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85" r:id="rId1"/>
  </p:sldMasterIdLst>
  <p:notesMasterIdLst>
    <p:notesMasterId r:id="rId33"/>
  </p:notesMasterIdLst>
  <p:handoutMasterIdLst>
    <p:handoutMasterId r:id="rId34"/>
  </p:handoutMasterIdLst>
  <p:sldIdLst>
    <p:sldId id="16747" r:id="rId2"/>
    <p:sldId id="16749" r:id="rId3"/>
    <p:sldId id="16754" r:id="rId4"/>
    <p:sldId id="16714" r:id="rId5"/>
    <p:sldId id="16710" r:id="rId6"/>
    <p:sldId id="16768" r:id="rId7"/>
    <p:sldId id="16778" r:id="rId8"/>
    <p:sldId id="16780" r:id="rId9"/>
    <p:sldId id="16771" r:id="rId10"/>
    <p:sldId id="16757" r:id="rId11"/>
    <p:sldId id="16709" r:id="rId12"/>
    <p:sldId id="16706" r:id="rId13"/>
    <p:sldId id="16715" r:id="rId14"/>
    <p:sldId id="16762" r:id="rId15"/>
    <p:sldId id="16763" r:id="rId16"/>
    <p:sldId id="16764" r:id="rId17"/>
    <p:sldId id="16758" r:id="rId18"/>
    <p:sldId id="16713" r:id="rId19"/>
    <p:sldId id="16711" r:id="rId20"/>
    <p:sldId id="16765" r:id="rId21"/>
    <p:sldId id="16779" r:id="rId22"/>
    <p:sldId id="16766" r:id="rId23"/>
    <p:sldId id="16770" r:id="rId24"/>
    <p:sldId id="16759" r:id="rId25"/>
    <p:sldId id="16708" r:id="rId26"/>
    <p:sldId id="16712" r:id="rId27"/>
    <p:sldId id="16767" r:id="rId28"/>
    <p:sldId id="16775" r:id="rId29"/>
    <p:sldId id="16776" r:id="rId30"/>
    <p:sldId id="16777" r:id="rId31"/>
    <p:sldId id="16748" r:id="rId32"/>
  </p:sldIdLst>
  <p:sldSz cx="12858750" cy="7232650"/>
  <p:notesSz cx="6858000" cy="9144000"/>
  <p:custDataLst>
    <p:tags r:id="rId3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000"/>
    <a:srgbClr val="FFFFFF"/>
    <a:srgbClr val="231815"/>
    <a:srgbClr val="E26B17"/>
    <a:srgbClr val="C58132"/>
    <a:srgbClr val="1E8EC9"/>
    <a:srgbClr val="D10267"/>
    <a:srgbClr val="99014A"/>
    <a:srgbClr val="CE2E2C"/>
    <a:srgbClr val="E26F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52" autoAdjust="0"/>
    <p:restoredTop sz="95274" autoAdjust="0"/>
  </p:normalViewPr>
  <p:slideViewPr>
    <p:cSldViewPr>
      <p:cViewPr varScale="1">
        <p:scale>
          <a:sx n="66" d="100"/>
          <a:sy n="66" d="100"/>
        </p:scale>
        <p:origin x="858" y="108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129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2814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99E2DB-5211-475A-A572-BC0F4C1EBAD1}" type="datetimeFigureOut">
              <a:rPr lang="zh-CN" altLang="en-US" smtClean="0"/>
              <a:t>2017/9/25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CCE634-C312-44D9-B6A2-480DEE8B09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3663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2017/9/25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4248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7671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ACECF-13A4-49C3-B819-E09F9EC134D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90306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8ACD6-B84E-46E9-AEC8-A46527A8B4D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0651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692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9667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9667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9667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9667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defTabSz="966788" fontAlgn="base">
              <a:spcBef>
                <a:spcPct val="0"/>
              </a:spcBef>
              <a:spcAft>
                <a:spcPct val="0"/>
              </a:spcAft>
            </a:pPr>
            <a:fld id="{BE8A25C2-0D90-49F6-A6F7-37F3A8FEBF51}" type="slidenum">
              <a:rPr lang="zh-CN" altLang="en-US" sz="1200">
                <a:latin typeface="Calibri" pitchFamily="34" charset="0"/>
                <a:ea typeface="宋体" pitchFamily="2" charset="-122"/>
              </a:rPr>
              <a:pPr defTabSz="966788"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53793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93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9667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9667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9667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9667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defTabSz="966788" fontAlgn="base">
              <a:spcBef>
                <a:spcPct val="0"/>
              </a:spcBef>
              <a:spcAft>
                <a:spcPct val="0"/>
              </a:spcAft>
            </a:pPr>
            <a:fld id="{33FA373F-394D-4945-AF55-FC857FB1A5F7}" type="slidenum">
              <a:rPr lang="zh-CN" altLang="en-US" sz="1200">
                <a:latin typeface="Calibri" pitchFamily="34" charset="0"/>
                <a:ea typeface="宋体" pitchFamily="2" charset="-122"/>
              </a:rPr>
              <a:pPr defTabSz="966788"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77074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7F0B17-20C8-4CBB-BD66-70902ADF39C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0515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9381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2071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84586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22923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F3007A-8649-4D4A-A6E9-369F994A98E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83550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4282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F3007A-8649-4D4A-A6E9-369F994A98E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53792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7F0B17-20C8-4CBB-BD66-70902ADF39C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52060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91773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8ACD6-B84E-46E9-AEC8-A46527A8B4DC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77416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64161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86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9667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9667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9667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9667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defTabSz="966788" fontAlgn="base">
              <a:spcBef>
                <a:spcPct val="0"/>
              </a:spcBef>
              <a:spcAft>
                <a:spcPct val="0"/>
              </a:spcAft>
            </a:pPr>
            <a:fld id="{7852C80A-9F45-462E-87CE-685426BA618A}" type="slidenum">
              <a:rPr lang="zh-CN" altLang="en-US" sz="1200">
                <a:latin typeface="Calibri" pitchFamily="34" charset="0"/>
                <a:ea typeface="宋体" pitchFamily="2" charset="-122"/>
              </a:rPr>
              <a:pPr defTabSz="966788"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779202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39437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921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21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8203E670-4FCD-4B85-B15F-E6622A458FE9}" type="slidenum">
              <a:rPr lang="zh-CN" altLang="en-US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5221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88589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437676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77219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2804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7264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F3007A-8649-4D4A-A6E9-369F994A98E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7529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4245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2659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7F0B17-20C8-4CBB-BD66-70902ADF39C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7240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152400" y="170288"/>
            <a:ext cx="12553950" cy="6892076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1024036"/>
            <a:ext cx="12858751" cy="6208613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6C227-3E6F-4078-BB08-2654D0AE0502}" type="datetimeFigureOut">
              <a:rPr lang="zh-CN" altLang="en-US" smtClean="0"/>
              <a:t>2017/9/25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427EB-AB73-4860-A1B1-B2B84940B1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96642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22388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70198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0014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06729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1480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95353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22576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24901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8034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12181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6C227-3E6F-4078-BB08-2654D0AE0502}" type="datetimeFigureOut">
              <a:rPr lang="zh-CN" altLang="en-US" smtClean="0"/>
              <a:t>2017/9/25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427EB-AB73-4860-A1B1-B2B84940B1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4628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64407" y="2246811"/>
            <a:ext cx="10929938" cy="155033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28813" y="4098502"/>
            <a:ext cx="9001125" cy="184834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426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853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279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706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13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559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98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41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4301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393156" y="6704013"/>
            <a:ext cx="4072440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21498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A80EFF5-4C64-44AF-903C-4654B01C43E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9512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7243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3018" y="290513"/>
            <a:ext cx="11572715" cy="120491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3018" y="1687514"/>
            <a:ext cx="11572715" cy="47720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4301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12F86-CEC4-49EB-8B7F-249AAA44CCD9}" type="datetimeFigureOut">
              <a:rPr lang="zh-CN" altLang="en-US"/>
              <a:pPr>
                <a:defRPr/>
              </a:pPr>
              <a:t>2017/9/25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393156" y="6704013"/>
            <a:ext cx="4072440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21498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EE52F29-FB64-4B43-91C8-3826701FA62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05678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7077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36710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pad 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314" y="1865941"/>
            <a:ext cx="5815917" cy="4712113"/>
          </a:xfrm>
          <a:prstGeom prst="rect">
            <a:avLst/>
          </a:prstGeom>
        </p:spPr>
      </p:pic>
      <p:sp>
        <p:nvSpPr>
          <p:cNvPr id="34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1075569" y="2135461"/>
            <a:ext cx="5277870" cy="2999700"/>
          </a:xfrm>
          <a:prstGeom prst="rect">
            <a:avLst/>
          </a:prstGeom>
        </p:spPr>
        <p:txBody>
          <a:bodyPr vert="horz" lIns="243756" tIns="121879" rIns="243756" bIns="121879" anchor="ctr"/>
          <a:lstStyle>
            <a:lvl1pPr marL="0" indent="0" algn="ctr">
              <a:buNone/>
              <a:defRPr sz="1266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r>
              <a:rPr lang="en-US" dirty="0" smtClean="0"/>
              <a:t>Drag picture here</a:t>
            </a:r>
            <a:endParaRPr lang="en-US" dirty="0"/>
          </a:p>
        </p:txBody>
      </p:sp>
      <p:sp>
        <p:nvSpPr>
          <p:cNvPr id="63" name="Text Placeholder 2"/>
          <p:cNvSpPr>
            <a:spLocks noGrp="1"/>
          </p:cNvSpPr>
          <p:nvPr>
            <p:ph type="body" sz="quarter" idx="55" hasCustomPrompt="1"/>
          </p:nvPr>
        </p:nvSpPr>
        <p:spPr>
          <a:xfrm>
            <a:off x="7530449" y="2995155"/>
            <a:ext cx="4525876" cy="2146220"/>
          </a:xfrm>
          <a:prstGeom prst="rect">
            <a:avLst/>
          </a:prstGeom>
        </p:spPr>
        <p:txBody>
          <a:bodyPr vert="horz" lIns="243756" tIns="121879" rIns="243756" bIns="121879"/>
          <a:lstStyle>
            <a:lvl1pPr marL="0" indent="0" algn="l">
              <a:lnSpc>
                <a:spcPct val="150000"/>
              </a:lnSpc>
              <a:buNone/>
              <a:defRPr sz="1002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diam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, </a:t>
            </a:r>
            <a:r>
              <a:rPr lang="en-US" dirty="0" err="1" smtClean="0"/>
              <a:t>mattis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vitae, </a:t>
            </a:r>
            <a:r>
              <a:rPr lang="en-US" dirty="0" err="1" smtClean="0"/>
              <a:t>euismod</a:t>
            </a:r>
            <a:r>
              <a:rPr lang="en-US" dirty="0" smtClean="0"/>
              <a:t> non </a:t>
            </a:r>
            <a:r>
              <a:rPr lang="en-US" dirty="0" err="1" smtClean="0"/>
              <a:t>purus</a:t>
            </a:r>
            <a:r>
              <a:rPr lang="en-US" dirty="0" smtClean="0"/>
              <a:t>. Maecenas </a:t>
            </a:r>
            <a:r>
              <a:rPr lang="en-US" dirty="0" err="1" smtClean="0"/>
              <a:t>ut</a:t>
            </a:r>
            <a:r>
              <a:rPr lang="en-US" dirty="0" smtClean="0"/>
              <a:t> lacus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et in </a:t>
            </a:r>
            <a:r>
              <a:rPr lang="en-US" dirty="0" err="1" smtClean="0"/>
              <a:t>metus</a:t>
            </a:r>
            <a:r>
              <a:rPr lang="en-US" dirty="0" smtClean="0"/>
              <a:t>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 </a:t>
            </a:r>
            <a:r>
              <a:rPr lang="en-US" dirty="0" err="1" smtClean="0"/>
              <a:t>eros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lectus</a:t>
            </a:r>
            <a:r>
              <a:rPr lang="en-US" dirty="0" smtClean="0"/>
              <a:t> semper semper. </a:t>
            </a:r>
            <a:r>
              <a:rPr lang="en-US" dirty="0" err="1" smtClean="0"/>
              <a:t>Nullam</a:t>
            </a:r>
            <a:r>
              <a:rPr lang="en-US" dirty="0" smtClean="0"/>
              <a:t>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ligula </a:t>
            </a:r>
            <a:r>
              <a:rPr lang="en-US" dirty="0" err="1" smtClean="0"/>
              <a:t>vestibulum</a:t>
            </a:r>
            <a:r>
              <a:rPr lang="en-US" dirty="0" smtClean="0"/>
              <a:t>, </a:t>
            </a:r>
            <a:r>
              <a:rPr lang="en-US" dirty="0" err="1" smtClean="0"/>
              <a:t>ut</a:t>
            </a:r>
            <a:r>
              <a:rPr lang="en-US" dirty="0" smtClean="0"/>
              <a:t> semper ex </a:t>
            </a:r>
            <a:r>
              <a:rPr lang="en-US" dirty="0" err="1" smtClean="0"/>
              <a:t>suscipit</a:t>
            </a:r>
            <a:r>
              <a:rPr lang="en-US" dirty="0" smtClean="0"/>
              <a:t>. </a:t>
            </a:r>
            <a:r>
              <a:rPr lang="en-US" dirty="0" err="1" smtClean="0"/>
              <a:t>Cras</a:t>
            </a:r>
            <a:r>
              <a:rPr lang="en-US" dirty="0" smtClean="0"/>
              <a:t> </a:t>
            </a:r>
            <a:r>
              <a:rPr lang="en-US" dirty="0" err="1" smtClean="0"/>
              <a:t>fringilla</a:t>
            </a:r>
            <a:r>
              <a:rPr lang="en-US" dirty="0" smtClean="0"/>
              <a:t> </a:t>
            </a:r>
            <a:r>
              <a:rPr lang="en-US" dirty="0" err="1" smtClean="0"/>
              <a:t>suscipit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. </a:t>
            </a:r>
            <a:r>
              <a:rPr lang="en-US" dirty="0" err="1" smtClean="0"/>
              <a:t>Aenean</a:t>
            </a:r>
            <a:r>
              <a:rPr lang="en-US" dirty="0" smtClean="0"/>
              <a:t> </a:t>
            </a:r>
            <a:r>
              <a:rPr lang="en-US" dirty="0" err="1" smtClean="0"/>
              <a:t>accumsan</a:t>
            </a:r>
            <a:r>
              <a:rPr lang="en-US" dirty="0" smtClean="0"/>
              <a:t> </a:t>
            </a:r>
            <a:r>
              <a:rPr lang="en-US" dirty="0" err="1" smtClean="0"/>
              <a:t>malesuada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</a:t>
            </a:r>
            <a:r>
              <a:rPr lang="en-US" dirty="0" err="1" smtClean="0"/>
              <a:t>Morbi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dolor ante. </a:t>
            </a:r>
            <a:r>
              <a:rPr lang="en-US" dirty="0" err="1" smtClean="0"/>
              <a:t>Duis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viverra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, in </a:t>
            </a:r>
            <a:r>
              <a:rPr lang="en-US" dirty="0" err="1" smtClean="0"/>
              <a:t>ultricies</a:t>
            </a:r>
            <a:r>
              <a:rPr lang="en-US" dirty="0" smtClean="0"/>
              <a:t> diam. </a:t>
            </a:r>
            <a:r>
              <a:rPr lang="en-US" dirty="0" err="1" smtClean="0"/>
              <a:t>Morbi</a:t>
            </a:r>
            <a:r>
              <a:rPr lang="en-US" dirty="0" smtClean="0"/>
              <a:t> </a:t>
            </a:r>
            <a:r>
              <a:rPr lang="en-US" dirty="0" err="1" smtClean="0"/>
              <a:t>sodales</a:t>
            </a:r>
            <a:r>
              <a:rPr lang="en-US" dirty="0" smtClean="0"/>
              <a:t> </a:t>
            </a:r>
            <a:r>
              <a:rPr lang="en-US" dirty="0" err="1" smtClean="0"/>
              <a:t>volutpat</a:t>
            </a:r>
            <a:r>
              <a:rPr lang="en-US" dirty="0" smtClean="0"/>
              <a:t> </a:t>
            </a:r>
            <a:r>
              <a:rPr lang="en-US" dirty="0" err="1" smtClean="0"/>
              <a:t>tellus</a:t>
            </a:r>
            <a:r>
              <a:rPr lang="en-US" dirty="0" smtClean="0"/>
              <a:t>,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aliquam</a:t>
            </a:r>
            <a:r>
              <a:rPr lang="en-US" dirty="0" smtClean="0"/>
              <a:t> </a:t>
            </a:r>
            <a:r>
              <a:rPr lang="en-US" dirty="0" err="1" smtClean="0"/>
              <a:t>urna</a:t>
            </a:r>
            <a:r>
              <a:rPr lang="en-US" dirty="0" smtClean="0"/>
              <a:t> </a:t>
            </a:r>
            <a:r>
              <a:rPr lang="en-US" dirty="0" err="1" smtClean="0"/>
              <a:t>cursus</a:t>
            </a:r>
            <a:r>
              <a:rPr lang="en-US" dirty="0" smtClean="0"/>
              <a:t> et. </a:t>
            </a:r>
          </a:p>
        </p:txBody>
      </p:sp>
      <p:sp>
        <p:nvSpPr>
          <p:cNvPr id="64" name="Text Placeholder 7"/>
          <p:cNvSpPr>
            <a:spLocks noGrp="1"/>
          </p:cNvSpPr>
          <p:nvPr>
            <p:ph type="body" sz="quarter" idx="56" hasCustomPrompt="1"/>
          </p:nvPr>
        </p:nvSpPr>
        <p:spPr>
          <a:xfrm>
            <a:off x="7530447" y="2653418"/>
            <a:ext cx="4523431" cy="240931"/>
          </a:xfrm>
          <a:prstGeom prst="rect">
            <a:avLst/>
          </a:prstGeom>
        </p:spPr>
        <p:txBody>
          <a:bodyPr vert="horz" lIns="0" tIns="103842" rIns="0" bIns="103842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66" b="1">
                <a:solidFill>
                  <a:schemeClr val="accent3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r>
              <a:rPr lang="es-ES_tradnl" dirty="0" smtClean="0"/>
              <a:t> </a:t>
            </a:r>
            <a:r>
              <a:rPr lang="es-ES_tradnl" dirty="0" err="1" smtClean="0"/>
              <a:t>Here</a:t>
            </a:r>
            <a:endParaRPr lang="es-ES_tradnl" dirty="0" smtClean="0"/>
          </a:p>
        </p:txBody>
      </p:sp>
    </p:spTree>
    <p:extLst>
      <p:ext uri="{BB962C8B-B14F-4D97-AF65-F5344CB8AC3E}">
        <p14:creationId xmlns:p14="http://schemas.microsoft.com/office/powerpoint/2010/main" val="2518574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6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6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5519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34694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N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27871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849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Placeholder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381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479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464594" y="508964"/>
            <a:ext cx="7929563" cy="49711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375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536156" y="1003924"/>
            <a:ext cx="5786438" cy="28228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68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42915" indent="0">
              <a:buNone/>
              <a:defRPr sz="1687"/>
            </a:lvl2pPr>
            <a:lvl3pPr marL="1285829" indent="0">
              <a:buNone/>
              <a:defRPr sz="1406"/>
            </a:lvl3pPr>
            <a:lvl4pPr marL="1928744" indent="0">
              <a:buNone/>
              <a:defRPr sz="1266"/>
            </a:lvl4pPr>
            <a:lvl5pPr marL="2571659" indent="0">
              <a:buNone/>
              <a:defRPr sz="1266"/>
            </a:lvl5pPr>
            <a:lvl6pPr marL="3214573" indent="0">
              <a:buNone/>
              <a:defRPr sz="1266"/>
            </a:lvl6pPr>
            <a:lvl7pPr marL="3857488" indent="0">
              <a:buNone/>
              <a:defRPr sz="1266"/>
            </a:lvl7pPr>
            <a:lvl8pPr marL="4500402" indent="0">
              <a:buNone/>
              <a:defRPr sz="1266"/>
            </a:lvl8pPr>
            <a:lvl9pPr marL="5143317" indent="0">
              <a:buNone/>
              <a:defRPr sz="1266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</p:spTree>
    <p:extLst>
      <p:ext uri="{BB962C8B-B14F-4D97-AF65-F5344CB8AC3E}">
        <p14:creationId xmlns:p14="http://schemas.microsoft.com/office/powerpoint/2010/main" val="1657026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2464594" y="508964"/>
            <a:ext cx="7929563" cy="49711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375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536156" y="1003924"/>
            <a:ext cx="5786438" cy="28228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68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42915" indent="0">
              <a:buNone/>
              <a:defRPr sz="1687"/>
            </a:lvl2pPr>
            <a:lvl3pPr marL="1285829" indent="0">
              <a:buNone/>
              <a:defRPr sz="1406"/>
            </a:lvl3pPr>
            <a:lvl4pPr marL="1928744" indent="0">
              <a:buNone/>
              <a:defRPr sz="1266"/>
            </a:lvl4pPr>
            <a:lvl5pPr marL="2571659" indent="0">
              <a:buNone/>
              <a:defRPr sz="1266"/>
            </a:lvl5pPr>
            <a:lvl6pPr marL="3214573" indent="0">
              <a:buNone/>
              <a:defRPr sz="1266"/>
            </a:lvl6pPr>
            <a:lvl7pPr marL="3857488" indent="0">
              <a:buNone/>
              <a:defRPr sz="1266"/>
            </a:lvl7pPr>
            <a:lvl8pPr marL="4500402" indent="0">
              <a:buNone/>
              <a:defRPr sz="1266"/>
            </a:lvl8pPr>
            <a:lvl9pPr marL="5143317" indent="0">
              <a:buNone/>
              <a:defRPr sz="1266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</p:spTree>
    <p:extLst>
      <p:ext uri="{BB962C8B-B14F-4D97-AF65-F5344CB8AC3E}">
        <p14:creationId xmlns:p14="http://schemas.microsoft.com/office/powerpoint/2010/main" val="537031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41501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8542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06C227-3E6F-4078-BB08-2654D0AE0502}" type="datetimeFigureOut">
              <a:rPr lang="zh-CN" altLang="en-US" smtClean="0"/>
              <a:t>2017/9/25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1427EB-AB73-4860-A1B1-B2B84940B1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225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9" r:id="rId2"/>
    <p:sldLayoutId id="2147483719" r:id="rId3"/>
    <p:sldLayoutId id="2147483720" r:id="rId4"/>
    <p:sldLayoutId id="2147483721" r:id="rId5"/>
    <p:sldLayoutId id="2147483723" r:id="rId6"/>
    <p:sldLayoutId id="2147483725" r:id="rId7"/>
    <p:sldLayoutId id="2147483737" r:id="rId8"/>
    <p:sldLayoutId id="2147483738" r:id="rId9"/>
    <p:sldLayoutId id="2147483739" r:id="rId10"/>
    <p:sldLayoutId id="2147483740" r:id="rId11"/>
    <p:sldLayoutId id="2147483741" r:id="rId12"/>
    <p:sldLayoutId id="2147483757" r:id="rId13"/>
    <p:sldLayoutId id="2147483761" r:id="rId14"/>
    <p:sldLayoutId id="2147483762" r:id="rId15"/>
    <p:sldLayoutId id="2147483763" r:id="rId16"/>
    <p:sldLayoutId id="2147483764" r:id="rId17"/>
    <p:sldLayoutId id="2147483765" r:id="rId18"/>
    <p:sldLayoutId id="2147483767" r:id="rId19"/>
    <p:sldLayoutId id="2147483768" r:id="rId20"/>
    <p:sldLayoutId id="2147483769" r:id="rId21"/>
    <p:sldLayoutId id="2147483770" r:id="rId22"/>
    <p:sldLayoutId id="2147483771" r:id="rId23"/>
    <p:sldLayoutId id="2147483772" r:id="rId24"/>
    <p:sldLayoutId id="2147483773" r:id="rId25"/>
    <p:sldLayoutId id="2147483774" r:id="rId26"/>
    <p:sldLayoutId id="2147483775" r:id="rId27"/>
    <p:sldLayoutId id="2147483777" r:id="rId28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9.png"/><Relationship Id="rId4" Type="http://schemas.openxmlformats.org/officeDocument/2006/relationships/image" Target="../media/image14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4.xml"/><Relationship Id="rId7" Type="http://schemas.openxmlformats.org/officeDocument/2006/relationships/image" Target="../media/image16.jp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15.jpg"/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Relationship Id="rId4" Type="http://schemas.microsoft.com/office/2007/relationships/hdphoto" Target="../media/hdphoto1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9.png"/><Relationship Id="rId4" Type="http://schemas.openxmlformats.org/officeDocument/2006/relationships/image" Target="../media/image1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9.pn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53" y="397"/>
            <a:ext cx="12858044" cy="7232253"/>
          </a:xfrm>
          <a:prstGeom prst="rect">
            <a:avLst/>
          </a:prstGeom>
          <a:blipFill dpi="0"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642" r="-985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84"/>
          <p:cNvSpPr txBox="1"/>
          <p:nvPr/>
        </p:nvSpPr>
        <p:spPr>
          <a:xfrm>
            <a:off x="3999797" y="5751304"/>
            <a:ext cx="4859157" cy="16927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 algn="ctr"/>
            <a:r>
              <a:rPr lang="en-US" altLang="zh-CN" sz="1100">
                <a:latin typeface="方正尚酷简体" panose="03000509000000000000" pitchFamily="65" charset="-122"/>
                <a:ea typeface="方正尚酷简体" panose="03000509000000000000" pitchFamily="65" charset="-122"/>
              </a:rPr>
              <a:t>19 THE GREAT PARTY AND GOVERNMENT WORK REPORT</a:t>
            </a:r>
            <a:endParaRPr lang="zh-CN" altLang="en-US" sz="1100" dirty="0"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  <p:sp>
        <p:nvSpPr>
          <p:cNvPr id="9" name="TextBox 84"/>
          <p:cNvSpPr txBox="1"/>
          <p:nvPr/>
        </p:nvSpPr>
        <p:spPr>
          <a:xfrm>
            <a:off x="2829578" y="4898062"/>
            <a:ext cx="7199595" cy="83099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 algn="ctr"/>
            <a:r>
              <a:rPr lang="zh-CN" altLang="en-US" sz="5400">
                <a:latin typeface="Impact" panose="020B0806030902050204" pitchFamily="34" charset="0"/>
                <a:ea typeface="方正尚酷简体" panose="03000509000000000000" pitchFamily="65" charset="-122"/>
              </a:rPr>
              <a:t>十九大党政工作报告</a:t>
            </a:r>
            <a:endParaRPr lang="zh-CN" altLang="en-US" sz="5400" dirty="0">
              <a:latin typeface="Impact" panose="020B0806030902050204" pitchFamily="34" charset="0"/>
              <a:ea typeface="方正尚酷简体" panose="03000509000000000000" pitchFamily="65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5900" y="773639"/>
            <a:ext cx="2266950" cy="233863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5538" y="3259679"/>
            <a:ext cx="7707675" cy="1627763"/>
          </a:xfrm>
          <a:prstGeom prst="rect">
            <a:avLst/>
          </a:prstGeom>
        </p:spPr>
      </p:pic>
      <p:pic>
        <p:nvPicPr>
          <p:cNvPr id="3" name="党旗更鲜艳 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124575" y="-114803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7325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2" presetClass="entr" presetSubtype="4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6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75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9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31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4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35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  <p:bldLst>
          <p:bldP spid="7" grpId="0" animBg="1"/>
          <p:bldP spid="6" grpId="0"/>
          <p:bldP spid="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2" presetClass="entr" presetSubtype="4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6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75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9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31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4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35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  <p:bldLst>
          <p:bldP spid="7" grpId="0" animBg="1"/>
          <p:bldP spid="6" grpId="0"/>
          <p:bldP spid="9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53" y="397"/>
            <a:ext cx="12858044" cy="7232253"/>
          </a:xfrm>
          <a:prstGeom prst="rect">
            <a:avLst/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642" r="-985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08995" y="2248173"/>
            <a:ext cx="6840760" cy="2736304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97198" y="2938726"/>
            <a:ext cx="3184408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4000" b="1" smtClean="0">
                <a:solidFill>
                  <a:schemeClr val="accent2"/>
                </a:solidFill>
                <a:ea typeface="微软雅黑" panose="020B0503020204020204" pitchFamily="34" charset="-122"/>
                <a:cs typeface="+mn-ea"/>
                <a:sym typeface="+mn-lt"/>
              </a:rPr>
              <a:t>替换</a:t>
            </a:r>
            <a:r>
              <a:rPr lang="zh-CN" altLang="en-US" sz="4000" b="1">
                <a:solidFill>
                  <a:schemeClr val="accent2"/>
                </a:solidFill>
                <a:ea typeface="微软雅黑" panose="020B0503020204020204" pitchFamily="34" charset="-122"/>
                <a:cs typeface="+mn-ea"/>
                <a:sym typeface="+mn-lt"/>
              </a:rPr>
              <a:t>文字内容</a:t>
            </a:r>
            <a:endParaRPr lang="zh-CN" altLang="en-US" sz="4000" b="1" dirty="0">
              <a:solidFill>
                <a:schemeClr val="accent2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TextBox 11"/>
          <p:cNvSpPr txBox="1"/>
          <p:nvPr/>
        </p:nvSpPr>
        <p:spPr>
          <a:xfrm>
            <a:off x="6239692" y="3777112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1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1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11"/>
          <p:cNvSpPr txBox="1"/>
          <p:nvPr/>
        </p:nvSpPr>
        <p:spPr>
          <a:xfrm>
            <a:off x="7952285" y="3777112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1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1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1"/>
          <p:cNvSpPr txBox="1"/>
          <p:nvPr/>
        </p:nvSpPr>
        <p:spPr>
          <a:xfrm>
            <a:off x="6239692" y="4049943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1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1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7952285" y="4049943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1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1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3121005" y="2189737"/>
            <a:ext cx="2379498" cy="2714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800" cap="all" dirty="0" smtClean="0">
                <a:solidFill>
                  <a:schemeClr val="accent2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</a:p>
          <a:p>
            <a:pPr algn="ctr">
              <a:buNone/>
            </a:pPr>
            <a:r>
              <a:rPr lang="en-US" altLang="zh-CN" cap="all" dirty="0">
                <a:solidFill>
                  <a:schemeClr val="accent2"/>
                </a:solidFill>
                <a:latin typeface="+mj-lt"/>
                <a:cs typeface="Arial" panose="020B0604020202020204" pitchFamily="34" charset="0"/>
              </a:rPr>
              <a:t>chapter</a:t>
            </a:r>
            <a:endParaRPr lang="zh-CN" altLang="en-US" cap="all" dirty="0">
              <a:solidFill>
                <a:schemeClr val="accent2"/>
              </a:solidFill>
              <a:latin typeface="+mj-lt"/>
              <a:cs typeface="Arial" panose="020B0604020202020204" pitchFamily="34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5721134" y="2406039"/>
            <a:ext cx="0" cy="2332887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78553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1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3" dur="2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8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9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16" presetClass="entr" presetSubtype="4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2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3" grpId="0" animBg="1"/>
          <p:bldP spid="4" grpId="0"/>
          <p:bldP spid="5" grpId="0"/>
          <p:bldP spid="6" grpId="0"/>
          <p:bldP spid="8" grpId="0"/>
          <p:bldP spid="9" grpId="0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1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3" dur="2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8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9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16" presetClass="entr" presetSubtype="4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2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3" grpId="0" animBg="1"/>
          <p:bldP spid="4" grpId="0"/>
          <p:bldP spid="5" grpId="0"/>
          <p:bldP spid="6" grpId="0"/>
          <p:bldP spid="8" grpId="0"/>
          <p:bldP spid="9" grpId="0"/>
          <p:bldP spid="10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26158" y="1968682"/>
            <a:ext cx="7116836" cy="4381361"/>
            <a:chOff x="1297291" y="195486"/>
            <a:chExt cx="5892335" cy="3627518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97291" y="195486"/>
              <a:ext cx="5892335" cy="3627518"/>
            </a:xfrm>
            <a:prstGeom prst="rect">
              <a:avLst/>
            </a:prstGeom>
          </p:spPr>
        </p:pic>
        <p:sp>
          <p:nvSpPr>
            <p:cNvPr id="29" name="矩形 28"/>
            <p:cNvSpPr/>
            <p:nvPr/>
          </p:nvSpPr>
          <p:spPr>
            <a:xfrm>
              <a:off x="2191889" y="600634"/>
              <a:ext cx="4176464" cy="245468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7369291" y="2458023"/>
            <a:ext cx="4909794" cy="75297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9" tIns="48214" rIns="96429" bIns="48214" rtlCol="0" anchor="ctr"/>
          <a:lstStyle/>
          <a:p>
            <a:pPr algn="ctr">
              <a:defRPr/>
            </a:pPr>
            <a:r>
              <a:rPr lang="en-US" altLang="zh-CN" sz="3600" b="1" dirty="0">
                <a:solidFill>
                  <a:schemeClr val="bg1"/>
                </a:solidFill>
                <a:ea typeface="微软雅黑" panose="020B0503020204020204" pitchFamily="34" charset="-122"/>
              </a:rPr>
              <a:t>YOUR TITLE</a:t>
            </a:r>
            <a:endParaRPr lang="zh-CN" altLang="en-US" sz="36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031" name="矩形 1030"/>
          <p:cNvSpPr/>
          <p:nvPr/>
        </p:nvSpPr>
        <p:spPr>
          <a:xfrm>
            <a:off x="1406666" y="2458023"/>
            <a:ext cx="5044385" cy="2964794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7078" b="-2839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 bwMode="auto">
          <a:xfrm>
            <a:off x="7369291" y="3393232"/>
            <a:ext cx="4909794" cy="1572857"/>
          </a:xfrm>
          <a:prstGeom prst="rect">
            <a:avLst/>
          </a:prstGeom>
          <a:noFill/>
        </p:spPr>
        <p:txBody>
          <a:bodyPr vert="horz" wrap="square" lIns="131181" tIns="65591" rIns="131181" bIns="65591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文字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，请替换文字内容，点击添加相关标题文字，修改文字内容，也可以直接复制你的内容到此。</a:t>
            </a:r>
            <a:endParaRPr lang="en-GB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19486" y="153093"/>
            <a:ext cx="11429373" cy="8032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1419994" y="231564"/>
            <a:ext cx="47611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添加相关标题文字</a:t>
            </a:r>
            <a:endParaRPr lang="en-GB" altLang="zh-CN" sz="3600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648860" y="153093"/>
            <a:ext cx="209538" cy="8032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4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685671" y="6939117"/>
            <a:ext cx="1172727" cy="14921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9852215" y="6882928"/>
            <a:ext cx="242814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en-US" altLang="zh-CN" sz="110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CLICK TO ADD CAPTION TEXT</a:t>
            </a:r>
            <a:endParaRPr lang="en-GB" altLang="zh-CN" sz="1100" dirty="0">
              <a:solidFill>
                <a:schemeClr val="bg2">
                  <a:lumMod val="50000"/>
                </a:schemeClr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1779" y="7088337"/>
            <a:ext cx="703285" cy="1465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2" y="4706"/>
            <a:ext cx="955501" cy="985715"/>
          </a:xfrm>
          <a:prstGeom prst="rect">
            <a:avLst/>
          </a:prstGeom>
          <a:effectLst>
            <a:outerShdw blurRad="190500" dist="1270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72825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5" r="5085"/>
          <a:stretch/>
        </p:blipFill>
        <p:spPr>
          <a:xfrm>
            <a:off x="484922" y="2001987"/>
            <a:ext cx="5750061" cy="4048659"/>
          </a:xfrm>
          <a:prstGeom prst="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</p:pic>
      <p:grpSp>
        <p:nvGrpSpPr>
          <p:cNvPr id="75" name="Group 65"/>
          <p:cNvGrpSpPr/>
          <p:nvPr/>
        </p:nvGrpSpPr>
        <p:grpSpPr>
          <a:xfrm>
            <a:off x="6307449" y="3374662"/>
            <a:ext cx="555326" cy="418275"/>
            <a:chOff x="550885" y="1190671"/>
            <a:chExt cx="3840309" cy="2892537"/>
          </a:xfrm>
          <a:solidFill>
            <a:schemeClr val="accent2"/>
          </a:solidFill>
        </p:grpSpPr>
        <p:sp>
          <p:nvSpPr>
            <p:cNvPr id="76" name="Freeform 14"/>
            <p:cNvSpPr>
              <a:spLocks noEditPoints="1"/>
            </p:cNvSpPr>
            <p:nvPr/>
          </p:nvSpPr>
          <p:spPr bwMode="auto">
            <a:xfrm>
              <a:off x="2425794" y="2978264"/>
              <a:ext cx="149229" cy="239723"/>
            </a:xfrm>
            <a:custGeom>
              <a:avLst/>
              <a:gdLst/>
              <a:ahLst/>
              <a:cxnLst>
                <a:cxn ang="0">
                  <a:pos x="65" y="30"/>
                </a:cxn>
                <a:cxn ang="0">
                  <a:pos x="46" y="17"/>
                </a:cxn>
                <a:cxn ang="0">
                  <a:pos x="0" y="0"/>
                </a:cxn>
                <a:cxn ang="0">
                  <a:pos x="0" y="122"/>
                </a:cxn>
                <a:cxn ang="0">
                  <a:pos x="69" y="86"/>
                </a:cxn>
                <a:cxn ang="0">
                  <a:pos x="74" y="48"/>
                </a:cxn>
                <a:cxn ang="0">
                  <a:pos x="65" y="30"/>
                </a:cxn>
                <a:cxn ang="0">
                  <a:pos x="65" y="30"/>
                </a:cxn>
                <a:cxn ang="0">
                  <a:pos x="65" y="30"/>
                </a:cxn>
              </a:cxnLst>
              <a:rect l="0" t="0" r="r" b="b"/>
              <a:pathLst>
                <a:path w="76" h="122">
                  <a:moveTo>
                    <a:pt x="65" y="30"/>
                  </a:moveTo>
                  <a:cubicBezTo>
                    <a:pt x="59" y="24"/>
                    <a:pt x="53" y="20"/>
                    <a:pt x="46" y="17"/>
                  </a:cubicBezTo>
                  <a:cubicBezTo>
                    <a:pt x="32" y="9"/>
                    <a:pt x="16" y="4"/>
                    <a:pt x="0" y="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26" y="119"/>
                    <a:pt x="55" y="110"/>
                    <a:pt x="69" y="86"/>
                  </a:cubicBezTo>
                  <a:cubicBezTo>
                    <a:pt x="75" y="75"/>
                    <a:pt x="76" y="61"/>
                    <a:pt x="74" y="48"/>
                  </a:cubicBezTo>
                  <a:cubicBezTo>
                    <a:pt x="72" y="41"/>
                    <a:pt x="69" y="35"/>
                    <a:pt x="65" y="30"/>
                  </a:cubicBezTo>
                  <a:close/>
                  <a:moveTo>
                    <a:pt x="65" y="30"/>
                  </a:moveTo>
                  <a:cubicBezTo>
                    <a:pt x="65" y="30"/>
                    <a:pt x="65" y="30"/>
                    <a:pt x="65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77" name="Freeform 15"/>
            <p:cNvSpPr>
              <a:spLocks noEditPoints="1"/>
            </p:cNvSpPr>
            <p:nvPr/>
          </p:nvSpPr>
          <p:spPr bwMode="auto">
            <a:xfrm>
              <a:off x="2559149" y="3148136"/>
              <a:ext cx="1587" cy="15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78" name="Freeform 16"/>
            <p:cNvSpPr>
              <a:spLocks noEditPoints="1"/>
            </p:cNvSpPr>
            <p:nvPr/>
          </p:nvSpPr>
          <p:spPr bwMode="auto">
            <a:xfrm>
              <a:off x="2174958" y="2597251"/>
              <a:ext cx="120655" cy="214319"/>
            </a:xfrm>
            <a:custGeom>
              <a:avLst/>
              <a:gdLst/>
              <a:ahLst/>
              <a:cxnLst>
                <a:cxn ang="0">
                  <a:pos x="9" y="30"/>
                </a:cxn>
                <a:cxn ang="0">
                  <a:pos x="1" y="52"/>
                </a:cxn>
                <a:cxn ang="0">
                  <a:pos x="4" y="75"/>
                </a:cxn>
                <a:cxn ang="0">
                  <a:pos x="18" y="92"/>
                </a:cxn>
                <a:cxn ang="0">
                  <a:pos x="40" y="103"/>
                </a:cxn>
                <a:cxn ang="0">
                  <a:pos x="61" y="110"/>
                </a:cxn>
                <a:cxn ang="0">
                  <a:pos x="61" y="0"/>
                </a:cxn>
                <a:cxn ang="0">
                  <a:pos x="9" y="30"/>
                </a:cxn>
                <a:cxn ang="0">
                  <a:pos x="9" y="30"/>
                </a:cxn>
                <a:cxn ang="0">
                  <a:pos x="9" y="30"/>
                </a:cxn>
              </a:cxnLst>
              <a:rect l="0" t="0" r="r" b="b"/>
              <a:pathLst>
                <a:path w="61" h="110">
                  <a:moveTo>
                    <a:pt x="9" y="30"/>
                  </a:moveTo>
                  <a:cubicBezTo>
                    <a:pt x="4" y="37"/>
                    <a:pt x="2" y="44"/>
                    <a:pt x="1" y="52"/>
                  </a:cubicBezTo>
                  <a:cubicBezTo>
                    <a:pt x="0" y="59"/>
                    <a:pt x="1" y="68"/>
                    <a:pt x="4" y="75"/>
                  </a:cubicBezTo>
                  <a:cubicBezTo>
                    <a:pt x="6" y="82"/>
                    <a:pt x="12" y="87"/>
                    <a:pt x="18" y="92"/>
                  </a:cubicBezTo>
                  <a:cubicBezTo>
                    <a:pt x="25" y="96"/>
                    <a:pt x="33" y="100"/>
                    <a:pt x="40" y="103"/>
                  </a:cubicBezTo>
                  <a:cubicBezTo>
                    <a:pt x="47" y="105"/>
                    <a:pt x="54" y="108"/>
                    <a:pt x="61" y="11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42" y="4"/>
                    <a:pt x="21" y="13"/>
                    <a:pt x="9" y="30"/>
                  </a:cubicBezTo>
                  <a:close/>
                  <a:moveTo>
                    <a:pt x="9" y="30"/>
                  </a:moveTo>
                  <a:cubicBezTo>
                    <a:pt x="9" y="30"/>
                    <a:pt x="9" y="30"/>
                    <a:pt x="9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79" name="Freeform 17"/>
            <p:cNvSpPr>
              <a:spLocks noEditPoints="1"/>
            </p:cNvSpPr>
            <p:nvPr/>
          </p:nvSpPr>
          <p:spPr bwMode="auto">
            <a:xfrm>
              <a:off x="2560736" y="3144958"/>
              <a:ext cx="1587" cy="31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80" name="Freeform 18"/>
            <p:cNvSpPr>
              <a:spLocks noEditPoints="1"/>
            </p:cNvSpPr>
            <p:nvPr/>
          </p:nvSpPr>
          <p:spPr bwMode="auto">
            <a:xfrm>
              <a:off x="550885" y="1190671"/>
              <a:ext cx="3840309" cy="2892537"/>
            </a:xfrm>
            <a:custGeom>
              <a:avLst/>
              <a:gdLst/>
              <a:ahLst/>
              <a:cxnLst>
                <a:cxn ang="0">
                  <a:pos x="1000" y="335"/>
                </a:cxn>
                <a:cxn ang="0">
                  <a:pos x="1130" y="44"/>
                </a:cxn>
                <a:cxn ang="0">
                  <a:pos x="892" y="91"/>
                </a:cxn>
                <a:cxn ang="0">
                  <a:pos x="664" y="57"/>
                </a:cxn>
                <a:cxn ang="0">
                  <a:pos x="807" y="343"/>
                </a:cxn>
                <a:cxn ang="0">
                  <a:pos x="822" y="1394"/>
                </a:cxn>
                <a:cxn ang="0">
                  <a:pos x="1000" y="335"/>
                </a:cxn>
                <a:cxn ang="0">
                  <a:pos x="1098" y="988"/>
                </a:cxn>
                <a:cxn ang="0">
                  <a:pos x="1052" y="1069"/>
                </a:cxn>
                <a:cxn ang="0">
                  <a:pos x="957" y="1102"/>
                </a:cxn>
                <a:cxn ang="0">
                  <a:pos x="957" y="1138"/>
                </a:cxn>
                <a:cxn ang="0">
                  <a:pos x="946" y="1163"/>
                </a:cxn>
                <a:cxn ang="0">
                  <a:pos x="910" y="1168"/>
                </a:cxn>
                <a:cxn ang="0">
                  <a:pos x="890" y="1138"/>
                </a:cxn>
                <a:cxn ang="0">
                  <a:pos x="890" y="1099"/>
                </a:cxn>
                <a:cxn ang="0">
                  <a:pos x="873" y="1095"/>
                </a:cxn>
                <a:cxn ang="0">
                  <a:pos x="792" y="1045"/>
                </a:cxn>
                <a:cxn ang="0">
                  <a:pos x="766" y="1003"/>
                </a:cxn>
                <a:cxn ang="0">
                  <a:pos x="762" y="991"/>
                </a:cxn>
                <a:cxn ang="0">
                  <a:pos x="759" y="979"/>
                </a:cxn>
                <a:cxn ang="0">
                  <a:pos x="763" y="961"/>
                </a:cxn>
                <a:cxn ang="0">
                  <a:pos x="796" y="943"/>
                </a:cxn>
                <a:cxn ang="0">
                  <a:pos x="825" y="966"/>
                </a:cxn>
                <a:cxn ang="0">
                  <a:pos x="828" y="977"/>
                </a:cxn>
                <a:cxn ang="0">
                  <a:pos x="833" y="988"/>
                </a:cxn>
                <a:cxn ang="0">
                  <a:pos x="848" y="1007"/>
                </a:cxn>
                <a:cxn ang="0">
                  <a:pos x="890" y="1030"/>
                </a:cxn>
                <a:cxn ang="0">
                  <a:pos x="890" y="898"/>
                </a:cxn>
                <a:cxn ang="0">
                  <a:pos x="803" y="860"/>
                </a:cxn>
                <a:cxn ang="0">
                  <a:pos x="773" y="824"/>
                </a:cxn>
                <a:cxn ang="0">
                  <a:pos x="763" y="776"/>
                </a:cxn>
                <a:cxn ang="0">
                  <a:pos x="773" y="728"/>
                </a:cxn>
                <a:cxn ang="0">
                  <a:pos x="800" y="690"/>
                </a:cxn>
                <a:cxn ang="0">
                  <a:pos x="890" y="650"/>
                </a:cxn>
                <a:cxn ang="0">
                  <a:pos x="890" y="613"/>
                </a:cxn>
                <a:cxn ang="0">
                  <a:pos x="902" y="588"/>
                </a:cxn>
                <a:cxn ang="0">
                  <a:pos x="938" y="583"/>
                </a:cxn>
                <a:cxn ang="0">
                  <a:pos x="957" y="613"/>
                </a:cxn>
                <a:cxn ang="0">
                  <a:pos x="957" y="650"/>
                </a:cxn>
                <a:cxn ang="0">
                  <a:pos x="970" y="652"/>
                </a:cxn>
                <a:cxn ang="0">
                  <a:pos x="1058" y="694"/>
                </a:cxn>
                <a:cxn ang="0">
                  <a:pos x="1085" y="733"/>
                </a:cxn>
                <a:cxn ang="0">
                  <a:pos x="1089" y="745"/>
                </a:cxn>
                <a:cxn ang="0">
                  <a:pos x="1092" y="757"/>
                </a:cxn>
                <a:cxn ang="0">
                  <a:pos x="1090" y="776"/>
                </a:cxn>
                <a:cxn ang="0">
                  <a:pos x="1058" y="795"/>
                </a:cxn>
                <a:cxn ang="0">
                  <a:pos x="1028" y="774"/>
                </a:cxn>
                <a:cxn ang="0">
                  <a:pos x="1025" y="763"/>
                </a:cxn>
                <a:cxn ang="0">
                  <a:pos x="1019" y="752"/>
                </a:cxn>
                <a:cxn ang="0">
                  <a:pos x="1003" y="736"/>
                </a:cxn>
                <a:cxn ang="0">
                  <a:pos x="957" y="718"/>
                </a:cxn>
                <a:cxn ang="0">
                  <a:pos x="957" y="844"/>
                </a:cxn>
                <a:cxn ang="0">
                  <a:pos x="1015" y="861"/>
                </a:cxn>
                <a:cxn ang="0">
                  <a:pos x="1084" y="916"/>
                </a:cxn>
                <a:cxn ang="0">
                  <a:pos x="1084" y="916"/>
                </a:cxn>
                <a:cxn ang="0">
                  <a:pos x="1084" y="916"/>
                </a:cxn>
                <a:cxn ang="0">
                  <a:pos x="1098" y="988"/>
                </a:cxn>
                <a:cxn ang="0">
                  <a:pos x="1098" y="988"/>
                </a:cxn>
                <a:cxn ang="0">
                  <a:pos x="1098" y="988"/>
                </a:cxn>
              </a:cxnLst>
              <a:rect l="0" t="0" r="r" b="b"/>
              <a:pathLst>
                <a:path w="1960" h="1477">
                  <a:moveTo>
                    <a:pt x="1000" y="335"/>
                  </a:moveTo>
                  <a:cubicBezTo>
                    <a:pt x="1104" y="248"/>
                    <a:pt x="1173" y="53"/>
                    <a:pt x="1130" y="44"/>
                  </a:cubicBezTo>
                  <a:cubicBezTo>
                    <a:pt x="1074" y="33"/>
                    <a:pt x="951" y="83"/>
                    <a:pt x="892" y="91"/>
                  </a:cubicBezTo>
                  <a:cubicBezTo>
                    <a:pt x="808" y="102"/>
                    <a:pt x="716" y="0"/>
                    <a:pt x="664" y="57"/>
                  </a:cubicBezTo>
                  <a:cubicBezTo>
                    <a:pt x="623" y="103"/>
                    <a:pt x="694" y="270"/>
                    <a:pt x="807" y="343"/>
                  </a:cubicBezTo>
                  <a:cubicBezTo>
                    <a:pt x="472" y="507"/>
                    <a:pt x="0" y="1334"/>
                    <a:pt x="822" y="1394"/>
                  </a:cubicBezTo>
                  <a:cubicBezTo>
                    <a:pt x="1960" y="1477"/>
                    <a:pt x="1390" y="496"/>
                    <a:pt x="1000" y="335"/>
                  </a:cubicBezTo>
                  <a:close/>
                  <a:moveTo>
                    <a:pt x="1098" y="988"/>
                  </a:moveTo>
                  <a:cubicBezTo>
                    <a:pt x="1094" y="1020"/>
                    <a:pt x="1077" y="1049"/>
                    <a:pt x="1052" y="1069"/>
                  </a:cubicBezTo>
                  <a:cubicBezTo>
                    <a:pt x="1025" y="1090"/>
                    <a:pt x="991" y="1099"/>
                    <a:pt x="957" y="1102"/>
                  </a:cubicBezTo>
                  <a:cubicBezTo>
                    <a:pt x="957" y="1138"/>
                    <a:pt x="957" y="1138"/>
                    <a:pt x="957" y="1138"/>
                  </a:cubicBezTo>
                  <a:cubicBezTo>
                    <a:pt x="957" y="1147"/>
                    <a:pt x="953" y="1156"/>
                    <a:pt x="946" y="1163"/>
                  </a:cubicBezTo>
                  <a:cubicBezTo>
                    <a:pt x="936" y="1171"/>
                    <a:pt x="922" y="1174"/>
                    <a:pt x="910" y="1168"/>
                  </a:cubicBezTo>
                  <a:cubicBezTo>
                    <a:pt x="898" y="1163"/>
                    <a:pt x="890" y="1151"/>
                    <a:pt x="890" y="1138"/>
                  </a:cubicBezTo>
                  <a:cubicBezTo>
                    <a:pt x="890" y="1099"/>
                    <a:pt x="890" y="1099"/>
                    <a:pt x="890" y="1099"/>
                  </a:cubicBezTo>
                  <a:cubicBezTo>
                    <a:pt x="885" y="1098"/>
                    <a:pt x="879" y="1096"/>
                    <a:pt x="873" y="1095"/>
                  </a:cubicBezTo>
                  <a:cubicBezTo>
                    <a:pt x="842" y="1086"/>
                    <a:pt x="813" y="1069"/>
                    <a:pt x="792" y="1045"/>
                  </a:cubicBezTo>
                  <a:cubicBezTo>
                    <a:pt x="781" y="1032"/>
                    <a:pt x="772" y="1018"/>
                    <a:pt x="766" y="1003"/>
                  </a:cubicBezTo>
                  <a:cubicBezTo>
                    <a:pt x="765" y="999"/>
                    <a:pt x="763" y="995"/>
                    <a:pt x="762" y="991"/>
                  </a:cubicBezTo>
                  <a:cubicBezTo>
                    <a:pt x="761" y="987"/>
                    <a:pt x="760" y="983"/>
                    <a:pt x="759" y="979"/>
                  </a:cubicBezTo>
                  <a:cubicBezTo>
                    <a:pt x="759" y="973"/>
                    <a:pt x="760" y="966"/>
                    <a:pt x="763" y="961"/>
                  </a:cubicBezTo>
                  <a:cubicBezTo>
                    <a:pt x="769" y="949"/>
                    <a:pt x="782" y="942"/>
                    <a:pt x="796" y="943"/>
                  </a:cubicBezTo>
                  <a:cubicBezTo>
                    <a:pt x="809" y="944"/>
                    <a:pt x="820" y="953"/>
                    <a:pt x="825" y="966"/>
                  </a:cubicBezTo>
                  <a:cubicBezTo>
                    <a:pt x="826" y="969"/>
                    <a:pt x="827" y="973"/>
                    <a:pt x="828" y="977"/>
                  </a:cubicBezTo>
                  <a:cubicBezTo>
                    <a:pt x="830" y="981"/>
                    <a:pt x="831" y="985"/>
                    <a:pt x="833" y="988"/>
                  </a:cubicBezTo>
                  <a:cubicBezTo>
                    <a:pt x="837" y="995"/>
                    <a:pt x="842" y="1001"/>
                    <a:pt x="848" y="1007"/>
                  </a:cubicBezTo>
                  <a:cubicBezTo>
                    <a:pt x="860" y="1018"/>
                    <a:pt x="875" y="1026"/>
                    <a:pt x="890" y="1030"/>
                  </a:cubicBezTo>
                  <a:cubicBezTo>
                    <a:pt x="890" y="898"/>
                    <a:pt x="890" y="898"/>
                    <a:pt x="890" y="898"/>
                  </a:cubicBezTo>
                  <a:cubicBezTo>
                    <a:pt x="860" y="890"/>
                    <a:pt x="828" y="880"/>
                    <a:pt x="803" y="860"/>
                  </a:cubicBezTo>
                  <a:cubicBezTo>
                    <a:pt x="790" y="850"/>
                    <a:pt x="780" y="838"/>
                    <a:pt x="773" y="824"/>
                  </a:cubicBezTo>
                  <a:cubicBezTo>
                    <a:pt x="766" y="809"/>
                    <a:pt x="763" y="793"/>
                    <a:pt x="763" y="776"/>
                  </a:cubicBezTo>
                  <a:cubicBezTo>
                    <a:pt x="763" y="760"/>
                    <a:pt x="766" y="743"/>
                    <a:pt x="773" y="728"/>
                  </a:cubicBezTo>
                  <a:cubicBezTo>
                    <a:pt x="779" y="714"/>
                    <a:pt x="789" y="701"/>
                    <a:pt x="800" y="690"/>
                  </a:cubicBezTo>
                  <a:cubicBezTo>
                    <a:pt x="825" y="668"/>
                    <a:pt x="858" y="655"/>
                    <a:pt x="890" y="650"/>
                  </a:cubicBezTo>
                  <a:cubicBezTo>
                    <a:pt x="890" y="613"/>
                    <a:pt x="890" y="613"/>
                    <a:pt x="890" y="613"/>
                  </a:cubicBezTo>
                  <a:cubicBezTo>
                    <a:pt x="890" y="604"/>
                    <a:pt x="895" y="595"/>
                    <a:pt x="902" y="588"/>
                  </a:cubicBezTo>
                  <a:cubicBezTo>
                    <a:pt x="912" y="580"/>
                    <a:pt x="926" y="577"/>
                    <a:pt x="938" y="583"/>
                  </a:cubicBezTo>
                  <a:cubicBezTo>
                    <a:pt x="950" y="588"/>
                    <a:pt x="957" y="600"/>
                    <a:pt x="957" y="613"/>
                  </a:cubicBezTo>
                  <a:cubicBezTo>
                    <a:pt x="957" y="650"/>
                    <a:pt x="957" y="650"/>
                    <a:pt x="957" y="650"/>
                  </a:cubicBezTo>
                  <a:cubicBezTo>
                    <a:pt x="962" y="651"/>
                    <a:pt x="966" y="651"/>
                    <a:pt x="970" y="652"/>
                  </a:cubicBezTo>
                  <a:cubicBezTo>
                    <a:pt x="1003" y="658"/>
                    <a:pt x="1034" y="671"/>
                    <a:pt x="1058" y="694"/>
                  </a:cubicBezTo>
                  <a:cubicBezTo>
                    <a:pt x="1069" y="705"/>
                    <a:pt x="1078" y="719"/>
                    <a:pt x="1085" y="733"/>
                  </a:cubicBezTo>
                  <a:cubicBezTo>
                    <a:pt x="1086" y="737"/>
                    <a:pt x="1088" y="741"/>
                    <a:pt x="1089" y="745"/>
                  </a:cubicBezTo>
                  <a:cubicBezTo>
                    <a:pt x="1091" y="749"/>
                    <a:pt x="1092" y="753"/>
                    <a:pt x="1092" y="757"/>
                  </a:cubicBezTo>
                  <a:cubicBezTo>
                    <a:pt x="1093" y="763"/>
                    <a:pt x="1092" y="770"/>
                    <a:pt x="1090" y="776"/>
                  </a:cubicBezTo>
                  <a:cubicBezTo>
                    <a:pt x="1084" y="788"/>
                    <a:pt x="1071" y="796"/>
                    <a:pt x="1058" y="795"/>
                  </a:cubicBezTo>
                  <a:cubicBezTo>
                    <a:pt x="1045" y="795"/>
                    <a:pt x="1033" y="786"/>
                    <a:pt x="1028" y="774"/>
                  </a:cubicBezTo>
                  <a:cubicBezTo>
                    <a:pt x="1027" y="770"/>
                    <a:pt x="1026" y="766"/>
                    <a:pt x="1025" y="763"/>
                  </a:cubicBezTo>
                  <a:cubicBezTo>
                    <a:pt x="1023" y="759"/>
                    <a:pt x="1021" y="756"/>
                    <a:pt x="1019" y="752"/>
                  </a:cubicBezTo>
                  <a:cubicBezTo>
                    <a:pt x="1015" y="746"/>
                    <a:pt x="1010" y="740"/>
                    <a:pt x="1003" y="736"/>
                  </a:cubicBezTo>
                  <a:cubicBezTo>
                    <a:pt x="990" y="726"/>
                    <a:pt x="974" y="721"/>
                    <a:pt x="957" y="718"/>
                  </a:cubicBezTo>
                  <a:cubicBezTo>
                    <a:pt x="957" y="844"/>
                    <a:pt x="957" y="844"/>
                    <a:pt x="957" y="844"/>
                  </a:cubicBezTo>
                  <a:cubicBezTo>
                    <a:pt x="977" y="849"/>
                    <a:pt x="996" y="854"/>
                    <a:pt x="1015" y="861"/>
                  </a:cubicBezTo>
                  <a:cubicBezTo>
                    <a:pt x="1043" y="872"/>
                    <a:pt x="1069" y="889"/>
                    <a:pt x="1084" y="916"/>
                  </a:cubicBezTo>
                  <a:cubicBezTo>
                    <a:pt x="1082" y="912"/>
                    <a:pt x="1080" y="908"/>
                    <a:pt x="1084" y="916"/>
                  </a:cubicBezTo>
                  <a:cubicBezTo>
                    <a:pt x="1089" y="924"/>
                    <a:pt x="1087" y="920"/>
                    <a:pt x="1084" y="916"/>
                  </a:cubicBezTo>
                  <a:cubicBezTo>
                    <a:pt x="1097" y="938"/>
                    <a:pt x="1101" y="963"/>
                    <a:pt x="1098" y="988"/>
                  </a:cubicBezTo>
                  <a:close/>
                  <a:moveTo>
                    <a:pt x="1098" y="988"/>
                  </a:moveTo>
                  <a:cubicBezTo>
                    <a:pt x="1098" y="988"/>
                    <a:pt x="1098" y="988"/>
                    <a:pt x="1098" y="98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81" name="Freeform 19"/>
            <p:cNvSpPr>
              <a:spLocks noEditPoints="1"/>
            </p:cNvSpPr>
            <p:nvPr/>
          </p:nvSpPr>
          <p:spPr bwMode="auto">
            <a:xfrm>
              <a:off x="2559051" y="3149601"/>
              <a:ext cx="1587" cy="15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 sz="2002">
                <a:ea typeface="微软雅黑" panose="020B0503020204020204" pitchFamily="34" charset="-122"/>
              </a:endParaRPr>
            </a:p>
          </p:txBody>
        </p:sp>
      </p:grpSp>
      <p:grpSp>
        <p:nvGrpSpPr>
          <p:cNvPr id="82" name="Group 119"/>
          <p:cNvGrpSpPr/>
          <p:nvPr/>
        </p:nvGrpSpPr>
        <p:grpSpPr>
          <a:xfrm>
            <a:off x="6442309" y="4868438"/>
            <a:ext cx="275012" cy="284008"/>
            <a:chOff x="1227138" y="271463"/>
            <a:chExt cx="679450" cy="701675"/>
          </a:xfrm>
          <a:solidFill>
            <a:schemeClr val="accent3"/>
          </a:solidFill>
        </p:grpSpPr>
        <p:sp>
          <p:nvSpPr>
            <p:cNvPr id="83" name="Freeform 5"/>
            <p:cNvSpPr>
              <a:spLocks noEditPoints="1"/>
            </p:cNvSpPr>
            <p:nvPr/>
          </p:nvSpPr>
          <p:spPr bwMode="auto">
            <a:xfrm>
              <a:off x="1566863" y="584200"/>
              <a:ext cx="339725" cy="342900"/>
            </a:xfrm>
            <a:custGeom>
              <a:avLst/>
              <a:gdLst/>
              <a:ahLst/>
              <a:cxnLst>
                <a:cxn ang="0">
                  <a:pos x="89" y="73"/>
                </a:cxn>
                <a:cxn ang="0">
                  <a:pos x="69" y="52"/>
                </a:cxn>
                <a:cxn ang="0">
                  <a:pos x="62" y="13"/>
                </a:cxn>
                <a:cxn ang="0">
                  <a:pos x="13" y="13"/>
                </a:cxn>
                <a:cxn ang="0">
                  <a:pos x="13" y="63"/>
                </a:cxn>
                <a:cxn ang="0">
                  <a:pos x="52" y="70"/>
                </a:cxn>
                <a:cxn ang="0">
                  <a:pos x="72" y="90"/>
                </a:cxn>
                <a:cxn ang="0">
                  <a:pos x="89" y="73"/>
                </a:cxn>
                <a:cxn ang="0">
                  <a:pos x="54" y="54"/>
                </a:cxn>
                <a:cxn ang="0">
                  <a:pos x="22" y="54"/>
                </a:cxn>
                <a:cxn ang="0">
                  <a:pos x="22" y="22"/>
                </a:cxn>
                <a:cxn ang="0">
                  <a:pos x="54" y="22"/>
                </a:cxn>
                <a:cxn ang="0">
                  <a:pos x="54" y="54"/>
                </a:cxn>
                <a:cxn ang="0">
                  <a:pos x="54" y="54"/>
                </a:cxn>
                <a:cxn ang="0">
                  <a:pos x="54" y="54"/>
                </a:cxn>
              </a:cxnLst>
              <a:rect l="0" t="0" r="r" b="b"/>
              <a:pathLst>
                <a:path w="89" h="90">
                  <a:moveTo>
                    <a:pt x="89" y="73"/>
                  </a:moveTo>
                  <a:cubicBezTo>
                    <a:pt x="69" y="52"/>
                    <a:pt x="69" y="52"/>
                    <a:pt x="69" y="52"/>
                  </a:cubicBezTo>
                  <a:cubicBezTo>
                    <a:pt x="75" y="40"/>
                    <a:pt x="73" y="24"/>
                    <a:pt x="62" y="13"/>
                  </a:cubicBezTo>
                  <a:cubicBezTo>
                    <a:pt x="49" y="0"/>
                    <a:pt x="27" y="0"/>
                    <a:pt x="13" y="13"/>
                  </a:cubicBezTo>
                  <a:cubicBezTo>
                    <a:pt x="0" y="27"/>
                    <a:pt x="0" y="49"/>
                    <a:pt x="13" y="63"/>
                  </a:cubicBezTo>
                  <a:cubicBezTo>
                    <a:pt x="24" y="73"/>
                    <a:pt x="39" y="75"/>
                    <a:pt x="52" y="70"/>
                  </a:cubicBezTo>
                  <a:cubicBezTo>
                    <a:pt x="72" y="90"/>
                    <a:pt x="72" y="90"/>
                    <a:pt x="72" y="90"/>
                  </a:cubicBezTo>
                  <a:lnTo>
                    <a:pt x="89" y="73"/>
                  </a:lnTo>
                  <a:close/>
                  <a:moveTo>
                    <a:pt x="54" y="54"/>
                  </a:moveTo>
                  <a:cubicBezTo>
                    <a:pt x="45" y="63"/>
                    <a:pt x="31" y="63"/>
                    <a:pt x="22" y="54"/>
                  </a:cubicBezTo>
                  <a:cubicBezTo>
                    <a:pt x="13" y="45"/>
                    <a:pt x="13" y="31"/>
                    <a:pt x="22" y="22"/>
                  </a:cubicBezTo>
                  <a:cubicBezTo>
                    <a:pt x="31" y="13"/>
                    <a:pt x="45" y="13"/>
                    <a:pt x="54" y="22"/>
                  </a:cubicBezTo>
                  <a:cubicBezTo>
                    <a:pt x="62" y="31"/>
                    <a:pt x="62" y="45"/>
                    <a:pt x="54" y="54"/>
                  </a:cubicBezTo>
                  <a:close/>
                  <a:moveTo>
                    <a:pt x="54" y="54"/>
                  </a:moveTo>
                  <a:cubicBezTo>
                    <a:pt x="54" y="54"/>
                    <a:pt x="54" y="54"/>
                    <a:pt x="54" y="5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84" name="Freeform 6"/>
            <p:cNvSpPr>
              <a:spLocks noEditPoints="1"/>
            </p:cNvSpPr>
            <p:nvPr/>
          </p:nvSpPr>
          <p:spPr bwMode="auto">
            <a:xfrm>
              <a:off x="1227138" y="271463"/>
              <a:ext cx="565150" cy="701675"/>
            </a:xfrm>
            <a:custGeom>
              <a:avLst/>
              <a:gdLst/>
              <a:ahLst/>
              <a:cxnLst>
                <a:cxn ang="0">
                  <a:pos x="127" y="161"/>
                </a:cxn>
                <a:cxn ang="0">
                  <a:pos x="101" y="152"/>
                </a:cxn>
                <a:cxn ang="0">
                  <a:pos x="25" y="152"/>
                </a:cxn>
                <a:cxn ang="0">
                  <a:pos x="25" y="139"/>
                </a:cxn>
                <a:cxn ang="0">
                  <a:pos x="91" y="139"/>
                </a:cxn>
                <a:cxn ang="0">
                  <a:pos x="86" y="126"/>
                </a:cxn>
                <a:cxn ang="0">
                  <a:pos x="25" y="126"/>
                </a:cxn>
                <a:cxn ang="0">
                  <a:pos x="25" y="113"/>
                </a:cxn>
                <a:cxn ang="0">
                  <a:pos x="86" y="113"/>
                </a:cxn>
                <a:cxn ang="0">
                  <a:pos x="91" y="99"/>
                </a:cxn>
                <a:cxn ang="0">
                  <a:pos x="25" y="99"/>
                </a:cxn>
                <a:cxn ang="0">
                  <a:pos x="25" y="87"/>
                </a:cxn>
                <a:cxn ang="0">
                  <a:pos x="102" y="87"/>
                </a:cxn>
                <a:cxn ang="0">
                  <a:pos x="127" y="79"/>
                </a:cxn>
                <a:cxn ang="0">
                  <a:pos x="148" y="85"/>
                </a:cxn>
                <a:cxn ang="0">
                  <a:pos x="148" y="0"/>
                </a:cxn>
                <a:cxn ang="0">
                  <a:pos x="53" y="0"/>
                </a:cxn>
                <a:cxn ang="0">
                  <a:pos x="53" y="56"/>
                </a:cxn>
                <a:cxn ang="0">
                  <a:pos x="0" y="56"/>
                </a:cxn>
                <a:cxn ang="0">
                  <a:pos x="0" y="184"/>
                </a:cxn>
                <a:cxn ang="0">
                  <a:pos x="148" y="184"/>
                </a:cxn>
                <a:cxn ang="0">
                  <a:pos x="148" y="168"/>
                </a:cxn>
                <a:cxn ang="0">
                  <a:pos x="140" y="159"/>
                </a:cxn>
                <a:cxn ang="0">
                  <a:pos x="127" y="161"/>
                </a:cxn>
                <a:cxn ang="0">
                  <a:pos x="127" y="161"/>
                </a:cxn>
                <a:cxn ang="0">
                  <a:pos x="127" y="161"/>
                </a:cxn>
              </a:cxnLst>
              <a:rect l="0" t="0" r="r" b="b"/>
              <a:pathLst>
                <a:path w="148" h="184">
                  <a:moveTo>
                    <a:pt x="127" y="161"/>
                  </a:moveTo>
                  <a:cubicBezTo>
                    <a:pt x="117" y="161"/>
                    <a:pt x="108" y="158"/>
                    <a:pt x="101" y="152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5" y="139"/>
                    <a:pt x="25" y="139"/>
                    <a:pt x="25" y="139"/>
                  </a:cubicBezTo>
                  <a:cubicBezTo>
                    <a:pt x="91" y="139"/>
                    <a:pt x="91" y="139"/>
                    <a:pt x="91" y="139"/>
                  </a:cubicBezTo>
                  <a:cubicBezTo>
                    <a:pt x="88" y="135"/>
                    <a:pt x="87" y="130"/>
                    <a:pt x="86" y="126"/>
                  </a:cubicBezTo>
                  <a:cubicBezTo>
                    <a:pt x="25" y="126"/>
                    <a:pt x="25" y="126"/>
                    <a:pt x="25" y="126"/>
                  </a:cubicBezTo>
                  <a:cubicBezTo>
                    <a:pt x="25" y="113"/>
                    <a:pt x="25" y="113"/>
                    <a:pt x="25" y="113"/>
                  </a:cubicBezTo>
                  <a:cubicBezTo>
                    <a:pt x="86" y="113"/>
                    <a:pt x="86" y="113"/>
                    <a:pt x="86" y="113"/>
                  </a:cubicBezTo>
                  <a:cubicBezTo>
                    <a:pt x="87" y="108"/>
                    <a:pt x="89" y="104"/>
                    <a:pt x="91" y="99"/>
                  </a:cubicBezTo>
                  <a:cubicBezTo>
                    <a:pt x="25" y="99"/>
                    <a:pt x="25" y="99"/>
                    <a:pt x="25" y="99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102" y="87"/>
                    <a:pt x="102" y="87"/>
                    <a:pt x="102" y="87"/>
                  </a:cubicBezTo>
                  <a:cubicBezTo>
                    <a:pt x="109" y="82"/>
                    <a:pt x="118" y="79"/>
                    <a:pt x="127" y="79"/>
                  </a:cubicBezTo>
                  <a:cubicBezTo>
                    <a:pt x="135" y="79"/>
                    <a:pt x="142" y="81"/>
                    <a:pt x="148" y="85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148" y="184"/>
                    <a:pt x="148" y="184"/>
                    <a:pt x="148" y="184"/>
                  </a:cubicBezTo>
                  <a:cubicBezTo>
                    <a:pt x="148" y="168"/>
                    <a:pt x="148" y="168"/>
                    <a:pt x="148" y="168"/>
                  </a:cubicBezTo>
                  <a:cubicBezTo>
                    <a:pt x="140" y="159"/>
                    <a:pt x="140" y="159"/>
                    <a:pt x="140" y="159"/>
                  </a:cubicBezTo>
                  <a:cubicBezTo>
                    <a:pt x="136" y="160"/>
                    <a:pt x="131" y="161"/>
                    <a:pt x="127" y="161"/>
                  </a:cubicBezTo>
                  <a:close/>
                  <a:moveTo>
                    <a:pt x="127" y="161"/>
                  </a:moveTo>
                  <a:cubicBezTo>
                    <a:pt x="127" y="161"/>
                    <a:pt x="127" y="161"/>
                    <a:pt x="127" y="16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85" name="Freeform 7"/>
            <p:cNvSpPr>
              <a:spLocks noEditPoints="1"/>
            </p:cNvSpPr>
            <p:nvPr/>
          </p:nvSpPr>
          <p:spPr bwMode="auto">
            <a:xfrm>
              <a:off x="1246188" y="293688"/>
              <a:ext cx="141288" cy="144463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0" y="91"/>
                </a:cxn>
                <a:cxn ang="0">
                  <a:pos x="89" y="91"/>
                </a:cxn>
                <a:cxn ang="0">
                  <a:pos x="89" y="0"/>
                </a:cxn>
                <a:cxn ang="0">
                  <a:pos x="89" y="0"/>
                </a:cxn>
                <a:cxn ang="0">
                  <a:pos x="89" y="0"/>
                </a:cxn>
              </a:cxnLst>
              <a:rect l="0" t="0" r="r" b="b"/>
              <a:pathLst>
                <a:path w="89" h="91">
                  <a:moveTo>
                    <a:pt x="89" y="0"/>
                  </a:moveTo>
                  <a:lnTo>
                    <a:pt x="0" y="91"/>
                  </a:lnTo>
                  <a:lnTo>
                    <a:pt x="89" y="91"/>
                  </a:lnTo>
                  <a:lnTo>
                    <a:pt x="89" y="0"/>
                  </a:lnTo>
                  <a:close/>
                  <a:moveTo>
                    <a:pt x="89" y="0"/>
                  </a:moveTo>
                  <a:lnTo>
                    <a:pt x="8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86" name="Freeform 8"/>
            <p:cNvSpPr>
              <a:spLocks noEditPoints="1"/>
            </p:cNvSpPr>
            <p:nvPr/>
          </p:nvSpPr>
          <p:spPr bwMode="auto">
            <a:xfrm>
              <a:off x="1246188" y="293688"/>
              <a:ext cx="141288" cy="144463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0" y="91"/>
                </a:cxn>
                <a:cxn ang="0">
                  <a:pos x="89" y="91"/>
                </a:cxn>
                <a:cxn ang="0">
                  <a:pos x="89" y="0"/>
                </a:cxn>
                <a:cxn ang="0">
                  <a:pos x="89" y="0"/>
                </a:cxn>
                <a:cxn ang="0">
                  <a:pos x="89" y="0"/>
                </a:cxn>
              </a:cxnLst>
              <a:rect l="0" t="0" r="r" b="b"/>
              <a:pathLst>
                <a:path w="89" h="91">
                  <a:moveTo>
                    <a:pt x="89" y="0"/>
                  </a:moveTo>
                  <a:lnTo>
                    <a:pt x="0" y="91"/>
                  </a:lnTo>
                  <a:lnTo>
                    <a:pt x="89" y="91"/>
                  </a:lnTo>
                  <a:lnTo>
                    <a:pt x="89" y="0"/>
                  </a:lnTo>
                  <a:moveTo>
                    <a:pt x="89" y="0"/>
                  </a:moveTo>
                  <a:lnTo>
                    <a:pt x="89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 sz="2002">
                <a:ea typeface="微软雅黑" panose="020B0503020204020204" pitchFamily="34" charset="-122"/>
              </a:endParaRPr>
            </a:p>
          </p:txBody>
        </p:sp>
      </p:grpSp>
      <p:grpSp>
        <p:nvGrpSpPr>
          <p:cNvPr id="87" name="Group 12"/>
          <p:cNvGrpSpPr>
            <a:grpSpLocks noChangeAspect="1"/>
          </p:cNvGrpSpPr>
          <p:nvPr/>
        </p:nvGrpSpPr>
        <p:grpSpPr bwMode="auto">
          <a:xfrm>
            <a:off x="6416152" y="1998222"/>
            <a:ext cx="338353" cy="306914"/>
            <a:chOff x="2535" y="1120"/>
            <a:chExt cx="635" cy="576"/>
          </a:xfrm>
          <a:solidFill>
            <a:schemeClr val="accent1"/>
          </a:solidFill>
        </p:grpSpPr>
        <p:sp>
          <p:nvSpPr>
            <p:cNvPr id="88" name="Freeform 13"/>
            <p:cNvSpPr>
              <a:spLocks/>
            </p:cNvSpPr>
            <p:nvPr/>
          </p:nvSpPr>
          <p:spPr bwMode="auto">
            <a:xfrm>
              <a:off x="2535" y="1626"/>
              <a:ext cx="635" cy="70"/>
            </a:xfrm>
            <a:custGeom>
              <a:avLst/>
              <a:gdLst>
                <a:gd name="T0" fmla="*/ 136 w 136"/>
                <a:gd name="T1" fmla="*/ 7 h 15"/>
                <a:gd name="T2" fmla="*/ 128 w 136"/>
                <a:gd name="T3" fmla="*/ 15 h 15"/>
                <a:gd name="T4" fmla="*/ 8 w 136"/>
                <a:gd name="T5" fmla="*/ 15 h 15"/>
                <a:gd name="T6" fmla="*/ 0 w 136"/>
                <a:gd name="T7" fmla="*/ 7 h 15"/>
                <a:gd name="T8" fmla="*/ 0 w 136"/>
                <a:gd name="T9" fmla="*/ 7 h 15"/>
                <a:gd name="T10" fmla="*/ 8 w 136"/>
                <a:gd name="T11" fmla="*/ 0 h 15"/>
                <a:gd name="T12" fmla="*/ 128 w 136"/>
                <a:gd name="T13" fmla="*/ 0 h 15"/>
                <a:gd name="T14" fmla="*/ 136 w 136"/>
                <a:gd name="T15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15">
                  <a:moveTo>
                    <a:pt x="136" y="7"/>
                  </a:moveTo>
                  <a:cubicBezTo>
                    <a:pt x="136" y="12"/>
                    <a:pt x="133" y="15"/>
                    <a:pt x="12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3" y="0"/>
                    <a:pt x="136" y="3"/>
                    <a:pt x="13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89" name="Freeform 14"/>
            <p:cNvSpPr>
              <a:spLocks/>
            </p:cNvSpPr>
            <p:nvPr/>
          </p:nvSpPr>
          <p:spPr bwMode="auto">
            <a:xfrm>
              <a:off x="2614" y="1369"/>
              <a:ext cx="75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90" name="Freeform 15"/>
            <p:cNvSpPr>
              <a:spLocks/>
            </p:cNvSpPr>
            <p:nvPr/>
          </p:nvSpPr>
          <p:spPr bwMode="auto">
            <a:xfrm>
              <a:off x="2750" y="1369"/>
              <a:ext cx="70" cy="220"/>
            </a:xfrm>
            <a:custGeom>
              <a:avLst/>
              <a:gdLst>
                <a:gd name="T0" fmla="*/ 8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8 w 15"/>
                <a:gd name="T7" fmla="*/ 0 h 47"/>
                <a:gd name="T8" fmla="*/ 8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8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8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91" name="Freeform 16"/>
            <p:cNvSpPr>
              <a:spLocks/>
            </p:cNvSpPr>
            <p:nvPr/>
          </p:nvSpPr>
          <p:spPr bwMode="auto">
            <a:xfrm>
              <a:off x="2885" y="1369"/>
              <a:ext cx="70" cy="220"/>
            </a:xfrm>
            <a:custGeom>
              <a:avLst/>
              <a:gdLst>
                <a:gd name="T0" fmla="*/ 7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7 w 15"/>
                <a:gd name="T7" fmla="*/ 0 h 47"/>
                <a:gd name="T8" fmla="*/ 7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7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7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7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92" name="Freeform 17"/>
            <p:cNvSpPr>
              <a:spLocks/>
            </p:cNvSpPr>
            <p:nvPr/>
          </p:nvSpPr>
          <p:spPr bwMode="auto">
            <a:xfrm>
              <a:off x="3016" y="1369"/>
              <a:ext cx="74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93" name="Freeform 18"/>
            <p:cNvSpPr>
              <a:spLocks/>
            </p:cNvSpPr>
            <p:nvPr/>
          </p:nvSpPr>
          <p:spPr bwMode="auto">
            <a:xfrm>
              <a:off x="2656" y="1120"/>
              <a:ext cx="392" cy="117"/>
            </a:xfrm>
            <a:custGeom>
              <a:avLst/>
              <a:gdLst>
                <a:gd name="T0" fmla="*/ 84 w 84"/>
                <a:gd name="T1" fmla="*/ 25 h 25"/>
                <a:gd name="T2" fmla="*/ 52 w 84"/>
                <a:gd name="T3" fmla="*/ 4 h 25"/>
                <a:gd name="T4" fmla="*/ 32 w 84"/>
                <a:gd name="T5" fmla="*/ 4 h 25"/>
                <a:gd name="T6" fmla="*/ 18 w 84"/>
                <a:gd name="T7" fmla="*/ 13 h 25"/>
                <a:gd name="T8" fmla="*/ 0 w 84"/>
                <a:gd name="T9" fmla="*/ 25 h 25"/>
                <a:gd name="T10" fmla="*/ 84 w 84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25">
                  <a:moveTo>
                    <a:pt x="84" y="25"/>
                  </a:moveTo>
                  <a:cubicBezTo>
                    <a:pt x="52" y="4"/>
                    <a:pt x="52" y="4"/>
                    <a:pt x="52" y="4"/>
                  </a:cubicBezTo>
                  <a:cubicBezTo>
                    <a:pt x="46" y="0"/>
                    <a:pt x="38" y="0"/>
                    <a:pt x="32" y="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8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94" name="Freeform 19"/>
            <p:cNvSpPr>
              <a:spLocks/>
            </p:cNvSpPr>
            <p:nvPr/>
          </p:nvSpPr>
          <p:spPr bwMode="auto">
            <a:xfrm>
              <a:off x="2572" y="1275"/>
              <a:ext cx="560" cy="75"/>
            </a:xfrm>
            <a:custGeom>
              <a:avLst/>
              <a:gdLst>
                <a:gd name="T0" fmla="*/ 120 w 120"/>
                <a:gd name="T1" fmla="*/ 8 h 16"/>
                <a:gd name="T2" fmla="*/ 112 w 120"/>
                <a:gd name="T3" fmla="*/ 16 h 16"/>
                <a:gd name="T4" fmla="*/ 8 w 120"/>
                <a:gd name="T5" fmla="*/ 16 h 16"/>
                <a:gd name="T6" fmla="*/ 0 w 120"/>
                <a:gd name="T7" fmla="*/ 8 h 16"/>
                <a:gd name="T8" fmla="*/ 0 w 120"/>
                <a:gd name="T9" fmla="*/ 8 h 16"/>
                <a:gd name="T10" fmla="*/ 8 w 120"/>
                <a:gd name="T11" fmla="*/ 0 h 16"/>
                <a:gd name="T12" fmla="*/ 112 w 120"/>
                <a:gd name="T13" fmla="*/ 0 h 16"/>
                <a:gd name="T14" fmla="*/ 120 w 120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6">
                  <a:moveTo>
                    <a:pt x="120" y="8"/>
                  </a:moveTo>
                  <a:cubicBezTo>
                    <a:pt x="120" y="12"/>
                    <a:pt x="116" y="16"/>
                    <a:pt x="112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6" y="0"/>
                    <a:pt x="120" y="3"/>
                    <a:pt x="12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2">
                <a:ea typeface="微软雅黑" panose="020B0503020204020204" pitchFamily="34" charset="-122"/>
              </a:endParaRPr>
            </a:p>
          </p:txBody>
        </p:sp>
      </p:grpSp>
      <p:sp>
        <p:nvSpPr>
          <p:cNvPr id="98" name="矩形 97"/>
          <p:cNvSpPr/>
          <p:nvPr/>
        </p:nvSpPr>
        <p:spPr>
          <a:xfrm>
            <a:off x="6827793" y="1943930"/>
            <a:ext cx="182667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cxnSp>
        <p:nvCxnSpPr>
          <p:cNvPr id="99" name="直接连接符 98"/>
          <p:cNvCxnSpPr/>
          <p:nvPr/>
        </p:nvCxnSpPr>
        <p:spPr>
          <a:xfrm>
            <a:off x="6943905" y="2435284"/>
            <a:ext cx="331496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PA_矩形 75"/>
          <p:cNvSpPr/>
          <p:nvPr>
            <p:custDataLst>
              <p:tags r:id="rId1"/>
            </p:custDataLst>
          </p:nvPr>
        </p:nvSpPr>
        <p:spPr>
          <a:xfrm>
            <a:off x="6827793" y="2461463"/>
            <a:ext cx="5273571" cy="830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请替换文字内容，点击添加相关标题文字，修改文字内容，也可以直接复制你的内容到此。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6827793" y="3376050"/>
            <a:ext cx="182667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cxnSp>
        <p:nvCxnSpPr>
          <p:cNvPr id="102" name="直接连接符 101"/>
          <p:cNvCxnSpPr/>
          <p:nvPr/>
        </p:nvCxnSpPr>
        <p:spPr>
          <a:xfrm>
            <a:off x="6943905" y="3854474"/>
            <a:ext cx="331496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PA_矩形 75"/>
          <p:cNvSpPr/>
          <p:nvPr>
            <p:custDataLst>
              <p:tags r:id="rId2"/>
            </p:custDataLst>
          </p:nvPr>
        </p:nvSpPr>
        <p:spPr>
          <a:xfrm>
            <a:off x="6827793" y="3880653"/>
            <a:ext cx="5273571" cy="830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请替换文字内容，点击添加相关标题文字，修改文字内容，也可以直接复制你的内容到此。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6827793" y="4801013"/>
            <a:ext cx="182667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cxnSp>
        <p:nvCxnSpPr>
          <p:cNvPr id="105" name="直接连接符 104"/>
          <p:cNvCxnSpPr/>
          <p:nvPr/>
        </p:nvCxnSpPr>
        <p:spPr>
          <a:xfrm>
            <a:off x="6943905" y="5292367"/>
            <a:ext cx="331496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PA_矩形 75"/>
          <p:cNvSpPr/>
          <p:nvPr>
            <p:custDataLst>
              <p:tags r:id="rId3"/>
            </p:custDataLst>
          </p:nvPr>
        </p:nvSpPr>
        <p:spPr>
          <a:xfrm>
            <a:off x="6827793" y="5318546"/>
            <a:ext cx="5273571" cy="830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请替换文字内容，点击添加相关标题文字，修改文字内容，也可以直接复制你的内容到此。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219486" y="153093"/>
            <a:ext cx="11429373" cy="8032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33" name="矩形 259"/>
          <p:cNvSpPr>
            <a:spLocks noChangeArrowheads="1"/>
          </p:cNvSpPr>
          <p:nvPr/>
        </p:nvSpPr>
        <p:spPr bwMode="auto">
          <a:xfrm>
            <a:off x="1419994" y="231564"/>
            <a:ext cx="47611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添加相关标题文字</a:t>
            </a:r>
            <a:endParaRPr lang="en-GB" altLang="zh-CN" sz="3600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2648860" y="153093"/>
            <a:ext cx="209538" cy="8032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4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1685671" y="6939117"/>
            <a:ext cx="1172727" cy="14921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36" name="矩形 259"/>
          <p:cNvSpPr>
            <a:spLocks noChangeArrowheads="1"/>
          </p:cNvSpPr>
          <p:nvPr/>
        </p:nvSpPr>
        <p:spPr bwMode="auto">
          <a:xfrm>
            <a:off x="9852215" y="6882928"/>
            <a:ext cx="242814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en-US" altLang="zh-CN" sz="110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CLICK TO ADD CAPTION TEXT</a:t>
            </a:r>
            <a:endParaRPr lang="en-GB" altLang="zh-CN" sz="1100" dirty="0">
              <a:solidFill>
                <a:schemeClr val="bg2">
                  <a:lumMod val="50000"/>
                </a:schemeClr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81779" y="7088337"/>
            <a:ext cx="703285" cy="1465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2" y="4706"/>
            <a:ext cx="955501" cy="985715"/>
          </a:xfrm>
          <a:prstGeom prst="rect">
            <a:avLst/>
          </a:prstGeom>
          <a:effectLst>
            <a:outerShdw blurRad="190500" dist="1270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84368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prism isInverted="1"/>
      </p:transition>
    </mc:Choice>
    <mc:Fallback xmlns="">
      <p:transition spd="slow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1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1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1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1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1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8" grpId="0"/>
          <p:bldP spid="100" grpId="0"/>
          <p:bldP spid="101" grpId="0"/>
          <p:bldP spid="103" grpId="0"/>
          <p:bldP spid="104" grpId="0"/>
          <p:bldP spid="10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8" grpId="0"/>
          <p:bldP spid="100" grpId="0"/>
          <p:bldP spid="101" grpId="0"/>
          <p:bldP spid="103" grpId="0"/>
          <p:bldP spid="104" grpId="0"/>
          <p:bldP spid="106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46" name="Rectangle 38" descr="library"/>
          <p:cNvSpPr>
            <a:spLocks noChangeArrowheads="1"/>
          </p:cNvSpPr>
          <p:nvPr/>
        </p:nvSpPr>
        <p:spPr bwMode="auto">
          <a:xfrm>
            <a:off x="0" y="1312900"/>
            <a:ext cx="12858750" cy="331068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7390" b="-76218"/>
            </a:stretch>
          </a:blipFill>
          <a:ln>
            <a:noFill/>
          </a:ln>
          <a:effectLst/>
          <a:extLst/>
        </p:spPr>
        <p:txBody>
          <a:bodyPr wrap="none" anchor="ctr"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7452" name="Freeform 44"/>
          <p:cNvSpPr>
            <a:spLocks/>
          </p:cNvSpPr>
          <p:nvPr/>
        </p:nvSpPr>
        <p:spPr bwMode="auto">
          <a:xfrm>
            <a:off x="1415355" y="4621348"/>
            <a:ext cx="750094" cy="89297"/>
          </a:xfrm>
          <a:custGeom>
            <a:avLst/>
            <a:gdLst>
              <a:gd name="T0" fmla="*/ 336 w 336"/>
              <a:gd name="T1" fmla="*/ 0 h 40"/>
              <a:gd name="T2" fmla="*/ 0 w 336"/>
              <a:gd name="T3" fmla="*/ 0 h 40"/>
              <a:gd name="T4" fmla="*/ 0 w 336"/>
              <a:gd name="T5" fmla="*/ 40 h 40"/>
              <a:gd name="T6" fmla="*/ 300 w 336"/>
              <a:gd name="T7" fmla="*/ 40 h 40"/>
              <a:gd name="T8" fmla="*/ 336 w 336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6" h="40">
                <a:moveTo>
                  <a:pt x="336" y="0"/>
                </a:moveTo>
                <a:lnTo>
                  <a:pt x="0" y="0"/>
                </a:lnTo>
                <a:lnTo>
                  <a:pt x="0" y="40"/>
                </a:lnTo>
                <a:lnTo>
                  <a:pt x="300" y="40"/>
                </a:lnTo>
                <a:lnTo>
                  <a:pt x="336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7453" name="Freeform 45"/>
          <p:cNvSpPr>
            <a:spLocks/>
          </p:cNvSpPr>
          <p:nvPr/>
        </p:nvSpPr>
        <p:spPr bwMode="auto">
          <a:xfrm>
            <a:off x="1415355" y="3956087"/>
            <a:ext cx="669727" cy="754559"/>
          </a:xfrm>
          <a:custGeom>
            <a:avLst/>
            <a:gdLst>
              <a:gd name="T0" fmla="*/ 137 w 148"/>
              <a:gd name="T1" fmla="*/ 0 h 167"/>
              <a:gd name="T2" fmla="*/ 11 w 148"/>
              <a:gd name="T3" fmla="*/ 0 h 167"/>
              <a:gd name="T4" fmla="*/ 0 w 148"/>
              <a:gd name="T5" fmla="*/ 12 h 167"/>
              <a:gd name="T6" fmla="*/ 0 w 148"/>
              <a:gd name="T7" fmla="*/ 110 h 167"/>
              <a:gd name="T8" fmla="*/ 0 w 148"/>
              <a:gd name="T9" fmla="*/ 156 h 167"/>
              <a:gd name="T10" fmla="*/ 0 w 148"/>
              <a:gd name="T11" fmla="*/ 167 h 167"/>
              <a:gd name="T12" fmla="*/ 11 w 148"/>
              <a:gd name="T13" fmla="*/ 167 h 167"/>
              <a:gd name="T14" fmla="*/ 137 w 148"/>
              <a:gd name="T15" fmla="*/ 167 h 167"/>
              <a:gd name="T16" fmla="*/ 148 w 148"/>
              <a:gd name="T17" fmla="*/ 167 h 167"/>
              <a:gd name="T18" fmla="*/ 148 w 148"/>
              <a:gd name="T19" fmla="*/ 156 h 167"/>
              <a:gd name="T20" fmla="*/ 148 w 148"/>
              <a:gd name="T21" fmla="*/ 110 h 167"/>
              <a:gd name="T22" fmla="*/ 148 w 148"/>
              <a:gd name="T23" fmla="*/ 12 h 167"/>
              <a:gd name="T24" fmla="*/ 137 w 148"/>
              <a:gd name="T25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" h="167">
                <a:moveTo>
                  <a:pt x="137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67"/>
                  <a:pt x="0" y="167"/>
                  <a:pt x="0" y="167"/>
                </a:cubicBezTo>
                <a:cubicBezTo>
                  <a:pt x="11" y="167"/>
                  <a:pt x="11" y="167"/>
                  <a:pt x="11" y="167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48" y="167"/>
                  <a:pt x="148" y="167"/>
                  <a:pt x="148" y="167"/>
                </a:cubicBezTo>
                <a:cubicBezTo>
                  <a:pt x="148" y="156"/>
                  <a:pt x="148" y="156"/>
                  <a:pt x="148" y="156"/>
                </a:cubicBezTo>
                <a:cubicBezTo>
                  <a:pt x="148" y="110"/>
                  <a:pt x="148" y="110"/>
                  <a:pt x="148" y="110"/>
                </a:cubicBezTo>
                <a:cubicBezTo>
                  <a:pt x="148" y="12"/>
                  <a:pt x="148" y="12"/>
                  <a:pt x="148" y="12"/>
                </a:cubicBezTo>
                <a:cubicBezTo>
                  <a:pt x="148" y="5"/>
                  <a:pt x="143" y="0"/>
                  <a:pt x="13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7454" name="Freeform 46"/>
          <p:cNvSpPr>
            <a:spLocks noEditPoints="1"/>
          </p:cNvSpPr>
          <p:nvPr/>
        </p:nvSpPr>
        <p:spPr bwMode="auto">
          <a:xfrm>
            <a:off x="1605113" y="4190492"/>
            <a:ext cx="290215" cy="290215"/>
          </a:xfrm>
          <a:custGeom>
            <a:avLst/>
            <a:gdLst>
              <a:gd name="T0" fmla="*/ 51 w 64"/>
              <a:gd name="T1" fmla="*/ 47 h 64"/>
              <a:gd name="T2" fmla="*/ 58 w 64"/>
              <a:gd name="T3" fmla="*/ 29 h 64"/>
              <a:gd name="T4" fmla="*/ 56 w 64"/>
              <a:gd name="T5" fmla="*/ 18 h 64"/>
              <a:gd name="T6" fmla="*/ 50 w 64"/>
              <a:gd name="T7" fmla="*/ 8 h 64"/>
              <a:gd name="T8" fmla="*/ 40 w 64"/>
              <a:gd name="T9" fmla="*/ 2 h 64"/>
              <a:gd name="T10" fmla="*/ 9 w 64"/>
              <a:gd name="T11" fmla="*/ 8 h 64"/>
              <a:gd name="T12" fmla="*/ 0 w 64"/>
              <a:gd name="T13" fmla="*/ 29 h 64"/>
              <a:gd name="T14" fmla="*/ 3 w 64"/>
              <a:gd name="T15" fmla="*/ 40 h 64"/>
              <a:gd name="T16" fmla="*/ 9 w 64"/>
              <a:gd name="T17" fmla="*/ 49 h 64"/>
              <a:gd name="T18" fmla="*/ 29 w 64"/>
              <a:gd name="T19" fmla="*/ 58 h 64"/>
              <a:gd name="T20" fmla="*/ 48 w 64"/>
              <a:gd name="T21" fmla="*/ 51 h 64"/>
              <a:gd name="T22" fmla="*/ 63 w 64"/>
              <a:gd name="T23" fmla="*/ 62 h 64"/>
              <a:gd name="T24" fmla="*/ 46 w 64"/>
              <a:gd name="T25" fmla="*/ 46 h 64"/>
              <a:gd name="T26" fmla="*/ 46 w 64"/>
              <a:gd name="T27" fmla="*/ 46 h 64"/>
              <a:gd name="T28" fmla="*/ 38 w 64"/>
              <a:gd name="T29" fmla="*/ 51 h 64"/>
              <a:gd name="T30" fmla="*/ 20 w 64"/>
              <a:gd name="T31" fmla="*/ 51 h 64"/>
              <a:gd name="T32" fmla="*/ 13 w 64"/>
              <a:gd name="T33" fmla="*/ 46 h 64"/>
              <a:gd name="T34" fmla="*/ 7 w 64"/>
              <a:gd name="T35" fmla="*/ 38 h 64"/>
              <a:gd name="T36" fmla="*/ 7 w 64"/>
              <a:gd name="T37" fmla="*/ 20 h 64"/>
              <a:gd name="T38" fmla="*/ 29 w 64"/>
              <a:gd name="T39" fmla="*/ 5 h 64"/>
              <a:gd name="T40" fmla="*/ 38 w 64"/>
              <a:gd name="T41" fmla="*/ 7 h 64"/>
              <a:gd name="T42" fmla="*/ 46 w 64"/>
              <a:gd name="T43" fmla="*/ 12 h 64"/>
              <a:gd name="T44" fmla="*/ 51 w 64"/>
              <a:gd name="T45" fmla="*/ 20 h 64"/>
              <a:gd name="T46" fmla="*/ 51 w 64"/>
              <a:gd name="T47" fmla="*/ 38 h 64"/>
              <a:gd name="T48" fmla="*/ 22 w 64"/>
              <a:gd name="T49" fmla="*/ 12 h 64"/>
              <a:gd name="T50" fmla="*/ 19 w 64"/>
              <a:gd name="T51" fmla="*/ 13 h 64"/>
              <a:gd name="T52" fmla="*/ 16 w 64"/>
              <a:gd name="T53" fmla="*/ 16 h 64"/>
              <a:gd name="T54" fmla="*/ 14 w 64"/>
              <a:gd name="T55" fmla="*/ 18 h 64"/>
              <a:gd name="T56" fmla="*/ 12 w 64"/>
              <a:gd name="T57" fmla="*/ 22 h 64"/>
              <a:gd name="T58" fmla="*/ 15 w 64"/>
              <a:gd name="T59" fmla="*/ 23 h 64"/>
              <a:gd name="T60" fmla="*/ 18 w 64"/>
              <a:gd name="T61" fmla="*/ 18 h 64"/>
              <a:gd name="T62" fmla="*/ 23 w 64"/>
              <a:gd name="T63" fmla="*/ 15 h 64"/>
              <a:gd name="T64" fmla="*/ 22 w 64"/>
              <a:gd name="T65" fmla="*/ 12 h 64"/>
              <a:gd name="T66" fmla="*/ 46 w 64"/>
              <a:gd name="T67" fmla="*/ 27 h 64"/>
              <a:gd name="T68" fmla="*/ 44 w 64"/>
              <a:gd name="T69" fmla="*/ 35 h 64"/>
              <a:gd name="T70" fmla="*/ 40 w 64"/>
              <a:gd name="T71" fmla="*/ 40 h 64"/>
              <a:gd name="T72" fmla="*/ 29 w 64"/>
              <a:gd name="T73" fmla="*/ 44 h 64"/>
              <a:gd name="T74" fmla="*/ 29 w 64"/>
              <a:gd name="T75" fmla="*/ 48 h 64"/>
              <a:gd name="T76" fmla="*/ 42 w 64"/>
              <a:gd name="T77" fmla="*/ 42 h 64"/>
              <a:gd name="T78" fmla="*/ 46 w 64"/>
              <a:gd name="T79" fmla="*/ 36 h 64"/>
              <a:gd name="T80" fmla="*/ 46 w 64"/>
              <a:gd name="T81" fmla="*/ 2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4" h="64">
                <a:moveTo>
                  <a:pt x="63" y="59"/>
                </a:moveTo>
                <a:cubicBezTo>
                  <a:pt x="51" y="47"/>
                  <a:pt x="51" y="47"/>
                  <a:pt x="51" y="47"/>
                </a:cubicBezTo>
                <a:cubicBezTo>
                  <a:pt x="53" y="45"/>
                  <a:pt x="55" y="43"/>
                  <a:pt x="56" y="40"/>
                </a:cubicBezTo>
                <a:cubicBezTo>
                  <a:pt x="57" y="37"/>
                  <a:pt x="58" y="33"/>
                  <a:pt x="58" y="29"/>
                </a:cubicBezTo>
                <a:cubicBezTo>
                  <a:pt x="58" y="25"/>
                  <a:pt x="57" y="21"/>
                  <a:pt x="56" y="18"/>
                </a:cubicBezTo>
                <a:cubicBezTo>
                  <a:pt x="56" y="18"/>
                  <a:pt x="56" y="18"/>
                  <a:pt x="56" y="18"/>
                </a:cubicBezTo>
                <a:cubicBezTo>
                  <a:pt x="54" y="14"/>
                  <a:pt x="52" y="11"/>
                  <a:pt x="50" y="9"/>
                </a:cubicBezTo>
                <a:cubicBezTo>
                  <a:pt x="50" y="8"/>
                  <a:pt x="50" y="8"/>
                  <a:pt x="50" y="8"/>
                </a:cubicBezTo>
                <a:cubicBezTo>
                  <a:pt x="47" y="6"/>
                  <a:pt x="44" y="4"/>
                  <a:pt x="40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37" y="1"/>
                  <a:pt x="33" y="0"/>
                  <a:pt x="29" y="0"/>
                </a:cubicBezTo>
                <a:cubicBezTo>
                  <a:pt x="21" y="0"/>
                  <a:pt x="14" y="3"/>
                  <a:pt x="9" y="8"/>
                </a:cubicBezTo>
                <a:cubicBezTo>
                  <a:pt x="6" y="11"/>
                  <a:pt x="4" y="14"/>
                  <a:pt x="3" y="18"/>
                </a:cubicBezTo>
                <a:cubicBezTo>
                  <a:pt x="1" y="21"/>
                  <a:pt x="0" y="25"/>
                  <a:pt x="0" y="29"/>
                </a:cubicBezTo>
                <a:cubicBezTo>
                  <a:pt x="0" y="33"/>
                  <a:pt x="1" y="36"/>
                  <a:pt x="2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4" y="43"/>
                  <a:pt x="6" y="47"/>
                  <a:pt x="9" y="49"/>
                </a:cubicBezTo>
                <a:cubicBezTo>
                  <a:pt x="9" y="49"/>
                  <a:pt x="9" y="49"/>
                  <a:pt x="9" y="49"/>
                </a:cubicBezTo>
                <a:cubicBezTo>
                  <a:pt x="11" y="52"/>
                  <a:pt x="15" y="54"/>
                  <a:pt x="18" y="56"/>
                </a:cubicBezTo>
                <a:cubicBezTo>
                  <a:pt x="22" y="57"/>
                  <a:pt x="25" y="58"/>
                  <a:pt x="29" y="58"/>
                </a:cubicBezTo>
                <a:cubicBezTo>
                  <a:pt x="33" y="58"/>
                  <a:pt x="37" y="57"/>
                  <a:pt x="40" y="56"/>
                </a:cubicBezTo>
                <a:cubicBezTo>
                  <a:pt x="43" y="54"/>
                  <a:pt x="45" y="53"/>
                  <a:pt x="48" y="51"/>
                </a:cubicBezTo>
                <a:cubicBezTo>
                  <a:pt x="59" y="63"/>
                  <a:pt x="59" y="63"/>
                  <a:pt x="59" y="63"/>
                </a:cubicBezTo>
                <a:cubicBezTo>
                  <a:pt x="60" y="64"/>
                  <a:pt x="62" y="64"/>
                  <a:pt x="63" y="62"/>
                </a:cubicBezTo>
                <a:cubicBezTo>
                  <a:pt x="64" y="61"/>
                  <a:pt x="64" y="60"/>
                  <a:pt x="63" y="59"/>
                </a:cubicBezTo>
                <a:close/>
                <a:moveTo>
                  <a:pt x="46" y="46"/>
                </a:move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4" y="48"/>
                  <a:pt x="41" y="49"/>
                  <a:pt x="38" y="51"/>
                </a:cubicBezTo>
                <a:cubicBezTo>
                  <a:pt x="35" y="52"/>
                  <a:pt x="32" y="52"/>
                  <a:pt x="29" y="52"/>
                </a:cubicBezTo>
                <a:cubicBezTo>
                  <a:pt x="26" y="52"/>
                  <a:pt x="23" y="52"/>
                  <a:pt x="20" y="51"/>
                </a:cubicBezTo>
                <a:cubicBezTo>
                  <a:pt x="17" y="49"/>
                  <a:pt x="15" y="48"/>
                  <a:pt x="13" y="46"/>
                </a:cubicBezTo>
                <a:cubicBezTo>
                  <a:pt x="13" y="46"/>
                  <a:pt x="13" y="46"/>
                  <a:pt x="13" y="46"/>
                </a:cubicBezTo>
                <a:cubicBezTo>
                  <a:pt x="10" y="43"/>
                  <a:pt x="9" y="41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6" y="35"/>
                  <a:pt x="6" y="32"/>
                  <a:pt x="6" y="29"/>
                </a:cubicBezTo>
                <a:cubicBezTo>
                  <a:pt x="6" y="26"/>
                  <a:pt x="6" y="23"/>
                  <a:pt x="7" y="20"/>
                </a:cubicBezTo>
                <a:cubicBezTo>
                  <a:pt x="9" y="17"/>
                  <a:pt x="10" y="14"/>
                  <a:pt x="13" y="12"/>
                </a:cubicBezTo>
                <a:cubicBezTo>
                  <a:pt x="17" y="8"/>
                  <a:pt x="23" y="5"/>
                  <a:pt x="29" y="5"/>
                </a:cubicBezTo>
                <a:cubicBezTo>
                  <a:pt x="32" y="5"/>
                  <a:pt x="35" y="6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41" y="8"/>
                  <a:pt x="44" y="10"/>
                  <a:pt x="46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8" y="15"/>
                  <a:pt x="50" y="17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2" y="23"/>
                  <a:pt x="53" y="26"/>
                  <a:pt x="53" y="29"/>
                </a:cubicBezTo>
                <a:cubicBezTo>
                  <a:pt x="53" y="32"/>
                  <a:pt x="52" y="35"/>
                  <a:pt x="51" y="38"/>
                </a:cubicBezTo>
                <a:cubicBezTo>
                  <a:pt x="50" y="41"/>
                  <a:pt x="48" y="43"/>
                  <a:pt x="46" y="46"/>
                </a:cubicBezTo>
                <a:close/>
                <a:moveTo>
                  <a:pt x="22" y="12"/>
                </a:moveTo>
                <a:cubicBezTo>
                  <a:pt x="22" y="12"/>
                  <a:pt x="22" y="12"/>
                  <a:pt x="22" y="12"/>
                </a:cubicBezTo>
                <a:cubicBezTo>
                  <a:pt x="21" y="12"/>
                  <a:pt x="20" y="13"/>
                  <a:pt x="19" y="13"/>
                </a:cubicBezTo>
                <a:cubicBezTo>
                  <a:pt x="18" y="14"/>
                  <a:pt x="17" y="15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5" y="17"/>
                  <a:pt x="14" y="17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19"/>
                  <a:pt x="12" y="20"/>
                  <a:pt x="12" y="22"/>
                </a:cubicBezTo>
                <a:cubicBezTo>
                  <a:pt x="12" y="22"/>
                  <a:pt x="12" y="23"/>
                  <a:pt x="13" y="24"/>
                </a:cubicBezTo>
                <a:cubicBezTo>
                  <a:pt x="14" y="24"/>
                  <a:pt x="15" y="24"/>
                  <a:pt x="15" y="23"/>
                </a:cubicBezTo>
                <a:cubicBezTo>
                  <a:pt x="15" y="22"/>
                  <a:pt x="16" y="21"/>
                  <a:pt x="16" y="20"/>
                </a:cubicBezTo>
                <a:cubicBezTo>
                  <a:pt x="17" y="19"/>
                  <a:pt x="18" y="19"/>
                  <a:pt x="18" y="18"/>
                </a:cubicBezTo>
                <a:cubicBezTo>
                  <a:pt x="19" y="17"/>
                  <a:pt x="20" y="17"/>
                  <a:pt x="21" y="16"/>
                </a:cubicBezTo>
                <a:cubicBezTo>
                  <a:pt x="21" y="15"/>
                  <a:pt x="22" y="15"/>
                  <a:pt x="23" y="15"/>
                </a:cubicBezTo>
                <a:cubicBezTo>
                  <a:pt x="24" y="14"/>
                  <a:pt x="24" y="13"/>
                  <a:pt x="24" y="13"/>
                </a:cubicBezTo>
                <a:cubicBezTo>
                  <a:pt x="24" y="12"/>
                  <a:pt x="23" y="11"/>
                  <a:pt x="22" y="12"/>
                </a:cubicBezTo>
                <a:close/>
                <a:moveTo>
                  <a:pt x="46" y="27"/>
                </a:moveTo>
                <a:cubicBezTo>
                  <a:pt x="46" y="27"/>
                  <a:pt x="46" y="27"/>
                  <a:pt x="46" y="27"/>
                </a:cubicBezTo>
                <a:cubicBezTo>
                  <a:pt x="45" y="27"/>
                  <a:pt x="45" y="28"/>
                  <a:pt x="45" y="29"/>
                </a:cubicBezTo>
                <a:cubicBezTo>
                  <a:pt x="45" y="31"/>
                  <a:pt x="44" y="33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3" y="37"/>
                  <a:pt x="42" y="38"/>
                  <a:pt x="40" y="40"/>
                </a:cubicBezTo>
                <a:cubicBezTo>
                  <a:pt x="39" y="41"/>
                  <a:pt x="37" y="42"/>
                  <a:pt x="35" y="43"/>
                </a:cubicBezTo>
                <a:cubicBezTo>
                  <a:pt x="33" y="44"/>
                  <a:pt x="31" y="44"/>
                  <a:pt x="29" y="44"/>
                </a:cubicBezTo>
                <a:cubicBezTo>
                  <a:pt x="28" y="44"/>
                  <a:pt x="28" y="45"/>
                  <a:pt x="28" y="46"/>
                </a:cubicBezTo>
                <a:cubicBezTo>
                  <a:pt x="28" y="47"/>
                  <a:pt x="28" y="48"/>
                  <a:pt x="29" y="48"/>
                </a:cubicBezTo>
                <a:cubicBezTo>
                  <a:pt x="32" y="48"/>
                  <a:pt x="34" y="47"/>
                  <a:pt x="36" y="46"/>
                </a:cubicBezTo>
                <a:cubicBezTo>
                  <a:pt x="39" y="45"/>
                  <a:pt x="41" y="44"/>
                  <a:pt x="42" y="42"/>
                </a:cubicBezTo>
                <a:cubicBezTo>
                  <a:pt x="44" y="40"/>
                  <a:pt x="46" y="38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7" y="34"/>
                  <a:pt x="48" y="31"/>
                  <a:pt x="48" y="29"/>
                </a:cubicBezTo>
                <a:cubicBezTo>
                  <a:pt x="48" y="28"/>
                  <a:pt x="47" y="27"/>
                  <a:pt x="46" y="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7456" name="Freeform 48"/>
          <p:cNvSpPr>
            <a:spLocks/>
          </p:cNvSpPr>
          <p:nvPr/>
        </p:nvSpPr>
        <p:spPr bwMode="auto">
          <a:xfrm>
            <a:off x="2442269" y="4621348"/>
            <a:ext cx="750094" cy="89297"/>
          </a:xfrm>
          <a:custGeom>
            <a:avLst/>
            <a:gdLst>
              <a:gd name="T0" fmla="*/ 336 w 336"/>
              <a:gd name="T1" fmla="*/ 0 h 40"/>
              <a:gd name="T2" fmla="*/ 0 w 336"/>
              <a:gd name="T3" fmla="*/ 0 h 40"/>
              <a:gd name="T4" fmla="*/ 0 w 336"/>
              <a:gd name="T5" fmla="*/ 40 h 40"/>
              <a:gd name="T6" fmla="*/ 299 w 336"/>
              <a:gd name="T7" fmla="*/ 40 h 40"/>
              <a:gd name="T8" fmla="*/ 336 w 336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6" h="40">
                <a:moveTo>
                  <a:pt x="336" y="0"/>
                </a:moveTo>
                <a:lnTo>
                  <a:pt x="0" y="0"/>
                </a:lnTo>
                <a:lnTo>
                  <a:pt x="0" y="40"/>
                </a:lnTo>
                <a:lnTo>
                  <a:pt x="299" y="40"/>
                </a:lnTo>
                <a:lnTo>
                  <a:pt x="336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7457" name="Freeform 49"/>
          <p:cNvSpPr>
            <a:spLocks/>
          </p:cNvSpPr>
          <p:nvPr/>
        </p:nvSpPr>
        <p:spPr bwMode="auto">
          <a:xfrm>
            <a:off x="2442270" y="3956087"/>
            <a:ext cx="667495" cy="754559"/>
          </a:xfrm>
          <a:custGeom>
            <a:avLst/>
            <a:gdLst>
              <a:gd name="T0" fmla="*/ 137 w 148"/>
              <a:gd name="T1" fmla="*/ 0 h 167"/>
              <a:gd name="T2" fmla="*/ 11 w 148"/>
              <a:gd name="T3" fmla="*/ 0 h 167"/>
              <a:gd name="T4" fmla="*/ 0 w 148"/>
              <a:gd name="T5" fmla="*/ 12 h 167"/>
              <a:gd name="T6" fmla="*/ 0 w 148"/>
              <a:gd name="T7" fmla="*/ 110 h 167"/>
              <a:gd name="T8" fmla="*/ 0 w 148"/>
              <a:gd name="T9" fmla="*/ 156 h 167"/>
              <a:gd name="T10" fmla="*/ 0 w 148"/>
              <a:gd name="T11" fmla="*/ 167 h 167"/>
              <a:gd name="T12" fmla="*/ 11 w 148"/>
              <a:gd name="T13" fmla="*/ 167 h 167"/>
              <a:gd name="T14" fmla="*/ 137 w 148"/>
              <a:gd name="T15" fmla="*/ 167 h 167"/>
              <a:gd name="T16" fmla="*/ 148 w 148"/>
              <a:gd name="T17" fmla="*/ 167 h 167"/>
              <a:gd name="T18" fmla="*/ 148 w 148"/>
              <a:gd name="T19" fmla="*/ 156 h 167"/>
              <a:gd name="T20" fmla="*/ 148 w 148"/>
              <a:gd name="T21" fmla="*/ 110 h 167"/>
              <a:gd name="T22" fmla="*/ 148 w 148"/>
              <a:gd name="T23" fmla="*/ 12 h 167"/>
              <a:gd name="T24" fmla="*/ 137 w 148"/>
              <a:gd name="T25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" h="167">
                <a:moveTo>
                  <a:pt x="137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67"/>
                  <a:pt x="0" y="167"/>
                  <a:pt x="0" y="167"/>
                </a:cubicBezTo>
                <a:cubicBezTo>
                  <a:pt x="11" y="167"/>
                  <a:pt x="11" y="167"/>
                  <a:pt x="11" y="167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48" y="167"/>
                  <a:pt x="148" y="167"/>
                  <a:pt x="148" y="167"/>
                </a:cubicBezTo>
                <a:cubicBezTo>
                  <a:pt x="148" y="156"/>
                  <a:pt x="148" y="156"/>
                  <a:pt x="148" y="156"/>
                </a:cubicBezTo>
                <a:cubicBezTo>
                  <a:pt x="148" y="110"/>
                  <a:pt x="148" y="110"/>
                  <a:pt x="148" y="110"/>
                </a:cubicBezTo>
                <a:cubicBezTo>
                  <a:pt x="148" y="12"/>
                  <a:pt x="148" y="12"/>
                  <a:pt x="148" y="12"/>
                </a:cubicBezTo>
                <a:cubicBezTo>
                  <a:pt x="148" y="5"/>
                  <a:pt x="143" y="0"/>
                  <a:pt x="13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7458" name="Freeform 50"/>
          <p:cNvSpPr>
            <a:spLocks noEditPoints="1"/>
          </p:cNvSpPr>
          <p:nvPr/>
        </p:nvSpPr>
        <p:spPr bwMode="auto">
          <a:xfrm>
            <a:off x="2649886" y="4177097"/>
            <a:ext cx="252263" cy="312539"/>
          </a:xfrm>
          <a:custGeom>
            <a:avLst/>
            <a:gdLst>
              <a:gd name="T0" fmla="*/ 26 w 56"/>
              <a:gd name="T1" fmla="*/ 45 h 69"/>
              <a:gd name="T2" fmla="*/ 25 w 56"/>
              <a:gd name="T3" fmla="*/ 45 h 69"/>
              <a:gd name="T4" fmla="*/ 5 w 56"/>
              <a:gd name="T5" fmla="*/ 45 h 69"/>
              <a:gd name="T6" fmla="*/ 0 w 56"/>
              <a:gd name="T7" fmla="*/ 35 h 69"/>
              <a:gd name="T8" fmla="*/ 5 w 56"/>
              <a:gd name="T9" fmla="*/ 24 h 69"/>
              <a:gd name="T10" fmla="*/ 15 w 56"/>
              <a:gd name="T11" fmla="*/ 20 h 69"/>
              <a:gd name="T12" fmla="*/ 26 w 56"/>
              <a:gd name="T13" fmla="*/ 24 h 69"/>
              <a:gd name="T14" fmla="*/ 34 w 56"/>
              <a:gd name="T15" fmla="*/ 11 h 69"/>
              <a:gd name="T16" fmla="*/ 45 w 56"/>
              <a:gd name="T17" fmla="*/ 0 h 69"/>
              <a:gd name="T18" fmla="*/ 56 w 56"/>
              <a:gd name="T19" fmla="*/ 11 h 69"/>
              <a:gd name="T20" fmla="*/ 45 w 56"/>
              <a:gd name="T21" fmla="*/ 22 h 69"/>
              <a:gd name="T22" fmla="*/ 28 w 56"/>
              <a:gd name="T23" fmla="*/ 27 h 69"/>
              <a:gd name="T24" fmla="*/ 28 w 56"/>
              <a:gd name="T25" fmla="*/ 43 h 69"/>
              <a:gd name="T26" fmla="*/ 45 w 56"/>
              <a:gd name="T27" fmla="*/ 48 h 69"/>
              <a:gd name="T28" fmla="*/ 56 w 56"/>
              <a:gd name="T29" fmla="*/ 58 h 69"/>
              <a:gd name="T30" fmla="*/ 53 w 56"/>
              <a:gd name="T31" fmla="*/ 66 h 69"/>
              <a:gd name="T32" fmla="*/ 38 w 56"/>
              <a:gd name="T33" fmla="*/ 66 h 69"/>
              <a:gd name="T34" fmla="*/ 36 w 56"/>
              <a:gd name="T35" fmla="*/ 53 h 69"/>
              <a:gd name="T36" fmla="*/ 49 w 56"/>
              <a:gd name="T37" fmla="*/ 55 h 69"/>
              <a:gd name="T38" fmla="*/ 41 w 56"/>
              <a:gd name="T39" fmla="*/ 55 h 69"/>
              <a:gd name="T40" fmla="*/ 41 w 56"/>
              <a:gd name="T41" fmla="*/ 62 h 69"/>
              <a:gd name="T42" fmla="*/ 49 w 56"/>
              <a:gd name="T43" fmla="*/ 62 h 69"/>
              <a:gd name="T44" fmla="*/ 51 w 56"/>
              <a:gd name="T45" fmla="*/ 58 h 69"/>
              <a:gd name="T46" fmla="*/ 22 w 56"/>
              <a:gd name="T47" fmla="*/ 28 h 69"/>
              <a:gd name="T48" fmla="*/ 15 w 56"/>
              <a:gd name="T49" fmla="*/ 25 h 69"/>
              <a:gd name="T50" fmla="*/ 8 w 56"/>
              <a:gd name="T51" fmla="*/ 28 h 69"/>
              <a:gd name="T52" fmla="*/ 8 w 56"/>
              <a:gd name="T53" fmla="*/ 41 h 69"/>
              <a:gd name="T54" fmla="*/ 15 w 56"/>
              <a:gd name="T55" fmla="*/ 44 h 69"/>
              <a:gd name="T56" fmla="*/ 22 w 56"/>
              <a:gd name="T57" fmla="*/ 41 h 69"/>
              <a:gd name="T58" fmla="*/ 22 w 56"/>
              <a:gd name="T59" fmla="*/ 28 h 69"/>
              <a:gd name="T60" fmla="*/ 49 w 56"/>
              <a:gd name="T61" fmla="*/ 7 h 69"/>
              <a:gd name="T62" fmla="*/ 45 w 56"/>
              <a:gd name="T63" fmla="*/ 6 h 69"/>
              <a:gd name="T64" fmla="*/ 40 w 56"/>
              <a:gd name="T65" fmla="*/ 11 h 69"/>
              <a:gd name="T66" fmla="*/ 45 w 56"/>
              <a:gd name="T67" fmla="*/ 16 h 69"/>
              <a:gd name="T68" fmla="*/ 51 w 56"/>
              <a:gd name="T69" fmla="*/ 11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6" h="69">
                <a:moveTo>
                  <a:pt x="36" y="53"/>
                </a:moveTo>
                <a:cubicBezTo>
                  <a:pt x="26" y="45"/>
                  <a:pt x="26" y="45"/>
                  <a:pt x="26" y="45"/>
                </a:cubicBezTo>
                <a:cubicBezTo>
                  <a:pt x="26" y="45"/>
                  <a:pt x="26" y="45"/>
                  <a:pt x="26" y="45"/>
                </a:cubicBezTo>
                <a:cubicBezTo>
                  <a:pt x="25" y="45"/>
                  <a:pt x="25" y="45"/>
                  <a:pt x="25" y="45"/>
                </a:cubicBezTo>
                <a:cubicBezTo>
                  <a:pt x="23" y="48"/>
                  <a:pt x="19" y="50"/>
                  <a:pt x="15" y="50"/>
                </a:cubicBezTo>
                <a:cubicBezTo>
                  <a:pt x="11" y="50"/>
                  <a:pt x="7" y="48"/>
                  <a:pt x="5" y="45"/>
                </a:cubicBezTo>
                <a:cubicBezTo>
                  <a:pt x="4" y="45"/>
                  <a:pt x="4" y="45"/>
                  <a:pt x="4" y="45"/>
                </a:cubicBezTo>
                <a:cubicBezTo>
                  <a:pt x="2" y="42"/>
                  <a:pt x="0" y="39"/>
                  <a:pt x="0" y="35"/>
                </a:cubicBezTo>
                <a:cubicBezTo>
                  <a:pt x="0" y="31"/>
                  <a:pt x="2" y="27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7" y="21"/>
                  <a:pt x="11" y="20"/>
                  <a:pt x="15" y="20"/>
                </a:cubicBezTo>
                <a:cubicBezTo>
                  <a:pt x="19" y="20"/>
                  <a:pt x="23" y="21"/>
                  <a:pt x="26" y="24"/>
                </a:cubicBezTo>
                <a:cubicBezTo>
                  <a:pt x="26" y="24"/>
                  <a:pt x="26" y="24"/>
                  <a:pt x="26" y="24"/>
                </a:cubicBezTo>
                <a:cubicBezTo>
                  <a:pt x="36" y="16"/>
                  <a:pt x="36" y="16"/>
                  <a:pt x="36" y="16"/>
                </a:cubicBezTo>
                <a:cubicBezTo>
                  <a:pt x="35" y="15"/>
                  <a:pt x="34" y="13"/>
                  <a:pt x="34" y="11"/>
                </a:cubicBezTo>
                <a:cubicBezTo>
                  <a:pt x="34" y="8"/>
                  <a:pt x="36" y="5"/>
                  <a:pt x="38" y="3"/>
                </a:cubicBezTo>
                <a:cubicBezTo>
                  <a:pt x="39" y="1"/>
                  <a:pt x="42" y="0"/>
                  <a:pt x="45" y="0"/>
                </a:cubicBezTo>
                <a:cubicBezTo>
                  <a:pt x="48" y="0"/>
                  <a:pt x="51" y="1"/>
                  <a:pt x="53" y="3"/>
                </a:cubicBezTo>
                <a:cubicBezTo>
                  <a:pt x="55" y="5"/>
                  <a:pt x="56" y="8"/>
                  <a:pt x="56" y="11"/>
                </a:cubicBezTo>
                <a:cubicBezTo>
                  <a:pt x="56" y="14"/>
                  <a:pt x="55" y="17"/>
                  <a:pt x="53" y="19"/>
                </a:cubicBezTo>
                <a:cubicBezTo>
                  <a:pt x="51" y="21"/>
                  <a:pt x="48" y="22"/>
                  <a:pt x="45" y="22"/>
                </a:cubicBezTo>
                <a:cubicBezTo>
                  <a:pt x="42" y="22"/>
                  <a:pt x="40" y="21"/>
                  <a:pt x="38" y="19"/>
                </a:cubicBezTo>
                <a:cubicBezTo>
                  <a:pt x="28" y="27"/>
                  <a:pt x="28" y="27"/>
                  <a:pt x="28" y="27"/>
                </a:cubicBezTo>
                <a:cubicBezTo>
                  <a:pt x="29" y="29"/>
                  <a:pt x="30" y="32"/>
                  <a:pt x="30" y="35"/>
                </a:cubicBezTo>
                <a:cubicBezTo>
                  <a:pt x="30" y="38"/>
                  <a:pt x="29" y="40"/>
                  <a:pt x="28" y="43"/>
                </a:cubicBezTo>
                <a:cubicBezTo>
                  <a:pt x="38" y="51"/>
                  <a:pt x="38" y="51"/>
                  <a:pt x="38" y="51"/>
                </a:cubicBezTo>
                <a:cubicBezTo>
                  <a:pt x="40" y="49"/>
                  <a:pt x="42" y="48"/>
                  <a:pt x="45" y="48"/>
                </a:cubicBezTo>
                <a:cubicBezTo>
                  <a:pt x="48" y="48"/>
                  <a:pt x="51" y="49"/>
                  <a:pt x="53" y="51"/>
                </a:cubicBezTo>
                <a:cubicBezTo>
                  <a:pt x="55" y="53"/>
                  <a:pt x="56" y="55"/>
                  <a:pt x="56" y="58"/>
                </a:cubicBezTo>
                <a:cubicBezTo>
                  <a:pt x="56" y="61"/>
                  <a:pt x="55" y="64"/>
                  <a:pt x="53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1" y="68"/>
                  <a:pt x="48" y="69"/>
                  <a:pt x="45" y="69"/>
                </a:cubicBezTo>
                <a:cubicBezTo>
                  <a:pt x="42" y="69"/>
                  <a:pt x="39" y="68"/>
                  <a:pt x="38" y="66"/>
                </a:cubicBezTo>
                <a:cubicBezTo>
                  <a:pt x="36" y="64"/>
                  <a:pt x="34" y="61"/>
                  <a:pt x="34" y="58"/>
                </a:cubicBezTo>
                <a:cubicBezTo>
                  <a:pt x="34" y="56"/>
                  <a:pt x="35" y="55"/>
                  <a:pt x="36" y="53"/>
                </a:cubicBezTo>
                <a:close/>
                <a:moveTo>
                  <a:pt x="49" y="55"/>
                </a:moveTo>
                <a:cubicBezTo>
                  <a:pt x="49" y="55"/>
                  <a:pt x="49" y="55"/>
                  <a:pt x="49" y="55"/>
                </a:cubicBezTo>
                <a:cubicBezTo>
                  <a:pt x="48" y="54"/>
                  <a:pt x="47" y="53"/>
                  <a:pt x="45" y="53"/>
                </a:cubicBezTo>
                <a:cubicBezTo>
                  <a:pt x="44" y="53"/>
                  <a:pt x="42" y="54"/>
                  <a:pt x="41" y="55"/>
                </a:cubicBezTo>
                <a:cubicBezTo>
                  <a:pt x="40" y="55"/>
                  <a:pt x="40" y="57"/>
                  <a:pt x="40" y="58"/>
                </a:cubicBezTo>
                <a:cubicBezTo>
                  <a:pt x="40" y="60"/>
                  <a:pt x="40" y="61"/>
                  <a:pt x="41" y="62"/>
                </a:cubicBezTo>
                <a:cubicBezTo>
                  <a:pt x="42" y="63"/>
                  <a:pt x="44" y="64"/>
                  <a:pt x="45" y="64"/>
                </a:cubicBezTo>
                <a:cubicBezTo>
                  <a:pt x="47" y="64"/>
                  <a:pt x="48" y="63"/>
                  <a:pt x="49" y="62"/>
                </a:cubicBezTo>
                <a:cubicBezTo>
                  <a:pt x="49" y="62"/>
                  <a:pt x="49" y="62"/>
                  <a:pt x="49" y="62"/>
                </a:cubicBezTo>
                <a:cubicBezTo>
                  <a:pt x="50" y="61"/>
                  <a:pt x="51" y="60"/>
                  <a:pt x="51" y="58"/>
                </a:cubicBezTo>
                <a:cubicBezTo>
                  <a:pt x="51" y="57"/>
                  <a:pt x="50" y="55"/>
                  <a:pt x="49" y="55"/>
                </a:cubicBezTo>
                <a:close/>
                <a:moveTo>
                  <a:pt x="22" y="28"/>
                </a:moveTo>
                <a:cubicBezTo>
                  <a:pt x="22" y="28"/>
                  <a:pt x="22" y="28"/>
                  <a:pt x="22" y="28"/>
                </a:cubicBezTo>
                <a:cubicBezTo>
                  <a:pt x="20" y="26"/>
                  <a:pt x="18" y="25"/>
                  <a:pt x="15" y="25"/>
                </a:cubicBezTo>
                <a:cubicBezTo>
                  <a:pt x="12" y="25"/>
                  <a:pt x="10" y="26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7" y="30"/>
                  <a:pt x="5" y="32"/>
                  <a:pt x="5" y="35"/>
                </a:cubicBezTo>
                <a:cubicBezTo>
                  <a:pt x="5" y="37"/>
                  <a:pt x="6" y="40"/>
                  <a:pt x="8" y="41"/>
                </a:cubicBezTo>
                <a:cubicBezTo>
                  <a:pt x="8" y="41"/>
                  <a:pt x="8" y="41"/>
                  <a:pt x="8" y="41"/>
                </a:cubicBezTo>
                <a:cubicBezTo>
                  <a:pt x="10" y="43"/>
                  <a:pt x="12" y="44"/>
                  <a:pt x="15" y="44"/>
                </a:cubicBezTo>
                <a:cubicBezTo>
                  <a:pt x="18" y="44"/>
                  <a:pt x="20" y="43"/>
                  <a:pt x="22" y="42"/>
                </a:cubicBezTo>
                <a:cubicBezTo>
                  <a:pt x="22" y="41"/>
                  <a:pt x="22" y="41"/>
                  <a:pt x="22" y="41"/>
                </a:cubicBezTo>
                <a:cubicBezTo>
                  <a:pt x="24" y="40"/>
                  <a:pt x="25" y="37"/>
                  <a:pt x="25" y="35"/>
                </a:cubicBezTo>
                <a:cubicBezTo>
                  <a:pt x="25" y="32"/>
                  <a:pt x="24" y="30"/>
                  <a:pt x="22" y="28"/>
                </a:cubicBezTo>
                <a:cubicBezTo>
                  <a:pt x="22" y="28"/>
                  <a:pt x="22" y="28"/>
                  <a:pt x="22" y="28"/>
                </a:cubicBezTo>
                <a:close/>
                <a:moveTo>
                  <a:pt x="49" y="7"/>
                </a:moveTo>
                <a:cubicBezTo>
                  <a:pt x="49" y="7"/>
                  <a:pt x="49" y="7"/>
                  <a:pt x="49" y="7"/>
                </a:cubicBezTo>
                <a:cubicBezTo>
                  <a:pt x="48" y="6"/>
                  <a:pt x="47" y="6"/>
                  <a:pt x="45" y="6"/>
                </a:cubicBezTo>
                <a:cubicBezTo>
                  <a:pt x="44" y="6"/>
                  <a:pt x="42" y="6"/>
                  <a:pt x="41" y="7"/>
                </a:cubicBezTo>
                <a:cubicBezTo>
                  <a:pt x="40" y="8"/>
                  <a:pt x="40" y="9"/>
                  <a:pt x="40" y="11"/>
                </a:cubicBezTo>
                <a:cubicBezTo>
                  <a:pt x="40" y="12"/>
                  <a:pt x="40" y="14"/>
                  <a:pt x="41" y="15"/>
                </a:cubicBezTo>
                <a:cubicBezTo>
                  <a:pt x="42" y="16"/>
                  <a:pt x="44" y="16"/>
                  <a:pt x="45" y="16"/>
                </a:cubicBezTo>
                <a:cubicBezTo>
                  <a:pt x="47" y="16"/>
                  <a:pt x="48" y="16"/>
                  <a:pt x="49" y="15"/>
                </a:cubicBezTo>
                <a:cubicBezTo>
                  <a:pt x="50" y="14"/>
                  <a:pt x="51" y="12"/>
                  <a:pt x="51" y="11"/>
                </a:cubicBezTo>
                <a:cubicBezTo>
                  <a:pt x="51" y="9"/>
                  <a:pt x="50" y="8"/>
                  <a:pt x="49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7460" name="Freeform 52"/>
          <p:cNvSpPr>
            <a:spLocks/>
          </p:cNvSpPr>
          <p:nvPr/>
        </p:nvSpPr>
        <p:spPr bwMode="auto">
          <a:xfrm>
            <a:off x="5518547" y="4621348"/>
            <a:ext cx="750094" cy="89297"/>
          </a:xfrm>
          <a:custGeom>
            <a:avLst/>
            <a:gdLst>
              <a:gd name="T0" fmla="*/ 336 w 336"/>
              <a:gd name="T1" fmla="*/ 0 h 40"/>
              <a:gd name="T2" fmla="*/ 0 w 336"/>
              <a:gd name="T3" fmla="*/ 0 h 40"/>
              <a:gd name="T4" fmla="*/ 0 w 336"/>
              <a:gd name="T5" fmla="*/ 40 h 40"/>
              <a:gd name="T6" fmla="*/ 300 w 336"/>
              <a:gd name="T7" fmla="*/ 40 h 40"/>
              <a:gd name="T8" fmla="*/ 336 w 336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6" h="40">
                <a:moveTo>
                  <a:pt x="336" y="0"/>
                </a:moveTo>
                <a:lnTo>
                  <a:pt x="0" y="0"/>
                </a:lnTo>
                <a:lnTo>
                  <a:pt x="0" y="40"/>
                </a:lnTo>
                <a:lnTo>
                  <a:pt x="300" y="40"/>
                </a:lnTo>
                <a:lnTo>
                  <a:pt x="336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7461" name="Freeform 53"/>
          <p:cNvSpPr>
            <a:spLocks/>
          </p:cNvSpPr>
          <p:nvPr/>
        </p:nvSpPr>
        <p:spPr bwMode="auto">
          <a:xfrm>
            <a:off x="5518547" y="3956087"/>
            <a:ext cx="669727" cy="754559"/>
          </a:xfrm>
          <a:custGeom>
            <a:avLst/>
            <a:gdLst>
              <a:gd name="T0" fmla="*/ 137 w 148"/>
              <a:gd name="T1" fmla="*/ 0 h 167"/>
              <a:gd name="T2" fmla="*/ 11 w 148"/>
              <a:gd name="T3" fmla="*/ 0 h 167"/>
              <a:gd name="T4" fmla="*/ 0 w 148"/>
              <a:gd name="T5" fmla="*/ 12 h 167"/>
              <a:gd name="T6" fmla="*/ 0 w 148"/>
              <a:gd name="T7" fmla="*/ 110 h 167"/>
              <a:gd name="T8" fmla="*/ 0 w 148"/>
              <a:gd name="T9" fmla="*/ 156 h 167"/>
              <a:gd name="T10" fmla="*/ 0 w 148"/>
              <a:gd name="T11" fmla="*/ 167 h 167"/>
              <a:gd name="T12" fmla="*/ 11 w 148"/>
              <a:gd name="T13" fmla="*/ 167 h 167"/>
              <a:gd name="T14" fmla="*/ 137 w 148"/>
              <a:gd name="T15" fmla="*/ 167 h 167"/>
              <a:gd name="T16" fmla="*/ 148 w 148"/>
              <a:gd name="T17" fmla="*/ 167 h 167"/>
              <a:gd name="T18" fmla="*/ 148 w 148"/>
              <a:gd name="T19" fmla="*/ 156 h 167"/>
              <a:gd name="T20" fmla="*/ 148 w 148"/>
              <a:gd name="T21" fmla="*/ 110 h 167"/>
              <a:gd name="T22" fmla="*/ 148 w 148"/>
              <a:gd name="T23" fmla="*/ 12 h 167"/>
              <a:gd name="T24" fmla="*/ 137 w 148"/>
              <a:gd name="T25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" h="167">
                <a:moveTo>
                  <a:pt x="137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67"/>
                  <a:pt x="0" y="167"/>
                  <a:pt x="0" y="167"/>
                </a:cubicBezTo>
                <a:cubicBezTo>
                  <a:pt x="11" y="167"/>
                  <a:pt x="11" y="167"/>
                  <a:pt x="11" y="167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48" y="167"/>
                  <a:pt x="148" y="167"/>
                  <a:pt x="148" y="167"/>
                </a:cubicBezTo>
                <a:cubicBezTo>
                  <a:pt x="148" y="156"/>
                  <a:pt x="148" y="156"/>
                  <a:pt x="148" y="156"/>
                </a:cubicBezTo>
                <a:cubicBezTo>
                  <a:pt x="148" y="110"/>
                  <a:pt x="148" y="110"/>
                  <a:pt x="148" y="110"/>
                </a:cubicBezTo>
                <a:cubicBezTo>
                  <a:pt x="148" y="12"/>
                  <a:pt x="148" y="12"/>
                  <a:pt x="148" y="12"/>
                </a:cubicBezTo>
                <a:cubicBezTo>
                  <a:pt x="148" y="5"/>
                  <a:pt x="143" y="0"/>
                  <a:pt x="13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7462" name="Freeform 54"/>
          <p:cNvSpPr>
            <a:spLocks noEditPoints="1"/>
          </p:cNvSpPr>
          <p:nvPr/>
        </p:nvSpPr>
        <p:spPr bwMode="auto">
          <a:xfrm>
            <a:off x="5735093" y="4212816"/>
            <a:ext cx="234404" cy="241102"/>
          </a:xfrm>
          <a:custGeom>
            <a:avLst/>
            <a:gdLst>
              <a:gd name="T0" fmla="*/ 3 w 52"/>
              <a:gd name="T1" fmla="*/ 1 h 53"/>
              <a:gd name="T2" fmla="*/ 50 w 52"/>
              <a:gd name="T3" fmla="*/ 16 h 53"/>
              <a:gd name="T4" fmla="*/ 52 w 52"/>
              <a:gd name="T5" fmla="*/ 20 h 53"/>
              <a:gd name="T6" fmla="*/ 51 w 52"/>
              <a:gd name="T7" fmla="*/ 21 h 53"/>
              <a:gd name="T8" fmla="*/ 51 w 52"/>
              <a:gd name="T9" fmla="*/ 21 h 53"/>
              <a:gd name="T10" fmla="*/ 37 w 52"/>
              <a:gd name="T11" fmla="*/ 28 h 53"/>
              <a:gd name="T12" fmla="*/ 50 w 52"/>
              <a:gd name="T13" fmla="*/ 42 h 53"/>
              <a:gd name="T14" fmla="*/ 50 w 52"/>
              <a:gd name="T15" fmla="*/ 45 h 53"/>
              <a:gd name="T16" fmla="*/ 45 w 52"/>
              <a:gd name="T17" fmla="*/ 51 h 53"/>
              <a:gd name="T18" fmla="*/ 41 w 52"/>
              <a:gd name="T19" fmla="*/ 51 h 53"/>
              <a:gd name="T20" fmla="*/ 41 w 52"/>
              <a:gd name="T21" fmla="*/ 51 h 53"/>
              <a:gd name="T22" fmla="*/ 28 w 52"/>
              <a:gd name="T23" fmla="*/ 38 h 53"/>
              <a:gd name="T24" fmla="*/ 20 w 52"/>
              <a:gd name="T25" fmla="*/ 51 h 53"/>
              <a:gd name="T26" fmla="*/ 17 w 52"/>
              <a:gd name="T27" fmla="*/ 53 h 53"/>
              <a:gd name="T28" fmla="*/ 16 w 52"/>
              <a:gd name="T29" fmla="*/ 51 h 53"/>
              <a:gd name="T30" fmla="*/ 0 w 52"/>
              <a:gd name="T31" fmla="*/ 4 h 53"/>
              <a:gd name="T32" fmla="*/ 2 w 52"/>
              <a:gd name="T33" fmla="*/ 1 h 53"/>
              <a:gd name="T34" fmla="*/ 3 w 52"/>
              <a:gd name="T35" fmla="*/ 1 h 53"/>
              <a:gd name="T36" fmla="*/ 43 w 52"/>
              <a:gd name="T37" fmla="*/ 19 h 53"/>
              <a:gd name="T38" fmla="*/ 43 w 52"/>
              <a:gd name="T39" fmla="*/ 19 h 53"/>
              <a:gd name="T40" fmla="*/ 7 w 52"/>
              <a:gd name="T41" fmla="*/ 7 h 53"/>
              <a:gd name="T42" fmla="*/ 19 w 52"/>
              <a:gd name="T43" fmla="*/ 43 h 53"/>
              <a:gd name="T44" fmla="*/ 25 w 52"/>
              <a:gd name="T45" fmla="*/ 32 h 53"/>
              <a:gd name="T46" fmla="*/ 25 w 52"/>
              <a:gd name="T47" fmla="*/ 31 h 53"/>
              <a:gd name="T48" fmla="*/ 29 w 52"/>
              <a:gd name="T49" fmla="*/ 31 h 53"/>
              <a:gd name="T50" fmla="*/ 43 w 52"/>
              <a:gd name="T51" fmla="*/ 45 h 53"/>
              <a:gd name="T52" fmla="*/ 45 w 52"/>
              <a:gd name="T53" fmla="*/ 43 h 53"/>
              <a:gd name="T54" fmla="*/ 31 w 52"/>
              <a:gd name="T55" fmla="*/ 30 h 53"/>
              <a:gd name="T56" fmla="*/ 30 w 52"/>
              <a:gd name="T57" fmla="*/ 29 h 53"/>
              <a:gd name="T58" fmla="*/ 31 w 52"/>
              <a:gd name="T59" fmla="*/ 25 h 53"/>
              <a:gd name="T60" fmla="*/ 43 w 52"/>
              <a:gd name="T61" fmla="*/ 19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2" h="53">
                <a:moveTo>
                  <a:pt x="3" y="1"/>
                </a:moveTo>
                <a:cubicBezTo>
                  <a:pt x="50" y="16"/>
                  <a:pt x="50" y="16"/>
                  <a:pt x="50" y="16"/>
                </a:cubicBezTo>
                <a:cubicBezTo>
                  <a:pt x="52" y="17"/>
                  <a:pt x="52" y="18"/>
                  <a:pt x="52" y="20"/>
                </a:cubicBezTo>
                <a:cubicBezTo>
                  <a:pt x="52" y="20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37" y="28"/>
                  <a:pt x="37" y="28"/>
                  <a:pt x="37" y="28"/>
                </a:cubicBezTo>
                <a:cubicBezTo>
                  <a:pt x="50" y="42"/>
                  <a:pt x="50" y="42"/>
                  <a:pt x="50" y="42"/>
                </a:cubicBezTo>
                <a:cubicBezTo>
                  <a:pt x="51" y="43"/>
                  <a:pt x="51" y="44"/>
                  <a:pt x="50" y="45"/>
                </a:cubicBezTo>
                <a:cubicBezTo>
                  <a:pt x="45" y="51"/>
                  <a:pt x="45" y="51"/>
                  <a:pt x="45" y="51"/>
                </a:cubicBezTo>
                <a:cubicBezTo>
                  <a:pt x="44" y="52"/>
                  <a:pt x="42" y="52"/>
                  <a:pt x="41" y="51"/>
                </a:cubicBezTo>
                <a:cubicBezTo>
                  <a:pt x="41" y="51"/>
                  <a:pt x="41" y="51"/>
                  <a:pt x="41" y="51"/>
                </a:cubicBezTo>
                <a:cubicBezTo>
                  <a:pt x="28" y="38"/>
                  <a:pt x="28" y="38"/>
                  <a:pt x="28" y="38"/>
                </a:cubicBezTo>
                <a:cubicBezTo>
                  <a:pt x="20" y="51"/>
                  <a:pt x="20" y="51"/>
                  <a:pt x="20" y="51"/>
                </a:cubicBezTo>
                <a:cubicBezTo>
                  <a:pt x="20" y="53"/>
                  <a:pt x="18" y="53"/>
                  <a:pt x="17" y="53"/>
                </a:cubicBezTo>
                <a:cubicBezTo>
                  <a:pt x="16" y="52"/>
                  <a:pt x="16" y="52"/>
                  <a:pt x="16" y="51"/>
                </a:cubicBezTo>
                <a:cubicBezTo>
                  <a:pt x="0" y="4"/>
                  <a:pt x="0" y="4"/>
                  <a:pt x="0" y="4"/>
                </a:cubicBezTo>
                <a:cubicBezTo>
                  <a:pt x="0" y="3"/>
                  <a:pt x="0" y="1"/>
                  <a:pt x="2" y="1"/>
                </a:cubicBezTo>
                <a:cubicBezTo>
                  <a:pt x="2" y="0"/>
                  <a:pt x="3" y="0"/>
                  <a:pt x="3" y="1"/>
                </a:cubicBezTo>
                <a:close/>
                <a:moveTo>
                  <a:pt x="43" y="19"/>
                </a:moveTo>
                <a:cubicBezTo>
                  <a:pt x="43" y="19"/>
                  <a:pt x="43" y="19"/>
                  <a:pt x="43" y="19"/>
                </a:cubicBezTo>
                <a:cubicBezTo>
                  <a:pt x="7" y="7"/>
                  <a:pt x="7" y="7"/>
                  <a:pt x="7" y="7"/>
                </a:cubicBezTo>
                <a:cubicBezTo>
                  <a:pt x="19" y="43"/>
                  <a:pt x="19" y="43"/>
                  <a:pt x="19" y="43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1"/>
                </a:cubicBezTo>
                <a:cubicBezTo>
                  <a:pt x="26" y="30"/>
                  <a:pt x="28" y="30"/>
                  <a:pt x="29" y="31"/>
                </a:cubicBezTo>
                <a:cubicBezTo>
                  <a:pt x="43" y="45"/>
                  <a:pt x="43" y="45"/>
                  <a:pt x="43" y="45"/>
                </a:cubicBezTo>
                <a:cubicBezTo>
                  <a:pt x="45" y="43"/>
                  <a:pt x="45" y="43"/>
                  <a:pt x="45" y="43"/>
                </a:cubicBezTo>
                <a:cubicBezTo>
                  <a:pt x="31" y="30"/>
                  <a:pt x="31" y="30"/>
                  <a:pt x="31" y="30"/>
                </a:cubicBezTo>
                <a:cubicBezTo>
                  <a:pt x="31" y="29"/>
                  <a:pt x="30" y="29"/>
                  <a:pt x="30" y="29"/>
                </a:cubicBezTo>
                <a:cubicBezTo>
                  <a:pt x="30" y="28"/>
                  <a:pt x="30" y="26"/>
                  <a:pt x="31" y="25"/>
                </a:cubicBezTo>
                <a:cubicBezTo>
                  <a:pt x="43" y="19"/>
                  <a:pt x="43" y="19"/>
                  <a:pt x="43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7464" name="Freeform 56"/>
          <p:cNvSpPr>
            <a:spLocks/>
          </p:cNvSpPr>
          <p:nvPr/>
        </p:nvSpPr>
        <p:spPr bwMode="auto">
          <a:xfrm>
            <a:off x="4491633" y="4621348"/>
            <a:ext cx="750094" cy="89297"/>
          </a:xfrm>
          <a:custGeom>
            <a:avLst/>
            <a:gdLst>
              <a:gd name="T0" fmla="*/ 336 w 336"/>
              <a:gd name="T1" fmla="*/ 0 h 40"/>
              <a:gd name="T2" fmla="*/ 0 w 336"/>
              <a:gd name="T3" fmla="*/ 0 h 40"/>
              <a:gd name="T4" fmla="*/ 0 w 336"/>
              <a:gd name="T5" fmla="*/ 40 h 40"/>
              <a:gd name="T6" fmla="*/ 300 w 336"/>
              <a:gd name="T7" fmla="*/ 40 h 40"/>
              <a:gd name="T8" fmla="*/ 336 w 336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6" h="40">
                <a:moveTo>
                  <a:pt x="336" y="0"/>
                </a:moveTo>
                <a:lnTo>
                  <a:pt x="0" y="0"/>
                </a:lnTo>
                <a:lnTo>
                  <a:pt x="0" y="40"/>
                </a:lnTo>
                <a:lnTo>
                  <a:pt x="300" y="40"/>
                </a:lnTo>
                <a:lnTo>
                  <a:pt x="336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7465" name="Freeform 57"/>
          <p:cNvSpPr>
            <a:spLocks/>
          </p:cNvSpPr>
          <p:nvPr/>
        </p:nvSpPr>
        <p:spPr bwMode="auto">
          <a:xfrm>
            <a:off x="4491633" y="3956087"/>
            <a:ext cx="669727" cy="754559"/>
          </a:xfrm>
          <a:custGeom>
            <a:avLst/>
            <a:gdLst>
              <a:gd name="T0" fmla="*/ 137 w 148"/>
              <a:gd name="T1" fmla="*/ 0 h 167"/>
              <a:gd name="T2" fmla="*/ 11 w 148"/>
              <a:gd name="T3" fmla="*/ 0 h 167"/>
              <a:gd name="T4" fmla="*/ 0 w 148"/>
              <a:gd name="T5" fmla="*/ 12 h 167"/>
              <a:gd name="T6" fmla="*/ 0 w 148"/>
              <a:gd name="T7" fmla="*/ 110 h 167"/>
              <a:gd name="T8" fmla="*/ 0 w 148"/>
              <a:gd name="T9" fmla="*/ 156 h 167"/>
              <a:gd name="T10" fmla="*/ 0 w 148"/>
              <a:gd name="T11" fmla="*/ 167 h 167"/>
              <a:gd name="T12" fmla="*/ 11 w 148"/>
              <a:gd name="T13" fmla="*/ 167 h 167"/>
              <a:gd name="T14" fmla="*/ 137 w 148"/>
              <a:gd name="T15" fmla="*/ 167 h 167"/>
              <a:gd name="T16" fmla="*/ 148 w 148"/>
              <a:gd name="T17" fmla="*/ 167 h 167"/>
              <a:gd name="T18" fmla="*/ 148 w 148"/>
              <a:gd name="T19" fmla="*/ 156 h 167"/>
              <a:gd name="T20" fmla="*/ 148 w 148"/>
              <a:gd name="T21" fmla="*/ 110 h 167"/>
              <a:gd name="T22" fmla="*/ 148 w 148"/>
              <a:gd name="T23" fmla="*/ 12 h 167"/>
              <a:gd name="T24" fmla="*/ 137 w 148"/>
              <a:gd name="T25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" h="167">
                <a:moveTo>
                  <a:pt x="137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67"/>
                  <a:pt x="0" y="167"/>
                  <a:pt x="0" y="167"/>
                </a:cubicBezTo>
                <a:cubicBezTo>
                  <a:pt x="11" y="167"/>
                  <a:pt x="11" y="167"/>
                  <a:pt x="11" y="167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48" y="167"/>
                  <a:pt x="148" y="167"/>
                  <a:pt x="148" y="167"/>
                </a:cubicBezTo>
                <a:cubicBezTo>
                  <a:pt x="148" y="156"/>
                  <a:pt x="148" y="156"/>
                  <a:pt x="148" y="156"/>
                </a:cubicBezTo>
                <a:cubicBezTo>
                  <a:pt x="148" y="110"/>
                  <a:pt x="148" y="110"/>
                  <a:pt x="148" y="110"/>
                </a:cubicBezTo>
                <a:cubicBezTo>
                  <a:pt x="148" y="12"/>
                  <a:pt x="148" y="12"/>
                  <a:pt x="148" y="12"/>
                </a:cubicBezTo>
                <a:cubicBezTo>
                  <a:pt x="148" y="5"/>
                  <a:pt x="143" y="0"/>
                  <a:pt x="13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7466" name="Freeform 58"/>
          <p:cNvSpPr>
            <a:spLocks noEditPoints="1"/>
          </p:cNvSpPr>
          <p:nvPr/>
        </p:nvSpPr>
        <p:spPr bwMode="auto">
          <a:xfrm>
            <a:off x="4719340" y="4181562"/>
            <a:ext cx="216546" cy="303609"/>
          </a:xfrm>
          <a:custGeom>
            <a:avLst/>
            <a:gdLst>
              <a:gd name="T0" fmla="*/ 42 w 48"/>
              <a:gd name="T1" fmla="*/ 18 h 67"/>
              <a:gd name="T2" fmla="*/ 37 w 48"/>
              <a:gd name="T3" fmla="*/ 31 h 67"/>
              <a:gd name="T4" fmla="*/ 37 w 48"/>
              <a:gd name="T5" fmla="*/ 31 h 67"/>
              <a:gd name="T6" fmla="*/ 46 w 48"/>
              <a:gd name="T7" fmla="*/ 43 h 67"/>
              <a:gd name="T8" fmla="*/ 48 w 48"/>
              <a:gd name="T9" fmla="*/ 51 h 67"/>
              <a:gd name="T10" fmla="*/ 46 w 48"/>
              <a:gd name="T11" fmla="*/ 60 h 67"/>
              <a:gd name="T12" fmla="*/ 43 w 48"/>
              <a:gd name="T13" fmla="*/ 62 h 67"/>
              <a:gd name="T14" fmla="*/ 37 w 48"/>
              <a:gd name="T15" fmla="*/ 64 h 67"/>
              <a:gd name="T16" fmla="*/ 35 w 48"/>
              <a:gd name="T17" fmla="*/ 67 h 67"/>
              <a:gd name="T18" fmla="*/ 11 w 48"/>
              <a:gd name="T19" fmla="*/ 64 h 67"/>
              <a:gd name="T20" fmla="*/ 11 w 48"/>
              <a:gd name="T21" fmla="*/ 62 h 67"/>
              <a:gd name="T22" fmla="*/ 5 w 48"/>
              <a:gd name="T23" fmla="*/ 62 h 67"/>
              <a:gd name="T24" fmla="*/ 0 w 48"/>
              <a:gd name="T25" fmla="*/ 56 h 67"/>
              <a:gd name="T26" fmla="*/ 2 w 48"/>
              <a:gd name="T27" fmla="*/ 43 h 67"/>
              <a:gd name="T28" fmla="*/ 11 w 48"/>
              <a:gd name="T29" fmla="*/ 31 h 67"/>
              <a:gd name="T30" fmla="*/ 6 w 48"/>
              <a:gd name="T31" fmla="*/ 18 h 67"/>
              <a:gd name="T32" fmla="*/ 13 w 48"/>
              <a:gd name="T33" fmla="*/ 57 h 67"/>
              <a:gd name="T34" fmla="*/ 13 w 48"/>
              <a:gd name="T35" fmla="*/ 50 h 67"/>
              <a:gd name="T36" fmla="*/ 16 w 48"/>
              <a:gd name="T37" fmla="*/ 50 h 67"/>
              <a:gd name="T38" fmla="*/ 16 w 48"/>
              <a:gd name="T39" fmla="*/ 59 h 67"/>
              <a:gd name="T40" fmla="*/ 32 w 48"/>
              <a:gd name="T41" fmla="*/ 62 h 67"/>
              <a:gd name="T42" fmla="*/ 32 w 48"/>
              <a:gd name="T43" fmla="*/ 59 h 67"/>
              <a:gd name="T44" fmla="*/ 32 w 48"/>
              <a:gd name="T45" fmla="*/ 50 h 67"/>
              <a:gd name="T46" fmla="*/ 35 w 48"/>
              <a:gd name="T47" fmla="*/ 50 h 67"/>
              <a:gd name="T48" fmla="*/ 42 w 48"/>
              <a:gd name="T49" fmla="*/ 57 h 67"/>
              <a:gd name="T50" fmla="*/ 42 w 48"/>
              <a:gd name="T51" fmla="*/ 51 h 67"/>
              <a:gd name="T52" fmla="*/ 41 w 48"/>
              <a:gd name="T53" fmla="*/ 45 h 67"/>
              <a:gd name="T54" fmla="*/ 32 w 48"/>
              <a:gd name="T55" fmla="*/ 34 h 67"/>
              <a:gd name="T56" fmla="*/ 16 w 48"/>
              <a:gd name="T57" fmla="*/ 34 h 67"/>
              <a:gd name="T58" fmla="*/ 6 w 48"/>
              <a:gd name="T59" fmla="*/ 51 h 67"/>
              <a:gd name="T60" fmla="*/ 6 w 48"/>
              <a:gd name="T61" fmla="*/ 57 h 67"/>
              <a:gd name="T62" fmla="*/ 24 w 48"/>
              <a:gd name="T63" fmla="*/ 6 h 67"/>
              <a:gd name="T64" fmla="*/ 11 w 48"/>
              <a:gd name="T65" fmla="*/ 18 h 67"/>
              <a:gd name="T66" fmla="*/ 37 w 48"/>
              <a:gd name="T67" fmla="*/ 18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8" h="67">
                <a:moveTo>
                  <a:pt x="24" y="0"/>
                </a:moveTo>
                <a:cubicBezTo>
                  <a:pt x="34" y="0"/>
                  <a:pt x="42" y="8"/>
                  <a:pt x="42" y="18"/>
                </a:cubicBezTo>
                <a:cubicBezTo>
                  <a:pt x="42" y="23"/>
                  <a:pt x="40" y="28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40" y="35"/>
                  <a:pt x="44" y="38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7" y="45"/>
                  <a:pt x="48" y="48"/>
                  <a:pt x="48" y="51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57"/>
                  <a:pt x="47" y="59"/>
                  <a:pt x="46" y="60"/>
                </a:cubicBezTo>
                <a:cubicBezTo>
                  <a:pt x="46" y="61"/>
                  <a:pt x="44" y="62"/>
                  <a:pt x="43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37" y="62"/>
                  <a:pt x="37" y="62"/>
                  <a:pt x="37" y="62"/>
                </a:cubicBezTo>
                <a:cubicBezTo>
                  <a:pt x="37" y="64"/>
                  <a:pt x="37" y="64"/>
                  <a:pt x="37" y="64"/>
                </a:cubicBezTo>
                <a:cubicBezTo>
                  <a:pt x="37" y="66"/>
                  <a:pt x="36" y="67"/>
                  <a:pt x="35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2" y="67"/>
                  <a:pt x="11" y="66"/>
                  <a:pt x="11" y="64"/>
                </a:cubicBezTo>
                <a:cubicBezTo>
                  <a:pt x="11" y="64"/>
                  <a:pt x="11" y="64"/>
                  <a:pt x="11" y="64"/>
                </a:cubicBezTo>
                <a:cubicBezTo>
                  <a:pt x="11" y="62"/>
                  <a:pt x="11" y="62"/>
                  <a:pt x="11" y="62"/>
                </a:cubicBezTo>
                <a:cubicBezTo>
                  <a:pt x="5" y="62"/>
                  <a:pt x="5" y="62"/>
                  <a:pt x="5" y="62"/>
                </a:cubicBezTo>
                <a:cubicBezTo>
                  <a:pt x="5" y="62"/>
                  <a:pt x="5" y="62"/>
                  <a:pt x="5" y="62"/>
                </a:cubicBezTo>
                <a:cubicBezTo>
                  <a:pt x="3" y="62"/>
                  <a:pt x="2" y="61"/>
                  <a:pt x="2" y="60"/>
                </a:cubicBezTo>
                <a:cubicBezTo>
                  <a:pt x="1" y="59"/>
                  <a:pt x="0" y="57"/>
                  <a:pt x="0" y="56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48"/>
                  <a:pt x="1" y="45"/>
                  <a:pt x="2" y="43"/>
                </a:cubicBezTo>
                <a:cubicBezTo>
                  <a:pt x="4" y="38"/>
                  <a:pt x="8" y="35"/>
                  <a:pt x="11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8" y="28"/>
                  <a:pt x="6" y="23"/>
                  <a:pt x="6" y="18"/>
                </a:cubicBezTo>
                <a:cubicBezTo>
                  <a:pt x="6" y="8"/>
                  <a:pt x="14" y="0"/>
                  <a:pt x="24" y="0"/>
                </a:cubicBezTo>
                <a:close/>
                <a:moveTo>
                  <a:pt x="13" y="57"/>
                </a:moveTo>
                <a:cubicBezTo>
                  <a:pt x="13" y="57"/>
                  <a:pt x="13" y="57"/>
                  <a:pt x="13" y="57"/>
                </a:cubicBezTo>
                <a:cubicBezTo>
                  <a:pt x="13" y="50"/>
                  <a:pt x="13" y="50"/>
                  <a:pt x="13" y="50"/>
                </a:cubicBezTo>
                <a:cubicBezTo>
                  <a:pt x="13" y="49"/>
                  <a:pt x="13" y="48"/>
                  <a:pt x="14" y="48"/>
                </a:cubicBezTo>
                <a:cubicBezTo>
                  <a:pt x="15" y="48"/>
                  <a:pt x="16" y="49"/>
                  <a:pt x="16" y="50"/>
                </a:cubicBezTo>
                <a:cubicBezTo>
                  <a:pt x="16" y="59"/>
                  <a:pt x="16" y="59"/>
                  <a:pt x="16" y="59"/>
                </a:cubicBezTo>
                <a:cubicBezTo>
                  <a:pt x="16" y="59"/>
                  <a:pt x="16" y="59"/>
                  <a:pt x="16" y="59"/>
                </a:cubicBezTo>
                <a:cubicBezTo>
                  <a:pt x="16" y="62"/>
                  <a:pt x="16" y="62"/>
                  <a:pt x="16" y="62"/>
                </a:cubicBezTo>
                <a:cubicBezTo>
                  <a:pt x="32" y="62"/>
                  <a:pt x="32" y="62"/>
                  <a:pt x="32" y="62"/>
                </a:cubicBezTo>
                <a:cubicBezTo>
                  <a:pt x="32" y="59"/>
                  <a:pt x="32" y="59"/>
                  <a:pt x="32" y="59"/>
                </a:cubicBezTo>
                <a:cubicBezTo>
                  <a:pt x="32" y="59"/>
                  <a:pt x="32" y="59"/>
                  <a:pt x="32" y="59"/>
                </a:cubicBezTo>
                <a:cubicBezTo>
                  <a:pt x="32" y="59"/>
                  <a:pt x="32" y="59"/>
                  <a:pt x="32" y="59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49"/>
                  <a:pt x="33" y="48"/>
                  <a:pt x="34" y="48"/>
                </a:cubicBezTo>
                <a:cubicBezTo>
                  <a:pt x="35" y="48"/>
                  <a:pt x="35" y="49"/>
                  <a:pt x="35" y="50"/>
                </a:cubicBezTo>
                <a:cubicBezTo>
                  <a:pt x="35" y="57"/>
                  <a:pt x="35" y="57"/>
                  <a:pt x="35" y="57"/>
                </a:cubicBezTo>
                <a:cubicBezTo>
                  <a:pt x="42" y="57"/>
                  <a:pt x="42" y="57"/>
                  <a:pt x="42" y="57"/>
                </a:cubicBezTo>
                <a:cubicBezTo>
                  <a:pt x="42" y="57"/>
                  <a:pt x="42" y="56"/>
                  <a:pt x="42" y="56"/>
                </a:cubicBezTo>
                <a:cubicBezTo>
                  <a:pt x="42" y="51"/>
                  <a:pt x="42" y="51"/>
                  <a:pt x="42" y="51"/>
                </a:cubicBezTo>
                <a:cubicBezTo>
                  <a:pt x="42" y="49"/>
                  <a:pt x="42" y="47"/>
                  <a:pt x="41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40" y="41"/>
                  <a:pt x="35" y="37"/>
                  <a:pt x="32" y="34"/>
                </a:cubicBezTo>
                <a:cubicBezTo>
                  <a:pt x="30" y="36"/>
                  <a:pt x="27" y="37"/>
                  <a:pt x="24" y="37"/>
                </a:cubicBezTo>
                <a:cubicBezTo>
                  <a:pt x="21" y="37"/>
                  <a:pt x="18" y="36"/>
                  <a:pt x="16" y="34"/>
                </a:cubicBezTo>
                <a:cubicBezTo>
                  <a:pt x="13" y="37"/>
                  <a:pt x="8" y="41"/>
                  <a:pt x="7" y="45"/>
                </a:cubicBezTo>
                <a:cubicBezTo>
                  <a:pt x="6" y="47"/>
                  <a:pt x="6" y="49"/>
                  <a:pt x="6" y="51"/>
                </a:cubicBezTo>
                <a:cubicBezTo>
                  <a:pt x="6" y="56"/>
                  <a:pt x="6" y="56"/>
                  <a:pt x="6" y="56"/>
                </a:cubicBezTo>
                <a:cubicBezTo>
                  <a:pt x="6" y="56"/>
                  <a:pt x="6" y="57"/>
                  <a:pt x="6" y="57"/>
                </a:cubicBezTo>
                <a:cubicBezTo>
                  <a:pt x="13" y="57"/>
                  <a:pt x="13" y="57"/>
                  <a:pt x="13" y="57"/>
                </a:cubicBezTo>
                <a:close/>
                <a:moveTo>
                  <a:pt x="24" y="6"/>
                </a:moveTo>
                <a:cubicBezTo>
                  <a:pt x="24" y="6"/>
                  <a:pt x="24" y="6"/>
                  <a:pt x="24" y="6"/>
                </a:cubicBezTo>
                <a:cubicBezTo>
                  <a:pt x="17" y="6"/>
                  <a:pt x="11" y="11"/>
                  <a:pt x="11" y="18"/>
                </a:cubicBezTo>
                <a:cubicBezTo>
                  <a:pt x="11" y="26"/>
                  <a:pt x="17" y="31"/>
                  <a:pt x="24" y="31"/>
                </a:cubicBezTo>
                <a:cubicBezTo>
                  <a:pt x="31" y="31"/>
                  <a:pt x="37" y="26"/>
                  <a:pt x="37" y="18"/>
                </a:cubicBezTo>
                <a:cubicBezTo>
                  <a:pt x="37" y="11"/>
                  <a:pt x="31" y="6"/>
                  <a:pt x="24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7468" name="Freeform 60"/>
          <p:cNvSpPr>
            <a:spLocks/>
          </p:cNvSpPr>
          <p:nvPr/>
        </p:nvSpPr>
        <p:spPr bwMode="auto">
          <a:xfrm>
            <a:off x="3466952" y="4621348"/>
            <a:ext cx="750094" cy="89297"/>
          </a:xfrm>
          <a:custGeom>
            <a:avLst/>
            <a:gdLst>
              <a:gd name="T0" fmla="*/ 336 w 336"/>
              <a:gd name="T1" fmla="*/ 0 h 40"/>
              <a:gd name="T2" fmla="*/ 0 w 336"/>
              <a:gd name="T3" fmla="*/ 0 h 40"/>
              <a:gd name="T4" fmla="*/ 0 w 336"/>
              <a:gd name="T5" fmla="*/ 40 h 40"/>
              <a:gd name="T6" fmla="*/ 300 w 336"/>
              <a:gd name="T7" fmla="*/ 40 h 40"/>
              <a:gd name="T8" fmla="*/ 336 w 336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6" h="40">
                <a:moveTo>
                  <a:pt x="336" y="0"/>
                </a:moveTo>
                <a:lnTo>
                  <a:pt x="0" y="0"/>
                </a:lnTo>
                <a:lnTo>
                  <a:pt x="0" y="40"/>
                </a:lnTo>
                <a:lnTo>
                  <a:pt x="300" y="40"/>
                </a:lnTo>
                <a:lnTo>
                  <a:pt x="336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7469" name="Freeform 61"/>
          <p:cNvSpPr>
            <a:spLocks/>
          </p:cNvSpPr>
          <p:nvPr/>
        </p:nvSpPr>
        <p:spPr bwMode="auto">
          <a:xfrm>
            <a:off x="3466952" y="3956087"/>
            <a:ext cx="669727" cy="754559"/>
          </a:xfrm>
          <a:custGeom>
            <a:avLst/>
            <a:gdLst>
              <a:gd name="T0" fmla="*/ 137 w 148"/>
              <a:gd name="T1" fmla="*/ 0 h 167"/>
              <a:gd name="T2" fmla="*/ 11 w 148"/>
              <a:gd name="T3" fmla="*/ 0 h 167"/>
              <a:gd name="T4" fmla="*/ 0 w 148"/>
              <a:gd name="T5" fmla="*/ 12 h 167"/>
              <a:gd name="T6" fmla="*/ 0 w 148"/>
              <a:gd name="T7" fmla="*/ 110 h 167"/>
              <a:gd name="T8" fmla="*/ 0 w 148"/>
              <a:gd name="T9" fmla="*/ 156 h 167"/>
              <a:gd name="T10" fmla="*/ 0 w 148"/>
              <a:gd name="T11" fmla="*/ 167 h 167"/>
              <a:gd name="T12" fmla="*/ 11 w 148"/>
              <a:gd name="T13" fmla="*/ 167 h 167"/>
              <a:gd name="T14" fmla="*/ 137 w 148"/>
              <a:gd name="T15" fmla="*/ 167 h 167"/>
              <a:gd name="T16" fmla="*/ 148 w 148"/>
              <a:gd name="T17" fmla="*/ 167 h 167"/>
              <a:gd name="T18" fmla="*/ 148 w 148"/>
              <a:gd name="T19" fmla="*/ 156 h 167"/>
              <a:gd name="T20" fmla="*/ 148 w 148"/>
              <a:gd name="T21" fmla="*/ 110 h 167"/>
              <a:gd name="T22" fmla="*/ 148 w 148"/>
              <a:gd name="T23" fmla="*/ 12 h 167"/>
              <a:gd name="T24" fmla="*/ 137 w 148"/>
              <a:gd name="T25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" h="167">
                <a:moveTo>
                  <a:pt x="137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67"/>
                  <a:pt x="0" y="167"/>
                  <a:pt x="0" y="167"/>
                </a:cubicBezTo>
                <a:cubicBezTo>
                  <a:pt x="11" y="167"/>
                  <a:pt x="11" y="167"/>
                  <a:pt x="11" y="167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48" y="167"/>
                  <a:pt x="148" y="167"/>
                  <a:pt x="148" y="167"/>
                </a:cubicBezTo>
                <a:cubicBezTo>
                  <a:pt x="148" y="156"/>
                  <a:pt x="148" y="156"/>
                  <a:pt x="148" y="156"/>
                </a:cubicBezTo>
                <a:cubicBezTo>
                  <a:pt x="148" y="110"/>
                  <a:pt x="148" y="110"/>
                  <a:pt x="148" y="110"/>
                </a:cubicBezTo>
                <a:cubicBezTo>
                  <a:pt x="148" y="12"/>
                  <a:pt x="148" y="12"/>
                  <a:pt x="148" y="12"/>
                </a:cubicBezTo>
                <a:cubicBezTo>
                  <a:pt x="148" y="5"/>
                  <a:pt x="143" y="0"/>
                  <a:pt x="13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7470" name="Freeform 62"/>
          <p:cNvSpPr>
            <a:spLocks noEditPoints="1"/>
          </p:cNvSpPr>
          <p:nvPr/>
        </p:nvSpPr>
        <p:spPr bwMode="auto">
          <a:xfrm>
            <a:off x="3656708" y="4190492"/>
            <a:ext cx="290215" cy="285750"/>
          </a:xfrm>
          <a:custGeom>
            <a:avLst/>
            <a:gdLst>
              <a:gd name="T0" fmla="*/ 50 w 64"/>
              <a:gd name="T1" fmla="*/ 3 h 63"/>
              <a:gd name="T2" fmla="*/ 43 w 64"/>
              <a:gd name="T3" fmla="*/ 0 h 63"/>
              <a:gd name="T4" fmla="*/ 1 w 64"/>
              <a:gd name="T5" fmla="*/ 38 h 63"/>
              <a:gd name="T6" fmla="*/ 1 w 64"/>
              <a:gd name="T7" fmla="*/ 38 h 63"/>
              <a:gd name="T8" fmla="*/ 1 w 64"/>
              <a:gd name="T9" fmla="*/ 38 h 63"/>
              <a:gd name="T10" fmla="*/ 1 w 64"/>
              <a:gd name="T11" fmla="*/ 38 h 63"/>
              <a:gd name="T12" fmla="*/ 1 w 64"/>
              <a:gd name="T13" fmla="*/ 38 h 63"/>
              <a:gd name="T14" fmla="*/ 1 w 64"/>
              <a:gd name="T15" fmla="*/ 38 h 63"/>
              <a:gd name="T16" fmla="*/ 1 w 64"/>
              <a:gd name="T17" fmla="*/ 38 h 63"/>
              <a:gd name="T18" fmla="*/ 1 w 64"/>
              <a:gd name="T19" fmla="*/ 38 h 63"/>
              <a:gd name="T20" fmla="*/ 0 w 64"/>
              <a:gd name="T21" fmla="*/ 38 h 63"/>
              <a:gd name="T22" fmla="*/ 0 w 64"/>
              <a:gd name="T23" fmla="*/ 39 h 63"/>
              <a:gd name="T24" fmla="*/ 0 w 64"/>
              <a:gd name="T25" fmla="*/ 39 h 63"/>
              <a:gd name="T26" fmla="*/ 0 w 64"/>
              <a:gd name="T27" fmla="*/ 39 h 63"/>
              <a:gd name="T28" fmla="*/ 0 w 64"/>
              <a:gd name="T29" fmla="*/ 39 h 63"/>
              <a:gd name="T30" fmla="*/ 0 w 64"/>
              <a:gd name="T31" fmla="*/ 39 h 63"/>
              <a:gd name="T32" fmla="*/ 0 w 64"/>
              <a:gd name="T33" fmla="*/ 39 h 63"/>
              <a:gd name="T34" fmla="*/ 0 w 64"/>
              <a:gd name="T35" fmla="*/ 39 h 63"/>
              <a:gd name="T36" fmla="*/ 0 w 64"/>
              <a:gd name="T37" fmla="*/ 39 h 63"/>
              <a:gd name="T38" fmla="*/ 0 w 64"/>
              <a:gd name="T39" fmla="*/ 39 h 63"/>
              <a:gd name="T40" fmla="*/ 24 w 64"/>
              <a:gd name="T41" fmla="*/ 63 h 63"/>
              <a:gd name="T42" fmla="*/ 24 w 64"/>
              <a:gd name="T43" fmla="*/ 63 h 63"/>
              <a:gd name="T44" fmla="*/ 25 w 64"/>
              <a:gd name="T45" fmla="*/ 63 h 63"/>
              <a:gd name="T46" fmla="*/ 25 w 64"/>
              <a:gd name="T47" fmla="*/ 63 h 63"/>
              <a:gd name="T48" fmla="*/ 25 w 64"/>
              <a:gd name="T49" fmla="*/ 63 h 63"/>
              <a:gd name="T50" fmla="*/ 25 w 64"/>
              <a:gd name="T51" fmla="*/ 63 h 63"/>
              <a:gd name="T52" fmla="*/ 25 w 64"/>
              <a:gd name="T53" fmla="*/ 63 h 63"/>
              <a:gd name="T54" fmla="*/ 26 w 64"/>
              <a:gd name="T55" fmla="*/ 63 h 63"/>
              <a:gd name="T56" fmla="*/ 26 w 64"/>
              <a:gd name="T57" fmla="*/ 63 h 63"/>
              <a:gd name="T58" fmla="*/ 26 w 64"/>
              <a:gd name="T59" fmla="*/ 63 h 63"/>
              <a:gd name="T60" fmla="*/ 61 w 64"/>
              <a:gd name="T61" fmla="*/ 28 h 63"/>
              <a:gd name="T62" fmla="*/ 32 w 64"/>
              <a:gd name="T63" fmla="*/ 15 h 63"/>
              <a:gd name="T64" fmla="*/ 10 w 64"/>
              <a:gd name="T65" fmla="*/ 43 h 63"/>
              <a:gd name="T66" fmla="*/ 6 w 64"/>
              <a:gd name="T67" fmla="*/ 58 h 63"/>
              <a:gd name="T68" fmla="*/ 18 w 64"/>
              <a:gd name="T69" fmla="*/ 58 h 63"/>
              <a:gd name="T70" fmla="*/ 12 w 64"/>
              <a:gd name="T71" fmla="*/ 45 h 63"/>
              <a:gd name="T72" fmla="*/ 19 w 64"/>
              <a:gd name="T73" fmla="*/ 52 h 63"/>
              <a:gd name="T74" fmla="*/ 24 w 64"/>
              <a:gd name="T75" fmla="*/ 57 h 63"/>
              <a:gd name="T76" fmla="*/ 49 w 64"/>
              <a:gd name="T77" fmla="*/ 32 h 63"/>
              <a:gd name="T78" fmla="*/ 58 w 64"/>
              <a:gd name="T79" fmla="*/ 21 h 63"/>
              <a:gd name="T80" fmla="*/ 53 w 64"/>
              <a:gd name="T81" fmla="*/ 28 h 63"/>
              <a:gd name="T82" fmla="*/ 37 w 64"/>
              <a:gd name="T83" fmla="*/ 9 h 63"/>
              <a:gd name="T84" fmla="*/ 43 w 64"/>
              <a:gd name="T85" fmla="*/ 5 h 63"/>
              <a:gd name="T86" fmla="*/ 58 w 64"/>
              <a:gd name="T87" fmla="*/ 21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4" h="63">
                <a:moveTo>
                  <a:pt x="64" y="21"/>
                </a:moveTo>
                <a:cubicBezTo>
                  <a:pt x="64" y="18"/>
                  <a:pt x="63" y="16"/>
                  <a:pt x="61" y="14"/>
                </a:cubicBezTo>
                <a:cubicBezTo>
                  <a:pt x="50" y="3"/>
                  <a:pt x="50" y="3"/>
                  <a:pt x="50" y="3"/>
                </a:cubicBezTo>
                <a:cubicBezTo>
                  <a:pt x="48" y="1"/>
                  <a:pt x="45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0" y="0"/>
                  <a:pt x="38" y="1"/>
                  <a:pt x="36" y="3"/>
                </a:cubicBezTo>
                <a:cubicBezTo>
                  <a:pt x="24" y="14"/>
                  <a:pt x="13" y="26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2"/>
                  <a:pt x="1" y="63"/>
                  <a:pt x="3" y="63"/>
                </a:cubicBezTo>
                <a:cubicBezTo>
                  <a:pt x="24" y="63"/>
                  <a:pt x="24" y="63"/>
                  <a:pt x="24" y="63"/>
                </a:cubicBezTo>
                <a:cubicBezTo>
                  <a:pt x="24" y="63"/>
                  <a:pt x="24" y="63"/>
                  <a:pt x="24" y="63"/>
                </a:cubicBezTo>
                <a:cubicBezTo>
                  <a:pt x="24" y="63"/>
                  <a:pt x="24" y="63"/>
                  <a:pt x="24" y="63"/>
                </a:cubicBezTo>
                <a:cubicBezTo>
                  <a:pt x="24" y="63"/>
                  <a:pt x="24" y="63"/>
                  <a:pt x="24" y="63"/>
                </a:cubicBezTo>
                <a:cubicBezTo>
                  <a:pt x="24" y="63"/>
                  <a:pt x="24" y="63"/>
                  <a:pt x="24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38" y="51"/>
                  <a:pt x="49" y="39"/>
                  <a:pt x="61" y="28"/>
                </a:cubicBezTo>
                <a:cubicBezTo>
                  <a:pt x="63" y="26"/>
                  <a:pt x="64" y="23"/>
                  <a:pt x="64" y="21"/>
                </a:cubicBezTo>
                <a:cubicBezTo>
                  <a:pt x="64" y="21"/>
                  <a:pt x="64" y="21"/>
                  <a:pt x="64" y="21"/>
                </a:cubicBezTo>
                <a:close/>
                <a:moveTo>
                  <a:pt x="32" y="15"/>
                </a:moveTo>
                <a:cubicBezTo>
                  <a:pt x="32" y="15"/>
                  <a:pt x="32" y="15"/>
                  <a:pt x="32" y="15"/>
                </a:cubicBezTo>
                <a:cubicBezTo>
                  <a:pt x="35" y="18"/>
                  <a:pt x="35" y="18"/>
                  <a:pt x="35" y="18"/>
                </a:cubicBezTo>
                <a:cubicBezTo>
                  <a:pt x="10" y="43"/>
                  <a:pt x="10" y="43"/>
                  <a:pt x="10" y="43"/>
                </a:cubicBezTo>
                <a:cubicBezTo>
                  <a:pt x="7" y="40"/>
                  <a:pt x="7" y="40"/>
                  <a:pt x="7" y="40"/>
                </a:cubicBezTo>
                <a:cubicBezTo>
                  <a:pt x="32" y="15"/>
                  <a:pt x="32" y="15"/>
                  <a:pt x="32" y="15"/>
                </a:cubicBezTo>
                <a:close/>
                <a:moveTo>
                  <a:pt x="6" y="58"/>
                </a:moveTo>
                <a:cubicBezTo>
                  <a:pt x="6" y="58"/>
                  <a:pt x="6" y="58"/>
                  <a:pt x="6" y="58"/>
                </a:cubicBezTo>
                <a:cubicBezTo>
                  <a:pt x="6" y="46"/>
                  <a:pt x="6" y="46"/>
                  <a:pt x="6" y="46"/>
                </a:cubicBezTo>
                <a:cubicBezTo>
                  <a:pt x="18" y="58"/>
                  <a:pt x="18" y="58"/>
                  <a:pt x="18" y="58"/>
                </a:cubicBezTo>
                <a:cubicBezTo>
                  <a:pt x="6" y="58"/>
                  <a:pt x="6" y="58"/>
                  <a:pt x="6" y="58"/>
                </a:cubicBezTo>
                <a:close/>
                <a:moveTo>
                  <a:pt x="12" y="45"/>
                </a:moveTo>
                <a:cubicBezTo>
                  <a:pt x="12" y="45"/>
                  <a:pt x="12" y="45"/>
                  <a:pt x="12" y="45"/>
                </a:cubicBezTo>
                <a:cubicBezTo>
                  <a:pt x="37" y="20"/>
                  <a:pt x="37" y="20"/>
                  <a:pt x="37" y="20"/>
                </a:cubicBezTo>
                <a:cubicBezTo>
                  <a:pt x="44" y="27"/>
                  <a:pt x="44" y="27"/>
                  <a:pt x="44" y="27"/>
                </a:cubicBezTo>
                <a:cubicBezTo>
                  <a:pt x="19" y="52"/>
                  <a:pt x="19" y="52"/>
                  <a:pt x="19" y="52"/>
                </a:cubicBezTo>
                <a:cubicBezTo>
                  <a:pt x="12" y="45"/>
                  <a:pt x="12" y="45"/>
                  <a:pt x="12" y="45"/>
                </a:cubicBezTo>
                <a:close/>
                <a:moveTo>
                  <a:pt x="24" y="57"/>
                </a:moveTo>
                <a:cubicBezTo>
                  <a:pt x="24" y="57"/>
                  <a:pt x="24" y="57"/>
                  <a:pt x="24" y="57"/>
                </a:cubicBezTo>
                <a:cubicBezTo>
                  <a:pt x="21" y="54"/>
                  <a:pt x="21" y="54"/>
                  <a:pt x="21" y="54"/>
                </a:cubicBezTo>
                <a:cubicBezTo>
                  <a:pt x="46" y="29"/>
                  <a:pt x="46" y="29"/>
                  <a:pt x="46" y="29"/>
                </a:cubicBezTo>
                <a:cubicBezTo>
                  <a:pt x="49" y="32"/>
                  <a:pt x="49" y="32"/>
                  <a:pt x="49" y="32"/>
                </a:cubicBezTo>
                <a:cubicBezTo>
                  <a:pt x="24" y="57"/>
                  <a:pt x="24" y="57"/>
                  <a:pt x="24" y="57"/>
                </a:cubicBezTo>
                <a:close/>
                <a:moveTo>
                  <a:pt x="58" y="21"/>
                </a:moveTo>
                <a:cubicBezTo>
                  <a:pt x="58" y="21"/>
                  <a:pt x="58" y="21"/>
                  <a:pt x="58" y="21"/>
                </a:cubicBezTo>
                <a:cubicBezTo>
                  <a:pt x="58" y="21"/>
                  <a:pt x="58" y="21"/>
                  <a:pt x="58" y="21"/>
                </a:cubicBezTo>
                <a:cubicBezTo>
                  <a:pt x="58" y="22"/>
                  <a:pt x="58" y="23"/>
                  <a:pt x="57" y="24"/>
                </a:cubicBezTo>
                <a:cubicBezTo>
                  <a:pt x="53" y="28"/>
                  <a:pt x="53" y="28"/>
                  <a:pt x="53" y="28"/>
                </a:cubicBezTo>
                <a:cubicBezTo>
                  <a:pt x="35" y="11"/>
                  <a:pt x="35" y="11"/>
                  <a:pt x="35" y="11"/>
                </a:cubicBezTo>
                <a:cubicBezTo>
                  <a:pt x="36" y="11"/>
                  <a:pt x="36" y="11"/>
                  <a:pt x="36" y="11"/>
                </a:cubicBezTo>
                <a:cubicBezTo>
                  <a:pt x="37" y="9"/>
                  <a:pt x="37" y="9"/>
                  <a:pt x="37" y="9"/>
                </a:cubicBezTo>
                <a:cubicBezTo>
                  <a:pt x="40" y="7"/>
                  <a:pt x="40" y="7"/>
                  <a:pt x="40" y="7"/>
                </a:cubicBezTo>
                <a:cubicBezTo>
                  <a:pt x="41" y="6"/>
                  <a:pt x="42" y="5"/>
                  <a:pt x="43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4" y="5"/>
                  <a:pt x="45" y="6"/>
                  <a:pt x="46" y="7"/>
                </a:cubicBezTo>
                <a:cubicBezTo>
                  <a:pt x="57" y="18"/>
                  <a:pt x="57" y="18"/>
                  <a:pt x="57" y="18"/>
                </a:cubicBezTo>
                <a:cubicBezTo>
                  <a:pt x="58" y="18"/>
                  <a:pt x="58" y="20"/>
                  <a:pt x="58" y="21"/>
                </a:cubicBezTo>
                <a:cubicBezTo>
                  <a:pt x="58" y="21"/>
                  <a:pt x="58" y="21"/>
                  <a:pt x="58" y="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0" name="TextBox 23"/>
          <p:cNvSpPr txBox="1"/>
          <p:nvPr/>
        </p:nvSpPr>
        <p:spPr>
          <a:xfrm>
            <a:off x="1714456" y="5355918"/>
            <a:ext cx="45518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文字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，请替换文字内容，点击添加相关标题文字，修改文字内容，也可以直接复制你的内容到此。</a:t>
            </a:r>
            <a:endParaRPr lang="en-GB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TextBox 24"/>
          <p:cNvSpPr txBox="1"/>
          <p:nvPr/>
        </p:nvSpPr>
        <p:spPr>
          <a:xfrm>
            <a:off x="1714456" y="4899656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2" name="TextBox 23"/>
          <p:cNvSpPr txBox="1"/>
          <p:nvPr/>
        </p:nvSpPr>
        <p:spPr>
          <a:xfrm>
            <a:off x="7132191" y="5397311"/>
            <a:ext cx="45518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文字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，请替换文字内容，点击添加相关标题文字，修改文字内容，也可以直接复制你的内容到此。</a:t>
            </a:r>
            <a:endParaRPr lang="en-GB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TextBox 24"/>
          <p:cNvSpPr txBox="1"/>
          <p:nvPr/>
        </p:nvSpPr>
        <p:spPr>
          <a:xfrm>
            <a:off x="7132191" y="4941049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2" name="矩形 21"/>
          <p:cNvSpPr/>
          <p:nvPr/>
        </p:nvSpPr>
        <p:spPr>
          <a:xfrm>
            <a:off x="1219486" y="153093"/>
            <a:ext cx="11429373" cy="8032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23" name="矩形 259"/>
          <p:cNvSpPr>
            <a:spLocks noChangeArrowheads="1"/>
          </p:cNvSpPr>
          <p:nvPr/>
        </p:nvSpPr>
        <p:spPr bwMode="auto">
          <a:xfrm>
            <a:off x="1419994" y="231564"/>
            <a:ext cx="47611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添加相关标题文字</a:t>
            </a:r>
            <a:endParaRPr lang="en-GB" altLang="zh-CN" sz="3600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2648860" y="153093"/>
            <a:ext cx="209538" cy="8032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4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1685671" y="6939117"/>
            <a:ext cx="1172727" cy="14921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26" name="矩形 259"/>
          <p:cNvSpPr>
            <a:spLocks noChangeArrowheads="1"/>
          </p:cNvSpPr>
          <p:nvPr/>
        </p:nvSpPr>
        <p:spPr bwMode="auto">
          <a:xfrm>
            <a:off x="9852215" y="6882928"/>
            <a:ext cx="242814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en-US" altLang="zh-CN" sz="110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CLICK TO ADD CAPTION TEXT</a:t>
            </a:r>
            <a:endParaRPr lang="en-GB" altLang="zh-CN" sz="1100" dirty="0">
              <a:solidFill>
                <a:schemeClr val="bg2">
                  <a:lumMod val="50000"/>
                </a:schemeClr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81779" y="7088337"/>
            <a:ext cx="703285" cy="1465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2" y="4706"/>
            <a:ext cx="955501" cy="985715"/>
          </a:xfrm>
          <a:prstGeom prst="rect">
            <a:avLst/>
          </a:prstGeom>
          <a:effectLst>
            <a:outerShdw blurRad="190500" dist="1270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07853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7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7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7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7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7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7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25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7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7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7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7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25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750"/>
                            </p:stCondLst>
                            <p:childTnLst>
                              <p:par>
                                <p:cTn id="6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250"/>
                            </p:stCondLst>
                            <p:childTnLst>
                              <p:par>
                                <p:cTn id="7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46" grpId="0" animBg="1"/>
      <p:bldP spid="17452" grpId="0" animBg="1"/>
      <p:bldP spid="17453" grpId="0" animBg="1"/>
      <p:bldP spid="17454" grpId="0" animBg="1"/>
      <p:bldP spid="17456" grpId="0" animBg="1"/>
      <p:bldP spid="17457" grpId="0" animBg="1"/>
      <p:bldP spid="17458" grpId="0" animBg="1"/>
      <p:bldP spid="17460" grpId="0" animBg="1"/>
      <p:bldP spid="17461" grpId="0" animBg="1"/>
      <p:bldP spid="17462" grpId="0" animBg="1"/>
      <p:bldP spid="17464" grpId="0" animBg="1"/>
      <p:bldP spid="17465" grpId="0" animBg="1"/>
      <p:bldP spid="17466" grpId="0" animBg="1"/>
      <p:bldP spid="17468" grpId="0" animBg="1"/>
      <p:bldP spid="17469" grpId="0" animBg="1"/>
      <p:bldP spid="17470" grpId="0" animBg="1"/>
      <p:bldP spid="30" grpId="0"/>
      <p:bldP spid="31" grpId="0"/>
      <p:bldP spid="32" grpId="0"/>
      <p:bldP spid="3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286284" y="1364442"/>
            <a:ext cx="10498653" cy="1486609"/>
          </a:xfrm>
          <a:prstGeom prst="roundRect">
            <a:avLst>
              <a:gd name="adj" fmla="val 0"/>
            </a:avLst>
          </a:prstGeom>
          <a:solidFill>
            <a:schemeClr val="bg2">
              <a:lumMod val="90000"/>
            </a:schemeClr>
          </a:solidFill>
          <a:ln w="12700" cap="flat" cmpd="sng" algn="ctr">
            <a:noFill/>
            <a:prstDash val="solid"/>
          </a:ln>
          <a:effectLst>
            <a:outerShdw blurRad="279400" algn="ctr" rotWithShape="0">
              <a:prstClr val="black">
                <a:alpha val="11000"/>
              </a:prstClr>
            </a:outerShdw>
          </a:effectLst>
        </p:spPr>
        <p:txBody>
          <a:bodyPr anchor="ctr"/>
          <a:lstStyle/>
          <a:p>
            <a:pPr algn="ctr" defTabSz="1280110">
              <a:defRPr/>
            </a:pPr>
            <a:endParaRPr lang="zh-CN" altLang="en-US" sz="3307" kern="0">
              <a:solidFill>
                <a:schemeClr val="accent6">
                  <a:lumMod val="90000"/>
                  <a:lumOff val="10000"/>
                </a:schemeClr>
              </a:solidFill>
              <a:latin typeface="Calibri"/>
              <a:ea typeface="微软雅黑" panose="020B0503020204020204" pitchFamily="34" charset="-122"/>
            </a:endParaRPr>
          </a:p>
        </p:txBody>
      </p:sp>
      <p:grpSp>
        <p:nvGrpSpPr>
          <p:cNvPr id="2" name="组合 3"/>
          <p:cNvGrpSpPr>
            <a:grpSpLocks/>
          </p:cNvGrpSpPr>
          <p:nvPr/>
        </p:nvGrpSpPr>
        <p:grpSpPr bwMode="auto">
          <a:xfrm>
            <a:off x="1403868" y="1472577"/>
            <a:ext cx="2456685" cy="1270338"/>
            <a:chOff x="717476" y="1291449"/>
            <a:chExt cx="2054324" cy="1106750"/>
          </a:xfrm>
        </p:grpSpPr>
        <p:sp>
          <p:nvSpPr>
            <p:cNvPr id="5" name="圆角矩形 4"/>
            <p:cNvSpPr/>
            <p:nvPr/>
          </p:nvSpPr>
          <p:spPr>
            <a:xfrm>
              <a:off x="717476" y="1291449"/>
              <a:ext cx="2054324" cy="1106750"/>
            </a:xfrm>
            <a:prstGeom prst="roundRect">
              <a:avLst>
                <a:gd name="adj" fmla="val 10880"/>
              </a:avLst>
            </a:prstGeom>
            <a:solidFill>
              <a:schemeClr val="accent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80110">
                <a:lnSpc>
                  <a:spcPct val="120000"/>
                </a:lnSpc>
                <a:defRPr/>
              </a:pPr>
              <a:endParaRPr lang="zh-CN" altLang="en-US" sz="1984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41"/>
            <p:cNvSpPr>
              <a:spLocks noEditPoints="1"/>
            </p:cNvSpPr>
            <p:nvPr/>
          </p:nvSpPr>
          <p:spPr bwMode="auto">
            <a:xfrm>
              <a:off x="828093" y="1596949"/>
              <a:ext cx="575913" cy="515873"/>
            </a:xfrm>
            <a:custGeom>
              <a:avLst/>
              <a:gdLst>
                <a:gd name="T0" fmla="*/ 2147483647 w 67"/>
                <a:gd name="T1" fmla="*/ 124018912 h 60"/>
                <a:gd name="T2" fmla="*/ 2147483647 w 67"/>
                <a:gd name="T3" fmla="*/ 0 h 60"/>
                <a:gd name="T4" fmla="*/ 2147483647 w 67"/>
                <a:gd name="T5" fmla="*/ 0 h 60"/>
                <a:gd name="T6" fmla="*/ 2147483647 w 67"/>
                <a:gd name="T7" fmla="*/ 124018912 h 60"/>
                <a:gd name="T8" fmla="*/ 2147483647 w 67"/>
                <a:gd name="T9" fmla="*/ 310059138 h 60"/>
                <a:gd name="T10" fmla="*/ 2147483647 w 67"/>
                <a:gd name="T11" fmla="*/ 868156039 h 60"/>
                <a:gd name="T12" fmla="*/ 2147483647 w 67"/>
                <a:gd name="T13" fmla="*/ 124018912 h 60"/>
                <a:gd name="T14" fmla="*/ 2147483647 w 67"/>
                <a:gd name="T15" fmla="*/ 1922344337 h 60"/>
                <a:gd name="T16" fmla="*/ 2147483647 w 67"/>
                <a:gd name="T17" fmla="*/ 124018912 h 60"/>
                <a:gd name="T18" fmla="*/ 1902898002 w 67"/>
                <a:gd name="T19" fmla="*/ 124018912 h 60"/>
                <a:gd name="T20" fmla="*/ 122771150 w 67"/>
                <a:gd name="T21" fmla="*/ 1922344337 h 60"/>
                <a:gd name="T22" fmla="*/ 122771150 w 67"/>
                <a:gd name="T23" fmla="*/ 2147483647 h 60"/>
                <a:gd name="T24" fmla="*/ 245534466 w 67"/>
                <a:gd name="T25" fmla="*/ 2147483647 h 60"/>
                <a:gd name="T26" fmla="*/ 429691207 w 67"/>
                <a:gd name="T27" fmla="*/ 2147483647 h 60"/>
                <a:gd name="T28" fmla="*/ 2087055172 w 67"/>
                <a:gd name="T29" fmla="*/ 558097024 h 60"/>
                <a:gd name="T30" fmla="*/ 2147483647 w 67"/>
                <a:gd name="T31" fmla="*/ 2147483647 h 60"/>
                <a:gd name="T32" fmla="*/ 2147483647 w 67"/>
                <a:gd name="T33" fmla="*/ 2147483647 h 60"/>
                <a:gd name="T34" fmla="*/ 2147483647 w 67"/>
                <a:gd name="T35" fmla="*/ 1922344337 h 60"/>
                <a:gd name="T36" fmla="*/ 552454614 w 67"/>
                <a:gd name="T37" fmla="*/ 2147483647 h 60"/>
                <a:gd name="T38" fmla="*/ 552454614 w 67"/>
                <a:gd name="T39" fmla="*/ 2147483647 h 60"/>
                <a:gd name="T40" fmla="*/ 797989019 w 67"/>
                <a:gd name="T41" fmla="*/ 2147483647 h 60"/>
                <a:gd name="T42" fmla="*/ 1718749157 w 67"/>
                <a:gd name="T43" fmla="*/ 2147483647 h 60"/>
                <a:gd name="T44" fmla="*/ 1718749157 w 67"/>
                <a:gd name="T45" fmla="*/ 2147483647 h 60"/>
                <a:gd name="T46" fmla="*/ 1780134717 w 67"/>
                <a:gd name="T47" fmla="*/ 2147483647 h 60"/>
                <a:gd name="T48" fmla="*/ 2147483647 w 67"/>
                <a:gd name="T49" fmla="*/ 2147483647 h 60"/>
                <a:gd name="T50" fmla="*/ 2147483647 w 67"/>
                <a:gd name="T51" fmla="*/ 2147483647 h 60"/>
                <a:gd name="T52" fmla="*/ 2147483647 w 67"/>
                <a:gd name="T53" fmla="*/ 2147483647 h 60"/>
                <a:gd name="T54" fmla="*/ 2147483647 w 67"/>
                <a:gd name="T55" fmla="*/ 2147483647 h 60"/>
                <a:gd name="T56" fmla="*/ 2147483647 w 67"/>
                <a:gd name="T57" fmla="*/ 2147483647 h 60"/>
                <a:gd name="T58" fmla="*/ 2147483647 w 67"/>
                <a:gd name="T59" fmla="*/ 2147483647 h 60"/>
                <a:gd name="T60" fmla="*/ 2087055172 w 67"/>
                <a:gd name="T61" fmla="*/ 806142661 h 60"/>
                <a:gd name="T62" fmla="*/ 552454614 w 67"/>
                <a:gd name="T63" fmla="*/ 2147483647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7"/>
                <a:gd name="T97" fmla="*/ 0 h 60"/>
                <a:gd name="T98" fmla="*/ 67 w 67"/>
                <a:gd name="T99" fmla="*/ 60 h 6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7" h="60">
                  <a:moveTo>
                    <a:pt x="53" y="2"/>
                  </a:moveTo>
                  <a:cubicBezTo>
                    <a:pt x="53" y="1"/>
                    <a:pt x="52" y="0"/>
                    <a:pt x="5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4" y="1"/>
                    <a:pt x="44" y="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53" y="14"/>
                    <a:pt x="53" y="14"/>
                    <a:pt x="53" y="14"/>
                  </a:cubicBezTo>
                  <a:lnTo>
                    <a:pt x="53" y="2"/>
                  </a:lnTo>
                  <a:close/>
                  <a:moveTo>
                    <a:pt x="66" y="31"/>
                  </a:moveTo>
                  <a:cubicBezTo>
                    <a:pt x="36" y="2"/>
                    <a:pt x="36" y="2"/>
                    <a:pt x="36" y="2"/>
                  </a:cubicBezTo>
                  <a:cubicBezTo>
                    <a:pt x="35" y="0"/>
                    <a:pt x="33" y="0"/>
                    <a:pt x="31" y="2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0" y="33"/>
                    <a:pt x="0" y="35"/>
                    <a:pt x="2" y="36"/>
                  </a:cubicBezTo>
                  <a:cubicBezTo>
                    <a:pt x="2" y="37"/>
                    <a:pt x="3" y="37"/>
                    <a:pt x="4" y="37"/>
                  </a:cubicBezTo>
                  <a:cubicBezTo>
                    <a:pt x="5" y="37"/>
                    <a:pt x="6" y="37"/>
                    <a:pt x="7" y="36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2" y="38"/>
                    <a:pt x="65" y="38"/>
                    <a:pt x="66" y="36"/>
                  </a:cubicBezTo>
                  <a:cubicBezTo>
                    <a:pt x="67" y="35"/>
                    <a:pt x="67" y="33"/>
                    <a:pt x="66" y="31"/>
                  </a:cubicBezTo>
                  <a:close/>
                  <a:moveTo>
                    <a:pt x="9" y="37"/>
                  </a:moveTo>
                  <a:cubicBezTo>
                    <a:pt x="9" y="57"/>
                    <a:pt x="9" y="57"/>
                    <a:pt x="9" y="57"/>
                  </a:cubicBezTo>
                  <a:cubicBezTo>
                    <a:pt x="9" y="59"/>
                    <a:pt x="11" y="60"/>
                    <a:pt x="13" y="60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9" y="41"/>
                    <a:pt x="29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9" y="41"/>
                    <a:pt x="39" y="42"/>
                    <a:pt x="39" y="42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7" y="60"/>
                    <a:pt x="58" y="59"/>
                    <a:pt x="58" y="57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34" y="13"/>
                    <a:pt x="34" y="13"/>
                    <a:pt x="34" y="13"/>
                  </a:cubicBezTo>
                  <a:lnTo>
                    <a:pt x="9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80110">
                <a:lnSpc>
                  <a:spcPct val="120000"/>
                </a:lnSpc>
                <a:defRPr/>
              </a:pPr>
              <a:endParaRPr lang="en-US" sz="1984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436" name="TextBox 6"/>
            <p:cNvSpPr txBox="1">
              <a:spLocks noChangeArrowheads="1"/>
            </p:cNvSpPr>
            <p:nvPr/>
          </p:nvSpPr>
          <p:spPr bwMode="auto">
            <a:xfrm>
              <a:off x="1403648" y="1609636"/>
              <a:ext cx="1224138" cy="508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966788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966788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966788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966788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2910" b="1">
                  <a:solidFill>
                    <a:schemeClr val="bg1"/>
                  </a:solidFill>
                  <a:latin typeface="微软雅黑" panose="020B0503020204020204" pitchFamily="34" charset="-122"/>
                </a:rPr>
                <a:t>标题</a:t>
              </a:r>
            </a:p>
          </p:txBody>
        </p:sp>
      </p:grpSp>
      <p:sp>
        <p:nvSpPr>
          <p:cNvPr id="8" name="文本框 58"/>
          <p:cNvSpPr txBox="1"/>
          <p:nvPr/>
        </p:nvSpPr>
        <p:spPr>
          <a:xfrm>
            <a:off x="4765756" y="1642313"/>
            <a:ext cx="5782974" cy="930866"/>
          </a:xfrm>
          <a:prstGeom prst="rect">
            <a:avLst/>
          </a:prstGeom>
          <a:noFill/>
        </p:spPr>
        <p:txBody>
          <a:bodyPr wrap="square" lIns="131224" tIns="65612" rIns="131224" bIns="65612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微软雅黑" panose="020B0503020204020204" pitchFamily="34" charset="-122"/>
              </a:rPr>
              <a:t>请替换文字内容，点击添加相关标题文字，修改文字内容，也可以直接复制你的内容到此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微软雅黑" panose="020B0503020204020204" pitchFamily="34" charset="-122"/>
              </a:rPr>
              <a:t>。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微软雅黑" panose="020B0503020204020204" pitchFamily="34" charset="-122"/>
              </a:rPr>
              <a:t>请替换文字内容，点击添加相关标题文字，修改文字内容，也可以直接复制你的内容到此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微软雅黑" panose="020B0503020204020204" pitchFamily="34" charset="-122"/>
              </a:rPr>
              <a:t>。</a:t>
            </a:r>
            <a:endParaRPr lang="en-US" altLang="zh-CN" sz="120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286284" y="3155512"/>
            <a:ext cx="10498653" cy="1486609"/>
          </a:xfrm>
          <a:prstGeom prst="roundRect">
            <a:avLst>
              <a:gd name="adj" fmla="val 0"/>
            </a:avLst>
          </a:prstGeom>
          <a:solidFill>
            <a:schemeClr val="bg2">
              <a:lumMod val="90000"/>
            </a:schemeClr>
          </a:solidFill>
          <a:ln w="12700" cap="flat" cmpd="sng" algn="ctr">
            <a:noFill/>
            <a:prstDash val="solid"/>
          </a:ln>
          <a:effectLst>
            <a:outerShdw blurRad="279400" algn="ctr" rotWithShape="0">
              <a:prstClr val="black">
                <a:alpha val="11000"/>
              </a:prstClr>
            </a:outerShdw>
          </a:effectLst>
        </p:spPr>
        <p:txBody>
          <a:bodyPr anchor="ctr"/>
          <a:lstStyle/>
          <a:p>
            <a:pPr algn="ctr" defTabSz="1280110">
              <a:defRPr/>
            </a:pPr>
            <a:endParaRPr lang="zh-CN" altLang="en-US" sz="3307" kern="0">
              <a:solidFill>
                <a:schemeClr val="accent6">
                  <a:lumMod val="90000"/>
                  <a:lumOff val="10000"/>
                </a:schemeClr>
              </a:solidFill>
              <a:latin typeface="Calibri"/>
              <a:ea typeface="微软雅黑" panose="020B0503020204020204" pitchFamily="34" charset="-122"/>
            </a:endParaRPr>
          </a:p>
        </p:txBody>
      </p:sp>
      <p:sp>
        <p:nvSpPr>
          <p:cNvPr id="10" name="文本框 58"/>
          <p:cNvSpPr txBox="1"/>
          <p:nvPr/>
        </p:nvSpPr>
        <p:spPr>
          <a:xfrm>
            <a:off x="4765756" y="3433383"/>
            <a:ext cx="5782974" cy="930866"/>
          </a:xfrm>
          <a:prstGeom prst="rect">
            <a:avLst/>
          </a:prstGeom>
          <a:noFill/>
        </p:spPr>
        <p:txBody>
          <a:bodyPr wrap="square" lIns="131224" tIns="65612" rIns="131224" bIns="65612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微软雅黑" panose="020B0503020204020204" pitchFamily="34" charset="-122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120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286284" y="4971781"/>
            <a:ext cx="10498653" cy="1484510"/>
          </a:xfrm>
          <a:prstGeom prst="roundRect">
            <a:avLst>
              <a:gd name="adj" fmla="val 0"/>
            </a:avLst>
          </a:prstGeom>
          <a:solidFill>
            <a:schemeClr val="bg2">
              <a:lumMod val="90000"/>
            </a:schemeClr>
          </a:solidFill>
          <a:ln w="12700" cap="flat" cmpd="sng" algn="ctr">
            <a:noFill/>
            <a:prstDash val="solid"/>
          </a:ln>
          <a:effectLst>
            <a:outerShdw blurRad="279400" algn="ctr" rotWithShape="0">
              <a:prstClr val="black">
                <a:alpha val="11000"/>
              </a:prstClr>
            </a:outerShdw>
          </a:effectLst>
        </p:spPr>
        <p:txBody>
          <a:bodyPr anchor="ctr"/>
          <a:lstStyle/>
          <a:p>
            <a:pPr algn="ctr" defTabSz="1280110">
              <a:defRPr/>
            </a:pPr>
            <a:endParaRPr lang="zh-CN" altLang="en-US" sz="3307" kern="0">
              <a:solidFill>
                <a:schemeClr val="accent6">
                  <a:lumMod val="90000"/>
                  <a:lumOff val="10000"/>
                </a:schemeClr>
              </a:solidFill>
              <a:latin typeface="Calibri"/>
              <a:ea typeface="微软雅黑" panose="020B0503020204020204" pitchFamily="34" charset="-122"/>
            </a:endParaRPr>
          </a:p>
        </p:txBody>
      </p:sp>
      <p:sp>
        <p:nvSpPr>
          <p:cNvPr id="12" name="文本框 58"/>
          <p:cNvSpPr txBox="1"/>
          <p:nvPr/>
        </p:nvSpPr>
        <p:spPr>
          <a:xfrm>
            <a:off x="4765756" y="5248603"/>
            <a:ext cx="5782974" cy="930866"/>
          </a:xfrm>
          <a:prstGeom prst="rect">
            <a:avLst/>
          </a:prstGeom>
          <a:noFill/>
        </p:spPr>
        <p:txBody>
          <a:bodyPr wrap="square" lIns="131224" tIns="65612" rIns="131224" bIns="65612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微软雅黑" panose="020B0503020204020204" pitchFamily="34" charset="-122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120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微软雅黑" panose="020B0503020204020204" pitchFamily="34" charset="-122"/>
            </a:endParaRPr>
          </a:p>
        </p:txBody>
      </p:sp>
      <p:grpSp>
        <p:nvGrpSpPr>
          <p:cNvPr id="4" name="组合 12"/>
          <p:cNvGrpSpPr>
            <a:grpSpLocks/>
          </p:cNvGrpSpPr>
          <p:nvPr/>
        </p:nvGrpSpPr>
        <p:grpSpPr bwMode="auto">
          <a:xfrm>
            <a:off x="1403868" y="3264698"/>
            <a:ext cx="2456685" cy="1268237"/>
            <a:chOff x="710462" y="2852936"/>
            <a:chExt cx="2054324" cy="1106750"/>
          </a:xfrm>
        </p:grpSpPr>
        <p:grpSp>
          <p:nvGrpSpPr>
            <p:cNvPr id="17425" name="组合 13"/>
            <p:cNvGrpSpPr>
              <a:grpSpLocks/>
            </p:cNvGrpSpPr>
            <p:nvPr/>
          </p:nvGrpSpPr>
          <p:grpSpPr bwMode="auto">
            <a:xfrm>
              <a:off x="710462" y="2852936"/>
              <a:ext cx="2054324" cy="1106750"/>
              <a:chOff x="717476" y="1291449"/>
              <a:chExt cx="2054324" cy="1106750"/>
            </a:xfrm>
          </p:grpSpPr>
          <p:sp>
            <p:nvSpPr>
              <p:cNvPr id="17" name="圆角矩形 16"/>
              <p:cNvSpPr/>
              <p:nvPr/>
            </p:nvSpPr>
            <p:spPr>
              <a:xfrm>
                <a:off x="717476" y="1291449"/>
                <a:ext cx="2054324" cy="1106750"/>
              </a:xfrm>
              <a:prstGeom prst="roundRect">
                <a:avLst>
                  <a:gd name="adj" fmla="val 10880"/>
                </a:avLst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80110">
                  <a:lnSpc>
                    <a:spcPct val="120000"/>
                  </a:lnSpc>
                  <a:defRPr/>
                </a:pPr>
                <a:endParaRPr lang="zh-CN" altLang="en-US" sz="1984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431" name="TextBox 17"/>
              <p:cNvSpPr txBox="1">
                <a:spLocks noChangeArrowheads="1"/>
              </p:cNvSpPr>
              <p:nvPr/>
            </p:nvSpPr>
            <p:spPr bwMode="auto">
              <a:xfrm>
                <a:off x="1403648" y="1609636"/>
                <a:ext cx="1224138" cy="5098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9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 sz="19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 sz="19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 sz="19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 sz="19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defTabSz="966788" fontAlgn="base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defTabSz="966788" fontAlgn="base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defTabSz="966788" fontAlgn="base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defTabSz="966788" fontAlgn="base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2910" b="1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标题</a:t>
                </a:r>
              </a:p>
            </p:txBody>
          </p:sp>
        </p:grpSp>
        <p:sp>
          <p:nvSpPr>
            <p:cNvPr id="15" name="Freeform 26"/>
            <p:cNvSpPr>
              <a:spLocks noEditPoints="1"/>
            </p:cNvSpPr>
            <p:nvPr/>
          </p:nvSpPr>
          <p:spPr bwMode="auto">
            <a:xfrm>
              <a:off x="828102" y="3043502"/>
              <a:ext cx="467051" cy="467253"/>
            </a:xfrm>
            <a:custGeom>
              <a:avLst/>
              <a:gdLst/>
              <a:ahLst/>
              <a:cxnLst>
                <a:cxn ang="0">
                  <a:pos x="51" y="27"/>
                </a:cxn>
                <a:cxn ang="0">
                  <a:pos x="46" y="23"/>
                </a:cxn>
                <a:cxn ang="0">
                  <a:pos x="52" y="20"/>
                </a:cxn>
                <a:cxn ang="0">
                  <a:pos x="49" y="13"/>
                </a:cxn>
                <a:cxn ang="0">
                  <a:pos x="47" y="12"/>
                </a:cxn>
                <a:cxn ang="0">
                  <a:pos x="40" y="13"/>
                </a:cxn>
                <a:cxn ang="0">
                  <a:pos x="43" y="7"/>
                </a:cxn>
                <a:cxn ang="0">
                  <a:pos x="37" y="2"/>
                </a:cxn>
                <a:cxn ang="0">
                  <a:pos x="32" y="7"/>
                </a:cxn>
                <a:cxn ang="0">
                  <a:pos x="29" y="1"/>
                </a:cxn>
                <a:cxn ang="0">
                  <a:pos x="27" y="0"/>
                </a:cxn>
                <a:cxn ang="0">
                  <a:pos x="19" y="2"/>
                </a:cxn>
                <a:cxn ang="0">
                  <a:pos x="18" y="9"/>
                </a:cxn>
                <a:cxn ang="0">
                  <a:pos x="12" y="4"/>
                </a:cxn>
                <a:cxn ang="0">
                  <a:pos x="6" y="10"/>
                </a:cxn>
                <a:cxn ang="0">
                  <a:pos x="10" y="15"/>
                </a:cxn>
                <a:cxn ang="0">
                  <a:pos x="3" y="16"/>
                </a:cxn>
                <a:cxn ang="0">
                  <a:pos x="2" y="17"/>
                </a:cxn>
                <a:cxn ang="0">
                  <a:pos x="0" y="25"/>
                </a:cxn>
                <a:cxn ang="0">
                  <a:pos x="7" y="27"/>
                </a:cxn>
                <a:cxn ang="0">
                  <a:pos x="2" y="31"/>
                </a:cxn>
                <a:cxn ang="0">
                  <a:pos x="4" y="39"/>
                </a:cxn>
                <a:cxn ang="0">
                  <a:pos x="6" y="40"/>
                </a:cxn>
                <a:cxn ang="0">
                  <a:pos x="12" y="40"/>
                </a:cxn>
                <a:cxn ang="0">
                  <a:pos x="10" y="47"/>
                </a:cxn>
                <a:cxn ang="0">
                  <a:pos x="17" y="50"/>
                </a:cxn>
                <a:cxn ang="0">
                  <a:pos x="21" y="45"/>
                </a:cxn>
                <a:cxn ang="0">
                  <a:pos x="23" y="51"/>
                </a:cxn>
                <a:cxn ang="0">
                  <a:pos x="24" y="52"/>
                </a:cxn>
                <a:cxn ang="0">
                  <a:pos x="32" y="52"/>
                </a:cxn>
                <a:cxn ang="0">
                  <a:pos x="33" y="50"/>
                </a:cxn>
                <a:cxn ang="0">
                  <a:pos x="35" y="44"/>
                </a:cxn>
                <a:cxn ang="0">
                  <a:pos x="40" y="48"/>
                </a:cxn>
                <a:cxn ang="0">
                  <a:pos x="46" y="43"/>
                </a:cxn>
                <a:cxn ang="0">
                  <a:pos x="46" y="41"/>
                </a:cxn>
                <a:cxn ang="0">
                  <a:pos x="43" y="35"/>
                </a:cxn>
                <a:cxn ang="0">
                  <a:pos x="50" y="36"/>
                </a:cxn>
                <a:cxn ang="0">
                  <a:pos x="52" y="29"/>
                </a:cxn>
                <a:cxn ang="0">
                  <a:pos x="33" y="28"/>
                </a:cxn>
                <a:cxn ang="0">
                  <a:pos x="19" y="25"/>
                </a:cxn>
                <a:cxn ang="0">
                  <a:pos x="33" y="28"/>
                </a:cxn>
              </a:cxnLst>
              <a:rect l="0" t="0" r="r" b="b"/>
              <a:pathLst>
                <a:path w="52" h="52">
                  <a:moveTo>
                    <a:pt x="52" y="27"/>
                  </a:moveTo>
                  <a:cubicBezTo>
                    <a:pt x="52" y="27"/>
                    <a:pt x="52" y="27"/>
                    <a:pt x="51" y="27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1" y="21"/>
                    <a:pt x="52" y="20"/>
                  </a:cubicBezTo>
                  <a:cubicBezTo>
                    <a:pt x="52" y="20"/>
                    <a:pt x="52" y="20"/>
                    <a:pt x="51" y="19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2"/>
                    <a:pt x="48" y="12"/>
                    <a:pt x="48" y="12"/>
                  </a:cubicBezTo>
                  <a:cubicBezTo>
                    <a:pt x="48" y="12"/>
                    <a:pt x="47" y="12"/>
                    <a:pt x="47" y="12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6" y="2"/>
                    <a:pt x="35" y="2"/>
                    <a:pt x="35" y="3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0"/>
                  </a:cubicBezTo>
                  <a:cubicBezTo>
                    <a:pt x="28" y="0"/>
                    <a:pt x="28" y="0"/>
                    <a:pt x="27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2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4"/>
                    <a:pt x="12" y="4"/>
                    <a:pt x="12" y="4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6" y="9"/>
                    <a:pt x="6" y="10"/>
                  </a:cubicBezTo>
                  <a:cubicBezTo>
                    <a:pt x="6" y="10"/>
                    <a:pt x="6" y="11"/>
                    <a:pt x="6" y="11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2" y="16"/>
                  </a:cubicBezTo>
                  <a:cubicBezTo>
                    <a:pt x="2" y="16"/>
                    <a:pt x="2" y="16"/>
                    <a:pt x="2" y="1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1" y="32"/>
                    <a:pt x="1" y="33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40"/>
                    <a:pt x="4" y="40"/>
                    <a:pt x="5" y="40"/>
                  </a:cubicBezTo>
                  <a:cubicBezTo>
                    <a:pt x="5" y="40"/>
                    <a:pt x="5" y="40"/>
                    <a:pt x="6" y="40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6"/>
                    <a:pt x="10" y="47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6" y="50"/>
                    <a:pt x="17" y="50"/>
                    <a:pt x="17" y="50"/>
                  </a:cubicBezTo>
                  <a:cubicBezTo>
                    <a:pt x="17" y="50"/>
                    <a:pt x="18" y="50"/>
                    <a:pt x="18" y="50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4" y="52"/>
                    <a:pt x="24" y="52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2" y="52"/>
                    <a:pt x="33" y="51"/>
                    <a:pt x="33" y="51"/>
                  </a:cubicBezTo>
                  <a:cubicBezTo>
                    <a:pt x="33" y="51"/>
                    <a:pt x="33" y="50"/>
                    <a:pt x="33" y="50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9" y="48"/>
                    <a:pt x="39" y="48"/>
                    <a:pt x="40" y="48"/>
                  </a:cubicBezTo>
                  <a:cubicBezTo>
                    <a:pt x="40" y="48"/>
                    <a:pt x="40" y="48"/>
                    <a:pt x="41" y="48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6" y="43"/>
                    <a:pt x="46" y="43"/>
                    <a:pt x="46" y="42"/>
                  </a:cubicBezTo>
                  <a:cubicBezTo>
                    <a:pt x="46" y="42"/>
                    <a:pt x="46" y="42"/>
                    <a:pt x="46" y="41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7"/>
                    <a:pt x="50" y="36"/>
                    <a:pt x="50" y="36"/>
                  </a:cubicBezTo>
                  <a:cubicBezTo>
                    <a:pt x="50" y="36"/>
                    <a:pt x="51" y="36"/>
                    <a:pt x="51" y="35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28"/>
                    <a:pt x="52" y="28"/>
                    <a:pt x="52" y="27"/>
                  </a:cubicBezTo>
                  <a:close/>
                  <a:moveTo>
                    <a:pt x="33" y="28"/>
                  </a:moveTo>
                  <a:cubicBezTo>
                    <a:pt x="32" y="31"/>
                    <a:pt x="28" y="34"/>
                    <a:pt x="25" y="33"/>
                  </a:cubicBezTo>
                  <a:cubicBezTo>
                    <a:pt x="21" y="32"/>
                    <a:pt x="18" y="28"/>
                    <a:pt x="19" y="25"/>
                  </a:cubicBezTo>
                  <a:cubicBezTo>
                    <a:pt x="20" y="21"/>
                    <a:pt x="24" y="18"/>
                    <a:pt x="28" y="19"/>
                  </a:cubicBezTo>
                  <a:cubicBezTo>
                    <a:pt x="32" y="20"/>
                    <a:pt x="34" y="24"/>
                    <a:pt x="33" y="2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80110">
                <a:lnSpc>
                  <a:spcPct val="120000"/>
                </a:lnSpc>
                <a:defRPr/>
              </a:pPr>
              <a:endParaRPr lang="da-DK" sz="1984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7"/>
            <p:cNvSpPr>
              <a:spLocks noEditPoints="1"/>
            </p:cNvSpPr>
            <p:nvPr/>
          </p:nvSpPr>
          <p:spPr bwMode="auto">
            <a:xfrm>
              <a:off x="1226677" y="3382490"/>
              <a:ext cx="331852" cy="335324"/>
            </a:xfrm>
            <a:custGeom>
              <a:avLst/>
              <a:gdLst/>
              <a:ahLst/>
              <a:cxnLst>
                <a:cxn ang="0">
                  <a:pos x="33" y="29"/>
                </a:cxn>
                <a:cxn ang="0">
                  <a:pos x="31" y="24"/>
                </a:cxn>
                <a:cxn ang="0">
                  <a:pos x="36" y="25"/>
                </a:cxn>
                <a:cxn ang="0">
                  <a:pos x="37" y="20"/>
                </a:cxn>
                <a:cxn ang="0">
                  <a:pos x="36" y="18"/>
                </a:cxn>
                <a:cxn ang="0">
                  <a:pos x="32" y="16"/>
                </a:cxn>
                <a:cxn ang="0">
                  <a:pos x="37" y="14"/>
                </a:cxn>
                <a:cxn ang="0">
                  <a:pos x="35" y="9"/>
                </a:cxn>
                <a:cxn ang="0">
                  <a:pos x="30" y="10"/>
                </a:cxn>
                <a:cxn ang="0">
                  <a:pos x="31" y="5"/>
                </a:cxn>
                <a:cxn ang="0">
                  <a:pos x="30" y="4"/>
                </a:cxn>
                <a:cxn ang="0">
                  <a:pos x="24" y="2"/>
                </a:cxn>
                <a:cxn ang="0">
                  <a:pos x="21" y="5"/>
                </a:cxn>
                <a:cxn ang="0">
                  <a:pos x="19" y="0"/>
                </a:cxn>
                <a:cxn ang="0">
                  <a:pos x="14" y="1"/>
                </a:cxn>
                <a:cxn ang="0">
                  <a:pos x="14" y="5"/>
                </a:cxn>
                <a:cxn ang="0">
                  <a:pos x="10" y="3"/>
                </a:cxn>
                <a:cxn ang="0">
                  <a:pos x="8" y="3"/>
                </a:cxn>
                <a:cxn ang="0">
                  <a:pos x="4" y="7"/>
                </a:cxn>
                <a:cxn ang="0">
                  <a:pos x="7" y="11"/>
                </a:cxn>
                <a:cxn ang="0">
                  <a:pos x="3" y="11"/>
                </a:cxn>
                <a:cxn ang="0">
                  <a:pos x="0" y="17"/>
                </a:cxn>
                <a:cxn ang="0">
                  <a:pos x="1" y="18"/>
                </a:cxn>
                <a:cxn ang="0">
                  <a:pos x="5" y="20"/>
                </a:cxn>
                <a:cxn ang="0">
                  <a:pos x="1" y="23"/>
                </a:cxn>
                <a:cxn ang="0">
                  <a:pos x="4" y="28"/>
                </a:cxn>
                <a:cxn ang="0">
                  <a:pos x="8" y="27"/>
                </a:cxn>
                <a:cxn ang="0">
                  <a:pos x="7" y="31"/>
                </a:cxn>
                <a:cxn ang="0">
                  <a:pos x="7" y="33"/>
                </a:cxn>
                <a:cxn ang="0">
                  <a:pos x="12" y="35"/>
                </a:cxn>
                <a:cxn ang="0">
                  <a:pos x="13" y="35"/>
                </a:cxn>
                <a:cxn ang="0">
                  <a:pos x="17" y="32"/>
                </a:cxn>
                <a:cxn ang="0">
                  <a:pos x="17" y="37"/>
                </a:cxn>
                <a:cxn ang="0">
                  <a:pos x="23" y="36"/>
                </a:cxn>
                <a:cxn ang="0">
                  <a:pos x="24" y="35"/>
                </a:cxn>
                <a:cxn ang="0">
                  <a:pos x="25" y="31"/>
                </a:cxn>
                <a:cxn ang="0">
                  <a:pos x="28" y="34"/>
                </a:cxn>
                <a:cxn ang="0">
                  <a:pos x="33" y="30"/>
                </a:cxn>
                <a:cxn ang="0">
                  <a:pos x="22" y="22"/>
                </a:cxn>
                <a:cxn ang="0">
                  <a:pos x="15" y="15"/>
                </a:cxn>
                <a:cxn ang="0">
                  <a:pos x="22" y="22"/>
                </a:cxn>
              </a:cxnLst>
              <a:rect l="0" t="0" r="r" b="b"/>
              <a:pathLst>
                <a:path w="37" h="37">
                  <a:moveTo>
                    <a:pt x="33" y="29"/>
                  </a:moveTo>
                  <a:cubicBezTo>
                    <a:pt x="33" y="29"/>
                    <a:pt x="33" y="29"/>
                    <a:pt x="33" y="29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4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18"/>
                    <a:pt x="36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14"/>
                    <a:pt x="37" y="14"/>
                    <a:pt x="37" y="14"/>
                  </a:cubicBezTo>
                  <a:cubicBezTo>
                    <a:pt x="37" y="14"/>
                    <a:pt x="37" y="13"/>
                    <a:pt x="37" y="13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4" y="8"/>
                    <a:pt x="34" y="8"/>
                    <a:pt x="33" y="8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4"/>
                    <a:pt x="31" y="4"/>
                  </a:cubicBezTo>
                  <a:cubicBezTo>
                    <a:pt x="31" y="4"/>
                    <a:pt x="30" y="4"/>
                    <a:pt x="30" y="4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5" y="1"/>
                    <a:pt x="25" y="1"/>
                    <a:pt x="24" y="2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0" y="0"/>
                    <a:pt x="20" y="0"/>
                    <a:pt x="1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9" y="3"/>
                    <a:pt x="9" y="3"/>
                  </a:cubicBezTo>
                  <a:cubicBezTo>
                    <a:pt x="9" y="3"/>
                    <a:pt x="9" y="3"/>
                    <a:pt x="8" y="3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4" y="7"/>
                    <a:pt x="4" y="7"/>
                  </a:cubicBezTo>
                  <a:cubicBezTo>
                    <a:pt x="4" y="7"/>
                    <a:pt x="4" y="8"/>
                    <a:pt x="5" y="8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1" y="1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2"/>
                    <a:pt x="1" y="23"/>
                    <a:pt x="1" y="23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4" y="28"/>
                  </a:cubicBezTo>
                  <a:cubicBezTo>
                    <a:pt x="4" y="29"/>
                    <a:pt x="4" y="29"/>
                    <a:pt x="4" y="28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7" y="33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2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4" y="36"/>
                    <a:pt x="24" y="36"/>
                  </a:cubicBezTo>
                  <a:cubicBezTo>
                    <a:pt x="24" y="36"/>
                    <a:pt x="24" y="35"/>
                    <a:pt x="24" y="35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29"/>
                  </a:cubicBezTo>
                  <a:close/>
                  <a:moveTo>
                    <a:pt x="22" y="22"/>
                  </a:moveTo>
                  <a:cubicBezTo>
                    <a:pt x="20" y="24"/>
                    <a:pt x="17" y="24"/>
                    <a:pt x="15" y="22"/>
                  </a:cubicBezTo>
                  <a:cubicBezTo>
                    <a:pt x="13" y="20"/>
                    <a:pt x="13" y="16"/>
                    <a:pt x="15" y="15"/>
                  </a:cubicBezTo>
                  <a:cubicBezTo>
                    <a:pt x="17" y="13"/>
                    <a:pt x="21" y="13"/>
                    <a:pt x="23" y="15"/>
                  </a:cubicBezTo>
                  <a:cubicBezTo>
                    <a:pt x="24" y="17"/>
                    <a:pt x="24" y="20"/>
                    <a:pt x="22" y="2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80110">
                <a:lnSpc>
                  <a:spcPct val="120000"/>
                </a:lnSpc>
                <a:defRPr/>
              </a:pPr>
              <a:endParaRPr lang="da-DK" sz="1984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8"/>
          <p:cNvGrpSpPr>
            <a:grpSpLocks/>
          </p:cNvGrpSpPr>
          <p:nvPr/>
        </p:nvGrpSpPr>
        <p:grpSpPr bwMode="auto">
          <a:xfrm>
            <a:off x="1403868" y="5079918"/>
            <a:ext cx="2456685" cy="1268237"/>
            <a:chOff x="710462" y="4437112"/>
            <a:chExt cx="2054324" cy="1106750"/>
          </a:xfrm>
        </p:grpSpPr>
        <p:grpSp>
          <p:nvGrpSpPr>
            <p:cNvPr id="17419" name="组合 19"/>
            <p:cNvGrpSpPr>
              <a:grpSpLocks/>
            </p:cNvGrpSpPr>
            <p:nvPr/>
          </p:nvGrpSpPr>
          <p:grpSpPr bwMode="auto">
            <a:xfrm>
              <a:off x="710462" y="4437112"/>
              <a:ext cx="2054324" cy="1106750"/>
              <a:chOff x="717476" y="1291449"/>
              <a:chExt cx="2054324" cy="1106750"/>
            </a:xfrm>
          </p:grpSpPr>
          <p:sp>
            <p:nvSpPr>
              <p:cNvPr id="22" name="圆角矩形 21"/>
              <p:cNvSpPr/>
              <p:nvPr/>
            </p:nvSpPr>
            <p:spPr>
              <a:xfrm>
                <a:off x="717476" y="1291449"/>
                <a:ext cx="2054324" cy="1106750"/>
              </a:xfrm>
              <a:prstGeom prst="roundRect">
                <a:avLst>
                  <a:gd name="adj" fmla="val 10880"/>
                </a:avLst>
              </a:prstGeom>
              <a:solidFill>
                <a:schemeClr val="accent3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80110">
                  <a:lnSpc>
                    <a:spcPct val="120000"/>
                  </a:lnSpc>
                  <a:defRPr/>
                </a:pPr>
                <a:endParaRPr lang="zh-CN" altLang="en-US" sz="1984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424" name="TextBox 22"/>
              <p:cNvSpPr txBox="1">
                <a:spLocks noChangeArrowheads="1"/>
              </p:cNvSpPr>
              <p:nvPr/>
            </p:nvSpPr>
            <p:spPr bwMode="auto">
              <a:xfrm>
                <a:off x="1403648" y="1609636"/>
                <a:ext cx="1224138" cy="5098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9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 sz="19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 sz="19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 sz="19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 sz="19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defTabSz="966788" fontAlgn="base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defTabSz="966788" fontAlgn="base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defTabSz="966788" fontAlgn="base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defTabSz="966788" fontAlgn="base">
                  <a:spcBef>
                    <a:spcPct val="0"/>
                  </a:spcBef>
                  <a:spcAft>
                    <a:spcPct val="0"/>
                  </a:spcAft>
                  <a:defRPr sz="19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2910" b="1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标题</a:t>
                </a:r>
              </a:p>
            </p:txBody>
          </p:sp>
        </p:grpSp>
        <p:sp>
          <p:nvSpPr>
            <p:cNvPr id="21" name="Freeform 41"/>
            <p:cNvSpPr>
              <a:spLocks noEditPoints="1"/>
            </p:cNvSpPr>
            <p:nvPr/>
          </p:nvSpPr>
          <p:spPr bwMode="auto">
            <a:xfrm>
              <a:off x="828102" y="4743118"/>
              <a:ext cx="614541" cy="494739"/>
            </a:xfrm>
            <a:custGeom>
              <a:avLst/>
              <a:gdLst>
                <a:gd name="T0" fmla="*/ 1176335871 w 72"/>
                <a:gd name="T1" fmla="*/ 232073966 h 58"/>
                <a:gd name="T2" fmla="*/ 2147483647 w 72"/>
                <a:gd name="T3" fmla="*/ 232073966 h 58"/>
                <a:gd name="T4" fmla="*/ 2147483647 w 72"/>
                <a:gd name="T5" fmla="*/ 510570880 h 58"/>
                <a:gd name="T6" fmla="*/ 2147483647 w 72"/>
                <a:gd name="T7" fmla="*/ 510570880 h 58"/>
                <a:gd name="T8" fmla="*/ 2147483647 w 72"/>
                <a:gd name="T9" fmla="*/ 185664591 h 58"/>
                <a:gd name="T10" fmla="*/ 2147483647 w 72"/>
                <a:gd name="T11" fmla="*/ 0 h 58"/>
                <a:gd name="T12" fmla="*/ 1129279435 w 72"/>
                <a:gd name="T13" fmla="*/ 0 h 58"/>
                <a:gd name="T14" fmla="*/ 941067411 w 72"/>
                <a:gd name="T15" fmla="*/ 185664591 h 58"/>
                <a:gd name="T16" fmla="*/ 941067411 w 72"/>
                <a:gd name="T17" fmla="*/ 510570880 h 58"/>
                <a:gd name="T18" fmla="*/ 1176335871 w 72"/>
                <a:gd name="T19" fmla="*/ 510570880 h 58"/>
                <a:gd name="T20" fmla="*/ 1176335871 w 72"/>
                <a:gd name="T21" fmla="*/ 232073966 h 58"/>
                <a:gd name="T22" fmla="*/ 0 w 72"/>
                <a:gd name="T23" fmla="*/ 881893143 h 58"/>
                <a:gd name="T24" fmla="*/ 0 w 72"/>
                <a:gd name="T25" fmla="*/ 2147483647 h 58"/>
                <a:gd name="T26" fmla="*/ 235268568 w 72"/>
                <a:gd name="T27" fmla="*/ 2147483647 h 58"/>
                <a:gd name="T28" fmla="*/ 470530276 w 72"/>
                <a:gd name="T29" fmla="*/ 2147483647 h 58"/>
                <a:gd name="T30" fmla="*/ 470530276 w 72"/>
                <a:gd name="T31" fmla="*/ 649812471 h 58"/>
                <a:gd name="T32" fmla="*/ 235268568 w 72"/>
                <a:gd name="T33" fmla="*/ 649812471 h 58"/>
                <a:gd name="T34" fmla="*/ 0 w 72"/>
                <a:gd name="T35" fmla="*/ 881893143 h 58"/>
                <a:gd name="T36" fmla="*/ 658749160 w 72"/>
                <a:gd name="T37" fmla="*/ 2147483647 h 58"/>
                <a:gd name="T38" fmla="*/ 2147483647 w 72"/>
                <a:gd name="T39" fmla="*/ 2147483647 h 58"/>
                <a:gd name="T40" fmla="*/ 2147483647 w 72"/>
                <a:gd name="T41" fmla="*/ 649812471 h 58"/>
                <a:gd name="T42" fmla="*/ 658749160 w 72"/>
                <a:gd name="T43" fmla="*/ 649812471 h 58"/>
                <a:gd name="T44" fmla="*/ 658749160 w 72"/>
                <a:gd name="T45" fmla="*/ 2147483647 h 58"/>
                <a:gd name="T46" fmla="*/ 2147483647 w 72"/>
                <a:gd name="T47" fmla="*/ 649812471 h 58"/>
                <a:gd name="T48" fmla="*/ 2147483647 w 72"/>
                <a:gd name="T49" fmla="*/ 649812471 h 58"/>
                <a:gd name="T50" fmla="*/ 2147483647 w 72"/>
                <a:gd name="T51" fmla="*/ 2147483647 h 58"/>
                <a:gd name="T52" fmla="*/ 2147483647 w 72"/>
                <a:gd name="T53" fmla="*/ 2147483647 h 58"/>
                <a:gd name="T54" fmla="*/ 2147483647 w 72"/>
                <a:gd name="T55" fmla="*/ 2147483647 h 58"/>
                <a:gd name="T56" fmla="*/ 2147483647 w 72"/>
                <a:gd name="T57" fmla="*/ 881893143 h 58"/>
                <a:gd name="T58" fmla="*/ 2147483647 w 72"/>
                <a:gd name="T59" fmla="*/ 649812471 h 5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72"/>
                <a:gd name="T91" fmla="*/ 0 h 58"/>
                <a:gd name="T92" fmla="*/ 72 w 72"/>
                <a:gd name="T93" fmla="*/ 58 h 5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72" h="58">
                  <a:moveTo>
                    <a:pt x="25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2"/>
                    <a:pt x="51" y="0"/>
                    <a:pt x="48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0" y="2"/>
                    <a:pt x="20" y="4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5" y="11"/>
                    <a:pt x="25" y="11"/>
                    <a:pt x="25" y="11"/>
                  </a:cubicBezTo>
                  <a:lnTo>
                    <a:pt x="25" y="5"/>
                  </a:lnTo>
                  <a:close/>
                  <a:moveTo>
                    <a:pt x="0" y="19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6"/>
                    <a:pt x="3" y="58"/>
                    <a:pt x="5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3" y="14"/>
                    <a:pt x="0" y="16"/>
                    <a:pt x="0" y="19"/>
                  </a:cubicBezTo>
                  <a:close/>
                  <a:moveTo>
                    <a:pt x="14" y="58"/>
                  </a:moveTo>
                  <a:cubicBezTo>
                    <a:pt x="59" y="58"/>
                    <a:pt x="59" y="58"/>
                    <a:pt x="59" y="58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14" y="14"/>
                    <a:pt x="14" y="14"/>
                    <a:pt x="14" y="14"/>
                  </a:cubicBezTo>
                  <a:lnTo>
                    <a:pt x="14" y="58"/>
                  </a:lnTo>
                  <a:close/>
                  <a:moveTo>
                    <a:pt x="67" y="14"/>
                  </a:moveTo>
                  <a:cubicBezTo>
                    <a:pt x="63" y="14"/>
                    <a:pt x="63" y="14"/>
                    <a:pt x="63" y="14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7" y="58"/>
                    <a:pt x="67" y="58"/>
                    <a:pt x="67" y="58"/>
                  </a:cubicBezTo>
                  <a:cubicBezTo>
                    <a:pt x="70" y="58"/>
                    <a:pt x="72" y="56"/>
                    <a:pt x="72" y="53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6"/>
                    <a:pt x="70" y="14"/>
                    <a:pt x="67" y="1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280110">
                <a:lnSpc>
                  <a:spcPct val="120000"/>
                </a:lnSpc>
                <a:defRPr/>
              </a:pPr>
              <a:endParaRPr lang="en-US" sz="1984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219486" y="153093"/>
            <a:ext cx="11429373" cy="8032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24" name="矩形 259"/>
          <p:cNvSpPr>
            <a:spLocks noChangeArrowheads="1"/>
          </p:cNvSpPr>
          <p:nvPr/>
        </p:nvSpPr>
        <p:spPr bwMode="auto">
          <a:xfrm>
            <a:off x="1419994" y="231564"/>
            <a:ext cx="47611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添加相关标题文字</a:t>
            </a:r>
            <a:endParaRPr lang="en-GB" altLang="zh-CN" sz="3600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2648860" y="153093"/>
            <a:ext cx="209538" cy="8032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4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1685671" y="6939117"/>
            <a:ext cx="1172727" cy="14921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27" name="矩形 259"/>
          <p:cNvSpPr>
            <a:spLocks noChangeArrowheads="1"/>
          </p:cNvSpPr>
          <p:nvPr/>
        </p:nvSpPr>
        <p:spPr bwMode="auto">
          <a:xfrm>
            <a:off x="9852215" y="6882928"/>
            <a:ext cx="242814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en-US" altLang="zh-CN" sz="110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CLICK TO ADD CAPTION TEXT</a:t>
            </a:r>
            <a:endParaRPr lang="en-GB" altLang="zh-CN" sz="1100" dirty="0">
              <a:solidFill>
                <a:schemeClr val="bg2">
                  <a:lumMod val="50000"/>
                </a:schemeClr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81779" y="7088337"/>
            <a:ext cx="703285" cy="1465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2" y="4706"/>
            <a:ext cx="955501" cy="985715"/>
          </a:xfrm>
          <a:prstGeom prst="rect">
            <a:avLst/>
          </a:prstGeom>
          <a:effectLst>
            <a:outerShdw blurRad="190500" dist="1270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07649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/>
      <p:bldP spid="9" grpId="0" animBg="1"/>
      <p:bldP spid="10" grpId="0"/>
      <p:bldP spid="11" grpId="0" animBg="1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/>
          <p:cNvSpPr/>
          <p:nvPr/>
        </p:nvSpPr>
        <p:spPr>
          <a:xfrm>
            <a:off x="4375740" y="5394787"/>
            <a:ext cx="4759180" cy="559368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70000"/>
                </a:schemeClr>
              </a:gs>
              <a:gs pos="100000">
                <a:srgbClr val="F2F2F2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52463">
              <a:defRPr/>
            </a:pPr>
            <a:endParaRPr lang="zh-CN" altLang="en-US" sz="1876">
              <a:solidFill>
                <a:prstClr val="white"/>
              </a:solidFill>
              <a:latin typeface="Calibri"/>
              <a:ea typeface="微软雅黑" panose="020B0503020204020204" pitchFamily="34" charset="-122"/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4417618" y="1838001"/>
            <a:ext cx="3864482" cy="3864482"/>
          </a:xfrm>
          <a:custGeom>
            <a:avLst/>
            <a:gdLst>
              <a:gd name="connsiteX0" fmla="*/ 928291 w 2094279"/>
              <a:gd name="connsiteY0" fmla="*/ 0 h 2094279"/>
              <a:gd name="connsiteX1" fmla="*/ 1165990 w 2094279"/>
              <a:gd name="connsiteY1" fmla="*/ 0 h 2094279"/>
              <a:gd name="connsiteX2" fmla="*/ 1212337 w 2094279"/>
              <a:gd name="connsiteY2" fmla="*/ 216228 h 2094279"/>
              <a:gd name="connsiteX3" fmla="*/ 1223536 w 2094279"/>
              <a:gd name="connsiteY3" fmla="*/ 217936 h 2094279"/>
              <a:gd name="connsiteX4" fmla="*/ 1318464 w 2094279"/>
              <a:gd name="connsiteY4" fmla="*/ 246132 h 2094279"/>
              <a:gd name="connsiteX5" fmla="*/ 1467784 w 2094279"/>
              <a:gd name="connsiteY5" fmla="*/ 80866 h 2094279"/>
              <a:gd name="connsiteX6" fmla="*/ 1673637 w 2094279"/>
              <a:gd name="connsiteY6" fmla="*/ 199715 h 2094279"/>
              <a:gd name="connsiteX7" fmla="*/ 1607482 w 2094279"/>
              <a:gd name="connsiteY7" fmla="*/ 404512 h 2094279"/>
              <a:gd name="connsiteX8" fmla="*/ 1619929 w 2094279"/>
              <a:gd name="connsiteY8" fmla="*/ 413588 h 2094279"/>
              <a:gd name="connsiteX9" fmla="*/ 1686118 w 2094279"/>
              <a:gd name="connsiteY9" fmla="*/ 477262 h 2094279"/>
              <a:gd name="connsiteX10" fmla="*/ 1693219 w 2094279"/>
              <a:gd name="connsiteY10" fmla="*/ 485684 h 2094279"/>
              <a:gd name="connsiteX11" fmla="*/ 1894566 w 2094279"/>
              <a:gd name="connsiteY11" fmla="*/ 420645 h 2094279"/>
              <a:gd name="connsiteX12" fmla="*/ 2013416 w 2094279"/>
              <a:gd name="connsiteY12" fmla="*/ 626498 h 2094279"/>
              <a:gd name="connsiteX13" fmla="*/ 1863405 w 2094279"/>
              <a:gd name="connsiteY13" fmla="*/ 762034 h 2094279"/>
              <a:gd name="connsiteX14" fmla="*/ 1875544 w 2094279"/>
              <a:gd name="connsiteY14" fmla="*/ 792151 h 2094279"/>
              <a:gd name="connsiteX15" fmla="*/ 1899390 w 2094279"/>
              <a:gd name="connsiteY15" fmla="*/ 886516 h 2094279"/>
              <a:gd name="connsiteX16" fmla="*/ 2094279 w 2094279"/>
              <a:gd name="connsiteY16" fmla="*/ 928291 h 2094279"/>
              <a:gd name="connsiteX17" fmla="*/ 2094279 w 2094279"/>
              <a:gd name="connsiteY17" fmla="*/ 1165989 h 2094279"/>
              <a:gd name="connsiteX18" fmla="*/ 1911738 w 2094279"/>
              <a:gd name="connsiteY18" fmla="*/ 1205117 h 2094279"/>
              <a:gd name="connsiteX19" fmla="*/ 1904613 w 2094279"/>
              <a:gd name="connsiteY19" fmla="*/ 1251805 h 2094279"/>
              <a:gd name="connsiteX20" fmla="*/ 1886180 w 2094279"/>
              <a:gd name="connsiteY20" fmla="*/ 1325380 h 2094279"/>
              <a:gd name="connsiteX21" fmla="*/ 1878958 w 2094279"/>
              <a:gd name="connsiteY21" fmla="*/ 1346300 h 2094279"/>
              <a:gd name="connsiteX22" fmla="*/ 2013416 w 2094279"/>
              <a:gd name="connsiteY22" fmla="*/ 1467785 h 2094279"/>
              <a:gd name="connsiteX23" fmla="*/ 1894566 w 2094279"/>
              <a:gd name="connsiteY23" fmla="*/ 1673636 h 2094279"/>
              <a:gd name="connsiteX24" fmla="*/ 1729332 w 2094279"/>
              <a:gd name="connsiteY24" fmla="*/ 1620262 h 2094279"/>
              <a:gd name="connsiteX25" fmla="*/ 1708961 w 2094279"/>
              <a:gd name="connsiteY25" fmla="*/ 1648199 h 2094279"/>
              <a:gd name="connsiteX26" fmla="*/ 1645290 w 2094279"/>
              <a:gd name="connsiteY26" fmla="*/ 1714389 h 2094279"/>
              <a:gd name="connsiteX27" fmla="*/ 1621825 w 2094279"/>
              <a:gd name="connsiteY27" fmla="*/ 1734168 h 2094279"/>
              <a:gd name="connsiteX28" fmla="*/ 1673637 w 2094279"/>
              <a:gd name="connsiteY28" fmla="*/ 1894565 h 2094279"/>
              <a:gd name="connsiteX29" fmla="*/ 1467784 w 2094279"/>
              <a:gd name="connsiteY29" fmla="*/ 2013414 h 2094279"/>
              <a:gd name="connsiteX30" fmla="*/ 1358517 w 2094279"/>
              <a:gd name="connsiteY30" fmla="*/ 1892480 h 2094279"/>
              <a:gd name="connsiteX31" fmla="*/ 1330399 w 2094279"/>
              <a:gd name="connsiteY31" fmla="*/ 1903815 h 2094279"/>
              <a:gd name="connsiteX32" fmla="*/ 1199738 w 2094279"/>
              <a:gd name="connsiteY32" fmla="*/ 1936832 h 2094279"/>
              <a:gd name="connsiteX33" fmla="*/ 1165990 w 2094279"/>
              <a:gd name="connsiteY33" fmla="*/ 2094279 h 2094279"/>
              <a:gd name="connsiteX34" fmla="*/ 928291 w 2094279"/>
              <a:gd name="connsiteY34" fmla="*/ 2094279 h 2094279"/>
              <a:gd name="connsiteX35" fmla="*/ 894472 w 2094279"/>
              <a:gd name="connsiteY35" fmla="*/ 1936503 h 2094279"/>
              <a:gd name="connsiteX36" fmla="*/ 870746 w 2094279"/>
              <a:gd name="connsiteY36" fmla="*/ 1932883 h 2094279"/>
              <a:gd name="connsiteX37" fmla="*/ 735541 w 2094279"/>
              <a:gd name="connsiteY37" fmla="*/ 1892727 h 2094279"/>
              <a:gd name="connsiteX38" fmla="*/ 626497 w 2094279"/>
              <a:gd name="connsiteY38" fmla="*/ 2013414 h 2094279"/>
              <a:gd name="connsiteX39" fmla="*/ 420645 w 2094279"/>
              <a:gd name="connsiteY39" fmla="*/ 1894565 h 2094279"/>
              <a:gd name="connsiteX40" fmla="*/ 472183 w 2094279"/>
              <a:gd name="connsiteY40" fmla="*/ 1735013 h 2094279"/>
              <a:gd name="connsiteX41" fmla="*/ 371751 w 2094279"/>
              <a:gd name="connsiteY41" fmla="*/ 1632153 h 2094279"/>
              <a:gd name="connsiteX42" fmla="*/ 363774 w 2094279"/>
              <a:gd name="connsiteY42" fmla="*/ 1620641 h 2094279"/>
              <a:gd name="connsiteX43" fmla="*/ 199717 w 2094279"/>
              <a:gd name="connsiteY43" fmla="*/ 1673636 h 2094279"/>
              <a:gd name="connsiteX44" fmla="*/ 80867 w 2094279"/>
              <a:gd name="connsiteY44" fmla="*/ 1467785 h 2094279"/>
              <a:gd name="connsiteX45" fmla="*/ 215420 w 2094279"/>
              <a:gd name="connsiteY45" fmla="*/ 1346213 h 2094279"/>
              <a:gd name="connsiteX46" fmla="*/ 202203 w 2094279"/>
              <a:gd name="connsiteY46" fmla="*/ 1304612 h 2094279"/>
              <a:gd name="connsiteX47" fmla="*/ 182180 w 2094279"/>
              <a:gd name="connsiteY47" fmla="*/ 1205040 h 2094279"/>
              <a:gd name="connsiteX48" fmla="*/ 0 w 2094279"/>
              <a:gd name="connsiteY48" fmla="*/ 1165989 h 2094279"/>
              <a:gd name="connsiteX49" fmla="*/ 0 w 2094279"/>
              <a:gd name="connsiteY49" fmla="*/ 928291 h 2094279"/>
              <a:gd name="connsiteX50" fmla="*/ 193080 w 2094279"/>
              <a:gd name="connsiteY50" fmla="*/ 886904 h 2094279"/>
              <a:gd name="connsiteX51" fmla="*/ 202203 w 2094279"/>
              <a:gd name="connsiteY51" fmla="*/ 846208 h 2094279"/>
              <a:gd name="connsiteX52" fmla="*/ 231323 w 2094279"/>
              <a:gd name="connsiteY52" fmla="*/ 762436 h 2094279"/>
              <a:gd name="connsiteX53" fmla="*/ 80867 w 2094279"/>
              <a:gd name="connsiteY53" fmla="*/ 626498 h 2094279"/>
              <a:gd name="connsiteX54" fmla="*/ 199717 w 2094279"/>
              <a:gd name="connsiteY54" fmla="*/ 420645 h 2094279"/>
              <a:gd name="connsiteX55" fmla="*/ 402631 w 2094279"/>
              <a:gd name="connsiteY55" fmla="*/ 486189 h 2094279"/>
              <a:gd name="connsiteX56" fmla="*/ 447078 w 2094279"/>
              <a:gd name="connsiteY56" fmla="*/ 438229 h 2094279"/>
              <a:gd name="connsiteX57" fmla="*/ 487077 w 2094279"/>
              <a:gd name="connsiteY57" fmla="*/ 405374 h 2094279"/>
              <a:gd name="connsiteX58" fmla="*/ 420645 w 2094279"/>
              <a:gd name="connsiteY58" fmla="*/ 199715 h 2094279"/>
              <a:gd name="connsiteX59" fmla="*/ 626497 w 2094279"/>
              <a:gd name="connsiteY59" fmla="*/ 80866 h 2094279"/>
              <a:gd name="connsiteX60" fmla="*/ 774618 w 2094279"/>
              <a:gd name="connsiteY60" fmla="*/ 244806 h 2094279"/>
              <a:gd name="connsiteX61" fmla="*/ 870746 w 2094279"/>
              <a:gd name="connsiteY61" fmla="*/ 217936 h 2094279"/>
              <a:gd name="connsiteX62" fmla="*/ 881943 w 2094279"/>
              <a:gd name="connsiteY62" fmla="*/ 216228 h 2094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2094279" h="2094279">
                <a:moveTo>
                  <a:pt x="928291" y="0"/>
                </a:moveTo>
                <a:lnTo>
                  <a:pt x="1165990" y="0"/>
                </a:lnTo>
                <a:lnTo>
                  <a:pt x="1212337" y="216228"/>
                </a:lnTo>
                <a:lnTo>
                  <a:pt x="1223536" y="217936"/>
                </a:lnTo>
                <a:lnTo>
                  <a:pt x="1318464" y="246132"/>
                </a:lnTo>
                <a:lnTo>
                  <a:pt x="1467784" y="80866"/>
                </a:lnTo>
                <a:lnTo>
                  <a:pt x="1673637" y="199715"/>
                </a:lnTo>
                <a:lnTo>
                  <a:pt x="1607482" y="404512"/>
                </a:lnTo>
                <a:lnTo>
                  <a:pt x="1619929" y="413588"/>
                </a:lnTo>
                <a:cubicBezTo>
                  <a:pt x="1643088" y="433650"/>
                  <a:pt x="1665184" y="454905"/>
                  <a:pt x="1686118" y="477262"/>
                </a:cubicBezTo>
                <a:lnTo>
                  <a:pt x="1693219" y="485684"/>
                </a:lnTo>
                <a:lnTo>
                  <a:pt x="1894566" y="420645"/>
                </a:lnTo>
                <a:lnTo>
                  <a:pt x="2013416" y="626498"/>
                </a:lnTo>
                <a:lnTo>
                  <a:pt x="1863405" y="762034"/>
                </a:lnTo>
                <a:lnTo>
                  <a:pt x="1875544" y="792151"/>
                </a:lnTo>
                <a:lnTo>
                  <a:pt x="1899390" y="886516"/>
                </a:lnTo>
                <a:lnTo>
                  <a:pt x="2094279" y="928291"/>
                </a:lnTo>
                <a:lnTo>
                  <a:pt x="2094279" y="1165989"/>
                </a:lnTo>
                <a:lnTo>
                  <a:pt x="1911738" y="1205117"/>
                </a:lnTo>
                <a:lnTo>
                  <a:pt x="1904613" y="1251805"/>
                </a:lnTo>
                <a:cubicBezTo>
                  <a:pt x="1899513" y="1276732"/>
                  <a:pt x="1893352" y="1301274"/>
                  <a:pt x="1886180" y="1325380"/>
                </a:cubicBezTo>
                <a:lnTo>
                  <a:pt x="1878958" y="1346300"/>
                </a:lnTo>
                <a:lnTo>
                  <a:pt x="2013416" y="1467785"/>
                </a:lnTo>
                <a:lnTo>
                  <a:pt x="1894566" y="1673636"/>
                </a:lnTo>
                <a:lnTo>
                  <a:pt x="1729332" y="1620262"/>
                </a:lnTo>
                <a:lnTo>
                  <a:pt x="1708961" y="1648199"/>
                </a:lnTo>
                <a:cubicBezTo>
                  <a:pt x="1688901" y="1671358"/>
                  <a:pt x="1667646" y="1693454"/>
                  <a:pt x="1645290" y="1714389"/>
                </a:cubicBezTo>
                <a:lnTo>
                  <a:pt x="1621825" y="1734168"/>
                </a:lnTo>
                <a:lnTo>
                  <a:pt x="1673637" y="1894565"/>
                </a:lnTo>
                <a:lnTo>
                  <a:pt x="1467784" y="2013414"/>
                </a:lnTo>
                <a:lnTo>
                  <a:pt x="1358517" y="1892480"/>
                </a:lnTo>
                <a:lnTo>
                  <a:pt x="1330399" y="1903815"/>
                </a:lnTo>
                <a:lnTo>
                  <a:pt x="1199738" y="1936832"/>
                </a:lnTo>
                <a:lnTo>
                  <a:pt x="1165990" y="2094279"/>
                </a:lnTo>
                <a:lnTo>
                  <a:pt x="928291" y="2094279"/>
                </a:lnTo>
                <a:lnTo>
                  <a:pt x="894472" y="1936503"/>
                </a:lnTo>
                <a:lnTo>
                  <a:pt x="870746" y="1932883"/>
                </a:lnTo>
                <a:lnTo>
                  <a:pt x="735541" y="1892727"/>
                </a:lnTo>
                <a:lnTo>
                  <a:pt x="626497" y="2013414"/>
                </a:lnTo>
                <a:lnTo>
                  <a:pt x="420645" y="1894565"/>
                </a:lnTo>
                <a:lnTo>
                  <a:pt x="472183" y="1735013"/>
                </a:lnTo>
                <a:lnTo>
                  <a:pt x="371751" y="1632153"/>
                </a:lnTo>
                <a:lnTo>
                  <a:pt x="363774" y="1620641"/>
                </a:lnTo>
                <a:lnTo>
                  <a:pt x="199717" y="1673636"/>
                </a:lnTo>
                <a:lnTo>
                  <a:pt x="80867" y="1467785"/>
                </a:lnTo>
                <a:lnTo>
                  <a:pt x="215420" y="1346213"/>
                </a:lnTo>
                <a:lnTo>
                  <a:pt x="202203" y="1304612"/>
                </a:lnTo>
                <a:lnTo>
                  <a:pt x="182180" y="1205040"/>
                </a:lnTo>
                <a:lnTo>
                  <a:pt x="0" y="1165989"/>
                </a:lnTo>
                <a:lnTo>
                  <a:pt x="0" y="928291"/>
                </a:lnTo>
                <a:lnTo>
                  <a:pt x="193080" y="886904"/>
                </a:lnTo>
                <a:lnTo>
                  <a:pt x="202203" y="846208"/>
                </a:lnTo>
                <a:lnTo>
                  <a:pt x="231323" y="762436"/>
                </a:lnTo>
                <a:lnTo>
                  <a:pt x="80867" y="626498"/>
                </a:lnTo>
                <a:lnTo>
                  <a:pt x="199717" y="420645"/>
                </a:lnTo>
                <a:lnTo>
                  <a:pt x="402631" y="486189"/>
                </a:lnTo>
                <a:lnTo>
                  <a:pt x="447078" y="438229"/>
                </a:lnTo>
                <a:lnTo>
                  <a:pt x="487077" y="405374"/>
                </a:lnTo>
                <a:lnTo>
                  <a:pt x="420645" y="199715"/>
                </a:lnTo>
                <a:lnTo>
                  <a:pt x="626497" y="80866"/>
                </a:lnTo>
                <a:lnTo>
                  <a:pt x="774618" y="244806"/>
                </a:lnTo>
                <a:lnTo>
                  <a:pt x="870746" y="217936"/>
                </a:lnTo>
                <a:lnTo>
                  <a:pt x="881943" y="216228"/>
                </a:lnTo>
                <a:close/>
              </a:path>
            </a:pathLst>
          </a:custGeom>
          <a:solidFill>
            <a:schemeClr val="accent1"/>
          </a:solidFill>
          <a:ln w="12700">
            <a:noFill/>
          </a:ln>
          <a:effectLst/>
          <a:scene3d>
            <a:camera prst="perspectiveContrastingLeftFacing">
              <a:rot lat="21552399" lon="20366100" rev="21191525"/>
            </a:camera>
            <a:lightRig rig="soft" dir="t">
              <a:rot lat="0" lon="0" rev="6600000"/>
            </a:lightRig>
          </a:scene3d>
          <a:sp3d extrusionH="266700">
            <a:extrusionClr>
              <a:schemeClr val="accent1">
                <a:lumMod val="75000"/>
              </a:schemeClr>
            </a:extrusionClr>
            <a:contourClr>
              <a:schemeClr val="bg1">
                <a:lumMod val="9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52463">
              <a:defRPr/>
            </a:pPr>
            <a:endParaRPr lang="zh-CN" altLang="en-US" sz="1876">
              <a:solidFill>
                <a:prstClr val="white"/>
              </a:solidFill>
              <a:latin typeface="Calibri"/>
              <a:ea typeface="微软雅黑" panose="020B0503020204020204" pitchFamily="34" charset="-122"/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5286131" y="2508695"/>
            <a:ext cx="3193786" cy="3193786"/>
          </a:xfrm>
          <a:custGeom>
            <a:avLst/>
            <a:gdLst>
              <a:gd name="connsiteX0" fmla="*/ 1533117 w 3066235"/>
              <a:gd name="connsiteY0" fmla="*/ 961617 h 3066235"/>
              <a:gd name="connsiteX1" fmla="*/ 961617 w 3066235"/>
              <a:gd name="connsiteY1" fmla="*/ 1533117 h 3066235"/>
              <a:gd name="connsiteX2" fmla="*/ 1533117 w 3066235"/>
              <a:gd name="connsiteY2" fmla="*/ 2104617 h 3066235"/>
              <a:gd name="connsiteX3" fmla="*/ 2104617 w 3066235"/>
              <a:gd name="connsiteY3" fmla="*/ 1533117 h 3066235"/>
              <a:gd name="connsiteX4" fmla="*/ 1533117 w 3066235"/>
              <a:gd name="connsiteY4" fmla="*/ 961617 h 3066235"/>
              <a:gd name="connsiteX5" fmla="*/ 1359112 w 3066235"/>
              <a:gd name="connsiteY5" fmla="*/ 0 h 3066235"/>
              <a:gd name="connsiteX6" fmla="*/ 1707127 w 3066235"/>
              <a:gd name="connsiteY6" fmla="*/ 0 h 3066235"/>
              <a:gd name="connsiteX7" fmla="*/ 1774983 w 3066235"/>
              <a:gd name="connsiteY7" fmla="*/ 316580 h 3066235"/>
              <a:gd name="connsiteX8" fmla="*/ 1791380 w 3066235"/>
              <a:gd name="connsiteY8" fmla="*/ 319080 h 3066235"/>
              <a:gd name="connsiteX9" fmla="*/ 1930364 w 3066235"/>
              <a:gd name="connsiteY9" fmla="*/ 360362 h 3066235"/>
              <a:gd name="connsiteX10" fmla="*/ 2148983 w 3066235"/>
              <a:gd name="connsiteY10" fmla="*/ 118396 h 3066235"/>
              <a:gd name="connsiteX11" fmla="*/ 2450373 w 3066235"/>
              <a:gd name="connsiteY11" fmla="*/ 292403 h 3066235"/>
              <a:gd name="connsiteX12" fmla="*/ 2353515 w 3066235"/>
              <a:gd name="connsiteY12" fmla="*/ 592246 h 3066235"/>
              <a:gd name="connsiteX13" fmla="*/ 2371739 w 3066235"/>
              <a:gd name="connsiteY13" fmla="*/ 605535 h 3066235"/>
              <a:gd name="connsiteX14" fmla="*/ 2468646 w 3066235"/>
              <a:gd name="connsiteY14" fmla="*/ 698760 h 3066235"/>
              <a:gd name="connsiteX15" fmla="*/ 2479043 w 3066235"/>
              <a:gd name="connsiteY15" fmla="*/ 711090 h 3066235"/>
              <a:gd name="connsiteX16" fmla="*/ 2773835 w 3066235"/>
              <a:gd name="connsiteY16" fmla="*/ 615867 h 3066235"/>
              <a:gd name="connsiteX17" fmla="*/ 2947844 w 3066235"/>
              <a:gd name="connsiteY17" fmla="*/ 917256 h 3066235"/>
              <a:gd name="connsiteX18" fmla="*/ 2728212 w 3066235"/>
              <a:gd name="connsiteY18" fmla="*/ 1115695 h 3066235"/>
              <a:gd name="connsiteX19" fmla="*/ 2745985 w 3066235"/>
              <a:gd name="connsiteY19" fmla="*/ 1159789 h 3066235"/>
              <a:gd name="connsiteX20" fmla="*/ 2780898 w 3066235"/>
              <a:gd name="connsiteY20" fmla="*/ 1297949 h 3066235"/>
              <a:gd name="connsiteX21" fmla="*/ 3066235 w 3066235"/>
              <a:gd name="connsiteY21" fmla="*/ 1359112 h 3066235"/>
              <a:gd name="connsiteX22" fmla="*/ 3066235 w 3066235"/>
              <a:gd name="connsiteY22" fmla="*/ 1707125 h 3066235"/>
              <a:gd name="connsiteX23" fmla="*/ 2798977 w 3066235"/>
              <a:gd name="connsiteY23" fmla="*/ 1764413 h 3066235"/>
              <a:gd name="connsiteX24" fmla="*/ 2788545 w 3066235"/>
              <a:gd name="connsiteY24" fmla="*/ 1832769 h 3066235"/>
              <a:gd name="connsiteX25" fmla="*/ 2761557 w 3066235"/>
              <a:gd name="connsiteY25" fmla="*/ 1940490 h 3066235"/>
              <a:gd name="connsiteX26" fmla="*/ 2750984 w 3066235"/>
              <a:gd name="connsiteY26" fmla="*/ 1971119 h 3066235"/>
              <a:gd name="connsiteX27" fmla="*/ 2947844 w 3066235"/>
              <a:gd name="connsiteY27" fmla="*/ 2148985 h 3066235"/>
              <a:gd name="connsiteX28" fmla="*/ 2773835 w 3066235"/>
              <a:gd name="connsiteY28" fmla="*/ 2450371 h 3066235"/>
              <a:gd name="connsiteX29" fmla="*/ 2531916 w 3066235"/>
              <a:gd name="connsiteY29" fmla="*/ 2372227 h 3066235"/>
              <a:gd name="connsiteX30" fmla="*/ 2502091 w 3066235"/>
              <a:gd name="connsiteY30" fmla="*/ 2413129 h 3066235"/>
              <a:gd name="connsiteX31" fmla="*/ 2408870 w 3066235"/>
              <a:gd name="connsiteY31" fmla="*/ 2510038 h 3066235"/>
              <a:gd name="connsiteX32" fmla="*/ 2374515 w 3066235"/>
              <a:gd name="connsiteY32" fmla="*/ 2538996 h 3066235"/>
              <a:gd name="connsiteX33" fmla="*/ 2450373 w 3066235"/>
              <a:gd name="connsiteY33" fmla="*/ 2773834 h 3066235"/>
              <a:gd name="connsiteX34" fmla="*/ 2148983 w 3066235"/>
              <a:gd name="connsiteY34" fmla="*/ 2947841 h 3066235"/>
              <a:gd name="connsiteX35" fmla="*/ 1989006 w 3066235"/>
              <a:gd name="connsiteY35" fmla="*/ 2770781 h 3066235"/>
              <a:gd name="connsiteX36" fmla="*/ 1947838 w 3066235"/>
              <a:gd name="connsiteY36" fmla="*/ 2787377 h 3066235"/>
              <a:gd name="connsiteX37" fmla="*/ 1756537 w 3066235"/>
              <a:gd name="connsiteY37" fmla="*/ 2835717 h 3066235"/>
              <a:gd name="connsiteX38" fmla="*/ 1707127 w 3066235"/>
              <a:gd name="connsiteY38" fmla="*/ 3066235 h 3066235"/>
              <a:gd name="connsiteX39" fmla="*/ 1359112 w 3066235"/>
              <a:gd name="connsiteY39" fmla="*/ 3066235 h 3066235"/>
              <a:gd name="connsiteX40" fmla="*/ 1309597 w 3066235"/>
              <a:gd name="connsiteY40" fmla="*/ 2835235 h 3066235"/>
              <a:gd name="connsiteX41" fmla="*/ 1274860 w 3066235"/>
              <a:gd name="connsiteY41" fmla="*/ 2829935 h 3066235"/>
              <a:gd name="connsiteX42" fmla="*/ 1076906 w 3066235"/>
              <a:gd name="connsiteY42" fmla="*/ 2771143 h 3066235"/>
              <a:gd name="connsiteX43" fmla="*/ 917255 w 3066235"/>
              <a:gd name="connsiteY43" fmla="*/ 2947841 h 3066235"/>
              <a:gd name="connsiteX44" fmla="*/ 615867 w 3066235"/>
              <a:gd name="connsiteY44" fmla="*/ 2773834 h 3066235"/>
              <a:gd name="connsiteX45" fmla="*/ 691324 w 3066235"/>
              <a:gd name="connsiteY45" fmla="*/ 2540234 h 3066235"/>
              <a:gd name="connsiteX46" fmla="*/ 544281 w 3066235"/>
              <a:gd name="connsiteY46" fmla="*/ 2389636 h 3066235"/>
              <a:gd name="connsiteX47" fmla="*/ 532602 w 3066235"/>
              <a:gd name="connsiteY47" fmla="*/ 2372781 h 3066235"/>
              <a:gd name="connsiteX48" fmla="*/ 292406 w 3066235"/>
              <a:gd name="connsiteY48" fmla="*/ 2450371 h 3066235"/>
              <a:gd name="connsiteX49" fmla="*/ 118398 w 3066235"/>
              <a:gd name="connsiteY49" fmla="*/ 2148985 h 3066235"/>
              <a:gd name="connsiteX50" fmla="*/ 315397 w 3066235"/>
              <a:gd name="connsiteY50" fmla="*/ 1970991 h 3066235"/>
              <a:gd name="connsiteX51" fmla="*/ 296046 w 3066235"/>
              <a:gd name="connsiteY51" fmla="*/ 1910083 h 3066235"/>
              <a:gd name="connsiteX52" fmla="*/ 266730 w 3066235"/>
              <a:gd name="connsiteY52" fmla="*/ 1764300 h 3066235"/>
              <a:gd name="connsiteX53" fmla="*/ 0 w 3066235"/>
              <a:gd name="connsiteY53" fmla="*/ 1707125 h 3066235"/>
              <a:gd name="connsiteX54" fmla="*/ 0 w 3066235"/>
              <a:gd name="connsiteY54" fmla="*/ 1359112 h 3066235"/>
              <a:gd name="connsiteX55" fmla="*/ 282689 w 3066235"/>
              <a:gd name="connsiteY55" fmla="*/ 1298517 h 3066235"/>
              <a:gd name="connsiteX56" fmla="*/ 296046 w 3066235"/>
              <a:gd name="connsiteY56" fmla="*/ 1238934 h 3066235"/>
              <a:gd name="connsiteX57" fmla="*/ 338680 w 3066235"/>
              <a:gd name="connsiteY57" fmla="*/ 1116283 h 3066235"/>
              <a:gd name="connsiteX58" fmla="*/ 118398 w 3066235"/>
              <a:gd name="connsiteY58" fmla="*/ 917256 h 3066235"/>
              <a:gd name="connsiteX59" fmla="*/ 292406 w 3066235"/>
              <a:gd name="connsiteY59" fmla="*/ 615867 h 3066235"/>
              <a:gd name="connsiteX60" fmla="*/ 589492 w 3066235"/>
              <a:gd name="connsiteY60" fmla="*/ 711830 h 3066235"/>
              <a:gd name="connsiteX61" fmla="*/ 654567 w 3066235"/>
              <a:gd name="connsiteY61" fmla="*/ 641611 h 3066235"/>
              <a:gd name="connsiteX62" fmla="*/ 713130 w 3066235"/>
              <a:gd name="connsiteY62" fmla="*/ 593508 h 3066235"/>
              <a:gd name="connsiteX63" fmla="*/ 615867 w 3066235"/>
              <a:gd name="connsiteY63" fmla="*/ 292403 h 3066235"/>
              <a:gd name="connsiteX64" fmla="*/ 917255 w 3066235"/>
              <a:gd name="connsiteY64" fmla="*/ 118396 h 3066235"/>
              <a:gd name="connsiteX65" fmla="*/ 1134119 w 3066235"/>
              <a:gd name="connsiteY65" fmla="*/ 358421 h 3066235"/>
              <a:gd name="connsiteX66" fmla="*/ 1274860 w 3066235"/>
              <a:gd name="connsiteY66" fmla="*/ 319080 h 3066235"/>
              <a:gd name="connsiteX67" fmla="*/ 1291253 w 3066235"/>
              <a:gd name="connsiteY67" fmla="*/ 316580 h 3066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066235" h="3066235">
                <a:moveTo>
                  <a:pt x="1533117" y="961617"/>
                </a:moveTo>
                <a:cubicBezTo>
                  <a:pt x="1217486" y="961617"/>
                  <a:pt x="961617" y="1217486"/>
                  <a:pt x="961617" y="1533117"/>
                </a:cubicBezTo>
                <a:cubicBezTo>
                  <a:pt x="961617" y="1848748"/>
                  <a:pt x="1217486" y="2104617"/>
                  <a:pt x="1533117" y="2104617"/>
                </a:cubicBezTo>
                <a:cubicBezTo>
                  <a:pt x="1848748" y="2104617"/>
                  <a:pt x="2104617" y="1848748"/>
                  <a:pt x="2104617" y="1533117"/>
                </a:cubicBezTo>
                <a:cubicBezTo>
                  <a:pt x="2104617" y="1217486"/>
                  <a:pt x="1848748" y="961617"/>
                  <a:pt x="1533117" y="961617"/>
                </a:cubicBezTo>
                <a:close/>
                <a:moveTo>
                  <a:pt x="1359112" y="0"/>
                </a:moveTo>
                <a:lnTo>
                  <a:pt x="1707127" y="0"/>
                </a:lnTo>
                <a:lnTo>
                  <a:pt x="1774983" y="316580"/>
                </a:lnTo>
                <a:lnTo>
                  <a:pt x="1791380" y="319080"/>
                </a:lnTo>
                <a:lnTo>
                  <a:pt x="1930364" y="360362"/>
                </a:lnTo>
                <a:lnTo>
                  <a:pt x="2148983" y="118396"/>
                </a:lnTo>
                <a:lnTo>
                  <a:pt x="2450373" y="292403"/>
                </a:lnTo>
                <a:lnTo>
                  <a:pt x="2353515" y="592246"/>
                </a:lnTo>
                <a:lnTo>
                  <a:pt x="2371739" y="605535"/>
                </a:lnTo>
                <a:cubicBezTo>
                  <a:pt x="2405646" y="634907"/>
                  <a:pt x="2437997" y="666027"/>
                  <a:pt x="2468646" y="698760"/>
                </a:cubicBezTo>
                <a:lnTo>
                  <a:pt x="2479043" y="711090"/>
                </a:lnTo>
                <a:lnTo>
                  <a:pt x="2773835" y="615867"/>
                </a:lnTo>
                <a:lnTo>
                  <a:pt x="2947844" y="917256"/>
                </a:lnTo>
                <a:lnTo>
                  <a:pt x="2728212" y="1115695"/>
                </a:lnTo>
                <a:lnTo>
                  <a:pt x="2745985" y="1159789"/>
                </a:lnTo>
                <a:lnTo>
                  <a:pt x="2780898" y="1297949"/>
                </a:lnTo>
                <a:lnTo>
                  <a:pt x="3066235" y="1359112"/>
                </a:lnTo>
                <a:lnTo>
                  <a:pt x="3066235" y="1707125"/>
                </a:lnTo>
                <a:lnTo>
                  <a:pt x="2798977" y="1764413"/>
                </a:lnTo>
                <a:lnTo>
                  <a:pt x="2788545" y="1832769"/>
                </a:lnTo>
                <a:cubicBezTo>
                  <a:pt x="2781078" y="1869264"/>
                  <a:pt x="2772058" y="1905196"/>
                  <a:pt x="2761557" y="1940490"/>
                </a:cubicBezTo>
                <a:lnTo>
                  <a:pt x="2750984" y="1971119"/>
                </a:lnTo>
                <a:lnTo>
                  <a:pt x="2947844" y="2148985"/>
                </a:lnTo>
                <a:lnTo>
                  <a:pt x="2773835" y="2450371"/>
                </a:lnTo>
                <a:lnTo>
                  <a:pt x="2531916" y="2372227"/>
                </a:lnTo>
                <a:lnTo>
                  <a:pt x="2502091" y="2413129"/>
                </a:lnTo>
                <a:cubicBezTo>
                  <a:pt x="2472721" y="2447036"/>
                  <a:pt x="2441602" y="2479387"/>
                  <a:pt x="2408870" y="2510038"/>
                </a:cubicBezTo>
                <a:lnTo>
                  <a:pt x="2374515" y="2538996"/>
                </a:lnTo>
                <a:lnTo>
                  <a:pt x="2450373" y="2773834"/>
                </a:lnTo>
                <a:lnTo>
                  <a:pt x="2148983" y="2947841"/>
                </a:lnTo>
                <a:lnTo>
                  <a:pt x="1989006" y="2770781"/>
                </a:lnTo>
                <a:lnTo>
                  <a:pt x="1947838" y="2787377"/>
                </a:lnTo>
                <a:lnTo>
                  <a:pt x="1756537" y="2835717"/>
                </a:lnTo>
                <a:lnTo>
                  <a:pt x="1707127" y="3066235"/>
                </a:lnTo>
                <a:lnTo>
                  <a:pt x="1359112" y="3066235"/>
                </a:lnTo>
                <a:lnTo>
                  <a:pt x="1309597" y="2835235"/>
                </a:lnTo>
                <a:lnTo>
                  <a:pt x="1274860" y="2829935"/>
                </a:lnTo>
                <a:lnTo>
                  <a:pt x="1076906" y="2771143"/>
                </a:lnTo>
                <a:lnTo>
                  <a:pt x="917255" y="2947841"/>
                </a:lnTo>
                <a:lnTo>
                  <a:pt x="615867" y="2773834"/>
                </a:lnTo>
                <a:lnTo>
                  <a:pt x="691324" y="2540234"/>
                </a:lnTo>
                <a:lnTo>
                  <a:pt x="544281" y="2389636"/>
                </a:lnTo>
                <a:lnTo>
                  <a:pt x="532602" y="2372781"/>
                </a:lnTo>
                <a:lnTo>
                  <a:pt x="292406" y="2450371"/>
                </a:lnTo>
                <a:lnTo>
                  <a:pt x="118398" y="2148985"/>
                </a:lnTo>
                <a:lnTo>
                  <a:pt x="315397" y="1970991"/>
                </a:lnTo>
                <a:lnTo>
                  <a:pt x="296046" y="1910083"/>
                </a:lnTo>
                <a:lnTo>
                  <a:pt x="266730" y="1764300"/>
                </a:lnTo>
                <a:lnTo>
                  <a:pt x="0" y="1707125"/>
                </a:lnTo>
                <a:lnTo>
                  <a:pt x="0" y="1359112"/>
                </a:lnTo>
                <a:lnTo>
                  <a:pt x="282689" y="1298517"/>
                </a:lnTo>
                <a:lnTo>
                  <a:pt x="296046" y="1238934"/>
                </a:lnTo>
                <a:lnTo>
                  <a:pt x="338680" y="1116283"/>
                </a:lnTo>
                <a:lnTo>
                  <a:pt x="118398" y="917256"/>
                </a:lnTo>
                <a:lnTo>
                  <a:pt x="292406" y="615867"/>
                </a:lnTo>
                <a:lnTo>
                  <a:pt x="589492" y="711830"/>
                </a:lnTo>
                <a:lnTo>
                  <a:pt x="654567" y="641611"/>
                </a:lnTo>
                <a:lnTo>
                  <a:pt x="713130" y="593508"/>
                </a:lnTo>
                <a:lnTo>
                  <a:pt x="615867" y="292403"/>
                </a:lnTo>
                <a:lnTo>
                  <a:pt x="917255" y="118396"/>
                </a:lnTo>
                <a:lnTo>
                  <a:pt x="1134119" y="358421"/>
                </a:lnTo>
                <a:lnTo>
                  <a:pt x="1274860" y="319080"/>
                </a:lnTo>
                <a:lnTo>
                  <a:pt x="1291253" y="316580"/>
                </a:lnTo>
                <a:close/>
              </a:path>
            </a:pathLst>
          </a:custGeom>
          <a:solidFill>
            <a:schemeClr val="accent2"/>
          </a:solidFill>
          <a:ln w="12700">
            <a:noFill/>
          </a:ln>
          <a:effectLst>
            <a:outerShdw blurRad="342900" dist="177800" dir="10200000" algn="br" rotWithShape="0">
              <a:prstClr val="black">
                <a:alpha val="41000"/>
              </a:prstClr>
            </a:outerShdw>
          </a:effectLst>
          <a:scene3d>
            <a:camera prst="perspectiveContrastingLeftFacing">
              <a:rot lat="21552399" lon="20366100" rev="21191525"/>
            </a:camera>
            <a:lightRig rig="soft" dir="t">
              <a:rot lat="0" lon="0" rev="6600000"/>
            </a:lightRig>
          </a:scene3d>
          <a:sp3d extrusionH="266700">
            <a:extrusionClr>
              <a:schemeClr val="accent2">
                <a:lumMod val="75000"/>
              </a:schemeClr>
            </a:extrusionClr>
            <a:contourClr>
              <a:schemeClr val="bg1">
                <a:lumMod val="9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52463">
              <a:defRPr/>
            </a:pPr>
            <a:endParaRPr lang="zh-CN" altLang="en-US" sz="1876">
              <a:solidFill>
                <a:prstClr val="white"/>
              </a:solidFill>
              <a:latin typeface="Calibri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646358" y="3134264"/>
            <a:ext cx="1041720" cy="541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52463">
              <a:defRPr/>
            </a:pPr>
            <a:r>
              <a:rPr lang="en-US" altLang="zh-CN" sz="2917" dirty="0">
                <a:solidFill>
                  <a:prstClr val="white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2917" dirty="0">
              <a:solidFill>
                <a:prstClr val="white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395959" y="3560604"/>
            <a:ext cx="1041720" cy="541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52463">
              <a:defRPr/>
            </a:pPr>
            <a:r>
              <a:rPr lang="en-US" altLang="zh-CN" sz="2917" dirty="0">
                <a:solidFill>
                  <a:prstClr val="white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2917" dirty="0">
              <a:solidFill>
                <a:prstClr val="white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6013688" y="3062989"/>
            <a:ext cx="2639492" cy="2639492"/>
          </a:xfrm>
          <a:custGeom>
            <a:avLst/>
            <a:gdLst>
              <a:gd name="connsiteX0" fmla="*/ 1269701 w 2534078"/>
              <a:gd name="connsiteY0" fmla="*/ 857464 h 2534078"/>
              <a:gd name="connsiteX1" fmla="*/ 860126 w 2534078"/>
              <a:gd name="connsiteY1" fmla="*/ 1267039 h 2534078"/>
              <a:gd name="connsiteX2" fmla="*/ 1269701 w 2534078"/>
              <a:gd name="connsiteY2" fmla="*/ 1676614 h 2534078"/>
              <a:gd name="connsiteX3" fmla="*/ 1679276 w 2534078"/>
              <a:gd name="connsiteY3" fmla="*/ 1267039 h 2534078"/>
              <a:gd name="connsiteX4" fmla="*/ 1269701 w 2534078"/>
              <a:gd name="connsiteY4" fmla="*/ 857464 h 2534078"/>
              <a:gd name="connsiteX5" fmla="*/ 1123232 w 2534078"/>
              <a:gd name="connsiteY5" fmla="*/ 0 h 2534078"/>
              <a:gd name="connsiteX6" fmla="*/ 1410848 w 2534078"/>
              <a:gd name="connsiteY6" fmla="*/ 0 h 2534078"/>
              <a:gd name="connsiteX7" fmla="*/ 1466928 w 2534078"/>
              <a:gd name="connsiteY7" fmla="*/ 261636 h 2534078"/>
              <a:gd name="connsiteX8" fmla="*/ 1480479 w 2534078"/>
              <a:gd name="connsiteY8" fmla="*/ 263703 h 2534078"/>
              <a:gd name="connsiteX9" fmla="*/ 1595342 w 2534078"/>
              <a:gd name="connsiteY9" fmla="*/ 297820 h 2534078"/>
              <a:gd name="connsiteX10" fmla="*/ 1776019 w 2534078"/>
              <a:gd name="connsiteY10" fmla="*/ 97848 h 2534078"/>
              <a:gd name="connsiteX11" fmla="*/ 2025101 w 2534078"/>
              <a:gd name="connsiteY11" fmla="*/ 241655 h 2534078"/>
              <a:gd name="connsiteX12" fmla="*/ 1945054 w 2534078"/>
              <a:gd name="connsiteY12" fmla="*/ 489460 h 2534078"/>
              <a:gd name="connsiteX13" fmla="*/ 1960114 w 2534078"/>
              <a:gd name="connsiteY13" fmla="*/ 500442 h 2534078"/>
              <a:gd name="connsiteX14" fmla="*/ 2040203 w 2534078"/>
              <a:gd name="connsiteY14" fmla="*/ 577487 h 2534078"/>
              <a:gd name="connsiteX15" fmla="*/ 2048795 w 2534078"/>
              <a:gd name="connsiteY15" fmla="*/ 587678 h 2534078"/>
              <a:gd name="connsiteX16" fmla="*/ 2292425 w 2534078"/>
              <a:gd name="connsiteY16" fmla="*/ 508981 h 2534078"/>
              <a:gd name="connsiteX17" fmla="*/ 2436234 w 2534078"/>
              <a:gd name="connsiteY17" fmla="*/ 758063 h 2534078"/>
              <a:gd name="connsiteX18" fmla="*/ 2254720 w 2534078"/>
              <a:gd name="connsiteY18" fmla="*/ 922061 h 2534078"/>
              <a:gd name="connsiteX19" fmla="*/ 2269408 w 2534078"/>
              <a:gd name="connsiteY19" fmla="*/ 958503 h 2534078"/>
              <a:gd name="connsiteX20" fmla="*/ 2298262 w 2534078"/>
              <a:gd name="connsiteY20" fmla="*/ 1072685 h 2534078"/>
              <a:gd name="connsiteX21" fmla="*/ 2534078 w 2534078"/>
              <a:gd name="connsiteY21" fmla="*/ 1123232 h 2534078"/>
              <a:gd name="connsiteX22" fmla="*/ 2534078 w 2534078"/>
              <a:gd name="connsiteY22" fmla="*/ 1410847 h 2534078"/>
              <a:gd name="connsiteX23" fmla="*/ 2313203 w 2534078"/>
              <a:gd name="connsiteY23" fmla="*/ 1458192 h 2534078"/>
              <a:gd name="connsiteX24" fmla="*/ 2304582 w 2534078"/>
              <a:gd name="connsiteY24" fmla="*/ 1514684 h 2534078"/>
              <a:gd name="connsiteX25" fmla="*/ 2282278 w 2534078"/>
              <a:gd name="connsiteY25" fmla="*/ 1603710 h 2534078"/>
              <a:gd name="connsiteX26" fmla="*/ 2273540 w 2534078"/>
              <a:gd name="connsiteY26" fmla="*/ 1629023 h 2534078"/>
              <a:gd name="connsiteX27" fmla="*/ 2436234 w 2534078"/>
              <a:gd name="connsiteY27" fmla="*/ 1776020 h 2534078"/>
              <a:gd name="connsiteX28" fmla="*/ 2292425 w 2534078"/>
              <a:gd name="connsiteY28" fmla="*/ 2025100 h 2534078"/>
              <a:gd name="connsiteX29" fmla="*/ 2092492 w 2534078"/>
              <a:gd name="connsiteY29" fmla="*/ 1960518 h 2534078"/>
              <a:gd name="connsiteX30" fmla="*/ 2067843 w 2534078"/>
              <a:gd name="connsiteY30" fmla="*/ 1994321 h 2534078"/>
              <a:gd name="connsiteX31" fmla="*/ 1990801 w 2534078"/>
              <a:gd name="connsiteY31" fmla="*/ 2074411 h 2534078"/>
              <a:gd name="connsiteX32" fmla="*/ 1962409 w 2534078"/>
              <a:gd name="connsiteY32" fmla="*/ 2098344 h 2534078"/>
              <a:gd name="connsiteX33" fmla="*/ 2025101 w 2534078"/>
              <a:gd name="connsiteY33" fmla="*/ 2292424 h 2534078"/>
              <a:gd name="connsiteX34" fmla="*/ 1776019 w 2534078"/>
              <a:gd name="connsiteY34" fmla="*/ 2436231 h 2534078"/>
              <a:gd name="connsiteX35" fmla="*/ 1643806 w 2534078"/>
              <a:gd name="connsiteY35" fmla="*/ 2289901 h 2534078"/>
              <a:gd name="connsiteX36" fmla="*/ 1609783 w 2534078"/>
              <a:gd name="connsiteY36" fmla="*/ 2303617 h 2534078"/>
              <a:gd name="connsiteX37" fmla="*/ 1451683 w 2534078"/>
              <a:gd name="connsiteY37" fmla="*/ 2343567 h 2534078"/>
              <a:gd name="connsiteX38" fmla="*/ 1410848 w 2534078"/>
              <a:gd name="connsiteY38" fmla="*/ 2534078 h 2534078"/>
              <a:gd name="connsiteX39" fmla="*/ 1123232 w 2534078"/>
              <a:gd name="connsiteY39" fmla="*/ 2534078 h 2534078"/>
              <a:gd name="connsiteX40" fmla="*/ 1082311 w 2534078"/>
              <a:gd name="connsiteY40" fmla="*/ 2343169 h 2534078"/>
              <a:gd name="connsiteX41" fmla="*/ 1053603 w 2534078"/>
              <a:gd name="connsiteY41" fmla="*/ 2338789 h 2534078"/>
              <a:gd name="connsiteX42" fmla="*/ 890005 w 2534078"/>
              <a:gd name="connsiteY42" fmla="*/ 2290200 h 2534078"/>
              <a:gd name="connsiteX43" fmla="*/ 758062 w 2534078"/>
              <a:gd name="connsiteY43" fmla="*/ 2436231 h 2534078"/>
              <a:gd name="connsiteX44" fmla="*/ 508981 w 2534078"/>
              <a:gd name="connsiteY44" fmla="*/ 2292424 h 2534078"/>
              <a:gd name="connsiteX45" fmla="*/ 571342 w 2534078"/>
              <a:gd name="connsiteY45" fmla="*/ 2099366 h 2534078"/>
              <a:gd name="connsiteX46" fmla="*/ 449819 w 2534078"/>
              <a:gd name="connsiteY46" fmla="*/ 1974906 h 2534078"/>
              <a:gd name="connsiteX47" fmla="*/ 440167 w 2534078"/>
              <a:gd name="connsiteY47" fmla="*/ 1960976 h 2534078"/>
              <a:gd name="connsiteX48" fmla="*/ 241658 w 2534078"/>
              <a:gd name="connsiteY48" fmla="*/ 2025100 h 2534078"/>
              <a:gd name="connsiteX49" fmla="*/ 97849 w 2534078"/>
              <a:gd name="connsiteY49" fmla="*/ 1776020 h 2534078"/>
              <a:gd name="connsiteX50" fmla="*/ 260658 w 2534078"/>
              <a:gd name="connsiteY50" fmla="*/ 1628918 h 2534078"/>
              <a:gd name="connsiteX51" fmla="*/ 244666 w 2534078"/>
              <a:gd name="connsiteY51" fmla="*/ 1578581 h 2534078"/>
              <a:gd name="connsiteX52" fmla="*/ 220438 w 2534078"/>
              <a:gd name="connsiteY52" fmla="*/ 1458099 h 2534078"/>
              <a:gd name="connsiteX53" fmla="*/ 0 w 2534078"/>
              <a:gd name="connsiteY53" fmla="*/ 1410847 h 2534078"/>
              <a:gd name="connsiteX54" fmla="*/ 0 w 2534078"/>
              <a:gd name="connsiteY54" fmla="*/ 1123232 h 2534078"/>
              <a:gd name="connsiteX55" fmla="*/ 233627 w 2534078"/>
              <a:gd name="connsiteY55" fmla="*/ 1073154 h 2534078"/>
              <a:gd name="connsiteX56" fmla="*/ 244666 w 2534078"/>
              <a:gd name="connsiteY56" fmla="*/ 1023912 h 2534078"/>
              <a:gd name="connsiteX57" fmla="*/ 279901 w 2534078"/>
              <a:gd name="connsiteY57" fmla="*/ 922548 h 2534078"/>
              <a:gd name="connsiteX58" fmla="*/ 97849 w 2534078"/>
              <a:gd name="connsiteY58" fmla="*/ 758063 h 2534078"/>
              <a:gd name="connsiteX59" fmla="*/ 241658 w 2534078"/>
              <a:gd name="connsiteY59" fmla="*/ 508981 h 2534078"/>
              <a:gd name="connsiteX60" fmla="*/ 487184 w 2534078"/>
              <a:gd name="connsiteY60" fmla="*/ 588289 h 2534078"/>
              <a:gd name="connsiteX61" fmla="*/ 540964 w 2534078"/>
              <a:gd name="connsiteY61" fmla="*/ 530257 h 2534078"/>
              <a:gd name="connsiteX62" fmla="*/ 589363 w 2534078"/>
              <a:gd name="connsiteY62" fmla="*/ 490503 h 2534078"/>
              <a:gd name="connsiteX63" fmla="*/ 508981 w 2534078"/>
              <a:gd name="connsiteY63" fmla="*/ 241655 h 2534078"/>
              <a:gd name="connsiteX64" fmla="*/ 758062 w 2534078"/>
              <a:gd name="connsiteY64" fmla="*/ 97848 h 2534078"/>
              <a:gd name="connsiteX65" fmla="*/ 937288 w 2534078"/>
              <a:gd name="connsiteY65" fmla="*/ 296215 h 2534078"/>
              <a:gd name="connsiteX66" fmla="*/ 1053603 w 2534078"/>
              <a:gd name="connsiteY66" fmla="*/ 263703 h 2534078"/>
              <a:gd name="connsiteX67" fmla="*/ 1067151 w 2534078"/>
              <a:gd name="connsiteY67" fmla="*/ 261636 h 2534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534078" h="2534078">
                <a:moveTo>
                  <a:pt x="1269701" y="857464"/>
                </a:moveTo>
                <a:cubicBezTo>
                  <a:pt x="1043499" y="857464"/>
                  <a:pt x="860126" y="1040837"/>
                  <a:pt x="860126" y="1267039"/>
                </a:cubicBezTo>
                <a:cubicBezTo>
                  <a:pt x="860126" y="1493241"/>
                  <a:pt x="1043499" y="1676614"/>
                  <a:pt x="1269701" y="1676614"/>
                </a:cubicBezTo>
                <a:cubicBezTo>
                  <a:pt x="1495903" y="1676614"/>
                  <a:pt x="1679276" y="1493241"/>
                  <a:pt x="1679276" y="1267039"/>
                </a:cubicBezTo>
                <a:cubicBezTo>
                  <a:pt x="1679276" y="1040837"/>
                  <a:pt x="1495903" y="857464"/>
                  <a:pt x="1269701" y="857464"/>
                </a:cubicBezTo>
                <a:close/>
                <a:moveTo>
                  <a:pt x="1123232" y="0"/>
                </a:moveTo>
                <a:lnTo>
                  <a:pt x="1410848" y="0"/>
                </a:lnTo>
                <a:lnTo>
                  <a:pt x="1466928" y="261636"/>
                </a:lnTo>
                <a:lnTo>
                  <a:pt x="1480479" y="263703"/>
                </a:lnTo>
                <a:lnTo>
                  <a:pt x="1595342" y="297820"/>
                </a:lnTo>
                <a:lnTo>
                  <a:pt x="1776019" y="97848"/>
                </a:lnTo>
                <a:lnTo>
                  <a:pt x="2025101" y="241655"/>
                </a:lnTo>
                <a:lnTo>
                  <a:pt x="1945054" y="489460"/>
                </a:lnTo>
                <a:lnTo>
                  <a:pt x="1960114" y="500442"/>
                </a:lnTo>
                <a:cubicBezTo>
                  <a:pt x="1988137" y="524717"/>
                  <a:pt x="2014873" y="550435"/>
                  <a:pt x="2040203" y="577487"/>
                </a:cubicBezTo>
                <a:lnTo>
                  <a:pt x="2048795" y="587678"/>
                </a:lnTo>
                <a:lnTo>
                  <a:pt x="2292425" y="508981"/>
                </a:lnTo>
                <a:lnTo>
                  <a:pt x="2436234" y="758063"/>
                </a:lnTo>
                <a:lnTo>
                  <a:pt x="2254720" y="922061"/>
                </a:lnTo>
                <a:lnTo>
                  <a:pt x="2269408" y="958503"/>
                </a:lnTo>
                <a:lnTo>
                  <a:pt x="2298262" y="1072685"/>
                </a:lnTo>
                <a:lnTo>
                  <a:pt x="2534078" y="1123232"/>
                </a:lnTo>
                <a:lnTo>
                  <a:pt x="2534078" y="1410847"/>
                </a:lnTo>
                <a:lnTo>
                  <a:pt x="2313203" y="1458192"/>
                </a:lnTo>
                <a:lnTo>
                  <a:pt x="2304582" y="1514684"/>
                </a:lnTo>
                <a:cubicBezTo>
                  <a:pt x="2298411" y="1544846"/>
                  <a:pt x="2290956" y="1574542"/>
                  <a:pt x="2282278" y="1603710"/>
                </a:cubicBezTo>
                <a:lnTo>
                  <a:pt x="2273540" y="1629023"/>
                </a:lnTo>
                <a:lnTo>
                  <a:pt x="2436234" y="1776020"/>
                </a:lnTo>
                <a:lnTo>
                  <a:pt x="2292425" y="2025100"/>
                </a:lnTo>
                <a:lnTo>
                  <a:pt x="2092492" y="1960518"/>
                </a:lnTo>
                <a:lnTo>
                  <a:pt x="2067843" y="1994321"/>
                </a:lnTo>
                <a:cubicBezTo>
                  <a:pt x="2043570" y="2022344"/>
                  <a:pt x="2017852" y="2049080"/>
                  <a:pt x="1990801" y="2074411"/>
                </a:cubicBezTo>
                <a:lnTo>
                  <a:pt x="1962409" y="2098344"/>
                </a:lnTo>
                <a:lnTo>
                  <a:pt x="2025101" y="2292424"/>
                </a:lnTo>
                <a:lnTo>
                  <a:pt x="1776019" y="2436231"/>
                </a:lnTo>
                <a:lnTo>
                  <a:pt x="1643806" y="2289901"/>
                </a:lnTo>
                <a:lnTo>
                  <a:pt x="1609783" y="2303617"/>
                </a:lnTo>
                <a:lnTo>
                  <a:pt x="1451683" y="2343567"/>
                </a:lnTo>
                <a:lnTo>
                  <a:pt x="1410848" y="2534078"/>
                </a:lnTo>
                <a:lnTo>
                  <a:pt x="1123232" y="2534078"/>
                </a:lnTo>
                <a:lnTo>
                  <a:pt x="1082311" y="2343169"/>
                </a:lnTo>
                <a:lnTo>
                  <a:pt x="1053603" y="2338789"/>
                </a:lnTo>
                <a:lnTo>
                  <a:pt x="890005" y="2290200"/>
                </a:lnTo>
                <a:lnTo>
                  <a:pt x="758062" y="2436231"/>
                </a:lnTo>
                <a:lnTo>
                  <a:pt x="508981" y="2292424"/>
                </a:lnTo>
                <a:lnTo>
                  <a:pt x="571342" y="2099366"/>
                </a:lnTo>
                <a:lnTo>
                  <a:pt x="449819" y="1974906"/>
                </a:lnTo>
                <a:lnTo>
                  <a:pt x="440167" y="1960976"/>
                </a:lnTo>
                <a:lnTo>
                  <a:pt x="241658" y="2025100"/>
                </a:lnTo>
                <a:lnTo>
                  <a:pt x="97849" y="1776020"/>
                </a:lnTo>
                <a:lnTo>
                  <a:pt x="260658" y="1628918"/>
                </a:lnTo>
                <a:lnTo>
                  <a:pt x="244666" y="1578581"/>
                </a:lnTo>
                <a:lnTo>
                  <a:pt x="220438" y="1458099"/>
                </a:lnTo>
                <a:lnTo>
                  <a:pt x="0" y="1410847"/>
                </a:lnTo>
                <a:lnTo>
                  <a:pt x="0" y="1123232"/>
                </a:lnTo>
                <a:lnTo>
                  <a:pt x="233627" y="1073154"/>
                </a:lnTo>
                <a:lnTo>
                  <a:pt x="244666" y="1023912"/>
                </a:lnTo>
                <a:lnTo>
                  <a:pt x="279901" y="922548"/>
                </a:lnTo>
                <a:lnTo>
                  <a:pt x="97849" y="758063"/>
                </a:lnTo>
                <a:lnTo>
                  <a:pt x="241658" y="508981"/>
                </a:lnTo>
                <a:lnTo>
                  <a:pt x="487184" y="588289"/>
                </a:lnTo>
                <a:lnTo>
                  <a:pt x="540964" y="530257"/>
                </a:lnTo>
                <a:lnTo>
                  <a:pt x="589363" y="490503"/>
                </a:lnTo>
                <a:lnTo>
                  <a:pt x="508981" y="241655"/>
                </a:lnTo>
                <a:lnTo>
                  <a:pt x="758062" y="97848"/>
                </a:lnTo>
                <a:lnTo>
                  <a:pt x="937288" y="296215"/>
                </a:lnTo>
                <a:lnTo>
                  <a:pt x="1053603" y="263703"/>
                </a:lnTo>
                <a:lnTo>
                  <a:pt x="1067151" y="261636"/>
                </a:lnTo>
                <a:close/>
              </a:path>
            </a:pathLst>
          </a:custGeom>
          <a:solidFill>
            <a:schemeClr val="accent3"/>
          </a:solidFill>
          <a:ln w="12700">
            <a:noFill/>
          </a:ln>
          <a:effectLst>
            <a:outerShdw blurRad="342900" dist="177800" dir="10200000" algn="br" rotWithShape="0">
              <a:prstClr val="black">
                <a:alpha val="41000"/>
              </a:prstClr>
            </a:outerShdw>
          </a:effectLst>
          <a:scene3d>
            <a:camera prst="perspectiveContrastingLeftFacing">
              <a:rot lat="21552399" lon="20366100" rev="21191525"/>
            </a:camera>
            <a:lightRig rig="soft" dir="t">
              <a:rot lat="0" lon="0" rev="6600000"/>
            </a:lightRig>
          </a:scene3d>
          <a:sp3d extrusionH="266700">
            <a:extrusionClr>
              <a:schemeClr val="accent3">
                <a:lumMod val="75000"/>
              </a:schemeClr>
            </a:extrusionClr>
            <a:contourClr>
              <a:schemeClr val="bg1">
                <a:lumMod val="9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52463">
              <a:defRPr/>
            </a:pPr>
            <a:endParaRPr lang="zh-CN" altLang="en-US" sz="1876">
              <a:solidFill>
                <a:prstClr val="white"/>
              </a:solidFill>
              <a:latin typeface="Calibri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003449" y="4019816"/>
            <a:ext cx="1041720" cy="541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52463">
              <a:defRPr/>
            </a:pPr>
            <a:r>
              <a:rPr lang="en-US" altLang="zh-CN" sz="2917" dirty="0">
                <a:solidFill>
                  <a:prstClr val="white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2917" dirty="0">
              <a:solidFill>
                <a:prstClr val="white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" name="任意多边形 31"/>
          <p:cNvSpPr/>
          <p:nvPr/>
        </p:nvSpPr>
        <p:spPr>
          <a:xfrm>
            <a:off x="6715104" y="3521084"/>
            <a:ext cx="2181399" cy="2181399"/>
          </a:xfrm>
          <a:custGeom>
            <a:avLst/>
            <a:gdLst>
              <a:gd name="connsiteX0" fmla="*/ 1042841 w 2094279"/>
              <a:gd name="connsiteY0" fmla="*/ 621456 h 2094279"/>
              <a:gd name="connsiteX1" fmla="*/ 617158 w 2094279"/>
              <a:gd name="connsiteY1" fmla="*/ 1047139 h 2094279"/>
              <a:gd name="connsiteX2" fmla="*/ 1042841 w 2094279"/>
              <a:gd name="connsiteY2" fmla="*/ 1472822 h 2094279"/>
              <a:gd name="connsiteX3" fmla="*/ 1468524 w 2094279"/>
              <a:gd name="connsiteY3" fmla="*/ 1047139 h 2094279"/>
              <a:gd name="connsiteX4" fmla="*/ 1042841 w 2094279"/>
              <a:gd name="connsiteY4" fmla="*/ 621456 h 2094279"/>
              <a:gd name="connsiteX5" fmla="*/ 928291 w 2094279"/>
              <a:gd name="connsiteY5" fmla="*/ 0 h 2094279"/>
              <a:gd name="connsiteX6" fmla="*/ 1165990 w 2094279"/>
              <a:gd name="connsiteY6" fmla="*/ 0 h 2094279"/>
              <a:gd name="connsiteX7" fmla="*/ 1212337 w 2094279"/>
              <a:gd name="connsiteY7" fmla="*/ 216228 h 2094279"/>
              <a:gd name="connsiteX8" fmla="*/ 1223536 w 2094279"/>
              <a:gd name="connsiteY8" fmla="*/ 217936 h 2094279"/>
              <a:gd name="connsiteX9" fmla="*/ 1318464 w 2094279"/>
              <a:gd name="connsiteY9" fmla="*/ 246132 h 2094279"/>
              <a:gd name="connsiteX10" fmla="*/ 1467784 w 2094279"/>
              <a:gd name="connsiteY10" fmla="*/ 80866 h 2094279"/>
              <a:gd name="connsiteX11" fmla="*/ 1673637 w 2094279"/>
              <a:gd name="connsiteY11" fmla="*/ 199715 h 2094279"/>
              <a:gd name="connsiteX12" fmla="*/ 1607482 w 2094279"/>
              <a:gd name="connsiteY12" fmla="*/ 404512 h 2094279"/>
              <a:gd name="connsiteX13" fmla="*/ 1619929 w 2094279"/>
              <a:gd name="connsiteY13" fmla="*/ 413588 h 2094279"/>
              <a:gd name="connsiteX14" fmla="*/ 1686118 w 2094279"/>
              <a:gd name="connsiteY14" fmla="*/ 477262 h 2094279"/>
              <a:gd name="connsiteX15" fmla="*/ 1693219 w 2094279"/>
              <a:gd name="connsiteY15" fmla="*/ 485684 h 2094279"/>
              <a:gd name="connsiteX16" fmla="*/ 1894566 w 2094279"/>
              <a:gd name="connsiteY16" fmla="*/ 420645 h 2094279"/>
              <a:gd name="connsiteX17" fmla="*/ 2013416 w 2094279"/>
              <a:gd name="connsiteY17" fmla="*/ 626498 h 2094279"/>
              <a:gd name="connsiteX18" fmla="*/ 1863405 w 2094279"/>
              <a:gd name="connsiteY18" fmla="*/ 762034 h 2094279"/>
              <a:gd name="connsiteX19" fmla="*/ 1875544 w 2094279"/>
              <a:gd name="connsiteY19" fmla="*/ 792151 h 2094279"/>
              <a:gd name="connsiteX20" fmla="*/ 1899390 w 2094279"/>
              <a:gd name="connsiteY20" fmla="*/ 886516 h 2094279"/>
              <a:gd name="connsiteX21" fmla="*/ 2094279 w 2094279"/>
              <a:gd name="connsiteY21" fmla="*/ 928291 h 2094279"/>
              <a:gd name="connsiteX22" fmla="*/ 2094279 w 2094279"/>
              <a:gd name="connsiteY22" fmla="*/ 1165989 h 2094279"/>
              <a:gd name="connsiteX23" fmla="*/ 1911738 w 2094279"/>
              <a:gd name="connsiteY23" fmla="*/ 1205117 h 2094279"/>
              <a:gd name="connsiteX24" fmla="*/ 1904613 w 2094279"/>
              <a:gd name="connsiteY24" fmla="*/ 1251805 h 2094279"/>
              <a:gd name="connsiteX25" fmla="*/ 1886180 w 2094279"/>
              <a:gd name="connsiteY25" fmla="*/ 1325380 h 2094279"/>
              <a:gd name="connsiteX26" fmla="*/ 1878958 w 2094279"/>
              <a:gd name="connsiteY26" fmla="*/ 1346300 h 2094279"/>
              <a:gd name="connsiteX27" fmla="*/ 2013416 w 2094279"/>
              <a:gd name="connsiteY27" fmla="*/ 1467785 h 2094279"/>
              <a:gd name="connsiteX28" fmla="*/ 1894566 w 2094279"/>
              <a:gd name="connsiteY28" fmla="*/ 1673636 h 2094279"/>
              <a:gd name="connsiteX29" fmla="*/ 1729332 w 2094279"/>
              <a:gd name="connsiteY29" fmla="*/ 1620262 h 2094279"/>
              <a:gd name="connsiteX30" fmla="*/ 1708961 w 2094279"/>
              <a:gd name="connsiteY30" fmla="*/ 1648199 h 2094279"/>
              <a:gd name="connsiteX31" fmla="*/ 1645290 w 2094279"/>
              <a:gd name="connsiteY31" fmla="*/ 1714389 h 2094279"/>
              <a:gd name="connsiteX32" fmla="*/ 1621825 w 2094279"/>
              <a:gd name="connsiteY32" fmla="*/ 1734168 h 2094279"/>
              <a:gd name="connsiteX33" fmla="*/ 1673637 w 2094279"/>
              <a:gd name="connsiteY33" fmla="*/ 1894565 h 2094279"/>
              <a:gd name="connsiteX34" fmla="*/ 1467784 w 2094279"/>
              <a:gd name="connsiteY34" fmla="*/ 2013414 h 2094279"/>
              <a:gd name="connsiteX35" fmla="*/ 1358517 w 2094279"/>
              <a:gd name="connsiteY35" fmla="*/ 1892480 h 2094279"/>
              <a:gd name="connsiteX36" fmla="*/ 1330399 w 2094279"/>
              <a:gd name="connsiteY36" fmla="*/ 1903815 h 2094279"/>
              <a:gd name="connsiteX37" fmla="*/ 1199738 w 2094279"/>
              <a:gd name="connsiteY37" fmla="*/ 1936832 h 2094279"/>
              <a:gd name="connsiteX38" fmla="*/ 1165990 w 2094279"/>
              <a:gd name="connsiteY38" fmla="*/ 2094279 h 2094279"/>
              <a:gd name="connsiteX39" fmla="*/ 928291 w 2094279"/>
              <a:gd name="connsiteY39" fmla="*/ 2094279 h 2094279"/>
              <a:gd name="connsiteX40" fmla="*/ 894472 w 2094279"/>
              <a:gd name="connsiteY40" fmla="*/ 1936503 h 2094279"/>
              <a:gd name="connsiteX41" fmla="*/ 870746 w 2094279"/>
              <a:gd name="connsiteY41" fmla="*/ 1932883 h 2094279"/>
              <a:gd name="connsiteX42" fmla="*/ 735541 w 2094279"/>
              <a:gd name="connsiteY42" fmla="*/ 1892727 h 2094279"/>
              <a:gd name="connsiteX43" fmla="*/ 626497 w 2094279"/>
              <a:gd name="connsiteY43" fmla="*/ 2013414 h 2094279"/>
              <a:gd name="connsiteX44" fmla="*/ 420645 w 2094279"/>
              <a:gd name="connsiteY44" fmla="*/ 1894565 h 2094279"/>
              <a:gd name="connsiteX45" fmla="*/ 472183 w 2094279"/>
              <a:gd name="connsiteY45" fmla="*/ 1735013 h 2094279"/>
              <a:gd name="connsiteX46" fmla="*/ 371751 w 2094279"/>
              <a:gd name="connsiteY46" fmla="*/ 1632153 h 2094279"/>
              <a:gd name="connsiteX47" fmla="*/ 363774 w 2094279"/>
              <a:gd name="connsiteY47" fmla="*/ 1620641 h 2094279"/>
              <a:gd name="connsiteX48" fmla="*/ 199717 w 2094279"/>
              <a:gd name="connsiteY48" fmla="*/ 1673636 h 2094279"/>
              <a:gd name="connsiteX49" fmla="*/ 80867 w 2094279"/>
              <a:gd name="connsiteY49" fmla="*/ 1467785 h 2094279"/>
              <a:gd name="connsiteX50" fmla="*/ 215420 w 2094279"/>
              <a:gd name="connsiteY50" fmla="*/ 1346213 h 2094279"/>
              <a:gd name="connsiteX51" fmla="*/ 202203 w 2094279"/>
              <a:gd name="connsiteY51" fmla="*/ 1304612 h 2094279"/>
              <a:gd name="connsiteX52" fmla="*/ 182180 w 2094279"/>
              <a:gd name="connsiteY52" fmla="*/ 1205040 h 2094279"/>
              <a:gd name="connsiteX53" fmla="*/ 0 w 2094279"/>
              <a:gd name="connsiteY53" fmla="*/ 1165989 h 2094279"/>
              <a:gd name="connsiteX54" fmla="*/ 0 w 2094279"/>
              <a:gd name="connsiteY54" fmla="*/ 928291 h 2094279"/>
              <a:gd name="connsiteX55" fmla="*/ 193080 w 2094279"/>
              <a:gd name="connsiteY55" fmla="*/ 886904 h 2094279"/>
              <a:gd name="connsiteX56" fmla="*/ 202203 w 2094279"/>
              <a:gd name="connsiteY56" fmla="*/ 846208 h 2094279"/>
              <a:gd name="connsiteX57" fmla="*/ 231323 w 2094279"/>
              <a:gd name="connsiteY57" fmla="*/ 762436 h 2094279"/>
              <a:gd name="connsiteX58" fmla="*/ 80867 w 2094279"/>
              <a:gd name="connsiteY58" fmla="*/ 626498 h 2094279"/>
              <a:gd name="connsiteX59" fmla="*/ 199717 w 2094279"/>
              <a:gd name="connsiteY59" fmla="*/ 420645 h 2094279"/>
              <a:gd name="connsiteX60" fmla="*/ 402631 w 2094279"/>
              <a:gd name="connsiteY60" fmla="*/ 486189 h 2094279"/>
              <a:gd name="connsiteX61" fmla="*/ 447078 w 2094279"/>
              <a:gd name="connsiteY61" fmla="*/ 438229 h 2094279"/>
              <a:gd name="connsiteX62" fmla="*/ 487077 w 2094279"/>
              <a:gd name="connsiteY62" fmla="*/ 405374 h 2094279"/>
              <a:gd name="connsiteX63" fmla="*/ 420645 w 2094279"/>
              <a:gd name="connsiteY63" fmla="*/ 199715 h 2094279"/>
              <a:gd name="connsiteX64" fmla="*/ 626497 w 2094279"/>
              <a:gd name="connsiteY64" fmla="*/ 80866 h 2094279"/>
              <a:gd name="connsiteX65" fmla="*/ 774618 w 2094279"/>
              <a:gd name="connsiteY65" fmla="*/ 244806 h 2094279"/>
              <a:gd name="connsiteX66" fmla="*/ 870746 w 2094279"/>
              <a:gd name="connsiteY66" fmla="*/ 217936 h 2094279"/>
              <a:gd name="connsiteX67" fmla="*/ 881943 w 2094279"/>
              <a:gd name="connsiteY67" fmla="*/ 216228 h 2094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094279" h="2094279">
                <a:moveTo>
                  <a:pt x="1042841" y="621456"/>
                </a:moveTo>
                <a:cubicBezTo>
                  <a:pt x="807743" y="621456"/>
                  <a:pt x="617158" y="812041"/>
                  <a:pt x="617158" y="1047139"/>
                </a:cubicBezTo>
                <a:cubicBezTo>
                  <a:pt x="617158" y="1282237"/>
                  <a:pt x="807743" y="1472822"/>
                  <a:pt x="1042841" y="1472822"/>
                </a:cubicBezTo>
                <a:cubicBezTo>
                  <a:pt x="1277939" y="1472822"/>
                  <a:pt x="1468524" y="1282237"/>
                  <a:pt x="1468524" y="1047139"/>
                </a:cubicBezTo>
                <a:cubicBezTo>
                  <a:pt x="1468524" y="812041"/>
                  <a:pt x="1277939" y="621456"/>
                  <a:pt x="1042841" y="621456"/>
                </a:cubicBezTo>
                <a:close/>
                <a:moveTo>
                  <a:pt x="928291" y="0"/>
                </a:moveTo>
                <a:lnTo>
                  <a:pt x="1165990" y="0"/>
                </a:lnTo>
                <a:lnTo>
                  <a:pt x="1212337" y="216228"/>
                </a:lnTo>
                <a:lnTo>
                  <a:pt x="1223536" y="217936"/>
                </a:lnTo>
                <a:lnTo>
                  <a:pt x="1318464" y="246132"/>
                </a:lnTo>
                <a:lnTo>
                  <a:pt x="1467784" y="80866"/>
                </a:lnTo>
                <a:lnTo>
                  <a:pt x="1673637" y="199715"/>
                </a:lnTo>
                <a:lnTo>
                  <a:pt x="1607482" y="404512"/>
                </a:lnTo>
                <a:lnTo>
                  <a:pt x="1619929" y="413588"/>
                </a:lnTo>
                <a:cubicBezTo>
                  <a:pt x="1643088" y="433650"/>
                  <a:pt x="1665184" y="454905"/>
                  <a:pt x="1686118" y="477262"/>
                </a:cubicBezTo>
                <a:lnTo>
                  <a:pt x="1693219" y="485684"/>
                </a:lnTo>
                <a:lnTo>
                  <a:pt x="1894566" y="420645"/>
                </a:lnTo>
                <a:lnTo>
                  <a:pt x="2013416" y="626498"/>
                </a:lnTo>
                <a:lnTo>
                  <a:pt x="1863405" y="762034"/>
                </a:lnTo>
                <a:lnTo>
                  <a:pt x="1875544" y="792151"/>
                </a:lnTo>
                <a:lnTo>
                  <a:pt x="1899390" y="886516"/>
                </a:lnTo>
                <a:lnTo>
                  <a:pt x="2094279" y="928291"/>
                </a:lnTo>
                <a:lnTo>
                  <a:pt x="2094279" y="1165989"/>
                </a:lnTo>
                <a:lnTo>
                  <a:pt x="1911738" y="1205117"/>
                </a:lnTo>
                <a:lnTo>
                  <a:pt x="1904613" y="1251805"/>
                </a:lnTo>
                <a:cubicBezTo>
                  <a:pt x="1899513" y="1276732"/>
                  <a:pt x="1893352" y="1301274"/>
                  <a:pt x="1886180" y="1325380"/>
                </a:cubicBezTo>
                <a:lnTo>
                  <a:pt x="1878958" y="1346300"/>
                </a:lnTo>
                <a:lnTo>
                  <a:pt x="2013416" y="1467785"/>
                </a:lnTo>
                <a:lnTo>
                  <a:pt x="1894566" y="1673636"/>
                </a:lnTo>
                <a:lnTo>
                  <a:pt x="1729332" y="1620262"/>
                </a:lnTo>
                <a:lnTo>
                  <a:pt x="1708961" y="1648199"/>
                </a:lnTo>
                <a:cubicBezTo>
                  <a:pt x="1688901" y="1671358"/>
                  <a:pt x="1667646" y="1693454"/>
                  <a:pt x="1645290" y="1714389"/>
                </a:cubicBezTo>
                <a:lnTo>
                  <a:pt x="1621825" y="1734168"/>
                </a:lnTo>
                <a:lnTo>
                  <a:pt x="1673637" y="1894565"/>
                </a:lnTo>
                <a:lnTo>
                  <a:pt x="1467784" y="2013414"/>
                </a:lnTo>
                <a:lnTo>
                  <a:pt x="1358517" y="1892480"/>
                </a:lnTo>
                <a:lnTo>
                  <a:pt x="1330399" y="1903815"/>
                </a:lnTo>
                <a:lnTo>
                  <a:pt x="1199738" y="1936832"/>
                </a:lnTo>
                <a:lnTo>
                  <a:pt x="1165990" y="2094279"/>
                </a:lnTo>
                <a:lnTo>
                  <a:pt x="928291" y="2094279"/>
                </a:lnTo>
                <a:lnTo>
                  <a:pt x="894472" y="1936503"/>
                </a:lnTo>
                <a:lnTo>
                  <a:pt x="870746" y="1932883"/>
                </a:lnTo>
                <a:lnTo>
                  <a:pt x="735541" y="1892727"/>
                </a:lnTo>
                <a:lnTo>
                  <a:pt x="626497" y="2013414"/>
                </a:lnTo>
                <a:lnTo>
                  <a:pt x="420645" y="1894565"/>
                </a:lnTo>
                <a:lnTo>
                  <a:pt x="472183" y="1735013"/>
                </a:lnTo>
                <a:lnTo>
                  <a:pt x="371751" y="1632153"/>
                </a:lnTo>
                <a:lnTo>
                  <a:pt x="363774" y="1620641"/>
                </a:lnTo>
                <a:lnTo>
                  <a:pt x="199717" y="1673636"/>
                </a:lnTo>
                <a:lnTo>
                  <a:pt x="80867" y="1467785"/>
                </a:lnTo>
                <a:lnTo>
                  <a:pt x="215420" y="1346213"/>
                </a:lnTo>
                <a:lnTo>
                  <a:pt x="202203" y="1304612"/>
                </a:lnTo>
                <a:lnTo>
                  <a:pt x="182180" y="1205040"/>
                </a:lnTo>
                <a:lnTo>
                  <a:pt x="0" y="1165989"/>
                </a:lnTo>
                <a:lnTo>
                  <a:pt x="0" y="928291"/>
                </a:lnTo>
                <a:lnTo>
                  <a:pt x="193080" y="886904"/>
                </a:lnTo>
                <a:lnTo>
                  <a:pt x="202203" y="846208"/>
                </a:lnTo>
                <a:lnTo>
                  <a:pt x="231323" y="762436"/>
                </a:lnTo>
                <a:lnTo>
                  <a:pt x="80867" y="626498"/>
                </a:lnTo>
                <a:lnTo>
                  <a:pt x="199717" y="420645"/>
                </a:lnTo>
                <a:lnTo>
                  <a:pt x="402631" y="486189"/>
                </a:lnTo>
                <a:lnTo>
                  <a:pt x="447078" y="438229"/>
                </a:lnTo>
                <a:lnTo>
                  <a:pt x="487077" y="405374"/>
                </a:lnTo>
                <a:lnTo>
                  <a:pt x="420645" y="199715"/>
                </a:lnTo>
                <a:lnTo>
                  <a:pt x="626497" y="80866"/>
                </a:lnTo>
                <a:lnTo>
                  <a:pt x="774618" y="244806"/>
                </a:lnTo>
                <a:lnTo>
                  <a:pt x="870746" y="217936"/>
                </a:lnTo>
                <a:lnTo>
                  <a:pt x="881943" y="216228"/>
                </a:lnTo>
                <a:close/>
              </a:path>
            </a:pathLst>
          </a:custGeom>
          <a:solidFill>
            <a:schemeClr val="accent4"/>
          </a:solidFill>
          <a:ln w="12700">
            <a:noFill/>
          </a:ln>
          <a:effectLst>
            <a:outerShdw blurRad="342900" dist="177800" dir="10200000" algn="br" rotWithShape="0">
              <a:prstClr val="black">
                <a:alpha val="41000"/>
              </a:prstClr>
            </a:outerShdw>
          </a:effectLst>
          <a:scene3d>
            <a:camera prst="perspectiveContrastingLeftFacing">
              <a:rot lat="21552399" lon="20366100" rev="21191525"/>
            </a:camera>
            <a:lightRig rig="soft" dir="t">
              <a:rot lat="0" lon="0" rev="6600000"/>
            </a:lightRig>
          </a:scene3d>
          <a:sp3d extrusionH="266700">
            <a:extrusionClr>
              <a:schemeClr val="accent4">
                <a:lumMod val="75000"/>
              </a:schemeClr>
            </a:extrusionClr>
            <a:contourClr>
              <a:schemeClr val="bg1">
                <a:lumMod val="9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52463">
              <a:defRPr/>
            </a:pPr>
            <a:endParaRPr lang="zh-CN" altLang="en-US" sz="1876">
              <a:solidFill>
                <a:prstClr val="white"/>
              </a:solidFill>
              <a:latin typeface="Calibri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624720" y="4315475"/>
            <a:ext cx="1041720" cy="541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52463">
              <a:defRPr/>
            </a:pPr>
            <a:r>
              <a:rPr lang="en-US" altLang="zh-CN" sz="2917" dirty="0">
                <a:solidFill>
                  <a:prstClr val="white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2917" dirty="0">
              <a:solidFill>
                <a:prstClr val="white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 flipH="1" flipV="1">
            <a:off x="2176488" y="2303144"/>
            <a:ext cx="2796604" cy="347233"/>
            <a:chOff x="5272248" y="4626108"/>
            <a:chExt cx="2684915" cy="333365"/>
          </a:xfrm>
          <a:effectLst/>
        </p:grpSpPr>
        <p:sp>
          <p:nvSpPr>
            <p:cNvPr id="35" name="椭圆 34"/>
            <p:cNvSpPr/>
            <p:nvPr/>
          </p:nvSpPr>
          <p:spPr>
            <a:xfrm>
              <a:off x="5272248" y="4626108"/>
              <a:ext cx="81021" cy="8102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52463">
                <a:defRPr/>
              </a:pPr>
              <a:endParaRPr lang="zh-CN" altLang="en-US" sz="1876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5335428" y="4686869"/>
              <a:ext cx="2621735" cy="272604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  <a:gd name="connsiteX0" fmla="*/ 0 w 2815771"/>
                <a:gd name="connsiteY0" fmla="*/ 0 h 649982"/>
                <a:gd name="connsiteX1" fmla="*/ 254183 w 2815771"/>
                <a:gd name="connsiteY1" fmla="*/ 649982 h 649982"/>
                <a:gd name="connsiteX2" fmla="*/ 2815771 w 2815771"/>
                <a:gd name="connsiteY2" fmla="*/ 638628 h 649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49982">
                  <a:moveTo>
                    <a:pt x="0" y="0"/>
                  </a:moveTo>
                  <a:lnTo>
                    <a:pt x="254183" y="649982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52463">
                <a:defRPr/>
              </a:pPr>
              <a:endParaRPr lang="zh-CN" altLang="en-US" sz="1876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 flipH="1">
            <a:off x="2176488" y="1877001"/>
            <a:ext cx="1854534" cy="41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52463">
              <a:defRPr/>
            </a:pPr>
            <a:r>
              <a:rPr lang="zh-CN" altLang="en-US" sz="208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38" name="文本框 37"/>
          <p:cNvSpPr txBox="1"/>
          <p:nvPr/>
        </p:nvSpPr>
        <p:spPr>
          <a:xfrm flipH="1">
            <a:off x="2176488" y="2543909"/>
            <a:ext cx="2439353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52463">
              <a:defRPr/>
            </a:pPr>
            <a:r>
              <a:rPr lang="zh-CN" altLang="en-US" sz="125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请替换文字内容，修改文字内容，也可以直接复制你的内容到此。</a:t>
            </a:r>
            <a:endParaRPr lang="zh-CN" altLang="en-US" sz="12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Freeform 37"/>
          <p:cNvSpPr>
            <a:spLocks noEditPoints="1"/>
          </p:cNvSpPr>
          <p:nvPr/>
        </p:nvSpPr>
        <p:spPr bwMode="auto">
          <a:xfrm>
            <a:off x="4045592" y="1845037"/>
            <a:ext cx="453715" cy="324394"/>
          </a:xfrm>
          <a:custGeom>
            <a:avLst/>
            <a:gdLst>
              <a:gd name="T0" fmla="*/ 37 w 438"/>
              <a:gd name="T1" fmla="*/ 255 h 313"/>
              <a:gd name="T2" fmla="*/ 20 w 438"/>
              <a:gd name="T3" fmla="*/ 237 h 313"/>
              <a:gd name="T4" fmla="*/ 20 w 438"/>
              <a:gd name="T5" fmla="*/ 42 h 313"/>
              <a:gd name="T6" fmla="*/ 37 w 438"/>
              <a:gd name="T7" fmla="*/ 25 h 313"/>
              <a:gd name="T8" fmla="*/ 401 w 438"/>
              <a:gd name="T9" fmla="*/ 25 h 313"/>
              <a:gd name="T10" fmla="*/ 418 w 438"/>
              <a:gd name="T11" fmla="*/ 42 h 313"/>
              <a:gd name="T12" fmla="*/ 418 w 438"/>
              <a:gd name="T13" fmla="*/ 237 h 313"/>
              <a:gd name="T14" fmla="*/ 401 w 438"/>
              <a:gd name="T15" fmla="*/ 255 h 313"/>
              <a:gd name="T16" fmla="*/ 37 w 438"/>
              <a:gd name="T17" fmla="*/ 255 h 313"/>
              <a:gd name="T18" fmla="*/ 424 w 438"/>
              <a:gd name="T19" fmla="*/ 0 h 313"/>
              <a:gd name="T20" fmla="*/ 14 w 438"/>
              <a:gd name="T21" fmla="*/ 0 h 313"/>
              <a:gd name="T22" fmla="*/ 0 w 438"/>
              <a:gd name="T23" fmla="*/ 14 h 313"/>
              <a:gd name="T24" fmla="*/ 0 w 438"/>
              <a:gd name="T25" fmla="*/ 298 h 313"/>
              <a:gd name="T26" fmla="*/ 14 w 438"/>
              <a:gd name="T27" fmla="*/ 313 h 313"/>
              <a:gd name="T28" fmla="*/ 424 w 438"/>
              <a:gd name="T29" fmla="*/ 313 h 313"/>
              <a:gd name="T30" fmla="*/ 438 w 438"/>
              <a:gd name="T31" fmla="*/ 298 h 313"/>
              <a:gd name="T32" fmla="*/ 438 w 438"/>
              <a:gd name="T33" fmla="*/ 14 h 313"/>
              <a:gd name="T34" fmla="*/ 424 w 438"/>
              <a:gd name="T35" fmla="*/ 0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38" h="313">
                <a:moveTo>
                  <a:pt x="37" y="255"/>
                </a:moveTo>
                <a:cubicBezTo>
                  <a:pt x="28" y="255"/>
                  <a:pt x="20" y="247"/>
                  <a:pt x="20" y="237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33"/>
                  <a:pt x="28" y="25"/>
                  <a:pt x="37" y="25"/>
                </a:cubicBezTo>
                <a:cubicBezTo>
                  <a:pt x="401" y="25"/>
                  <a:pt x="401" y="25"/>
                  <a:pt x="401" y="25"/>
                </a:cubicBezTo>
                <a:cubicBezTo>
                  <a:pt x="410" y="25"/>
                  <a:pt x="418" y="33"/>
                  <a:pt x="418" y="42"/>
                </a:cubicBezTo>
                <a:cubicBezTo>
                  <a:pt x="418" y="237"/>
                  <a:pt x="418" y="237"/>
                  <a:pt x="418" y="237"/>
                </a:cubicBezTo>
                <a:cubicBezTo>
                  <a:pt x="418" y="247"/>
                  <a:pt x="410" y="255"/>
                  <a:pt x="401" y="255"/>
                </a:cubicBezTo>
                <a:cubicBezTo>
                  <a:pt x="37" y="255"/>
                  <a:pt x="37" y="255"/>
                  <a:pt x="37" y="255"/>
                </a:cubicBezTo>
                <a:moveTo>
                  <a:pt x="424" y="0"/>
                </a:move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6"/>
                  <a:pt x="0" y="14"/>
                </a:cubicBezTo>
                <a:cubicBezTo>
                  <a:pt x="0" y="298"/>
                  <a:pt x="0" y="298"/>
                  <a:pt x="0" y="298"/>
                </a:cubicBezTo>
                <a:cubicBezTo>
                  <a:pt x="0" y="306"/>
                  <a:pt x="6" y="313"/>
                  <a:pt x="14" y="313"/>
                </a:cubicBezTo>
                <a:cubicBezTo>
                  <a:pt x="424" y="313"/>
                  <a:pt x="424" y="313"/>
                  <a:pt x="424" y="313"/>
                </a:cubicBezTo>
                <a:cubicBezTo>
                  <a:pt x="432" y="313"/>
                  <a:pt x="438" y="306"/>
                  <a:pt x="438" y="298"/>
                </a:cubicBezTo>
                <a:cubicBezTo>
                  <a:pt x="438" y="14"/>
                  <a:pt x="438" y="14"/>
                  <a:pt x="438" y="14"/>
                </a:cubicBezTo>
                <a:cubicBezTo>
                  <a:pt x="438" y="6"/>
                  <a:pt x="432" y="0"/>
                  <a:pt x="424" y="0"/>
                </a:cubicBezTo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5244" tIns="47623" rIns="95244" bIns="47623" numCol="1" anchor="t" anchorCtr="0" compatLnSpc="1">
            <a:prstTxWarp prst="textNoShape">
              <a:avLst/>
            </a:prstTxWarp>
          </a:bodyPr>
          <a:lstStyle/>
          <a:p>
            <a:pPr defTabSz="952463">
              <a:defRPr/>
            </a:pPr>
            <a:endParaRPr lang="zh-CN" altLang="en-US" sz="1876">
              <a:solidFill>
                <a:prstClr val="black"/>
              </a:solidFill>
              <a:latin typeface="Calibri"/>
              <a:ea typeface="微软雅黑" panose="020B0503020204020204" pitchFamily="34" charset="-122"/>
            </a:endParaRPr>
          </a:p>
        </p:txBody>
      </p:sp>
      <p:sp>
        <p:nvSpPr>
          <p:cNvPr id="40" name="Rectangle 38"/>
          <p:cNvSpPr>
            <a:spLocks noChangeArrowheads="1"/>
          </p:cNvSpPr>
          <p:nvPr/>
        </p:nvSpPr>
        <p:spPr bwMode="auto">
          <a:xfrm>
            <a:off x="4217586" y="2173785"/>
            <a:ext cx="109727" cy="42237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95244" tIns="47623" rIns="95244" bIns="47623" numCol="1" anchor="t" anchorCtr="0" compatLnSpc="1">
            <a:prstTxWarp prst="textNoShape">
              <a:avLst/>
            </a:prstTxWarp>
          </a:bodyPr>
          <a:lstStyle/>
          <a:p>
            <a:pPr defTabSz="952463">
              <a:defRPr/>
            </a:pPr>
            <a:endParaRPr lang="zh-CN" altLang="en-US" sz="1876">
              <a:solidFill>
                <a:prstClr val="black"/>
              </a:solidFill>
              <a:latin typeface="Calibri"/>
              <a:ea typeface="微软雅黑" panose="020B0503020204020204" pitchFamily="34" charset="-122"/>
            </a:endParaRPr>
          </a:p>
        </p:txBody>
      </p:sp>
      <p:sp>
        <p:nvSpPr>
          <p:cNvPr id="41" name="Rectangle 40"/>
          <p:cNvSpPr>
            <a:spLocks noChangeArrowheads="1"/>
          </p:cNvSpPr>
          <p:nvPr/>
        </p:nvSpPr>
        <p:spPr bwMode="auto">
          <a:xfrm>
            <a:off x="4164898" y="2219507"/>
            <a:ext cx="215538" cy="17418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95244" tIns="47623" rIns="95244" bIns="47623" numCol="1" anchor="t" anchorCtr="0" compatLnSpc="1">
            <a:prstTxWarp prst="textNoShape">
              <a:avLst/>
            </a:prstTxWarp>
          </a:bodyPr>
          <a:lstStyle/>
          <a:p>
            <a:pPr defTabSz="952463">
              <a:defRPr/>
            </a:pPr>
            <a:endParaRPr lang="zh-CN" altLang="en-US" sz="1876">
              <a:solidFill>
                <a:prstClr val="black"/>
              </a:solidFill>
              <a:latin typeface="Calibri"/>
              <a:ea typeface="微软雅黑" panose="020B0503020204020204" pitchFamily="34" charset="-122"/>
            </a:endParaRPr>
          </a:p>
        </p:txBody>
      </p:sp>
      <p:sp>
        <p:nvSpPr>
          <p:cNvPr id="42" name="Freeform 42"/>
          <p:cNvSpPr>
            <a:spLocks/>
          </p:cNvSpPr>
          <p:nvPr/>
        </p:nvSpPr>
        <p:spPr bwMode="auto">
          <a:xfrm>
            <a:off x="4094360" y="1907305"/>
            <a:ext cx="335715" cy="174172"/>
          </a:xfrm>
          <a:custGeom>
            <a:avLst/>
            <a:gdLst>
              <a:gd name="T0" fmla="*/ 761 w 771"/>
              <a:gd name="T1" fmla="*/ 0 h 400"/>
              <a:gd name="T2" fmla="*/ 657 w 771"/>
              <a:gd name="T3" fmla="*/ 9 h 400"/>
              <a:gd name="T4" fmla="*/ 697 w 771"/>
              <a:gd name="T5" fmla="*/ 43 h 400"/>
              <a:gd name="T6" fmla="*/ 557 w 771"/>
              <a:gd name="T7" fmla="*/ 212 h 400"/>
              <a:gd name="T8" fmla="*/ 419 w 771"/>
              <a:gd name="T9" fmla="*/ 105 h 400"/>
              <a:gd name="T10" fmla="*/ 286 w 771"/>
              <a:gd name="T11" fmla="*/ 278 h 400"/>
              <a:gd name="T12" fmla="*/ 152 w 771"/>
              <a:gd name="T13" fmla="*/ 190 h 400"/>
              <a:gd name="T14" fmla="*/ 0 w 771"/>
              <a:gd name="T15" fmla="*/ 369 h 400"/>
              <a:gd name="T16" fmla="*/ 36 w 771"/>
              <a:gd name="T17" fmla="*/ 400 h 400"/>
              <a:gd name="T18" fmla="*/ 162 w 771"/>
              <a:gd name="T19" fmla="*/ 252 h 400"/>
              <a:gd name="T20" fmla="*/ 298 w 771"/>
              <a:gd name="T21" fmla="*/ 343 h 400"/>
              <a:gd name="T22" fmla="*/ 428 w 771"/>
              <a:gd name="T23" fmla="*/ 171 h 400"/>
              <a:gd name="T24" fmla="*/ 564 w 771"/>
              <a:gd name="T25" fmla="*/ 278 h 400"/>
              <a:gd name="T26" fmla="*/ 733 w 771"/>
              <a:gd name="T27" fmla="*/ 71 h 400"/>
              <a:gd name="T28" fmla="*/ 771 w 771"/>
              <a:gd name="T29" fmla="*/ 105 h 400"/>
              <a:gd name="T30" fmla="*/ 761 w 771"/>
              <a:gd name="T31" fmla="*/ 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71" h="400">
                <a:moveTo>
                  <a:pt x="761" y="0"/>
                </a:moveTo>
                <a:lnTo>
                  <a:pt x="657" y="9"/>
                </a:lnTo>
                <a:lnTo>
                  <a:pt x="697" y="43"/>
                </a:lnTo>
                <a:lnTo>
                  <a:pt x="557" y="212"/>
                </a:lnTo>
                <a:lnTo>
                  <a:pt x="419" y="105"/>
                </a:lnTo>
                <a:lnTo>
                  <a:pt x="286" y="278"/>
                </a:lnTo>
                <a:lnTo>
                  <a:pt x="152" y="190"/>
                </a:lnTo>
                <a:lnTo>
                  <a:pt x="0" y="369"/>
                </a:lnTo>
                <a:lnTo>
                  <a:pt x="36" y="400"/>
                </a:lnTo>
                <a:lnTo>
                  <a:pt x="162" y="252"/>
                </a:lnTo>
                <a:lnTo>
                  <a:pt x="298" y="343"/>
                </a:lnTo>
                <a:lnTo>
                  <a:pt x="428" y="171"/>
                </a:lnTo>
                <a:lnTo>
                  <a:pt x="564" y="278"/>
                </a:lnTo>
                <a:lnTo>
                  <a:pt x="733" y="71"/>
                </a:lnTo>
                <a:lnTo>
                  <a:pt x="771" y="105"/>
                </a:lnTo>
                <a:lnTo>
                  <a:pt x="76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5244" tIns="47623" rIns="95244" bIns="47623" numCol="1" anchor="t" anchorCtr="0" compatLnSpc="1">
            <a:prstTxWarp prst="textNoShape">
              <a:avLst/>
            </a:prstTxWarp>
          </a:bodyPr>
          <a:lstStyle/>
          <a:p>
            <a:pPr defTabSz="952463">
              <a:defRPr/>
            </a:pPr>
            <a:endParaRPr lang="zh-CN" altLang="en-US" sz="1876">
              <a:solidFill>
                <a:prstClr val="black"/>
              </a:solidFill>
              <a:latin typeface="Calibri"/>
              <a:ea typeface="微软雅黑" panose="020B0503020204020204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 flipH="1">
            <a:off x="2361561" y="4561130"/>
            <a:ext cx="4045713" cy="551021"/>
            <a:chOff x="4580237" y="4436808"/>
            <a:chExt cx="3376925" cy="529015"/>
          </a:xfrm>
          <a:effectLst/>
        </p:grpSpPr>
        <p:sp>
          <p:nvSpPr>
            <p:cNvPr id="44" name="椭圆 43"/>
            <p:cNvSpPr/>
            <p:nvPr/>
          </p:nvSpPr>
          <p:spPr>
            <a:xfrm>
              <a:off x="4580237" y="4436808"/>
              <a:ext cx="81021" cy="8102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52463">
                <a:defRPr/>
              </a:pPr>
              <a:endParaRPr lang="zh-CN" altLang="en-US" sz="1876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4630577" y="4477319"/>
              <a:ext cx="3326585" cy="488504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  <a:gd name="connsiteX0" fmla="*/ 0 w 2815771"/>
                <a:gd name="connsiteY0" fmla="*/ 0 h 649982"/>
                <a:gd name="connsiteX1" fmla="*/ 254183 w 2815771"/>
                <a:gd name="connsiteY1" fmla="*/ 649982 h 649982"/>
                <a:gd name="connsiteX2" fmla="*/ 2815771 w 2815771"/>
                <a:gd name="connsiteY2" fmla="*/ 638628 h 649982"/>
                <a:gd name="connsiteX0" fmla="*/ 325514 w 3141285"/>
                <a:gd name="connsiteY0" fmla="*/ 0 h 649982"/>
                <a:gd name="connsiteX1" fmla="*/ 0 w 3141285"/>
                <a:gd name="connsiteY1" fmla="*/ 649982 h 649982"/>
                <a:gd name="connsiteX2" fmla="*/ 3141285 w 3141285"/>
                <a:gd name="connsiteY2" fmla="*/ 638628 h 649982"/>
                <a:gd name="connsiteX0" fmla="*/ 0 w 3572787"/>
                <a:gd name="connsiteY0" fmla="*/ 0 h 1149622"/>
                <a:gd name="connsiteX1" fmla="*/ 431502 w 3572787"/>
                <a:gd name="connsiteY1" fmla="*/ 1149622 h 1149622"/>
                <a:gd name="connsiteX2" fmla="*/ 3572787 w 3572787"/>
                <a:gd name="connsiteY2" fmla="*/ 1138268 h 1149622"/>
                <a:gd name="connsiteX0" fmla="*/ 0 w 3572787"/>
                <a:gd name="connsiteY0" fmla="*/ 0 h 1164763"/>
                <a:gd name="connsiteX1" fmla="*/ 376942 w 3572787"/>
                <a:gd name="connsiteY1" fmla="*/ 1164763 h 1164763"/>
                <a:gd name="connsiteX2" fmla="*/ 3572787 w 3572787"/>
                <a:gd name="connsiteY2" fmla="*/ 1138268 h 1164763"/>
                <a:gd name="connsiteX0" fmla="*/ 0 w 3572787"/>
                <a:gd name="connsiteY0" fmla="*/ 0 h 1164763"/>
                <a:gd name="connsiteX1" fmla="*/ 561081 w 3572787"/>
                <a:gd name="connsiteY1" fmla="*/ 1164763 h 1164763"/>
                <a:gd name="connsiteX2" fmla="*/ 3572787 w 3572787"/>
                <a:gd name="connsiteY2" fmla="*/ 1138268 h 1164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72787" h="1164763">
                  <a:moveTo>
                    <a:pt x="0" y="0"/>
                  </a:moveTo>
                  <a:lnTo>
                    <a:pt x="561081" y="1164763"/>
                  </a:lnTo>
                  <a:lnTo>
                    <a:pt x="3572787" y="1138268"/>
                  </a:lnTo>
                </a:path>
              </a:pathLst>
            </a:custGeom>
            <a:noFill/>
            <a:ln w="190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52463">
                <a:defRPr/>
              </a:pPr>
              <a:endParaRPr lang="zh-CN" altLang="en-US" sz="1876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 flipH="1">
            <a:off x="2282205" y="4724089"/>
            <a:ext cx="1854534" cy="41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52463">
              <a:defRPr/>
            </a:pPr>
            <a:r>
              <a:rPr lang="zh-CN" altLang="en-US" sz="208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47" name="文本框 46"/>
          <p:cNvSpPr txBox="1"/>
          <p:nvPr/>
        </p:nvSpPr>
        <p:spPr>
          <a:xfrm flipH="1">
            <a:off x="2282205" y="5311999"/>
            <a:ext cx="2439353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52463">
              <a:defRPr/>
            </a:pPr>
            <a:r>
              <a:rPr lang="zh-CN" altLang="en-US" sz="125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请替换文字内容，修改文字内容，也可以直接复制你的内容到此。</a:t>
            </a:r>
            <a:endParaRPr lang="zh-CN" altLang="en-US" sz="12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Freeform 53"/>
          <p:cNvSpPr>
            <a:spLocks noEditPoints="1"/>
          </p:cNvSpPr>
          <p:nvPr/>
        </p:nvSpPr>
        <p:spPr bwMode="auto">
          <a:xfrm>
            <a:off x="4106730" y="4643013"/>
            <a:ext cx="422761" cy="422761"/>
          </a:xfrm>
          <a:custGeom>
            <a:avLst/>
            <a:gdLst>
              <a:gd name="T0" fmla="*/ 166 w 449"/>
              <a:gd name="T1" fmla="*/ 362 h 449"/>
              <a:gd name="T2" fmla="*/ 211 w 449"/>
              <a:gd name="T3" fmla="*/ 317 h 449"/>
              <a:gd name="T4" fmla="*/ 237 w 449"/>
              <a:gd name="T5" fmla="*/ 407 h 449"/>
              <a:gd name="T6" fmla="*/ 302 w 449"/>
              <a:gd name="T7" fmla="*/ 313 h 449"/>
              <a:gd name="T8" fmla="*/ 294 w 449"/>
              <a:gd name="T9" fmla="*/ 393 h 449"/>
              <a:gd name="T10" fmla="*/ 395 w 449"/>
              <a:gd name="T11" fmla="*/ 289 h 449"/>
              <a:gd name="T12" fmla="*/ 294 w 449"/>
              <a:gd name="T13" fmla="*/ 393 h 449"/>
              <a:gd name="T14" fmla="*/ 95 w 449"/>
              <a:gd name="T15" fmla="*/ 353 h 449"/>
              <a:gd name="T16" fmla="*/ 121 w 449"/>
              <a:gd name="T17" fmla="*/ 309 h 449"/>
              <a:gd name="T18" fmla="*/ 237 w 449"/>
              <a:gd name="T19" fmla="*/ 293 h 449"/>
              <a:gd name="T20" fmla="*/ 311 w 449"/>
              <a:gd name="T21" fmla="*/ 191 h 449"/>
              <a:gd name="T22" fmla="*/ 307 w 449"/>
              <a:gd name="T23" fmla="*/ 287 h 449"/>
              <a:gd name="T24" fmla="*/ 211 w 449"/>
              <a:gd name="T25" fmla="*/ 293 h 449"/>
              <a:gd name="T26" fmla="*/ 137 w 449"/>
              <a:gd name="T27" fmla="*/ 226 h 449"/>
              <a:gd name="T28" fmla="*/ 211 w 449"/>
              <a:gd name="T29" fmla="*/ 196 h 449"/>
              <a:gd name="T30" fmla="*/ 333 w 449"/>
              <a:gd name="T31" fmla="*/ 282 h 449"/>
              <a:gd name="T32" fmla="*/ 335 w 449"/>
              <a:gd name="T33" fmla="*/ 188 h 449"/>
              <a:gd name="T34" fmla="*/ 407 w 449"/>
              <a:gd name="T35" fmla="*/ 224 h 449"/>
              <a:gd name="T36" fmla="*/ 116 w 449"/>
              <a:gd name="T37" fmla="*/ 281 h 449"/>
              <a:gd name="T38" fmla="*/ 41 w 449"/>
              <a:gd name="T39" fmla="*/ 224 h 449"/>
              <a:gd name="T40" fmla="*/ 114 w 449"/>
              <a:gd name="T41" fmla="*/ 188 h 449"/>
              <a:gd name="T42" fmla="*/ 116 w 449"/>
              <a:gd name="T43" fmla="*/ 281 h 449"/>
              <a:gd name="T44" fmla="*/ 59 w 449"/>
              <a:gd name="T45" fmla="*/ 146 h 449"/>
              <a:gd name="T46" fmla="*/ 158 w 449"/>
              <a:gd name="T47" fmla="*/ 55 h 449"/>
              <a:gd name="T48" fmla="*/ 331 w 449"/>
              <a:gd name="T49" fmla="*/ 164 h 449"/>
              <a:gd name="T50" fmla="*/ 390 w 449"/>
              <a:gd name="T51" fmla="*/ 147 h 449"/>
              <a:gd name="T52" fmla="*/ 211 w 449"/>
              <a:gd name="T53" fmla="*/ 171 h 449"/>
              <a:gd name="T54" fmla="*/ 210 w 449"/>
              <a:gd name="T55" fmla="*/ 43 h 449"/>
              <a:gd name="T56" fmla="*/ 211 w 449"/>
              <a:gd name="T57" fmla="*/ 171 h 449"/>
              <a:gd name="T58" fmla="*/ 237 w 449"/>
              <a:gd name="T59" fmla="*/ 43 h 449"/>
              <a:gd name="T60" fmla="*/ 308 w 449"/>
              <a:gd name="T61" fmla="*/ 167 h 449"/>
              <a:gd name="T62" fmla="*/ 225 w 449"/>
              <a:gd name="T63" fmla="*/ 0 h 449"/>
              <a:gd name="T64" fmla="*/ 225 w 449"/>
              <a:gd name="T65" fmla="*/ 449 h 449"/>
              <a:gd name="T66" fmla="*/ 225 w 449"/>
              <a:gd name="T67" fmla="*/ 0 h 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49" h="449">
                <a:moveTo>
                  <a:pt x="211" y="407"/>
                </a:moveTo>
                <a:cubicBezTo>
                  <a:pt x="192" y="407"/>
                  <a:pt x="176" y="387"/>
                  <a:pt x="166" y="362"/>
                </a:cubicBezTo>
                <a:cubicBezTo>
                  <a:pt x="158" y="347"/>
                  <a:pt x="151" y="331"/>
                  <a:pt x="147" y="313"/>
                </a:cubicBezTo>
                <a:cubicBezTo>
                  <a:pt x="168" y="315"/>
                  <a:pt x="189" y="317"/>
                  <a:pt x="211" y="317"/>
                </a:cubicBezTo>
                <a:cubicBezTo>
                  <a:pt x="211" y="407"/>
                  <a:pt x="211" y="407"/>
                  <a:pt x="211" y="407"/>
                </a:cubicBezTo>
                <a:moveTo>
                  <a:pt x="237" y="407"/>
                </a:moveTo>
                <a:cubicBezTo>
                  <a:pt x="237" y="317"/>
                  <a:pt x="237" y="317"/>
                  <a:pt x="237" y="317"/>
                </a:cubicBezTo>
                <a:cubicBezTo>
                  <a:pt x="259" y="317"/>
                  <a:pt x="280" y="315"/>
                  <a:pt x="302" y="313"/>
                </a:cubicBezTo>
                <a:cubicBezTo>
                  <a:pt x="293" y="344"/>
                  <a:pt x="273" y="407"/>
                  <a:pt x="237" y="407"/>
                </a:cubicBezTo>
                <a:moveTo>
                  <a:pt x="294" y="393"/>
                </a:moveTo>
                <a:cubicBezTo>
                  <a:pt x="311" y="370"/>
                  <a:pt x="320" y="343"/>
                  <a:pt x="328" y="310"/>
                </a:cubicBezTo>
                <a:cubicBezTo>
                  <a:pt x="354" y="304"/>
                  <a:pt x="377" y="297"/>
                  <a:pt x="395" y="289"/>
                </a:cubicBezTo>
                <a:cubicBezTo>
                  <a:pt x="386" y="313"/>
                  <a:pt x="373" y="335"/>
                  <a:pt x="354" y="353"/>
                </a:cubicBezTo>
                <a:cubicBezTo>
                  <a:pt x="337" y="371"/>
                  <a:pt x="315" y="384"/>
                  <a:pt x="294" y="393"/>
                </a:cubicBezTo>
                <a:moveTo>
                  <a:pt x="154" y="393"/>
                </a:moveTo>
                <a:cubicBezTo>
                  <a:pt x="133" y="384"/>
                  <a:pt x="112" y="371"/>
                  <a:pt x="95" y="353"/>
                </a:cubicBezTo>
                <a:cubicBezTo>
                  <a:pt x="75" y="335"/>
                  <a:pt x="62" y="312"/>
                  <a:pt x="52" y="286"/>
                </a:cubicBezTo>
                <a:cubicBezTo>
                  <a:pt x="68" y="295"/>
                  <a:pt x="93" y="303"/>
                  <a:pt x="121" y="309"/>
                </a:cubicBezTo>
                <a:cubicBezTo>
                  <a:pt x="128" y="342"/>
                  <a:pt x="138" y="371"/>
                  <a:pt x="154" y="393"/>
                </a:cubicBezTo>
                <a:moveTo>
                  <a:pt x="237" y="293"/>
                </a:moveTo>
                <a:cubicBezTo>
                  <a:pt x="237" y="196"/>
                  <a:pt x="237" y="196"/>
                  <a:pt x="237" y="196"/>
                </a:cubicBezTo>
                <a:cubicBezTo>
                  <a:pt x="263" y="195"/>
                  <a:pt x="287" y="193"/>
                  <a:pt x="311" y="191"/>
                </a:cubicBezTo>
                <a:cubicBezTo>
                  <a:pt x="311" y="203"/>
                  <a:pt x="311" y="214"/>
                  <a:pt x="311" y="226"/>
                </a:cubicBezTo>
                <a:cubicBezTo>
                  <a:pt x="311" y="247"/>
                  <a:pt x="311" y="268"/>
                  <a:pt x="307" y="287"/>
                </a:cubicBezTo>
                <a:cubicBezTo>
                  <a:pt x="284" y="290"/>
                  <a:pt x="261" y="292"/>
                  <a:pt x="237" y="293"/>
                </a:cubicBezTo>
                <a:moveTo>
                  <a:pt x="211" y="293"/>
                </a:moveTo>
                <a:cubicBezTo>
                  <a:pt x="187" y="292"/>
                  <a:pt x="165" y="290"/>
                  <a:pt x="141" y="286"/>
                </a:cubicBezTo>
                <a:cubicBezTo>
                  <a:pt x="138" y="268"/>
                  <a:pt x="137" y="246"/>
                  <a:pt x="137" y="226"/>
                </a:cubicBezTo>
                <a:cubicBezTo>
                  <a:pt x="137" y="214"/>
                  <a:pt x="138" y="203"/>
                  <a:pt x="138" y="191"/>
                </a:cubicBezTo>
                <a:cubicBezTo>
                  <a:pt x="161" y="193"/>
                  <a:pt x="186" y="195"/>
                  <a:pt x="211" y="196"/>
                </a:cubicBezTo>
                <a:cubicBezTo>
                  <a:pt x="211" y="293"/>
                  <a:pt x="211" y="293"/>
                  <a:pt x="211" y="293"/>
                </a:cubicBezTo>
                <a:moveTo>
                  <a:pt x="333" y="282"/>
                </a:moveTo>
                <a:cubicBezTo>
                  <a:pt x="335" y="265"/>
                  <a:pt x="336" y="245"/>
                  <a:pt x="336" y="226"/>
                </a:cubicBezTo>
                <a:cubicBezTo>
                  <a:pt x="336" y="212"/>
                  <a:pt x="336" y="201"/>
                  <a:pt x="335" y="188"/>
                </a:cubicBezTo>
                <a:cubicBezTo>
                  <a:pt x="363" y="185"/>
                  <a:pt x="386" y="177"/>
                  <a:pt x="399" y="171"/>
                </a:cubicBezTo>
                <a:cubicBezTo>
                  <a:pt x="405" y="188"/>
                  <a:pt x="407" y="207"/>
                  <a:pt x="407" y="224"/>
                </a:cubicBezTo>
                <a:cubicBezTo>
                  <a:pt x="407" y="254"/>
                  <a:pt x="405" y="270"/>
                  <a:pt x="333" y="282"/>
                </a:cubicBezTo>
                <a:moveTo>
                  <a:pt x="116" y="281"/>
                </a:moveTo>
                <a:cubicBezTo>
                  <a:pt x="75" y="274"/>
                  <a:pt x="52" y="260"/>
                  <a:pt x="43" y="250"/>
                </a:cubicBezTo>
                <a:cubicBezTo>
                  <a:pt x="41" y="242"/>
                  <a:pt x="41" y="233"/>
                  <a:pt x="41" y="224"/>
                </a:cubicBezTo>
                <a:cubicBezTo>
                  <a:pt x="41" y="206"/>
                  <a:pt x="44" y="187"/>
                  <a:pt x="49" y="171"/>
                </a:cubicBezTo>
                <a:cubicBezTo>
                  <a:pt x="64" y="177"/>
                  <a:pt x="82" y="182"/>
                  <a:pt x="114" y="188"/>
                </a:cubicBezTo>
                <a:cubicBezTo>
                  <a:pt x="113" y="201"/>
                  <a:pt x="112" y="212"/>
                  <a:pt x="112" y="226"/>
                </a:cubicBezTo>
                <a:cubicBezTo>
                  <a:pt x="112" y="245"/>
                  <a:pt x="113" y="264"/>
                  <a:pt x="116" y="281"/>
                </a:cubicBezTo>
                <a:moveTo>
                  <a:pt x="117" y="164"/>
                </a:moveTo>
                <a:cubicBezTo>
                  <a:pt x="76" y="153"/>
                  <a:pt x="65" y="152"/>
                  <a:pt x="59" y="146"/>
                </a:cubicBezTo>
                <a:cubicBezTo>
                  <a:pt x="68" y="128"/>
                  <a:pt x="79" y="110"/>
                  <a:pt x="95" y="96"/>
                </a:cubicBezTo>
                <a:cubicBezTo>
                  <a:pt x="114" y="76"/>
                  <a:pt x="135" y="66"/>
                  <a:pt x="158" y="55"/>
                </a:cubicBezTo>
                <a:cubicBezTo>
                  <a:pt x="138" y="83"/>
                  <a:pt x="124" y="119"/>
                  <a:pt x="117" y="164"/>
                </a:cubicBezTo>
                <a:moveTo>
                  <a:pt x="331" y="164"/>
                </a:moveTo>
                <a:cubicBezTo>
                  <a:pt x="324" y="119"/>
                  <a:pt x="311" y="81"/>
                  <a:pt x="291" y="54"/>
                </a:cubicBezTo>
                <a:cubicBezTo>
                  <a:pt x="333" y="69"/>
                  <a:pt x="370" y="104"/>
                  <a:pt x="390" y="147"/>
                </a:cubicBezTo>
                <a:cubicBezTo>
                  <a:pt x="384" y="151"/>
                  <a:pt x="369" y="157"/>
                  <a:pt x="331" y="164"/>
                </a:cubicBezTo>
                <a:moveTo>
                  <a:pt x="211" y="171"/>
                </a:moveTo>
                <a:cubicBezTo>
                  <a:pt x="187" y="171"/>
                  <a:pt x="164" y="169"/>
                  <a:pt x="141" y="167"/>
                </a:cubicBezTo>
                <a:cubicBezTo>
                  <a:pt x="152" y="104"/>
                  <a:pt x="178" y="55"/>
                  <a:pt x="210" y="43"/>
                </a:cubicBezTo>
                <a:cubicBezTo>
                  <a:pt x="210" y="43"/>
                  <a:pt x="211" y="43"/>
                  <a:pt x="211" y="43"/>
                </a:cubicBezTo>
                <a:cubicBezTo>
                  <a:pt x="211" y="171"/>
                  <a:pt x="211" y="171"/>
                  <a:pt x="211" y="171"/>
                </a:cubicBezTo>
                <a:moveTo>
                  <a:pt x="237" y="171"/>
                </a:moveTo>
                <a:cubicBezTo>
                  <a:pt x="237" y="43"/>
                  <a:pt x="237" y="43"/>
                  <a:pt x="237" y="43"/>
                </a:cubicBezTo>
                <a:cubicBezTo>
                  <a:pt x="242" y="43"/>
                  <a:pt x="249" y="48"/>
                  <a:pt x="255" y="52"/>
                </a:cubicBezTo>
                <a:cubicBezTo>
                  <a:pt x="279" y="74"/>
                  <a:pt x="299" y="117"/>
                  <a:pt x="308" y="167"/>
                </a:cubicBezTo>
                <a:cubicBezTo>
                  <a:pt x="284" y="169"/>
                  <a:pt x="261" y="171"/>
                  <a:pt x="237" y="171"/>
                </a:cubicBezTo>
                <a:moveTo>
                  <a:pt x="225" y="0"/>
                </a:moveTo>
                <a:cubicBezTo>
                  <a:pt x="100" y="0"/>
                  <a:pt x="0" y="100"/>
                  <a:pt x="0" y="224"/>
                </a:cubicBezTo>
                <a:cubicBezTo>
                  <a:pt x="0" y="349"/>
                  <a:pt x="100" y="449"/>
                  <a:pt x="225" y="449"/>
                </a:cubicBezTo>
                <a:cubicBezTo>
                  <a:pt x="350" y="449"/>
                  <a:pt x="449" y="349"/>
                  <a:pt x="449" y="224"/>
                </a:cubicBezTo>
                <a:cubicBezTo>
                  <a:pt x="449" y="100"/>
                  <a:pt x="350" y="0"/>
                  <a:pt x="225" y="0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5244" tIns="47623" rIns="95244" bIns="47623" numCol="1" anchor="t" anchorCtr="0" compatLnSpc="1">
            <a:prstTxWarp prst="textNoShape">
              <a:avLst/>
            </a:prstTxWarp>
          </a:bodyPr>
          <a:lstStyle/>
          <a:p>
            <a:pPr defTabSz="952463">
              <a:defRPr/>
            </a:pPr>
            <a:endParaRPr lang="zh-CN" altLang="en-US" sz="1876">
              <a:solidFill>
                <a:prstClr val="black"/>
              </a:solidFill>
              <a:latin typeface="Calibri"/>
              <a:ea typeface="微软雅黑" panose="020B0503020204020204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 flipV="1">
            <a:off x="7732248" y="2654359"/>
            <a:ext cx="2796604" cy="347233"/>
            <a:chOff x="5272248" y="4626108"/>
            <a:chExt cx="2684915" cy="333365"/>
          </a:xfrm>
          <a:effectLst/>
        </p:grpSpPr>
        <p:sp>
          <p:nvSpPr>
            <p:cNvPr id="50" name="椭圆 49"/>
            <p:cNvSpPr/>
            <p:nvPr/>
          </p:nvSpPr>
          <p:spPr>
            <a:xfrm>
              <a:off x="5272248" y="4626108"/>
              <a:ext cx="81021" cy="8102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52463">
                <a:defRPr/>
              </a:pPr>
              <a:endParaRPr lang="zh-CN" altLang="en-US" sz="1876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5335428" y="4686869"/>
              <a:ext cx="2621735" cy="272604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  <a:gd name="connsiteX0" fmla="*/ 0 w 2815771"/>
                <a:gd name="connsiteY0" fmla="*/ 0 h 649982"/>
                <a:gd name="connsiteX1" fmla="*/ 254183 w 2815771"/>
                <a:gd name="connsiteY1" fmla="*/ 649982 h 649982"/>
                <a:gd name="connsiteX2" fmla="*/ 2815771 w 2815771"/>
                <a:gd name="connsiteY2" fmla="*/ 638628 h 649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49982">
                  <a:moveTo>
                    <a:pt x="0" y="0"/>
                  </a:moveTo>
                  <a:lnTo>
                    <a:pt x="254183" y="649982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52463">
                <a:defRPr/>
              </a:pPr>
              <a:endParaRPr lang="zh-CN" altLang="en-US" sz="1876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2" name="文本框 51"/>
          <p:cNvSpPr txBox="1"/>
          <p:nvPr/>
        </p:nvSpPr>
        <p:spPr>
          <a:xfrm>
            <a:off x="8674319" y="2228216"/>
            <a:ext cx="1854534" cy="41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52463">
              <a:defRPr/>
            </a:pPr>
            <a:r>
              <a:rPr lang="zh-CN" altLang="en-US" sz="208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8089500" y="2895121"/>
            <a:ext cx="2439353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52463">
              <a:defRPr/>
            </a:pPr>
            <a:r>
              <a:rPr lang="zh-CN" altLang="en-US" sz="125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请替换文字内容，修改文字内容，也可以直接复制你的内容到此。</a:t>
            </a:r>
            <a:endParaRPr lang="zh-CN" altLang="en-US" sz="12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Freeform 47"/>
          <p:cNvSpPr>
            <a:spLocks/>
          </p:cNvSpPr>
          <p:nvPr/>
        </p:nvSpPr>
        <p:spPr bwMode="auto">
          <a:xfrm>
            <a:off x="8240633" y="2241372"/>
            <a:ext cx="268455" cy="331070"/>
          </a:xfrm>
          <a:custGeom>
            <a:avLst/>
            <a:gdLst>
              <a:gd name="T0" fmla="*/ 157 w 314"/>
              <a:gd name="T1" fmla="*/ 0 h 386"/>
              <a:gd name="T2" fmla="*/ 68 w 314"/>
              <a:gd name="T3" fmla="*/ 89 h 386"/>
              <a:gd name="T4" fmla="*/ 127 w 314"/>
              <a:gd name="T5" fmla="*/ 172 h 386"/>
              <a:gd name="T6" fmla="*/ 103 w 314"/>
              <a:gd name="T7" fmla="*/ 172 h 386"/>
              <a:gd name="T8" fmla="*/ 16 w 314"/>
              <a:gd name="T9" fmla="*/ 320 h 386"/>
              <a:gd name="T10" fmla="*/ 28 w 314"/>
              <a:gd name="T11" fmla="*/ 386 h 386"/>
              <a:gd name="T12" fmla="*/ 132 w 314"/>
              <a:gd name="T13" fmla="*/ 386 h 386"/>
              <a:gd name="T14" fmla="*/ 154 w 314"/>
              <a:gd name="T15" fmla="*/ 203 h 386"/>
              <a:gd name="T16" fmla="*/ 132 w 314"/>
              <a:gd name="T17" fmla="*/ 180 h 386"/>
              <a:gd name="T18" fmla="*/ 182 w 314"/>
              <a:gd name="T19" fmla="*/ 180 h 386"/>
              <a:gd name="T20" fmla="*/ 160 w 314"/>
              <a:gd name="T21" fmla="*/ 203 h 386"/>
              <a:gd name="T22" fmla="*/ 182 w 314"/>
              <a:gd name="T23" fmla="*/ 386 h 386"/>
              <a:gd name="T24" fmla="*/ 286 w 314"/>
              <a:gd name="T25" fmla="*/ 386 h 386"/>
              <a:gd name="T26" fmla="*/ 298 w 314"/>
              <a:gd name="T27" fmla="*/ 320 h 386"/>
              <a:gd name="T28" fmla="*/ 211 w 314"/>
              <a:gd name="T29" fmla="*/ 172 h 386"/>
              <a:gd name="T30" fmla="*/ 187 w 314"/>
              <a:gd name="T31" fmla="*/ 172 h 386"/>
              <a:gd name="T32" fmla="*/ 246 w 314"/>
              <a:gd name="T33" fmla="*/ 89 h 386"/>
              <a:gd name="T34" fmla="*/ 157 w 314"/>
              <a:gd name="T35" fmla="*/ 0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14" h="386">
                <a:moveTo>
                  <a:pt x="157" y="0"/>
                </a:moveTo>
                <a:cubicBezTo>
                  <a:pt x="108" y="0"/>
                  <a:pt x="68" y="40"/>
                  <a:pt x="68" y="89"/>
                </a:cubicBezTo>
                <a:cubicBezTo>
                  <a:pt x="68" y="127"/>
                  <a:pt x="93" y="160"/>
                  <a:pt x="127" y="172"/>
                </a:cubicBezTo>
                <a:cubicBezTo>
                  <a:pt x="103" y="172"/>
                  <a:pt x="103" y="172"/>
                  <a:pt x="103" y="172"/>
                </a:cubicBezTo>
                <a:cubicBezTo>
                  <a:pt x="55" y="172"/>
                  <a:pt x="26" y="291"/>
                  <a:pt x="16" y="320"/>
                </a:cubicBezTo>
                <a:cubicBezTo>
                  <a:pt x="0" y="363"/>
                  <a:pt x="28" y="386"/>
                  <a:pt x="28" y="386"/>
                </a:cubicBezTo>
                <a:cubicBezTo>
                  <a:pt x="132" y="386"/>
                  <a:pt x="132" y="386"/>
                  <a:pt x="132" y="386"/>
                </a:cubicBezTo>
                <a:cubicBezTo>
                  <a:pt x="154" y="203"/>
                  <a:pt x="154" y="203"/>
                  <a:pt x="154" y="203"/>
                </a:cubicBezTo>
                <a:cubicBezTo>
                  <a:pt x="132" y="180"/>
                  <a:pt x="132" y="180"/>
                  <a:pt x="132" y="180"/>
                </a:cubicBezTo>
                <a:cubicBezTo>
                  <a:pt x="182" y="180"/>
                  <a:pt x="182" y="180"/>
                  <a:pt x="182" y="180"/>
                </a:cubicBezTo>
                <a:cubicBezTo>
                  <a:pt x="160" y="203"/>
                  <a:pt x="160" y="203"/>
                  <a:pt x="160" y="203"/>
                </a:cubicBezTo>
                <a:cubicBezTo>
                  <a:pt x="182" y="386"/>
                  <a:pt x="182" y="386"/>
                  <a:pt x="182" y="386"/>
                </a:cubicBezTo>
                <a:cubicBezTo>
                  <a:pt x="286" y="386"/>
                  <a:pt x="286" y="386"/>
                  <a:pt x="286" y="386"/>
                </a:cubicBezTo>
                <a:cubicBezTo>
                  <a:pt x="286" y="386"/>
                  <a:pt x="314" y="363"/>
                  <a:pt x="298" y="320"/>
                </a:cubicBezTo>
                <a:cubicBezTo>
                  <a:pt x="288" y="291"/>
                  <a:pt x="259" y="172"/>
                  <a:pt x="211" y="172"/>
                </a:cubicBezTo>
                <a:cubicBezTo>
                  <a:pt x="187" y="172"/>
                  <a:pt x="187" y="172"/>
                  <a:pt x="187" y="172"/>
                </a:cubicBezTo>
                <a:cubicBezTo>
                  <a:pt x="221" y="160"/>
                  <a:pt x="246" y="127"/>
                  <a:pt x="246" y="89"/>
                </a:cubicBezTo>
                <a:cubicBezTo>
                  <a:pt x="246" y="40"/>
                  <a:pt x="206" y="0"/>
                  <a:pt x="157" y="0"/>
                </a:cubicBezTo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5244" tIns="47623" rIns="95244" bIns="47623" numCol="1" anchor="t" anchorCtr="0" compatLnSpc="1">
            <a:prstTxWarp prst="textNoShape">
              <a:avLst/>
            </a:prstTxWarp>
          </a:bodyPr>
          <a:lstStyle/>
          <a:p>
            <a:pPr defTabSz="952463">
              <a:defRPr/>
            </a:pPr>
            <a:endParaRPr lang="zh-CN" altLang="en-US" sz="1876">
              <a:solidFill>
                <a:prstClr val="black"/>
              </a:solidFill>
              <a:latin typeface="Calibri"/>
              <a:ea typeface="微软雅黑" panose="020B0503020204020204" pitchFamily="34" charset="-122"/>
            </a:endParaRPr>
          </a:p>
        </p:txBody>
      </p:sp>
      <p:sp>
        <p:nvSpPr>
          <p:cNvPr id="59" name="Freeform 48"/>
          <p:cNvSpPr>
            <a:spLocks/>
          </p:cNvSpPr>
          <p:nvPr/>
        </p:nvSpPr>
        <p:spPr bwMode="auto">
          <a:xfrm>
            <a:off x="8107483" y="2302547"/>
            <a:ext cx="170932" cy="269892"/>
          </a:xfrm>
          <a:custGeom>
            <a:avLst/>
            <a:gdLst>
              <a:gd name="T0" fmla="*/ 128 w 200"/>
              <a:gd name="T1" fmla="*/ 0 h 315"/>
              <a:gd name="T2" fmla="*/ 55 w 200"/>
              <a:gd name="T3" fmla="*/ 73 h 315"/>
              <a:gd name="T4" fmla="*/ 103 w 200"/>
              <a:gd name="T5" fmla="*/ 141 h 315"/>
              <a:gd name="T6" fmla="*/ 84 w 200"/>
              <a:gd name="T7" fmla="*/ 141 h 315"/>
              <a:gd name="T8" fmla="*/ 13 w 200"/>
              <a:gd name="T9" fmla="*/ 261 h 315"/>
              <a:gd name="T10" fmla="*/ 23 w 200"/>
              <a:gd name="T11" fmla="*/ 315 h 315"/>
              <a:gd name="T12" fmla="*/ 108 w 200"/>
              <a:gd name="T13" fmla="*/ 315 h 315"/>
              <a:gd name="T14" fmla="*/ 126 w 200"/>
              <a:gd name="T15" fmla="*/ 166 h 315"/>
              <a:gd name="T16" fmla="*/ 107 w 200"/>
              <a:gd name="T17" fmla="*/ 147 h 315"/>
              <a:gd name="T18" fmla="*/ 149 w 200"/>
              <a:gd name="T19" fmla="*/ 147 h 315"/>
              <a:gd name="T20" fmla="*/ 130 w 200"/>
              <a:gd name="T21" fmla="*/ 166 h 315"/>
              <a:gd name="T22" fmla="*/ 148 w 200"/>
              <a:gd name="T23" fmla="*/ 315 h 315"/>
              <a:gd name="T24" fmla="*/ 168 w 200"/>
              <a:gd name="T25" fmla="*/ 315 h 315"/>
              <a:gd name="T26" fmla="*/ 161 w 200"/>
              <a:gd name="T27" fmla="*/ 245 h 315"/>
              <a:gd name="T28" fmla="*/ 166 w 200"/>
              <a:gd name="T29" fmla="*/ 228 h 315"/>
              <a:gd name="T30" fmla="*/ 194 w 200"/>
              <a:gd name="T31" fmla="*/ 152 h 315"/>
              <a:gd name="T32" fmla="*/ 172 w 200"/>
              <a:gd name="T33" fmla="*/ 141 h 315"/>
              <a:gd name="T34" fmla="*/ 152 w 200"/>
              <a:gd name="T35" fmla="*/ 141 h 315"/>
              <a:gd name="T36" fmla="*/ 200 w 200"/>
              <a:gd name="T37" fmla="*/ 73 h 315"/>
              <a:gd name="T38" fmla="*/ 128 w 200"/>
              <a:gd name="T39" fmla="*/ 0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00" h="315">
                <a:moveTo>
                  <a:pt x="128" y="0"/>
                </a:moveTo>
                <a:cubicBezTo>
                  <a:pt x="88" y="0"/>
                  <a:pt x="55" y="33"/>
                  <a:pt x="55" y="73"/>
                </a:cubicBezTo>
                <a:cubicBezTo>
                  <a:pt x="55" y="104"/>
                  <a:pt x="76" y="131"/>
                  <a:pt x="103" y="141"/>
                </a:cubicBezTo>
                <a:cubicBezTo>
                  <a:pt x="84" y="141"/>
                  <a:pt x="84" y="141"/>
                  <a:pt x="84" y="141"/>
                </a:cubicBezTo>
                <a:cubicBezTo>
                  <a:pt x="45" y="141"/>
                  <a:pt x="21" y="238"/>
                  <a:pt x="13" y="261"/>
                </a:cubicBezTo>
                <a:cubicBezTo>
                  <a:pt x="0" y="296"/>
                  <a:pt x="23" y="315"/>
                  <a:pt x="23" y="315"/>
                </a:cubicBezTo>
                <a:cubicBezTo>
                  <a:pt x="108" y="315"/>
                  <a:pt x="108" y="315"/>
                  <a:pt x="108" y="315"/>
                </a:cubicBezTo>
                <a:cubicBezTo>
                  <a:pt x="126" y="166"/>
                  <a:pt x="126" y="166"/>
                  <a:pt x="126" y="166"/>
                </a:cubicBezTo>
                <a:cubicBezTo>
                  <a:pt x="107" y="147"/>
                  <a:pt x="107" y="147"/>
                  <a:pt x="107" y="147"/>
                </a:cubicBezTo>
                <a:cubicBezTo>
                  <a:pt x="149" y="147"/>
                  <a:pt x="149" y="147"/>
                  <a:pt x="149" y="147"/>
                </a:cubicBezTo>
                <a:cubicBezTo>
                  <a:pt x="130" y="166"/>
                  <a:pt x="130" y="166"/>
                  <a:pt x="130" y="166"/>
                </a:cubicBezTo>
                <a:cubicBezTo>
                  <a:pt x="148" y="315"/>
                  <a:pt x="148" y="315"/>
                  <a:pt x="148" y="315"/>
                </a:cubicBezTo>
                <a:cubicBezTo>
                  <a:pt x="168" y="315"/>
                  <a:pt x="168" y="315"/>
                  <a:pt x="168" y="315"/>
                </a:cubicBezTo>
                <a:cubicBezTo>
                  <a:pt x="160" y="303"/>
                  <a:pt x="149" y="279"/>
                  <a:pt x="161" y="245"/>
                </a:cubicBezTo>
                <a:cubicBezTo>
                  <a:pt x="162" y="241"/>
                  <a:pt x="164" y="235"/>
                  <a:pt x="166" y="228"/>
                </a:cubicBezTo>
                <a:cubicBezTo>
                  <a:pt x="173" y="207"/>
                  <a:pt x="182" y="178"/>
                  <a:pt x="194" y="152"/>
                </a:cubicBezTo>
                <a:cubicBezTo>
                  <a:pt x="188" y="145"/>
                  <a:pt x="180" y="141"/>
                  <a:pt x="172" y="141"/>
                </a:cubicBezTo>
                <a:cubicBezTo>
                  <a:pt x="152" y="141"/>
                  <a:pt x="152" y="141"/>
                  <a:pt x="152" y="141"/>
                </a:cubicBezTo>
                <a:cubicBezTo>
                  <a:pt x="180" y="131"/>
                  <a:pt x="200" y="104"/>
                  <a:pt x="200" y="73"/>
                </a:cubicBezTo>
                <a:cubicBezTo>
                  <a:pt x="200" y="33"/>
                  <a:pt x="168" y="0"/>
                  <a:pt x="128" y="0"/>
                </a:cubicBezTo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5244" tIns="47623" rIns="95244" bIns="47623" numCol="1" anchor="t" anchorCtr="0" compatLnSpc="1">
            <a:prstTxWarp prst="textNoShape">
              <a:avLst/>
            </a:prstTxWarp>
          </a:bodyPr>
          <a:lstStyle/>
          <a:p>
            <a:pPr defTabSz="952463">
              <a:defRPr/>
            </a:pPr>
            <a:endParaRPr lang="zh-CN" altLang="en-US" sz="1876">
              <a:solidFill>
                <a:prstClr val="black"/>
              </a:solidFill>
              <a:latin typeface="Calibri"/>
              <a:ea typeface="微软雅黑" panose="020B0503020204020204" pitchFamily="34" charset="-122"/>
            </a:endParaRPr>
          </a:p>
        </p:txBody>
      </p:sp>
      <p:sp>
        <p:nvSpPr>
          <p:cNvPr id="66" name="Freeform 49"/>
          <p:cNvSpPr>
            <a:spLocks/>
          </p:cNvSpPr>
          <p:nvPr/>
        </p:nvSpPr>
        <p:spPr bwMode="auto">
          <a:xfrm>
            <a:off x="8471659" y="2302547"/>
            <a:ext cx="170574" cy="269892"/>
          </a:xfrm>
          <a:custGeom>
            <a:avLst/>
            <a:gdLst>
              <a:gd name="T0" fmla="*/ 72 w 200"/>
              <a:gd name="T1" fmla="*/ 0 h 315"/>
              <a:gd name="T2" fmla="*/ 0 w 200"/>
              <a:gd name="T3" fmla="*/ 73 h 315"/>
              <a:gd name="T4" fmla="*/ 48 w 200"/>
              <a:gd name="T5" fmla="*/ 141 h 315"/>
              <a:gd name="T6" fmla="*/ 28 w 200"/>
              <a:gd name="T7" fmla="*/ 141 h 315"/>
              <a:gd name="T8" fmla="*/ 6 w 200"/>
              <a:gd name="T9" fmla="*/ 152 h 315"/>
              <a:gd name="T10" fmla="*/ 34 w 200"/>
              <a:gd name="T11" fmla="*/ 228 h 315"/>
              <a:gd name="T12" fmla="*/ 39 w 200"/>
              <a:gd name="T13" fmla="*/ 245 h 315"/>
              <a:gd name="T14" fmla="*/ 32 w 200"/>
              <a:gd name="T15" fmla="*/ 315 h 315"/>
              <a:gd name="T16" fmla="*/ 52 w 200"/>
              <a:gd name="T17" fmla="*/ 315 h 315"/>
              <a:gd name="T18" fmla="*/ 70 w 200"/>
              <a:gd name="T19" fmla="*/ 166 h 315"/>
              <a:gd name="T20" fmla="*/ 52 w 200"/>
              <a:gd name="T21" fmla="*/ 147 h 315"/>
              <a:gd name="T22" fmla="*/ 93 w 200"/>
              <a:gd name="T23" fmla="*/ 147 h 315"/>
              <a:gd name="T24" fmla="*/ 74 w 200"/>
              <a:gd name="T25" fmla="*/ 166 h 315"/>
              <a:gd name="T26" fmla="*/ 92 w 200"/>
              <a:gd name="T27" fmla="*/ 315 h 315"/>
              <a:gd name="T28" fmla="*/ 178 w 200"/>
              <a:gd name="T29" fmla="*/ 315 h 315"/>
              <a:gd name="T30" fmla="*/ 187 w 200"/>
              <a:gd name="T31" fmla="*/ 261 h 315"/>
              <a:gd name="T32" fmla="*/ 116 w 200"/>
              <a:gd name="T33" fmla="*/ 141 h 315"/>
              <a:gd name="T34" fmla="*/ 97 w 200"/>
              <a:gd name="T35" fmla="*/ 141 h 315"/>
              <a:gd name="T36" fmla="*/ 145 w 200"/>
              <a:gd name="T37" fmla="*/ 73 h 315"/>
              <a:gd name="T38" fmla="*/ 72 w 200"/>
              <a:gd name="T39" fmla="*/ 0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00" h="315">
                <a:moveTo>
                  <a:pt x="72" y="0"/>
                </a:moveTo>
                <a:cubicBezTo>
                  <a:pt x="32" y="0"/>
                  <a:pt x="0" y="33"/>
                  <a:pt x="0" y="73"/>
                </a:cubicBezTo>
                <a:cubicBezTo>
                  <a:pt x="0" y="104"/>
                  <a:pt x="20" y="131"/>
                  <a:pt x="48" y="141"/>
                </a:cubicBezTo>
                <a:cubicBezTo>
                  <a:pt x="28" y="141"/>
                  <a:pt x="28" y="141"/>
                  <a:pt x="28" y="141"/>
                </a:cubicBezTo>
                <a:cubicBezTo>
                  <a:pt x="20" y="141"/>
                  <a:pt x="13" y="145"/>
                  <a:pt x="6" y="152"/>
                </a:cubicBezTo>
                <a:cubicBezTo>
                  <a:pt x="18" y="178"/>
                  <a:pt x="27" y="207"/>
                  <a:pt x="34" y="228"/>
                </a:cubicBezTo>
                <a:cubicBezTo>
                  <a:pt x="36" y="235"/>
                  <a:pt x="38" y="241"/>
                  <a:pt x="39" y="245"/>
                </a:cubicBezTo>
                <a:cubicBezTo>
                  <a:pt x="52" y="279"/>
                  <a:pt x="40" y="303"/>
                  <a:pt x="32" y="315"/>
                </a:cubicBezTo>
                <a:cubicBezTo>
                  <a:pt x="52" y="315"/>
                  <a:pt x="52" y="315"/>
                  <a:pt x="52" y="315"/>
                </a:cubicBezTo>
                <a:cubicBezTo>
                  <a:pt x="70" y="166"/>
                  <a:pt x="70" y="166"/>
                  <a:pt x="70" y="166"/>
                </a:cubicBezTo>
                <a:cubicBezTo>
                  <a:pt x="52" y="147"/>
                  <a:pt x="52" y="147"/>
                  <a:pt x="52" y="147"/>
                </a:cubicBezTo>
                <a:cubicBezTo>
                  <a:pt x="93" y="147"/>
                  <a:pt x="93" y="147"/>
                  <a:pt x="93" y="147"/>
                </a:cubicBezTo>
                <a:cubicBezTo>
                  <a:pt x="74" y="166"/>
                  <a:pt x="74" y="166"/>
                  <a:pt x="74" y="166"/>
                </a:cubicBezTo>
                <a:cubicBezTo>
                  <a:pt x="92" y="315"/>
                  <a:pt x="92" y="315"/>
                  <a:pt x="92" y="315"/>
                </a:cubicBezTo>
                <a:cubicBezTo>
                  <a:pt x="178" y="315"/>
                  <a:pt x="178" y="315"/>
                  <a:pt x="178" y="315"/>
                </a:cubicBezTo>
                <a:cubicBezTo>
                  <a:pt x="178" y="315"/>
                  <a:pt x="200" y="296"/>
                  <a:pt x="187" y="261"/>
                </a:cubicBezTo>
                <a:cubicBezTo>
                  <a:pt x="179" y="238"/>
                  <a:pt x="156" y="141"/>
                  <a:pt x="116" y="141"/>
                </a:cubicBezTo>
                <a:cubicBezTo>
                  <a:pt x="97" y="141"/>
                  <a:pt x="97" y="141"/>
                  <a:pt x="97" y="141"/>
                </a:cubicBezTo>
                <a:cubicBezTo>
                  <a:pt x="125" y="131"/>
                  <a:pt x="145" y="104"/>
                  <a:pt x="145" y="73"/>
                </a:cubicBezTo>
                <a:cubicBezTo>
                  <a:pt x="145" y="33"/>
                  <a:pt x="112" y="0"/>
                  <a:pt x="72" y="0"/>
                </a:cubicBezTo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5244" tIns="47623" rIns="95244" bIns="47623" numCol="1" anchor="t" anchorCtr="0" compatLnSpc="1">
            <a:prstTxWarp prst="textNoShape">
              <a:avLst/>
            </a:prstTxWarp>
          </a:bodyPr>
          <a:lstStyle/>
          <a:p>
            <a:pPr defTabSz="952463">
              <a:defRPr/>
            </a:pPr>
            <a:endParaRPr lang="zh-CN" altLang="en-US" sz="1876">
              <a:solidFill>
                <a:prstClr val="black"/>
              </a:solidFill>
              <a:latin typeface="Calibri"/>
              <a:ea typeface="微软雅黑" panose="020B0503020204020204" pitchFamily="34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8477911" y="5134360"/>
            <a:ext cx="2796604" cy="347233"/>
            <a:chOff x="5272248" y="4626108"/>
            <a:chExt cx="2684915" cy="333365"/>
          </a:xfrm>
          <a:effectLst/>
        </p:grpSpPr>
        <p:sp>
          <p:nvSpPr>
            <p:cNvPr id="71" name="椭圆 70"/>
            <p:cNvSpPr/>
            <p:nvPr/>
          </p:nvSpPr>
          <p:spPr>
            <a:xfrm>
              <a:off x="5272248" y="4626108"/>
              <a:ext cx="81021" cy="8102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52463">
                <a:defRPr/>
              </a:pPr>
              <a:endParaRPr lang="zh-CN" altLang="en-US" sz="1876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任意多边形 71"/>
            <p:cNvSpPr/>
            <p:nvPr/>
          </p:nvSpPr>
          <p:spPr>
            <a:xfrm>
              <a:off x="5335428" y="4686869"/>
              <a:ext cx="2621735" cy="272604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  <a:gd name="connsiteX0" fmla="*/ 0 w 2815771"/>
                <a:gd name="connsiteY0" fmla="*/ 0 h 649982"/>
                <a:gd name="connsiteX1" fmla="*/ 254183 w 2815771"/>
                <a:gd name="connsiteY1" fmla="*/ 649982 h 649982"/>
                <a:gd name="connsiteX2" fmla="*/ 2815771 w 2815771"/>
                <a:gd name="connsiteY2" fmla="*/ 638628 h 649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49982">
                  <a:moveTo>
                    <a:pt x="0" y="0"/>
                  </a:moveTo>
                  <a:lnTo>
                    <a:pt x="254183" y="649982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52463">
                <a:defRPr/>
              </a:pPr>
              <a:endParaRPr lang="zh-CN" altLang="en-US" sz="1876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3" name="文本框 72"/>
          <p:cNvSpPr txBox="1"/>
          <p:nvPr/>
        </p:nvSpPr>
        <p:spPr>
          <a:xfrm>
            <a:off x="9419983" y="5102069"/>
            <a:ext cx="1854534" cy="41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52463">
              <a:defRPr/>
            </a:pPr>
            <a:r>
              <a:rPr lang="zh-CN" altLang="en-US" sz="208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74" name="文本框 73"/>
          <p:cNvSpPr txBox="1"/>
          <p:nvPr/>
        </p:nvSpPr>
        <p:spPr>
          <a:xfrm>
            <a:off x="8835164" y="5689980"/>
            <a:ext cx="2439353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52463">
              <a:defRPr/>
            </a:pPr>
            <a:r>
              <a:rPr lang="zh-CN" altLang="en-US" sz="125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请替换文字内容，修改文字内容，也可以直接复制你的内容到此。</a:t>
            </a:r>
            <a:endParaRPr lang="zh-CN" altLang="en-US" sz="12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Freeform 57"/>
          <p:cNvSpPr>
            <a:spLocks noEditPoints="1"/>
          </p:cNvSpPr>
          <p:nvPr/>
        </p:nvSpPr>
        <p:spPr bwMode="auto">
          <a:xfrm>
            <a:off x="9004926" y="5071934"/>
            <a:ext cx="373532" cy="374252"/>
          </a:xfrm>
          <a:custGeom>
            <a:avLst/>
            <a:gdLst>
              <a:gd name="T0" fmla="*/ 145 w 437"/>
              <a:gd name="T1" fmla="*/ 119 h 437"/>
              <a:gd name="T2" fmla="*/ 126 w 437"/>
              <a:gd name="T3" fmla="*/ 159 h 437"/>
              <a:gd name="T4" fmla="*/ 197 w 437"/>
              <a:gd name="T5" fmla="*/ 237 h 437"/>
              <a:gd name="T6" fmla="*/ 214 w 437"/>
              <a:gd name="T7" fmla="*/ 245 h 437"/>
              <a:gd name="T8" fmla="*/ 276 w 437"/>
              <a:gd name="T9" fmla="*/ 245 h 437"/>
              <a:gd name="T10" fmla="*/ 276 w 437"/>
              <a:gd name="T11" fmla="*/ 196 h 437"/>
              <a:gd name="T12" fmla="*/ 225 w 437"/>
              <a:gd name="T13" fmla="*/ 196 h 437"/>
              <a:gd name="T14" fmla="*/ 161 w 437"/>
              <a:gd name="T15" fmla="*/ 126 h 437"/>
              <a:gd name="T16" fmla="*/ 145 w 437"/>
              <a:gd name="T17" fmla="*/ 119 h 437"/>
              <a:gd name="T18" fmla="*/ 219 w 437"/>
              <a:gd name="T19" fmla="*/ 388 h 437"/>
              <a:gd name="T20" fmla="*/ 48 w 437"/>
              <a:gd name="T21" fmla="*/ 218 h 437"/>
              <a:gd name="T22" fmla="*/ 219 w 437"/>
              <a:gd name="T23" fmla="*/ 48 h 437"/>
              <a:gd name="T24" fmla="*/ 388 w 437"/>
              <a:gd name="T25" fmla="*/ 218 h 437"/>
              <a:gd name="T26" fmla="*/ 219 w 437"/>
              <a:gd name="T27" fmla="*/ 388 h 437"/>
              <a:gd name="T28" fmla="*/ 219 w 437"/>
              <a:gd name="T29" fmla="*/ 0 h 437"/>
              <a:gd name="T30" fmla="*/ 0 w 437"/>
              <a:gd name="T31" fmla="*/ 218 h 437"/>
              <a:gd name="T32" fmla="*/ 219 w 437"/>
              <a:gd name="T33" fmla="*/ 437 h 437"/>
              <a:gd name="T34" fmla="*/ 437 w 437"/>
              <a:gd name="T35" fmla="*/ 218 h 437"/>
              <a:gd name="T36" fmla="*/ 219 w 437"/>
              <a:gd name="T37" fmla="*/ 0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37" h="437">
                <a:moveTo>
                  <a:pt x="145" y="119"/>
                </a:moveTo>
                <a:cubicBezTo>
                  <a:pt x="127" y="119"/>
                  <a:pt x="110" y="142"/>
                  <a:pt x="126" y="159"/>
                </a:cubicBezTo>
                <a:cubicBezTo>
                  <a:pt x="197" y="237"/>
                  <a:pt x="197" y="237"/>
                  <a:pt x="197" y="237"/>
                </a:cubicBezTo>
                <a:cubicBezTo>
                  <a:pt x="201" y="242"/>
                  <a:pt x="207" y="245"/>
                  <a:pt x="214" y="245"/>
                </a:cubicBezTo>
                <a:cubicBezTo>
                  <a:pt x="276" y="245"/>
                  <a:pt x="276" y="245"/>
                  <a:pt x="276" y="245"/>
                </a:cubicBezTo>
                <a:cubicBezTo>
                  <a:pt x="306" y="245"/>
                  <a:pt x="309" y="196"/>
                  <a:pt x="276" y="196"/>
                </a:cubicBezTo>
                <a:cubicBezTo>
                  <a:pt x="225" y="196"/>
                  <a:pt x="225" y="196"/>
                  <a:pt x="225" y="196"/>
                </a:cubicBezTo>
                <a:cubicBezTo>
                  <a:pt x="161" y="126"/>
                  <a:pt x="161" y="126"/>
                  <a:pt x="161" y="126"/>
                </a:cubicBezTo>
                <a:cubicBezTo>
                  <a:pt x="156" y="121"/>
                  <a:pt x="151" y="119"/>
                  <a:pt x="145" y="119"/>
                </a:cubicBezTo>
                <a:moveTo>
                  <a:pt x="219" y="388"/>
                </a:moveTo>
                <a:cubicBezTo>
                  <a:pt x="124" y="388"/>
                  <a:pt x="48" y="312"/>
                  <a:pt x="48" y="218"/>
                </a:cubicBezTo>
                <a:cubicBezTo>
                  <a:pt x="48" y="124"/>
                  <a:pt x="124" y="48"/>
                  <a:pt x="219" y="48"/>
                </a:cubicBezTo>
                <a:cubicBezTo>
                  <a:pt x="313" y="48"/>
                  <a:pt x="388" y="124"/>
                  <a:pt x="388" y="218"/>
                </a:cubicBezTo>
                <a:cubicBezTo>
                  <a:pt x="388" y="312"/>
                  <a:pt x="313" y="388"/>
                  <a:pt x="219" y="388"/>
                </a:cubicBezTo>
                <a:moveTo>
                  <a:pt x="219" y="0"/>
                </a:moveTo>
                <a:cubicBezTo>
                  <a:pt x="98" y="0"/>
                  <a:pt x="0" y="97"/>
                  <a:pt x="0" y="218"/>
                </a:cubicBezTo>
                <a:cubicBezTo>
                  <a:pt x="0" y="339"/>
                  <a:pt x="98" y="437"/>
                  <a:pt x="219" y="437"/>
                </a:cubicBezTo>
                <a:cubicBezTo>
                  <a:pt x="339" y="437"/>
                  <a:pt x="437" y="339"/>
                  <a:pt x="437" y="218"/>
                </a:cubicBezTo>
                <a:cubicBezTo>
                  <a:pt x="437" y="97"/>
                  <a:pt x="339" y="0"/>
                  <a:pt x="219" y="0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5244" tIns="47623" rIns="95244" bIns="47623" numCol="1" anchor="t" anchorCtr="0" compatLnSpc="1">
            <a:prstTxWarp prst="textNoShape">
              <a:avLst/>
            </a:prstTxWarp>
          </a:bodyPr>
          <a:lstStyle/>
          <a:p>
            <a:pPr defTabSz="952463">
              <a:defRPr/>
            </a:pPr>
            <a:endParaRPr lang="zh-CN" altLang="en-US" sz="1876" dirty="0">
              <a:solidFill>
                <a:prstClr val="black"/>
              </a:solidFill>
              <a:latin typeface="Calibri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219486" y="153093"/>
            <a:ext cx="11429373" cy="8032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55" name="矩形 259"/>
          <p:cNvSpPr>
            <a:spLocks noChangeArrowheads="1"/>
          </p:cNvSpPr>
          <p:nvPr/>
        </p:nvSpPr>
        <p:spPr bwMode="auto">
          <a:xfrm>
            <a:off x="1419994" y="231564"/>
            <a:ext cx="47611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添加相关标题文字</a:t>
            </a:r>
            <a:endParaRPr lang="en-GB" altLang="zh-CN" sz="3600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2648860" y="153093"/>
            <a:ext cx="209538" cy="8032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4"/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1685671" y="6939117"/>
            <a:ext cx="1172727" cy="14921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60" name="矩形 259"/>
          <p:cNvSpPr>
            <a:spLocks noChangeArrowheads="1"/>
          </p:cNvSpPr>
          <p:nvPr/>
        </p:nvSpPr>
        <p:spPr bwMode="auto">
          <a:xfrm>
            <a:off x="9852215" y="6882928"/>
            <a:ext cx="242814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en-US" altLang="zh-CN" sz="110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CLICK TO ADD CAPTION TEXT</a:t>
            </a:r>
            <a:endParaRPr lang="en-GB" altLang="zh-CN" sz="1100" dirty="0">
              <a:solidFill>
                <a:schemeClr val="bg2">
                  <a:lumMod val="50000"/>
                </a:schemeClr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181779" y="7088337"/>
            <a:ext cx="703285" cy="1465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pic>
        <p:nvPicPr>
          <p:cNvPr id="62" name="图片 6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2" y="4706"/>
            <a:ext cx="955501" cy="985715"/>
          </a:xfrm>
          <a:prstGeom prst="rect">
            <a:avLst/>
          </a:prstGeom>
          <a:effectLst>
            <a:outerShdw blurRad="190500" dist="1270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81026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7" grpId="0"/>
      <p:bldP spid="28" grpId="0"/>
      <p:bldP spid="30" grpId="0" animBg="1"/>
      <p:bldP spid="31" grpId="0"/>
      <p:bldP spid="32" grpId="0" animBg="1"/>
      <p:bldP spid="33" grpId="0"/>
      <p:bldP spid="37" grpId="0"/>
      <p:bldP spid="38" grpId="0"/>
      <p:bldP spid="39" grpId="0" animBg="1"/>
      <p:bldP spid="40" grpId="0" animBg="1"/>
      <p:bldP spid="41" grpId="0" animBg="1"/>
      <p:bldP spid="42" grpId="0" animBg="1"/>
      <p:bldP spid="46" grpId="0"/>
      <p:bldP spid="47" grpId="0"/>
      <p:bldP spid="48" grpId="0" animBg="1"/>
      <p:bldP spid="52" grpId="0"/>
      <p:bldP spid="53" grpId="0"/>
      <p:bldP spid="56" grpId="0" animBg="1"/>
      <p:bldP spid="59" grpId="0" animBg="1"/>
      <p:bldP spid="66" grpId="0" animBg="1"/>
      <p:bldP spid="73" grpId="0"/>
      <p:bldP spid="74" grpId="0"/>
      <p:bldP spid="7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a7db2aff-37b3-4a71-bf13-d6a92af4ddca">
            <a:extLst>
              <a:ext uri="{FF2B5EF4-FFF2-40B4-BE49-F238E27FC236}">
                <a16:creationId xmlns:a16="http://schemas.microsoft.com/office/drawing/2014/main" xmlns="" id="{C26B181D-E3EA-4C74-A9E2-44A075DEE3FA}"/>
              </a:ext>
            </a:extLst>
          </p:cNvPr>
          <p:cNvGrpSpPr>
            <a:grpSpLocks noChangeAspect="1"/>
          </p:cNvGrpSpPr>
          <p:nvPr/>
        </p:nvGrpSpPr>
        <p:grpSpPr>
          <a:xfrm>
            <a:off x="947060" y="1863535"/>
            <a:ext cx="10964630" cy="2774856"/>
            <a:chOff x="973326" y="2062361"/>
            <a:chExt cx="10396664" cy="2631119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3306D504-1064-4B0B-88B4-24B1597D0D65}"/>
                </a:ext>
              </a:extLst>
            </p:cNvPr>
            <p:cNvCxnSpPr/>
            <p:nvPr/>
          </p:nvCxnSpPr>
          <p:spPr>
            <a:xfrm>
              <a:off x="1042411" y="4138188"/>
              <a:ext cx="10140286" cy="0"/>
            </a:xfrm>
            <a:prstGeom prst="line">
              <a:avLst/>
            </a:prstGeom>
            <a:ln w="254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F7F322C8-5CAC-4DF6-ACF7-5A49B6298436}"/>
                </a:ext>
              </a:extLst>
            </p:cNvPr>
            <p:cNvSpPr/>
            <p:nvPr/>
          </p:nvSpPr>
          <p:spPr>
            <a:xfrm>
              <a:off x="1697301" y="4066188"/>
              <a:ext cx="144000" cy="144000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002">
                <a:ea typeface="微软雅黑" panose="020B0503020204020204" pitchFamily="34" charset="-122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BDDC6504-BA3B-4607-BB5A-B53E0034FCB0}"/>
                </a:ext>
              </a:extLst>
            </p:cNvPr>
            <p:cNvSpPr/>
            <p:nvPr/>
          </p:nvSpPr>
          <p:spPr>
            <a:xfrm>
              <a:off x="10347184" y="4066188"/>
              <a:ext cx="144000" cy="144000"/>
            </a:xfrm>
            <a:prstGeom prst="ellipse">
              <a:avLst/>
            </a:prstGeom>
            <a:solidFill>
              <a:schemeClr val="accent4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002">
                <a:ea typeface="微软雅黑" panose="020B0503020204020204" pitchFamily="34" charset="-122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27F767E9-2F54-44FF-9742-ACA1C86FB0FC}"/>
                </a:ext>
              </a:extLst>
            </p:cNvPr>
            <p:cNvSpPr/>
            <p:nvPr/>
          </p:nvSpPr>
          <p:spPr>
            <a:xfrm>
              <a:off x="4581908" y="4066188"/>
              <a:ext cx="144000" cy="144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002">
                <a:ea typeface="微软雅黑" panose="020B0503020204020204" pitchFamily="34" charset="-122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6FBB0661-C95A-4EBE-9FBA-AA8F45993D99}"/>
                </a:ext>
              </a:extLst>
            </p:cNvPr>
            <p:cNvSpPr/>
            <p:nvPr/>
          </p:nvSpPr>
          <p:spPr>
            <a:xfrm>
              <a:off x="7470669" y="4066188"/>
              <a:ext cx="144000" cy="144000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002">
                <a:ea typeface="微软雅黑" panose="020B0503020204020204" pitchFamily="34" charset="-122"/>
              </a:endParaRPr>
            </a:p>
          </p:txBody>
        </p:sp>
        <p:sp>
          <p:nvSpPr>
            <p:cNvPr id="9" name="文本框 7">
              <a:extLst>
                <a:ext uri="{FF2B5EF4-FFF2-40B4-BE49-F238E27FC236}">
                  <a16:creationId xmlns:a16="http://schemas.microsoft.com/office/drawing/2014/main" xmlns="" id="{5DCF7D23-7B83-4AC9-98D6-58A8452B01DB}"/>
                </a:ext>
              </a:extLst>
            </p:cNvPr>
            <p:cNvSpPr txBox="1"/>
            <p:nvPr/>
          </p:nvSpPr>
          <p:spPr>
            <a:xfrm>
              <a:off x="1456454" y="4354926"/>
              <a:ext cx="639919" cy="338554"/>
            </a:xfrm>
            <a:prstGeom prst="rect">
              <a:avLst/>
            </a:prstGeom>
            <a:noFill/>
          </p:spPr>
          <p:txBody>
            <a:bodyPr wrap="none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id-ID" sz="1687" b="1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rPr>
                <a:t>2016</a:t>
              </a:r>
            </a:p>
          </p:txBody>
        </p:sp>
        <p:sp>
          <p:nvSpPr>
            <p:cNvPr id="10" name="文本框 8">
              <a:extLst>
                <a:ext uri="{FF2B5EF4-FFF2-40B4-BE49-F238E27FC236}">
                  <a16:creationId xmlns:a16="http://schemas.microsoft.com/office/drawing/2014/main" xmlns="" id="{3587BC2C-6EE5-45BB-916E-05ADBAE6D618}"/>
                </a:ext>
              </a:extLst>
            </p:cNvPr>
            <p:cNvSpPr txBox="1"/>
            <p:nvPr/>
          </p:nvSpPr>
          <p:spPr>
            <a:xfrm>
              <a:off x="4338288" y="4354926"/>
              <a:ext cx="639919" cy="338554"/>
            </a:xfrm>
            <a:prstGeom prst="rect">
              <a:avLst/>
            </a:prstGeom>
            <a:noFill/>
          </p:spPr>
          <p:txBody>
            <a:bodyPr wrap="none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id-ID" sz="1687" b="1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rPr>
                <a:t>2017</a:t>
              </a:r>
            </a:p>
          </p:txBody>
        </p:sp>
        <p:sp>
          <p:nvSpPr>
            <p:cNvPr id="11" name="文本框 9">
              <a:extLst>
                <a:ext uri="{FF2B5EF4-FFF2-40B4-BE49-F238E27FC236}">
                  <a16:creationId xmlns:a16="http://schemas.microsoft.com/office/drawing/2014/main" xmlns="" id="{404E020F-6300-48F5-816D-312CDA2BF5D9}"/>
                </a:ext>
              </a:extLst>
            </p:cNvPr>
            <p:cNvSpPr txBox="1"/>
            <p:nvPr/>
          </p:nvSpPr>
          <p:spPr>
            <a:xfrm>
              <a:off x="7235861" y="4354926"/>
              <a:ext cx="639919" cy="338554"/>
            </a:xfrm>
            <a:prstGeom prst="rect">
              <a:avLst/>
            </a:prstGeom>
            <a:noFill/>
          </p:spPr>
          <p:txBody>
            <a:bodyPr wrap="none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id-ID" sz="1687" b="1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rPr>
                <a:t>2018</a:t>
              </a:r>
            </a:p>
          </p:txBody>
        </p:sp>
        <p:sp>
          <p:nvSpPr>
            <p:cNvPr id="12" name="文本框 10">
              <a:extLst>
                <a:ext uri="{FF2B5EF4-FFF2-40B4-BE49-F238E27FC236}">
                  <a16:creationId xmlns:a16="http://schemas.microsoft.com/office/drawing/2014/main" xmlns="" id="{80F47E5D-0398-4398-9558-412B9BBDBA80}"/>
                </a:ext>
              </a:extLst>
            </p:cNvPr>
            <p:cNvSpPr txBox="1"/>
            <p:nvPr/>
          </p:nvSpPr>
          <p:spPr>
            <a:xfrm>
              <a:off x="10105821" y="4354926"/>
              <a:ext cx="639919" cy="338554"/>
            </a:xfrm>
            <a:prstGeom prst="rect">
              <a:avLst/>
            </a:prstGeom>
            <a:noFill/>
          </p:spPr>
          <p:txBody>
            <a:bodyPr wrap="none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id-ID" sz="1687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rPr>
                <a:t>2019</a:t>
              </a: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F200A607-DB6F-4BDB-8C2E-FF36EFBF7179}"/>
                </a:ext>
              </a:extLst>
            </p:cNvPr>
            <p:cNvGrpSpPr/>
            <p:nvPr/>
          </p:nvGrpSpPr>
          <p:grpSpPr>
            <a:xfrm>
              <a:off x="973326" y="2863938"/>
              <a:ext cx="1608939" cy="1079324"/>
              <a:chOff x="973326" y="2863938"/>
              <a:chExt cx="1608939" cy="1079324"/>
            </a:xfrm>
          </p:grpSpPr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xmlns="" id="{8886FF97-AB4F-4681-9459-22B96CF6EA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3326" y="3755374"/>
                <a:ext cx="374586" cy="187888"/>
              </a:xfrm>
              <a:custGeom>
                <a:avLst/>
                <a:gdLst>
                  <a:gd name="T0" fmla="*/ 114 w 132"/>
                  <a:gd name="T1" fmla="*/ 9 h 66"/>
                  <a:gd name="T2" fmla="*/ 100 w 132"/>
                  <a:gd name="T3" fmla="*/ 0 h 66"/>
                  <a:gd name="T4" fmla="*/ 32 w 132"/>
                  <a:gd name="T5" fmla="*/ 0 h 66"/>
                  <a:gd name="T6" fmla="*/ 18 w 132"/>
                  <a:gd name="T7" fmla="*/ 9 h 66"/>
                  <a:gd name="T8" fmla="*/ 2 w 132"/>
                  <a:gd name="T9" fmla="*/ 57 h 66"/>
                  <a:gd name="T10" fmla="*/ 8 w 132"/>
                  <a:gd name="T11" fmla="*/ 66 h 66"/>
                  <a:gd name="T12" fmla="*/ 124 w 132"/>
                  <a:gd name="T13" fmla="*/ 66 h 66"/>
                  <a:gd name="T14" fmla="*/ 130 w 132"/>
                  <a:gd name="T15" fmla="*/ 57 h 66"/>
                  <a:gd name="T16" fmla="*/ 114 w 132"/>
                  <a:gd name="T17" fmla="*/ 9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66">
                    <a:moveTo>
                      <a:pt x="114" y="9"/>
                    </a:moveTo>
                    <a:cubicBezTo>
                      <a:pt x="112" y="4"/>
                      <a:pt x="106" y="0"/>
                      <a:pt x="100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6" y="0"/>
                      <a:pt x="20" y="4"/>
                      <a:pt x="18" y="9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2"/>
                      <a:pt x="3" y="66"/>
                      <a:pt x="8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29" y="66"/>
                      <a:pt x="132" y="62"/>
                      <a:pt x="130" y="57"/>
                    </a:cubicBezTo>
                    <a:lnTo>
                      <a:pt x="114" y="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002">
                  <a:ea typeface="微软雅黑" panose="020B0503020204020204" pitchFamily="34" charset="-122"/>
                </a:endParaRPr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xmlns="" id="{80B4A56A-31E0-4270-B5CB-55E29A6364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84777" y="3755374"/>
                <a:ext cx="374586" cy="187888"/>
              </a:xfrm>
              <a:custGeom>
                <a:avLst/>
                <a:gdLst>
                  <a:gd name="T0" fmla="*/ 131 w 132"/>
                  <a:gd name="T1" fmla="*/ 57 h 66"/>
                  <a:gd name="T2" fmla="*/ 114 w 132"/>
                  <a:gd name="T3" fmla="*/ 9 h 66"/>
                  <a:gd name="T4" fmla="*/ 101 w 132"/>
                  <a:gd name="T5" fmla="*/ 0 h 66"/>
                  <a:gd name="T6" fmla="*/ 32 w 132"/>
                  <a:gd name="T7" fmla="*/ 0 h 66"/>
                  <a:gd name="T8" fmla="*/ 19 w 132"/>
                  <a:gd name="T9" fmla="*/ 9 h 66"/>
                  <a:gd name="T10" fmla="*/ 2 w 132"/>
                  <a:gd name="T11" fmla="*/ 57 h 66"/>
                  <a:gd name="T12" fmla="*/ 8 w 132"/>
                  <a:gd name="T13" fmla="*/ 66 h 66"/>
                  <a:gd name="T14" fmla="*/ 124 w 132"/>
                  <a:gd name="T15" fmla="*/ 66 h 66"/>
                  <a:gd name="T16" fmla="*/ 131 w 132"/>
                  <a:gd name="T17" fmla="*/ 5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66">
                    <a:moveTo>
                      <a:pt x="131" y="57"/>
                    </a:moveTo>
                    <a:cubicBezTo>
                      <a:pt x="114" y="9"/>
                      <a:pt x="114" y="9"/>
                      <a:pt x="114" y="9"/>
                    </a:cubicBezTo>
                    <a:cubicBezTo>
                      <a:pt x="112" y="4"/>
                      <a:pt x="106" y="0"/>
                      <a:pt x="10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6" y="0"/>
                      <a:pt x="20" y="4"/>
                      <a:pt x="19" y="9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2"/>
                      <a:pt x="3" y="66"/>
                      <a:pt x="8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29" y="66"/>
                      <a:pt x="132" y="62"/>
                      <a:pt x="131" y="5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002">
                  <a:ea typeface="微软雅黑" panose="020B0503020204020204" pitchFamily="34" charset="-122"/>
                </a:endParaRPr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xmlns="" id="{E09575D0-0265-4EB0-B25A-705065C917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7862" y="3529433"/>
                <a:ext cx="376965" cy="189077"/>
              </a:xfrm>
              <a:custGeom>
                <a:avLst/>
                <a:gdLst>
                  <a:gd name="T0" fmla="*/ 9 w 133"/>
                  <a:gd name="T1" fmla="*/ 66 h 66"/>
                  <a:gd name="T2" fmla="*/ 124 w 133"/>
                  <a:gd name="T3" fmla="*/ 66 h 66"/>
                  <a:gd name="T4" fmla="*/ 131 w 133"/>
                  <a:gd name="T5" fmla="*/ 57 h 66"/>
                  <a:gd name="T6" fmla="*/ 114 w 133"/>
                  <a:gd name="T7" fmla="*/ 9 h 66"/>
                  <a:gd name="T8" fmla="*/ 101 w 133"/>
                  <a:gd name="T9" fmla="*/ 0 h 66"/>
                  <a:gd name="T10" fmla="*/ 32 w 133"/>
                  <a:gd name="T11" fmla="*/ 0 h 66"/>
                  <a:gd name="T12" fmla="*/ 19 w 133"/>
                  <a:gd name="T13" fmla="*/ 9 h 66"/>
                  <a:gd name="T14" fmla="*/ 2 w 133"/>
                  <a:gd name="T15" fmla="*/ 57 h 66"/>
                  <a:gd name="T16" fmla="*/ 9 w 133"/>
                  <a:gd name="T1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3" h="66">
                    <a:moveTo>
                      <a:pt x="9" y="66"/>
                    </a:moveTo>
                    <a:cubicBezTo>
                      <a:pt x="124" y="66"/>
                      <a:pt x="124" y="66"/>
                      <a:pt x="124" y="66"/>
                    </a:cubicBezTo>
                    <a:cubicBezTo>
                      <a:pt x="130" y="66"/>
                      <a:pt x="133" y="62"/>
                      <a:pt x="131" y="57"/>
                    </a:cubicBezTo>
                    <a:cubicBezTo>
                      <a:pt x="114" y="9"/>
                      <a:pt x="114" y="9"/>
                      <a:pt x="114" y="9"/>
                    </a:cubicBezTo>
                    <a:cubicBezTo>
                      <a:pt x="112" y="4"/>
                      <a:pt x="107" y="0"/>
                      <a:pt x="10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7" y="0"/>
                      <a:pt x="21" y="4"/>
                      <a:pt x="19" y="9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2"/>
                      <a:pt x="3" y="66"/>
                      <a:pt x="9" y="6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002">
                  <a:ea typeface="微软雅黑" panose="020B0503020204020204" pitchFamily="34" charset="-122"/>
                </a:endParaRPr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xmlns="" id="{D2184987-12B2-46BB-B167-705D7E9144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6228" y="3755374"/>
                <a:ext cx="374586" cy="187888"/>
              </a:xfrm>
              <a:custGeom>
                <a:avLst/>
                <a:gdLst>
                  <a:gd name="T0" fmla="*/ 114 w 132"/>
                  <a:gd name="T1" fmla="*/ 9 h 66"/>
                  <a:gd name="T2" fmla="*/ 100 w 132"/>
                  <a:gd name="T3" fmla="*/ 0 h 66"/>
                  <a:gd name="T4" fmla="*/ 32 w 132"/>
                  <a:gd name="T5" fmla="*/ 0 h 66"/>
                  <a:gd name="T6" fmla="*/ 18 w 132"/>
                  <a:gd name="T7" fmla="*/ 9 h 66"/>
                  <a:gd name="T8" fmla="*/ 2 w 132"/>
                  <a:gd name="T9" fmla="*/ 57 h 66"/>
                  <a:gd name="T10" fmla="*/ 8 w 132"/>
                  <a:gd name="T11" fmla="*/ 66 h 66"/>
                  <a:gd name="T12" fmla="*/ 124 w 132"/>
                  <a:gd name="T13" fmla="*/ 66 h 66"/>
                  <a:gd name="T14" fmla="*/ 130 w 132"/>
                  <a:gd name="T15" fmla="*/ 57 h 66"/>
                  <a:gd name="T16" fmla="*/ 114 w 132"/>
                  <a:gd name="T17" fmla="*/ 9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66">
                    <a:moveTo>
                      <a:pt x="114" y="9"/>
                    </a:moveTo>
                    <a:cubicBezTo>
                      <a:pt x="112" y="4"/>
                      <a:pt x="106" y="0"/>
                      <a:pt x="100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6" y="0"/>
                      <a:pt x="20" y="4"/>
                      <a:pt x="18" y="9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2"/>
                      <a:pt x="3" y="66"/>
                      <a:pt x="8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29" y="66"/>
                      <a:pt x="132" y="62"/>
                      <a:pt x="130" y="57"/>
                    </a:cubicBezTo>
                    <a:lnTo>
                      <a:pt x="114" y="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002">
                  <a:ea typeface="微软雅黑" panose="020B0503020204020204" pitchFamily="34" charset="-122"/>
                </a:endParaRPr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xmlns="" id="{87D56BAE-6982-44A9-9186-6B9CB7BB58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7679" y="3755374"/>
                <a:ext cx="374586" cy="187888"/>
              </a:xfrm>
              <a:custGeom>
                <a:avLst/>
                <a:gdLst>
                  <a:gd name="T0" fmla="*/ 131 w 132"/>
                  <a:gd name="T1" fmla="*/ 57 h 66"/>
                  <a:gd name="T2" fmla="*/ 114 w 132"/>
                  <a:gd name="T3" fmla="*/ 9 h 66"/>
                  <a:gd name="T4" fmla="*/ 101 w 132"/>
                  <a:gd name="T5" fmla="*/ 0 h 66"/>
                  <a:gd name="T6" fmla="*/ 32 w 132"/>
                  <a:gd name="T7" fmla="*/ 0 h 66"/>
                  <a:gd name="T8" fmla="*/ 19 w 132"/>
                  <a:gd name="T9" fmla="*/ 9 h 66"/>
                  <a:gd name="T10" fmla="*/ 2 w 132"/>
                  <a:gd name="T11" fmla="*/ 57 h 66"/>
                  <a:gd name="T12" fmla="*/ 8 w 132"/>
                  <a:gd name="T13" fmla="*/ 66 h 66"/>
                  <a:gd name="T14" fmla="*/ 124 w 132"/>
                  <a:gd name="T15" fmla="*/ 66 h 66"/>
                  <a:gd name="T16" fmla="*/ 131 w 132"/>
                  <a:gd name="T17" fmla="*/ 5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66">
                    <a:moveTo>
                      <a:pt x="131" y="57"/>
                    </a:moveTo>
                    <a:cubicBezTo>
                      <a:pt x="114" y="9"/>
                      <a:pt x="114" y="9"/>
                      <a:pt x="114" y="9"/>
                    </a:cubicBezTo>
                    <a:cubicBezTo>
                      <a:pt x="112" y="4"/>
                      <a:pt x="106" y="0"/>
                      <a:pt x="10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6" y="0"/>
                      <a:pt x="20" y="4"/>
                      <a:pt x="19" y="9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2"/>
                      <a:pt x="3" y="66"/>
                      <a:pt x="8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29" y="66"/>
                      <a:pt x="132" y="62"/>
                      <a:pt x="131" y="5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002"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xmlns="" id="{1D770E06-8E1E-49E4-B493-7C8917BE1A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0764" y="3529433"/>
                <a:ext cx="376965" cy="189077"/>
              </a:xfrm>
              <a:custGeom>
                <a:avLst/>
                <a:gdLst>
                  <a:gd name="T0" fmla="*/ 9 w 133"/>
                  <a:gd name="T1" fmla="*/ 66 h 66"/>
                  <a:gd name="T2" fmla="*/ 124 w 133"/>
                  <a:gd name="T3" fmla="*/ 66 h 66"/>
                  <a:gd name="T4" fmla="*/ 131 w 133"/>
                  <a:gd name="T5" fmla="*/ 57 h 66"/>
                  <a:gd name="T6" fmla="*/ 114 w 133"/>
                  <a:gd name="T7" fmla="*/ 9 h 66"/>
                  <a:gd name="T8" fmla="*/ 101 w 133"/>
                  <a:gd name="T9" fmla="*/ 0 h 66"/>
                  <a:gd name="T10" fmla="*/ 32 w 133"/>
                  <a:gd name="T11" fmla="*/ 0 h 66"/>
                  <a:gd name="T12" fmla="*/ 19 w 133"/>
                  <a:gd name="T13" fmla="*/ 9 h 66"/>
                  <a:gd name="T14" fmla="*/ 2 w 133"/>
                  <a:gd name="T15" fmla="*/ 57 h 66"/>
                  <a:gd name="T16" fmla="*/ 9 w 133"/>
                  <a:gd name="T1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3" h="66">
                    <a:moveTo>
                      <a:pt x="9" y="66"/>
                    </a:moveTo>
                    <a:cubicBezTo>
                      <a:pt x="124" y="66"/>
                      <a:pt x="124" y="66"/>
                      <a:pt x="124" y="66"/>
                    </a:cubicBezTo>
                    <a:cubicBezTo>
                      <a:pt x="130" y="66"/>
                      <a:pt x="133" y="62"/>
                      <a:pt x="131" y="57"/>
                    </a:cubicBezTo>
                    <a:cubicBezTo>
                      <a:pt x="114" y="9"/>
                      <a:pt x="114" y="9"/>
                      <a:pt x="114" y="9"/>
                    </a:cubicBezTo>
                    <a:cubicBezTo>
                      <a:pt x="112" y="4"/>
                      <a:pt x="107" y="0"/>
                      <a:pt x="10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7" y="0"/>
                      <a:pt x="21" y="4"/>
                      <a:pt x="19" y="9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2"/>
                      <a:pt x="3" y="66"/>
                      <a:pt x="9" y="6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002">
                  <a:ea typeface="微软雅黑" panose="020B0503020204020204" pitchFamily="34" charset="-122"/>
                </a:endParaRPr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xmlns="" id="{748D61AB-1679-4E03-B1D6-9ACFB74CCC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2001" y="3530622"/>
                <a:ext cx="374586" cy="187888"/>
              </a:xfrm>
              <a:custGeom>
                <a:avLst/>
                <a:gdLst>
                  <a:gd name="T0" fmla="*/ 114 w 132"/>
                  <a:gd name="T1" fmla="*/ 9 h 66"/>
                  <a:gd name="T2" fmla="*/ 100 w 132"/>
                  <a:gd name="T3" fmla="*/ 0 h 66"/>
                  <a:gd name="T4" fmla="*/ 32 w 132"/>
                  <a:gd name="T5" fmla="*/ 0 h 66"/>
                  <a:gd name="T6" fmla="*/ 18 w 132"/>
                  <a:gd name="T7" fmla="*/ 9 h 66"/>
                  <a:gd name="T8" fmla="*/ 2 w 132"/>
                  <a:gd name="T9" fmla="*/ 57 h 66"/>
                  <a:gd name="T10" fmla="*/ 8 w 132"/>
                  <a:gd name="T11" fmla="*/ 66 h 66"/>
                  <a:gd name="T12" fmla="*/ 124 w 132"/>
                  <a:gd name="T13" fmla="*/ 66 h 66"/>
                  <a:gd name="T14" fmla="*/ 130 w 132"/>
                  <a:gd name="T15" fmla="*/ 57 h 66"/>
                  <a:gd name="T16" fmla="*/ 114 w 132"/>
                  <a:gd name="T17" fmla="*/ 9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66">
                    <a:moveTo>
                      <a:pt x="114" y="9"/>
                    </a:moveTo>
                    <a:cubicBezTo>
                      <a:pt x="112" y="4"/>
                      <a:pt x="106" y="0"/>
                      <a:pt x="100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6" y="0"/>
                      <a:pt x="20" y="4"/>
                      <a:pt x="18" y="9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2"/>
                      <a:pt x="3" y="66"/>
                      <a:pt x="8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29" y="66"/>
                      <a:pt x="132" y="62"/>
                      <a:pt x="130" y="57"/>
                    </a:cubicBezTo>
                    <a:lnTo>
                      <a:pt x="114" y="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002"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03" name="组合 102">
                <a:extLst>
                  <a:ext uri="{FF2B5EF4-FFF2-40B4-BE49-F238E27FC236}">
                    <a16:creationId xmlns:a16="http://schemas.microsoft.com/office/drawing/2014/main" xmlns="" id="{5AFFBFF5-522F-4391-B414-F19B60FBFD46}"/>
                  </a:ext>
                </a:extLst>
              </p:cNvPr>
              <p:cNvGrpSpPr/>
              <p:nvPr/>
            </p:nvGrpSpPr>
            <p:grpSpPr>
              <a:xfrm>
                <a:off x="1383073" y="2863938"/>
                <a:ext cx="786037" cy="614701"/>
                <a:chOff x="1383073" y="2863938"/>
                <a:chExt cx="786037" cy="614701"/>
              </a:xfrm>
            </p:grpSpPr>
            <p:grpSp>
              <p:nvGrpSpPr>
                <p:cNvPr id="104" name="组合 103">
                  <a:extLst>
                    <a:ext uri="{FF2B5EF4-FFF2-40B4-BE49-F238E27FC236}">
                      <a16:creationId xmlns:a16="http://schemas.microsoft.com/office/drawing/2014/main" xmlns="" id="{40D1753E-9A4D-41F2-B2E7-74FEB7E41DB3}"/>
                    </a:ext>
                  </a:extLst>
                </p:cNvPr>
                <p:cNvGrpSpPr/>
                <p:nvPr/>
              </p:nvGrpSpPr>
              <p:grpSpPr>
                <a:xfrm>
                  <a:off x="1946125" y="2863938"/>
                  <a:ext cx="217618" cy="231887"/>
                  <a:chOff x="6651998" y="2093912"/>
                  <a:chExt cx="217618" cy="231887"/>
                </a:xfrm>
              </p:grpSpPr>
              <p:sp>
                <p:nvSpPr>
                  <p:cNvPr id="108" name="任意多边形: 形状 107">
                    <a:extLst>
                      <a:ext uri="{FF2B5EF4-FFF2-40B4-BE49-F238E27FC236}">
                        <a16:creationId xmlns:a16="http://schemas.microsoft.com/office/drawing/2014/main" xmlns="" id="{FBE3AA46-0019-4DB8-9AB8-6F08650D4BB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705511" y="2162884"/>
                    <a:ext cx="164105" cy="162915"/>
                  </a:xfrm>
                  <a:custGeom>
                    <a:avLst/>
                    <a:gdLst>
                      <a:gd name="T0" fmla="*/ 45 w 138"/>
                      <a:gd name="T1" fmla="*/ 91 h 137"/>
                      <a:gd name="T2" fmla="*/ 69 w 138"/>
                      <a:gd name="T3" fmla="*/ 137 h 137"/>
                      <a:gd name="T4" fmla="*/ 93 w 138"/>
                      <a:gd name="T5" fmla="*/ 91 h 137"/>
                      <a:gd name="T6" fmla="*/ 138 w 138"/>
                      <a:gd name="T7" fmla="*/ 67 h 137"/>
                      <a:gd name="T8" fmla="*/ 93 w 138"/>
                      <a:gd name="T9" fmla="*/ 43 h 137"/>
                      <a:gd name="T10" fmla="*/ 69 w 138"/>
                      <a:gd name="T11" fmla="*/ 0 h 137"/>
                      <a:gd name="T12" fmla="*/ 45 w 138"/>
                      <a:gd name="T13" fmla="*/ 43 h 137"/>
                      <a:gd name="T14" fmla="*/ 0 w 138"/>
                      <a:gd name="T15" fmla="*/ 67 h 137"/>
                      <a:gd name="T16" fmla="*/ 45 w 138"/>
                      <a:gd name="T17" fmla="*/ 91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38" h="137">
                        <a:moveTo>
                          <a:pt x="45" y="91"/>
                        </a:moveTo>
                        <a:lnTo>
                          <a:pt x="69" y="137"/>
                        </a:lnTo>
                        <a:lnTo>
                          <a:pt x="93" y="91"/>
                        </a:lnTo>
                        <a:lnTo>
                          <a:pt x="138" y="67"/>
                        </a:lnTo>
                        <a:lnTo>
                          <a:pt x="93" y="43"/>
                        </a:lnTo>
                        <a:lnTo>
                          <a:pt x="69" y="0"/>
                        </a:lnTo>
                        <a:lnTo>
                          <a:pt x="45" y="43"/>
                        </a:lnTo>
                        <a:lnTo>
                          <a:pt x="0" y="67"/>
                        </a:lnTo>
                        <a:lnTo>
                          <a:pt x="45" y="91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002"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09" name="任意多边形: 形状 108">
                    <a:extLst>
                      <a:ext uri="{FF2B5EF4-FFF2-40B4-BE49-F238E27FC236}">
                        <a16:creationId xmlns:a16="http://schemas.microsoft.com/office/drawing/2014/main" xmlns="" id="{8D0FC35C-94F3-4218-BC9E-9A3CEF611EE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651998" y="2093912"/>
                    <a:ext cx="96322" cy="99890"/>
                  </a:xfrm>
                  <a:custGeom>
                    <a:avLst/>
                    <a:gdLst>
                      <a:gd name="T0" fmla="*/ 40 w 81"/>
                      <a:gd name="T1" fmla="*/ 84 h 84"/>
                      <a:gd name="T2" fmla="*/ 54 w 81"/>
                      <a:gd name="T3" fmla="*/ 58 h 84"/>
                      <a:gd name="T4" fmla="*/ 81 w 81"/>
                      <a:gd name="T5" fmla="*/ 43 h 84"/>
                      <a:gd name="T6" fmla="*/ 54 w 81"/>
                      <a:gd name="T7" fmla="*/ 29 h 84"/>
                      <a:gd name="T8" fmla="*/ 40 w 81"/>
                      <a:gd name="T9" fmla="*/ 0 h 84"/>
                      <a:gd name="T10" fmla="*/ 26 w 81"/>
                      <a:gd name="T11" fmla="*/ 29 h 84"/>
                      <a:gd name="T12" fmla="*/ 0 w 81"/>
                      <a:gd name="T13" fmla="*/ 43 h 84"/>
                      <a:gd name="T14" fmla="*/ 26 w 81"/>
                      <a:gd name="T15" fmla="*/ 58 h 84"/>
                      <a:gd name="T16" fmla="*/ 40 w 81"/>
                      <a:gd name="T17" fmla="*/ 84 h 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1" h="84">
                        <a:moveTo>
                          <a:pt x="40" y="84"/>
                        </a:moveTo>
                        <a:lnTo>
                          <a:pt x="54" y="58"/>
                        </a:lnTo>
                        <a:lnTo>
                          <a:pt x="81" y="43"/>
                        </a:lnTo>
                        <a:lnTo>
                          <a:pt x="54" y="29"/>
                        </a:lnTo>
                        <a:lnTo>
                          <a:pt x="40" y="0"/>
                        </a:lnTo>
                        <a:lnTo>
                          <a:pt x="26" y="29"/>
                        </a:lnTo>
                        <a:lnTo>
                          <a:pt x="0" y="43"/>
                        </a:lnTo>
                        <a:lnTo>
                          <a:pt x="26" y="58"/>
                        </a:lnTo>
                        <a:lnTo>
                          <a:pt x="40" y="84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002">
                      <a:ea typeface="微软雅黑" panose="020B0503020204020204" pitchFamily="34" charset="-122"/>
                    </a:endParaRPr>
                  </a:p>
                </p:txBody>
              </p:sp>
            </p:grpSp>
            <p:sp>
              <p:nvSpPr>
                <p:cNvPr id="105" name="任意多边形: 形状 104">
                  <a:extLst>
                    <a:ext uri="{FF2B5EF4-FFF2-40B4-BE49-F238E27FC236}">
                      <a16:creationId xmlns:a16="http://schemas.microsoft.com/office/drawing/2014/main" xmlns="" id="{1D4EB6A1-FB8D-414D-8F12-15D8C7E130E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83073" y="3290751"/>
                  <a:ext cx="374586" cy="187888"/>
                </a:xfrm>
                <a:custGeom>
                  <a:avLst/>
                  <a:gdLst>
                    <a:gd name="T0" fmla="*/ 114 w 132"/>
                    <a:gd name="T1" fmla="*/ 9 h 66"/>
                    <a:gd name="T2" fmla="*/ 100 w 132"/>
                    <a:gd name="T3" fmla="*/ 0 h 66"/>
                    <a:gd name="T4" fmla="*/ 32 w 132"/>
                    <a:gd name="T5" fmla="*/ 0 h 66"/>
                    <a:gd name="T6" fmla="*/ 18 w 132"/>
                    <a:gd name="T7" fmla="*/ 9 h 66"/>
                    <a:gd name="T8" fmla="*/ 2 w 132"/>
                    <a:gd name="T9" fmla="*/ 57 h 66"/>
                    <a:gd name="T10" fmla="*/ 8 w 132"/>
                    <a:gd name="T11" fmla="*/ 66 h 66"/>
                    <a:gd name="T12" fmla="*/ 124 w 132"/>
                    <a:gd name="T13" fmla="*/ 66 h 66"/>
                    <a:gd name="T14" fmla="*/ 130 w 132"/>
                    <a:gd name="T15" fmla="*/ 57 h 66"/>
                    <a:gd name="T16" fmla="*/ 114 w 132"/>
                    <a:gd name="T17" fmla="*/ 9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2" h="66">
                      <a:moveTo>
                        <a:pt x="114" y="9"/>
                      </a:moveTo>
                      <a:cubicBezTo>
                        <a:pt x="112" y="4"/>
                        <a:pt x="106" y="0"/>
                        <a:pt x="100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26" y="0"/>
                        <a:pt x="20" y="4"/>
                        <a:pt x="18" y="9"/>
                      </a:cubicBezTo>
                      <a:cubicBezTo>
                        <a:pt x="2" y="57"/>
                        <a:pt x="2" y="57"/>
                        <a:pt x="2" y="57"/>
                      </a:cubicBezTo>
                      <a:cubicBezTo>
                        <a:pt x="0" y="62"/>
                        <a:pt x="3" y="66"/>
                        <a:pt x="8" y="66"/>
                      </a:cubicBezTo>
                      <a:cubicBezTo>
                        <a:pt x="124" y="66"/>
                        <a:pt x="124" y="66"/>
                        <a:pt x="124" y="66"/>
                      </a:cubicBezTo>
                      <a:cubicBezTo>
                        <a:pt x="129" y="66"/>
                        <a:pt x="132" y="62"/>
                        <a:pt x="130" y="57"/>
                      </a:cubicBezTo>
                      <a:lnTo>
                        <a:pt x="114" y="9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002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6" name="任意多边形: 形状 105">
                  <a:extLst>
                    <a:ext uri="{FF2B5EF4-FFF2-40B4-BE49-F238E27FC236}">
                      <a16:creationId xmlns:a16="http://schemas.microsoft.com/office/drawing/2014/main" xmlns="" id="{8B32ABF7-14D5-4DF5-8881-1B2CC458103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94524" y="3290751"/>
                  <a:ext cx="374586" cy="187888"/>
                </a:xfrm>
                <a:custGeom>
                  <a:avLst/>
                  <a:gdLst>
                    <a:gd name="T0" fmla="*/ 131 w 132"/>
                    <a:gd name="T1" fmla="*/ 57 h 66"/>
                    <a:gd name="T2" fmla="*/ 114 w 132"/>
                    <a:gd name="T3" fmla="*/ 9 h 66"/>
                    <a:gd name="T4" fmla="*/ 101 w 132"/>
                    <a:gd name="T5" fmla="*/ 0 h 66"/>
                    <a:gd name="T6" fmla="*/ 32 w 132"/>
                    <a:gd name="T7" fmla="*/ 0 h 66"/>
                    <a:gd name="T8" fmla="*/ 19 w 132"/>
                    <a:gd name="T9" fmla="*/ 9 h 66"/>
                    <a:gd name="T10" fmla="*/ 2 w 132"/>
                    <a:gd name="T11" fmla="*/ 57 h 66"/>
                    <a:gd name="T12" fmla="*/ 8 w 132"/>
                    <a:gd name="T13" fmla="*/ 66 h 66"/>
                    <a:gd name="T14" fmla="*/ 124 w 132"/>
                    <a:gd name="T15" fmla="*/ 66 h 66"/>
                    <a:gd name="T16" fmla="*/ 131 w 132"/>
                    <a:gd name="T17" fmla="*/ 57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2" h="66">
                      <a:moveTo>
                        <a:pt x="131" y="57"/>
                      </a:moveTo>
                      <a:cubicBezTo>
                        <a:pt x="114" y="9"/>
                        <a:pt x="114" y="9"/>
                        <a:pt x="114" y="9"/>
                      </a:cubicBezTo>
                      <a:cubicBezTo>
                        <a:pt x="112" y="4"/>
                        <a:pt x="106" y="0"/>
                        <a:pt x="101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26" y="0"/>
                        <a:pt x="20" y="4"/>
                        <a:pt x="19" y="9"/>
                      </a:cubicBezTo>
                      <a:cubicBezTo>
                        <a:pt x="2" y="57"/>
                        <a:pt x="2" y="57"/>
                        <a:pt x="2" y="57"/>
                      </a:cubicBezTo>
                      <a:cubicBezTo>
                        <a:pt x="0" y="62"/>
                        <a:pt x="3" y="66"/>
                        <a:pt x="8" y="66"/>
                      </a:cubicBezTo>
                      <a:cubicBezTo>
                        <a:pt x="124" y="66"/>
                        <a:pt x="124" y="66"/>
                        <a:pt x="124" y="66"/>
                      </a:cubicBezTo>
                      <a:cubicBezTo>
                        <a:pt x="129" y="66"/>
                        <a:pt x="132" y="62"/>
                        <a:pt x="131" y="57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002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7" name="任意多边形: 形状 106">
                  <a:extLst>
                    <a:ext uri="{FF2B5EF4-FFF2-40B4-BE49-F238E27FC236}">
                      <a16:creationId xmlns:a16="http://schemas.microsoft.com/office/drawing/2014/main" xmlns="" id="{372DC069-AA74-4169-9E30-1135C682D2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87609" y="3064810"/>
                  <a:ext cx="376965" cy="189077"/>
                </a:xfrm>
                <a:custGeom>
                  <a:avLst/>
                  <a:gdLst>
                    <a:gd name="T0" fmla="*/ 9 w 133"/>
                    <a:gd name="T1" fmla="*/ 66 h 66"/>
                    <a:gd name="T2" fmla="*/ 124 w 133"/>
                    <a:gd name="T3" fmla="*/ 66 h 66"/>
                    <a:gd name="T4" fmla="*/ 131 w 133"/>
                    <a:gd name="T5" fmla="*/ 57 h 66"/>
                    <a:gd name="T6" fmla="*/ 114 w 133"/>
                    <a:gd name="T7" fmla="*/ 9 h 66"/>
                    <a:gd name="T8" fmla="*/ 101 w 133"/>
                    <a:gd name="T9" fmla="*/ 0 h 66"/>
                    <a:gd name="T10" fmla="*/ 32 w 133"/>
                    <a:gd name="T11" fmla="*/ 0 h 66"/>
                    <a:gd name="T12" fmla="*/ 19 w 133"/>
                    <a:gd name="T13" fmla="*/ 9 h 66"/>
                    <a:gd name="T14" fmla="*/ 2 w 133"/>
                    <a:gd name="T15" fmla="*/ 57 h 66"/>
                    <a:gd name="T16" fmla="*/ 9 w 133"/>
                    <a:gd name="T17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3" h="66">
                      <a:moveTo>
                        <a:pt x="9" y="66"/>
                      </a:moveTo>
                      <a:cubicBezTo>
                        <a:pt x="124" y="66"/>
                        <a:pt x="124" y="66"/>
                        <a:pt x="124" y="66"/>
                      </a:cubicBezTo>
                      <a:cubicBezTo>
                        <a:pt x="130" y="66"/>
                        <a:pt x="133" y="62"/>
                        <a:pt x="131" y="57"/>
                      </a:cubicBezTo>
                      <a:cubicBezTo>
                        <a:pt x="114" y="9"/>
                        <a:pt x="114" y="9"/>
                        <a:pt x="114" y="9"/>
                      </a:cubicBezTo>
                      <a:cubicBezTo>
                        <a:pt x="112" y="4"/>
                        <a:pt x="107" y="0"/>
                        <a:pt x="101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27" y="0"/>
                        <a:pt x="21" y="4"/>
                        <a:pt x="19" y="9"/>
                      </a:cubicBezTo>
                      <a:cubicBezTo>
                        <a:pt x="2" y="57"/>
                        <a:pt x="2" y="57"/>
                        <a:pt x="2" y="57"/>
                      </a:cubicBezTo>
                      <a:cubicBezTo>
                        <a:pt x="0" y="62"/>
                        <a:pt x="3" y="66"/>
                        <a:pt x="9" y="6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002"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15E91CD7-AF6C-40AD-B69C-0FE6BAD3BC88}"/>
                </a:ext>
              </a:extLst>
            </p:cNvPr>
            <p:cNvGrpSpPr/>
            <p:nvPr/>
          </p:nvGrpSpPr>
          <p:grpSpPr>
            <a:xfrm>
              <a:off x="3623783" y="2530716"/>
              <a:ext cx="2017446" cy="1394796"/>
              <a:chOff x="3623783" y="2530716"/>
              <a:chExt cx="2017446" cy="1394796"/>
            </a:xfrm>
            <a:solidFill>
              <a:schemeClr val="accent2"/>
            </a:solidFill>
          </p:grpSpPr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xmlns="" id="{2C52E589-84E3-43E2-B601-4813B44C4B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23783" y="3737624"/>
                <a:ext cx="374586" cy="187888"/>
              </a:xfrm>
              <a:custGeom>
                <a:avLst/>
                <a:gdLst>
                  <a:gd name="T0" fmla="*/ 114 w 132"/>
                  <a:gd name="T1" fmla="*/ 9 h 66"/>
                  <a:gd name="T2" fmla="*/ 100 w 132"/>
                  <a:gd name="T3" fmla="*/ 0 h 66"/>
                  <a:gd name="T4" fmla="*/ 32 w 132"/>
                  <a:gd name="T5" fmla="*/ 0 h 66"/>
                  <a:gd name="T6" fmla="*/ 18 w 132"/>
                  <a:gd name="T7" fmla="*/ 9 h 66"/>
                  <a:gd name="T8" fmla="*/ 2 w 132"/>
                  <a:gd name="T9" fmla="*/ 57 h 66"/>
                  <a:gd name="T10" fmla="*/ 8 w 132"/>
                  <a:gd name="T11" fmla="*/ 66 h 66"/>
                  <a:gd name="T12" fmla="*/ 124 w 132"/>
                  <a:gd name="T13" fmla="*/ 66 h 66"/>
                  <a:gd name="T14" fmla="*/ 130 w 132"/>
                  <a:gd name="T15" fmla="*/ 57 h 66"/>
                  <a:gd name="T16" fmla="*/ 114 w 132"/>
                  <a:gd name="T17" fmla="*/ 9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66">
                    <a:moveTo>
                      <a:pt x="114" y="9"/>
                    </a:moveTo>
                    <a:cubicBezTo>
                      <a:pt x="112" y="4"/>
                      <a:pt x="106" y="0"/>
                      <a:pt x="100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6" y="0"/>
                      <a:pt x="20" y="4"/>
                      <a:pt x="18" y="9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2"/>
                      <a:pt x="3" y="66"/>
                      <a:pt x="8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29" y="66"/>
                      <a:pt x="132" y="62"/>
                      <a:pt x="130" y="57"/>
                    </a:cubicBezTo>
                    <a:lnTo>
                      <a:pt x="114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002">
                  <a:ea typeface="微软雅黑" panose="020B0503020204020204" pitchFamily="34" charset="-122"/>
                </a:endParaRPr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xmlns="" id="{C6BC8719-2B0D-42DD-AF01-53E502C4C1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5234" y="3737624"/>
                <a:ext cx="374586" cy="187888"/>
              </a:xfrm>
              <a:custGeom>
                <a:avLst/>
                <a:gdLst>
                  <a:gd name="T0" fmla="*/ 131 w 132"/>
                  <a:gd name="T1" fmla="*/ 57 h 66"/>
                  <a:gd name="T2" fmla="*/ 114 w 132"/>
                  <a:gd name="T3" fmla="*/ 9 h 66"/>
                  <a:gd name="T4" fmla="*/ 101 w 132"/>
                  <a:gd name="T5" fmla="*/ 0 h 66"/>
                  <a:gd name="T6" fmla="*/ 32 w 132"/>
                  <a:gd name="T7" fmla="*/ 0 h 66"/>
                  <a:gd name="T8" fmla="*/ 19 w 132"/>
                  <a:gd name="T9" fmla="*/ 9 h 66"/>
                  <a:gd name="T10" fmla="*/ 2 w 132"/>
                  <a:gd name="T11" fmla="*/ 57 h 66"/>
                  <a:gd name="T12" fmla="*/ 8 w 132"/>
                  <a:gd name="T13" fmla="*/ 66 h 66"/>
                  <a:gd name="T14" fmla="*/ 124 w 132"/>
                  <a:gd name="T15" fmla="*/ 66 h 66"/>
                  <a:gd name="T16" fmla="*/ 131 w 132"/>
                  <a:gd name="T17" fmla="*/ 5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66">
                    <a:moveTo>
                      <a:pt x="131" y="57"/>
                    </a:moveTo>
                    <a:cubicBezTo>
                      <a:pt x="114" y="9"/>
                      <a:pt x="114" y="9"/>
                      <a:pt x="114" y="9"/>
                    </a:cubicBezTo>
                    <a:cubicBezTo>
                      <a:pt x="112" y="4"/>
                      <a:pt x="106" y="0"/>
                      <a:pt x="10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6" y="0"/>
                      <a:pt x="20" y="4"/>
                      <a:pt x="19" y="9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2"/>
                      <a:pt x="3" y="66"/>
                      <a:pt x="8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29" y="66"/>
                      <a:pt x="132" y="62"/>
                      <a:pt x="13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002">
                  <a:ea typeface="微软雅黑" panose="020B0503020204020204" pitchFamily="34" charset="-122"/>
                </a:endParaRPr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xmlns="" id="{44CEA8B0-ECCA-4C58-B64B-BCF0164630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8319" y="3511683"/>
                <a:ext cx="376965" cy="189077"/>
              </a:xfrm>
              <a:custGeom>
                <a:avLst/>
                <a:gdLst>
                  <a:gd name="T0" fmla="*/ 9 w 133"/>
                  <a:gd name="T1" fmla="*/ 66 h 66"/>
                  <a:gd name="T2" fmla="*/ 124 w 133"/>
                  <a:gd name="T3" fmla="*/ 66 h 66"/>
                  <a:gd name="T4" fmla="*/ 131 w 133"/>
                  <a:gd name="T5" fmla="*/ 57 h 66"/>
                  <a:gd name="T6" fmla="*/ 114 w 133"/>
                  <a:gd name="T7" fmla="*/ 9 h 66"/>
                  <a:gd name="T8" fmla="*/ 101 w 133"/>
                  <a:gd name="T9" fmla="*/ 0 h 66"/>
                  <a:gd name="T10" fmla="*/ 32 w 133"/>
                  <a:gd name="T11" fmla="*/ 0 h 66"/>
                  <a:gd name="T12" fmla="*/ 19 w 133"/>
                  <a:gd name="T13" fmla="*/ 9 h 66"/>
                  <a:gd name="T14" fmla="*/ 2 w 133"/>
                  <a:gd name="T15" fmla="*/ 57 h 66"/>
                  <a:gd name="T16" fmla="*/ 9 w 133"/>
                  <a:gd name="T1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3" h="66">
                    <a:moveTo>
                      <a:pt x="9" y="66"/>
                    </a:moveTo>
                    <a:cubicBezTo>
                      <a:pt x="124" y="66"/>
                      <a:pt x="124" y="66"/>
                      <a:pt x="124" y="66"/>
                    </a:cubicBezTo>
                    <a:cubicBezTo>
                      <a:pt x="130" y="66"/>
                      <a:pt x="133" y="62"/>
                      <a:pt x="131" y="57"/>
                    </a:cubicBezTo>
                    <a:cubicBezTo>
                      <a:pt x="114" y="9"/>
                      <a:pt x="114" y="9"/>
                      <a:pt x="114" y="9"/>
                    </a:cubicBezTo>
                    <a:cubicBezTo>
                      <a:pt x="112" y="4"/>
                      <a:pt x="107" y="0"/>
                      <a:pt x="10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7" y="0"/>
                      <a:pt x="21" y="4"/>
                      <a:pt x="19" y="9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2"/>
                      <a:pt x="3" y="66"/>
                      <a:pt x="9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002">
                  <a:ea typeface="微软雅黑" panose="020B0503020204020204" pitchFamily="34" charset="-122"/>
                </a:endParaRPr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xmlns="" id="{D105EF1E-3485-4F2D-8547-8F76751F6A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6685" y="3737624"/>
                <a:ext cx="374586" cy="187888"/>
              </a:xfrm>
              <a:custGeom>
                <a:avLst/>
                <a:gdLst>
                  <a:gd name="T0" fmla="*/ 114 w 132"/>
                  <a:gd name="T1" fmla="*/ 9 h 66"/>
                  <a:gd name="T2" fmla="*/ 100 w 132"/>
                  <a:gd name="T3" fmla="*/ 0 h 66"/>
                  <a:gd name="T4" fmla="*/ 32 w 132"/>
                  <a:gd name="T5" fmla="*/ 0 h 66"/>
                  <a:gd name="T6" fmla="*/ 18 w 132"/>
                  <a:gd name="T7" fmla="*/ 9 h 66"/>
                  <a:gd name="T8" fmla="*/ 2 w 132"/>
                  <a:gd name="T9" fmla="*/ 57 h 66"/>
                  <a:gd name="T10" fmla="*/ 8 w 132"/>
                  <a:gd name="T11" fmla="*/ 66 h 66"/>
                  <a:gd name="T12" fmla="*/ 124 w 132"/>
                  <a:gd name="T13" fmla="*/ 66 h 66"/>
                  <a:gd name="T14" fmla="*/ 130 w 132"/>
                  <a:gd name="T15" fmla="*/ 57 h 66"/>
                  <a:gd name="T16" fmla="*/ 114 w 132"/>
                  <a:gd name="T17" fmla="*/ 9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66">
                    <a:moveTo>
                      <a:pt x="114" y="9"/>
                    </a:moveTo>
                    <a:cubicBezTo>
                      <a:pt x="112" y="4"/>
                      <a:pt x="106" y="0"/>
                      <a:pt x="100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6" y="0"/>
                      <a:pt x="20" y="4"/>
                      <a:pt x="18" y="9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2"/>
                      <a:pt x="3" y="66"/>
                      <a:pt x="8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29" y="66"/>
                      <a:pt x="132" y="62"/>
                      <a:pt x="130" y="57"/>
                    </a:cubicBezTo>
                    <a:lnTo>
                      <a:pt x="114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002">
                  <a:ea typeface="微软雅黑" panose="020B0503020204020204" pitchFamily="34" charset="-122"/>
                </a:endParaRPr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xmlns="" id="{E9E0425E-CC46-4E95-AC44-8DC757CC9B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8136" y="3737624"/>
                <a:ext cx="374586" cy="187888"/>
              </a:xfrm>
              <a:custGeom>
                <a:avLst/>
                <a:gdLst>
                  <a:gd name="T0" fmla="*/ 131 w 132"/>
                  <a:gd name="T1" fmla="*/ 57 h 66"/>
                  <a:gd name="T2" fmla="*/ 114 w 132"/>
                  <a:gd name="T3" fmla="*/ 9 h 66"/>
                  <a:gd name="T4" fmla="*/ 101 w 132"/>
                  <a:gd name="T5" fmla="*/ 0 h 66"/>
                  <a:gd name="T6" fmla="*/ 32 w 132"/>
                  <a:gd name="T7" fmla="*/ 0 h 66"/>
                  <a:gd name="T8" fmla="*/ 19 w 132"/>
                  <a:gd name="T9" fmla="*/ 9 h 66"/>
                  <a:gd name="T10" fmla="*/ 2 w 132"/>
                  <a:gd name="T11" fmla="*/ 57 h 66"/>
                  <a:gd name="T12" fmla="*/ 8 w 132"/>
                  <a:gd name="T13" fmla="*/ 66 h 66"/>
                  <a:gd name="T14" fmla="*/ 124 w 132"/>
                  <a:gd name="T15" fmla="*/ 66 h 66"/>
                  <a:gd name="T16" fmla="*/ 131 w 132"/>
                  <a:gd name="T17" fmla="*/ 5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66">
                    <a:moveTo>
                      <a:pt x="131" y="57"/>
                    </a:moveTo>
                    <a:cubicBezTo>
                      <a:pt x="114" y="9"/>
                      <a:pt x="114" y="9"/>
                      <a:pt x="114" y="9"/>
                    </a:cubicBezTo>
                    <a:cubicBezTo>
                      <a:pt x="112" y="4"/>
                      <a:pt x="106" y="0"/>
                      <a:pt x="10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6" y="0"/>
                      <a:pt x="20" y="4"/>
                      <a:pt x="19" y="9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2"/>
                      <a:pt x="3" y="66"/>
                      <a:pt x="8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29" y="66"/>
                      <a:pt x="132" y="62"/>
                      <a:pt x="13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002">
                  <a:ea typeface="微软雅黑" panose="020B0503020204020204" pitchFamily="34" charset="-122"/>
                </a:endParaRPr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xmlns="" id="{0325ECF9-D2B2-4893-A448-FBAE544138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51221" y="3511683"/>
                <a:ext cx="376965" cy="189077"/>
              </a:xfrm>
              <a:custGeom>
                <a:avLst/>
                <a:gdLst>
                  <a:gd name="T0" fmla="*/ 9 w 133"/>
                  <a:gd name="T1" fmla="*/ 66 h 66"/>
                  <a:gd name="T2" fmla="*/ 124 w 133"/>
                  <a:gd name="T3" fmla="*/ 66 h 66"/>
                  <a:gd name="T4" fmla="*/ 131 w 133"/>
                  <a:gd name="T5" fmla="*/ 57 h 66"/>
                  <a:gd name="T6" fmla="*/ 114 w 133"/>
                  <a:gd name="T7" fmla="*/ 9 h 66"/>
                  <a:gd name="T8" fmla="*/ 101 w 133"/>
                  <a:gd name="T9" fmla="*/ 0 h 66"/>
                  <a:gd name="T10" fmla="*/ 32 w 133"/>
                  <a:gd name="T11" fmla="*/ 0 h 66"/>
                  <a:gd name="T12" fmla="*/ 19 w 133"/>
                  <a:gd name="T13" fmla="*/ 9 h 66"/>
                  <a:gd name="T14" fmla="*/ 2 w 133"/>
                  <a:gd name="T15" fmla="*/ 57 h 66"/>
                  <a:gd name="T16" fmla="*/ 9 w 133"/>
                  <a:gd name="T1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3" h="66">
                    <a:moveTo>
                      <a:pt x="9" y="66"/>
                    </a:moveTo>
                    <a:cubicBezTo>
                      <a:pt x="124" y="66"/>
                      <a:pt x="124" y="66"/>
                      <a:pt x="124" y="66"/>
                    </a:cubicBezTo>
                    <a:cubicBezTo>
                      <a:pt x="130" y="66"/>
                      <a:pt x="133" y="62"/>
                      <a:pt x="131" y="57"/>
                    </a:cubicBezTo>
                    <a:cubicBezTo>
                      <a:pt x="114" y="9"/>
                      <a:pt x="114" y="9"/>
                      <a:pt x="114" y="9"/>
                    </a:cubicBezTo>
                    <a:cubicBezTo>
                      <a:pt x="112" y="4"/>
                      <a:pt x="107" y="0"/>
                      <a:pt x="10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7" y="0"/>
                      <a:pt x="21" y="4"/>
                      <a:pt x="19" y="9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2"/>
                      <a:pt x="3" y="66"/>
                      <a:pt x="9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002">
                  <a:ea typeface="微软雅黑" panose="020B0503020204020204" pitchFamily="34" charset="-122"/>
                </a:endParaRPr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xmlns="" id="{3C9B5264-DA88-444A-9028-866B02EE02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42458" y="3512872"/>
                <a:ext cx="374586" cy="187888"/>
              </a:xfrm>
              <a:custGeom>
                <a:avLst/>
                <a:gdLst>
                  <a:gd name="T0" fmla="*/ 114 w 132"/>
                  <a:gd name="T1" fmla="*/ 9 h 66"/>
                  <a:gd name="T2" fmla="*/ 100 w 132"/>
                  <a:gd name="T3" fmla="*/ 0 h 66"/>
                  <a:gd name="T4" fmla="*/ 32 w 132"/>
                  <a:gd name="T5" fmla="*/ 0 h 66"/>
                  <a:gd name="T6" fmla="*/ 18 w 132"/>
                  <a:gd name="T7" fmla="*/ 9 h 66"/>
                  <a:gd name="T8" fmla="*/ 2 w 132"/>
                  <a:gd name="T9" fmla="*/ 57 h 66"/>
                  <a:gd name="T10" fmla="*/ 8 w 132"/>
                  <a:gd name="T11" fmla="*/ 66 h 66"/>
                  <a:gd name="T12" fmla="*/ 124 w 132"/>
                  <a:gd name="T13" fmla="*/ 66 h 66"/>
                  <a:gd name="T14" fmla="*/ 130 w 132"/>
                  <a:gd name="T15" fmla="*/ 57 h 66"/>
                  <a:gd name="T16" fmla="*/ 114 w 132"/>
                  <a:gd name="T17" fmla="*/ 9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66">
                    <a:moveTo>
                      <a:pt x="114" y="9"/>
                    </a:moveTo>
                    <a:cubicBezTo>
                      <a:pt x="112" y="4"/>
                      <a:pt x="106" y="0"/>
                      <a:pt x="100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6" y="0"/>
                      <a:pt x="20" y="4"/>
                      <a:pt x="18" y="9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2"/>
                      <a:pt x="3" y="66"/>
                      <a:pt x="8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29" y="66"/>
                      <a:pt x="132" y="62"/>
                      <a:pt x="130" y="57"/>
                    </a:cubicBezTo>
                    <a:lnTo>
                      <a:pt x="114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002">
                  <a:ea typeface="微软雅黑" panose="020B0503020204020204" pitchFamily="34" charset="-122"/>
                </a:endParaRPr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xmlns="" id="{CEC0A301-4C4D-470B-9A76-14E10211B4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3530" y="3273001"/>
                <a:ext cx="374586" cy="187888"/>
              </a:xfrm>
              <a:custGeom>
                <a:avLst/>
                <a:gdLst>
                  <a:gd name="T0" fmla="*/ 114 w 132"/>
                  <a:gd name="T1" fmla="*/ 9 h 66"/>
                  <a:gd name="T2" fmla="*/ 100 w 132"/>
                  <a:gd name="T3" fmla="*/ 0 h 66"/>
                  <a:gd name="T4" fmla="*/ 32 w 132"/>
                  <a:gd name="T5" fmla="*/ 0 h 66"/>
                  <a:gd name="T6" fmla="*/ 18 w 132"/>
                  <a:gd name="T7" fmla="*/ 9 h 66"/>
                  <a:gd name="T8" fmla="*/ 2 w 132"/>
                  <a:gd name="T9" fmla="*/ 57 h 66"/>
                  <a:gd name="T10" fmla="*/ 8 w 132"/>
                  <a:gd name="T11" fmla="*/ 66 h 66"/>
                  <a:gd name="T12" fmla="*/ 124 w 132"/>
                  <a:gd name="T13" fmla="*/ 66 h 66"/>
                  <a:gd name="T14" fmla="*/ 130 w 132"/>
                  <a:gd name="T15" fmla="*/ 57 h 66"/>
                  <a:gd name="T16" fmla="*/ 114 w 132"/>
                  <a:gd name="T17" fmla="*/ 9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66">
                    <a:moveTo>
                      <a:pt x="114" y="9"/>
                    </a:moveTo>
                    <a:cubicBezTo>
                      <a:pt x="112" y="4"/>
                      <a:pt x="106" y="0"/>
                      <a:pt x="100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6" y="0"/>
                      <a:pt x="20" y="4"/>
                      <a:pt x="18" y="9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2"/>
                      <a:pt x="3" y="66"/>
                      <a:pt x="8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29" y="66"/>
                      <a:pt x="132" y="62"/>
                      <a:pt x="130" y="57"/>
                    </a:cubicBezTo>
                    <a:lnTo>
                      <a:pt x="114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002">
                  <a:ea typeface="微软雅黑" panose="020B0503020204020204" pitchFamily="34" charset="-122"/>
                </a:endParaRPr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xmlns="" id="{845C03A5-CBC6-4C18-A555-ABED9A8A0B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4981" y="3273001"/>
                <a:ext cx="374586" cy="187888"/>
              </a:xfrm>
              <a:custGeom>
                <a:avLst/>
                <a:gdLst>
                  <a:gd name="T0" fmla="*/ 131 w 132"/>
                  <a:gd name="T1" fmla="*/ 57 h 66"/>
                  <a:gd name="T2" fmla="*/ 114 w 132"/>
                  <a:gd name="T3" fmla="*/ 9 h 66"/>
                  <a:gd name="T4" fmla="*/ 101 w 132"/>
                  <a:gd name="T5" fmla="*/ 0 h 66"/>
                  <a:gd name="T6" fmla="*/ 32 w 132"/>
                  <a:gd name="T7" fmla="*/ 0 h 66"/>
                  <a:gd name="T8" fmla="*/ 19 w 132"/>
                  <a:gd name="T9" fmla="*/ 9 h 66"/>
                  <a:gd name="T10" fmla="*/ 2 w 132"/>
                  <a:gd name="T11" fmla="*/ 57 h 66"/>
                  <a:gd name="T12" fmla="*/ 8 w 132"/>
                  <a:gd name="T13" fmla="*/ 66 h 66"/>
                  <a:gd name="T14" fmla="*/ 124 w 132"/>
                  <a:gd name="T15" fmla="*/ 66 h 66"/>
                  <a:gd name="T16" fmla="*/ 131 w 132"/>
                  <a:gd name="T17" fmla="*/ 5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66">
                    <a:moveTo>
                      <a:pt x="131" y="57"/>
                    </a:moveTo>
                    <a:cubicBezTo>
                      <a:pt x="114" y="9"/>
                      <a:pt x="114" y="9"/>
                      <a:pt x="114" y="9"/>
                    </a:cubicBezTo>
                    <a:cubicBezTo>
                      <a:pt x="112" y="4"/>
                      <a:pt x="106" y="0"/>
                      <a:pt x="10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6" y="0"/>
                      <a:pt x="20" y="4"/>
                      <a:pt x="19" y="9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2"/>
                      <a:pt x="3" y="66"/>
                      <a:pt x="8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29" y="66"/>
                      <a:pt x="132" y="62"/>
                      <a:pt x="13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002">
                  <a:ea typeface="微软雅黑" panose="020B0503020204020204" pitchFamily="34" charset="-122"/>
                </a:endParaRPr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xmlns="" id="{296BA3D3-A1A8-4B2A-9DA9-408A011FC8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38066" y="3047060"/>
                <a:ext cx="376965" cy="189077"/>
              </a:xfrm>
              <a:custGeom>
                <a:avLst/>
                <a:gdLst>
                  <a:gd name="T0" fmla="*/ 9 w 133"/>
                  <a:gd name="T1" fmla="*/ 66 h 66"/>
                  <a:gd name="T2" fmla="*/ 124 w 133"/>
                  <a:gd name="T3" fmla="*/ 66 h 66"/>
                  <a:gd name="T4" fmla="*/ 131 w 133"/>
                  <a:gd name="T5" fmla="*/ 57 h 66"/>
                  <a:gd name="T6" fmla="*/ 114 w 133"/>
                  <a:gd name="T7" fmla="*/ 9 h 66"/>
                  <a:gd name="T8" fmla="*/ 101 w 133"/>
                  <a:gd name="T9" fmla="*/ 0 h 66"/>
                  <a:gd name="T10" fmla="*/ 32 w 133"/>
                  <a:gd name="T11" fmla="*/ 0 h 66"/>
                  <a:gd name="T12" fmla="*/ 19 w 133"/>
                  <a:gd name="T13" fmla="*/ 9 h 66"/>
                  <a:gd name="T14" fmla="*/ 2 w 133"/>
                  <a:gd name="T15" fmla="*/ 57 h 66"/>
                  <a:gd name="T16" fmla="*/ 9 w 133"/>
                  <a:gd name="T1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3" h="66">
                    <a:moveTo>
                      <a:pt x="9" y="66"/>
                    </a:moveTo>
                    <a:cubicBezTo>
                      <a:pt x="124" y="66"/>
                      <a:pt x="124" y="66"/>
                      <a:pt x="124" y="66"/>
                    </a:cubicBezTo>
                    <a:cubicBezTo>
                      <a:pt x="130" y="66"/>
                      <a:pt x="133" y="62"/>
                      <a:pt x="131" y="57"/>
                    </a:cubicBezTo>
                    <a:cubicBezTo>
                      <a:pt x="114" y="9"/>
                      <a:pt x="114" y="9"/>
                      <a:pt x="114" y="9"/>
                    </a:cubicBezTo>
                    <a:cubicBezTo>
                      <a:pt x="112" y="4"/>
                      <a:pt x="107" y="0"/>
                      <a:pt x="10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7" y="0"/>
                      <a:pt x="21" y="4"/>
                      <a:pt x="19" y="9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2"/>
                      <a:pt x="3" y="66"/>
                      <a:pt x="9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002">
                  <a:ea typeface="微软雅黑" panose="020B0503020204020204" pitchFamily="34" charset="-122"/>
                </a:endParaRPr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xmlns="" id="{484C4432-CBD6-4523-96E3-BD27F293B6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66643" y="3737624"/>
                <a:ext cx="374586" cy="187888"/>
              </a:xfrm>
              <a:custGeom>
                <a:avLst/>
                <a:gdLst>
                  <a:gd name="T0" fmla="*/ 131 w 132"/>
                  <a:gd name="T1" fmla="*/ 57 h 66"/>
                  <a:gd name="T2" fmla="*/ 114 w 132"/>
                  <a:gd name="T3" fmla="*/ 9 h 66"/>
                  <a:gd name="T4" fmla="*/ 101 w 132"/>
                  <a:gd name="T5" fmla="*/ 0 h 66"/>
                  <a:gd name="T6" fmla="*/ 32 w 132"/>
                  <a:gd name="T7" fmla="*/ 0 h 66"/>
                  <a:gd name="T8" fmla="*/ 19 w 132"/>
                  <a:gd name="T9" fmla="*/ 9 h 66"/>
                  <a:gd name="T10" fmla="*/ 2 w 132"/>
                  <a:gd name="T11" fmla="*/ 57 h 66"/>
                  <a:gd name="T12" fmla="*/ 8 w 132"/>
                  <a:gd name="T13" fmla="*/ 66 h 66"/>
                  <a:gd name="T14" fmla="*/ 124 w 132"/>
                  <a:gd name="T15" fmla="*/ 66 h 66"/>
                  <a:gd name="T16" fmla="*/ 131 w 132"/>
                  <a:gd name="T17" fmla="*/ 5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66">
                    <a:moveTo>
                      <a:pt x="131" y="57"/>
                    </a:moveTo>
                    <a:cubicBezTo>
                      <a:pt x="114" y="9"/>
                      <a:pt x="114" y="9"/>
                      <a:pt x="114" y="9"/>
                    </a:cubicBezTo>
                    <a:cubicBezTo>
                      <a:pt x="112" y="4"/>
                      <a:pt x="106" y="0"/>
                      <a:pt x="10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6" y="0"/>
                      <a:pt x="20" y="4"/>
                      <a:pt x="19" y="9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2"/>
                      <a:pt x="3" y="66"/>
                      <a:pt x="8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29" y="66"/>
                      <a:pt x="132" y="62"/>
                      <a:pt x="13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002">
                  <a:ea typeface="微软雅黑" panose="020B0503020204020204" pitchFamily="34" charset="-122"/>
                </a:endParaRPr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xmlns="" id="{50788C4B-4C56-48D4-A2DC-12C1A15A9E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9728" y="3511683"/>
                <a:ext cx="376965" cy="189077"/>
              </a:xfrm>
              <a:custGeom>
                <a:avLst/>
                <a:gdLst>
                  <a:gd name="T0" fmla="*/ 9 w 133"/>
                  <a:gd name="T1" fmla="*/ 66 h 66"/>
                  <a:gd name="T2" fmla="*/ 124 w 133"/>
                  <a:gd name="T3" fmla="*/ 66 h 66"/>
                  <a:gd name="T4" fmla="*/ 131 w 133"/>
                  <a:gd name="T5" fmla="*/ 57 h 66"/>
                  <a:gd name="T6" fmla="*/ 114 w 133"/>
                  <a:gd name="T7" fmla="*/ 9 h 66"/>
                  <a:gd name="T8" fmla="*/ 101 w 133"/>
                  <a:gd name="T9" fmla="*/ 0 h 66"/>
                  <a:gd name="T10" fmla="*/ 32 w 133"/>
                  <a:gd name="T11" fmla="*/ 0 h 66"/>
                  <a:gd name="T12" fmla="*/ 19 w 133"/>
                  <a:gd name="T13" fmla="*/ 9 h 66"/>
                  <a:gd name="T14" fmla="*/ 2 w 133"/>
                  <a:gd name="T15" fmla="*/ 57 h 66"/>
                  <a:gd name="T16" fmla="*/ 9 w 133"/>
                  <a:gd name="T1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3" h="66">
                    <a:moveTo>
                      <a:pt x="9" y="66"/>
                    </a:moveTo>
                    <a:cubicBezTo>
                      <a:pt x="124" y="66"/>
                      <a:pt x="124" y="66"/>
                      <a:pt x="124" y="66"/>
                    </a:cubicBezTo>
                    <a:cubicBezTo>
                      <a:pt x="130" y="66"/>
                      <a:pt x="133" y="62"/>
                      <a:pt x="131" y="57"/>
                    </a:cubicBezTo>
                    <a:cubicBezTo>
                      <a:pt x="114" y="9"/>
                      <a:pt x="114" y="9"/>
                      <a:pt x="114" y="9"/>
                    </a:cubicBezTo>
                    <a:cubicBezTo>
                      <a:pt x="112" y="4"/>
                      <a:pt x="107" y="0"/>
                      <a:pt x="10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7" y="0"/>
                      <a:pt x="21" y="4"/>
                      <a:pt x="19" y="9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2"/>
                      <a:pt x="3" y="66"/>
                      <a:pt x="9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002">
                  <a:ea typeface="微软雅黑" panose="020B0503020204020204" pitchFamily="34" charset="-122"/>
                </a:endParaRPr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xmlns="" id="{AB3FF380-8081-4105-92AC-384A2BBB74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3488" y="3273001"/>
                <a:ext cx="374586" cy="187888"/>
              </a:xfrm>
              <a:custGeom>
                <a:avLst/>
                <a:gdLst>
                  <a:gd name="T0" fmla="*/ 131 w 132"/>
                  <a:gd name="T1" fmla="*/ 57 h 66"/>
                  <a:gd name="T2" fmla="*/ 114 w 132"/>
                  <a:gd name="T3" fmla="*/ 9 h 66"/>
                  <a:gd name="T4" fmla="*/ 101 w 132"/>
                  <a:gd name="T5" fmla="*/ 0 h 66"/>
                  <a:gd name="T6" fmla="*/ 32 w 132"/>
                  <a:gd name="T7" fmla="*/ 0 h 66"/>
                  <a:gd name="T8" fmla="*/ 19 w 132"/>
                  <a:gd name="T9" fmla="*/ 9 h 66"/>
                  <a:gd name="T10" fmla="*/ 2 w 132"/>
                  <a:gd name="T11" fmla="*/ 57 h 66"/>
                  <a:gd name="T12" fmla="*/ 8 w 132"/>
                  <a:gd name="T13" fmla="*/ 66 h 66"/>
                  <a:gd name="T14" fmla="*/ 124 w 132"/>
                  <a:gd name="T15" fmla="*/ 66 h 66"/>
                  <a:gd name="T16" fmla="*/ 131 w 132"/>
                  <a:gd name="T17" fmla="*/ 5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66">
                    <a:moveTo>
                      <a:pt x="131" y="57"/>
                    </a:moveTo>
                    <a:cubicBezTo>
                      <a:pt x="114" y="9"/>
                      <a:pt x="114" y="9"/>
                      <a:pt x="114" y="9"/>
                    </a:cubicBezTo>
                    <a:cubicBezTo>
                      <a:pt x="112" y="4"/>
                      <a:pt x="106" y="0"/>
                      <a:pt x="10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6" y="0"/>
                      <a:pt x="20" y="4"/>
                      <a:pt x="19" y="9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2"/>
                      <a:pt x="3" y="66"/>
                      <a:pt x="8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29" y="66"/>
                      <a:pt x="132" y="62"/>
                      <a:pt x="13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002">
                  <a:ea typeface="微软雅黑" panose="020B0503020204020204" pitchFamily="34" charset="-122"/>
                </a:endParaRPr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xmlns="" id="{CA6103CB-A983-44B7-AA98-0FB25E4317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6573" y="3047060"/>
                <a:ext cx="376965" cy="189077"/>
              </a:xfrm>
              <a:custGeom>
                <a:avLst/>
                <a:gdLst>
                  <a:gd name="T0" fmla="*/ 9 w 133"/>
                  <a:gd name="T1" fmla="*/ 66 h 66"/>
                  <a:gd name="T2" fmla="*/ 124 w 133"/>
                  <a:gd name="T3" fmla="*/ 66 h 66"/>
                  <a:gd name="T4" fmla="*/ 131 w 133"/>
                  <a:gd name="T5" fmla="*/ 57 h 66"/>
                  <a:gd name="T6" fmla="*/ 114 w 133"/>
                  <a:gd name="T7" fmla="*/ 9 h 66"/>
                  <a:gd name="T8" fmla="*/ 101 w 133"/>
                  <a:gd name="T9" fmla="*/ 0 h 66"/>
                  <a:gd name="T10" fmla="*/ 32 w 133"/>
                  <a:gd name="T11" fmla="*/ 0 h 66"/>
                  <a:gd name="T12" fmla="*/ 19 w 133"/>
                  <a:gd name="T13" fmla="*/ 9 h 66"/>
                  <a:gd name="T14" fmla="*/ 2 w 133"/>
                  <a:gd name="T15" fmla="*/ 57 h 66"/>
                  <a:gd name="T16" fmla="*/ 9 w 133"/>
                  <a:gd name="T1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3" h="66">
                    <a:moveTo>
                      <a:pt x="9" y="66"/>
                    </a:moveTo>
                    <a:cubicBezTo>
                      <a:pt x="124" y="66"/>
                      <a:pt x="124" y="66"/>
                      <a:pt x="124" y="66"/>
                    </a:cubicBezTo>
                    <a:cubicBezTo>
                      <a:pt x="130" y="66"/>
                      <a:pt x="133" y="62"/>
                      <a:pt x="131" y="57"/>
                    </a:cubicBezTo>
                    <a:cubicBezTo>
                      <a:pt x="114" y="9"/>
                      <a:pt x="114" y="9"/>
                      <a:pt x="114" y="9"/>
                    </a:cubicBezTo>
                    <a:cubicBezTo>
                      <a:pt x="112" y="4"/>
                      <a:pt x="107" y="0"/>
                      <a:pt x="10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7" y="0"/>
                      <a:pt x="21" y="4"/>
                      <a:pt x="19" y="9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2"/>
                      <a:pt x="3" y="66"/>
                      <a:pt x="9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002">
                  <a:ea typeface="微软雅黑" panose="020B0503020204020204" pitchFamily="34" charset="-122"/>
                </a:endParaRPr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xmlns="" id="{1DF62920-15D4-4542-9219-223ED0D96C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3456" y="2825149"/>
                <a:ext cx="376965" cy="189077"/>
              </a:xfrm>
              <a:custGeom>
                <a:avLst/>
                <a:gdLst>
                  <a:gd name="T0" fmla="*/ 9 w 133"/>
                  <a:gd name="T1" fmla="*/ 66 h 66"/>
                  <a:gd name="T2" fmla="*/ 124 w 133"/>
                  <a:gd name="T3" fmla="*/ 66 h 66"/>
                  <a:gd name="T4" fmla="*/ 131 w 133"/>
                  <a:gd name="T5" fmla="*/ 57 h 66"/>
                  <a:gd name="T6" fmla="*/ 114 w 133"/>
                  <a:gd name="T7" fmla="*/ 9 h 66"/>
                  <a:gd name="T8" fmla="*/ 101 w 133"/>
                  <a:gd name="T9" fmla="*/ 0 h 66"/>
                  <a:gd name="T10" fmla="*/ 32 w 133"/>
                  <a:gd name="T11" fmla="*/ 0 h 66"/>
                  <a:gd name="T12" fmla="*/ 19 w 133"/>
                  <a:gd name="T13" fmla="*/ 9 h 66"/>
                  <a:gd name="T14" fmla="*/ 2 w 133"/>
                  <a:gd name="T15" fmla="*/ 57 h 66"/>
                  <a:gd name="T16" fmla="*/ 9 w 133"/>
                  <a:gd name="T1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3" h="66">
                    <a:moveTo>
                      <a:pt x="9" y="66"/>
                    </a:moveTo>
                    <a:cubicBezTo>
                      <a:pt x="124" y="66"/>
                      <a:pt x="124" y="66"/>
                      <a:pt x="124" y="66"/>
                    </a:cubicBezTo>
                    <a:cubicBezTo>
                      <a:pt x="130" y="66"/>
                      <a:pt x="133" y="62"/>
                      <a:pt x="131" y="57"/>
                    </a:cubicBezTo>
                    <a:cubicBezTo>
                      <a:pt x="114" y="9"/>
                      <a:pt x="114" y="9"/>
                      <a:pt x="114" y="9"/>
                    </a:cubicBezTo>
                    <a:cubicBezTo>
                      <a:pt x="112" y="4"/>
                      <a:pt x="107" y="0"/>
                      <a:pt x="10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7" y="0"/>
                      <a:pt x="21" y="4"/>
                      <a:pt x="19" y="9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2"/>
                      <a:pt x="3" y="66"/>
                      <a:pt x="9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002"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89" name="组合 88">
                <a:extLst>
                  <a:ext uri="{FF2B5EF4-FFF2-40B4-BE49-F238E27FC236}">
                    <a16:creationId xmlns:a16="http://schemas.microsoft.com/office/drawing/2014/main" xmlns="" id="{C8A1B104-1D32-4996-B55D-E00CE9180F80}"/>
                  </a:ext>
                </a:extLst>
              </p:cNvPr>
              <p:cNvGrpSpPr/>
              <p:nvPr/>
            </p:nvGrpSpPr>
            <p:grpSpPr>
              <a:xfrm>
                <a:off x="4761835" y="2530716"/>
                <a:ext cx="275350" cy="375591"/>
                <a:chOff x="4956568" y="2530716"/>
                <a:chExt cx="275350" cy="375591"/>
              </a:xfrm>
              <a:grpFill/>
            </p:grpSpPr>
            <p:grpSp>
              <p:nvGrpSpPr>
                <p:cNvPr id="90" name="组合 89">
                  <a:extLst>
                    <a:ext uri="{FF2B5EF4-FFF2-40B4-BE49-F238E27FC236}">
                      <a16:creationId xmlns:a16="http://schemas.microsoft.com/office/drawing/2014/main" xmlns="" id="{F15803BD-BF53-497B-93A4-49D01B26A830}"/>
                    </a:ext>
                  </a:extLst>
                </p:cNvPr>
                <p:cNvGrpSpPr/>
                <p:nvPr/>
              </p:nvGrpSpPr>
              <p:grpSpPr>
                <a:xfrm>
                  <a:off x="4956568" y="2674420"/>
                  <a:ext cx="217618" cy="231887"/>
                  <a:chOff x="6651998" y="2093912"/>
                  <a:chExt cx="217618" cy="231887"/>
                </a:xfrm>
                <a:grpFill/>
              </p:grpSpPr>
              <p:sp>
                <p:nvSpPr>
                  <p:cNvPr id="94" name="任意多边形: 形状 93">
                    <a:extLst>
                      <a:ext uri="{FF2B5EF4-FFF2-40B4-BE49-F238E27FC236}">
                        <a16:creationId xmlns:a16="http://schemas.microsoft.com/office/drawing/2014/main" xmlns="" id="{6F27DFDB-0CDB-44DB-AF9D-773220AA249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705511" y="2162884"/>
                    <a:ext cx="164105" cy="162915"/>
                  </a:xfrm>
                  <a:custGeom>
                    <a:avLst/>
                    <a:gdLst>
                      <a:gd name="T0" fmla="*/ 45 w 138"/>
                      <a:gd name="T1" fmla="*/ 91 h 137"/>
                      <a:gd name="T2" fmla="*/ 69 w 138"/>
                      <a:gd name="T3" fmla="*/ 137 h 137"/>
                      <a:gd name="T4" fmla="*/ 93 w 138"/>
                      <a:gd name="T5" fmla="*/ 91 h 137"/>
                      <a:gd name="T6" fmla="*/ 138 w 138"/>
                      <a:gd name="T7" fmla="*/ 67 h 137"/>
                      <a:gd name="T8" fmla="*/ 93 w 138"/>
                      <a:gd name="T9" fmla="*/ 43 h 137"/>
                      <a:gd name="T10" fmla="*/ 69 w 138"/>
                      <a:gd name="T11" fmla="*/ 0 h 137"/>
                      <a:gd name="T12" fmla="*/ 45 w 138"/>
                      <a:gd name="T13" fmla="*/ 43 h 137"/>
                      <a:gd name="T14" fmla="*/ 0 w 138"/>
                      <a:gd name="T15" fmla="*/ 67 h 137"/>
                      <a:gd name="T16" fmla="*/ 45 w 138"/>
                      <a:gd name="T17" fmla="*/ 91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38" h="137">
                        <a:moveTo>
                          <a:pt x="45" y="91"/>
                        </a:moveTo>
                        <a:lnTo>
                          <a:pt x="69" y="137"/>
                        </a:lnTo>
                        <a:lnTo>
                          <a:pt x="93" y="91"/>
                        </a:lnTo>
                        <a:lnTo>
                          <a:pt x="138" y="67"/>
                        </a:lnTo>
                        <a:lnTo>
                          <a:pt x="93" y="43"/>
                        </a:lnTo>
                        <a:lnTo>
                          <a:pt x="69" y="0"/>
                        </a:lnTo>
                        <a:lnTo>
                          <a:pt x="45" y="43"/>
                        </a:lnTo>
                        <a:lnTo>
                          <a:pt x="0" y="67"/>
                        </a:lnTo>
                        <a:lnTo>
                          <a:pt x="45" y="9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002"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95" name="任意多边形: 形状 94">
                    <a:extLst>
                      <a:ext uri="{FF2B5EF4-FFF2-40B4-BE49-F238E27FC236}">
                        <a16:creationId xmlns:a16="http://schemas.microsoft.com/office/drawing/2014/main" xmlns="" id="{E17C9CF4-10C3-4AB8-93FA-F39D50B00A2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651998" y="2093912"/>
                    <a:ext cx="96322" cy="99890"/>
                  </a:xfrm>
                  <a:custGeom>
                    <a:avLst/>
                    <a:gdLst>
                      <a:gd name="T0" fmla="*/ 40 w 81"/>
                      <a:gd name="T1" fmla="*/ 84 h 84"/>
                      <a:gd name="T2" fmla="*/ 54 w 81"/>
                      <a:gd name="T3" fmla="*/ 58 h 84"/>
                      <a:gd name="T4" fmla="*/ 81 w 81"/>
                      <a:gd name="T5" fmla="*/ 43 h 84"/>
                      <a:gd name="T6" fmla="*/ 54 w 81"/>
                      <a:gd name="T7" fmla="*/ 29 h 84"/>
                      <a:gd name="T8" fmla="*/ 40 w 81"/>
                      <a:gd name="T9" fmla="*/ 0 h 84"/>
                      <a:gd name="T10" fmla="*/ 26 w 81"/>
                      <a:gd name="T11" fmla="*/ 29 h 84"/>
                      <a:gd name="T12" fmla="*/ 0 w 81"/>
                      <a:gd name="T13" fmla="*/ 43 h 84"/>
                      <a:gd name="T14" fmla="*/ 26 w 81"/>
                      <a:gd name="T15" fmla="*/ 58 h 84"/>
                      <a:gd name="T16" fmla="*/ 40 w 81"/>
                      <a:gd name="T17" fmla="*/ 84 h 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1" h="84">
                        <a:moveTo>
                          <a:pt x="40" y="84"/>
                        </a:moveTo>
                        <a:lnTo>
                          <a:pt x="54" y="58"/>
                        </a:lnTo>
                        <a:lnTo>
                          <a:pt x="81" y="43"/>
                        </a:lnTo>
                        <a:lnTo>
                          <a:pt x="54" y="29"/>
                        </a:lnTo>
                        <a:lnTo>
                          <a:pt x="40" y="0"/>
                        </a:lnTo>
                        <a:lnTo>
                          <a:pt x="26" y="29"/>
                        </a:lnTo>
                        <a:lnTo>
                          <a:pt x="0" y="43"/>
                        </a:lnTo>
                        <a:lnTo>
                          <a:pt x="26" y="58"/>
                        </a:lnTo>
                        <a:lnTo>
                          <a:pt x="40" y="8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002"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91" name="组合 90">
                  <a:extLst>
                    <a:ext uri="{FF2B5EF4-FFF2-40B4-BE49-F238E27FC236}">
                      <a16:creationId xmlns:a16="http://schemas.microsoft.com/office/drawing/2014/main" xmlns="" id="{F198AD21-F7B4-4F93-B38A-2983CC7CC34D}"/>
                    </a:ext>
                  </a:extLst>
                </p:cNvPr>
                <p:cNvGrpSpPr/>
                <p:nvPr/>
              </p:nvGrpSpPr>
              <p:grpSpPr>
                <a:xfrm>
                  <a:off x="5014300" y="2530716"/>
                  <a:ext cx="217618" cy="231887"/>
                  <a:chOff x="6651998" y="2093912"/>
                  <a:chExt cx="217618" cy="231887"/>
                </a:xfrm>
                <a:grpFill/>
              </p:grpSpPr>
              <p:sp>
                <p:nvSpPr>
                  <p:cNvPr id="92" name="任意多边形: 形状 91">
                    <a:extLst>
                      <a:ext uri="{FF2B5EF4-FFF2-40B4-BE49-F238E27FC236}">
                        <a16:creationId xmlns:a16="http://schemas.microsoft.com/office/drawing/2014/main" xmlns="" id="{B3BF1758-A3EC-4BB5-AA34-7A58AA7BC98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705511" y="2162884"/>
                    <a:ext cx="164105" cy="162915"/>
                  </a:xfrm>
                  <a:custGeom>
                    <a:avLst/>
                    <a:gdLst>
                      <a:gd name="T0" fmla="*/ 45 w 138"/>
                      <a:gd name="T1" fmla="*/ 91 h 137"/>
                      <a:gd name="T2" fmla="*/ 69 w 138"/>
                      <a:gd name="T3" fmla="*/ 137 h 137"/>
                      <a:gd name="T4" fmla="*/ 93 w 138"/>
                      <a:gd name="T5" fmla="*/ 91 h 137"/>
                      <a:gd name="T6" fmla="*/ 138 w 138"/>
                      <a:gd name="T7" fmla="*/ 67 h 137"/>
                      <a:gd name="T8" fmla="*/ 93 w 138"/>
                      <a:gd name="T9" fmla="*/ 43 h 137"/>
                      <a:gd name="T10" fmla="*/ 69 w 138"/>
                      <a:gd name="T11" fmla="*/ 0 h 137"/>
                      <a:gd name="T12" fmla="*/ 45 w 138"/>
                      <a:gd name="T13" fmla="*/ 43 h 137"/>
                      <a:gd name="T14" fmla="*/ 0 w 138"/>
                      <a:gd name="T15" fmla="*/ 67 h 137"/>
                      <a:gd name="T16" fmla="*/ 45 w 138"/>
                      <a:gd name="T17" fmla="*/ 91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38" h="137">
                        <a:moveTo>
                          <a:pt x="45" y="91"/>
                        </a:moveTo>
                        <a:lnTo>
                          <a:pt x="69" y="137"/>
                        </a:lnTo>
                        <a:lnTo>
                          <a:pt x="93" y="91"/>
                        </a:lnTo>
                        <a:lnTo>
                          <a:pt x="138" y="67"/>
                        </a:lnTo>
                        <a:lnTo>
                          <a:pt x="93" y="43"/>
                        </a:lnTo>
                        <a:lnTo>
                          <a:pt x="69" y="0"/>
                        </a:lnTo>
                        <a:lnTo>
                          <a:pt x="45" y="43"/>
                        </a:lnTo>
                        <a:lnTo>
                          <a:pt x="0" y="67"/>
                        </a:lnTo>
                        <a:lnTo>
                          <a:pt x="45" y="9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002"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93" name="任意多边形: 形状 92">
                    <a:extLst>
                      <a:ext uri="{FF2B5EF4-FFF2-40B4-BE49-F238E27FC236}">
                        <a16:creationId xmlns:a16="http://schemas.microsoft.com/office/drawing/2014/main" xmlns="" id="{19D7FBAF-44DE-499C-BFBD-153252A75FD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651998" y="2093912"/>
                    <a:ext cx="96322" cy="99890"/>
                  </a:xfrm>
                  <a:custGeom>
                    <a:avLst/>
                    <a:gdLst>
                      <a:gd name="T0" fmla="*/ 40 w 81"/>
                      <a:gd name="T1" fmla="*/ 84 h 84"/>
                      <a:gd name="T2" fmla="*/ 54 w 81"/>
                      <a:gd name="T3" fmla="*/ 58 h 84"/>
                      <a:gd name="T4" fmla="*/ 81 w 81"/>
                      <a:gd name="T5" fmla="*/ 43 h 84"/>
                      <a:gd name="T6" fmla="*/ 54 w 81"/>
                      <a:gd name="T7" fmla="*/ 29 h 84"/>
                      <a:gd name="T8" fmla="*/ 40 w 81"/>
                      <a:gd name="T9" fmla="*/ 0 h 84"/>
                      <a:gd name="T10" fmla="*/ 26 w 81"/>
                      <a:gd name="T11" fmla="*/ 29 h 84"/>
                      <a:gd name="T12" fmla="*/ 0 w 81"/>
                      <a:gd name="T13" fmla="*/ 43 h 84"/>
                      <a:gd name="T14" fmla="*/ 26 w 81"/>
                      <a:gd name="T15" fmla="*/ 58 h 84"/>
                      <a:gd name="T16" fmla="*/ 40 w 81"/>
                      <a:gd name="T17" fmla="*/ 84 h 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1" h="84">
                        <a:moveTo>
                          <a:pt x="40" y="84"/>
                        </a:moveTo>
                        <a:lnTo>
                          <a:pt x="54" y="58"/>
                        </a:lnTo>
                        <a:lnTo>
                          <a:pt x="81" y="43"/>
                        </a:lnTo>
                        <a:lnTo>
                          <a:pt x="54" y="29"/>
                        </a:lnTo>
                        <a:lnTo>
                          <a:pt x="40" y="0"/>
                        </a:lnTo>
                        <a:lnTo>
                          <a:pt x="26" y="29"/>
                        </a:lnTo>
                        <a:lnTo>
                          <a:pt x="0" y="43"/>
                        </a:lnTo>
                        <a:lnTo>
                          <a:pt x="26" y="58"/>
                        </a:lnTo>
                        <a:lnTo>
                          <a:pt x="40" y="8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002"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949A466B-D0A5-456C-B680-A5F3FB2EBD45}"/>
                </a:ext>
              </a:extLst>
            </p:cNvPr>
            <p:cNvGrpSpPr/>
            <p:nvPr/>
          </p:nvGrpSpPr>
          <p:grpSpPr>
            <a:xfrm>
              <a:off x="9352544" y="2666084"/>
              <a:ext cx="2017446" cy="1183234"/>
              <a:chOff x="9352544" y="2666084"/>
              <a:chExt cx="2017446" cy="1183234"/>
            </a:xfrm>
            <a:solidFill>
              <a:schemeClr val="accent4"/>
            </a:solidFill>
          </p:grpSpPr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xmlns="" id="{C9300158-0F2D-4495-99F7-E376E16B4B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52544" y="3661430"/>
                <a:ext cx="374586" cy="187888"/>
              </a:xfrm>
              <a:custGeom>
                <a:avLst/>
                <a:gdLst>
                  <a:gd name="T0" fmla="*/ 114 w 132"/>
                  <a:gd name="T1" fmla="*/ 9 h 66"/>
                  <a:gd name="T2" fmla="*/ 100 w 132"/>
                  <a:gd name="T3" fmla="*/ 0 h 66"/>
                  <a:gd name="T4" fmla="*/ 32 w 132"/>
                  <a:gd name="T5" fmla="*/ 0 h 66"/>
                  <a:gd name="T6" fmla="*/ 18 w 132"/>
                  <a:gd name="T7" fmla="*/ 9 h 66"/>
                  <a:gd name="T8" fmla="*/ 2 w 132"/>
                  <a:gd name="T9" fmla="*/ 57 h 66"/>
                  <a:gd name="T10" fmla="*/ 8 w 132"/>
                  <a:gd name="T11" fmla="*/ 66 h 66"/>
                  <a:gd name="T12" fmla="*/ 124 w 132"/>
                  <a:gd name="T13" fmla="*/ 66 h 66"/>
                  <a:gd name="T14" fmla="*/ 130 w 132"/>
                  <a:gd name="T15" fmla="*/ 57 h 66"/>
                  <a:gd name="T16" fmla="*/ 114 w 132"/>
                  <a:gd name="T17" fmla="*/ 9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66">
                    <a:moveTo>
                      <a:pt x="114" y="9"/>
                    </a:moveTo>
                    <a:cubicBezTo>
                      <a:pt x="112" y="4"/>
                      <a:pt x="106" y="0"/>
                      <a:pt x="100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6" y="0"/>
                      <a:pt x="20" y="4"/>
                      <a:pt x="18" y="9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2"/>
                      <a:pt x="3" y="66"/>
                      <a:pt x="8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29" y="66"/>
                      <a:pt x="132" y="62"/>
                      <a:pt x="130" y="57"/>
                    </a:cubicBezTo>
                    <a:lnTo>
                      <a:pt x="114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002"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xmlns="" id="{02019701-0285-4D66-A862-336B0C1E67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63995" y="3661430"/>
                <a:ext cx="374586" cy="187888"/>
              </a:xfrm>
              <a:custGeom>
                <a:avLst/>
                <a:gdLst>
                  <a:gd name="T0" fmla="*/ 131 w 132"/>
                  <a:gd name="T1" fmla="*/ 57 h 66"/>
                  <a:gd name="T2" fmla="*/ 114 w 132"/>
                  <a:gd name="T3" fmla="*/ 9 h 66"/>
                  <a:gd name="T4" fmla="*/ 101 w 132"/>
                  <a:gd name="T5" fmla="*/ 0 h 66"/>
                  <a:gd name="T6" fmla="*/ 32 w 132"/>
                  <a:gd name="T7" fmla="*/ 0 h 66"/>
                  <a:gd name="T8" fmla="*/ 19 w 132"/>
                  <a:gd name="T9" fmla="*/ 9 h 66"/>
                  <a:gd name="T10" fmla="*/ 2 w 132"/>
                  <a:gd name="T11" fmla="*/ 57 h 66"/>
                  <a:gd name="T12" fmla="*/ 8 w 132"/>
                  <a:gd name="T13" fmla="*/ 66 h 66"/>
                  <a:gd name="T14" fmla="*/ 124 w 132"/>
                  <a:gd name="T15" fmla="*/ 66 h 66"/>
                  <a:gd name="T16" fmla="*/ 131 w 132"/>
                  <a:gd name="T17" fmla="*/ 5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66">
                    <a:moveTo>
                      <a:pt x="131" y="57"/>
                    </a:moveTo>
                    <a:cubicBezTo>
                      <a:pt x="114" y="9"/>
                      <a:pt x="114" y="9"/>
                      <a:pt x="114" y="9"/>
                    </a:cubicBezTo>
                    <a:cubicBezTo>
                      <a:pt x="112" y="4"/>
                      <a:pt x="106" y="0"/>
                      <a:pt x="10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6" y="0"/>
                      <a:pt x="20" y="4"/>
                      <a:pt x="19" y="9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2"/>
                      <a:pt x="3" y="66"/>
                      <a:pt x="8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29" y="66"/>
                      <a:pt x="132" y="62"/>
                      <a:pt x="13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002"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xmlns="" id="{F4D7DF9B-B64A-4DC0-A9E5-F98DBAEC95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57080" y="3435489"/>
                <a:ext cx="376965" cy="189077"/>
              </a:xfrm>
              <a:custGeom>
                <a:avLst/>
                <a:gdLst>
                  <a:gd name="T0" fmla="*/ 9 w 133"/>
                  <a:gd name="T1" fmla="*/ 66 h 66"/>
                  <a:gd name="T2" fmla="*/ 124 w 133"/>
                  <a:gd name="T3" fmla="*/ 66 h 66"/>
                  <a:gd name="T4" fmla="*/ 131 w 133"/>
                  <a:gd name="T5" fmla="*/ 57 h 66"/>
                  <a:gd name="T6" fmla="*/ 114 w 133"/>
                  <a:gd name="T7" fmla="*/ 9 h 66"/>
                  <a:gd name="T8" fmla="*/ 101 w 133"/>
                  <a:gd name="T9" fmla="*/ 0 h 66"/>
                  <a:gd name="T10" fmla="*/ 32 w 133"/>
                  <a:gd name="T11" fmla="*/ 0 h 66"/>
                  <a:gd name="T12" fmla="*/ 19 w 133"/>
                  <a:gd name="T13" fmla="*/ 9 h 66"/>
                  <a:gd name="T14" fmla="*/ 2 w 133"/>
                  <a:gd name="T15" fmla="*/ 57 h 66"/>
                  <a:gd name="T16" fmla="*/ 9 w 133"/>
                  <a:gd name="T1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3" h="66">
                    <a:moveTo>
                      <a:pt x="9" y="66"/>
                    </a:moveTo>
                    <a:cubicBezTo>
                      <a:pt x="124" y="66"/>
                      <a:pt x="124" y="66"/>
                      <a:pt x="124" y="66"/>
                    </a:cubicBezTo>
                    <a:cubicBezTo>
                      <a:pt x="130" y="66"/>
                      <a:pt x="133" y="62"/>
                      <a:pt x="131" y="57"/>
                    </a:cubicBezTo>
                    <a:cubicBezTo>
                      <a:pt x="114" y="9"/>
                      <a:pt x="114" y="9"/>
                      <a:pt x="114" y="9"/>
                    </a:cubicBezTo>
                    <a:cubicBezTo>
                      <a:pt x="112" y="4"/>
                      <a:pt x="107" y="0"/>
                      <a:pt x="10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7" y="0"/>
                      <a:pt x="21" y="4"/>
                      <a:pt x="19" y="9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2"/>
                      <a:pt x="3" y="66"/>
                      <a:pt x="9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002"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xmlns="" id="{5E0922F7-1901-45B9-B6A3-F25C33E608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75446" y="3661430"/>
                <a:ext cx="374586" cy="187888"/>
              </a:xfrm>
              <a:custGeom>
                <a:avLst/>
                <a:gdLst>
                  <a:gd name="T0" fmla="*/ 114 w 132"/>
                  <a:gd name="T1" fmla="*/ 9 h 66"/>
                  <a:gd name="T2" fmla="*/ 100 w 132"/>
                  <a:gd name="T3" fmla="*/ 0 h 66"/>
                  <a:gd name="T4" fmla="*/ 32 w 132"/>
                  <a:gd name="T5" fmla="*/ 0 h 66"/>
                  <a:gd name="T6" fmla="*/ 18 w 132"/>
                  <a:gd name="T7" fmla="*/ 9 h 66"/>
                  <a:gd name="T8" fmla="*/ 2 w 132"/>
                  <a:gd name="T9" fmla="*/ 57 h 66"/>
                  <a:gd name="T10" fmla="*/ 8 w 132"/>
                  <a:gd name="T11" fmla="*/ 66 h 66"/>
                  <a:gd name="T12" fmla="*/ 124 w 132"/>
                  <a:gd name="T13" fmla="*/ 66 h 66"/>
                  <a:gd name="T14" fmla="*/ 130 w 132"/>
                  <a:gd name="T15" fmla="*/ 57 h 66"/>
                  <a:gd name="T16" fmla="*/ 114 w 132"/>
                  <a:gd name="T17" fmla="*/ 9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66">
                    <a:moveTo>
                      <a:pt x="114" y="9"/>
                    </a:moveTo>
                    <a:cubicBezTo>
                      <a:pt x="112" y="4"/>
                      <a:pt x="106" y="0"/>
                      <a:pt x="100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6" y="0"/>
                      <a:pt x="20" y="4"/>
                      <a:pt x="18" y="9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2"/>
                      <a:pt x="3" y="66"/>
                      <a:pt x="8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29" y="66"/>
                      <a:pt x="132" y="62"/>
                      <a:pt x="130" y="57"/>
                    </a:cubicBezTo>
                    <a:lnTo>
                      <a:pt x="114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002"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xmlns="" id="{F5B8CBB8-1262-4E28-803F-FD621A3ED5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86897" y="3661430"/>
                <a:ext cx="374586" cy="187888"/>
              </a:xfrm>
              <a:custGeom>
                <a:avLst/>
                <a:gdLst>
                  <a:gd name="T0" fmla="*/ 131 w 132"/>
                  <a:gd name="T1" fmla="*/ 57 h 66"/>
                  <a:gd name="T2" fmla="*/ 114 w 132"/>
                  <a:gd name="T3" fmla="*/ 9 h 66"/>
                  <a:gd name="T4" fmla="*/ 101 w 132"/>
                  <a:gd name="T5" fmla="*/ 0 h 66"/>
                  <a:gd name="T6" fmla="*/ 32 w 132"/>
                  <a:gd name="T7" fmla="*/ 0 h 66"/>
                  <a:gd name="T8" fmla="*/ 19 w 132"/>
                  <a:gd name="T9" fmla="*/ 9 h 66"/>
                  <a:gd name="T10" fmla="*/ 2 w 132"/>
                  <a:gd name="T11" fmla="*/ 57 h 66"/>
                  <a:gd name="T12" fmla="*/ 8 w 132"/>
                  <a:gd name="T13" fmla="*/ 66 h 66"/>
                  <a:gd name="T14" fmla="*/ 124 w 132"/>
                  <a:gd name="T15" fmla="*/ 66 h 66"/>
                  <a:gd name="T16" fmla="*/ 131 w 132"/>
                  <a:gd name="T17" fmla="*/ 5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66">
                    <a:moveTo>
                      <a:pt x="131" y="57"/>
                    </a:moveTo>
                    <a:cubicBezTo>
                      <a:pt x="114" y="9"/>
                      <a:pt x="114" y="9"/>
                      <a:pt x="114" y="9"/>
                    </a:cubicBezTo>
                    <a:cubicBezTo>
                      <a:pt x="112" y="4"/>
                      <a:pt x="106" y="0"/>
                      <a:pt x="10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6" y="0"/>
                      <a:pt x="20" y="4"/>
                      <a:pt x="19" y="9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2"/>
                      <a:pt x="3" y="66"/>
                      <a:pt x="8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29" y="66"/>
                      <a:pt x="132" y="62"/>
                      <a:pt x="13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002"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xmlns="" id="{F802FE89-6F72-465A-AE79-11C7B975BC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79982" y="3435489"/>
                <a:ext cx="376965" cy="189077"/>
              </a:xfrm>
              <a:custGeom>
                <a:avLst/>
                <a:gdLst>
                  <a:gd name="T0" fmla="*/ 9 w 133"/>
                  <a:gd name="T1" fmla="*/ 66 h 66"/>
                  <a:gd name="T2" fmla="*/ 124 w 133"/>
                  <a:gd name="T3" fmla="*/ 66 h 66"/>
                  <a:gd name="T4" fmla="*/ 131 w 133"/>
                  <a:gd name="T5" fmla="*/ 57 h 66"/>
                  <a:gd name="T6" fmla="*/ 114 w 133"/>
                  <a:gd name="T7" fmla="*/ 9 h 66"/>
                  <a:gd name="T8" fmla="*/ 101 w 133"/>
                  <a:gd name="T9" fmla="*/ 0 h 66"/>
                  <a:gd name="T10" fmla="*/ 32 w 133"/>
                  <a:gd name="T11" fmla="*/ 0 h 66"/>
                  <a:gd name="T12" fmla="*/ 19 w 133"/>
                  <a:gd name="T13" fmla="*/ 9 h 66"/>
                  <a:gd name="T14" fmla="*/ 2 w 133"/>
                  <a:gd name="T15" fmla="*/ 57 h 66"/>
                  <a:gd name="T16" fmla="*/ 9 w 133"/>
                  <a:gd name="T1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3" h="66">
                    <a:moveTo>
                      <a:pt x="9" y="66"/>
                    </a:moveTo>
                    <a:cubicBezTo>
                      <a:pt x="124" y="66"/>
                      <a:pt x="124" y="66"/>
                      <a:pt x="124" y="66"/>
                    </a:cubicBezTo>
                    <a:cubicBezTo>
                      <a:pt x="130" y="66"/>
                      <a:pt x="133" y="62"/>
                      <a:pt x="131" y="57"/>
                    </a:cubicBezTo>
                    <a:cubicBezTo>
                      <a:pt x="114" y="9"/>
                      <a:pt x="114" y="9"/>
                      <a:pt x="114" y="9"/>
                    </a:cubicBezTo>
                    <a:cubicBezTo>
                      <a:pt x="112" y="4"/>
                      <a:pt x="107" y="0"/>
                      <a:pt x="10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7" y="0"/>
                      <a:pt x="21" y="4"/>
                      <a:pt x="19" y="9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2"/>
                      <a:pt x="3" y="66"/>
                      <a:pt x="9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002"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xmlns="" id="{AC5C980E-E0A3-4C63-BF56-27CA092083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71219" y="3436678"/>
                <a:ext cx="374586" cy="187888"/>
              </a:xfrm>
              <a:custGeom>
                <a:avLst/>
                <a:gdLst>
                  <a:gd name="T0" fmla="*/ 114 w 132"/>
                  <a:gd name="T1" fmla="*/ 9 h 66"/>
                  <a:gd name="T2" fmla="*/ 100 w 132"/>
                  <a:gd name="T3" fmla="*/ 0 h 66"/>
                  <a:gd name="T4" fmla="*/ 32 w 132"/>
                  <a:gd name="T5" fmla="*/ 0 h 66"/>
                  <a:gd name="T6" fmla="*/ 18 w 132"/>
                  <a:gd name="T7" fmla="*/ 9 h 66"/>
                  <a:gd name="T8" fmla="*/ 2 w 132"/>
                  <a:gd name="T9" fmla="*/ 57 h 66"/>
                  <a:gd name="T10" fmla="*/ 8 w 132"/>
                  <a:gd name="T11" fmla="*/ 66 h 66"/>
                  <a:gd name="T12" fmla="*/ 124 w 132"/>
                  <a:gd name="T13" fmla="*/ 66 h 66"/>
                  <a:gd name="T14" fmla="*/ 130 w 132"/>
                  <a:gd name="T15" fmla="*/ 57 h 66"/>
                  <a:gd name="T16" fmla="*/ 114 w 132"/>
                  <a:gd name="T17" fmla="*/ 9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66">
                    <a:moveTo>
                      <a:pt x="114" y="9"/>
                    </a:moveTo>
                    <a:cubicBezTo>
                      <a:pt x="112" y="4"/>
                      <a:pt x="106" y="0"/>
                      <a:pt x="100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6" y="0"/>
                      <a:pt x="20" y="4"/>
                      <a:pt x="18" y="9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2"/>
                      <a:pt x="3" y="66"/>
                      <a:pt x="8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29" y="66"/>
                      <a:pt x="132" y="62"/>
                      <a:pt x="130" y="57"/>
                    </a:cubicBezTo>
                    <a:lnTo>
                      <a:pt x="114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002"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xmlns="" id="{240DE894-8333-4B95-A8E1-1FBF214463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62291" y="3196807"/>
                <a:ext cx="374586" cy="187888"/>
              </a:xfrm>
              <a:custGeom>
                <a:avLst/>
                <a:gdLst>
                  <a:gd name="T0" fmla="*/ 114 w 132"/>
                  <a:gd name="T1" fmla="*/ 9 h 66"/>
                  <a:gd name="T2" fmla="*/ 100 w 132"/>
                  <a:gd name="T3" fmla="*/ 0 h 66"/>
                  <a:gd name="T4" fmla="*/ 32 w 132"/>
                  <a:gd name="T5" fmla="*/ 0 h 66"/>
                  <a:gd name="T6" fmla="*/ 18 w 132"/>
                  <a:gd name="T7" fmla="*/ 9 h 66"/>
                  <a:gd name="T8" fmla="*/ 2 w 132"/>
                  <a:gd name="T9" fmla="*/ 57 h 66"/>
                  <a:gd name="T10" fmla="*/ 8 w 132"/>
                  <a:gd name="T11" fmla="*/ 66 h 66"/>
                  <a:gd name="T12" fmla="*/ 124 w 132"/>
                  <a:gd name="T13" fmla="*/ 66 h 66"/>
                  <a:gd name="T14" fmla="*/ 130 w 132"/>
                  <a:gd name="T15" fmla="*/ 57 h 66"/>
                  <a:gd name="T16" fmla="*/ 114 w 132"/>
                  <a:gd name="T17" fmla="*/ 9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66">
                    <a:moveTo>
                      <a:pt x="114" y="9"/>
                    </a:moveTo>
                    <a:cubicBezTo>
                      <a:pt x="112" y="4"/>
                      <a:pt x="106" y="0"/>
                      <a:pt x="100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6" y="0"/>
                      <a:pt x="20" y="4"/>
                      <a:pt x="18" y="9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2"/>
                      <a:pt x="3" y="66"/>
                      <a:pt x="8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29" y="66"/>
                      <a:pt x="132" y="62"/>
                      <a:pt x="130" y="57"/>
                    </a:cubicBezTo>
                    <a:lnTo>
                      <a:pt x="114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002">
                  <a:ea typeface="微软雅黑" panose="020B0503020204020204" pitchFamily="34" charset="-122"/>
                </a:endParaRPr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xmlns="" id="{C4AD56DB-0C70-41F9-B806-AA2D6E8C7A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73742" y="3196807"/>
                <a:ext cx="374586" cy="187888"/>
              </a:xfrm>
              <a:custGeom>
                <a:avLst/>
                <a:gdLst>
                  <a:gd name="T0" fmla="*/ 131 w 132"/>
                  <a:gd name="T1" fmla="*/ 57 h 66"/>
                  <a:gd name="T2" fmla="*/ 114 w 132"/>
                  <a:gd name="T3" fmla="*/ 9 h 66"/>
                  <a:gd name="T4" fmla="*/ 101 w 132"/>
                  <a:gd name="T5" fmla="*/ 0 h 66"/>
                  <a:gd name="T6" fmla="*/ 32 w 132"/>
                  <a:gd name="T7" fmla="*/ 0 h 66"/>
                  <a:gd name="T8" fmla="*/ 19 w 132"/>
                  <a:gd name="T9" fmla="*/ 9 h 66"/>
                  <a:gd name="T10" fmla="*/ 2 w 132"/>
                  <a:gd name="T11" fmla="*/ 57 h 66"/>
                  <a:gd name="T12" fmla="*/ 8 w 132"/>
                  <a:gd name="T13" fmla="*/ 66 h 66"/>
                  <a:gd name="T14" fmla="*/ 124 w 132"/>
                  <a:gd name="T15" fmla="*/ 66 h 66"/>
                  <a:gd name="T16" fmla="*/ 131 w 132"/>
                  <a:gd name="T17" fmla="*/ 5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66">
                    <a:moveTo>
                      <a:pt x="131" y="57"/>
                    </a:moveTo>
                    <a:cubicBezTo>
                      <a:pt x="114" y="9"/>
                      <a:pt x="114" y="9"/>
                      <a:pt x="114" y="9"/>
                    </a:cubicBezTo>
                    <a:cubicBezTo>
                      <a:pt x="112" y="4"/>
                      <a:pt x="106" y="0"/>
                      <a:pt x="10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6" y="0"/>
                      <a:pt x="20" y="4"/>
                      <a:pt x="19" y="9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2"/>
                      <a:pt x="3" y="66"/>
                      <a:pt x="8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29" y="66"/>
                      <a:pt x="132" y="62"/>
                      <a:pt x="13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002"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xmlns="" id="{71463A0C-1576-468C-8344-64DB958C8A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66827" y="2970866"/>
                <a:ext cx="376965" cy="189077"/>
              </a:xfrm>
              <a:custGeom>
                <a:avLst/>
                <a:gdLst>
                  <a:gd name="T0" fmla="*/ 9 w 133"/>
                  <a:gd name="T1" fmla="*/ 66 h 66"/>
                  <a:gd name="T2" fmla="*/ 124 w 133"/>
                  <a:gd name="T3" fmla="*/ 66 h 66"/>
                  <a:gd name="T4" fmla="*/ 131 w 133"/>
                  <a:gd name="T5" fmla="*/ 57 h 66"/>
                  <a:gd name="T6" fmla="*/ 114 w 133"/>
                  <a:gd name="T7" fmla="*/ 9 h 66"/>
                  <a:gd name="T8" fmla="*/ 101 w 133"/>
                  <a:gd name="T9" fmla="*/ 0 h 66"/>
                  <a:gd name="T10" fmla="*/ 32 w 133"/>
                  <a:gd name="T11" fmla="*/ 0 h 66"/>
                  <a:gd name="T12" fmla="*/ 19 w 133"/>
                  <a:gd name="T13" fmla="*/ 9 h 66"/>
                  <a:gd name="T14" fmla="*/ 2 w 133"/>
                  <a:gd name="T15" fmla="*/ 57 h 66"/>
                  <a:gd name="T16" fmla="*/ 9 w 133"/>
                  <a:gd name="T1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3" h="66">
                    <a:moveTo>
                      <a:pt x="9" y="66"/>
                    </a:moveTo>
                    <a:cubicBezTo>
                      <a:pt x="124" y="66"/>
                      <a:pt x="124" y="66"/>
                      <a:pt x="124" y="66"/>
                    </a:cubicBezTo>
                    <a:cubicBezTo>
                      <a:pt x="130" y="66"/>
                      <a:pt x="133" y="62"/>
                      <a:pt x="131" y="57"/>
                    </a:cubicBezTo>
                    <a:cubicBezTo>
                      <a:pt x="114" y="9"/>
                      <a:pt x="114" y="9"/>
                      <a:pt x="114" y="9"/>
                    </a:cubicBezTo>
                    <a:cubicBezTo>
                      <a:pt x="112" y="4"/>
                      <a:pt x="107" y="0"/>
                      <a:pt x="10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7" y="0"/>
                      <a:pt x="21" y="4"/>
                      <a:pt x="19" y="9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2"/>
                      <a:pt x="3" y="66"/>
                      <a:pt x="9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002"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xmlns="" id="{0713BEA9-9D01-4C80-9448-8EF901791E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95404" y="3661430"/>
                <a:ext cx="374586" cy="187888"/>
              </a:xfrm>
              <a:custGeom>
                <a:avLst/>
                <a:gdLst>
                  <a:gd name="T0" fmla="*/ 131 w 132"/>
                  <a:gd name="T1" fmla="*/ 57 h 66"/>
                  <a:gd name="T2" fmla="*/ 114 w 132"/>
                  <a:gd name="T3" fmla="*/ 9 h 66"/>
                  <a:gd name="T4" fmla="*/ 101 w 132"/>
                  <a:gd name="T5" fmla="*/ 0 h 66"/>
                  <a:gd name="T6" fmla="*/ 32 w 132"/>
                  <a:gd name="T7" fmla="*/ 0 h 66"/>
                  <a:gd name="T8" fmla="*/ 19 w 132"/>
                  <a:gd name="T9" fmla="*/ 9 h 66"/>
                  <a:gd name="T10" fmla="*/ 2 w 132"/>
                  <a:gd name="T11" fmla="*/ 57 h 66"/>
                  <a:gd name="T12" fmla="*/ 8 w 132"/>
                  <a:gd name="T13" fmla="*/ 66 h 66"/>
                  <a:gd name="T14" fmla="*/ 124 w 132"/>
                  <a:gd name="T15" fmla="*/ 66 h 66"/>
                  <a:gd name="T16" fmla="*/ 131 w 132"/>
                  <a:gd name="T17" fmla="*/ 5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66">
                    <a:moveTo>
                      <a:pt x="131" y="57"/>
                    </a:moveTo>
                    <a:cubicBezTo>
                      <a:pt x="114" y="9"/>
                      <a:pt x="114" y="9"/>
                      <a:pt x="114" y="9"/>
                    </a:cubicBezTo>
                    <a:cubicBezTo>
                      <a:pt x="112" y="4"/>
                      <a:pt x="106" y="0"/>
                      <a:pt x="10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6" y="0"/>
                      <a:pt x="20" y="4"/>
                      <a:pt x="19" y="9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2"/>
                      <a:pt x="3" y="66"/>
                      <a:pt x="8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29" y="66"/>
                      <a:pt x="132" y="62"/>
                      <a:pt x="13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002"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xmlns="" id="{64C23FBA-19F8-4E42-AC00-EE8F994B8D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88489" y="3435489"/>
                <a:ext cx="376965" cy="189077"/>
              </a:xfrm>
              <a:custGeom>
                <a:avLst/>
                <a:gdLst>
                  <a:gd name="T0" fmla="*/ 9 w 133"/>
                  <a:gd name="T1" fmla="*/ 66 h 66"/>
                  <a:gd name="T2" fmla="*/ 124 w 133"/>
                  <a:gd name="T3" fmla="*/ 66 h 66"/>
                  <a:gd name="T4" fmla="*/ 131 w 133"/>
                  <a:gd name="T5" fmla="*/ 57 h 66"/>
                  <a:gd name="T6" fmla="*/ 114 w 133"/>
                  <a:gd name="T7" fmla="*/ 9 h 66"/>
                  <a:gd name="T8" fmla="*/ 101 w 133"/>
                  <a:gd name="T9" fmla="*/ 0 h 66"/>
                  <a:gd name="T10" fmla="*/ 32 w 133"/>
                  <a:gd name="T11" fmla="*/ 0 h 66"/>
                  <a:gd name="T12" fmla="*/ 19 w 133"/>
                  <a:gd name="T13" fmla="*/ 9 h 66"/>
                  <a:gd name="T14" fmla="*/ 2 w 133"/>
                  <a:gd name="T15" fmla="*/ 57 h 66"/>
                  <a:gd name="T16" fmla="*/ 9 w 133"/>
                  <a:gd name="T1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3" h="66">
                    <a:moveTo>
                      <a:pt x="9" y="66"/>
                    </a:moveTo>
                    <a:cubicBezTo>
                      <a:pt x="124" y="66"/>
                      <a:pt x="124" y="66"/>
                      <a:pt x="124" y="66"/>
                    </a:cubicBezTo>
                    <a:cubicBezTo>
                      <a:pt x="130" y="66"/>
                      <a:pt x="133" y="62"/>
                      <a:pt x="131" y="57"/>
                    </a:cubicBezTo>
                    <a:cubicBezTo>
                      <a:pt x="114" y="9"/>
                      <a:pt x="114" y="9"/>
                      <a:pt x="114" y="9"/>
                    </a:cubicBezTo>
                    <a:cubicBezTo>
                      <a:pt x="112" y="4"/>
                      <a:pt x="107" y="0"/>
                      <a:pt x="10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7" y="0"/>
                      <a:pt x="21" y="4"/>
                      <a:pt x="19" y="9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2"/>
                      <a:pt x="3" y="66"/>
                      <a:pt x="9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002">
                  <a:ea typeface="微软雅黑" panose="020B0503020204020204" pitchFamily="34" charset="-122"/>
                </a:endParaRPr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xmlns="" id="{F23DF322-7CBC-4F65-955C-8FDC3A8D7F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82249" y="3196807"/>
                <a:ext cx="374586" cy="187888"/>
              </a:xfrm>
              <a:custGeom>
                <a:avLst/>
                <a:gdLst>
                  <a:gd name="T0" fmla="*/ 131 w 132"/>
                  <a:gd name="T1" fmla="*/ 57 h 66"/>
                  <a:gd name="T2" fmla="*/ 114 w 132"/>
                  <a:gd name="T3" fmla="*/ 9 h 66"/>
                  <a:gd name="T4" fmla="*/ 101 w 132"/>
                  <a:gd name="T5" fmla="*/ 0 h 66"/>
                  <a:gd name="T6" fmla="*/ 32 w 132"/>
                  <a:gd name="T7" fmla="*/ 0 h 66"/>
                  <a:gd name="T8" fmla="*/ 19 w 132"/>
                  <a:gd name="T9" fmla="*/ 9 h 66"/>
                  <a:gd name="T10" fmla="*/ 2 w 132"/>
                  <a:gd name="T11" fmla="*/ 57 h 66"/>
                  <a:gd name="T12" fmla="*/ 8 w 132"/>
                  <a:gd name="T13" fmla="*/ 66 h 66"/>
                  <a:gd name="T14" fmla="*/ 124 w 132"/>
                  <a:gd name="T15" fmla="*/ 66 h 66"/>
                  <a:gd name="T16" fmla="*/ 131 w 132"/>
                  <a:gd name="T17" fmla="*/ 5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66">
                    <a:moveTo>
                      <a:pt x="131" y="57"/>
                    </a:moveTo>
                    <a:cubicBezTo>
                      <a:pt x="114" y="9"/>
                      <a:pt x="114" y="9"/>
                      <a:pt x="114" y="9"/>
                    </a:cubicBezTo>
                    <a:cubicBezTo>
                      <a:pt x="112" y="4"/>
                      <a:pt x="106" y="0"/>
                      <a:pt x="10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6" y="0"/>
                      <a:pt x="20" y="4"/>
                      <a:pt x="19" y="9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2"/>
                      <a:pt x="3" y="66"/>
                      <a:pt x="8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29" y="66"/>
                      <a:pt x="132" y="62"/>
                      <a:pt x="13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002"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70" name="组合 69">
                <a:extLst>
                  <a:ext uri="{FF2B5EF4-FFF2-40B4-BE49-F238E27FC236}">
                    <a16:creationId xmlns:a16="http://schemas.microsoft.com/office/drawing/2014/main" xmlns="" id="{13893ADD-2199-412C-B36F-2DF342C435B4}"/>
                  </a:ext>
                </a:extLst>
              </p:cNvPr>
              <p:cNvGrpSpPr/>
              <p:nvPr/>
            </p:nvGrpSpPr>
            <p:grpSpPr>
              <a:xfrm>
                <a:off x="10289361" y="2782923"/>
                <a:ext cx="217618" cy="231887"/>
                <a:chOff x="6651998" y="2093912"/>
                <a:chExt cx="217618" cy="231887"/>
              </a:xfrm>
              <a:grpFill/>
            </p:grpSpPr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xmlns="" id="{3129EBD3-2CED-4884-B75D-3ACECAB612A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05511" y="2162884"/>
                  <a:ext cx="164105" cy="162915"/>
                </a:xfrm>
                <a:custGeom>
                  <a:avLst/>
                  <a:gdLst>
                    <a:gd name="T0" fmla="*/ 45 w 138"/>
                    <a:gd name="T1" fmla="*/ 91 h 137"/>
                    <a:gd name="T2" fmla="*/ 69 w 138"/>
                    <a:gd name="T3" fmla="*/ 137 h 137"/>
                    <a:gd name="T4" fmla="*/ 93 w 138"/>
                    <a:gd name="T5" fmla="*/ 91 h 137"/>
                    <a:gd name="T6" fmla="*/ 138 w 138"/>
                    <a:gd name="T7" fmla="*/ 67 h 137"/>
                    <a:gd name="T8" fmla="*/ 93 w 138"/>
                    <a:gd name="T9" fmla="*/ 43 h 137"/>
                    <a:gd name="T10" fmla="*/ 69 w 138"/>
                    <a:gd name="T11" fmla="*/ 0 h 137"/>
                    <a:gd name="T12" fmla="*/ 45 w 138"/>
                    <a:gd name="T13" fmla="*/ 43 h 137"/>
                    <a:gd name="T14" fmla="*/ 0 w 138"/>
                    <a:gd name="T15" fmla="*/ 67 h 137"/>
                    <a:gd name="T16" fmla="*/ 45 w 138"/>
                    <a:gd name="T17" fmla="*/ 91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8" h="137">
                      <a:moveTo>
                        <a:pt x="45" y="91"/>
                      </a:moveTo>
                      <a:lnTo>
                        <a:pt x="69" y="137"/>
                      </a:lnTo>
                      <a:lnTo>
                        <a:pt x="93" y="91"/>
                      </a:lnTo>
                      <a:lnTo>
                        <a:pt x="138" y="67"/>
                      </a:lnTo>
                      <a:lnTo>
                        <a:pt x="93" y="43"/>
                      </a:lnTo>
                      <a:lnTo>
                        <a:pt x="69" y="0"/>
                      </a:lnTo>
                      <a:lnTo>
                        <a:pt x="45" y="43"/>
                      </a:lnTo>
                      <a:lnTo>
                        <a:pt x="0" y="67"/>
                      </a:lnTo>
                      <a:lnTo>
                        <a:pt x="45" y="9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002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xmlns="" id="{97392C87-EC53-4740-85F2-AA920E2ABBA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51998" y="2093912"/>
                  <a:ext cx="96322" cy="99890"/>
                </a:xfrm>
                <a:custGeom>
                  <a:avLst/>
                  <a:gdLst>
                    <a:gd name="T0" fmla="*/ 40 w 81"/>
                    <a:gd name="T1" fmla="*/ 84 h 84"/>
                    <a:gd name="T2" fmla="*/ 54 w 81"/>
                    <a:gd name="T3" fmla="*/ 58 h 84"/>
                    <a:gd name="T4" fmla="*/ 81 w 81"/>
                    <a:gd name="T5" fmla="*/ 43 h 84"/>
                    <a:gd name="T6" fmla="*/ 54 w 81"/>
                    <a:gd name="T7" fmla="*/ 29 h 84"/>
                    <a:gd name="T8" fmla="*/ 40 w 81"/>
                    <a:gd name="T9" fmla="*/ 0 h 84"/>
                    <a:gd name="T10" fmla="*/ 26 w 81"/>
                    <a:gd name="T11" fmla="*/ 29 h 84"/>
                    <a:gd name="T12" fmla="*/ 0 w 81"/>
                    <a:gd name="T13" fmla="*/ 43 h 84"/>
                    <a:gd name="T14" fmla="*/ 26 w 81"/>
                    <a:gd name="T15" fmla="*/ 58 h 84"/>
                    <a:gd name="T16" fmla="*/ 40 w 81"/>
                    <a:gd name="T17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1" h="84">
                      <a:moveTo>
                        <a:pt x="40" y="84"/>
                      </a:moveTo>
                      <a:lnTo>
                        <a:pt x="54" y="58"/>
                      </a:lnTo>
                      <a:lnTo>
                        <a:pt x="81" y="43"/>
                      </a:lnTo>
                      <a:lnTo>
                        <a:pt x="54" y="29"/>
                      </a:lnTo>
                      <a:lnTo>
                        <a:pt x="40" y="0"/>
                      </a:lnTo>
                      <a:lnTo>
                        <a:pt x="26" y="29"/>
                      </a:lnTo>
                      <a:lnTo>
                        <a:pt x="0" y="43"/>
                      </a:lnTo>
                      <a:lnTo>
                        <a:pt x="26" y="58"/>
                      </a:lnTo>
                      <a:lnTo>
                        <a:pt x="40" y="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002"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xmlns="" id="{34F52F6E-E142-4110-9168-C3314D43CE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12712" y="2666084"/>
                <a:ext cx="200523" cy="207951"/>
              </a:xfrm>
              <a:custGeom>
                <a:avLst/>
                <a:gdLst>
                  <a:gd name="T0" fmla="*/ 40 w 81"/>
                  <a:gd name="T1" fmla="*/ 84 h 84"/>
                  <a:gd name="T2" fmla="*/ 54 w 81"/>
                  <a:gd name="T3" fmla="*/ 58 h 84"/>
                  <a:gd name="T4" fmla="*/ 81 w 81"/>
                  <a:gd name="T5" fmla="*/ 43 h 84"/>
                  <a:gd name="T6" fmla="*/ 54 w 81"/>
                  <a:gd name="T7" fmla="*/ 29 h 84"/>
                  <a:gd name="T8" fmla="*/ 40 w 81"/>
                  <a:gd name="T9" fmla="*/ 0 h 84"/>
                  <a:gd name="T10" fmla="*/ 26 w 81"/>
                  <a:gd name="T11" fmla="*/ 29 h 84"/>
                  <a:gd name="T12" fmla="*/ 0 w 81"/>
                  <a:gd name="T13" fmla="*/ 43 h 84"/>
                  <a:gd name="T14" fmla="*/ 26 w 81"/>
                  <a:gd name="T15" fmla="*/ 58 h 84"/>
                  <a:gd name="T16" fmla="*/ 40 w 81"/>
                  <a:gd name="T17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84">
                    <a:moveTo>
                      <a:pt x="40" y="84"/>
                    </a:moveTo>
                    <a:lnTo>
                      <a:pt x="54" y="58"/>
                    </a:lnTo>
                    <a:lnTo>
                      <a:pt x="81" y="43"/>
                    </a:lnTo>
                    <a:lnTo>
                      <a:pt x="54" y="29"/>
                    </a:lnTo>
                    <a:lnTo>
                      <a:pt x="40" y="0"/>
                    </a:lnTo>
                    <a:lnTo>
                      <a:pt x="26" y="29"/>
                    </a:lnTo>
                    <a:lnTo>
                      <a:pt x="0" y="43"/>
                    </a:lnTo>
                    <a:lnTo>
                      <a:pt x="26" y="58"/>
                    </a:lnTo>
                    <a:lnTo>
                      <a:pt x="40" y="8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002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69BF2E4C-77EA-4BF4-BA5C-F4699BAA55BB}"/>
                </a:ext>
              </a:extLst>
            </p:cNvPr>
            <p:cNvGrpSpPr/>
            <p:nvPr/>
          </p:nvGrpSpPr>
          <p:grpSpPr>
            <a:xfrm>
              <a:off x="6325645" y="2062361"/>
              <a:ext cx="2424880" cy="1786945"/>
              <a:chOff x="6325645" y="2062361"/>
              <a:chExt cx="2424880" cy="1786945"/>
            </a:xfrm>
            <a:solidFill>
              <a:schemeClr val="accent3"/>
            </a:solidFill>
          </p:grpSpPr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xmlns="" id="{50D7F646-F93D-4333-AE8D-3793A41662C9}"/>
                  </a:ext>
                </a:extLst>
              </p:cNvPr>
              <p:cNvGrpSpPr/>
              <p:nvPr/>
            </p:nvGrpSpPr>
            <p:grpSpPr>
              <a:xfrm>
                <a:off x="7614669" y="2189194"/>
                <a:ext cx="398523" cy="424654"/>
                <a:chOff x="2935775" y="3465512"/>
                <a:chExt cx="217618" cy="231887"/>
              </a:xfrm>
              <a:grpFill/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xmlns="" id="{5C4F7B84-D96C-4272-BECD-165E8437CC4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89288" y="3534484"/>
                  <a:ext cx="164105" cy="162915"/>
                </a:xfrm>
                <a:custGeom>
                  <a:avLst/>
                  <a:gdLst>
                    <a:gd name="T0" fmla="*/ 45 w 138"/>
                    <a:gd name="T1" fmla="*/ 91 h 137"/>
                    <a:gd name="T2" fmla="*/ 69 w 138"/>
                    <a:gd name="T3" fmla="*/ 137 h 137"/>
                    <a:gd name="T4" fmla="*/ 93 w 138"/>
                    <a:gd name="T5" fmla="*/ 91 h 137"/>
                    <a:gd name="T6" fmla="*/ 138 w 138"/>
                    <a:gd name="T7" fmla="*/ 67 h 137"/>
                    <a:gd name="T8" fmla="*/ 93 w 138"/>
                    <a:gd name="T9" fmla="*/ 43 h 137"/>
                    <a:gd name="T10" fmla="*/ 69 w 138"/>
                    <a:gd name="T11" fmla="*/ 0 h 137"/>
                    <a:gd name="T12" fmla="*/ 45 w 138"/>
                    <a:gd name="T13" fmla="*/ 43 h 137"/>
                    <a:gd name="T14" fmla="*/ 0 w 138"/>
                    <a:gd name="T15" fmla="*/ 67 h 137"/>
                    <a:gd name="T16" fmla="*/ 45 w 138"/>
                    <a:gd name="T17" fmla="*/ 91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8" h="137">
                      <a:moveTo>
                        <a:pt x="45" y="91"/>
                      </a:moveTo>
                      <a:lnTo>
                        <a:pt x="69" y="137"/>
                      </a:lnTo>
                      <a:lnTo>
                        <a:pt x="93" y="91"/>
                      </a:lnTo>
                      <a:lnTo>
                        <a:pt x="138" y="67"/>
                      </a:lnTo>
                      <a:lnTo>
                        <a:pt x="93" y="43"/>
                      </a:lnTo>
                      <a:lnTo>
                        <a:pt x="69" y="0"/>
                      </a:lnTo>
                      <a:lnTo>
                        <a:pt x="45" y="43"/>
                      </a:lnTo>
                      <a:lnTo>
                        <a:pt x="0" y="67"/>
                      </a:lnTo>
                      <a:lnTo>
                        <a:pt x="45" y="9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002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xmlns="" id="{4B88EFB6-8F84-49B4-A8B2-01B7DA8C575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35775" y="3465512"/>
                  <a:ext cx="96322" cy="99890"/>
                </a:xfrm>
                <a:custGeom>
                  <a:avLst/>
                  <a:gdLst>
                    <a:gd name="T0" fmla="*/ 40 w 81"/>
                    <a:gd name="T1" fmla="*/ 84 h 84"/>
                    <a:gd name="T2" fmla="*/ 54 w 81"/>
                    <a:gd name="T3" fmla="*/ 58 h 84"/>
                    <a:gd name="T4" fmla="*/ 81 w 81"/>
                    <a:gd name="T5" fmla="*/ 43 h 84"/>
                    <a:gd name="T6" fmla="*/ 54 w 81"/>
                    <a:gd name="T7" fmla="*/ 29 h 84"/>
                    <a:gd name="T8" fmla="*/ 40 w 81"/>
                    <a:gd name="T9" fmla="*/ 0 h 84"/>
                    <a:gd name="T10" fmla="*/ 26 w 81"/>
                    <a:gd name="T11" fmla="*/ 29 h 84"/>
                    <a:gd name="T12" fmla="*/ 0 w 81"/>
                    <a:gd name="T13" fmla="*/ 43 h 84"/>
                    <a:gd name="T14" fmla="*/ 26 w 81"/>
                    <a:gd name="T15" fmla="*/ 58 h 84"/>
                    <a:gd name="T16" fmla="*/ 40 w 81"/>
                    <a:gd name="T17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1" h="84">
                      <a:moveTo>
                        <a:pt x="40" y="84"/>
                      </a:moveTo>
                      <a:lnTo>
                        <a:pt x="54" y="58"/>
                      </a:lnTo>
                      <a:lnTo>
                        <a:pt x="81" y="43"/>
                      </a:lnTo>
                      <a:lnTo>
                        <a:pt x="54" y="29"/>
                      </a:lnTo>
                      <a:lnTo>
                        <a:pt x="40" y="0"/>
                      </a:lnTo>
                      <a:lnTo>
                        <a:pt x="26" y="29"/>
                      </a:lnTo>
                      <a:lnTo>
                        <a:pt x="0" y="43"/>
                      </a:lnTo>
                      <a:lnTo>
                        <a:pt x="26" y="58"/>
                      </a:lnTo>
                      <a:lnTo>
                        <a:pt x="40" y="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002"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xmlns="" id="{44F9295B-CA47-492B-9849-D3D9D7D17C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5645" y="3661418"/>
                <a:ext cx="374586" cy="187888"/>
              </a:xfrm>
              <a:custGeom>
                <a:avLst/>
                <a:gdLst>
                  <a:gd name="T0" fmla="*/ 114 w 132"/>
                  <a:gd name="T1" fmla="*/ 9 h 66"/>
                  <a:gd name="T2" fmla="*/ 100 w 132"/>
                  <a:gd name="T3" fmla="*/ 0 h 66"/>
                  <a:gd name="T4" fmla="*/ 32 w 132"/>
                  <a:gd name="T5" fmla="*/ 0 h 66"/>
                  <a:gd name="T6" fmla="*/ 18 w 132"/>
                  <a:gd name="T7" fmla="*/ 9 h 66"/>
                  <a:gd name="T8" fmla="*/ 2 w 132"/>
                  <a:gd name="T9" fmla="*/ 57 h 66"/>
                  <a:gd name="T10" fmla="*/ 8 w 132"/>
                  <a:gd name="T11" fmla="*/ 66 h 66"/>
                  <a:gd name="T12" fmla="*/ 124 w 132"/>
                  <a:gd name="T13" fmla="*/ 66 h 66"/>
                  <a:gd name="T14" fmla="*/ 130 w 132"/>
                  <a:gd name="T15" fmla="*/ 57 h 66"/>
                  <a:gd name="T16" fmla="*/ 114 w 132"/>
                  <a:gd name="T17" fmla="*/ 9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66">
                    <a:moveTo>
                      <a:pt x="114" y="9"/>
                    </a:moveTo>
                    <a:cubicBezTo>
                      <a:pt x="112" y="4"/>
                      <a:pt x="106" y="0"/>
                      <a:pt x="100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6" y="0"/>
                      <a:pt x="20" y="4"/>
                      <a:pt x="18" y="9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2"/>
                      <a:pt x="3" y="66"/>
                      <a:pt x="8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29" y="66"/>
                      <a:pt x="132" y="62"/>
                      <a:pt x="130" y="57"/>
                    </a:cubicBezTo>
                    <a:lnTo>
                      <a:pt x="114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002"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xmlns="" id="{BD2EDAC0-0577-4E79-BA1D-B5AF2D9AC8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37096" y="3661418"/>
                <a:ext cx="374586" cy="187888"/>
              </a:xfrm>
              <a:custGeom>
                <a:avLst/>
                <a:gdLst>
                  <a:gd name="T0" fmla="*/ 131 w 132"/>
                  <a:gd name="T1" fmla="*/ 57 h 66"/>
                  <a:gd name="T2" fmla="*/ 114 w 132"/>
                  <a:gd name="T3" fmla="*/ 9 h 66"/>
                  <a:gd name="T4" fmla="*/ 101 w 132"/>
                  <a:gd name="T5" fmla="*/ 0 h 66"/>
                  <a:gd name="T6" fmla="*/ 32 w 132"/>
                  <a:gd name="T7" fmla="*/ 0 h 66"/>
                  <a:gd name="T8" fmla="*/ 19 w 132"/>
                  <a:gd name="T9" fmla="*/ 9 h 66"/>
                  <a:gd name="T10" fmla="*/ 2 w 132"/>
                  <a:gd name="T11" fmla="*/ 57 h 66"/>
                  <a:gd name="T12" fmla="*/ 8 w 132"/>
                  <a:gd name="T13" fmla="*/ 66 h 66"/>
                  <a:gd name="T14" fmla="*/ 124 w 132"/>
                  <a:gd name="T15" fmla="*/ 66 h 66"/>
                  <a:gd name="T16" fmla="*/ 131 w 132"/>
                  <a:gd name="T17" fmla="*/ 5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66">
                    <a:moveTo>
                      <a:pt x="131" y="57"/>
                    </a:moveTo>
                    <a:cubicBezTo>
                      <a:pt x="114" y="9"/>
                      <a:pt x="114" y="9"/>
                      <a:pt x="114" y="9"/>
                    </a:cubicBezTo>
                    <a:cubicBezTo>
                      <a:pt x="112" y="4"/>
                      <a:pt x="106" y="0"/>
                      <a:pt x="10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6" y="0"/>
                      <a:pt x="20" y="4"/>
                      <a:pt x="19" y="9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2"/>
                      <a:pt x="3" y="66"/>
                      <a:pt x="8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29" y="66"/>
                      <a:pt x="132" y="62"/>
                      <a:pt x="13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002"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xmlns="" id="{41B8AB79-C22F-4E3E-A6D4-CC88A572AC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30181" y="3435477"/>
                <a:ext cx="376965" cy="189077"/>
              </a:xfrm>
              <a:custGeom>
                <a:avLst/>
                <a:gdLst>
                  <a:gd name="T0" fmla="*/ 9 w 133"/>
                  <a:gd name="T1" fmla="*/ 66 h 66"/>
                  <a:gd name="T2" fmla="*/ 124 w 133"/>
                  <a:gd name="T3" fmla="*/ 66 h 66"/>
                  <a:gd name="T4" fmla="*/ 131 w 133"/>
                  <a:gd name="T5" fmla="*/ 57 h 66"/>
                  <a:gd name="T6" fmla="*/ 114 w 133"/>
                  <a:gd name="T7" fmla="*/ 9 h 66"/>
                  <a:gd name="T8" fmla="*/ 101 w 133"/>
                  <a:gd name="T9" fmla="*/ 0 h 66"/>
                  <a:gd name="T10" fmla="*/ 32 w 133"/>
                  <a:gd name="T11" fmla="*/ 0 h 66"/>
                  <a:gd name="T12" fmla="*/ 19 w 133"/>
                  <a:gd name="T13" fmla="*/ 9 h 66"/>
                  <a:gd name="T14" fmla="*/ 2 w 133"/>
                  <a:gd name="T15" fmla="*/ 57 h 66"/>
                  <a:gd name="T16" fmla="*/ 9 w 133"/>
                  <a:gd name="T1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3" h="66">
                    <a:moveTo>
                      <a:pt x="9" y="66"/>
                    </a:moveTo>
                    <a:cubicBezTo>
                      <a:pt x="124" y="66"/>
                      <a:pt x="124" y="66"/>
                      <a:pt x="124" y="66"/>
                    </a:cubicBezTo>
                    <a:cubicBezTo>
                      <a:pt x="130" y="66"/>
                      <a:pt x="133" y="62"/>
                      <a:pt x="131" y="57"/>
                    </a:cubicBezTo>
                    <a:cubicBezTo>
                      <a:pt x="114" y="9"/>
                      <a:pt x="114" y="9"/>
                      <a:pt x="114" y="9"/>
                    </a:cubicBezTo>
                    <a:cubicBezTo>
                      <a:pt x="112" y="4"/>
                      <a:pt x="107" y="0"/>
                      <a:pt x="10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7" y="0"/>
                      <a:pt x="21" y="4"/>
                      <a:pt x="19" y="9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2"/>
                      <a:pt x="3" y="66"/>
                      <a:pt x="9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002"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xmlns="" id="{4AC38084-A5A8-4633-A60F-8046DCC657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48547" y="3661418"/>
                <a:ext cx="374586" cy="187888"/>
              </a:xfrm>
              <a:custGeom>
                <a:avLst/>
                <a:gdLst>
                  <a:gd name="T0" fmla="*/ 114 w 132"/>
                  <a:gd name="T1" fmla="*/ 9 h 66"/>
                  <a:gd name="T2" fmla="*/ 100 w 132"/>
                  <a:gd name="T3" fmla="*/ 0 h 66"/>
                  <a:gd name="T4" fmla="*/ 32 w 132"/>
                  <a:gd name="T5" fmla="*/ 0 h 66"/>
                  <a:gd name="T6" fmla="*/ 18 w 132"/>
                  <a:gd name="T7" fmla="*/ 9 h 66"/>
                  <a:gd name="T8" fmla="*/ 2 w 132"/>
                  <a:gd name="T9" fmla="*/ 57 h 66"/>
                  <a:gd name="T10" fmla="*/ 8 w 132"/>
                  <a:gd name="T11" fmla="*/ 66 h 66"/>
                  <a:gd name="T12" fmla="*/ 124 w 132"/>
                  <a:gd name="T13" fmla="*/ 66 h 66"/>
                  <a:gd name="T14" fmla="*/ 130 w 132"/>
                  <a:gd name="T15" fmla="*/ 57 h 66"/>
                  <a:gd name="T16" fmla="*/ 114 w 132"/>
                  <a:gd name="T17" fmla="*/ 9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66">
                    <a:moveTo>
                      <a:pt x="114" y="9"/>
                    </a:moveTo>
                    <a:cubicBezTo>
                      <a:pt x="112" y="4"/>
                      <a:pt x="106" y="0"/>
                      <a:pt x="100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6" y="0"/>
                      <a:pt x="20" y="4"/>
                      <a:pt x="18" y="9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2"/>
                      <a:pt x="3" y="66"/>
                      <a:pt x="8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29" y="66"/>
                      <a:pt x="132" y="62"/>
                      <a:pt x="130" y="57"/>
                    </a:cubicBezTo>
                    <a:lnTo>
                      <a:pt x="114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002"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xmlns="" id="{8A8686E2-C08C-4D40-9221-3D128FED6C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59998" y="3661418"/>
                <a:ext cx="374586" cy="187888"/>
              </a:xfrm>
              <a:custGeom>
                <a:avLst/>
                <a:gdLst>
                  <a:gd name="T0" fmla="*/ 131 w 132"/>
                  <a:gd name="T1" fmla="*/ 57 h 66"/>
                  <a:gd name="T2" fmla="*/ 114 w 132"/>
                  <a:gd name="T3" fmla="*/ 9 h 66"/>
                  <a:gd name="T4" fmla="*/ 101 w 132"/>
                  <a:gd name="T5" fmla="*/ 0 h 66"/>
                  <a:gd name="T6" fmla="*/ 32 w 132"/>
                  <a:gd name="T7" fmla="*/ 0 h 66"/>
                  <a:gd name="T8" fmla="*/ 19 w 132"/>
                  <a:gd name="T9" fmla="*/ 9 h 66"/>
                  <a:gd name="T10" fmla="*/ 2 w 132"/>
                  <a:gd name="T11" fmla="*/ 57 h 66"/>
                  <a:gd name="T12" fmla="*/ 8 w 132"/>
                  <a:gd name="T13" fmla="*/ 66 h 66"/>
                  <a:gd name="T14" fmla="*/ 124 w 132"/>
                  <a:gd name="T15" fmla="*/ 66 h 66"/>
                  <a:gd name="T16" fmla="*/ 131 w 132"/>
                  <a:gd name="T17" fmla="*/ 5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66">
                    <a:moveTo>
                      <a:pt x="131" y="57"/>
                    </a:moveTo>
                    <a:cubicBezTo>
                      <a:pt x="114" y="9"/>
                      <a:pt x="114" y="9"/>
                      <a:pt x="114" y="9"/>
                    </a:cubicBezTo>
                    <a:cubicBezTo>
                      <a:pt x="112" y="4"/>
                      <a:pt x="106" y="0"/>
                      <a:pt x="10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6" y="0"/>
                      <a:pt x="20" y="4"/>
                      <a:pt x="19" y="9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2"/>
                      <a:pt x="3" y="66"/>
                      <a:pt x="8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29" y="66"/>
                      <a:pt x="132" y="62"/>
                      <a:pt x="13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002"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xmlns="" id="{E5D796F0-704C-4CE6-A83D-4721A24315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53083" y="3435477"/>
                <a:ext cx="376965" cy="189077"/>
              </a:xfrm>
              <a:custGeom>
                <a:avLst/>
                <a:gdLst>
                  <a:gd name="T0" fmla="*/ 9 w 133"/>
                  <a:gd name="T1" fmla="*/ 66 h 66"/>
                  <a:gd name="T2" fmla="*/ 124 w 133"/>
                  <a:gd name="T3" fmla="*/ 66 h 66"/>
                  <a:gd name="T4" fmla="*/ 131 w 133"/>
                  <a:gd name="T5" fmla="*/ 57 h 66"/>
                  <a:gd name="T6" fmla="*/ 114 w 133"/>
                  <a:gd name="T7" fmla="*/ 9 h 66"/>
                  <a:gd name="T8" fmla="*/ 101 w 133"/>
                  <a:gd name="T9" fmla="*/ 0 h 66"/>
                  <a:gd name="T10" fmla="*/ 32 w 133"/>
                  <a:gd name="T11" fmla="*/ 0 h 66"/>
                  <a:gd name="T12" fmla="*/ 19 w 133"/>
                  <a:gd name="T13" fmla="*/ 9 h 66"/>
                  <a:gd name="T14" fmla="*/ 2 w 133"/>
                  <a:gd name="T15" fmla="*/ 57 h 66"/>
                  <a:gd name="T16" fmla="*/ 9 w 133"/>
                  <a:gd name="T1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3" h="66">
                    <a:moveTo>
                      <a:pt x="9" y="66"/>
                    </a:moveTo>
                    <a:cubicBezTo>
                      <a:pt x="124" y="66"/>
                      <a:pt x="124" y="66"/>
                      <a:pt x="124" y="66"/>
                    </a:cubicBezTo>
                    <a:cubicBezTo>
                      <a:pt x="130" y="66"/>
                      <a:pt x="133" y="62"/>
                      <a:pt x="131" y="57"/>
                    </a:cubicBezTo>
                    <a:cubicBezTo>
                      <a:pt x="114" y="9"/>
                      <a:pt x="114" y="9"/>
                      <a:pt x="114" y="9"/>
                    </a:cubicBezTo>
                    <a:cubicBezTo>
                      <a:pt x="112" y="4"/>
                      <a:pt x="107" y="0"/>
                      <a:pt x="10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7" y="0"/>
                      <a:pt x="21" y="4"/>
                      <a:pt x="19" y="9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2"/>
                      <a:pt x="3" y="66"/>
                      <a:pt x="9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002"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xmlns="" id="{1D9851E5-8D43-44BB-BFE5-CC5898D7FF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44320" y="3436666"/>
                <a:ext cx="374586" cy="187888"/>
              </a:xfrm>
              <a:custGeom>
                <a:avLst/>
                <a:gdLst>
                  <a:gd name="T0" fmla="*/ 114 w 132"/>
                  <a:gd name="T1" fmla="*/ 9 h 66"/>
                  <a:gd name="T2" fmla="*/ 100 w 132"/>
                  <a:gd name="T3" fmla="*/ 0 h 66"/>
                  <a:gd name="T4" fmla="*/ 32 w 132"/>
                  <a:gd name="T5" fmla="*/ 0 h 66"/>
                  <a:gd name="T6" fmla="*/ 18 w 132"/>
                  <a:gd name="T7" fmla="*/ 9 h 66"/>
                  <a:gd name="T8" fmla="*/ 2 w 132"/>
                  <a:gd name="T9" fmla="*/ 57 h 66"/>
                  <a:gd name="T10" fmla="*/ 8 w 132"/>
                  <a:gd name="T11" fmla="*/ 66 h 66"/>
                  <a:gd name="T12" fmla="*/ 124 w 132"/>
                  <a:gd name="T13" fmla="*/ 66 h 66"/>
                  <a:gd name="T14" fmla="*/ 130 w 132"/>
                  <a:gd name="T15" fmla="*/ 57 h 66"/>
                  <a:gd name="T16" fmla="*/ 114 w 132"/>
                  <a:gd name="T17" fmla="*/ 9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66">
                    <a:moveTo>
                      <a:pt x="114" y="9"/>
                    </a:moveTo>
                    <a:cubicBezTo>
                      <a:pt x="112" y="4"/>
                      <a:pt x="106" y="0"/>
                      <a:pt x="100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6" y="0"/>
                      <a:pt x="20" y="4"/>
                      <a:pt x="18" y="9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2"/>
                      <a:pt x="3" y="66"/>
                      <a:pt x="8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29" y="66"/>
                      <a:pt x="132" y="62"/>
                      <a:pt x="130" y="57"/>
                    </a:cubicBezTo>
                    <a:lnTo>
                      <a:pt x="114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002"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xmlns="" id="{A27CFC70-746F-44E0-9E51-5E2C5AF36F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35392" y="3196795"/>
                <a:ext cx="374586" cy="187888"/>
              </a:xfrm>
              <a:custGeom>
                <a:avLst/>
                <a:gdLst>
                  <a:gd name="T0" fmla="*/ 114 w 132"/>
                  <a:gd name="T1" fmla="*/ 9 h 66"/>
                  <a:gd name="T2" fmla="*/ 100 w 132"/>
                  <a:gd name="T3" fmla="*/ 0 h 66"/>
                  <a:gd name="T4" fmla="*/ 32 w 132"/>
                  <a:gd name="T5" fmla="*/ 0 h 66"/>
                  <a:gd name="T6" fmla="*/ 18 w 132"/>
                  <a:gd name="T7" fmla="*/ 9 h 66"/>
                  <a:gd name="T8" fmla="*/ 2 w 132"/>
                  <a:gd name="T9" fmla="*/ 57 h 66"/>
                  <a:gd name="T10" fmla="*/ 8 w 132"/>
                  <a:gd name="T11" fmla="*/ 66 h 66"/>
                  <a:gd name="T12" fmla="*/ 124 w 132"/>
                  <a:gd name="T13" fmla="*/ 66 h 66"/>
                  <a:gd name="T14" fmla="*/ 130 w 132"/>
                  <a:gd name="T15" fmla="*/ 57 h 66"/>
                  <a:gd name="T16" fmla="*/ 114 w 132"/>
                  <a:gd name="T17" fmla="*/ 9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66">
                    <a:moveTo>
                      <a:pt x="114" y="9"/>
                    </a:moveTo>
                    <a:cubicBezTo>
                      <a:pt x="112" y="4"/>
                      <a:pt x="106" y="0"/>
                      <a:pt x="100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6" y="0"/>
                      <a:pt x="20" y="4"/>
                      <a:pt x="18" y="9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2"/>
                      <a:pt x="3" y="66"/>
                      <a:pt x="8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29" y="66"/>
                      <a:pt x="132" y="62"/>
                      <a:pt x="130" y="57"/>
                    </a:cubicBezTo>
                    <a:lnTo>
                      <a:pt x="114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002"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xmlns="" id="{B3BCC4B2-04BF-4C61-94D4-1ECD192EDD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46843" y="3196795"/>
                <a:ext cx="374586" cy="187888"/>
              </a:xfrm>
              <a:custGeom>
                <a:avLst/>
                <a:gdLst>
                  <a:gd name="T0" fmla="*/ 131 w 132"/>
                  <a:gd name="T1" fmla="*/ 57 h 66"/>
                  <a:gd name="T2" fmla="*/ 114 w 132"/>
                  <a:gd name="T3" fmla="*/ 9 h 66"/>
                  <a:gd name="T4" fmla="*/ 101 w 132"/>
                  <a:gd name="T5" fmla="*/ 0 h 66"/>
                  <a:gd name="T6" fmla="*/ 32 w 132"/>
                  <a:gd name="T7" fmla="*/ 0 h 66"/>
                  <a:gd name="T8" fmla="*/ 19 w 132"/>
                  <a:gd name="T9" fmla="*/ 9 h 66"/>
                  <a:gd name="T10" fmla="*/ 2 w 132"/>
                  <a:gd name="T11" fmla="*/ 57 h 66"/>
                  <a:gd name="T12" fmla="*/ 8 w 132"/>
                  <a:gd name="T13" fmla="*/ 66 h 66"/>
                  <a:gd name="T14" fmla="*/ 124 w 132"/>
                  <a:gd name="T15" fmla="*/ 66 h 66"/>
                  <a:gd name="T16" fmla="*/ 131 w 132"/>
                  <a:gd name="T17" fmla="*/ 5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66">
                    <a:moveTo>
                      <a:pt x="131" y="57"/>
                    </a:moveTo>
                    <a:cubicBezTo>
                      <a:pt x="114" y="9"/>
                      <a:pt x="114" y="9"/>
                      <a:pt x="114" y="9"/>
                    </a:cubicBezTo>
                    <a:cubicBezTo>
                      <a:pt x="112" y="4"/>
                      <a:pt x="106" y="0"/>
                      <a:pt x="10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6" y="0"/>
                      <a:pt x="20" y="4"/>
                      <a:pt x="19" y="9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2"/>
                      <a:pt x="3" y="66"/>
                      <a:pt x="8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29" y="66"/>
                      <a:pt x="132" y="62"/>
                      <a:pt x="13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002"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xmlns="" id="{AEB8010C-7852-4F46-990D-E529BCD067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39928" y="2970854"/>
                <a:ext cx="376965" cy="189077"/>
              </a:xfrm>
              <a:custGeom>
                <a:avLst/>
                <a:gdLst>
                  <a:gd name="T0" fmla="*/ 9 w 133"/>
                  <a:gd name="T1" fmla="*/ 66 h 66"/>
                  <a:gd name="T2" fmla="*/ 124 w 133"/>
                  <a:gd name="T3" fmla="*/ 66 h 66"/>
                  <a:gd name="T4" fmla="*/ 131 w 133"/>
                  <a:gd name="T5" fmla="*/ 57 h 66"/>
                  <a:gd name="T6" fmla="*/ 114 w 133"/>
                  <a:gd name="T7" fmla="*/ 9 h 66"/>
                  <a:gd name="T8" fmla="*/ 101 w 133"/>
                  <a:gd name="T9" fmla="*/ 0 h 66"/>
                  <a:gd name="T10" fmla="*/ 32 w 133"/>
                  <a:gd name="T11" fmla="*/ 0 h 66"/>
                  <a:gd name="T12" fmla="*/ 19 w 133"/>
                  <a:gd name="T13" fmla="*/ 9 h 66"/>
                  <a:gd name="T14" fmla="*/ 2 w 133"/>
                  <a:gd name="T15" fmla="*/ 57 h 66"/>
                  <a:gd name="T16" fmla="*/ 9 w 133"/>
                  <a:gd name="T1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3" h="66">
                    <a:moveTo>
                      <a:pt x="9" y="66"/>
                    </a:moveTo>
                    <a:cubicBezTo>
                      <a:pt x="124" y="66"/>
                      <a:pt x="124" y="66"/>
                      <a:pt x="124" y="66"/>
                    </a:cubicBezTo>
                    <a:cubicBezTo>
                      <a:pt x="130" y="66"/>
                      <a:pt x="133" y="62"/>
                      <a:pt x="131" y="57"/>
                    </a:cubicBezTo>
                    <a:cubicBezTo>
                      <a:pt x="114" y="9"/>
                      <a:pt x="114" y="9"/>
                      <a:pt x="114" y="9"/>
                    </a:cubicBezTo>
                    <a:cubicBezTo>
                      <a:pt x="112" y="4"/>
                      <a:pt x="107" y="0"/>
                      <a:pt x="10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7" y="0"/>
                      <a:pt x="21" y="4"/>
                      <a:pt x="19" y="9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2"/>
                      <a:pt x="3" y="66"/>
                      <a:pt x="9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002"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xmlns="" id="{0BC32494-B051-4E0F-8CAD-1F35C87FF3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68505" y="3661418"/>
                <a:ext cx="374586" cy="187888"/>
              </a:xfrm>
              <a:custGeom>
                <a:avLst/>
                <a:gdLst>
                  <a:gd name="T0" fmla="*/ 131 w 132"/>
                  <a:gd name="T1" fmla="*/ 57 h 66"/>
                  <a:gd name="T2" fmla="*/ 114 w 132"/>
                  <a:gd name="T3" fmla="*/ 9 h 66"/>
                  <a:gd name="T4" fmla="*/ 101 w 132"/>
                  <a:gd name="T5" fmla="*/ 0 h 66"/>
                  <a:gd name="T6" fmla="*/ 32 w 132"/>
                  <a:gd name="T7" fmla="*/ 0 h 66"/>
                  <a:gd name="T8" fmla="*/ 19 w 132"/>
                  <a:gd name="T9" fmla="*/ 9 h 66"/>
                  <a:gd name="T10" fmla="*/ 2 w 132"/>
                  <a:gd name="T11" fmla="*/ 57 h 66"/>
                  <a:gd name="T12" fmla="*/ 8 w 132"/>
                  <a:gd name="T13" fmla="*/ 66 h 66"/>
                  <a:gd name="T14" fmla="*/ 124 w 132"/>
                  <a:gd name="T15" fmla="*/ 66 h 66"/>
                  <a:gd name="T16" fmla="*/ 131 w 132"/>
                  <a:gd name="T17" fmla="*/ 5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66">
                    <a:moveTo>
                      <a:pt x="131" y="57"/>
                    </a:moveTo>
                    <a:cubicBezTo>
                      <a:pt x="114" y="9"/>
                      <a:pt x="114" y="9"/>
                      <a:pt x="114" y="9"/>
                    </a:cubicBezTo>
                    <a:cubicBezTo>
                      <a:pt x="112" y="4"/>
                      <a:pt x="106" y="0"/>
                      <a:pt x="10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6" y="0"/>
                      <a:pt x="20" y="4"/>
                      <a:pt x="19" y="9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2"/>
                      <a:pt x="3" y="66"/>
                      <a:pt x="8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29" y="66"/>
                      <a:pt x="132" y="62"/>
                      <a:pt x="13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002"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xmlns="" id="{CE7DBB74-9BC2-49D9-A6BC-56304EE353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61590" y="3435477"/>
                <a:ext cx="376965" cy="189077"/>
              </a:xfrm>
              <a:custGeom>
                <a:avLst/>
                <a:gdLst>
                  <a:gd name="T0" fmla="*/ 9 w 133"/>
                  <a:gd name="T1" fmla="*/ 66 h 66"/>
                  <a:gd name="T2" fmla="*/ 124 w 133"/>
                  <a:gd name="T3" fmla="*/ 66 h 66"/>
                  <a:gd name="T4" fmla="*/ 131 w 133"/>
                  <a:gd name="T5" fmla="*/ 57 h 66"/>
                  <a:gd name="T6" fmla="*/ 114 w 133"/>
                  <a:gd name="T7" fmla="*/ 9 h 66"/>
                  <a:gd name="T8" fmla="*/ 101 w 133"/>
                  <a:gd name="T9" fmla="*/ 0 h 66"/>
                  <a:gd name="T10" fmla="*/ 32 w 133"/>
                  <a:gd name="T11" fmla="*/ 0 h 66"/>
                  <a:gd name="T12" fmla="*/ 19 w 133"/>
                  <a:gd name="T13" fmla="*/ 9 h 66"/>
                  <a:gd name="T14" fmla="*/ 2 w 133"/>
                  <a:gd name="T15" fmla="*/ 57 h 66"/>
                  <a:gd name="T16" fmla="*/ 9 w 133"/>
                  <a:gd name="T1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3" h="66">
                    <a:moveTo>
                      <a:pt x="9" y="66"/>
                    </a:moveTo>
                    <a:cubicBezTo>
                      <a:pt x="124" y="66"/>
                      <a:pt x="124" y="66"/>
                      <a:pt x="124" y="66"/>
                    </a:cubicBezTo>
                    <a:cubicBezTo>
                      <a:pt x="130" y="66"/>
                      <a:pt x="133" y="62"/>
                      <a:pt x="131" y="57"/>
                    </a:cubicBezTo>
                    <a:cubicBezTo>
                      <a:pt x="114" y="9"/>
                      <a:pt x="114" y="9"/>
                      <a:pt x="114" y="9"/>
                    </a:cubicBezTo>
                    <a:cubicBezTo>
                      <a:pt x="112" y="4"/>
                      <a:pt x="107" y="0"/>
                      <a:pt x="10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7" y="0"/>
                      <a:pt x="21" y="4"/>
                      <a:pt x="19" y="9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2"/>
                      <a:pt x="3" y="66"/>
                      <a:pt x="9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002"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xmlns="" id="{0A278E0F-438A-419F-B4A1-295413C5F6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55350" y="3196795"/>
                <a:ext cx="374586" cy="187888"/>
              </a:xfrm>
              <a:custGeom>
                <a:avLst/>
                <a:gdLst>
                  <a:gd name="T0" fmla="*/ 131 w 132"/>
                  <a:gd name="T1" fmla="*/ 57 h 66"/>
                  <a:gd name="T2" fmla="*/ 114 w 132"/>
                  <a:gd name="T3" fmla="*/ 9 h 66"/>
                  <a:gd name="T4" fmla="*/ 101 w 132"/>
                  <a:gd name="T5" fmla="*/ 0 h 66"/>
                  <a:gd name="T6" fmla="*/ 32 w 132"/>
                  <a:gd name="T7" fmla="*/ 0 h 66"/>
                  <a:gd name="T8" fmla="*/ 19 w 132"/>
                  <a:gd name="T9" fmla="*/ 9 h 66"/>
                  <a:gd name="T10" fmla="*/ 2 w 132"/>
                  <a:gd name="T11" fmla="*/ 57 h 66"/>
                  <a:gd name="T12" fmla="*/ 8 w 132"/>
                  <a:gd name="T13" fmla="*/ 66 h 66"/>
                  <a:gd name="T14" fmla="*/ 124 w 132"/>
                  <a:gd name="T15" fmla="*/ 66 h 66"/>
                  <a:gd name="T16" fmla="*/ 131 w 132"/>
                  <a:gd name="T17" fmla="*/ 5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66">
                    <a:moveTo>
                      <a:pt x="131" y="57"/>
                    </a:moveTo>
                    <a:cubicBezTo>
                      <a:pt x="114" y="9"/>
                      <a:pt x="114" y="9"/>
                      <a:pt x="114" y="9"/>
                    </a:cubicBezTo>
                    <a:cubicBezTo>
                      <a:pt x="112" y="4"/>
                      <a:pt x="106" y="0"/>
                      <a:pt x="10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6" y="0"/>
                      <a:pt x="20" y="4"/>
                      <a:pt x="19" y="9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2"/>
                      <a:pt x="3" y="66"/>
                      <a:pt x="8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29" y="66"/>
                      <a:pt x="132" y="62"/>
                      <a:pt x="13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002"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xmlns="" id="{2C494CF8-959E-4C4A-AD3A-A679C1552D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48435" y="2970854"/>
                <a:ext cx="376965" cy="189077"/>
              </a:xfrm>
              <a:custGeom>
                <a:avLst/>
                <a:gdLst>
                  <a:gd name="T0" fmla="*/ 9 w 133"/>
                  <a:gd name="T1" fmla="*/ 66 h 66"/>
                  <a:gd name="T2" fmla="*/ 124 w 133"/>
                  <a:gd name="T3" fmla="*/ 66 h 66"/>
                  <a:gd name="T4" fmla="*/ 131 w 133"/>
                  <a:gd name="T5" fmla="*/ 57 h 66"/>
                  <a:gd name="T6" fmla="*/ 114 w 133"/>
                  <a:gd name="T7" fmla="*/ 9 h 66"/>
                  <a:gd name="T8" fmla="*/ 101 w 133"/>
                  <a:gd name="T9" fmla="*/ 0 h 66"/>
                  <a:gd name="T10" fmla="*/ 32 w 133"/>
                  <a:gd name="T11" fmla="*/ 0 h 66"/>
                  <a:gd name="T12" fmla="*/ 19 w 133"/>
                  <a:gd name="T13" fmla="*/ 9 h 66"/>
                  <a:gd name="T14" fmla="*/ 2 w 133"/>
                  <a:gd name="T15" fmla="*/ 57 h 66"/>
                  <a:gd name="T16" fmla="*/ 9 w 133"/>
                  <a:gd name="T1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3" h="66">
                    <a:moveTo>
                      <a:pt x="9" y="66"/>
                    </a:moveTo>
                    <a:cubicBezTo>
                      <a:pt x="124" y="66"/>
                      <a:pt x="124" y="66"/>
                      <a:pt x="124" y="66"/>
                    </a:cubicBezTo>
                    <a:cubicBezTo>
                      <a:pt x="130" y="66"/>
                      <a:pt x="133" y="62"/>
                      <a:pt x="131" y="57"/>
                    </a:cubicBezTo>
                    <a:cubicBezTo>
                      <a:pt x="114" y="9"/>
                      <a:pt x="114" y="9"/>
                      <a:pt x="114" y="9"/>
                    </a:cubicBezTo>
                    <a:cubicBezTo>
                      <a:pt x="112" y="4"/>
                      <a:pt x="107" y="0"/>
                      <a:pt x="10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7" y="0"/>
                      <a:pt x="21" y="4"/>
                      <a:pt x="19" y="9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2"/>
                      <a:pt x="3" y="66"/>
                      <a:pt x="9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002"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xmlns="" id="{89BA0875-8CDC-442A-81FD-312F50E7B2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55318" y="2748943"/>
                <a:ext cx="376965" cy="189077"/>
              </a:xfrm>
              <a:custGeom>
                <a:avLst/>
                <a:gdLst>
                  <a:gd name="T0" fmla="*/ 9 w 133"/>
                  <a:gd name="T1" fmla="*/ 66 h 66"/>
                  <a:gd name="T2" fmla="*/ 124 w 133"/>
                  <a:gd name="T3" fmla="*/ 66 h 66"/>
                  <a:gd name="T4" fmla="*/ 131 w 133"/>
                  <a:gd name="T5" fmla="*/ 57 h 66"/>
                  <a:gd name="T6" fmla="*/ 114 w 133"/>
                  <a:gd name="T7" fmla="*/ 9 h 66"/>
                  <a:gd name="T8" fmla="*/ 101 w 133"/>
                  <a:gd name="T9" fmla="*/ 0 h 66"/>
                  <a:gd name="T10" fmla="*/ 32 w 133"/>
                  <a:gd name="T11" fmla="*/ 0 h 66"/>
                  <a:gd name="T12" fmla="*/ 19 w 133"/>
                  <a:gd name="T13" fmla="*/ 9 h 66"/>
                  <a:gd name="T14" fmla="*/ 2 w 133"/>
                  <a:gd name="T15" fmla="*/ 57 h 66"/>
                  <a:gd name="T16" fmla="*/ 9 w 133"/>
                  <a:gd name="T1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3" h="66">
                    <a:moveTo>
                      <a:pt x="9" y="66"/>
                    </a:moveTo>
                    <a:cubicBezTo>
                      <a:pt x="124" y="66"/>
                      <a:pt x="124" y="66"/>
                      <a:pt x="124" y="66"/>
                    </a:cubicBezTo>
                    <a:cubicBezTo>
                      <a:pt x="130" y="66"/>
                      <a:pt x="133" y="62"/>
                      <a:pt x="131" y="57"/>
                    </a:cubicBezTo>
                    <a:cubicBezTo>
                      <a:pt x="114" y="9"/>
                      <a:pt x="114" y="9"/>
                      <a:pt x="114" y="9"/>
                    </a:cubicBezTo>
                    <a:cubicBezTo>
                      <a:pt x="112" y="4"/>
                      <a:pt x="107" y="0"/>
                      <a:pt x="10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7" y="0"/>
                      <a:pt x="21" y="4"/>
                      <a:pt x="19" y="9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2"/>
                      <a:pt x="3" y="66"/>
                      <a:pt x="9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002"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xmlns="" id="{45060598-2690-4AA2-88B6-3E84D3CE63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75939" y="3652268"/>
                <a:ext cx="374586" cy="187888"/>
              </a:xfrm>
              <a:custGeom>
                <a:avLst/>
                <a:gdLst>
                  <a:gd name="T0" fmla="*/ 131 w 132"/>
                  <a:gd name="T1" fmla="*/ 57 h 66"/>
                  <a:gd name="T2" fmla="*/ 114 w 132"/>
                  <a:gd name="T3" fmla="*/ 9 h 66"/>
                  <a:gd name="T4" fmla="*/ 101 w 132"/>
                  <a:gd name="T5" fmla="*/ 0 h 66"/>
                  <a:gd name="T6" fmla="*/ 32 w 132"/>
                  <a:gd name="T7" fmla="*/ 0 h 66"/>
                  <a:gd name="T8" fmla="*/ 19 w 132"/>
                  <a:gd name="T9" fmla="*/ 9 h 66"/>
                  <a:gd name="T10" fmla="*/ 2 w 132"/>
                  <a:gd name="T11" fmla="*/ 57 h 66"/>
                  <a:gd name="T12" fmla="*/ 8 w 132"/>
                  <a:gd name="T13" fmla="*/ 66 h 66"/>
                  <a:gd name="T14" fmla="*/ 124 w 132"/>
                  <a:gd name="T15" fmla="*/ 66 h 66"/>
                  <a:gd name="T16" fmla="*/ 131 w 132"/>
                  <a:gd name="T17" fmla="*/ 5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66">
                    <a:moveTo>
                      <a:pt x="131" y="57"/>
                    </a:moveTo>
                    <a:cubicBezTo>
                      <a:pt x="114" y="9"/>
                      <a:pt x="114" y="9"/>
                      <a:pt x="114" y="9"/>
                    </a:cubicBezTo>
                    <a:cubicBezTo>
                      <a:pt x="112" y="4"/>
                      <a:pt x="106" y="0"/>
                      <a:pt x="10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6" y="0"/>
                      <a:pt x="20" y="4"/>
                      <a:pt x="19" y="9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2"/>
                      <a:pt x="3" y="66"/>
                      <a:pt x="8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29" y="66"/>
                      <a:pt x="132" y="62"/>
                      <a:pt x="13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002"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xmlns="" id="{1AC6487F-A1AF-4F77-BBCE-E8378EBEAE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69024" y="3426327"/>
                <a:ext cx="376965" cy="189077"/>
              </a:xfrm>
              <a:custGeom>
                <a:avLst/>
                <a:gdLst>
                  <a:gd name="T0" fmla="*/ 9 w 133"/>
                  <a:gd name="T1" fmla="*/ 66 h 66"/>
                  <a:gd name="T2" fmla="*/ 124 w 133"/>
                  <a:gd name="T3" fmla="*/ 66 h 66"/>
                  <a:gd name="T4" fmla="*/ 131 w 133"/>
                  <a:gd name="T5" fmla="*/ 57 h 66"/>
                  <a:gd name="T6" fmla="*/ 114 w 133"/>
                  <a:gd name="T7" fmla="*/ 9 h 66"/>
                  <a:gd name="T8" fmla="*/ 101 w 133"/>
                  <a:gd name="T9" fmla="*/ 0 h 66"/>
                  <a:gd name="T10" fmla="*/ 32 w 133"/>
                  <a:gd name="T11" fmla="*/ 0 h 66"/>
                  <a:gd name="T12" fmla="*/ 19 w 133"/>
                  <a:gd name="T13" fmla="*/ 9 h 66"/>
                  <a:gd name="T14" fmla="*/ 2 w 133"/>
                  <a:gd name="T15" fmla="*/ 57 h 66"/>
                  <a:gd name="T16" fmla="*/ 9 w 133"/>
                  <a:gd name="T1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3" h="66">
                    <a:moveTo>
                      <a:pt x="9" y="66"/>
                    </a:moveTo>
                    <a:cubicBezTo>
                      <a:pt x="124" y="66"/>
                      <a:pt x="124" y="66"/>
                      <a:pt x="124" y="66"/>
                    </a:cubicBezTo>
                    <a:cubicBezTo>
                      <a:pt x="130" y="66"/>
                      <a:pt x="133" y="62"/>
                      <a:pt x="131" y="57"/>
                    </a:cubicBezTo>
                    <a:cubicBezTo>
                      <a:pt x="114" y="9"/>
                      <a:pt x="114" y="9"/>
                      <a:pt x="114" y="9"/>
                    </a:cubicBezTo>
                    <a:cubicBezTo>
                      <a:pt x="112" y="4"/>
                      <a:pt x="107" y="0"/>
                      <a:pt x="10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7" y="0"/>
                      <a:pt x="21" y="4"/>
                      <a:pt x="19" y="9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2"/>
                      <a:pt x="3" y="66"/>
                      <a:pt x="9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002"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xmlns="" id="{EDBC1EE5-3151-4431-A377-A5014A96F2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62784" y="3187645"/>
                <a:ext cx="374586" cy="187888"/>
              </a:xfrm>
              <a:custGeom>
                <a:avLst/>
                <a:gdLst>
                  <a:gd name="T0" fmla="*/ 131 w 132"/>
                  <a:gd name="T1" fmla="*/ 57 h 66"/>
                  <a:gd name="T2" fmla="*/ 114 w 132"/>
                  <a:gd name="T3" fmla="*/ 9 h 66"/>
                  <a:gd name="T4" fmla="*/ 101 w 132"/>
                  <a:gd name="T5" fmla="*/ 0 h 66"/>
                  <a:gd name="T6" fmla="*/ 32 w 132"/>
                  <a:gd name="T7" fmla="*/ 0 h 66"/>
                  <a:gd name="T8" fmla="*/ 19 w 132"/>
                  <a:gd name="T9" fmla="*/ 9 h 66"/>
                  <a:gd name="T10" fmla="*/ 2 w 132"/>
                  <a:gd name="T11" fmla="*/ 57 h 66"/>
                  <a:gd name="T12" fmla="*/ 8 w 132"/>
                  <a:gd name="T13" fmla="*/ 66 h 66"/>
                  <a:gd name="T14" fmla="*/ 124 w 132"/>
                  <a:gd name="T15" fmla="*/ 66 h 66"/>
                  <a:gd name="T16" fmla="*/ 131 w 132"/>
                  <a:gd name="T17" fmla="*/ 5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66">
                    <a:moveTo>
                      <a:pt x="131" y="57"/>
                    </a:moveTo>
                    <a:cubicBezTo>
                      <a:pt x="114" y="9"/>
                      <a:pt x="114" y="9"/>
                      <a:pt x="114" y="9"/>
                    </a:cubicBezTo>
                    <a:cubicBezTo>
                      <a:pt x="112" y="4"/>
                      <a:pt x="106" y="0"/>
                      <a:pt x="10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6" y="0"/>
                      <a:pt x="20" y="4"/>
                      <a:pt x="19" y="9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2"/>
                      <a:pt x="3" y="66"/>
                      <a:pt x="8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29" y="66"/>
                      <a:pt x="132" y="62"/>
                      <a:pt x="13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002"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xmlns="" id="{A7C1B2F8-07A0-4284-88FC-F65E7241ED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55869" y="2961704"/>
                <a:ext cx="376965" cy="189077"/>
              </a:xfrm>
              <a:custGeom>
                <a:avLst/>
                <a:gdLst>
                  <a:gd name="T0" fmla="*/ 9 w 133"/>
                  <a:gd name="T1" fmla="*/ 66 h 66"/>
                  <a:gd name="T2" fmla="*/ 124 w 133"/>
                  <a:gd name="T3" fmla="*/ 66 h 66"/>
                  <a:gd name="T4" fmla="*/ 131 w 133"/>
                  <a:gd name="T5" fmla="*/ 57 h 66"/>
                  <a:gd name="T6" fmla="*/ 114 w 133"/>
                  <a:gd name="T7" fmla="*/ 9 h 66"/>
                  <a:gd name="T8" fmla="*/ 101 w 133"/>
                  <a:gd name="T9" fmla="*/ 0 h 66"/>
                  <a:gd name="T10" fmla="*/ 32 w 133"/>
                  <a:gd name="T11" fmla="*/ 0 h 66"/>
                  <a:gd name="T12" fmla="*/ 19 w 133"/>
                  <a:gd name="T13" fmla="*/ 9 h 66"/>
                  <a:gd name="T14" fmla="*/ 2 w 133"/>
                  <a:gd name="T15" fmla="*/ 57 h 66"/>
                  <a:gd name="T16" fmla="*/ 9 w 133"/>
                  <a:gd name="T1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3" h="66">
                    <a:moveTo>
                      <a:pt x="9" y="66"/>
                    </a:moveTo>
                    <a:cubicBezTo>
                      <a:pt x="124" y="66"/>
                      <a:pt x="124" y="66"/>
                      <a:pt x="124" y="66"/>
                    </a:cubicBezTo>
                    <a:cubicBezTo>
                      <a:pt x="130" y="66"/>
                      <a:pt x="133" y="62"/>
                      <a:pt x="131" y="57"/>
                    </a:cubicBezTo>
                    <a:cubicBezTo>
                      <a:pt x="114" y="9"/>
                      <a:pt x="114" y="9"/>
                      <a:pt x="114" y="9"/>
                    </a:cubicBezTo>
                    <a:cubicBezTo>
                      <a:pt x="112" y="4"/>
                      <a:pt x="107" y="0"/>
                      <a:pt x="10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7" y="0"/>
                      <a:pt x="21" y="4"/>
                      <a:pt x="19" y="9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2"/>
                      <a:pt x="3" y="66"/>
                      <a:pt x="9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002"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xmlns="" id="{73E4F982-2D8F-4523-8413-E101FB04C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62752" y="2739793"/>
                <a:ext cx="376965" cy="189077"/>
              </a:xfrm>
              <a:custGeom>
                <a:avLst/>
                <a:gdLst>
                  <a:gd name="T0" fmla="*/ 9 w 133"/>
                  <a:gd name="T1" fmla="*/ 66 h 66"/>
                  <a:gd name="T2" fmla="*/ 124 w 133"/>
                  <a:gd name="T3" fmla="*/ 66 h 66"/>
                  <a:gd name="T4" fmla="*/ 131 w 133"/>
                  <a:gd name="T5" fmla="*/ 57 h 66"/>
                  <a:gd name="T6" fmla="*/ 114 w 133"/>
                  <a:gd name="T7" fmla="*/ 9 h 66"/>
                  <a:gd name="T8" fmla="*/ 101 w 133"/>
                  <a:gd name="T9" fmla="*/ 0 h 66"/>
                  <a:gd name="T10" fmla="*/ 32 w 133"/>
                  <a:gd name="T11" fmla="*/ 0 h 66"/>
                  <a:gd name="T12" fmla="*/ 19 w 133"/>
                  <a:gd name="T13" fmla="*/ 9 h 66"/>
                  <a:gd name="T14" fmla="*/ 2 w 133"/>
                  <a:gd name="T15" fmla="*/ 57 h 66"/>
                  <a:gd name="T16" fmla="*/ 9 w 133"/>
                  <a:gd name="T1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3" h="66">
                    <a:moveTo>
                      <a:pt x="9" y="66"/>
                    </a:moveTo>
                    <a:cubicBezTo>
                      <a:pt x="124" y="66"/>
                      <a:pt x="124" y="66"/>
                      <a:pt x="124" y="66"/>
                    </a:cubicBezTo>
                    <a:cubicBezTo>
                      <a:pt x="130" y="66"/>
                      <a:pt x="133" y="62"/>
                      <a:pt x="131" y="57"/>
                    </a:cubicBezTo>
                    <a:cubicBezTo>
                      <a:pt x="114" y="9"/>
                      <a:pt x="114" y="9"/>
                      <a:pt x="114" y="9"/>
                    </a:cubicBezTo>
                    <a:cubicBezTo>
                      <a:pt x="112" y="4"/>
                      <a:pt x="107" y="0"/>
                      <a:pt x="10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7" y="0"/>
                      <a:pt x="21" y="4"/>
                      <a:pt x="19" y="9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2"/>
                      <a:pt x="3" y="66"/>
                      <a:pt x="9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002"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xmlns="" id="{886FC3F9-8986-4CBF-B3C1-3CA831E6E8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58032" y="2519310"/>
                <a:ext cx="376965" cy="189077"/>
              </a:xfrm>
              <a:custGeom>
                <a:avLst/>
                <a:gdLst>
                  <a:gd name="T0" fmla="*/ 9 w 133"/>
                  <a:gd name="T1" fmla="*/ 66 h 66"/>
                  <a:gd name="T2" fmla="*/ 124 w 133"/>
                  <a:gd name="T3" fmla="*/ 66 h 66"/>
                  <a:gd name="T4" fmla="*/ 131 w 133"/>
                  <a:gd name="T5" fmla="*/ 57 h 66"/>
                  <a:gd name="T6" fmla="*/ 114 w 133"/>
                  <a:gd name="T7" fmla="*/ 9 h 66"/>
                  <a:gd name="T8" fmla="*/ 101 w 133"/>
                  <a:gd name="T9" fmla="*/ 0 h 66"/>
                  <a:gd name="T10" fmla="*/ 32 w 133"/>
                  <a:gd name="T11" fmla="*/ 0 h 66"/>
                  <a:gd name="T12" fmla="*/ 19 w 133"/>
                  <a:gd name="T13" fmla="*/ 9 h 66"/>
                  <a:gd name="T14" fmla="*/ 2 w 133"/>
                  <a:gd name="T15" fmla="*/ 57 h 66"/>
                  <a:gd name="T16" fmla="*/ 9 w 133"/>
                  <a:gd name="T1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3" h="66">
                    <a:moveTo>
                      <a:pt x="9" y="66"/>
                    </a:moveTo>
                    <a:cubicBezTo>
                      <a:pt x="124" y="66"/>
                      <a:pt x="124" y="66"/>
                      <a:pt x="124" y="66"/>
                    </a:cubicBezTo>
                    <a:cubicBezTo>
                      <a:pt x="130" y="66"/>
                      <a:pt x="133" y="62"/>
                      <a:pt x="131" y="57"/>
                    </a:cubicBezTo>
                    <a:cubicBezTo>
                      <a:pt x="114" y="9"/>
                      <a:pt x="114" y="9"/>
                      <a:pt x="114" y="9"/>
                    </a:cubicBezTo>
                    <a:cubicBezTo>
                      <a:pt x="112" y="4"/>
                      <a:pt x="107" y="0"/>
                      <a:pt x="10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7" y="0"/>
                      <a:pt x="21" y="4"/>
                      <a:pt x="19" y="9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2"/>
                      <a:pt x="3" y="66"/>
                      <a:pt x="9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002"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52" name="组合 51">
                <a:extLst>
                  <a:ext uri="{FF2B5EF4-FFF2-40B4-BE49-F238E27FC236}">
                    <a16:creationId xmlns:a16="http://schemas.microsoft.com/office/drawing/2014/main" xmlns="" id="{52395C23-C51F-498C-98BD-A35BA5C2FD58}"/>
                  </a:ext>
                </a:extLst>
              </p:cNvPr>
              <p:cNvGrpSpPr/>
              <p:nvPr/>
            </p:nvGrpSpPr>
            <p:grpSpPr>
              <a:xfrm>
                <a:off x="7791063" y="2062361"/>
                <a:ext cx="217618" cy="231887"/>
                <a:chOff x="6651998" y="2093912"/>
                <a:chExt cx="217618" cy="231887"/>
              </a:xfrm>
              <a:grpFill/>
            </p:grpSpPr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xmlns="" id="{4283A336-0D94-4779-AE63-BE9580F528B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05511" y="2162884"/>
                  <a:ext cx="164105" cy="162915"/>
                </a:xfrm>
                <a:custGeom>
                  <a:avLst/>
                  <a:gdLst>
                    <a:gd name="T0" fmla="*/ 45 w 138"/>
                    <a:gd name="T1" fmla="*/ 91 h 137"/>
                    <a:gd name="T2" fmla="*/ 69 w 138"/>
                    <a:gd name="T3" fmla="*/ 137 h 137"/>
                    <a:gd name="T4" fmla="*/ 93 w 138"/>
                    <a:gd name="T5" fmla="*/ 91 h 137"/>
                    <a:gd name="T6" fmla="*/ 138 w 138"/>
                    <a:gd name="T7" fmla="*/ 67 h 137"/>
                    <a:gd name="T8" fmla="*/ 93 w 138"/>
                    <a:gd name="T9" fmla="*/ 43 h 137"/>
                    <a:gd name="T10" fmla="*/ 69 w 138"/>
                    <a:gd name="T11" fmla="*/ 0 h 137"/>
                    <a:gd name="T12" fmla="*/ 45 w 138"/>
                    <a:gd name="T13" fmla="*/ 43 h 137"/>
                    <a:gd name="T14" fmla="*/ 0 w 138"/>
                    <a:gd name="T15" fmla="*/ 67 h 137"/>
                    <a:gd name="T16" fmla="*/ 45 w 138"/>
                    <a:gd name="T17" fmla="*/ 91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8" h="137">
                      <a:moveTo>
                        <a:pt x="45" y="91"/>
                      </a:moveTo>
                      <a:lnTo>
                        <a:pt x="69" y="137"/>
                      </a:lnTo>
                      <a:lnTo>
                        <a:pt x="93" y="91"/>
                      </a:lnTo>
                      <a:lnTo>
                        <a:pt x="138" y="67"/>
                      </a:lnTo>
                      <a:lnTo>
                        <a:pt x="93" y="43"/>
                      </a:lnTo>
                      <a:lnTo>
                        <a:pt x="69" y="0"/>
                      </a:lnTo>
                      <a:lnTo>
                        <a:pt x="45" y="43"/>
                      </a:lnTo>
                      <a:lnTo>
                        <a:pt x="0" y="67"/>
                      </a:lnTo>
                      <a:lnTo>
                        <a:pt x="45" y="9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002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xmlns="" id="{87C00ED7-7A07-43EC-B27A-1E841F8F6B9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51998" y="2093912"/>
                  <a:ext cx="96322" cy="99890"/>
                </a:xfrm>
                <a:custGeom>
                  <a:avLst/>
                  <a:gdLst>
                    <a:gd name="T0" fmla="*/ 40 w 81"/>
                    <a:gd name="T1" fmla="*/ 84 h 84"/>
                    <a:gd name="T2" fmla="*/ 54 w 81"/>
                    <a:gd name="T3" fmla="*/ 58 h 84"/>
                    <a:gd name="T4" fmla="*/ 81 w 81"/>
                    <a:gd name="T5" fmla="*/ 43 h 84"/>
                    <a:gd name="T6" fmla="*/ 54 w 81"/>
                    <a:gd name="T7" fmla="*/ 29 h 84"/>
                    <a:gd name="T8" fmla="*/ 40 w 81"/>
                    <a:gd name="T9" fmla="*/ 0 h 84"/>
                    <a:gd name="T10" fmla="*/ 26 w 81"/>
                    <a:gd name="T11" fmla="*/ 29 h 84"/>
                    <a:gd name="T12" fmla="*/ 0 w 81"/>
                    <a:gd name="T13" fmla="*/ 43 h 84"/>
                    <a:gd name="T14" fmla="*/ 26 w 81"/>
                    <a:gd name="T15" fmla="*/ 58 h 84"/>
                    <a:gd name="T16" fmla="*/ 40 w 81"/>
                    <a:gd name="T17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1" h="84">
                      <a:moveTo>
                        <a:pt x="40" y="84"/>
                      </a:moveTo>
                      <a:lnTo>
                        <a:pt x="54" y="58"/>
                      </a:lnTo>
                      <a:lnTo>
                        <a:pt x="81" y="43"/>
                      </a:lnTo>
                      <a:lnTo>
                        <a:pt x="54" y="29"/>
                      </a:lnTo>
                      <a:lnTo>
                        <a:pt x="40" y="0"/>
                      </a:lnTo>
                      <a:lnTo>
                        <a:pt x="26" y="29"/>
                      </a:lnTo>
                      <a:lnTo>
                        <a:pt x="0" y="43"/>
                      </a:lnTo>
                      <a:lnTo>
                        <a:pt x="26" y="58"/>
                      </a:lnTo>
                      <a:lnTo>
                        <a:pt x="40" y="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002"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13" name="组合 112">
            <a:extLst>
              <a:ext uri="{FF2B5EF4-FFF2-40B4-BE49-F238E27FC236}">
                <a16:creationId xmlns:a16="http://schemas.microsoft.com/office/drawing/2014/main" xmlns="" id="{133EF149-FC72-4110-AC20-CFB76811A8CD}"/>
              </a:ext>
            </a:extLst>
          </p:cNvPr>
          <p:cNvGrpSpPr/>
          <p:nvPr/>
        </p:nvGrpSpPr>
        <p:grpSpPr>
          <a:xfrm>
            <a:off x="611454" y="4767606"/>
            <a:ext cx="2364452" cy="1262581"/>
            <a:chOff x="1417544" y="3325188"/>
            <a:chExt cx="2241974" cy="1197180"/>
          </a:xfrm>
        </p:grpSpPr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xmlns="" id="{E2B4E097-EDBA-4BE0-92B7-56FC2A52CA21}"/>
                </a:ext>
              </a:extLst>
            </p:cNvPr>
            <p:cNvSpPr/>
            <p:nvPr/>
          </p:nvSpPr>
          <p:spPr>
            <a:xfrm>
              <a:off x="1495764" y="3677812"/>
              <a:ext cx="2085534" cy="84455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微软雅黑" panose="020B0503020204020204" pitchFamily="34" charset="-122"/>
                </a:rPr>
                <a:t>请替换文字内容，点击添加相关标题文字，修改文字内容，也可以直接复制你的内容到此。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微软雅黑" panose="020B0503020204020204" pitchFamily="34" charset="-122"/>
              </a:endParaRPr>
            </a:p>
          </p:txBody>
        </p: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xmlns="" id="{FC966BBB-DD86-48C5-A9E9-E65214175582}"/>
                </a:ext>
              </a:extLst>
            </p:cNvPr>
            <p:cNvSpPr/>
            <p:nvPr/>
          </p:nvSpPr>
          <p:spPr>
            <a:xfrm>
              <a:off x="1417544" y="3325188"/>
              <a:ext cx="2241974" cy="40795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2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rPr>
                <a:t>标题添加</a:t>
              </a:r>
            </a:p>
          </p:txBody>
        </p:sp>
      </p:grpSp>
      <p:grpSp>
        <p:nvGrpSpPr>
          <p:cNvPr id="116" name="组合 115">
            <a:extLst>
              <a:ext uri="{FF2B5EF4-FFF2-40B4-BE49-F238E27FC236}">
                <a16:creationId xmlns:a16="http://schemas.microsoft.com/office/drawing/2014/main" xmlns="" id="{B7D5314B-B991-47D0-ACFD-F550AF130F39}"/>
              </a:ext>
            </a:extLst>
          </p:cNvPr>
          <p:cNvGrpSpPr/>
          <p:nvPr/>
        </p:nvGrpSpPr>
        <p:grpSpPr>
          <a:xfrm>
            <a:off x="3623669" y="4767607"/>
            <a:ext cx="2364452" cy="1295218"/>
            <a:chOff x="1417544" y="3325188"/>
            <a:chExt cx="2241974" cy="1228126"/>
          </a:xfrm>
        </p:grpSpPr>
        <p:sp>
          <p:nvSpPr>
            <p:cNvPr id="117" name="矩形 116">
              <a:extLst>
                <a:ext uri="{FF2B5EF4-FFF2-40B4-BE49-F238E27FC236}">
                  <a16:creationId xmlns:a16="http://schemas.microsoft.com/office/drawing/2014/main" xmlns="" id="{77C7B8E8-ADB6-4B07-96C0-8E753CFD3E28}"/>
                </a:ext>
              </a:extLst>
            </p:cNvPr>
            <p:cNvSpPr/>
            <p:nvPr/>
          </p:nvSpPr>
          <p:spPr>
            <a:xfrm>
              <a:off x="1495764" y="3677812"/>
              <a:ext cx="2085534" cy="87550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微软雅黑" panose="020B0503020204020204" pitchFamily="34" charset="-122"/>
                </a:rPr>
                <a:t>请替换文字内容，点击添加相关标题文字，修改文字内容，也可以直接复制你的内容到此。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微软雅黑" panose="020B0503020204020204" pitchFamily="34" charset="-122"/>
              </a:endParaRPr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xmlns="" id="{6EFD09FF-5605-4F22-9331-759A096D346B}"/>
                </a:ext>
              </a:extLst>
            </p:cNvPr>
            <p:cNvSpPr/>
            <p:nvPr/>
          </p:nvSpPr>
          <p:spPr>
            <a:xfrm>
              <a:off x="1417544" y="3325188"/>
              <a:ext cx="2241974" cy="43811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2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rPr>
                <a:t>标题添加</a:t>
              </a:r>
            </a:p>
          </p:txBody>
        </p: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xmlns="" id="{B292DD90-C536-4CF8-8B81-FBED9F0F1CCE}"/>
              </a:ext>
            </a:extLst>
          </p:cNvPr>
          <p:cNvGrpSpPr/>
          <p:nvPr/>
        </p:nvGrpSpPr>
        <p:grpSpPr>
          <a:xfrm>
            <a:off x="6706432" y="4767607"/>
            <a:ext cx="2364452" cy="1295218"/>
            <a:chOff x="1417544" y="3325188"/>
            <a:chExt cx="2241974" cy="1228126"/>
          </a:xfrm>
        </p:grpSpPr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xmlns="" id="{60C9B55F-7747-44AE-93D9-D4E0F3C95607}"/>
                </a:ext>
              </a:extLst>
            </p:cNvPr>
            <p:cNvSpPr/>
            <p:nvPr/>
          </p:nvSpPr>
          <p:spPr>
            <a:xfrm>
              <a:off x="1495764" y="3677812"/>
              <a:ext cx="2085534" cy="87550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微软雅黑" panose="020B0503020204020204" pitchFamily="34" charset="-122"/>
                </a:rPr>
                <a:t>请替换文字内容，点击添加相关标题文字，修改文字内容，也可以直接复制你的内容到此。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微软雅黑" panose="020B0503020204020204" pitchFamily="34" charset="-122"/>
              </a:endParaRP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xmlns="" id="{0F94690E-C944-4837-8FB7-04501CD9FDFC}"/>
                </a:ext>
              </a:extLst>
            </p:cNvPr>
            <p:cNvSpPr/>
            <p:nvPr/>
          </p:nvSpPr>
          <p:spPr>
            <a:xfrm>
              <a:off x="1417544" y="3325188"/>
              <a:ext cx="2241974" cy="43811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2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rPr>
                <a:t>标题添加</a:t>
              </a:r>
            </a:p>
          </p:txBody>
        </p:sp>
      </p:grpSp>
      <p:grpSp>
        <p:nvGrpSpPr>
          <p:cNvPr id="122" name="组合 121">
            <a:extLst>
              <a:ext uri="{FF2B5EF4-FFF2-40B4-BE49-F238E27FC236}">
                <a16:creationId xmlns:a16="http://schemas.microsoft.com/office/drawing/2014/main" xmlns="" id="{9B7F611A-7A9A-442A-A902-4E5A8689AC18}"/>
              </a:ext>
            </a:extLst>
          </p:cNvPr>
          <p:cNvGrpSpPr/>
          <p:nvPr/>
        </p:nvGrpSpPr>
        <p:grpSpPr>
          <a:xfrm>
            <a:off x="9733672" y="4767607"/>
            <a:ext cx="2364452" cy="1295218"/>
            <a:chOff x="1417544" y="3325188"/>
            <a:chExt cx="2241974" cy="1228126"/>
          </a:xfrm>
        </p:grpSpPr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xmlns="" id="{E0F9134A-0E72-4322-B9EE-1F8FD051E59F}"/>
                </a:ext>
              </a:extLst>
            </p:cNvPr>
            <p:cNvSpPr/>
            <p:nvPr/>
          </p:nvSpPr>
          <p:spPr>
            <a:xfrm>
              <a:off x="1495764" y="3677812"/>
              <a:ext cx="2085534" cy="87550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微软雅黑" panose="020B0503020204020204" pitchFamily="34" charset="-122"/>
                </a:rPr>
                <a:t>请替换文字内容，点击添加相关标题文字，修改文字内容，也可以直接复制你的内容到此。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微软雅黑" panose="020B0503020204020204" pitchFamily="34" charset="-122"/>
              </a:endParaRPr>
            </a:p>
          </p:txBody>
        </p:sp>
        <p:sp>
          <p:nvSpPr>
            <p:cNvPr id="124" name="矩形 123">
              <a:extLst>
                <a:ext uri="{FF2B5EF4-FFF2-40B4-BE49-F238E27FC236}">
                  <a16:creationId xmlns:a16="http://schemas.microsoft.com/office/drawing/2014/main" xmlns="" id="{AA41517B-3BDE-4170-9B38-40DC47EC75E2}"/>
                </a:ext>
              </a:extLst>
            </p:cNvPr>
            <p:cNvSpPr/>
            <p:nvPr/>
          </p:nvSpPr>
          <p:spPr>
            <a:xfrm>
              <a:off x="1417544" y="3325188"/>
              <a:ext cx="2241974" cy="43811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2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rPr>
                <a:t>标题添加</a:t>
              </a:r>
            </a:p>
          </p:txBody>
        </p:sp>
      </p:grpSp>
      <p:sp>
        <p:nvSpPr>
          <p:cNvPr id="110" name="矩形 109"/>
          <p:cNvSpPr/>
          <p:nvPr/>
        </p:nvSpPr>
        <p:spPr>
          <a:xfrm>
            <a:off x="1219486" y="153093"/>
            <a:ext cx="11429373" cy="8032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111" name="矩形 259"/>
          <p:cNvSpPr>
            <a:spLocks noChangeArrowheads="1"/>
          </p:cNvSpPr>
          <p:nvPr/>
        </p:nvSpPr>
        <p:spPr bwMode="auto">
          <a:xfrm>
            <a:off x="1419994" y="231564"/>
            <a:ext cx="47611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添加相关标题文字</a:t>
            </a:r>
            <a:endParaRPr lang="en-GB" altLang="zh-CN" sz="3600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12648860" y="153093"/>
            <a:ext cx="209538" cy="8032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4"/>
              </a:solidFill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11685671" y="6939117"/>
            <a:ext cx="1172727" cy="14921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126" name="矩形 259"/>
          <p:cNvSpPr>
            <a:spLocks noChangeArrowheads="1"/>
          </p:cNvSpPr>
          <p:nvPr/>
        </p:nvSpPr>
        <p:spPr bwMode="auto">
          <a:xfrm>
            <a:off x="9852215" y="6882928"/>
            <a:ext cx="242814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en-US" altLang="zh-CN" sz="110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CLICK TO ADD CAPTION TEXT</a:t>
            </a:r>
            <a:endParaRPr lang="en-GB" altLang="zh-CN" sz="1100" dirty="0">
              <a:solidFill>
                <a:schemeClr val="bg2">
                  <a:lumMod val="50000"/>
                </a:schemeClr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181779" y="7088337"/>
            <a:ext cx="703285" cy="1465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pic>
        <p:nvPicPr>
          <p:cNvPr id="128" name="图片 1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2" y="4706"/>
            <a:ext cx="955501" cy="985715"/>
          </a:xfrm>
          <a:prstGeom prst="rect">
            <a:avLst/>
          </a:prstGeom>
          <a:effectLst>
            <a:outerShdw blurRad="190500" dist="1270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547159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53" y="397"/>
            <a:ext cx="12858044" cy="7232253"/>
          </a:xfrm>
          <a:prstGeom prst="rect">
            <a:avLst/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642" r="-985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08995" y="2248173"/>
            <a:ext cx="6840760" cy="2736304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3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97198" y="2938726"/>
            <a:ext cx="3184408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4000" b="1" smtClean="0">
                <a:solidFill>
                  <a:schemeClr val="accent3"/>
                </a:solidFill>
                <a:ea typeface="微软雅黑" panose="020B0503020204020204" pitchFamily="34" charset="-122"/>
                <a:cs typeface="+mn-ea"/>
                <a:sym typeface="+mn-lt"/>
              </a:rPr>
              <a:t>替换</a:t>
            </a:r>
            <a:r>
              <a:rPr lang="zh-CN" altLang="en-US" sz="4000" b="1">
                <a:solidFill>
                  <a:schemeClr val="accent3"/>
                </a:solidFill>
                <a:ea typeface="微软雅黑" panose="020B0503020204020204" pitchFamily="34" charset="-122"/>
                <a:cs typeface="+mn-ea"/>
                <a:sym typeface="+mn-lt"/>
              </a:rPr>
              <a:t>文字内容</a:t>
            </a:r>
            <a:endParaRPr lang="zh-CN" altLang="en-US" sz="4000" b="1" dirty="0">
              <a:solidFill>
                <a:schemeClr val="accent3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TextBox 11"/>
          <p:cNvSpPr txBox="1"/>
          <p:nvPr/>
        </p:nvSpPr>
        <p:spPr>
          <a:xfrm>
            <a:off x="6239692" y="3777112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1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11"/>
          <p:cNvSpPr txBox="1"/>
          <p:nvPr/>
        </p:nvSpPr>
        <p:spPr>
          <a:xfrm>
            <a:off x="7952285" y="3777112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1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1"/>
          <p:cNvSpPr txBox="1"/>
          <p:nvPr/>
        </p:nvSpPr>
        <p:spPr>
          <a:xfrm>
            <a:off x="6239692" y="4049943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1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7952285" y="4049943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1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3121005" y="2189737"/>
            <a:ext cx="2379498" cy="2714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800" cap="all" dirty="0" smtClean="0">
                <a:solidFill>
                  <a:schemeClr val="accent3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</a:p>
          <a:p>
            <a:pPr algn="ctr">
              <a:buNone/>
            </a:pPr>
            <a:r>
              <a:rPr lang="en-US" altLang="zh-CN" cap="all" dirty="0">
                <a:solidFill>
                  <a:schemeClr val="accent3"/>
                </a:solidFill>
                <a:latin typeface="+mj-lt"/>
                <a:cs typeface="Arial" panose="020B0604020202020204" pitchFamily="34" charset="0"/>
              </a:rPr>
              <a:t>chapter</a:t>
            </a:r>
            <a:endParaRPr lang="zh-CN" altLang="en-US" cap="all" dirty="0">
              <a:solidFill>
                <a:schemeClr val="accent3"/>
              </a:solidFill>
              <a:latin typeface="+mj-lt"/>
              <a:cs typeface="Arial" panose="020B0604020202020204" pitchFamily="34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5721134" y="2406039"/>
            <a:ext cx="0" cy="2332887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11576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1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3" dur="2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8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9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16" presetClass="entr" presetSubtype="4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2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3" grpId="0" animBg="1"/>
          <p:bldP spid="4" grpId="0"/>
          <p:bldP spid="5" grpId="0"/>
          <p:bldP spid="6" grpId="0"/>
          <p:bldP spid="8" grpId="0"/>
          <p:bldP spid="9" grpId="0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1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3" dur="2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8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9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16" presetClass="entr" presetSubtype="4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2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3" grpId="0" animBg="1"/>
          <p:bldP spid="4" grpId="0"/>
          <p:bldP spid="5" grpId="0"/>
          <p:bldP spid="6" grpId="0"/>
          <p:bldP spid="8" grpId="0"/>
          <p:bldP spid="9" grpId="0"/>
          <p:bldP spid="10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04" r="8604"/>
          <a:stretch/>
        </p:blipFill>
        <p:spPr>
          <a:xfrm>
            <a:off x="1075568" y="2163351"/>
            <a:ext cx="5209792" cy="2974706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</p:pic>
      <p:grpSp>
        <p:nvGrpSpPr>
          <p:cNvPr id="12" name="Group 11"/>
          <p:cNvGrpSpPr/>
          <p:nvPr/>
        </p:nvGrpSpPr>
        <p:grpSpPr>
          <a:xfrm>
            <a:off x="7205259" y="2163351"/>
            <a:ext cx="730280" cy="730280"/>
            <a:chOff x="3962400" y="2419350"/>
            <a:chExt cx="685800" cy="685800"/>
          </a:xfrm>
        </p:grpSpPr>
        <p:sp>
          <p:nvSpPr>
            <p:cNvPr id="13" name="Rounded Rectangle 12"/>
            <p:cNvSpPr/>
            <p:nvPr/>
          </p:nvSpPr>
          <p:spPr bwMode="auto">
            <a:xfrm>
              <a:off x="3962400" y="2419350"/>
              <a:ext cx="685800" cy="685800"/>
            </a:xfrm>
            <a:prstGeom prst="roundRect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vert="horz" wrap="none" lIns="128580" tIns="64290" rIns="128580" bIns="6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1687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" name="Oval 13"/>
            <p:cNvSpPr/>
            <p:nvPr/>
          </p:nvSpPr>
          <p:spPr bwMode="auto">
            <a:xfrm>
              <a:off x="4038600" y="2495550"/>
              <a:ext cx="533400" cy="533400"/>
            </a:xfrm>
            <a:prstGeom prst="ellipse">
              <a:avLst/>
            </a:pr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vert="horz" wrap="none" lIns="128580" tIns="64290" rIns="128580" bIns="6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1687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7425617" y="2346855"/>
            <a:ext cx="289566" cy="363274"/>
            <a:chOff x="3740150" y="1146175"/>
            <a:chExt cx="174625" cy="219075"/>
          </a:xfrm>
          <a:solidFill>
            <a:schemeClr val="accent1"/>
          </a:solidFill>
        </p:grpSpPr>
        <p:sp>
          <p:nvSpPr>
            <p:cNvPr id="16" name="Freeform 53"/>
            <p:cNvSpPr>
              <a:spLocks noEditPoints="1"/>
            </p:cNvSpPr>
            <p:nvPr/>
          </p:nvSpPr>
          <p:spPr bwMode="auto">
            <a:xfrm>
              <a:off x="3740150" y="1146175"/>
              <a:ext cx="174625" cy="219075"/>
            </a:xfrm>
            <a:custGeom>
              <a:avLst/>
              <a:gdLst/>
              <a:ahLst/>
              <a:cxnLst>
                <a:cxn ang="0">
                  <a:pos x="57" y="5"/>
                </a:cxn>
                <a:cxn ang="0">
                  <a:pos x="55" y="0"/>
                </a:cxn>
                <a:cxn ang="0">
                  <a:pos x="53" y="5"/>
                </a:cxn>
                <a:cxn ang="0">
                  <a:pos x="49" y="1"/>
                </a:cxn>
                <a:cxn ang="0">
                  <a:pos x="45" y="1"/>
                </a:cxn>
                <a:cxn ang="0">
                  <a:pos x="40" y="5"/>
                </a:cxn>
                <a:cxn ang="0">
                  <a:pos x="38" y="0"/>
                </a:cxn>
                <a:cxn ang="0">
                  <a:pos x="36" y="5"/>
                </a:cxn>
                <a:cxn ang="0">
                  <a:pos x="31" y="1"/>
                </a:cxn>
                <a:cxn ang="0">
                  <a:pos x="28" y="1"/>
                </a:cxn>
                <a:cxn ang="0">
                  <a:pos x="23" y="5"/>
                </a:cxn>
                <a:cxn ang="0">
                  <a:pos x="21" y="0"/>
                </a:cxn>
                <a:cxn ang="0">
                  <a:pos x="19" y="5"/>
                </a:cxn>
                <a:cxn ang="0">
                  <a:pos x="14" y="1"/>
                </a:cxn>
                <a:cxn ang="0">
                  <a:pos x="11" y="1"/>
                </a:cxn>
                <a:cxn ang="0">
                  <a:pos x="6" y="5"/>
                </a:cxn>
                <a:cxn ang="0">
                  <a:pos x="0" y="80"/>
                </a:cxn>
                <a:cxn ang="0">
                  <a:pos x="62" y="85"/>
                </a:cxn>
                <a:cxn ang="0">
                  <a:pos x="68" y="10"/>
                </a:cxn>
                <a:cxn ang="0">
                  <a:pos x="6" y="80"/>
                </a:cxn>
                <a:cxn ang="0">
                  <a:pos x="44" y="24"/>
                </a:cxn>
                <a:cxn ang="0">
                  <a:pos x="44" y="20"/>
                </a:cxn>
                <a:cxn ang="0">
                  <a:pos x="6" y="10"/>
                </a:cxn>
                <a:cxn ang="0">
                  <a:pos x="11" y="14"/>
                </a:cxn>
                <a:cxn ang="0">
                  <a:pos x="14" y="14"/>
                </a:cxn>
                <a:cxn ang="0">
                  <a:pos x="19" y="10"/>
                </a:cxn>
                <a:cxn ang="0">
                  <a:pos x="21" y="16"/>
                </a:cxn>
                <a:cxn ang="0">
                  <a:pos x="23" y="10"/>
                </a:cxn>
                <a:cxn ang="0">
                  <a:pos x="28" y="14"/>
                </a:cxn>
                <a:cxn ang="0">
                  <a:pos x="31" y="14"/>
                </a:cxn>
                <a:cxn ang="0">
                  <a:pos x="36" y="10"/>
                </a:cxn>
                <a:cxn ang="0">
                  <a:pos x="38" y="16"/>
                </a:cxn>
                <a:cxn ang="0">
                  <a:pos x="40" y="10"/>
                </a:cxn>
                <a:cxn ang="0">
                  <a:pos x="45" y="14"/>
                </a:cxn>
                <a:cxn ang="0">
                  <a:pos x="49" y="14"/>
                </a:cxn>
                <a:cxn ang="0">
                  <a:pos x="53" y="10"/>
                </a:cxn>
                <a:cxn ang="0">
                  <a:pos x="55" y="16"/>
                </a:cxn>
                <a:cxn ang="0">
                  <a:pos x="57" y="10"/>
                </a:cxn>
                <a:cxn ang="0">
                  <a:pos x="62" y="20"/>
                </a:cxn>
                <a:cxn ang="0">
                  <a:pos x="52" y="22"/>
                </a:cxn>
                <a:cxn ang="0">
                  <a:pos x="62" y="24"/>
                </a:cxn>
                <a:cxn ang="0">
                  <a:pos x="6" y="80"/>
                </a:cxn>
              </a:cxnLst>
              <a:rect l="0" t="0" r="r" b="b"/>
              <a:pathLst>
                <a:path w="68" h="85">
                  <a:moveTo>
                    <a:pt x="62" y="5"/>
                  </a:moveTo>
                  <a:cubicBezTo>
                    <a:pt x="57" y="5"/>
                    <a:pt x="57" y="5"/>
                    <a:pt x="57" y="5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7" y="0"/>
                    <a:pt x="56" y="0"/>
                    <a:pt x="55" y="0"/>
                  </a:cubicBezTo>
                  <a:cubicBezTo>
                    <a:pt x="54" y="0"/>
                    <a:pt x="53" y="0"/>
                    <a:pt x="53" y="1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0"/>
                    <a:pt x="48" y="0"/>
                    <a:pt x="47" y="0"/>
                  </a:cubicBezTo>
                  <a:cubicBezTo>
                    <a:pt x="46" y="0"/>
                    <a:pt x="45" y="0"/>
                    <a:pt x="45" y="1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0"/>
                    <a:pt x="39" y="0"/>
                    <a:pt x="38" y="0"/>
                  </a:cubicBezTo>
                  <a:cubicBezTo>
                    <a:pt x="37" y="0"/>
                    <a:pt x="36" y="0"/>
                    <a:pt x="36" y="1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0"/>
                    <a:pt x="31" y="0"/>
                    <a:pt x="30" y="0"/>
                  </a:cubicBezTo>
                  <a:cubicBezTo>
                    <a:pt x="29" y="0"/>
                    <a:pt x="28" y="0"/>
                    <a:pt x="28" y="1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20" y="0"/>
                    <a:pt x="19" y="0"/>
                    <a:pt x="19" y="1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11" y="0"/>
                    <a:pt x="11" y="0"/>
                    <a:pt x="11" y="1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3" y="5"/>
                    <a:pt x="0" y="7"/>
                    <a:pt x="0" y="1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3"/>
                    <a:pt x="3" y="85"/>
                    <a:pt x="6" y="85"/>
                  </a:cubicBezTo>
                  <a:cubicBezTo>
                    <a:pt x="62" y="85"/>
                    <a:pt x="62" y="85"/>
                    <a:pt x="62" y="85"/>
                  </a:cubicBezTo>
                  <a:cubicBezTo>
                    <a:pt x="65" y="85"/>
                    <a:pt x="68" y="83"/>
                    <a:pt x="68" y="80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8" y="7"/>
                    <a:pt x="65" y="5"/>
                    <a:pt x="62" y="5"/>
                  </a:cubicBezTo>
                  <a:close/>
                  <a:moveTo>
                    <a:pt x="6" y="80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1"/>
                    <a:pt x="45" y="20"/>
                    <a:pt x="44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5"/>
                    <a:pt x="11" y="16"/>
                    <a:pt x="12" y="16"/>
                  </a:cubicBezTo>
                  <a:cubicBezTo>
                    <a:pt x="13" y="16"/>
                    <a:pt x="14" y="15"/>
                    <a:pt x="14" y="14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5"/>
                    <a:pt x="20" y="16"/>
                    <a:pt x="21" y="16"/>
                  </a:cubicBezTo>
                  <a:cubicBezTo>
                    <a:pt x="22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5"/>
                    <a:pt x="29" y="16"/>
                    <a:pt x="30" y="16"/>
                  </a:cubicBezTo>
                  <a:cubicBezTo>
                    <a:pt x="31" y="16"/>
                    <a:pt x="31" y="15"/>
                    <a:pt x="31" y="14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15"/>
                    <a:pt x="37" y="16"/>
                    <a:pt x="38" y="16"/>
                  </a:cubicBezTo>
                  <a:cubicBezTo>
                    <a:pt x="39" y="16"/>
                    <a:pt x="40" y="15"/>
                    <a:pt x="40" y="14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5"/>
                    <a:pt x="46" y="16"/>
                    <a:pt x="47" y="16"/>
                  </a:cubicBezTo>
                  <a:cubicBezTo>
                    <a:pt x="48" y="16"/>
                    <a:pt x="49" y="15"/>
                    <a:pt x="49" y="14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5"/>
                    <a:pt x="54" y="16"/>
                    <a:pt x="55" y="16"/>
                  </a:cubicBezTo>
                  <a:cubicBezTo>
                    <a:pt x="56" y="16"/>
                    <a:pt x="57" y="15"/>
                    <a:pt x="57" y="14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3" y="20"/>
                    <a:pt x="52" y="21"/>
                    <a:pt x="52" y="22"/>
                  </a:cubicBezTo>
                  <a:cubicBezTo>
                    <a:pt x="52" y="23"/>
                    <a:pt x="53" y="24"/>
                    <a:pt x="54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80"/>
                    <a:pt x="62" y="80"/>
                    <a:pt x="62" y="80"/>
                  </a:cubicBezTo>
                  <a:lnTo>
                    <a:pt x="6" y="8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微软雅黑" panose="020B0503020204020204" pitchFamily="34" charset="-122"/>
              </a:endParaRPr>
            </a:p>
          </p:txBody>
        </p:sp>
        <p:sp>
          <p:nvSpPr>
            <p:cNvPr id="17" name="Freeform 54"/>
            <p:cNvSpPr>
              <a:spLocks/>
            </p:cNvSpPr>
            <p:nvPr/>
          </p:nvSpPr>
          <p:spPr bwMode="auto">
            <a:xfrm>
              <a:off x="3816350" y="1236663"/>
              <a:ext cx="65088" cy="11113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23" y="4"/>
                </a:cxn>
                <a:cxn ang="0">
                  <a:pos x="25" y="2"/>
                </a:cxn>
                <a:cxn ang="0">
                  <a:pos x="23" y="0"/>
                </a:cxn>
              </a:cxnLst>
              <a:rect l="0" t="0" r="r" b="b"/>
              <a:pathLst>
                <a:path w="25" h="4">
                  <a:moveTo>
                    <a:pt x="2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4" y="4"/>
                    <a:pt x="25" y="3"/>
                    <a:pt x="25" y="2"/>
                  </a:cubicBezTo>
                  <a:cubicBezTo>
                    <a:pt x="25" y="1"/>
                    <a:pt x="24" y="0"/>
                    <a:pt x="2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微软雅黑" panose="020B0503020204020204" pitchFamily="34" charset="-122"/>
              </a:endParaRPr>
            </a:p>
          </p:txBody>
        </p:sp>
        <p:sp>
          <p:nvSpPr>
            <p:cNvPr id="18" name="Freeform 55"/>
            <p:cNvSpPr>
              <a:spLocks/>
            </p:cNvSpPr>
            <p:nvPr/>
          </p:nvSpPr>
          <p:spPr bwMode="auto">
            <a:xfrm>
              <a:off x="3773488" y="1236663"/>
              <a:ext cx="25400" cy="1111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8" y="4"/>
                </a:cxn>
                <a:cxn ang="0">
                  <a:pos x="10" y="2"/>
                </a:cxn>
                <a:cxn ang="0">
                  <a:pos x="8" y="0"/>
                </a:cxn>
              </a:cxnLst>
              <a:rect l="0" t="0" r="r" b="b"/>
              <a:pathLst>
                <a:path w="10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10" y="3"/>
                    <a:pt x="10" y="2"/>
                  </a:cubicBezTo>
                  <a:cubicBezTo>
                    <a:pt x="10" y="1"/>
                    <a:pt x="9" y="0"/>
                    <a:pt x="8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6"/>
            <p:cNvSpPr>
              <a:spLocks/>
            </p:cNvSpPr>
            <p:nvPr/>
          </p:nvSpPr>
          <p:spPr bwMode="auto">
            <a:xfrm>
              <a:off x="3816350" y="1262063"/>
              <a:ext cx="65088" cy="7938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3"/>
                </a:cxn>
                <a:cxn ang="0">
                  <a:pos x="23" y="3"/>
                </a:cxn>
                <a:cxn ang="0">
                  <a:pos x="25" y="2"/>
                </a:cxn>
                <a:cxn ang="0">
                  <a:pos x="23" y="0"/>
                </a:cxn>
              </a:cxnLst>
              <a:rect l="0" t="0" r="r" b="b"/>
              <a:pathLst>
                <a:path w="25" h="3">
                  <a:moveTo>
                    <a:pt x="2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4" y="3"/>
                    <a:pt x="25" y="3"/>
                    <a:pt x="25" y="2"/>
                  </a:cubicBezTo>
                  <a:cubicBezTo>
                    <a:pt x="25" y="1"/>
                    <a:pt x="24" y="0"/>
                    <a:pt x="2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微软雅黑" panose="020B0503020204020204" pitchFamily="34" charset="-122"/>
              </a:endParaRPr>
            </a:p>
          </p:txBody>
        </p:sp>
        <p:sp>
          <p:nvSpPr>
            <p:cNvPr id="20" name="Freeform 57"/>
            <p:cNvSpPr>
              <a:spLocks/>
            </p:cNvSpPr>
            <p:nvPr/>
          </p:nvSpPr>
          <p:spPr bwMode="auto">
            <a:xfrm>
              <a:off x="3773488" y="1262063"/>
              <a:ext cx="25400" cy="7938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3"/>
                </a:cxn>
                <a:cxn ang="0">
                  <a:pos x="8" y="3"/>
                </a:cxn>
                <a:cxn ang="0">
                  <a:pos x="10" y="2"/>
                </a:cxn>
                <a:cxn ang="0">
                  <a:pos x="8" y="0"/>
                </a:cxn>
              </a:cxnLst>
              <a:rect l="0" t="0" r="r" b="b"/>
              <a:pathLst>
                <a:path w="10" h="3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3"/>
                    <a:pt x="10" y="3"/>
                    <a:pt x="10" y="2"/>
                  </a:cubicBezTo>
                  <a:cubicBezTo>
                    <a:pt x="10" y="1"/>
                    <a:pt x="9" y="0"/>
                    <a:pt x="8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8"/>
            <p:cNvSpPr>
              <a:spLocks/>
            </p:cNvSpPr>
            <p:nvPr/>
          </p:nvSpPr>
          <p:spPr bwMode="auto">
            <a:xfrm>
              <a:off x="3816350" y="1287463"/>
              <a:ext cx="65088" cy="7938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3"/>
                </a:cxn>
                <a:cxn ang="0">
                  <a:pos x="23" y="3"/>
                </a:cxn>
                <a:cxn ang="0">
                  <a:pos x="25" y="2"/>
                </a:cxn>
                <a:cxn ang="0">
                  <a:pos x="23" y="0"/>
                </a:cxn>
              </a:cxnLst>
              <a:rect l="0" t="0" r="r" b="b"/>
              <a:pathLst>
                <a:path w="25" h="3">
                  <a:moveTo>
                    <a:pt x="2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4" y="3"/>
                    <a:pt x="25" y="3"/>
                    <a:pt x="25" y="2"/>
                  </a:cubicBezTo>
                  <a:cubicBezTo>
                    <a:pt x="25" y="1"/>
                    <a:pt x="24" y="0"/>
                    <a:pt x="2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9"/>
            <p:cNvSpPr>
              <a:spLocks/>
            </p:cNvSpPr>
            <p:nvPr/>
          </p:nvSpPr>
          <p:spPr bwMode="auto">
            <a:xfrm>
              <a:off x="3773488" y="1287463"/>
              <a:ext cx="25400" cy="7938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3"/>
                </a:cxn>
                <a:cxn ang="0">
                  <a:pos x="8" y="3"/>
                </a:cxn>
                <a:cxn ang="0">
                  <a:pos x="10" y="2"/>
                </a:cxn>
                <a:cxn ang="0">
                  <a:pos x="8" y="0"/>
                </a:cxn>
              </a:cxnLst>
              <a:rect l="0" t="0" r="r" b="b"/>
              <a:pathLst>
                <a:path w="10" h="3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3"/>
                    <a:pt x="10" y="3"/>
                    <a:pt x="10" y="2"/>
                  </a:cubicBezTo>
                  <a:cubicBezTo>
                    <a:pt x="10" y="1"/>
                    <a:pt x="9" y="0"/>
                    <a:pt x="8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微软雅黑" panose="020B0503020204020204" pitchFamily="34" charset="-122"/>
              </a:endParaRPr>
            </a:p>
          </p:txBody>
        </p:sp>
        <p:sp>
          <p:nvSpPr>
            <p:cNvPr id="23" name="Freeform 60"/>
            <p:cNvSpPr>
              <a:spLocks/>
            </p:cNvSpPr>
            <p:nvPr/>
          </p:nvSpPr>
          <p:spPr bwMode="auto">
            <a:xfrm>
              <a:off x="3816350" y="1314450"/>
              <a:ext cx="65088" cy="9525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23" y="4"/>
                </a:cxn>
                <a:cxn ang="0">
                  <a:pos x="25" y="2"/>
                </a:cxn>
                <a:cxn ang="0">
                  <a:pos x="23" y="0"/>
                </a:cxn>
              </a:cxnLst>
              <a:rect l="0" t="0" r="r" b="b"/>
              <a:pathLst>
                <a:path w="25" h="4">
                  <a:moveTo>
                    <a:pt x="2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4" y="4"/>
                    <a:pt x="25" y="3"/>
                    <a:pt x="25" y="2"/>
                  </a:cubicBezTo>
                  <a:cubicBezTo>
                    <a:pt x="25" y="1"/>
                    <a:pt x="24" y="0"/>
                    <a:pt x="2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微软雅黑" panose="020B0503020204020204" pitchFamily="34" charset="-122"/>
              </a:endParaRPr>
            </a:p>
          </p:txBody>
        </p:sp>
        <p:sp>
          <p:nvSpPr>
            <p:cNvPr id="24" name="Freeform 61"/>
            <p:cNvSpPr>
              <a:spLocks/>
            </p:cNvSpPr>
            <p:nvPr/>
          </p:nvSpPr>
          <p:spPr bwMode="auto">
            <a:xfrm>
              <a:off x="3773488" y="1314450"/>
              <a:ext cx="25400" cy="952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8" y="4"/>
                </a:cxn>
                <a:cxn ang="0">
                  <a:pos x="10" y="2"/>
                </a:cxn>
                <a:cxn ang="0">
                  <a:pos x="8" y="0"/>
                </a:cxn>
              </a:cxnLst>
              <a:rect l="0" t="0" r="r" b="b"/>
              <a:pathLst>
                <a:path w="10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10" y="3"/>
                    <a:pt x="10" y="2"/>
                  </a:cubicBezTo>
                  <a:cubicBezTo>
                    <a:pt x="10" y="1"/>
                    <a:pt x="9" y="0"/>
                    <a:pt x="8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Group 27"/>
          <p:cNvGrpSpPr/>
          <p:nvPr/>
        </p:nvGrpSpPr>
        <p:grpSpPr>
          <a:xfrm>
            <a:off x="7205259" y="3287037"/>
            <a:ext cx="730280" cy="730280"/>
            <a:chOff x="3962400" y="2419350"/>
            <a:chExt cx="685800" cy="685800"/>
          </a:xfrm>
        </p:grpSpPr>
        <p:sp>
          <p:nvSpPr>
            <p:cNvPr id="26" name="Rounded Rectangle 28"/>
            <p:cNvSpPr/>
            <p:nvPr/>
          </p:nvSpPr>
          <p:spPr bwMode="auto">
            <a:xfrm>
              <a:off x="3962400" y="2419350"/>
              <a:ext cx="685800" cy="685800"/>
            </a:xfrm>
            <a:prstGeom prst="roundRect">
              <a:avLst/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vert="horz" wrap="none" lIns="128580" tIns="64290" rIns="128580" bIns="6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1687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7" name="Oval 29"/>
            <p:cNvSpPr/>
            <p:nvPr/>
          </p:nvSpPr>
          <p:spPr bwMode="auto">
            <a:xfrm>
              <a:off x="4038600" y="2495550"/>
              <a:ext cx="533400" cy="533400"/>
            </a:xfrm>
            <a:prstGeom prst="ellipse">
              <a:avLst/>
            </a:pr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vert="horz" wrap="none" lIns="128580" tIns="64290" rIns="128580" bIns="6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1687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Group 30"/>
          <p:cNvGrpSpPr/>
          <p:nvPr/>
        </p:nvGrpSpPr>
        <p:grpSpPr>
          <a:xfrm>
            <a:off x="7205259" y="4410722"/>
            <a:ext cx="730280" cy="730280"/>
            <a:chOff x="3962400" y="2419350"/>
            <a:chExt cx="685800" cy="685800"/>
          </a:xfrm>
        </p:grpSpPr>
        <p:sp>
          <p:nvSpPr>
            <p:cNvPr id="29" name="Rounded Rectangle 31"/>
            <p:cNvSpPr/>
            <p:nvPr/>
          </p:nvSpPr>
          <p:spPr bwMode="auto">
            <a:xfrm>
              <a:off x="3962400" y="2419350"/>
              <a:ext cx="685800" cy="685800"/>
            </a:xfrm>
            <a:prstGeom prst="roundRect">
              <a:avLst/>
            </a:prstGeom>
            <a:solidFill>
              <a:schemeClr val="accent3"/>
            </a:solidFill>
            <a:ln w="19050">
              <a:noFill/>
              <a:round/>
              <a:headEnd/>
              <a:tailEnd/>
            </a:ln>
          </p:spPr>
          <p:txBody>
            <a:bodyPr vert="horz" wrap="none" lIns="128580" tIns="64290" rIns="128580" bIns="6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1687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0" name="Oval 32"/>
            <p:cNvSpPr/>
            <p:nvPr/>
          </p:nvSpPr>
          <p:spPr bwMode="auto">
            <a:xfrm>
              <a:off x="4038600" y="2495550"/>
              <a:ext cx="533400" cy="533400"/>
            </a:xfrm>
            <a:prstGeom prst="ellipse">
              <a:avLst/>
            </a:pr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vert="horz" wrap="none" lIns="128580" tIns="64290" rIns="128580" bIns="6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1687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Freeform 122"/>
          <p:cNvSpPr>
            <a:spLocks noEditPoints="1"/>
          </p:cNvSpPr>
          <p:nvPr/>
        </p:nvSpPr>
        <p:spPr bwMode="auto">
          <a:xfrm>
            <a:off x="7381700" y="3486666"/>
            <a:ext cx="377398" cy="336376"/>
          </a:xfrm>
          <a:custGeom>
            <a:avLst/>
            <a:gdLst/>
            <a:ahLst/>
            <a:cxnLst>
              <a:cxn ang="0">
                <a:pos x="84" y="19"/>
              </a:cxn>
              <a:cxn ang="0">
                <a:pos x="74" y="3"/>
              </a:cxn>
              <a:cxn ang="0">
                <a:pos x="69" y="0"/>
              </a:cxn>
              <a:cxn ang="0">
                <a:pos x="16" y="0"/>
              </a:cxn>
              <a:cxn ang="0">
                <a:pos x="11" y="3"/>
              </a:cxn>
              <a:cxn ang="0">
                <a:pos x="1" y="19"/>
              </a:cxn>
              <a:cxn ang="0">
                <a:pos x="1" y="25"/>
              </a:cxn>
              <a:cxn ang="0">
                <a:pos x="38" y="74"/>
              </a:cxn>
              <a:cxn ang="0">
                <a:pos x="43" y="76"/>
              </a:cxn>
              <a:cxn ang="0">
                <a:pos x="47" y="74"/>
              </a:cxn>
              <a:cxn ang="0">
                <a:pos x="84" y="25"/>
              </a:cxn>
              <a:cxn ang="0">
                <a:pos x="84" y="19"/>
              </a:cxn>
              <a:cxn ang="0">
                <a:pos x="43" y="6"/>
              </a:cxn>
              <a:cxn ang="0">
                <a:pos x="53" y="20"/>
              </a:cxn>
              <a:cxn ang="0">
                <a:pos x="32" y="20"/>
              </a:cxn>
              <a:cxn ang="0">
                <a:pos x="42" y="6"/>
              </a:cxn>
              <a:cxn ang="0">
                <a:pos x="43" y="6"/>
              </a:cxn>
              <a:cxn ang="0">
                <a:pos x="54" y="23"/>
              </a:cxn>
              <a:cxn ang="0">
                <a:pos x="43" y="64"/>
              </a:cxn>
              <a:cxn ang="0">
                <a:pos x="31" y="23"/>
              </a:cxn>
              <a:cxn ang="0">
                <a:pos x="54" y="23"/>
              </a:cxn>
              <a:cxn ang="0">
                <a:pos x="47" y="6"/>
              </a:cxn>
              <a:cxn ang="0">
                <a:pos x="65" y="6"/>
              </a:cxn>
              <a:cxn ang="0">
                <a:pos x="56" y="18"/>
              </a:cxn>
              <a:cxn ang="0">
                <a:pos x="47" y="6"/>
              </a:cxn>
              <a:cxn ang="0">
                <a:pos x="16" y="6"/>
              </a:cxn>
              <a:cxn ang="0">
                <a:pos x="38" y="6"/>
              </a:cxn>
              <a:cxn ang="0">
                <a:pos x="29" y="18"/>
              </a:cxn>
              <a:cxn ang="0">
                <a:pos x="23" y="10"/>
              </a:cxn>
              <a:cxn ang="0">
                <a:pos x="20" y="10"/>
              </a:cxn>
              <a:cxn ang="0">
                <a:pos x="20" y="12"/>
              </a:cxn>
              <a:cxn ang="0">
                <a:pos x="26" y="20"/>
              </a:cxn>
              <a:cxn ang="0">
                <a:pos x="7" y="20"/>
              </a:cxn>
              <a:cxn ang="0">
                <a:pos x="16" y="6"/>
              </a:cxn>
              <a:cxn ang="0">
                <a:pos x="7" y="23"/>
              </a:cxn>
              <a:cxn ang="0">
                <a:pos x="28" y="23"/>
              </a:cxn>
              <a:cxn ang="0">
                <a:pos x="40" y="67"/>
              </a:cxn>
              <a:cxn ang="0">
                <a:pos x="7" y="23"/>
              </a:cxn>
              <a:cxn ang="0">
                <a:pos x="46" y="67"/>
              </a:cxn>
              <a:cxn ang="0">
                <a:pos x="58" y="23"/>
              </a:cxn>
              <a:cxn ang="0">
                <a:pos x="61" y="23"/>
              </a:cxn>
              <a:cxn ang="0">
                <a:pos x="63" y="22"/>
              </a:cxn>
              <a:cxn ang="0">
                <a:pos x="61" y="20"/>
              </a:cxn>
              <a:cxn ang="0">
                <a:pos x="60" y="20"/>
              </a:cxn>
              <a:cxn ang="0">
                <a:pos x="70" y="6"/>
              </a:cxn>
              <a:cxn ang="0">
                <a:pos x="79" y="20"/>
              </a:cxn>
              <a:cxn ang="0">
                <a:pos x="72" y="20"/>
              </a:cxn>
              <a:cxn ang="0">
                <a:pos x="71" y="22"/>
              </a:cxn>
              <a:cxn ang="0">
                <a:pos x="72" y="23"/>
              </a:cxn>
              <a:cxn ang="0">
                <a:pos x="78" y="23"/>
              </a:cxn>
              <a:cxn ang="0">
                <a:pos x="46" y="67"/>
              </a:cxn>
            </a:cxnLst>
            <a:rect l="0" t="0" r="r" b="b"/>
            <a:pathLst>
              <a:path w="85" h="76">
                <a:moveTo>
                  <a:pt x="84" y="19"/>
                </a:moveTo>
                <a:cubicBezTo>
                  <a:pt x="74" y="3"/>
                  <a:pt x="74" y="3"/>
                  <a:pt x="74" y="3"/>
                </a:cubicBezTo>
                <a:cubicBezTo>
                  <a:pt x="73" y="1"/>
                  <a:pt x="71" y="0"/>
                  <a:pt x="6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4" y="0"/>
                  <a:pt x="12" y="1"/>
                  <a:pt x="11" y="3"/>
                </a:cubicBezTo>
                <a:cubicBezTo>
                  <a:pt x="1" y="19"/>
                  <a:pt x="1" y="19"/>
                  <a:pt x="1" y="19"/>
                </a:cubicBezTo>
                <a:cubicBezTo>
                  <a:pt x="0" y="20"/>
                  <a:pt x="0" y="23"/>
                  <a:pt x="1" y="25"/>
                </a:cubicBezTo>
                <a:cubicBezTo>
                  <a:pt x="38" y="74"/>
                  <a:pt x="38" y="74"/>
                  <a:pt x="38" y="74"/>
                </a:cubicBezTo>
                <a:cubicBezTo>
                  <a:pt x="39" y="76"/>
                  <a:pt x="41" y="76"/>
                  <a:pt x="43" y="76"/>
                </a:cubicBezTo>
                <a:cubicBezTo>
                  <a:pt x="44" y="76"/>
                  <a:pt x="46" y="76"/>
                  <a:pt x="47" y="74"/>
                </a:cubicBezTo>
                <a:cubicBezTo>
                  <a:pt x="84" y="25"/>
                  <a:pt x="84" y="25"/>
                  <a:pt x="84" y="25"/>
                </a:cubicBezTo>
                <a:cubicBezTo>
                  <a:pt x="85" y="23"/>
                  <a:pt x="85" y="20"/>
                  <a:pt x="84" y="19"/>
                </a:cubicBezTo>
                <a:close/>
                <a:moveTo>
                  <a:pt x="43" y="6"/>
                </a:moveTo>
                <a:cubicBezTo>
                  <a:pt x="53" y="20"/>
                  <a:pt x="53" y="20"/>
                  <a:pt x="53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42" y="6"/>
                  <a:pt x="42" y="6"/>
                  <a:pt x="42" y="6"/>
                </a:cubicBezTo>
                <a:lnTo>
                  <a:pt x="43" y="6"/>
                </a:lnTo>
                <a:close/>
                <a:moveTo>
                  <a:pt x="54" y="23"/>
                </a:moveTo>
                <a:cubicBezTo>
                  <a:pt x="43" y="64"/>
                  <a:pt x="43" y="64"/>
                  <a:pt x="43" y="64"/>
                </a:cubicBezTo>
                <a:cubicBezTo>
                  <a:pt x="31" y="23"/>
                  <a:pt x="31" y="23"/>
                  <a:pt x="31" y="23"/>
                </a:cubicBezTo>
                <a:lnTo>
                  <a:pt x="54" y="23"/>
                </a:lnTo>
                <a:close/>
                <a:moveTo>
                  <a:pt x="47" y="6"/>
                </a:moveTo>
                <a:cubicBezTo>
                  <a:pt x="65" y="6"/>
                  <a:pt x="65" y="6"/>
                  <a:pt x="65" y="6"/>
                </a:cubicBezTo>
                <a:cubicBezTo>
                  <a:pt x="56" y="18"/>
                  <a:pt x="56" y="18"/>
                  <a:pt x="56" y="18"/>
                </a:cubicBezTo>
                <a:lnTo>
                  <a:pt x="47" y="6"/>
                </a:lnTo>
                <a:close/>
                <a:moveTo>
                  <a:pt x="16" y="6"/>
                </a:moveTo>
                <a:cubicBezTo>
                  <a:pt x="38" y="6"/>
                  <a:pt x="38" y="6"/>
                  <a:pt x="38" y="6"/>
                </a:cubicBezTo>
                <a:cubicBezTo>
                  <a:pt x="29" y="18"/>
                  <a:pt x="29" y="18"/>
                  <a:pt x="29" y="18"/>
                </a:cubicBezTo>
                <a:cubicBezTo>
                  <a:pt x="23" y="10"/>
                  <a:pt x="23" y="10"/>
                  <a:pt x="23" y="10"/>
                </a:cubicBezTo>
                <a:cubicBezTo>
                  <a:pt x="22" y="9"/>
                  <a:pt x="21" y="9"/>
                  <a:pt x="20" y="10"/>
                </a:cubicBezTo>
                <a:cubicBezTo>
                  <a:pt x="20" y="10"/>
                  <a:pt x="19" y="11"/>
                  <a:pt x="20" y="12"/>
                </a:cubicBezTo>
                <a:cubicBezTo>
                  <a:pt x="26" y="20"/>
                  <a:pt x="26" y="20"/>
                  <a:pt x="26" y="20"/>
                </a:cubicBezTo>
                <a:cubicBezTo>
                  <a:pt x="7" y="20"/>
                  <a:pt x="7" y="20"/>
                  <a:pt x="7" y="20"/>
                </a:cubicBezTo>
                <a:lnTo>
                  <a:pt x="16" y="6"/>
                </a:lnTo>
                <a:close/>
                <a:moveTo>
                  <a:pt x="7" y="23"/>
                </a:moveTo>
                <a:cubicBezTo>
                  <a:pt x="28" y="23"/>
                  <a:pt x="28" y="23"/>
                  <a:pt x="28" y="23"/>
                </a:cubicBezTo>
                <a:cubicBezTo>
                  <a:pt x="40" y="67"/>
                  <a:pt x="40" y="67"/>
                  <a:pt x="40" y="67"/>
                </a:cubicBezTo>
                <a:lnTo>
                  <a:pt x="7" y="23"/>
                </a:lnTo>
                <a:close/>
                <a:moveTo>
                  <a:pt x="46" y="67"/>
                </a:moveTo>
                <a:cubicBezTo>
                  <a:pt x="58" y="23"/>
                  <a:pt x="58" y="23"/>
                  <a:pt x="58" y="23"/>
                </a:cubicBezTo>
                <a:cubicBezTo>
                  <a:pt x="61" y="23"/>
                  <a:pt x="61" y="23"/>
                  <a:pt x="61" y="23"/>
                </a:cubicBezTo>
                <a:cubicBezTo>
                  <a:pt x="62" y="23"/>
                  <a:pt x="63" y="22"/>
                  <a:pt x="63" y="22"/>
                </a:cubicBezTo>
                <a:cubicBezTo>
                  <a:pt x="63" y="21"/>
                  <a:pt x="62" y="20"/>
                  <a:pt x="61" y="20"/>
                </a:cubicBezTo>
                <a:cubicBezTo>
                  <a:pt x="60" y="20"/>
                  <a:pt x="60" y="20"/>
                  <a:pt x="60" y="20"/>
                </a:cubicBezTo>
                <a:cubicBezTo>
                  <a:pt x="70" y="6"/>
                  <a:pt x="70" y="6"/>
                  <a:pt x="70" y="6"/>
                </a:cubicBezTo>
                <a:cubicBezTo>
                  <a:pt x="79" y="20"/>
                  <a:pt x="79" y="20"/>
                  <a:pt x="79" y="20"/>
                </a:cubicBezTo>
                <a:cubicBezTo>
                  <a:pt x="72" y="20"/>
                  <a:pt x="72" y="20"/>
                  <a:pt x="72" y="20"/>
                </a:cubicBezTo>
                <a:cubicBezTo>
                  <a:pt x="71" y="20"/>
                  <a:pt x="71" y="21"/>
                  <a:pt x="71" y="22"/>
                </a:cubicBezTo>
                <a:cubicBezTo>
                  <a:pt x="71" y="22"/>
                  <a:pt x="71" y="23"/>
                  <a:pt x="72" y="23"/>
                </a:cubicBezTo>
                <a:cubicBezTo>
                  <a:pt x="78" y="23"/>
                  <a:pt x="78" y="23"/>
                  <a:pt x="78" y="23"/>
                </a:cubicBezTo>
                <a:lnTo>
                  <a:pt x="46" y="67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>
              <a:ea typeface="微软雅黑" panose="020B0503020204020204" pitchFamily="34" charset="-122"/>
            </a:endParaRPr>
          </a:p>
        </p:txBody>
      </p:sp>
      <p:grpSp>
        <p:nvGrpSpPr>
          <p:cNvPr id="32" name="Group 37"/>
          <p:cNvGrpSpPr/>
          <p:nvPr/>
        </p:nvGrpSpPr>
        <p:grpSpPr>
          <a:xfrm>
            <a:off x="7392269" y="4598869"/>
            <a:ext cx="356258" cy="358858"/>
            <a:chOff x="1905000" y="3457575"/>
            <a:chExt cx="217488" cy="219075"/>
          </a:xfrm>
          <a:solidFill>
            <a:schemeClr val="accent3"/>
          </a:solidFill>
        </p:grpSpPr>
        <p:sp>
          <p:nvSpPr>
            <p:cNvPr id="33" name="Freeform 44"/>
            <p:cNvSpPr>
              <a:spLocks noEditPoints="1"/>
            </p:cNvSpPr>
            <p:nvPr/>
          </p:nvSpPr>
          <p:spPr bwMode="auto">
            <a:xfrm>
              <a:off x="1905000" y="3457575"/>
              <a:ext cx="217488" cy="219075"/>
            </a:xfrm>
            <a:custGeom>
              <a:avLst/>
              <a:gdLst/>
              <a:ahLst/>
              <a:cxnLst>
                <a:cxn ang="0">
                  <a:pos x="76" y="9"/>
                </a:cxn>
                <a:cxn ang="0">
                  <a:pos x="53" y="0"/>
                </a:cxn>
                <a:cxn ang="0">
                  <a:pos x="30" y="9"/>
                </a:cxn>
                <a:cxn ang="0">
                  <a:pos x="21" y="32"/>
                </a:cxn>
                <a:cxn ang="0">
                  <a:pos x="25" y="48"/>
                </a:cxn>
                <a:cxn ang="0">
                  <a:pos x="1" y="73"/>
                </a:cxn>
                <a:cxn ang="0">
                  <a:pos x="0" y="75"/>
                </a:cxn>
                <a:cxn ang="0">
                  <a:pos x="1" y="77"/>
                </a:cxn>
                <a:cxn ang="0">
                  <a:pos x="8" y="85"/>
                </a:cxn>
                <a:cxn ang="0">
                  <a:pos x="10" y="85"/>
                </a:cxn>
                <a:cxn ang="0">
                  <a:pos x="12" y="85"/>
                </a:cxn>
                <a:cxn ang="0">
                  <a:pos x="37" y="60"/>
                </a:cxn>
                <a:cxn ang="0">
                  <a:pos x="53" y="64"/>
                </a:cxn>
                <a:cxn ang="0">
                  <a:pos x="76" y="55"/>
                </a:cxn>
                <a:cxn ang="0">
                  <a:pos x="85" y="32"/>
                </a:cxn>
                <a:cxn ang="0">
                  <a:pos x="76" y="9"/>
                </a:cxn>
                <a:cxn ang="0">
                  <a:pos x="10" y="79"/>
                </a:cxn>
                <a:cxn ang="0">
                  <a:pos x="6" y="75"/>
                </a:cxn>
                <a:cxn ang="0">
                  <a:pos x="28" y="53"/>
                </a:cxn>
                <a:cxn ang="0">
                  <a:pos x="30" y="55"/>
                </a:cxn>
                <a:cxn ang="0">
                  <a:pos x="32" y="57"/>
                </a:cxn>
                <a:cxn ang="0">
                  <a:pos x="10" y="79"/>
                </a:cxn>
                <a:cxn ang="0">
                  <a:pos x="72" y="51"/>
                </a:cxn>
                <a:cxn ang="0">
                  <a:pos x="53" y="59"/>
                </a:cxn>
                <a:cxn ang="0">
                  <a:pos x="34" y="51"/>
                </a:cxn>
                <a:cxn ang="0">
                  <a:pos x="26" y="32"/>
                </a:cxn>
                <a:cxn ang="0">
                  <a:pos x="34" y="13"/>
                </a:cxn>
                <a:cxn ang="0">
                  <a:pos x="53" y="5"/>
                </a:cxn>
                <a:cxn ang="0">
                  <a:pos x="72" y="13"/>
                </a:cxn>
                <a:cxn ang="0">
                  <a:pos x="80" y="32"/>
                </a:cxn>
                <a:cxn ang="0">
                  <a:pos x="72" y="51"/>
                </a:cxn>
              </a:cxnLst>
              <a:rect l="0" t="0" r="r" b="b"/>
              <a:pathLst>
                <a:path w="85" h="85">
                  <a:moveTo>
                    <a:pt x="76" y="9"/>
                  </a:moveTo>
                  <a:cubicBezTo>
                    <a:pt x="70" y="3"/>
                    <a:pt x="62" y="0"/>
                    <a:pt x="53" y="0"/>
                  </a:cubicBezTo>
                  <a:cubicBezTo>
                    <a:pt x="44" y="0"/>
                    <a:pt x="36" y="3"/>
                    <a:pt x="30" y="9"/>
                  </a:cubicBezTo>
                  <a:cubicBezTo>
                    <a:pt x="24" y="15"/>
                    <a:pt x="21" y="23"/>
                    <a:pt x="21" y="32"/>
                  </a:cubicBezTo>
                  <a:cubicBezTo>
                    <a:pt x="21" y="38"/>
                    <a:pt x="22" y="43"/>
                    <a:pt x="25" y="48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0" y="74"/>
                    <a:pt x="0" y="74"/>
                    <a:pt x="0" y="75"/>
                  </a:cubicBezTo>
                  <a:cubicBezTo>
                    <a:pt x="0" y="76"/>
                    <a:pt x="0" y="76"/>
                    <a:pt x="1" y="77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9" y="85"/>
                    <a:pt x="9" y="85"/>
                    <a:pt x="10" y="85"/>
                  </a:cubicBezTo>
                  <a:cubicBezTo>
                    <a:pt x="11" y="85"/>
                    <a:pt x="12" y="85"/>
                    <a:pt x="12" y="85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42" y="63"/>
                    <a:pt x="47" y="64"/>
                    <a:pt x="53" y="64"/>
                  </a:cubicBezTo>
                  <a:cubicBezTo>
                    <a:pt x="62" y="64"/>
                    <a:pt x="70" y="61"/>
                    <a:pt x="76" y="55"/>
                  </a:cubicBezTo>
                  <a:cubicBezTo>
                    <a:pt x="82" y="49"/>
                    <a:pt x="85" y="41"/>
                    <a:pt x="85" y="32"/>
                  </a:cubicBezTo>
                  <a:cubicBezTo>
                    <a:pt x="85" y="23"/>
                    <a:pt x="82" y="15"/>
                    <a:pt x="76" y="9"/>
                  </a:cubicBezTo>
                  <a:close/>
                  <a:moveTo>
                    <a:pt x="10" y="79"/>
                  </a:moveTo>
                  <a:cubicBezTo>
                    <a:pt x="6" y="75"/>
                    <a:pt x="6" y="75"/>
                    <a:pt x="6" y="75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9" y="53"/>
                    <a:pt x="30" y="54"/>
                    <a:pt x="30" y="55"/>
                  </a:cubicBezTo>
                  <a:cubicBezTo>
                    <a:pt x="31" y="56"/>
                    <a:pt x="32" y="56"/>
                    <a:pt x="32" y="57"/>
                  </a:cubicBezTo>
                  <a:lnTo>
                    <a:pt x="10" y="79"/>
                  </a:lnTo>
                  <a:close/>
                  <a:moveTo>
                    <a:pt x="72" y="51"/>
                  </a:moveTo>
                  <a:cubicBezTo>
                    <a:pt x="67" y="56"/>
                    <a:pt x="60" y="59"/>
                    <a:pt x="53" y="59"/>
                  </a:cubicBezTo>
                  <a:cubicBezTo>
                    <a:pt x="46" y="59"/>
                    <a:pt x="39" y="56"/>
                    <a:pt x="34" y="51"/>
                  </a:cubicBezTo>
                  <a:cubicBezTo>
                    <a:pt x="29" y="46"/>
                    <a:pt x="26" y="39"/>
                    <a:pt x="26" y="32"/>
                  </a:cubicBezTo>
                  <a:cubicBezTo>
                    <a:pt x="26" y="25"/>
                    <a:pt x="29" y="18"/>
                    <a:pt x="34" y="13"/>
                  </a:cubicBezTo>
                  <a:cubicBezTo>
                    <a:pt x="39" y="8"/>
                    <a:pt x="46" y="5"/>
                    <a:pt x="53" y="5"/>
                  </a:cubicBezTo>
                  <a:cubicBezTo>
                    <a:pt x="60" y="5"/>
                    <a:pt x="67" y="8"/>
                    <a:pt x="72" y="13"/>
                  </a:cubicBezTo>
                  <a:cubicBezTo>
                    <a:pt x="77" y="18"/>
                    <a:pt x="80" y="25"/>
                    <a:pt x="80" y="32"/>
                  </a:cubicBezTo>
                  <a:cubicBezTo>
                    <a:pt x="80" y="39"/>
                    <a:pt x="77" y="46"/>
                    <a:pt x="72" y="5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微软雅黑" panose="020B0503020204020204" pitchFamily="34" charset="-122"/>
              </a:endParaRPr>
            </a:p>
          </p:txBody>
        </p:sp>
        <p:sp>
          <p:nvSpPr>
            <p:cNvPr id="34" name="Freeform 45"/>
            <p:cNvSpPr>
              <a:spLocks/>
            </p:cNvSpPr>
            <p:nvPr/>
          </p:nvSpPr>
          <p:spPr bwMode="auto">
            <a:xfrm>
              <a:off x="1992313" y="3548063"/>
              <a:ext cx="107950" cy="50800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38" y="2"/>
                </a:cxn>
                <a:cxn ang="0">
                  <a:pos x="33" y="11"/>
                </a:cxn>
                <a:cxn ang="0">
                  <a:pos x="19" y="17"/>
                </a:cxn>
                <a:cxn ang="0">
                  <a:pos x="5" y="11"/>
                </a:cxn>
                <a:cxn ang="0">
                  <a:pos x="3" y="9"/>
                </a:cxn>
                <a:cxn ang="0">
                  <a:pos x="1" y="8"/>
                </a:cxn>
                <a:cxn ang="0">
                  <a:pos x="1" y="11"/>
                </a:cxn>
                <a:cxn ang="0">
                  <a:pos x="3" y="13"/>
                </a:cxn>
                <a:cxn ang="0">
                  <a:pos x="19" y="20"/>
                </a:cxn>
                <a:cxn ang="0">
                  <a:pos x="35" y="13"/>
                </a:cxn>
                <a:cxn ang="0">
                  <a:pos x="42" y="2"/>
                </a:cxn>
                <a:cxn ang="0">
                  <a:pos x="40" y="0"/>
                </a:cxn>
              </a:cxnLst>
              <a:rect l="0" t="0" r="r" b="b"/>
              <a:pathLst>
                <a:path w="42" h="20">
                  <a:moveTo>
                    <a:pt x="40" y="0"/>
                  </a:moveTo>
                  <a:cubicBezTo>
                    <a:pt x="39" y="0"/>
                    <a:pt x="38" y="1"/>
                    <a:pt x="38" y="2"/>
                  </a:cubicBezTo>
                  <a:cubicBezTo>
                    <a:pt x="37" y="5"/>
                    <a:pt x="35" y="8"/>
                    <a:pt x="33" y="11"/>
                  </a:cubicBezTo>
                  <a:cubicBezTo>
                    <a:pt x="29" y="15"/>
                    <a:pt x="24" y="17"/>
                    <a:pt x="19" y="17"/>
                  </a:cubicBezTo>
                  <a:cubicBezTo>
                    <a:pt x="14" y="17"/>
                    <a:pt x="9" y="15"/>
                    <a:pt x="5" y="11"/>
                  </a:cubicBezTo>
                  <a:cubicBezTo>
                    <a:pt x="5" y="10"/>
                    <a:pt x="4" y="9"/>
                    <a:pt x="3" y="9"/>
                  </a:cubicBezTo>
                  <a:cubicBezTo>
                    <a:pt x="3" y="8"/>
                    <a:pt x="2" y="8"/>
                    <a:pt x="1" y="8"/>
                  </a:cubicBezTo>
                  <a:cubicBezTo>
                    <a:pt x="0" y="9"/>
                    <a:pt x="0" y="10"/>
                    <a:pt x="1" y="11"/>
                  </a:cubicBezTo>
                  <a:cubicBezTo>
                    <a:pt x="1" y="12"/>
                    <a:pt x="2" y="13"/>
                    <a:pt x="3" y="13"/>
                  </a:cubicBezTo>
                  <a:cubicBezTo>
                    <a:pt x="7" y="18"/>
                    <a:pt x="13" y="20"/>
                    <a:pt x="19" y="20"/>
                  </a:cubicBezTo>
                  <a:cubicBezTo>
                    <a:pt x="25" y="20"/>
                    <a:pt x="31" y="18"/>
                    <a:pt x="35" y="13"/>
                  </a:cubicBezTo>
                  <a:cubicBezTo>
                    <a:pt x="38" y="10"/>
                    <a:pt x="41" y="7"/>
                    <a:pt x="42" y="2"/>
                  </a:cubicBezTo>
                  <a:cubicBezTo>
                    <a:pt x="42" y="1"/>
                    <a:pt x="41" y="0"/>
                    <a:pt x="4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微软雅黑" panose="020B0503020204020204" pitchFamily="34" charset="-122"/>
              </a:endParaRPr>
            </a:p>
          </p:txBody>
        </p:sp>
        <p:sp>
          <p:nvSpPr>
            <p:cNvPr id="35" name="Freeform 46"/>
            <p:cNvSpPr>
              <a:spLocks/>
            </p:cNvSpPr>
            <p:nvPr/>
          </p:nvSpPr>
          <p:spPr bwMode="auto">
            <a:xfrm>
              <a:off x="1976438" y="3481388"/>
              <a:ext cx="123825" cy="79375"/>
            </a:xfrm>
            <a:custGeom>
              <a:avLst/>
              <a:gdLst/>
              <a:ahLst/>
              <a:cxnLst>
                <a:cxn ang="0">
                  <a:pos x="6" y="29"/>
                </a:cxn>
                <a:cxn ang="0">
                  <a:pos x="11" y="9"/>
                </a:cxn>
                <a:cxn ang="0">
                  <a:pos x="25" y="3"/>
                </a:cxn>
                <a:cxn ang="0">
                  <a:pos x="39" y="9"/>
                </a:cxn>
                <a:cxn ang="0">
                  <a:pos x="44" y="18"/>
                </a:cxn>
                <a:cxn ang="0">
                  <a:pos x="46" y="19"/>
                </a:cxn>
                <a:cxn ang="0">
                  <a:pos x="47" y="17"/>
                </a:cxn>
                <a:cxn ang="0">
                  <a:pos x="41" y="7"/>
                </a:cxn>
                <a:cxn ang="0">
                  <a:pos x="25" y="0"/>
                </a:cxn>
                <a:cxn ang="0">
                  <a:pos x="9" y="7"/>
                </a:cxn>
                <a:cxn ang="0">
                  <a:pos x="3" y="30"/>
                </a:cxn>
                <a:cxn ang="0">
                  <a:pos x="5" y="31"/>
                </a:cxn>
                <a:cxn ang="0">
                  <a:pos x="5" y="31"/>
                </a:cxn>
                <a:cxn ang="0">
                  <a:pos x="6" y="29"/>
                </a:cxn>
              </a:cxnLst>
              <a:rect l="0" t="0" r="r" b="b"/>
              <a:pathLst>
                <a:path w="48" h="31">
                  <a:moveTo>
                    <a:pt x="6" y="29"/>
                  </a:moveTo>
                  <a:cubicBezTo>
                    <a:pt x="4" y="22"/>
                    <a:pt x="6" y="14"/>
                    <a:pt x="11" y="9"/>
                  </a:cubicBezTo>
                  <a:cubicBezTo>
                    <a:pt x="15" y="6"/>
                    <a:pt x="20" y="3"/>
                    <a:pt x="25" y="3"/>
                  </a:cubicBezTo>
                  <a:cubicBezTo>
                    <a:pt x="30" y="3"/>
                    <a:pt x="35" y="6"/>
                    <a:pt x="39" y="9"/>
                  </a:cubicBezTo>
                  <a:cubicBezTo>
                    <a:pt x="41" y="12"/>
                    <a:pt x="43" y="15"/>
                    <a:pt x="44" y="18"/>
                  </a:cubicBezTo>
                  <a:cubicBezTo>
                    <a:pt x="44" y="19"/>
                    <a:pt x="45" y="20"/>
                    <a:pt x="46" y="19"/>
                  </a:cubicBezTo>
                  <a:cubicBezTo>
                    <a:pt x="47" y="19"/>
                    <a:pt x="48" y="18"/>
                    <a:pt x="47" y="17"/>
                  </a:cubicBezTo>
                  <a:cubicBezTo>
                    <a:pt x="46" y="13"/>
                    <a:pt x="44" y="10"/>
                    <a:pt x="41" y="7"/>
                  </a:cubicBezTo>
                  <a:cubicBezTo>
                    <a:pt x="37" y="2"/>
                    <a:pt x="31" y="0"/>
                    <a:pt x="25" y="0"/>
                  </a:cubicBezTo>
                  <a:cubicBezTo>
                    <a:pt x="19" y="0"/>
                    <a:pt x="13" y="2"/>
                    <a:pt x="9" y="7"/>
                  </a:cubicBezTo>
                  <a:cubicBezTo>
                    <a:pt x="3" y="13"/>
                    <a:pt x="0" y="22"/>
                    <a:pt x="3" y="30"/>
                  </a:cubicBezTo>
                  <a:cubicBezTo>
                    <a:pt x="3" y="31"/>
                    <a:pt x="4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1"/>
                    <a:pt x="7" y="30"/>
                    <a:pt x="6" y="2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微软雅黑" panose="020B0503020204020204" pitchFamily="34" charset="-122"/>
              </a:endParaRPr>
            </a:p>
          </p:txBody>
        </p:sp>
        <p:sp>
          <p:nvSpPr>
            <p:cNvPr id="36" name="Freeform 47"/>
            <p:cNvSpPr>
              <a:spLocks/>
            </p:cNvSpPr>
            <p:nvPr/>
          </p:nvSpPr>
          <p:spPr bwMode="auto">
            <a:xfrm>
              <a:off x="2043113" y="3498850"/>
              <a:ext cx="28575" cy="20638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8" y="7"/>
                </a:cxn>
                <a:cxn ang="0">
                  <a:pos x="9" y="8"/>
                </a:cxn>
                <a:cxn ang="0">
                  <a:pos x="10" y="7"/>
                </a:cxn>
                <a:cxn ang="0">
                  <a:pos x="10" y="5"/>
                </a:cxn>
                <a:cxn ang="0">
                  <a:pos x="3" y="1"/>
                </a:cxn>
              </a:cxnLst>
              <a:rect l="0" t="0" r="r" b="b"/>
              <a:pathLst>
                <a:path w="11" h="8">
                  <a:moveTo>
                    <a:pt x="3" y="1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5"/>
                    <a:pt x="6" y="6"/>
                    <a:pt x="8" y="7"/>
                  </a:cubicBezTo>
                  <a:cubicBezTo>
                    <a:pt x="8" y="8"/>
                    <a:pt x="8" y="8"/>
                    <a:pt x="9" y="8"/>
                  </a:cubicBezTo>
                  <a:cubicBezTo>
                    <a:pt x="9" y="8"/>
                    <a:pt x="10" y="8"/>
                    <a:pt x="10" y="7"/>
                  </a:cubicBezTo>
                  <a:cubicBezTo>
                    <a:pt x="11" y="7"/>
                    <a:pt x="11" y="6"/>
                    <a:pt x="10" y="5"/>
                  </a:cubicBezTo>
                  <a:cubicBezTo>
                    <a:pt x="8" y="3"/>
                    <a:pt x="5" y="1"/>
                    <a:pt x="3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微软雅黑" panose="020B0503020204020204" pitchFamily="34" charset="-122"/>
              </a:endParaRPr>
            </a:p>
          </p:txBody>
        </p:sp>
        <p:sp>
          <p:nvSpPr>
            <p:cNvPr id="37" name="Freeform 48"/>
            <p:cNvSpPr>
              <a:spLocks/>
            </p:cNvSpPr>
            <p:nvPr/>
          </p:nvSpPr>
          <p:spPr bwMode="auto">
            <a:xfrm>
              <a:off x="2070100" y="3522663"/>
              <a:ext cx="12700" cy="17463"/>
            </a:xfrm>
            <a:custGeom>
              <a:avLst/>
              <a:gdLst/>
              <a:ahLst/>
              <a:cxnLst>
                <a:cxn ang="0">
                  <a:pos x="1" y="6"/>
                </a:cxn>
                <a:cxn ang="0">
                  <a:pos x="3" y="7"/>
                </a:cxn>
                <a:cxn ang="0">
                  <a:pos x="3" y="7"/>
                </a:cxn>
                <a:cxn ang="0">
                  <a:pos x="5" y="5"/>
                </a:cxn>
                <a:cxn ang="0">
                  <a:pos x="4" y="2"/>
                </a:cxn>
                <a:cxn ang="0">
                  <a:pos x="2" y="1"/>
                </a:cxn>
                <a:cxn ang="0">
                  <a:pos x="1" y="3"/>
                </a:cxn>
                <a:cxn ang="0">
                  <a:pos x="1" y="6"/>
                </a:cxn>
              </a:cxnLst>
              <a:rect l="0" t="0" r="r" b="b"/>
              <a:pathLst>
                <a:path w="5" h="7">
                  <a:moveTo>
                    <a:pt x="1" y="6"/>
                  </a:moveTo>
                  <a:cubicBezTo>
                    <a:pt x="1" y="7"/>
                    <a:pt x="2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5" y="6"/>
                    <a:pt x="5" y="5"/>
                  </a:cubicBezTo>
                  <a:cubicBezTo>
                    <a:pt x="5" y="4"/>
                    <a:pt x="4" y="3"/>
                    <a:pt x="4" y="2"/>
                  </a:cubicBezTo>
                  <a:cubicBezTo>
                    <a:pt x="4" y="1"/>
                    <a:pt x="3" y="0"/>
                    <a:pt x="2" y="1"/>
                  </a:cubicBezTo>
                  <a:cubicBezTo>
                    <a:pt x="1" y="1"/>
                    <a:pt x="0" y="2"/>
                    <a:pt x="1" y="3"/>
                  </a:cubicBezTo>
                  <a:cubicBezTo>
                    <a:pt x="1" y="4"/>
                    <a:pt x="1" y="5"/>
                    <a:pt x="1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TextBox 23"/>
          <p:cNvSpPr txBox="1"/>
          <p:nvPr/>
        </p:nvSpPr>
        <p:spPr>
          <a:xfrm>
            <a:off x="8307276" y="2367927"/>
            <a:ext cx="34699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TextBox 24"/>
          <p:cNvSpPr txBox="1"/>
          <p:nvPr/>
        </p:nvSpPr>
        <p:spPr>
          <a:xfrm>
            <a:off x="8307276" y="2099222"/>
            <a:ext cx="31196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0" name="TextBox 23"/>
          <p:cNvSpPr txBox="1"/>
          <p:nvPr/>
        </p:nvSpPr>
        <p:spPr>
          <a:xfrm>
            <a:off x="8307276" y="3543881"/>
            <a:ext cx="34699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TextBox 24"/>
          <p:cNvSpPr txBox="1"/>
          <p:nvPr/>
        </p:nvSpPr>
        <p:spPr>
          <a:xfrm>
            <a:off x="8307276" y="3275176"/>
            <a:ext cx="31196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2" name="TextBox 23"/>
          <p:cNvSpPr txBox="1"/>
          <p:nvPr/>
        </p:nvSpPr>
        <p:spPr>
          <a:xfrm>
            <a:off x="8307276" y="4583747"/>
            <a:ext cx="34699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TextBox 24"/>
          <p:cNvSpPr txBox="1"/>
          <p:nvPr/>
        </p:nvSpPr>
        <p:spPr>
          <a:xfrm>
            <a:off x="8307276" y="4315042"/>
            <a:ext cx="31196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4" name="矩形 43"/>
          <p:cNvSpPr/>
          <p:nvPr/>
        </p:nvSpPr>
        <p:spPr>
          <a:xfrm>
            <a:off x="1219486" y="153093"/>
            <a:ext cx="11429373" cy="8032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45" name="矩形 259"/>
          <p:cNvSpPr>
            <a:spLocks noChangeArrowheads="1"/>
          </p:cNvSpPr>
          <p:nvPr/>
        </p:nvSpPr>
        <p:spPr bwMode="auto">
          <a:xfrm>
            <a:off x="1419994" y="231564"/>
            <a:ext cx="47611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添加相关标题文字</a:t>
            </a:r>
            <a:endParaRPr lang="en-GB" altLang="zh-CN" sz="3600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2648860" y="153093"/>
            <a:ext cx="209538" cy="8032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4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1685671" y="6939117"/>
            <a:ext cx="1172727" cy="14921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48" name="矩形 259"/>
          <p:cNvSpPr>
            <a:spLocks noChangeArrowheads="1"/>
          </p:cNvSpPr>
          <p:nvPr/>
        </p:nvSpPr>
        <p:spPr bwMode="auto">
          <a:xfrm>
            <a:off x="9852215" y="6882928"/>
            <a:ext cx="242814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en-US" altLang="zh-CN" sz="110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CLICK TO ADD CAPTION TEXT</a:t>
            </a:r>
            <a:endParaRPr lang="en-GB" altLang="zh-CN" sz="1100" dirty="0">
              <a:solidFill>
                <a:schemeClr val="bg2">
                  <a:lumMod val="50000"/>
                </a:schemeClr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81779" y="7088337"/>
            <a:ext cx="703285" cy="1465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2" y="4706"/>
            <a:ext cx="955501" cy="985715"/>
          </a:xfrm>
          <a:prstGeom prst="rect">
            <a:avLst/>
          </a:prstGeom>
          <a:effectLst>
            <a:outerShdw blurRad="190500" dist="1270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35473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44888" y="1543873"/>
            <a:ext cx="4535675" cy="4359590"/>
            <a:chOff x="1106145" y="1615292"/>
            <a:chExt cx="4535675" cy="4359590"/>
          </a:xfrm>
        </p:grpSpPr>
        <p:sp>
          <p:nvSpPr>
            <p:cNvPr id="8" name="矩形 7"/>
            <p:cNvSpPr/>
            <p:nvPr/>
          </p:nvSpPr>
          <p:spPr>
            <a:xfrm>
              <a:off x="1106145" y="1615292"/>
              <a:ext cx="4535675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</a:t>
              </a:r>
              <a:r>
                <a:rPr lang="zh-CN" altLang="en-US" sz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请替换文字内容，点击添加相关标题文字，修改文字内容，也可以直接复制你的内容到此</a:t>
              </a:r>
              <a:r>
                <a:rPr lang="zh-CN" altLang="en-US" sz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请替换文字内容，点击添加相关标题文字，修改文字内容，也可以直接复制你的内容到此</a:t>
              </a:r>
              <a:r>
                <a:rPr lang="zh-CN" altLang="en-US" sz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请替换文字内容，点击添加相关标题文字，修改文字内容，也可以直接复制你的内容到此</a:t>
              </a:r>
              <a:r>
                <a:rPr lang="zh-CN" altLang="en-US" sz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endParaRPr lang="en-GB" altLang="zh-CN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1269144" y="4600177"/>
              <a:ext cx="780667" cy="78066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906834" y="4600177"/>
              <a:ext cx="780667" cy="7806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4496076" y="4600176"/>
              <a:ext cx="780667" cy="78066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106145" y="5590481"/>
              <a:ext cx="1159292" cy="3844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输入文本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2712904" y="5590481"/>
              <a:ext cx="1159292" cy="3844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输入文本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4348117" y="5585523"/>
              <a:ext cx="1159292" cy="3844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输入文本</a:t>
              </a: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1454451" y="4689401"/>
              <a:ext cx="401431" cy="505783"/>
              <a:chOff x="5951469" y="4470684"/>
              <a:chExt cx="204316" cy="228354"/>
            </a:xfrm>
            <a:solidFill>
              <a:schemeClr val="bg1"/>
            </a:solidFill>
          </p:grpSpPr>
          <p:sp>
            <p:nvSpPr>
              <p:cNvPr id="22" name="Freeform 1213"/>
              <p:cNvSpPr>
                <a:spLocks/>
              </p:cNvSpPr>
              <p:nvPr/>
            </p:nvSpPr>
            <p:spPr bwMode="auto">
              <a:xfrm>
                <a:off x="6035599" y="4470684"/>
                <a:ext cx="16641" cy="85979"/>
              </a:xfrm>
              <a:custGeom>
                <a:avLst/>
                <a:gdLst>
                  <a:gd name="T0" fmla="*/ 5 w 15"/>
                  <a:gd name="T1" fmla="*/ 37 h 79"/>
                  <a:gd name="T2" fmla="*/ 2 w 15"/>
                  <a:gd name="T3" fmla="*/ 46 h 79"/>
                  <a:gd name="T4" fmla="*/ 4 w 15"/>
                  <a:gd name="T5" fmla="*/ 77 h 79"/>
                  <a:gd name="T6" fmla="*/ 7 w 15"/>
                  <a:gd name="T7" fmla="*/ 79 h 79"/>
                  <a:gd name="T8" fmla="*/ 8 w 15"/>
                  <a:gd name="T9" fmla="*/ 78 h 79"/>
                  <a:gd name="T10" fmla="*/ 10 w 15"/>
                  <a:gd name="T11" fmla="*/ 74 h 79"/>
                  <a:gd name="T12" fmla="*/ 8 w 15"/>
                  <a:gd name="T13" fmla="*/ 47 h 79"/>
                  <a:gd name="T14" fmla="*/ 10 w 15"/>
                  <a:gd name="T15" fmla="*/ 39 h 79"/>
                  <a:gd name="T16" fmla="*/ 13 w 15"/>
                  <a:gd name="T17" fmla="*/ 30 h 79"/>
                  <a:gd name="T18" fmla="*/ 7 w 15"/>
                  <a:gd name="T19" fmla="*/ 2 h 79"/>
                  <a:gd name="T20" fmla="*/ 3 w 15"/>
                  <a:gd name="T21" fmla="*/ 0 h 79"/>
                  <a:gd name="T22" fmla="*/ 2 w 15"/>
                  <a:gd name="T23" fmla="*/ 4 h 79"/>
                  <a:gd name="T24" fmla="*/ 7 w 15"/>
                  <a:gd name="T25" fmla="*/ 29 h 79"/>
                  <a:gd name="T26" fmla="*/ 5 w 15"/>
                  <a:gd name="T27" fmla="*/ 37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" h="79">
                    <a:moveTo>
                      <a:pt x="5" y="37"/>
                    </a:moveTo>
                    <a:cubicBezTo>
                      <a:pt x="4" y="40"/>
                      <a:pt x="2" y="43"/>
                      <a:pt x="2" y="46"/>
                    </a:cubicBezTo>
                    <a:cubicBezTo>
                      <a:pt x="0" y="56"/>
                      <a:pt x="0" y="69"/>
                      <a:pt x="4" y="77"/>
                    </a:cubicBezTo>
                    <a:cubicBezTo>
                      <a:pt x="5" y="78"/>
                      <a:pt x="6" y="79"/>
                      <a:pt x="7" y="79"/>
                    </a:cubicBezTo>
                    <a:cubicBezTo>
                      <a:pt x="7" y="79"/>
                      <a:pt x="8" y="79"/>
                      <a:pt x="8" y="78"/>
                    </a:cubicBezTo>
                    <a:cubicBezTo>
                      <a:pt x="10" y="78"/>
                      <a:pt x="10" y="76"/>
                      <a:pt x="10" y="74"/>
                    </a:cubicBezTo>
                    <a:cubicBezTo>
                      <a:pt x="6" y="67"/>
                      <a:pt x="6" y="55"/>
                      <a:pt x="8" y="47"/>
                    </a:cubicBezTo>
                    <a:cubicBezTo>
                      <a:pt x="8" y="44"/>
                      <a:pt x="9" y="42"/>
                      <a:pt x="10" y="39"/>
                    </a:cubicBezTo>
                    <a:cubicBezTo>
                      <a:pt x="12" y="37"/>
                      <a:pt x="13" y="34"/>
                      <a:pt x="13" y="30"/>
                    </a:cubicBezTo>
                    <a:cubicBezTo>
                      <a:pt x="15" y="21"/>
                      <a:pt x="11" y="11"/>
                      <a:pt x="7" y="2"/>
                    </a:cubicBezTo>
                    <a:cubicBezTo>
                      <a:pt x="6" y="0"/>
                      <a:pt x="5" y="0"/>
                      <a:pt x="3" y="0"/>
                    </a:cubicBezTo>
                    <a:cubicBezTo>
                      <a:pt x="2" y="1"/>
                      <a:pt x="1" y="3"/>
                      <a:pt x="2" y="4"/>
                    </a:cubicBezTo>
                    <a:cubicBezTo>
                      <a:pt x="4" y="10"/>
                      <a:pt x="9" y="20"/>
                      <a:pt x="7" y="29"/>
                    </a:cubicBezTo>
                    <a:cubicBezTo>
                      <a:pt x="7" y="32"/>
                      <a:pt x="6" y="34"/>
                      <a:pt x="5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Freeform 1214"/>
              <p:cNvSpPr>
                <a:spLocks/>
              </p:cNvSpPr>
              <p:nvPr/>
            </p:nvSpPr>
            <p:spPr bwMode="auto">
              <a:xfrm>
                <a:off x="6010638" y="4501193"/>
                <a:ext cx="18490" cy="55470"/>
              </a:xfrm>
              <a:custGeom>
                <a:avLst/>
                <a:gdLst>
                  <a:gd name="T0" fmla="*/ 6 w 17"/>
                  <a:gd name="T1" fmla="*/ 27 h 51"/>
                  <a:gd name="T2" fmla="*/ 9 w 17"/>
                  <a:gd name="T3" fmla="*/ 31 h 51"/>
                  <a:gd name="T4" fmla="*/ 7 w 17"/>
                  <a:gd name="T5" fmla="*/ 46 h 51"/>
                  <a:gd name="T6" fmla="*/ 8 w 17"/>
                  <a:gd name="T7" fmla="*/ 50 h 51"/>
                  <a:gd name="T8" fmla="*/ 10 w 17"/>
                  <a:gd name="T9" fmla="*/ 51 h 51"/>
                  <a:gd name="T10" fmla="*/ 12 w 17"/>
                  <a:gd name="T11" fmla="*/ 50 h 51"/>
                  <a:gd name="T12" fmla="*/ 14 w 17"/>
                  <a:gd name="T13" fmla="*/ 29 h 51"/>
                  <a:gd name="T14" fmla="*/ 11 w 17"/>
                  <a:gd name="T15" fmla="*/ 23 h 51"/>
                  <a:gd name="T16" fmla="*/ 8 w 17"/>
                  <a:gd name="T17" fmla="*/ 19 h 51"/>
                  <a:gd name="T18" fmla="*/ 13 w 17"/>
                  <a:gd name="T19" fmla="*/ 5 h 51"/>
                  <a:gd name="T20" fmla="*/ 13 w 17"/>
                  <a:gd name="T21" fmla="*/ 1 h 51"/>
                  <a:gd name="T22" fmla="*/ 9 w 17"/>
                  <a:gd name="T23" fmla="*/ 1 h 51"/>
                  <a:gd name="T24" fmla="*/ 2 w 17"/>
                  <a:gd name="T25" fmla="*/ 21 h 51"/>
                  <a:gd name="T26" fmla="*/ 6 w 17"/>
                  <a:gd name="T27" fmla="*/ 2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51">
                    <a:moveTo>
                      <a:pt x="6" y="27"/>
                    </a:moveTo>
                    <a:cubicBezTo>
                      <a:pt x="7" y="28"/>
                      <a:pt x="8" y="30"/>
                      <a:pt x="9" y="31"/>
                    </a:cubicBezTo>
                    <a:cubicBezTo>
                      <a:pt x="10" y="36"/>
                      <a:pt x="10" y="43"/>
                      <a:pt x="7" y="46"/>
                    </a:cubicBezTo>
                    <a:cubicBezTo>
                      <a:pt x="6" y="47"/>
                      <a:pt x="6" y="49"/>
                      <a:pt x="8" y="50"/>
                    </a:cubicBezTo>
                    <a:cubicBezTo>
                      <a:pt x="8" y="51"/>
                      <a:pt x="9" y="51"/>
                      <a:pt x="10" y="51"/>
                    </a:cubicBezTo>
                    <a:cubicBezTo>
                      <a:pt x="10" y="51"/>
                      <a:pt x="11" y="51"/>
                      <a:pt x="12" y="50"/>
                    </a:cubicBezTo>
                    <a:cubicBezTo>
                      <a:pt x="17" y="44"/>
                      <a:pt x="16" y="36"/>
                      <a:pt x="14" y="29"/>
                    </a:cubicBezTo>
                    <a:cubicBezTo>
                      <a:pt x="14" y="27"/>
                      <a:pt x="12" y="25"/>
                      <a:pt x="11" y="23"/>
                    </a:cubicBezTo>
                    <a:cubicBezTo>
                      <a:pt x="10" y="22"/>
                      <a:pt x="9" y="20"/>
                      <a:pt x="8" y="19"/>
                    </a:cubicBezTo>
                    <a:cubicBezTo>
                      <a:pt x="7" y="14"/>
                      <a:pt x="11" y="8"/>
                      <a:pt x="13" y="5"/>
                    </a:cubicBezTo>
                    <a:cubicBezTo>
                      <a:pt x="14" y="4"/>
                      <a:pt x="14" y="2"/>
                      <a:pt x="13" y="1"/>
                    </a:cubicBezTo>
                    <a:cubicBezTo>
                      <a:pt x="11" y="0"/>
                      <a:pt x="10" y="0"/>
                      <a:pt x="9" y="1"/>
                    </a:cubicBezTo>
                    <a:cubicBezTo>
                      <a:pt x="6" y="6"/>
                      <a:pt x="0" y="13"/>
                      <a:pt x="2" y="21"/>
                    </a:cubicBezTo>
                    <a:cubicBezTo>
                      <a:pt x="3" y="23"/>
                      <a:pt x="5" y="25"/>
                      <a:pt x="6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Freeform 1215"/>
              <p:cNvSpPr>
                <a:spLocks/>
              </p:cNvSpPr>
              <p:nvPr/>
            </p:nvSpPr>
            <p:spPr bwMode="auto">
              <a:xfrm>
                <a:off x="6055476" y="4498883"/>
                <a:ext cx="20802" cy="57782"/>
              </a:xfrm>
              <a:custGeom>
                <a:avLst/>
                <a:gdLst>
                  <a:gd name="T0" fmla="*/ 7 w 19"/>
                  <a:gd name="T1" fmla="*/ 28 h 53"/>
                  <a:gd name="T2" fmla="*/ 11 w 19"/>
                  <a:gd name="T3" fmla="*/ 33 h 53"/>
                  <a:gd name="T4" fmla="*/ 9 w 19"/>
                  <a:gd name="T5" fmla="*/ 48 h 53"/>
                  <a:gd name="T6" fmla="*/ 8 w 19"/>
                  <a:gd name="T7" fmla="*/ 52 h 53"/>
                  <a:gd name="T8" fmla="*/ 11 w 19"/>
                  <a:gd name="T9" fmla="*/ 53 h 53"/>
                  <a:gd name="T10" fmla="*/ 13 w 19"/>
                  <a:gd name="T11" fmla="*/ 52 h 53"/>
                  <a:gd name="T12" fmla="*/ 16 w 19"/>
                  <a:gd name="T13" fmla="*/ 30 h 53"/>
                  <a:gd name="T14" fmla="*/ 12 w 19"/>
                  <a:gd name="T15" fmla="*/ 24 h 53"/>
                  <a:gd name="T16" fmla="*/ 8 w 19"/>
                  <a:gd name="T17" fmla="*/ 20 h 53"/>
                  <a:gd name="T18" fmla="*/ 15 w 19"/>
                  <a:gd name="T19" fmla="*/ 6 h 53"/>
                  <a:gd name="T20" fmla="*/ 15 w 19"/>
                  <a:gd name="T21" fmla="*/ 1 h 53"/>
                  <a:gd name="T22" fmla="*/ 11 w 19"/>
                  <a:gd name="T23" fmla="*/ 2 h 53"/>
                  <a:gd name="T24" fmla="*/ 3 w 19"/>
                  <a:gd name="T25" fmla="*/ 22 h 53"/>
                  <a:gd name="T26" fmla="*/ 7 w 19"/>
                  <a:gd name="T27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53">
                    <a:moveTo>
                      <a:pt x="7" y="28"/>
                    </a:moveTo>
                    <a:cubicBezTo>
                      <a:pt x="9" y="30"/>
                      <a:pt x="10" y="31"/>
                      <a:pt x="11" y="33"/>
                    </a:cubicBezTo>
                    <a:cubicBezTo>
                      <a:pt x="12" y="37"/>
                      <a:pt x="13" y="44"/>
                      <a:pt x="9" y="48"/>
                    </a:cubicBezTo>
                    <a:cubicBezTo>
                      <a:pt x="7" y="49"/>
                      <a:pt x="7" y="51"/>
                      <a:pt x="8" y="52"/>
                    </a:cubicBezTo>
                    <a:cubicBezTo>
                      <a:pt x="9" y="52"/>
                      <a:pt x="10" y="53"/>
                      <a:pt x="11" y="53"/>
                    </a:cubicBezTo>
                    <a:cubicBezTo>
                      <a:pt x="11" y="53"/>
                      <a:pt x="12" y="53"/>
                      <a:pt x="13" y="52"/>
                    </a:cubicBezTo>
                    <a:cubicBezTo>
                      <a:pt x="19" y="46"/>
                      <a:pt x="19" y="37"/>
                      <a:pt x="16" y="30"/>
                    </a:cubicBezTo>
                    <a:cubicBezTo>
                      <a:pt x="15" y="28"/>
                      <a:pt x="13" y="26"/>
                      <a:pt x="12" y="24"/>
                    </a:cubicBezTo>
                    <a:cubicBezTo>
                      <a:pt x="10" y="22"/>
                      <a:pt x="9" y="21"/>
                      <a:pt x="8" y="20"/>
                    </a:cubicBezTo>
                    <a:cubicBezTo>
                      <a:pt x="7" y="15"/>
                      <a:pt x="12" y="9"/>
                      <a:pt x="15" y="6"/>
                    </a:cubicBezTo>
                    <a:cubicBezTo>
                      <a:pt x="16" y="5"/>
                      <a:pt x="16" y="3"/>
                      <a:pt x="15" y="1"/>
                    </a:cubicBezTo>
                    <a:cubicBezTo>
                      <a:pt x="14" y="0"/>
                      <a:pt x="12" y="0"/>
                      <a:pt x="11" y="2"/>
                    </a:cubicBezTo>
                    <a:cubicBezTo>
                      <a:pt x="7" y="6"/>
                      <a:pt x="0" y="14"/>
                      <a:pt x="3" y="22"/>
                    </a:cubicBezTo>
                    <a:cubicBezTo>
                      <a:pt x="4" y="24"/>
                      <a:pt x="5" y="26"/>
                      <a:pt x="7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Freeform 1216"/>
              <p:cNvSpPr>
                <a:spLocks noEditPoints="1"/>
              </p:cNvSpPr>
              <p:nvPr/>
            </p:nvSpPr>
            <p:spPr bwMode="auto">
              <a:xfrm>
                <a:off x="6070731" y="4577465"/>
                <a:ext cx="85054" cy="77659"/>
              </a:xfrm>
              <a:custGeom>
                <a:avLst/>
                <a:gdLst>
                  <a:gd name="T0" fmla="*/ 39 w 78"/>
                  <a:gd name="T1" fmla="*/ 71 h 71"/>
                  <a:gd name="T2" fmla="*/ 0 w 78"/>
                  <a:gd name="T3" fmla="*/ 36 h 71"/>
                  <a:gd name="T4" fmla="*/ 39 w 78"/>
                  <a:gd name="T5" fmla="*/ 0 h 71"/>
                  <a:gd name="T6" fmla="*/ 78 w 78"/>
                  <a:gd name="T7" fmla="*/ 36 h 71"/>
                  <a:gd name="T8" fmla="*/ 39 w 78"/>
                  <a:gd name="T9" fmla="*/ 71 h 71"/>
                  <a:gd name="T10" fmla="*/ 39 w 78"/>
                  <a:gd name="T11" fmla="*/ 12 h 71"/>
                  <a:gd name="T12" fmla="*/ 11 w 78"/>
                  <a:gd name="T13" fmla="*/ 36 h 71"/>
                  <a:gd name="T14" fmla="*/ 39 w 78"/>
                  <a:gd name="T15" fmla="*/ 60 h 71"/>
                  <a:gd name="T16" fmla="*/ 67 w 78"/>
                  <a:gd name="T17" fmla="*/ 36 h 71"/>
                  <a:gd name="T18" fmla="*/ 39 w 78"/>
                  <a:gd name="T19" fmla="*/ 1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8" h="71">
                    <a:moveTo>
                      <a:pt x="39" y="71"/>
                    </a:moveTo>
                    <a:cubicBezTo>
                      <a:pt x="17" y="71"/>
                      <a:pt x="0" y="55"/>
                      <a:pt x="0" y="36"/>
                    </a:cubicBezTo>
                    <a:cubicBezTo>
                      <a:pt x="0" y="16"/>
                      <a:pt x="17" y="0"/>
                      <a:pt x="39" y="0"/>
                    </a:cubicBezTo>
                    <a:cubicBezTo>
                      <a:pt x="61" y="0"/>
                      <a:pt x="78" y="16"/>
                      <a:pt x="78" y="36"/>
                    </a:cubicBezTo>
                    <a:cubicBezTo>
                      <a:pt x="78" y="55"/>
                      <a:pt x="61" y="71"/>
                      <a:pt x="39" y="71"/>
                    </a:cubicBezTo>
                    <a:close/>
                    <a:moveTo>
                      <a:pt x="39" y="12"/>
                    </a:moveTo>
                    <a:cubicBezTo>
                      <a:pt x="23" y="12"/>
                      <a:pt x="11" y="22"/>
                      <a:pt x="11" y="36"/>
                    </a:cubicBezTo>
                    <a:cubicBezTo>
                      <a:pt x="11" y="49"/>
                      <a:pt x="23" y="60"/>
                      <a:pt x="39" y="60"/>
                    </a:cubicBezTo>
                    <a:cubicBezTo>
                      <a:pt x="54" y="60"/>
                      <a:pt x="67" y="49"/>
                      <a:pt x="67" y="36"/>
                    </a:cubicBezTo>
                    <a:cubicBezTo>
                      <a:pt x="67" y="22"/>
                      <a:pt x="54" y="12"/>
                      <a:pt x="3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Freeform 1217"/>
              <p:cNvSpPr>
                <a:spLocks/>
              </p:cNvSpPr>
              <p:nvPr/>
            </p:nvSpPr>
            <p:spPr bwMode="auto">
              <a:xfrm>
                <a:off x="5972271" y="4568683"/>
                <a:ext cx="145610" cy="97535"/>
              </a:xfrm>
              <a:custGeom>
                <a:avLst/>
                <a:gdLst>
                  <a:gd name="T0" fmla="*/ 18 w 133"/>
                  <a:gd name="T1" fmla="*/ 89 h 89"/>
                  <a:gd name="T2" fmla="*/ 115 w 133"/>
                  <a:gd name="T3" fmla="*/ 89 h 89"/>
                  <a:gd name="T4" fmla="*/ 133 w 133"/>
                  <a:gd name="T5" fmla="*/ 54 h 89"/>
                  <a:gd name="T6" fmla="*/ 133 w 133"/>
                  <a:gd name="T7" fmla="*/ 0 h 89"/>
                  <a:gd name="T8" fmla="*/ 0 w 133"/>
                  <a:gd name="T9" fmla="*/ 0 h 89"/>
                  <a:gd name="T10" fmla="*/ 0 w 133"/>
                  <a:gd name="T11" fmla="*/ 54 h 89"/>
                  <a:gd name="T12" fmla="*/ 18 w 133"/>
                  <a:gd name="T13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3" h="89">
                    <a:moveTo>
                      <a:pt x="18" y="89"/>
                    </a:moveTo>
                    <a:cubicBezTo>
                      <a:pt x="115" y="89"/>
                      <a:pt x="115" y="89"/>
                      <a:pt x="115" y="89"/>
                    </a:cubicBezTo>
                    <a:cubicBezTo>
                      <a:pt x="126" y="81"/>
                      <a:pt x="133" y="69"/>
                      <a:pt x="133" y="54"/>
                    </a:cubicBezTo>
                    <a:cubicBezTo>
                      <a:pt x="133" y="0"/>
                      <a:pt x="133" y="0"/>
                      <a:pt x="13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69"/>
                      <a:pt x="7" y="81"/>
                      <a:pt x="18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Freeform 1218"/>
              <p:cNvSpPr>
                <a:spLocks/>
              </p:cNvSpPr>
              <p:nvPr/>
            </p:nvSpPr>
            <p:spPr bwMode="auto">
              <a:xfrm>
                <a:off x="5951469" y="4667142"/>
                <a:ext cx="187212" cy="31896"/>
              </a:xfrm>
              <a:custGeom>
                <a:avLst/>
                <a:gdLst>
                  <a:gd name="T0" fmla="*/ 171 w 171"/>
                  <a:gd name="T1" fmla="*/ 0 h 29"/>
                  <a:gd name="T2" fmla="*/ 86 w 171"/>
                  <a:gd name="T3" fmla="*/ 29 h 29"/>
                  <a:gd name="T4" fmla="*/ 0 w 171"/>
                  <a:gd name="T5" fmla="*/ 0 h 29"/>
                  <a:gd name="T6" fmla="*/ 171 w 171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1" h="29">
                    <a:moveTo>
                      <a:pt x="171" y="0"/>
                    </a:moveTo>
                    <a:cubicBezTo>
                      <a:pt x="158" y="17"/>
                      <a:pt x="124" y="29"/>
                      <a:pt x="86" y="29"/>
                    </a:cubicBezTo>
                    <a:cubicBezTo>
                      <a:pt x="47" y="29"/>
                      <a:pt x="14" y="17"/>
                      <a:pt x="0" y="0"/>
                    </a:cubicBezTo>
                    <a:cubicBezTo>
                      <a:pt x="171" y="0"/>
                      <a:pt x="171" y="0"/>
                      <a:pt x="17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3122299" y="4759898"/>
              <a:ext cx="373835" cy="447609"/>
              <a:chOff x="5586753" y="1161422"/>
              <a:chExt cx="189062" cy="271804"/>
            </a:xfrm>
            <a:solidFill>
              <a:schemeClr val="bg1"/>
            </a:solidFill>
          </p:grpSpPr>
          <p:sp>
            <p:nvSpPr>
              <p:cNvPr id="29" name="Freeform 473"/>
              <p:cNvSpPr>
                <a:spLocks/>
              </p:cNvSpPr>
              <p:nvPr/>
            </p:nvSpPr>
            <p:spPr bwMode="auto">
              <a:xfrm>
                <a:off x="5592299" y="1244165"/>
                <a:ext cx="178891" cy="189061"/>
              </a:xfrm>
              <a:custGeom>
                <a:avLst/>
                <a:gdLst>
                  <a:gd name="T0" fmla="*/ 125 w 164"/>
                  <a:gd name="T1" fmla="*/ 12 h 173"/>
                  <a:gd name="T2" fmla="*/ 125 w 164"/>
                  <a:gd name="T3" fmla="*/ 12 h 173"/>
                  <a:gd name="T4" fmla="*/ 120 w 164"/>
                  <a:gd name="T5" fmla="*/ 9 h 173"/>
                  <a:gd name="T6" fmla="*/ 118 w 164"/>
                  <a:gd name="T7" fmla="*/ 8 h 173"/>
                  <a:gd name="T8" fmla="*/ 114 w 164"/>
                  <a:gd name="T9" fmla="*/ 6 h 173"/>
                  <a:gd name="T10" fmla="*/ 111 w 164"/>
                  <a:gd name="T11" fmla="*/ 5 h 173"/>
                  <a:gd name="T12" fmla="*/ 107 w 164"/>
                  <a:gd name="T13" fmla="*/ 4 h 173"/>
                  <a:gd name="T14" fmla="*/ 105 w 164"/>
                  <a:gd name="T15" fmla="*/ 3 h 173"/>
                  <a:gd name="T16" fmla="*/ 98 w 164"/>
                  <a:gd name="T17" fmla="*/ 2 h 173"/>
                  <a:gd name="T18" fmla="*/ 96 w 164"/>
                  <a:gd name="T19" fmla="*/ 1 h 173"/>
                  <a:gd name="T20" fmla="*/ 91 w 164"/>
                  <a:gd name="T21" fmla="*/ 1 h 173"/>
                  <a:gd name="T22" fmla="*/ 89 w 164"/>
                  <a:gd name="T23" fmla="*/ 0 h 173"/>
                  <a:gd name="T24" fmla="*/ 82 w 164"/>
                  <a:gd name="T25" fmla="*/ 0 h 173"/>
                  <a:gd name="T26" fmla="*/ 82 w 164"/>
                  <a:gd name="T27" fmla="*/ 0 h 173"/>
                  <a:gd name="T28" fmla="*/ 82 w 164"/>
                  <a:gd name="T29" fmla="*/ 0 h 173"/>
                  <a:gd name="T30" fmla="*/ 82 w 164"/>
                  <a:gd name="T31" fmla="*/ 0 h 173"/>
                  <a:gd name="T32" fmla="*/ 82 w 164"/>
                  <a:gd name="T33" fmla="*/ 0 h 173"/>
                  <a:gd name="T34" fmla="*/ 82 w 164"/>
                  <a:gd name="T35" fmla="*/ 0 h 173"/>
                  <a:gd name="T36" fmla="*/ 74 w 164"/>
                  <a:gd name="T37" fmla="*/ 0 h 173"/>
                  <a:gd name="T38" fmla="*/ 72 w 164"/>
                  <a:gd name="T39" fmla="*/ 0 h 173"/>
                  <a:gd name="T40" fmla="*/ 67 w 164"/>
                  <a:gd name="T41" fmla="*/ 1 h 173"/>
                  <a:gd name="T42" fmla="*/ 65 w 164"/>
                  <a:gd name="T43" fmla="*/ 1 h 173"/>
                  <a:gd name="T44" fmla="*/ 58 w 164"/>
                  <a:gd name="T45" fmla="*/ 3 h 173"/>
                  <a:gd name="T46" fmla="*/ 57 w 164"/>
                  <a:gd name="T47" fmla="*/ 4 h 173"/>
                  <a:gd name="T48" fmla="*/ 52 w 164"/>
                  <a:gd name="T49" fmla="*/ 5 h 173"/>
                  <a:gd name="T50" fmla="*/ 50 w 164"/>
                  <a:gd name="T51" fmla="*/ 6 h 173"/>
                  <a:gd name="T52" fmla="*/ 45 w 164"/>
                  <a:gd name="T53" fmla="*/ 8 h 173"/>
                  <a:gd name="T54" fmla="*/ 43 w 164"/>
                  <a:gd name="T55" fmla="*/ 9 h 173"/>
                  <a:gd name="T56" fmla="*/ 38 w 164"/>
                  <a:gd name="T57" fmla="*/ 12 h 173"/>
                  <a:gd name="T58" fmla="*/ 38 w 164"/>
                  <a:gd name="T59" fmla="*/ 12 h 173"/>
                  <a:gd name="T60" fmla="*/ 0 w 164"/>
                  <a:gd name="T61" fmla="*/ 76 h 173"/>
                  <a:gd name="T62" fmla="*/ 18 w 164"/>
                  <a:gd name="T63" fmla="*/ 67 h 173"/>
                  <a:gd name="T64" fmla="*/ 39 w 164"/>
                  <a:gd name="T65" fmla="*/ 79 h 173"/>
                  <a:gd name="T66" fmla="*/ 39 w 164"/>
                  <a:gd name="T67" fmla="*/ 80 h 173"/>
                  <a:gd name="T68" fmla="*/ 60 w 164"/>
                  <a:gd name="T69" fmla="*/ 67 h 173"/>
                  <a:gd name="T70" fmla="*/ 78 w 164"/>
                  <a:gd name="T71" fmla="*/ 74 h 173"/>
                  <a:gd name="T72" fmla="*/ 78 w 164"/>
                  <a:gd name="T73" fmla="*/ 158 h 173"/>
                  <a:gd name="T74" fmla="*/ 70 w 164"/>
                  <a:gd name="T75" fmla="*/ 166 h 173"/>
                  <a:gd name="T76" fmla="*/ 66 w 164"/>
                  <a:gd name="T77" fmla="*/ 170 h 173"/>
                  <a:gd name="T78" fmla="*/ 70 w 164"/>
                  <a:gd name="T79" fmla="*/ 173 h 173"/>
                  <a:gd name="T80" fmla="*/ 85 w 164"/>
                  <a:gd name="T81" fmla="*/ 158 h 173"/>
                  <a:gd name="T82" fmla="*/ 85 w 164"/>
                  <a:gd name="T83" fmla="*/ 74 h 173"/>
                  <a:gd name="T84" fmla="*/ 103 w 164"/>
                  <a:gd name="T85" fmla="*/ 68 h 173"/>
                  <a:gd name="T86" fmla="*/ 124 w 164"/>
                  <a:gd name="T87" fmla="*/ 80 h 173"/>
                  <a:gd name="T88" fmla="*/ 124 w 164"/>
                  <a:gd name="T89" fmla="*/ 80 h 173"/>
                  <a:gd name="T90" fmla="*/ 145 w 164"/>
                  <a:gd name="T91" fmla="*/ 68 h 173"/>
                  <a:gd name="T92" fmla="*/ 164 w 164"/>
                  <a:gd name="T93" fmla="*/ 76 h 173"/>
                  <a:gd name="T94" fmla="*/ 125 w 164"/>
                  <a:gd name="T95" fmla="*/ 12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64" h="173">
                    <a:moveTo>
                      <a:pt x="125" y="12"/>
                    </a:moveTo>
                    <a:cubicBezTo>
                      <a:pt x="125" y="12"/>
                      <a:pt x="125" y="12"/>
                      <a:pt x="125" y="12"/>
                    </a:cubicBezTo>
                    <a:cubicBezTo>
                      <a:pt x="123" y="11"/>
                      <a:pt x="122" y="10"/>
                      <a:pt x="120" y="9"/>
                    </a:cubicBezTo>
                    <a:cubicBezTo>
                      <a:pt x="119" y="9"/>
                      <a:pt x="118" y="9"/>
                      <a:pt x="118" y="8"/>
                    </a:cubicBezTo>
                    <a:cubicBezTo>
                      <a:pt x="116" y="8"/>
                      <a:pt x="115" y="7"/>
                      <a:pt x="114" y="6"/>
                    </a:cubicBezTo>
                    <a:cubicBezTo>
                      <a:pt x="113" y="6"/>
                      <a:pt x="112" y="6"/>
                      <a:pt x="111" y="5"/>
                    </a:cubicBezTo>
                    <a:cubicBezTo>
                      <a:pt x="110" y="5"/>
                      <a:pt x="108" y="4"/>
                      <a:pt x="107" y="4"/>
                    </a:cubicBezTo>
                    <a:cubicBezTo>
                      <a:pt x="106" y="4"/>
                      <a:pt x="105" y="3"/>
                      <a:pt x="105" y="3"/>
                    </a:cubicBezTo>
                    <a:cubicBezTo>
                      <a:pt x="103" y="3"/>
                      <a:pt x="100" y="2"/>
                      <a:pt x="98" y="2"/>
                    </a:cubicBezTo>
                    <a:cubicBezTo>
                      <a:pt x="97" y="1"/>
                      <a:pt x="97" y="1"/>
                      <a:pt x="96" y="1"/>
                    </a:cubicBezTo>
                    <a:cubicBezTo>
                      <a:pt x="94" y="1"/>
                      <a:pt x="93" y="1"/>
                      <a:pt x="91" y="1"/>
                    </a:cubicBezTo>
                    <a:cubicBezTo>
                      <a:pt x="90" y="0"/>
                      <a:pt x="89" y="0"/>
                      <a:pt x="89" y="0"/>
                    </a:cubicBezTo>
                    <a:cubicBezTo>
                      <a:pt x="86" y="0"/>
                      <a:pt x="84" y="0"/>
                      <a:pt x="82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79" y="0"/>
                      <a:pt x="77" y="0"/>
                      <a:pt x="74" y="0"/>
                    </a:cubicBezTo>
                    <a:cubicBezTo>
                      <a:pt x="74" y="0"/>
                      <a:pt x="73" y="0"/>
                      <a:pt x="72" y="0"/>
                    </a:cubicBezTo>
                    <a:cubicBezTo>
                      <a:pt x="70" y="0"/>
                      <a:pt x="69" y="1"/>
                      <a:pt x="67" y="1"/>
                    </a:cubicBezTo>
                    <a:cubicBezTo>
                      <a:pt x="66" y="1"/>
                      <a:pt x="66" y="1"/>
                      <a:pt x="65" y="1"/>
                    </a:cubicBezTo>
                    <a:cubicBezTo>
                      <a:pt x="63" y="2"/>
                      <a:pt x="61" y="2"/>
                      <a:pt x="58" y="3"/>
                    </a:cubicBezTo>
                    <a:cubicBezTo>
                      <a:pt x="58" y="3"/>
                      <a:pt x="57" y="3"/>
                      <a:pt x="57" y="4"/>
                    </a:cubicBezTo>
                    <a:cubicBezTo>
                      <a:pt x="55" y="4"/>
                      <a:pt x="53" y="5"/>
                      <a:pt x="52" y="5"/>
                    </a:cubicBezTo>
                    <a:cubicBezTo>
                      <a:pt x="51" y="6"/>
                      <a:pt x="50" y="6"/>
                      <a:pt x="50" y="6"/>
                    </a:cubicBezTo>
                    <a:cubicBezTo>
                      <a:pt x="48" y="7"/>
                      <a:pt x="47" y="7"/>
                      <a:pt x="45" y="8"/>
                    </a:cubicBezTo>
                    <a:cubicBezTo>
                      <a:pt x="45" y="8"/>
                      <a:pt x="44" y="9"/>
                      <a:pt x="43" y="9"/>
                    </a:cubicBezTo>
                    <a:cubicBezTo>
                      <a:pt x="42" y="10"/>
                      <a:pt x="40" y="11"/>
                      <a:pt x="38" y="12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16" y="26"/>
                      <a:pt x="1" y="49"/>
                      <a:pt x="0" y="76"/>
                    </a:cubicBezTo>
                    <a:cubicBezTo>
                      <a:pt x="4" y="71"/>
                      <a:pt x="11" y="67"/>
                      <a:pt x="18" y="67"/>
                    </a:cubicBezTo>
                    <a:cubicBezTo>
                      <a:pt x="27" y="67"/>
                      <a:pt x="35" y="72"/>
                      <a:pt x="39" y="79"/>
                    </a:cubicBezTo>
                    <a:cubicBezTo>
                      <a:pt x="39" y="80"/>
                      <a:pt x="39" y="80"/>
                      <a:pt x="39" y="80"/>
                    </a:cubicBezTo>
                    <a:cubicBezTo>
                      <a:pt x="43" y="72"/>
                      <a:pt x="51" y="67"/>
                      <a:pt x="60" y="67"/>
                    </a:cubicBezTo>
                    <a:cubicBezTo>
                      <a:pt x="66" y="67"/>
                      <a:pt x="73" y="70"/>
                      <a:pt x="78" y="74"/>
                    </a:cubicBezTo>
                    <a:cubicBezTo>
                      <a:pt x="78" y="158"/>
                      <a:pt x="78" y="158"/>
                      <a:pt x="78" y="158"/>
                    </a:cubicBezTo>
                    <a:cubicBezTo>
                      <a:pt x="78" y="162"/>
                      <a:pt x="75" y="166"/>
                      <a:pt x="70" y="166"/>
                    </a:cubicBezTo>
                    <a:cubicBezTo>
                      <a:pt x="68" y="166"/>
                      <a:pt x="66" y="168"/>
                      <a:pt x="66" y="170"/>
                    </a:cubicBezTo>
                    <a:cubicBezTo>
                      <a:pt x="66" y="172"/>
                      <a:pt x="68" y="173"/>
                      <a:pt x="70" y="173"/>
                    </a:cubicBezTo>
                    <a:cubicBezTo>
                      <a:pt x="78" y="173"/>
                      <a:pt x="85" y="167"/>
                      <a:pt x="85" y="158"/>
                    </a:cubicBezTo>
                    <a:cubicBezTo>
                      <a:pt x="85" y="74"/>
                      <a:pt x="85" y="74"/>
                      <a:pt x="85" y="74"/>
                    </a:cubicBezTo>
                    <a:cubicBezTo>
                      <a:pt x="90" y="71"/>
                      <a:pt x="97" y="68"/>
                      <a:pt x="103" y="68"/>
                    </a:cubicBezTo>
                    <a:cubicBezTo>
                      <a:pt x="112" y="68"/>
                      <a:pt x="120" y="73"/>
                      <a:pt x="124" y="80"/>
                    </a:cubicBezTo>
                    <a:cubicBezTo>
                      <a:pt x="124" y="80"/>
                      <a:pt x="124" y="80"/>
                      <a:pt x="124" y="80"/>
                    </a:cubicBezTo>
                    <a:cubicBezTo>
                      <a:pt x="129" y="72"/>
                      <a:pt x="136" y="68"/>
                      <a:pt x="145" y="68"/>
                    </a:cubicBezTo>
                    <a:cubicBezTo>
                      <a:pt x="153" y="68"/>
                      <a:pt x="159" y="71"/>
                      <a:pt x="164" y="76"/>
                    </a:cubicBezTo>
                    <a:cubicBezTo>
                      <a:pt x="162" y="49"/>
                      <a:pt x="147" y="26"/>
                      <a:pt x="12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474"/>
              <p:cNvSpPr>
                <a:spLocks/>
              </p:cNvSpPr>
              <p:nvPr/>
            </p:nvSpPr>
            <p:spPr bwMode="auto">
              <a:xfrm>
                <a:off x="5676430" y="1161422"/>
                <a:ext cx="18490" cy="27273"/>
              </a:xfrm>
              <a:custGeom>
                <a:avLst/>
                <a:gdLst>
                  <a:gd name="T0" fmla="*/ 8 w 17"/>
                  <a:gd name="T1" fmla="*/ 25 h 25"/>
                  <a:gd name="T2" fmla="*/ 15 w 17"/>
                  <a:gd name="T3" fmla="*/ 23 h 25"/>
                  <a:gd name="T4" fmla="*/ 17 w 17"/>
                  <a:gd name="T5" fmla="*/ 17 h 25"/>
                  <a:gd name="T6" fmla="*/ 10 w 17"/>
                  <a:gd name="T7" fmla="*/ 3 h 25"/>
                  <a:gd name="T8" fmla="*/ 8 w 17"/>
                  <a:gd name="T9" fmla="*/ 0 h 25"/>
                  <a:gd name="T10" fmla="*/ 7 w 17"/>
                  <a:gd name="T11" fmla="*/ 3 h 25"/>
                  <a:gd name="T12" fmla="*/ 0 w 17"/>
                  <a:gd name="T13" fmla="*/ 17 h 25"/>
                  <a:gd name="T14" fmla="*/ 8 w 17"/>
                  <a:gd name="T1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25">
                    <a:moveTo>
                      <a:pt x="8" y="25"/>
                    </a:moveTo>
                    <a:cubicBezTo>
                      <a:pt x="11" y="25"/>
                      <a:pt x="13" y="25"/>
                      <a:pt x="15" y="23"/>
                    </a:cubicBezTo>
                    <a:cubicBezTo>
                      <a:pt x="16" y="21"/>
                      <a:pt x="17" y="19"/>
                      <a:pt x="17" y="17"/>
                    </a:cubicBezTo>
                    <a:cubicBezTo>
                      <a:pt x="17" y="14"/>
                      <a:pt x="13" y="7"/>
                      <a:pt x="10" y="3"/>
                    </a:cubicBezTo>
                    <a:cubicBezTo>
                      <a:pt x="9" y="2"/>
                      <a:pt x="9" y="1"/>
                      <a:pt x="8" y="0"/>
                    </a:cubicBezTo>
                    <a:cubicBezTo>
                      <a:pt x="8" y="1"/>
                      <a:pt x="7" y="2"/>
                      <a:pt x="7" y="3"/>
                    </a:cubicBezTo>
                    <a:cubicBezTo>
                      <a:pt x="4" y="7"/>
                      <a:pt x="0" y="14"/>
                      <a:pt x="0" y="17"/>
                    </a:cubicBezTo>
                    <a:cubicBezTo>
                      <a:pt x="0" y="22"/>
                      <a:pt x="4" y="25"/>
                      <a:pt x="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475"/>
              <p:cNvSpPr>
                <a:spLocks/>
              </p:cNvSpPr>
              <p:nvPr/>
            </p:nvSpPr>
            <p:spPr bwMode="auto">
              <a:xfrm>
                <a:off x="5694919" y="1204874"/>
                <a:ext cx="18490" cy="28660"/>
              </a:xfrm>
              <a:custGeom>
                <a:avLst/>
                <a:gdLst>
                  <a:gd name="T0" fmla="*/ 9 w 17"/>
                  <a:gd name="T1" fmla="*/ 26 h 26"/>
                  <a:gd name="T2" fmla="*/ 15 w 17"/>
                  <a:gd name="T3" fmla="*/ 23 h 26"/>
                  <a:gd name="T4" fmla="*/ 17 w 17"/>
                  <a:gd name="T5" fmla="*/ 17 h 26"/>
                  <a:gd name="T6" fmla="*/ 10 w 17"/>
                  <a:gd name="T7" fmla="*/ 3 h 26"/>
                  <a:gd name="T8" fmla="*/ 9 w 17"/>
                  <a:gd name="T9" fmla="*/ 0 h 26"/>
                  <a:gd name="T10" fmla="*/ 7 w 17"/>
                  <a:gd name="T11" fmla="*/ 3 h 26"/>
                  <a:gd name="T12" fmla="*/ 0 w 17"/>
                  <a:gd name="T13" fmla="*/ 17 h 26"/>
                  <a:gd name="T14" fmla="*/ 9 w 17"/>
                  <a:gd name="T1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26">
                    <a:moveTo>
                      <a:pt x="9" y="26"/>
                    </a:moveTo>
                    <a:cubicBezTo>
                      <a:pt x="11" y="26"/>
                      <a:pt x="13" y="25"/>
                      <a:pt x="15" y="23"/>
                    </a:cubicBezTo>
                    <a:cubicBezTo>
                      <a:pt x="16" y="21"/>
                      <a:pt x="17" y="19"/>
                      <a:pt x="17" y="17"/>
                    </a:cubicBezTo>
                    <a:cubicBezTo>
                      <a:pt x="17" y="14"/>
                      <a:pt x="13" y="7"/>
                      <a:pt x="10" y="3"/>
                    </a:cubicBezTo>
                    <a:cubicBezTo>
                      <a:pt x="10" y="2"/>
                      <a:pt x="9" y="1"/>
                      <a:pt x="9" y="0"/>
                    </a:cubicBezTo>
                    <a:cubicBezTo>
                      <a:pt x="8" y="1"/>
                      <a:pt x="7" y="2"/>
                      <a:pt x="7" y="3"/>
                    </a:cubicBezTo>
                    <a:cubicBezTo>
                      <a:pt x="4" y="7"/>
                      <a:pt x="0" y="14"/>
                      <a:pt x="0" y="17"/>
                    </a:cubicBezTo>
                    <a:cubicBezTo>
                      <a:pt x="0" y="22"/>
                      <a:pt x="4" y="26"/>
                      <a:pt x="9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Freeform 476"/>
              <p:cNvSpPr>
                <a:spLocks/>
              </p:cNvSpPr>
              <p:nvPr/>
            </p:nvSpPr>
            <p:spPr bwMode="auto">
              <a:xfrm>
                <a:off x="5657477" y="1204874"/>
                <a:ext cx="19877" cy="28660"/>
              </a:xfrm>
              <a:custGeom>
                <a:avLst/>
                <a:gdLst>
                  <a:gd name="T0" fmla="*/ 9 w 18"/>
                  <a:gd name="T1" fmla="*/ 26 h 26"/>
                  <a:gd name="T2" fmla="*/ 15 w 18"/>
                  <a:gd name="T3" fmla="*/ 23 h 26"/>
                  <a:gd name="T4" fmla="*/ 18 w 18"/>
                  <a:gd name="T5" fmla="*/ 17 h 26"/>
                  <a:gd name="T6" fmla="*/ 11 w 18"/>
                  <a:gd name="T7" fmla="*/ 3 h 26"/>
                  <a:gd name="T8" fmla="*/ 9 w 18"/>
                  <a:gd name="T9" fmla="*/ 0 h 26"/>
                  <a:gd name="T10" fmla="*/ 7 w 18"/>
                  <a:gd name="T11" fmla="*/ 3 h 26"/>
                  <a:gd name="T12" fmla="*/ 0 w 18"/>
                  <a:gd name="T13" fmla="*/ 17 h 26"/>
                  <a:gd name="T14" fmla="*/ 9 w 18"/>
                  <a:gd name="T1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26">
                    <a:moveTo>
                      <a:pt x="9" y="26"/>
                    </a:moveTo>
                    <a:cubicBezTo>
                      <a:pt x="12" y="26"/>
                      <a:pt x="14" y="25"/>
                      <a:pt x="15" y="23"/>
                    </a:cubicBezTo>
                    <a:cubicBezTo>
                      <a:pt x="17" y="21"/>
                      <a:pt x="18" y="19"/>
                      <a:pt x="18" y="17"/>
                    </a:cubicBezTo>
                    <a:cubicBezTo>
                      <a:pt x="18" y="14"/>
                      <a:pt x="14" y="7"/>
                      <a:pt x="11" y="3"/>
                    </a:cubicBezTo>
                    <a:cubicBezTo>
                      <a:pt x="10" y="2"/>
                      <a:pt x="10" y="1"/>
                      <a:pt x="9" y="0"/>
                    </a:cubicBezTo>
                    <a:cubicBezTo>
                      <a:pt x="9" y="1"/>
                      <a:pt x="8" y="2"/>
                      <a:pt x="7" y="3"/>
                    </a:cubicBezTo>
                    <a:cubicBezTo>
                      <a:pt x="5" y="7"/>
                      <a:pt x="0" y="14"/>
                      <a:pt x="0" y="17"/>
                    </a:cubicBezTo>
                    <a:cubicBezTo>
                      <a:pt x="0" y="22"/>
                      <a:pt x="4" y="26"/>
                      <a:pt x="9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Freeform 477"/>
              <p:cNvSpPr>
                <a:spLocks/>
              </p:cNvSpPr>
              <p:nvPr/>
            </p:nvSpPr>
            <p:spPr bwMode="auto">
              <a:xfrm>
                <a:off x="5724504" y="1219203"/>
                <a:ext cx="19415" cy="28197"/>
              </a:xfrm>
              <a:custGeom>
                <a:avLst/>
                <a:gdLst>
                  <a:gd name="T0" fmla="*/ 9 w 18"/>
                  <a:gd name="T1" fmla="*/ 26 h 26"/>
                  <a:gd name="T2" fmla="*/ 18 w 18"/>
                  <a:gd name="T3" fmla="*/ 17 h 26"/>
                  <a:gd name="T4" fmla="*/ 11 w 18"/>
                  <a:gd name="T5" fmla="*/ 3 h 26"/>
                  <a:gd name="T6" fmla="*/ 9 w 18"/>
                  <a:gd name="T7" fmla="*/ 0 h 26"/>
                  <a:gd name="T8" fmla="*/ 7 w 18"/>
                  <a:gd name="T9" fmla="*/ 3 h 26"/>
                  <a:gd name="T10" fmla="*/ 0 w 18"/>
                  <a:gd name="T11" fmla="*/ 17 h 26"/>
                  <a:gd name="T12" fmla="*/ 3 w 18"/>
                  <a:gd name="T13" fmla="*/ 24 h 26"/>
                  <a:gd name="T14" fmla="*/ 9 w 18"/>
                  <a:gd name="T1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26">
                    <a:moveTo>
                      <a:pt x="9" y="26"/>
                    </a:moveTo>
                    <a:cubicBezTo>
                      <a:pt x="14" y="26"/>
                      <a:pt x="17" y="22"/>
                      <a:pt x="18" y="17"/>
                    </a:cubicBezTo>
                    <a:cubicBezTo>
                      <a:pt x="18" y="14"/>
                      <a:pt x="13" y="8"/>
                      <a:pt x="11" y="3"/>
                    </a:cubicBezTo>
                    <a:cubicBezTo>
                      <a:pt x="10" y="2"/>
                      <a:pt x="9" y="1"/>
                      <a:pt x="9" y="0"/>
                    </a:cubicBezTo>
                    <a:cubicBezTo>
                      <a:pt x="8" y="1"/>
                      <a:pt x="8" y="2"/>
                      <a:pt x="7" y="3"/>
                    </a:cubicBezTo>
                    <a:cubicBezTo>
                      <a:pt x="4" y="8"/>
                      <a:pt x="0" y="14"/>
                      <a:pt x="0" y="17"/>
                    </a:cubicBezTo>
                    <a:cubicBezTo>
                      <a:pt x="0" y="20"/>
                      <a:pt x="1" y="22"/>
                      <a:pt x="3" y="24"/>
                    </a:cubicBezTo>
                    <a:cubicBezTo>
                      <a:pt x="4" y="25"/>
                      <a:pt x="6" y="26"/>
                      <a:pt x="9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Freeform 478"/>
              <p:cNvSpPr>
                <a:spLocks/>
              </p:cNvSpPr>
              <p:nvPr/>
            </p:nvSpPr>
            <p:spPr bwMode="auto">
              <a:xfrm>
                <a:off x="5756862" y="1253873"/>
                <a:ext cx="18953" cy="27735"/>
              </a:xfrm>
              <a:custGeom>
                <a:avLst/>
                <a:gdLst>
                  <a:gd name="T0" fmla="*/ 10 w 17"/>
                  <a:gd name="T1" fmla="*/ 3 h 25"/>
                  <a:gd name="T2" fmla="*/ 8 w 17"/>
                  <a:gd name="T3" fmla="*/ 0 h 25"/>
                  <a:gd name="T4" fmla="*/ 7 w 17"/>
                  <a:gd name="T5" fmla="*/ 3 h 25"/>
                  <a:gd name="T6" fmla="*/ 0 w 17"/>
                  <a:gd name="T7" fmla="*/ 17 h 25"/>
                  <a:gd name="T8" fmla="*/ 2 w 17"/>
                  <a:gd name="T9" fmla="*/ 23 h 25"/>
                  <a:gd name="T10" fmla="*/ 8 w 17"/>
                  <a:gd name="T11" fmla="*/ 25 h 25"/>
                  <a:gd name="T12" fmla="*/ 17 w 17"/>
                  <a:gd name="T13" fmla="*/ 17 h 25"/>
                  <a:gd name="T14" fmla="*/ 10 w 17"/>
                  <a:gd name="T15" fmla="*/ 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25">
                    <a:moveTo>
                      <a:pt x="10" y="3"/>
                    </a:moveTo>
                    <a:cubicBezTo>
                      <a:pt x="10" y="2"/>
                      <a:pt x="9" y="1"/>
                      <a:pt x="8" y="0"/>
                    </a:cubicBezTo>
                    <a:cubicBezTo>
                      <a:pt x="8" y="1"/>
                      <a:pt x="7" y="2"/>
                      <a:pt x="7" y="3"/>
                    </a:cubicBezTo>
                    <a:cubicBezTo>
                      <a:pt x="4" y="7"/>
                      <a:pt x="0" y="14"/>
                      <a:pt x="0" y="17"/>
                    </a:cubicBezTo>
                    <a:cubicBezTo>
                      <a:pt x="0" y="19"/>
                      <a:pt x="1" y="21"/>
                      <a:pt x="2" y="23"/>
                    </a:cubicBezTo>
                    <a:cubicBezTo>
                      <a:pt x="4" y="24"/>
                      <a:pt x="6" y="25"/>
                      <a:pt x="8" y="25"/>
                    </a:cubicBezTo>
                    <a:cubicBezTo>
                      <a:pt x="13" y="25"/>
                      <a:pt x="17" y="21"/>
                      <a:pt x="17" y="17"/>
                    </a:cubicBezTo>
                    <a:cubicBezTo>
                      <a:pt x="17" y="14"/>
                      <a:pt x="13" y="7"/>
                      <a:pt x="1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Freeform 479"/>
              <p:cNvSpPr>
                <a:spLocks/>
              </p:cNvSpPr>
              <p:nvPr/>
            </p:nvSpPr>
            <p:spPr bwMode="auto">
              <a:xfrm>
                <a:off x="5620498" y="1219203"/>
                <a:ext cx="19877" cy="28197"/>
              </a:xfrm>
              <a:custGeom>
                <a:avLst/>
                <a:gdLst>
                  <a:gd name="T0" fmla="*/ 9 w 18"/>
                  <a:gd name="T1" fmla="*/ 26 h 26"/>
                  <a:gd name="T2" fmla="*/ 15 w 18"/>
                  <a:gd name="T3" fmla="*/ 24 h 26"/>
                  <a:gd name="T4" fmla="*/ 18 w 18"/>
                  <a:gd name="T5" fmla="*/ 17 h 26"/>
                  <a:gd name="T6" fmla="*/ 11 w 18"/>
                  <a:gd name="T7" fmla="*/ 3 h 26"/>
                  <a:gd name="T8" fmla="*/ 9 w 18"/>
                  <a:gd name="T9" fmla="*/ 0 h 26"/>
                  <a:gd name="T10" fmla="*/ 7 w 18"/>
                  <a:gd name="T11" fmla="*/ 3 h 26"/>
                  <a:gd name="T12" fmla="*/ 0 w 18"/>
                  <a:gd name="T13" fmla="*/ 17 h 26"/>
                  <a:gd name="T14" fmla="*/ 9 w 18"/>
                  <a:gd name="T1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26">
                    <a:moveTo>
                      <a:pt x="9" y="26"/>
                    </a:moveTo>
                    <a:cubicBezTo>
                      <a:pt x="11" y="26"/>
                      <a:pt x="14" y="25"/>
                      <a:pt x="15" y="24"/>
                    </a:cubicBezTo>
                    <a:cubicBezTo>
                      <a:pt x="17" y="22"/>
                      <a:pt x="18" y="20"/>
                      <a:pt x="18" y="17"/>
                    </a:cubicBezTo>
                    <a:cubicBezTo>
                      <a:pt x="18" y="14"/>
                      <a:pt x="14" y="8"/>
                      <a:pt x="11" y="3"/>
                    </a:cubicBezTo>
                    <a:cubicBezTo>
                      <a:pt x="10" y="2"/>
                      <a:pt x="10" y="1"/>
                      <a:pt x="9" y="0"/>
                    </a:cubicBezTo>
                    <a:cubicBezTo>
                      <a:pt x="9" y="1"/>
                      <a:pt x="8" y="2"/>
                      <a:pt x="7" y="3"/>
                    </a:cubicBezTo>
                    <a:cubicBezTo>
                      <a:pt x="5" y="8"/>
                      <a:pt x="0" y="14"/>
                      <a:pt x="0" y="17"/>
                    </a:cubicBezTo>
                    <a:cubicBezTo>
                      <a:pt x="0" y="22"/>
                      <a:pt x="4" y="26"/>
                      <a:pt x="9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Freeform 480"/>
              <p:cNvSpPr>
                <a:spLocks/>
              </p:cNvSpPr>
              <p:nvPr/>
            </p:nvSpPr>
            <p:spPr bwMode="auto">
              <a:xfrm>
                <a:off x="5586753" y="1253873"/>
                <a:ext cx="19415" cy="27735"/>
              </a:xfrm>
              <a:custGeom>
                <a:avLst/>
                <a:gdLst>
                  <a:gd name="T0" fmla="*/ 15 w 18"/>
                  <a:gd name="T1" fmla="*/ 23 h 25"/>
                  <a:gd name="T2" fmla="*/ 18 w 18"/>
                  <a:gd name="T3" fmla="*/ 17 h 25"/>
                  <a:gd name="T4" fmla="*/ 11 w 18"/>
                  <a:gd name="T5" fmla="*/ 3 h 25"/>
                  <a:gd name="T6" fmla="*/ 9 w 18"/>
                  <a:gd name="T7" fmla="*/ 0 h 25"/>
                  <a:gd name="T8" fmla="*/ 7 w 18"/>
                  <a:gd name="T9" fmla="*/ 3 h 25"/>
                  <a:gd name="T10" fmla="*/ 0 w 18"/>
                  <a:gd name="T11" fmla="*/ 17 h 25"/>
                  <a:gd name="T12" fmla="*/ 9 w 18"/>
                  <a:gd name="T13" fmla="*/ 25 h 25"/>
                  <a:gd name="T14" fmla="*/ 15 w 18"/>
                  <a:gd name="T15" fmla="*/ 2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25">
                    <a:moveTo>
                      <a:pt x="15" y="23"/>
                    </a:moveTo>
                    <a:cubicBezTo>
                      <a:pt x="17" y="21"/>
                      <a:pt x="18" y="19"/>
                      <a:pt x="18" y="17"/>
                    </a:cubicBezTo>
                    <a:cubicBezTo>
                      <a:pt x="18" y="14"/>
                      <a:pt x="13" y="7"/>
                      <a:pt x="11" y="3"/>
                    </a:cubicBezTo>
                    <a:cubicBezTo>
                      <a:pt x="10" y="2"/>
                      <a:pt x="9" y="1"/>
                      <a:pt x="9" y="0"/>
                    </a:cubicBezTo>
                    <a:cubicBezTo>
                      <a:pt x="8" y="1"/>
                      <a:pt x="8" y="2"/>
                      <a:pt x="7" y="3"/>
                    </a:cubicBezTo>
                    <a:cubicBezTo>
                      <a:pt x="4" y="7"/>
                      <a:pt x="0" y="14"/>
                      <a:pt x="0" y="17"/>
                    </a:cubicBezTo>
                    <a:cubicBezTo>
                      <a:pt x="0" y="21"/>
                      <a:pt x="4" y="25"/>
                      <a:pt x="9" y="25"/>
                    </a:cubicBezTo>
                    <a:cubicBezTo>
                      <a:pt x="11" y="25"/>
                      <a:pt x="13" y="24"/>
                      <a:pt x="15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4727429" y="4842106"/>
              <a:ext cx="335779" cy="329237"/>
              <a:chOff x="8166614" y="1279026"/>
              <a:chExt cx="228649" cy="280338"/>
            </a:xfrm>
            <a:solidFill>
              <a:schemeClr val="bg1"/>
            </a:solidFill>
          </p:grpSpPr>
          <p:sp>
            <p:nvSpPr>
              <p:cNvPr id="38" name="Freeform 145"/>
              <p:cNvSpPr>
                <a:spLocks noEditPoints="1"/>
              </p:cNvSpPr>
              <p:nvPr/>
            </p:nvSpPr>
            <p:spPr bwMode="auto">
              <a:xfrm>
                <a:off x="8189722" y="1330715"/>
                <a:ext cx="182432" cy="228649"/>
              </a:xfrm>
              <a:custGeom>
                <a:avLst/>
                <a:gdLst>
                  <a:gd name="T0" fmla="*/ 0 w 127"/>
                  <a:gd name="T1" fmla="*/ 0 h 159"/>
                  <a:gd name="T2" fmla="*/ 5 w 127"/>
                  <a:gd name="T3" fmla="*/ 138 h 159"/>
                  <a:gd name="T4" fmla="*/ 26 w 127"/>
                  <a:gd name="T5" fmla="*/ 159 h 159"/>
                  <a:gd name="T6" fmla="*/ 101 w 127"/>
                  <a:gd name="T7" fmla="*/ 159 h 159"/>
                  <a:gd name="T8" fmla="*/ 122 w 127"/>
                  <a:gd name="T9" fmla="*/ 138 h 159"/>
                  <a:gd name="T10" fmla="*/ 127 w 127"/>
                  <a:gd name="T11" fmla="*/ 0 h 159"/>
                  <a:gd name="T12" fmla="*/ 0 w 127"/>
                  <a:gd name="T13" fmla="*/ 0 h 159"/>
                  <a:gd name="T14" fmla="*/ 42 w 127"/>
                  <a:gd name="T15" fmla="*/ 110 h 159"/>
                  <a:gd name="T16" fmla="*/ 39 w 127"/>
                  <a:gd name="T17" fmla="*/ 113 h 159"/>
                  <a:gd name="T18" fmla="*/ 35 w 127"/>
                  <a:gd name="T19" fmla="*/ 110 h 159"/>
                  <a:gd name="T20" fmla="*/ 35 w 127"/>
                  <a:gd name="T21" fmla="*/ 42 h 159"/>
                  <a:gd name="T22" fmla="*/ 39 w 127"/>
                  <a:gd name="T23" fmla="*/ 39 h 159"/>
                  <a:gd name="T24" fmla="*/ 42 w 127"/>
                  <a:gd name="T25" fmla="*/ 42 h 159"/>
                  <a:gd name="T26" fmla="*/ 42 w 127"/>
                  <a:gd name="T27" fmla="*/ 110 h 159"/>
                  <a:gd name="T28" fmla="*/ 69 w 127"/>
                  <a:gd name="T29" fmla="*/ 127 h 159"/>
                  <a:gd name="T30" fmla="*/ 65 w 127"/>
                  <a:gd name="T31" fmla="*/ 130 h 159"/>
                  <a:gd name="T32" fmla="*/ 61 w 127"/>
                  <a:gd name="T33" fmla="*/ 127 h 159"/>
                  <a:gd name="T34" fmla="*/ 61 w 127"/>
                  <a:gd name="T35" fmla="*/ 27 h 159"/>
                  <a:gd name="T36" fmla="*/ 65 w 127"/>
                  <a:gd name="T37" fmla="*/ 24 h 159"/>
                  <a:gd name="T38" fmla="*/ 69 w 127"/>
                  <a:gd name="T39" fmla="*/ 27 h 159"/>
                  <a:gd name="T40" fmla="*/ 69 w 127"/>
                  <a:gd name="T41" fmla="*/ 127 h 159"/>
                  <a:gd name="T42" fmla="*/ 93 w 127"/>
                  <a:gd name="T43" fmla="*/ 110 h 159"/>
                  <a:gd name="T44" fmla="*/ 89 w 127"/>
                  <a:gd name="T45" fmla="*/ 113 h 159"/>
                  <a:gd name="T46" fmla="*/ 85 w 127"/>
                  <a:gd name="T47" fmla="*/ 110 h 159"/>
                  <a:gd name="T48" fmla="*/ 85 w 127"/>
                  <a:gd name="T49" fmla="*/ 42 h 159"/>
                  <a:gd name="T50" fmla="*/ 89 w 127"/>
                  <a:gd name="T51" fmla="*/ 39 h 159"/>
                  <a:gd name="T52" fmla="*/ 93 w 127"/>
                  <a:gd name="T53" fmla="*/ 42 h 159"/>
                  <a:gd name="T54" fmla="*/ 93 w 127"/>
                  <a:gd name="T55" fmla="*/ 11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7" h="159">
                    <a:moveTo>
                      <a:pt x="0" y="0"/>
                    </a:moveTo>
                    <a:cubicBezTo>
                      <a:pt x="5" y="138"/>
                      <a:pt x="5" y="138"/>
                      <a:pt x="5" y="138"/>
                    </a:cubicBezTo>
                    <a:cubicBezTo>
                      <a:pt x="5" y="149"/>
                      <a:pt x="15" y="159"/>
                      <a:pt x="26" y="159"/>
                    </a:cubicBezTo>
                    <a:cubicBezTo>
                      <a:pt x="101" y="159"/>
                      <a:pt x="101" y="159"/>
                      <a:pt x="101" y="159"/>
                    </a:cubicBezTo>
                    <a:cubicBezTo>
                      <a:pt x="113" y="159"/>
                      <a:pt x="122" y="149"/>
                      <a:pt x="122" y="138"/>
                    </a:cubicBezTo>
                    <a:cubicBezTo>
                      <a:pt x="127" y="0"/>
                      <a:pt x="127" y="0"/>
                      <a:pt x="127" y="0"/>
                    </a:cubicBezTo>
                    <a:lnTo>
                      <a:pt x="0" y="0"/>
                    </a:lnTo>
                    <a:close/>
                    <a:moveTo>
                      <a:pt x="42" y="110"/>
                    </a:moveTo>
                    <a:cubicBezTo>
                      <a:pt x="42" y="112"/>
                      <a:pt x="41" y="113"/>
                      <a:pt x="39" y="113"/>
                    </a:cubicBezTo>
                    <a:cubicBezTo>
                      <a:pt x="37" y="113"/>
                      <a:pt x="35" y="112"/>
                      <a:pt x="35" y="110"/>
                    </a:cubicBezTo>
                    <a:cubicBezTo>
                      <a:pt x="35" y="42"/>
                      <a:pt x="35" y="42"/>
                      <a:pt x="35" y="42"/>
                    </a:cubicBezTo>
                    <a:cubicBezTo>
                      <a:pt x="35" y="40"/>
                      <a:pt x="37" y="39"/>
                      <a:pt x="39" y="39"/>
                    </a:cubicBezTo>
                    <a:cubicBezTo>
                      <a:pt x="41" y="39"/>
                      <a:pt x="42" y="40"/>
                      <a:pt x="42" y="42"/>
                    </a:cubicBezTo>
                    <a:lnTo>
                      <a:pt x="42" y="110"/>
                    </a:lnTo>
                    <a:close/>
                    <a:moveTo>
                      <a:pt x="69" y="127"/>
                    </a:moveTo>
                    <a:cubicBezTo>
                      <a:pt x="69" y="129"/>
                      <a:pt x="67" y="130"/>
                      <a:pt x="65" y="130"/>
                    </a:cubicBezTo>
                    <a:cubicBezTo>
                      <a:pt x="63" y="130"/>
                      <a:pt x="61" y="129"/>
                      <a:pt x="61" y="127"/>
                    </a:cubicBezTo>
                    <a:cubicBezTo>
                      <a:pt x="61" y="27"/>
                      <a:pt x="61" y="27"/>
                      <a:pt x="61" y="27"/>
                    </a:cubicBezTo>
                    <a:cubicBezTo>
                      <a:pt x="61" y="26"/>
                      <a:pt x="63" y="24"/>
                      <a:pt x="65" y="24"/>
                    </a:cubicBezTo>
                    <a:cubicBezTo>
                      <a:pt x="67" y="24"/>
                      <a:pt x="69" y="26"/>
                      <a:pt x="69" y="27"/>
                    </a:cubicBezTo>
                    <a:lnTo>
                      <a:pt x="69" y="127"/>
                    </a:lnTo>
                    <a:close/>
                    <a:moveTo>
                      <a:pt x="93" y="110"/>
                    </a:moveTo>
                    <a:cubicBezTo>
                      <a:pt x="93" y="112"/>
                      <a:pt x="91" y="113"/>
                      <a:pt x="89" y="113"/>
                    </a:cubicBezTo>
                    <a:cubicBezTo>
                      <a:pt x="87" y="113"/>
                      <a:pt x="85" y="112"/>
                      <a:pt x="85" y="110"/>
                    </a:cubicBezTo>
                    <a:cubicBezTo>
                      <a:pt x="85" y="42"/>
                      <a:pt x="85" y="42"/>
                      <a:pt x="85" y="42"/>
                    </a:cubicBezTo>
                    <a:cubicBezTo>
                      <a:pt x="85" y="40"/>
                      <a:pt x="87" y="39"/>
                      <a:pt x="89" y="39"/>
                    </a:cubicBezTo>
                    <a:cubicBezTo>
                      <a:pt x="91" y="39"/>
                      <a:pt x="93" y="40"/>
                      <a:pt x="93" y="42"/>
                    </a:cubicBezTo>
                    <a:lnTo>
                      <a:pt x="93" y="1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Freeform 146"/>
              <p:cNvSpPr>
                <a:spLocks noEditPoints="1"/>
              </p:cNvSpPr>
              <p:nvPr/>
            </p:nvSpPr>
            <p:spPr bwMode="auto">
              <a:xfrm>
                <a:off x="8166614" y="1279026"/>
                <a:ext cx="228649" cy="51689"/>
              </a:xfrm>
              <a:custGeom>
                <a:avLst/>
                <a:gdLst>
                  <a:gd name="T0" fmla="*/ 154 w 159"/>
                  <a:gd name="T1" fmla="*/ 26 h 36"/>
                  <a:gd name="T2" fmla="*/ 119 w 159"/>
                  <a:gd name="T3" fmla="*/ 26 h 36"/>
                  <a:gd name="T4" fmla="*/ 119 w 159"/>
                  <a:gd name="T5" fmla="*/ 13 h 36"/>
                  <a:gd name="T6" fmla="*/ 105 w 159"/>
                  <a:gd name="T7" fmla="*/ 0 h 36"/>
                  <a:gd name="T8" fmla="*/ 54 w 159"/>
                  <a:gd name="T9" fmla="*/ 0 h 36"/>
                  <a:gd name="T10" fmla="*/ 41 w 159"/>
                  <a:gd name="T11" fmla="*/ 13 h 36"/>
                  <a:gd name="T12" fmla="*/ 41 w 159"/>
                  <a:gd name="T13" fmla="*/ 26 h 36"/>
                  <a:gd name="T14" fmla="*/ 5 w 159"/>
                  <a:gd name="T15" fmla="*/ 26 h 36"/>
                  <a:gd name="T16" fmla="*/ 0 w 159"/>
                  <a:gd name="T17" fmla="*/ 31 h 36"/>
                  <a:gd name="T18" fmla="*/ 5 w 159"/>
                  <a:gd name="T19" fmla="*/ 36 h 36"/>
                  <a:gd name="T20" fmla="*/ 154 w 159"/>
                  <a:gd name="T21" fmla="*/ 36 h 36"/>
                  <a:gd name="T22" fmla="*/ 159 w 159"/>
                  <a:gd name="T23" fmla="*/ 31 h 36"/>
                  <a:gd name="T24" fmla="*/ 154 w 159"/>
                  <a:gd name="T25" fmla="*/ 26 h 36"/>
                  <a:gd name="T26" fmla="*/ 109 w 159"/>
                  <a:gd name="T27" fmla="*/ 26 h 36"/>
                  <a:gd name="T28" fmla="*/ 51 w 159"/>
                  <a:gd name="T29" fmla="*/ 26 h 36"/>
                  <a:gd name="T30" fmla="*/ 51 w 159"/>
                  <a:gd name="T31" fmla="*/ 13 h 36"/>
                  <a:gd name="T32" fmla="*/ 54 w 159"/>
                  <a:gd name="T33" fmla="*/ 10 h 36"/>
                  <a:gd name="T34" fmla="*/ 105 w 159"/>
                  <a:gd name="T35" fmla="*/ 10 h 36"/>
                  <a:gd name="T36" fmla="*/ 109 w 159"/>
                  <a:gd name="T37" fmla="*/ 13 h 36"/>
                  <a:gd name="T38" fmla="*/ 109 w 159"/>
                  <a:gd name="T39" fmla="*/ 2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9" h="36">
                    <a:moveTo>
                      <a:pt x="154" y="26"/>
                    </a:moveTo>
                    <a:cubicBezTo>
                      <a:pt x="119" y="26"/>
                      <a:pt x="119" y="26"/>
                      <a:pt x="119" y="26"/>
                    </a:cubicBezTo>
                    <a:cubicBezTo>
                      <a:pt x="119" y="13"/>
                      <a:pt x="119" y="13"/>
                      <a:pt x="119" y="13"/>
                    </a:cubicBezTo>
                    <a:cubicBezTo>
                      <a:pt x="119" y="6"/>
                      <a:pt x="113" y="0"/>
                      <a:pt x="105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47" y="0"/>
                      <a:pt x="41" y="6"/>
                      <a:pt x="41" y="13"/>
                    </a:cubicBezTo>
                    <a:cubicBezTo>
                      <a:pt x="41" y="26"/>
                      <a:pt x="41" y="26"/>
                      <a:pt x="41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3" y="26"/>
                      <a:pt x="0" y="29"/>
                      <a:pt x="0" y="31"/>
                    </a:cubicBezTo>
                    <a:cubicBezTo>
                      <a:pt x="0" y="34"/>
                      <a:pt x="3" y="36"/>
                      <a:pt x="5" y="36"/>
                    </a:cubicBezTo>
                    <a:cubicBezTo>
                      <a:pt x="154" y="36"/>
                      <a:pt x="154" y="36"/>
                      <a:pt x="154" y="36"/>
                    </a:cubicBezTo>
                    <a:cubicBezTo>
                      <a:pt x="157" y="36"/>
                      <a:pt x="159" y="34"/>
                      <a:pt x="159" y="31"/>
                    </a:cubicBezTo>
                    <a:cubicBezTo>
                      <a:pt x="159" y="29"/>
                      <a:pt x="157" y="26"/>
                      <a:pt x="154" y="26"/>
                    </a:cubicBezTo>
                    <a:close/>
                    <a:moveTo>
                      <a:pt x="109" y="26"/>
                    </a:move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13"/>
                      <a:pt x="51" y="13"/>
                      <a:pt x="51" y="13"/>
                    </a:cubicBezTo>
                    <a:cubicBezTo>
                      <a:pt x="51" y="11"/>
                      <a:pt x="52" y="10"/>
                      <a:pt x="54" y="10"/>
                    </a:cubicBezTo>
                    <a:cubicBezTo>
                      <a:pt x="105" y="10"/>
                      <a:pt x="105" y="10"/>
                      <a:pt x="105" y="10"/>
                    </a:cubicBezTo>
                    <a:cubicBezTo>
                      <a:pt x="107" y="10"/>
                      <a:pt x="109" y="11"/>
                      <a:pt x="109" y="13"/>
                    </a:cubicBezTo>
                    <a:lnTo>
                      <a:pt x="109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" name="矩形 2"/>
          <p:cNvSpPr/>
          <p:nvPr/>
        </p:nvSpPr>
        <p:spPr>
          <a:xfrm>
            <a:off x="5486454" y="1543873"/>
            <a:ext cx="6521450" cy="4339563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6221" r="-622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219486" y="153093"/>
            <a:ext cx="11429373" cy="8032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41" name="矩形 259"/>
          <p:cNvSpPr>
            <a:spLocks noChangeArrowheads="1"/>
          </p:cNvSpPr>
          <p:nvPr/>
        </p:nvSpPr>
        <p:spPr bwMode="auto">
          <a:xfrm>
            <a:off x="1419994" y="231564"/>
            <a:ext cx="47611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添加相关标题文字</a:t>
            </a:r>
            <a:endParaRPr lang="en-GB" altLang="zh-CN" sz="3600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2648860" y="153093"/>
            <a:ext cx="209538" cy="8032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4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1685671" y="6939117"/>
            <a:ext cx="1172727" cy="14921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44" name="矩形 259"/>
          <p:cNvSpPr>
            <a:spLocks noChangeArrowheads="1"/>
          </p:cNvSpPr>
          <p:nvPr/>
        </p:nvSpPr>
        <p:spPr bwMode="auto">
          <a:xfrm>
            <a:off x="9852215" y="6882928"/>
            <a:ext cx="242814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en-US" altLang="zh-CN" sz="110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CLICK TO ADD CAPTION TEXT</a:t>
            </a:r>
            <a:endParaRPr lang="en-GB" altLang="zh-CN" sz="1100" dirty="0">
              <a:solidFill>
                <a:schemeClr val="bg2">
                  <a:lumMod val="50000"/>
                </a:schemeClr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81779" y="7088337"/>
            <a:ext cx="703285" cy="1465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2" y="4706"/>
            <a:ext cx="955501" cy="985715"/>
          </a:xfrm>
          <a:prstGeom prst="rect">
            <a:avLst/>
          </a:prstGeom>
          <a:effectLst>
            <a:outerShdw blurRad="190500" dist="1270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41709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53" y="397"/>
            <a:ext cx="12858044" cy="7232253"/>
          </a:xfrm>
          <a:prstGeom prst="rect">
            <a:avLst/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642" r="-985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7059529" y="1827140"/>
            <a:ext cx="4158426" cy="61597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4" tIns="48212" rIns="96424" bIns="48212" rtlCol="0" anchor="ctr"/>
          <a:lstStyle/>
          <a:p>
            <a:pPr algn="ctr"/>
            <a:endParaRPr lang="zh-CN" altLang="en-US" sz="2000"/>
          </a:p>
        </p:txBody>
      </p:sp>
      <p:sp>
        <p:nvSpPr>
          <p:cNvPr id="10" name="矩形 9"/>
          <p:cNvSpPr/>
          <p:nvPr/>
        </p:nvSpPr>
        <p:spPr>
          <a:xfrm>
            <a:off x="7595742" y="1852342"/>
            <a:ext cx="2569934" cy="52322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spc="300" dirty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相关标题文字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5655429" y="1772520"/>
            <a:ext cx="1541828" cy="725214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4" name="圆角矩形 13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cs typeface="+mn-ea"/>
                <a:sym typeface="+mn-lt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cs typeface="+mn-ea"/>
                <a:sym typeface="+mn-lt"/>
              </a:endParaRPr>
            </a:p>
          </p:txBody>
        </p:sp>
      </p:grpSp>
      <p:sp>
        <p:nvSpPr>
          <p:cNvPr id="16" name="圆角矩形 15"/>
          <p:cNvSpPr/>
          <p:nvPr/>
        </p:nvSpPr>
        <p:spPr bwMode="auto">
          <a:xfrm>
            <a:off x="6069222" y="1840696"/>
            <a:ext cx="714240" cy="588863"/>
          </a:xfrm>
          <a:prstGeom prst="roundRect">
            <a:avLst/>
          </a:prstGeom>
          <a:solidFill>
            <a:schemeClr val="accent1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800" dirty="0">
                <a:latin typeface="Impact" panose="020B0806030902050204" pitchFamily="34" charset="0"/>
                <a:cs typeface="+mn-ea"/>
                <a:sym typeface="+mn-lt"/>
              </a:rPr>
              <a:t>01</a:t>
            </a:r>
            <a:endParaRPr lang="zh-CN" altLang="en-US" sz="2800" dirty="0"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7059529" y="2843066"/>
            <a:ext cx="4158426" cy="615978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4" tIns="48212" rIns="96424" bIns="48212" rtlCol="0" anchor="ctr"/>
          <a:lstStyle/>
          <a:p>
            <a:pPr algn="ctr"/>
            <a:endParaRPr lang="zh-CN" altLang="en-US" sz="2000"/>
          </a:p>
        </p:txBody>
      </p:sp>
      <p:sp>
        <p:nvSpPr>
          <p:cNvPr id="18" name="矩形 17"/>
          <p:cNvSpPr/>
          <p:nvPr/>
        </p:nvSpPr>
        <p:spPr>
          <a:xfrm>
            <a:off x="7595742" y="2889459"/>
            <a:ext cx="2569934" cy="52322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spc="300" dirty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相关标题文字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655429" y="2788446"/>
            <a:ext cx="1541828" cy="725214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0" name="圆角矩形 19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cs typeface="+mn-ea"/>
                <a:sym typeface="+mn-lt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cs typeface="+mn-ea"/>
                <a:sym typeface="+mn-lt"/>
              </a:endParaRPr>
            </a:p>
          </p:txBody>
        </p:sp>
      </p:grpSp>
      <p:sp>
        <p:nvSpPr>
          <p:cNvPr id="22" name="圆角矩形 21"/>
          <p:cNvSpPr/>
          <p:nvPr/>
        </p:nvSpPr>
        <p:spPr bwMode="auto">
          <a:xfrm>
            <a:off x="6069222" y="2856622"/>
            <a:ext cx="714240" cy="588863"/>
          </a:xfrm>
          <a:prstGeom prst="roundRect">
            <a:avLst/>
          </a:prstGeom>
          <a:solidFill>
            <a:schemeClr val="accent2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800" dirty="0">
                <a:latin typeface="Impact" panose="020B0806030902050204" pitchFamily="34" charset="0"/>
                <a:cs typeface="+mn-ea"/>
                <a:sym typeface="+mn-lt"/>
              </a:rPr>
              <a:t>02</a:t>
            </a:r>
            <a:endParaRPr lang="zh-CN" altLang="en-US" sz="2800" dirty="0"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7059529" y="3853206"/>
            <a:ext cx="4158426" cy="615978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4" tIns="48212" rIns="96424" bIns="48212" rtlCol="0" anchor="ctr"/>
          <a:lstStyle/>
          <a:p>
            <a:pPr algn="ctr"/>
            <a:endParaRPr lang="zh-CN" altLang="en-US" sz="2000"/>
          </a:p>
        </p:txBody>
      </p:sp>
      <p:sp>
        <p:nvSpPr>
          <p:cNvPr id="24" name="矩形 23"/>
          <p:cNvSpPr/>
          <p:nvPr/>
        </p:nvSpPr>
        <p:spPr>
          <a:xfrm>
            <a:off x="7595742" y="3899600"/>
            <a:ext cx="2569934" cy="52322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spc="300" dirty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相关标题文字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5655429" y="3798588"/>
            <a:ext cx="1541828" cy="725214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6" name="圆角矩形 25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cs typeface="+mn-ea"/>
                <a:sym typeface="+mn-lt"/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cs typeface="+mn-ea"/>
                <a:sym typeface="+mn-lt"/>
              </a:endParaRPr>
            </a:p>
          </p:txBody>
        </p:sp>
      </p:grpSp>
      <p:sp>
        <p:nvSpPr>
          <p:cNvPr id="28" name="圆角矩形 27"/>
          <p:cNvSpPr/>
          <p:nvPr/>
        </p:nvSpPr>
        <p:spPr bwMode="auto">
          <a:xfrm>
            <a:off x="6069222" y="3866763"/>
            <a:ext cx="714240" cy="588863"/>
          </a:xfrm>
          <a:prstGeom prst="roundRect">
            <a:avLst/>
          </a:prstGeom>
          <a:solidFill>
            <a:schemeClr val="accent3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800" dirty="0">
                <a:latin typeface="Impact" panose="020B0806030902050204" pitchFamily="34" charset="0"/>
                <a:cs typeface="+mn-ea"/>
                <a:sym typeface="+mn-lt"/>
              </a:rPr>
              <a:t>03</a:t>
            </a:r>
            <a:endParaRPr lang="zh-CN" altLang="en-US" sz="2800" dirty="0"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7059529" y="4850729"/>
            <a:ext cx="4158426" cy="615978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4" tIns="48212" rIns="96424" bIns="48212" rtlCol="0" anchor="ctr"/>
          <a:lstStyle/>
          <a:p>
            <a:pPr algn="ctr"/>
            <a:endParaRPr lang="zh-CN" altLang="en-US" sz="2000"/>
          </a:p>
        </p:txBody>
      </p:sp>
      <p:sp>
        <p:nvSpPr>
          <p:cNvPr id="30" name="矩形 29"/>
          <p:cNvSpPr/>
          <p:nvPr/>
        </p:nvSpPr>
        <p:spPr>
          <a:xfrm>
            <a:off x="7595742" y="4897122"/>
            <a:ext cx="2569934" cy="52322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spc="300" dirty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相关标题文字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5655429" y="4796111"/>
            <a:ext cx="1541828" cy="725214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2" name="圆角矩形 31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cs typeface="+mn-ea"/>
                <a:sym typeface="+mn-lt"/>
              </a:endParaRPr>
            </a:p>
          </p:txBody>
        </p:sp>
        <p:sp>
          <p:nvSpPr>
            <p:cNvPr id="33" name="圆角矩形 32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cs typeface="+mn-ea"/>
                <a:sym typeface="+mn-lt"/>
              </a:endParaRPr>
            </a:p>
          </p:txBody>
        </p:sp>
      </p:grpSp>
      <p:sp>
        <p:nvSpPr>
          <p:cNvPr id="34" name="圆角矩形 33"/>
          <p:cNvSpPr/>
          <p:nvPr/>
        </p:nvSpPr>
        <p:spPr bwMode="auto">
          <a:xfrm>
            <a:off x="6069222" y="4864287"/>
            <a:ext cx="714240" cy="588863"/>
          </a:xfrm>
          <a:prstGeom prst="roundRect">
            <a:avLst/>
          </a:prstGeom>
          <a:solidFill>
            <a:schemeClr val="accent4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800" dirty="0">
                <a:latin typeface="Impact" panose="020B0806030902050204" pitchFamily="34" charset="0"/>
                <a:cs typeface="+mn-ea"/>
                <a:sym typeface="+mn-lt"/>
              </a:rPr>
              <a:t>04</a:t>
            </a:r>
            <a:endParaRPr lang="zh-CN" altLang="en-US" sz="2800" dirty="0">
              <a:latin typeface="Impact" panose="020B0806030902050204" pitchFamily="34" charset="0"/>
              <a:cs typeface="+mn-ea"/>
              <a:sym typeface="+mn-lt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4470" y="2209800"/>
            <a:ext cx="3101002" cy="2929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0770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4" accel="40000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4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9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10" grpId="0"/>
          <p:bldP spid="16" grpId="0" animBg="1"/>
          <p:bldP spid="17" grpId="0" animBg="1"/>
          <p:bldP spid="18" grpId="0"/>
          <p:bldP spid="22" grpId="0" animBg="1"/>
          <p:bldP spid="23" grpId="0" animBg="1"/>
          <p:bldP spid="24" grpId="0"/>
          <p:bldP spid="28" grpId="0" animBg="1"/>
          <p:bldP spid="29" grpId="0" animBg="1"/>
          <p:bldP spid="30" grpId="0"/>
          <p:bldP spid="3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4" accel="4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4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9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10" grpId="0"/>
          <p:bldP spid="16" grpId="0" animBg="1"/>
          <p:bldP spid="17" grpId="0" animBg="1"/>
          <p:bldP spid="18" grpId="0"/>
          <p:bldP spid="22" grpId="0" animBg="1"/>
          <p:bldP spid="23" grpId="0" animBg="1"/>
          <p:bldP spid="24" grpId="0"/>
          <p:bldP spid="28" grpId="0" animBg="1"/>
          <p:bldP spid="29" grpId="0" animBg="1"/>
          <p:bldP spid="30" grpId="0"/>
          <p:bldP spid="34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等腰三角形 21"/>
          <p:cNvSpPr/>
          <p:nvPr/>
        </p:nvSpPr>
        <p:spPr bwMode="auto">
          <a:xfrm rot="16200000" flipH="1">
            <a:off x="6378926" y="2442170"/>
            <a:ext cx="3013163" cy="3082845"/>
          </a:xfrm>
          <a:custGeom>
            <a:avLst/>
            <a:gdLst>
              <a:gd name="connsiteX0" fmla="*/ 0 w 3169466"/>
              <a:gd name="connsiteY0" fmla="*/ 3096344 h 3096344"/>
              <a:gd name="connsiteX1" fmla="*/ 1508539 w 3169466"/>
              <a:gd name="connsiteY1" fmla="*/ 0 h 3096344"/>
              <a:gd name="connsiteX2" fmla="*/ 3169466 w 3169466"/>
              <a:gd name="connsiteY2" fmla="*/ 3096344 h 3096344"/>
              <a:gd name="connsiteX3" fmla="*/ 0 w 3169466"/>
              <a:gd name="connsiteY3" fmla="*/ 3096344 h 3096344"/>
              <a:gd name="connsiteX0" fmla="*/ 0 w 3017066"/>
              <a:gd name="connsiteY0" fmla="*/ 3083644 h 3096344"/>
              <a:gd name="connsiteX1" fmla="*/ 1356139 w 3017066"/>
              <a:gd name="connsiteY1" fmla="*/ 0 h 3096344"/>
              <a:gd name="connsiteX2" fmla="*/ 3017066 w 3017066"/>
              <a:gd name="connsiteY2" fmla="*/ 3096344 h 3096344"/>
              <a:gd name="connsiteX3" fmla="*/ 0 w 3017066"/>
              <a:gd name="connsiteY3" fmla="*/ 3083644 h 3096344"/>
              <a:gd name="connsiteX0" fmla="*/ 0 w 3017066"/>
              <a:gd name="connsiteY0" fmla="*/ 3083644 h 3096344"/>
              <a:gd name="connsiteX1" fmla="*/ 181393 w 3017066"/>
              <a:gd name="connsiteY1" fmla="*/ 22734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81393 w 3017066"/>
              <a:gd name="connsiteY1" fmla="*/ 22226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05193 w 3017066"/>
              <a:gd name="connsiteY1" fmla="*/ 24258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2601044 h 2613744"/>
              <a:gd name="connsiteX1" fmla="*/ 105193 w 3017066"/>
              <a:gd name="connsiteY1" fmla="*/ 1943223 h 2613744"/>
              <a:gd name="connsiteX2" fmla="*/ 1368839 w 3017066"/>
              <a:gd name="connsiteY2" fmla="*/ 0 h 2613744"/>
              <a:gd name="connsiteX3" fmla="*/ 3017066 w 3017066"/>
              <a:gd name="connsiteY3" fmla="*/ 2613744 h 2613744"/>
              <a:gd name="connsiteX4" fmla="*/ 0 w 3017066"/>
              <a:gd name="connsiteY4" fmla="*/ 2601044 h 2613744"/>
              <a:gd name="connsiteX0" fmla="*/ 537730 w 2919796"/>
              <a:gd name="connsiteY0" fmla="*/ 2702644 h 2702644"/>
              <a:gd name="connsiteX1" fmla="*/ 7923 w 2919796"/>
              <a:gd name="connsiteY1" fmla="*/ 1943223 h 2702644"/>
              <a:gd name="connsiteX2" fmla="*/ 1271569 w 2919796"/>
              <a:gd name="connsiteY2" fmla="*/ 0 h 2702644"/>
              <a:gd name="connsiteX3" fmla="*/ 2919796 w 2919796"/>
              <a:gd name="connsiteY3" fmla="*/ 2613744 h 2702644"/>
              <a:gd name="connsiteX4" fmla="*/ 537730 w 2919796"/>
              <a:gd name="connsiteY4" fmla="*/ 2702644 h 2702644"/>
              <a:gd name="connsiteX0" fmla="*/ 552634 w 2934700"/>
              <a:gd name="connsiteY0" fmla="*/ 2702644 h 2702644"/>
              <a:gd name="connsiteX1" fmla="*/ 22827 w 2934700"/>
              <a:gd name="connsiteY1" fmla="*/ 1943223 h 2702644"/>
              <a:gd name="connsiteX2" fmla="*/ 1286473 w 2934700"/>
              <a:gd name="connsiteY2" fmla="*/ 0 h 2702644"/>
              <a:gd name="connsiteX3" fmla="*/ 2934700 w 2934700"/>
              <a:gd name="connsiteY3" fmla="*/ 2613744 h 2702644"/>
              <a:gd name="connsiteX4" fmla="*/ 552634 w 2934700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844923"/>
              <a:gd name="connsiteX1" fmla="*/ 0 w 2911873"/>
              <a:gd name="connsiteY1" fmla="*/ 1943223 h 2844923"/>
              <a:gd name="connsiteX2" fmla="*/ 1263646 w 2911873"/>
              <a:gd name="connsiteY2" fmla="*/ 0 h 2844923"/>
              <a:gd name="connsiteX3" fmla="*/ 2911873 w 2911873"/>
              <a:gd name="connsiteY3" fmla="*/ 2613744 h 2844923"/>
              <a:gd name="connsiteX4" fmla="*/ 1241478 w 2911873"/>
              <a:gd name="connsiteY4" fmla="*/ 2844923 h 2844923"/>
              <a:gd name="connsiteX5" fmla="*/ 529807 w 2911873"/>
              <a:gd name="connsiteY5" fmla="*/ 2702644 h 2844923"/>
              <a:gd name="connsiteX0" fmla="*/ 529807 w 2619773"/>
              <a:gd name="connsiteY0" fmla="*/ 2702644 h 2844923"/>
              <a:gd name="connsiteX1" fmla="*/ 0 w 2619773"/>
              <a:gd name="connsiteY1" fmla="*/ 1943223 h 2844923"/>
              <a:gd name="connsiteX2" fmla="*/ 1263646 w 2619773"/>
              <a:gd name="connsiteY2" fmla="*/ 0 h 2844923"/>
              <a:gd name="connsiteX3" fmla="*/ 2619773 w 2619773"/>
              <a:gd name="connsiteY3" fmla="*/ 2143844 h 2844923"/>
              <a:gd name="connsiteX4" fmla="*/ 1241478 w 2619773"/>
              <a:gd name="connsiteY4" fmla="*/ 2844923 h 2844923"/>
              <a:gd name="connsiteX5" fmla="*/ 529807 w 2619773"/>
              <a:gd name="connsiteY5" fmla="*/ 2702644 h 28449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708673"/>
              <a:gd name="connsiteY0" fmla="*/ 2702644 h 2959223"/>
              <a:gd name="connsiteX1" fmla="*/ 0 w 2708673"/>
              <a:gd name="connsiteY1" fmla="*/ 1943223 h 2959223"/>
              <a:gd name="connsiteX2" fmla="*/ 1263646 w 2708673"/>
              <a:gd name="connsiteY2" fmla="*/ 0 h 2959223"/>
              <a:gd name="connsiteX3" fmla="*/ 2708673 w 2708673"/>
              <a:gd name="connsiteY3" fmla="*/ 2258144 h 2959223"/>
              <a:gd name="connsiteX4" fmla="*/ 1216078 w 2708673"/>
              <a:gd name="connsiteY4" fmla="*/ 2959223 h 2959223"/>
              <a:gd name="connsiteX5" fmla="*/ 529807 w 2708673"/>
              <a:gd name="connsiteY5" fmla="*/ 2702644 h 2959223"/>
              <a:gd name="connsiteX0" fmla="*/ 529807 w 2708673"/>
              <a:gd name="connsiteY0" fmla="*/ 2702644 h 3035423"/>
              <a:gd name="connsiteX1" fmla="*/ 0 w 2708673"/>
              <a:gd name="connsiteY1" fmla="*/ 1943223 h 3035423"/>
              <a:gd name="connsiteX2" fmla="*/ 1263646 w 2708673"/>
              <a:gd name="connsiteY2" fmla="*/ 0 h 3035423"/>
              <a:gd name="connsiteX3" fmla="*/ 2708673 w 2708673"/>
              <a:gd name="connsiteY3" fmla="*/ 2258144 h 3035423"/>
              <a:gd name="connsiteX4" fmla="*/ 1216078 w 2708673"/>
              <a:gd name="connsiteY4" fmla="*/ 3035423 h 3035423"/>
              <a:gd name="connsiteX5" fmla="*/ 529807 w 2708673"/>
              <a:gd name="connsiteY5" fmla="*/ 2702644 h 3035423"/>
              <a:gd name="connsiteX0" fmla="*/ 631407 w 2810273"/>
              <a:gd name="connsiteY0" fmla="*/ 2702644 h 3035423"/>
              <a:gd name="connsiteX1" fmla="*/ 0 w 2810273"/>
              <a:gd name="connsiteY1" fmla="*/ 1994023 h 3035423"/>
              <a:gd name="connsiteX2" fmla="*/ 1365246 w 2810273"/>
              <a:gd name="connsiteY2" fmla="*/ 0 h 3035423"/>
              <a:gd name="connsiteX3" fmla="*/ 2810273 w 2810273"/>
              <a:gd name="connsiteY3" fmla="*/ 2258144 h 3035423"/>
              <a:gd name="connsiteX4" fmla="*/ 1317678 w 2810273"/>
              <a:gd name="connsiteY4" fmla="*/ 3035423 h 3035423"/>
              <a:gd name="connsiteX5" fmla="*/ 631407 w 28102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86223"/>
              <a:gd name="connsiteX1" fmla="*/ 0 w 2899173"/>
              <a:gd name="connsiteY1" fmla="*/ 1994023 h 3086223"/>
              <a:gd name="connsiteX2" fmla="*/ 1365246 w 2899173"/>
              <a:gd name="connsiteY2" fmla="*/ 0 h 3086223"/>
              <a:gd name="connsiteX3" fmla="*/ 2899173 w 2899173"/>
              <a:gd name="connsiteY3" fmla="*/ 2461344 h 3086223"/>
              <a:gd name="connsiteX4" fmla="*/ 1330378 w 2899173"/>
              <a:gd name="connsiteY4" fmla="*/ 3086223 h 3086223"/>
              <a:gd name="connsiteX5" fmla="*/ 631407 w 2899173"/>
              <a:gd name="connsiteY5" fmla="*/ 2702644 h 30862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2908539"/>
              <a:gd name="connsiteX1" fmla="*/ 0 w 2930925"/>
              <a:gd name="connsiteY1" fmla="*/ 2032204 h 2908539"/>
              <a:gd name="connsiteX2" fmla="*/ 1396998 w 2930925"/>
              <a:gd name="connsiteY2" fmla="*/ 0 h 2908539"/>
              <a:gd name="connsiteX3" fmla="*/ 2930925 w 2930925"/>
              <a:gd name="connsiteY3" fmla="*/ 2461344 h 2908539"/>
              <a:gd name="connsiteX4" fmla="*/ 1559196 w 2930925"/>
              <a:gd name="connsiteY4" fmla="*/ 2908539 h 2908539"/>
              <a:gd name="connsiteX5" fmla="*/ 663159 w 2930925"/>
              <a:gd name="connsiteY5" fmla="*/ 2702644 h 2908539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93222" h="2959458">
                <a:moveTo>
                  <a:pt x="663159" y="2702644"/>
                </a:moveTo>
                <a:cubicBezTo>
                  <a:pt x="270694" y="2413616"/>
                  <a:pt x="297292" y="2480177"/>
                  <a:pt x="0" y="2032204"/>
                </a:cubicBezTo>
                <a:lnTo>
                  <a:pt x="1396998" y="0"/>
                </a:lnTo>
                <a:lnTo>
                  <a:pt x="2893222" y="2404291"/>
                </a:lnTo>
                <a:cubicBezTo>
                  <a:pt x="2180089" y="2991587"/>
                  <a:pt x="1930209" y="2931200"/>
                  <a:pt x="1559412" y="2959458"/>
                </a:cubicBezTo>
                <a:cubicBezTo>
                  <a:pt x="1254627" y="2941783"/>
                  <a:pt x="930144" y="2872952"/>
                  <a:pt x="663159" y="270264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innerShdw blurRad="165100" dist="63500" dir="13500000">
              <a:prstClr val="black">
                <a:alpha val="30000"/>
              </a:prstClr>
            </a:innerShdw>
          </a:effectLst>
        </p:spPr>
        <p:txBody>
          <a:bodyPr vert="horz" wrap="square" lIns="95244" tIns="47623" rIns="95244" bIns="47623" numCol="1" anchor="ctr" anchorCtr="0" compatLnSpc="1">
            <a:prstTxWarp prst="textNoShape">
              <a:avLst/>
            </a:prstTxWarp>
          </a:bodyPr>
          <a:lstStyle/>
          <a:p>
            <a:pPr algn="r"/>
            <a:endParaRPr lang="zh-CN" altLang="en-US" sz="1667">
              <a:solidFill>
                <a:schemeClr val="bg1"/>
              </a:solidFill>
              <a:latin typeface="微软雅黑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等腰三角形 21"/>
          <p:cNvSpPr/>
          <p:nvPr/>
        </p:nvSpPr>
        <p:spPr bwMode="auto">
          <a:xfrm rot="5400000">
            <a:off x="3393776" y="2442170"/>
            <a:ext cx="3013163" cy="3082845"/>
          </a:xfrm>
          <a:custGeom>
            <a:avLst/>
            <a:gdLst>
              <a:gd name="connsiteX0" fmla="*/ 0 w 3169466"/>
              <a:gd name="connsiteY0" fmla="*/ 3096344 h 3096344"/>
              <a:gd name="connsiteX1" fmla="*/ 1508539 w 3169466"/>
              <a:gd name="connsiteY1" fmla="*/ 0 h 3096344"/>
              <a:gd name="connsiteX2" fmla="*/ 3169466 w 3169466"/>
              <a:gd name="connsiteY2" fmla="*/ 3096344 h 3096344"/>
              <a:gd name="connsiteX3" fmla="*/ 0 w 3169466"/>
              <a:gd name="connsiteY3" fmla="*/ 3096344 h 3096344"/>
              <a:gd name="connsiteX0" fmla="*/ 0 w 3017066"/>
              <a:gd name="connsiteY0" fmla="*/ 3083644 h 3096344"/>
              <a:gd name="connsiteX1" fmla="*/ 1356139 w 3017066"/>
              <a:gd name="connsiteY1" fmla="*/ 0 h 3096344"/>
              <a:gd name="connsiteX2" fmla="*/ 3017066 w 3017066"/>
              <a:gd name="connsiteY2" fmla="*/ 3096344 h 3096344"/>
              <a:gd name="connsiteX3" fmla="*/ 0 w 3017066"/>
              <a:gd name="connsiteY3" fmla="*/ 3083644 h 3096344"/>
              <a:gd name="connsiteX0" fmla="*/ 0 w 3017066"/>
              <a:gd name="connsiteY0" fmla="*/ 3083644 h 3096344"/>
              <a:gd name="connsiteX1" fmla="*/ 181393 w 3017066"/>
              <a:gd name="connsiteY1" fmla="*/ 22734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81393 w 3017066"/>
              <a:gd name="connsiteY1" fmla="*/ 22226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05193 w 3017066"/>
              <a:gd name="connsiteY1" fmla="*/ 24258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2601044 h 2613744"/>
              <a:gd name="connsiteX1" fmla="*/ 105193 w 3017066"/>
              <a:gd name="connsiteY1" fmla="*/ 1943223 h 2613744"/>
              <a:gd name="connsiteX2" fmla="*/ 1368839 w 3017066"/>
              <a:gd name="connsiteY2" fmla="*/ 0 h 2613744"/>
              <a:gd name="connsiteX3" fmla="*/ 3017066 w 3017066"/>
              <a:gd name="connsiteY3" fmla="*/ 2613744 h 2613744"/>
              <a:gd name="connsiteX4" fmla="*/ 0 w 3017066"/>
              <a:gd name="connsiteY4" fmla="*/ 2601044 h 2613744"/>
              <a:gd name="connsiteX0" fmla="*/ 537730 w 2919796"/>
              <a:gd name="connsiteY0" fmla="*/ 2702644 h 2702644"/>
              <a:gd name="connsiteX1" fmla="*/ 7923 w 2919796"/>
              <a:gd name="connsiteY1" fmla="*/ 1943223 h 2702644"/>
              <a:gd name="connsiteX2" fmla="*/ 1271569 w 2919796"/>
              <a:gd name="connsiteY2" fmla="*/ 0 h 2702644"/>
              <a:gd name="connsiteX3" fmla="*/ 2919796 w 2919796"/>
              <a:gd name="connsiteY3" fmla="*/ 2613744 h 2702644"/>
              <a:gd name="connsiteX4" fmla="*/ 537730 w 2919796"/>
              <a:gd name="connsiteY4" fmla="*/ 2702644 h 2702644"/>
              <a:gd name="connsiteX0" fmla="*/ 552634 w 2934700"/>
              <a:gd name="connsiteY0" fmla="*/ 2702644 h 2702644"/>
              <a:gd name="connsiteX1" fmla="*/ 22827 w 2934700"/>
              <a:gd name="connsiteY1" fmla="*/ 1943223 h 2702644"/>
              <a:gd name="connsiteX2" fmla="*/ 1286473 w 2934700"/>
              <a:gd name="connsiteY2" fmla="*/ 0 h 2702644"/>
              <a:gd name="connsiteX3" fmla="*/ 2934700 w 2934700"/>
              <a:gd name="connsiteY3" fmla="*/ 2613744 h 2702644"/>
              <a:gd name="connsiteX4" fmla="*/ 552634 w 2934700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844923"/>
              <a:gd name="connsiteX1" fmla="*/ 0 w 2911873"/>
              <a:gd name="connsiteY1" fmla="*/ 1943223 h 2844923"/>
              <a:gd name="connsiteX2" fmla="*/ 1263646 w 2911873"/>
              <a:gd name="connsiteY2" fmla="*/ 0 h 2844923"/>
              <a:gd name="connsiteX3" fmla="*/ 2911873 w 2911873"/>
              <a:gd name="connsiteY3" fmla="*/ 2613744 h 2844923"/>
              <a:gd name="connsiteX4" fmla="*/ 1241478 w 2911873"/>
              <a:gd name="connsiteY4" fmla="*/ 2844923 h 2844923"/>
              <a:gd name="connsiteX5" fmla="*/ 529807 w 2911873"/>
              <a:gd name="connsiteY5" fmla="*/ 2702644 h 2844923"/>
              <a:gd name="connsiteX0" fmla="*/ 529807 w 2619773"/>
              <a:gd name="connsiteY0" fmla="*/ 2702644 h 2844923"/>
              <a:gd name="connsiteX1" fmla="*/ 0 w 2619773"/>
              <a:gd name="connsiteY1" fmla="*/ 1943223 h 2844923"/>
              <a:gd name="connsiteX2" fmla="*/ 1263646 w 2619773"/>
              <a:gd name="connsiteY2" fmla="*/ 0 h 2844923"/>
              <a:gd name="connsiteX3" fmla="*/ 2619773 w 2619773"/>
              <a:gd name="connsiteY3" fmla="*/ 2143844 h 2844923"/>
              <a:gd name="connsiteX4" fmla="*/ 1241478 w 2619773"/>
              <a:gd name="connsiteY4" fmla="*/ 2844923 h 2844923"/>
              <a:gd name="connsiteX5" fmla="*/ 529807 w 2619773"/>
              <a:gd name="connsiteY5" fmla="*/ 2702644 h 28449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708673"/>
              <a:gd name="connsiteY0" fmla="*/ 2702644 h 2959223"/>
              <a:gd name="connsiteX1" fmla="*/ 0 w 2708673"/>
              <a:gd name="connsiteY1" fmla="*/ 1943223 h 2959223"/>
              <a:gd name="connsiteX2" fmla="*/ 1263646 w 2708673"/>
              <a:gd name="connsiteY2" fmla="*/ 0 h 2959223"/>
              <a:gd name="connsiteX3" fmla="*/ 2708673 w 2708673"/>
              <a:gd name="connsiteY3" fmla="*/ 2258144 h 2959223"/>
              <a:gd name="connsiteX4" fmla="*/ 1216078 w 2708673"/>
              <a:gd name="connsiteY4" fmla="*/ 2959223 h 2959223"/>
              <a:gd name="connsiteX5" fmla="*/ 529807 w 2708673"/>
              <a:gd name="connsiteY5" fmla="*/ 2702644 h 2959223"/>
              <a:gd name="connsiteX0" fmla="*/ 529807 w 2708673"/>
              <a:gd name="connsiteY0" fmla="*/ 2702644 h 3035423"/>
              <a:gd name="connsiteX1" fmla="*/ 0 w 2708673"/>
              <a:gd name="connsiteY1" fmla="*/ 1943223 h 3035423"/>
              <a:gd name="connsiteX2" fmla="*/ 1263646 w 2708673"/>
              <a:gd name="connsiteY2" fmla="*/ 0 h 3035423"/>
              <a:gd name="connsiteX3" fmla="*/ 2708673 w 2708673"/>
              <a:gd name="connsiteY3" fmla="*/ 2258144 h 3035423"/>
              <a:gd name="connsiteX4" fmla="*/ 1216078 w 2708673"/>
              <a:gd name="connsiteY4" fmla="*/ 3035423 h 3035423"/>
              <a:gd name="connsiteX5" fmla="*/ 529807 w 2708673"/>
              <a:gd name="connsiteY5" fmla="*/ 2702644 h 3035423"/>
              <a:gd name="connsiteX0" fmla="*/ 631407 w 2810273"/>
              <a:gd name="connsiteY0" fmla="*/ 2702644 h 3035423"/>
              <a:gd name="connsiteX1" fmla="*/ 0 w 2810273"/>
              <a:gd name="connsiteY1" fmla="*/ 1994023 h 3035423"/>
              <a:gd name="connsiteX2" fmla="*/ 1365246 w 2810273"/>
              <a:gd name="connsiteY2" fmla="*/ 0 h 3035423"/>
              <a:gd name="connsiteX3" fmla="*/ 2810273 w 2810273"/>
              <a:gd name="connsiteY3" fmla="*/ 2258144 h 3035423"/>
              <a:gd name="connsiteX4" fmla="*/ 1317678 w 2810273"/>
              <a:gd name="connsiteY4" fmla="*/ 3035423 h 3035423"/>
              <a:gd name="connsiteX5" fmla="*/ 631407 w 28102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86223"/>
              <a:gd name="connsiteX1" fmla="*/ 0 w 2899173"/>
              <a:gd name="connsiteY1" fmla="*/ 1994023 h 3086223"/>
              <a:gd name="connsiteX2" fmla="*/ 1365246 w 2899173"/>
              <a:gd name="connsiteY2" fmla="*/ 0 h 3086223"/>
              <a:gd name="connsiteX3" fmla="*/ 2899173 w 2899173"/>
              <a:gd name="connsiteY3" fmla="*/ 2461344 h 3086223"/>
              <a:gd name="connsiteX4" fmla="*/ 1330378 w 2899173"/>
              <a:gd name="connsiteY4" fmla="*/ 3086223 h 3086223"/>
              <a:gd name="connsiteX5" fmla="*/ 631407 w 2899173"/>
              <a:gd name="connsiteY5" fmla="*/ 2702644 h 30862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2908539"/>
              <a:gd name="connsiteX1" fmla="*/ 0 w 2930925"/>
              <a:gd name="connsiteY1" fmla="*/ 2032204 h 2908539"/>
              <a:gd name="connsiteX2" fmla="*/ 1396998 w 2930925"/>
              <a:gd name="connsiteY2" fmla="*/ 0 h 2908539"/>
              <a:gd name="connsiteX3" fmla="*/ 2930925 w 2930925"/>
              <a:gd name="connsiteY3" fmla="*/ 2461344 h 2908539"/>
              <a:gd name="connsiteX4" fmla="*/ 1559196 w 2930925"/>
              <a:gd name="connsiteY4" fmla="*/ 2908539 h 2908539"/>
              <a:gd name="connsiteX5" fmla="*/ 663159 w 2930925"/>
              <a:gd name="connsiteY5" fmla="*/ 2702644 h 2908539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93222" h="2959458">
                <a:moveTo>
                  <a:pt x="663159" y="2702644"/>
                </a:moveTo>
                <a:cubicBezTo>
                  <a:pt x="270694" y="2413616"/>
                  <a:pt x="297292" y="2480177"/>
                  <a:pt x="0" y="2032204"/>
                </a:cubicBezTo>
                <a:lnTo>
                  <a:pt x="1396998" y="0"/>
                </a:lnTo>
                <a:lnTo>
                  <a:pt x="2893222" y="2404291"/>
                </a:lnTo>
                <a:cubicBezTo>
                  <a:pt x="2180089" y="2991587"/>
                  <a:pt x="1930209" y="2931200"/>
                  <a:pt x="1559412" y="2959458"/>
                </a:cubicBezTo>
                <a:cubicBezTo>
                  <a:pt x="1254627" y="2941783"/>
                  <a:pt x="930144" y="2872952"/>
                  <a:pt x="663159" y="270264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innerShdw blurRad="165100" dist="63500" dir="13500000">
              <a:prstClr val="black">
                <a:alpha val="30000"/>
              </a:prstClr>
            </a:innerShdw>
          </a:effectLst>
        </p:spPr>
        <p:txBody>
          <a:bodyPr vert="horz" wrap="square" lIns="95244" tIns="47623" rIns="95244" bIns="47623" numCol="1" anchor="ctr" anchorCtr="0" compatLnSpc="1">
            <a:prstTxWarp prst="textNoShape">
              <a:avLst/>
            </a:prstTxWarp>
          </a:bodyPr>
          <a:lstStyle/>
          <a:p>
            <a:pPr algn="r"/>
            <a:endParaRPr lang="zh-CN" altLang="en-US" sz="1667">
              <a:solidFill>
                <a:schemeClr val="bg1"/>
              </a:solidFill>
              <a:latin typeface="微软雅黑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 bwMode="auto">
          <a:xfrm>
            <a:off x="3360837" y="2225669"/>
            <a:ext cx="3800323" cy="3799830"/>
          </a:xfrm>
          <a:prstGeom prst="ellipse">
            <a:avLst/>
          </a:prstGeom>
          <a:noFill/>
          <a:ln w="12700" cap="flat" cmpd="sng" algn="ctr">
            <a:solidFill>
              <a:schemeClr val="bg2">
                <a:lumMod val="75000"/>
              </a:schemeClr>
            </a:solidFill>
            <a:prstDash val="dash"/>
          </a:ln>
          <a:effectLst/>
        </p:spPr>
        <p:txBody>
          <a:bodyPr lIns="95244" tIns="47623" rIns="95244" bIns="47623" anchor="ctr"/>
          <a:lstStyle/>
          <a:p>
            <a:pPr algn="ctr">
              <a:defRPr/>
            </a:pPr>
            <a:endParaRPr lang="zh-CN" altLang="en-US" sz="2500" kern="0" dirty="0">
              <a:solidFill>
                <a:sysClr val="window" lastClr="FFFFFF"/>
              </a:solidFill>
              <a:latin typeface="Calibri"/>
              <a:ea typeface="微软雅黑" panose="020B0503020204020204" pitchFamily="34" charset="-122"/>
            </a:endParaRPr>
          </a:p>
        </p:txBody>
      </p:sp>
      <p:sp>
        <p:nvSpPr>
          <p:cNvPr id="11" name="椭圆 10"/>
          <p:cNvSpPr/>
          <p:nvPr/>
        </p:nvSpPr>
        <p:spPr bwMode="auto">
          <a:xfrm>
            <a:off x="5634747" y="2225669"/>
            <a:ext cx="3801979" cy="3799830"/>
          </a:xfrm>
          <a:prstGeom prst="ellipse">
            <a:avLst/>
          </a:prstGeom>
          <a:noFill/>
          <a:ln w="12700" cap="flat" cmpd="sng" algn="ctr">
            <a:solidFill>
              <a:schemeClr val="bg2">
                <a:lumMod val="75000"/>
              </a:schemeClr>
            </a:solidFill>
            <a:prstDash val="dash"/>
          </a:ln>
          <a:effectLst/>
        </p:spPr>
        <p:txBody>
          <a:bodyPr lIns="95244" tIns="47623" rIns="95244" bIns="47623" anchor="ctr"/>
          <a:lstStyle/>
          <a:p>
            <a:pPr algn="ctr">
              <a:defRPr/>
            </a:pPr>
            <a:endParaRPr lang="zh-CN" altLang="en-US" sz="2500" kern="0" dirty="0">
              <a:solidFill>
                <a:sysClr val="window" lastClr="FFFFFF"/>
              </a:solidFill>
              <a:latin typeface="Calibri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>
            <a:cxnSpLocks noChangeShapeType="1"/>
          </p:cNvCxnSpPr>
          <p:nvPr/>
        </p:nvCxnSpPr>
        <p:spPr bwMode="auto">
          <a:xfrm>
            <a:off x="4404357" y="3069238"/>
            <a:ext cx="595351" cy="279447"/>
          </a:xfrm>
          <a:prstGeom prst="line">
            <a:avLst/>
          </a:prstGeom>
          <a:noFill/>
          <a:ln w="19050" algn="ctr">
            <a:solidFill>
              <a:schemeClr val="bg2">
                <a:lumMod val="75000"/>
              </a:schemeClr>
            </a:solidFill>
            <a:round/>
            <a:headEnd type="none" w="med" len="med"/>
            <a:tailEnd type="triangle" w="med" len="med"/>
          </a:ln>
        </p:spPr>
      </p:cxnSp>
      <p:cxnSp>
        <p:nvCxnSpPr>
          <p:cNvPr id="13" name="直接连接符 12"/>
          <p:cNvCxnSpPr>
            <a:cxnSpLocks noChangeShapeType="1"/>
          </p:cNvCxnSpPr>
          <p:nvPr/>
        </p:nvCxnSpPr>
        <p:spPr bwMode="auto">
          <a:xfrm>
            <a:off x="4086835" y="3927422"/>
            <a:ext cx="615197" cy="0"/>
          </a:xfrm>
          <a:prstGeom prst="line">
            <a:avLst/>
          </a:prstGeom>
          <a:noFill/>
          <a:ln w="19050" algn="ctr">
            <a:solidFill>
              <a:schemeClr val="bg2">
                <a:lumMod val="75000"/>
              </a:schemeClr>
            </a:solidFill>
            <a:round/>
            <a:headEnd type="none" w="med" len="med"/>
            <a:tailEnd type="triangle" w="med" len="med"/>
          </a:ln>
        </p:spPr>
      </p:cxnSp>
      <p:cxnSp>
        <p:nvCxnSpPr>
          <p:cNvPr id="14" name="直接连接符 13"/>
          <p:cNvCxnSpPr>
            <a:cxnSpLocks noChangeShapeType="1"/>
          </p:cNvCxnSpPr>
          <p:nvPr/>
        </p:nvCxnSpPr>
        <p:spPr bwMode="auto">
          <a:xfrm flipV="1">
            <a:off x="4404356" y="4483012"/>
            <a:ext cx="615197" cy="325749"/>
          </a:xfrm>
          <a:prstGeom prst="line">
            <a:avLst/>
          </a:prstGeom>
          <a:noFill/>
          <a:ln w="19050" algn="ctr">
            <a:solidFill>
              <a:schemeClr val="bg2">
                <a:lumMod val="75000"/>
              </a:schemeClr>
            </a:solidFill>
            <a:round/>
            <a:headEnd type="none" w="med" len="med"/>
            <a:tailEnd type="triangle" w="med" len="med"/>
          </a:ln>
        </p:spPr>
      </p:cxnSp>
      <p:cxnSp>
        <p:nvCxnSpPr>
          <p:cNvPr id="15" name="直接连接符 14"/>
          <p:cNvCxnSpPr>
            <a:cxnSpLocks noChangeShapeType="1"/>
          </p:cNvCxnSpPr>
          <p:nvPr/>
        </p:nvCxnSpPr>
        <p:spPr bwMode="auto">
          <a:xfrm flipH="1" flipV="1">
            <a:off x="7875584" y="4469784"/>
            <a:ext cx="615197" cy="325749"/>
          </a:xfrm>
          <a:prstGeom prst="line">
            <a:avLst/>
          </a:prstGeom>
          <a:noFill/>
          <a:ln w="19050" algn="ctr">
            <a:solidFill>
              <a:schemeClr val="bg2">
                <a:lumMod val="75000"/>
              </a:schemeClr>
            </a:solidFill>
            <a:round/>
            <a:headEnd type="none" w="med" len="med"/>
            <a:tailEnd type="triangle" w="med" len="med"/>
          </a:ln>
        </p:spPr>
      </p:cxnSp>
      <p:cxnSp>
        <p:nvCxnSpPr>
          <p:cNvPr id="16" name="直接连接符 15"/>
          <p:cNvCxnSpPr>
            <a:cxnSpLocks noChangeShapeType="1"/>
          </p:cNvCxnSpPr>
          <p:nvPr/>
        </p:nvCxnSpPr>
        <p:spPr bwMode="auto">
          <a:xfrm flipH="1">
            <a:off x="8183184" y="3924116"/>
            <a:ext cx="615197" cy="0"/>
          </a:xfrm>
          <a:prstGeom prst="line">
            <a:avLst/>
          </a:prstGeom>
          <a:noFill/>
          <a:ln w="19050" algn="ctr">
            <a:solidFill>
              <a:schemeClr val="bg2">
                <a:lumMod val="75000"/>
              </a:schemeClr>
            </a:solidFill>
            <a:round/>
            <a:headEnd type="none" w="med" len="med"/>
            <a:tailEnd type="triangle" w="med" len="med"/>
          </a:ln>
        </p:spPr>
      </p:cxnSp>
      <p:cxnSp>
        <p:nvCxnSpPr>
          <p:cNvPr id="17" name="直接连接符 16"/>
          <p:cNvCxnSpPr>
            <a:cxnSpLocks noChangeShapeType="1"/>
          </p:cNvCxnSpPr>
          <p:nvPr/>
        </p:nvCxnSpPr>
        <p:spPr bwMode="auto">
          <a:xfrm flipH="1">
            <a:off x="7895430" y="3069238"/>
            <a:ext cx="595351" cy="279447"/>
          </a:xfrm>
          <a:prstGeom prst="line">
            <a:avLst/>
          </a:prstGeom>
          <a:noFill/>
          <a:ln w="19050" algn="ctr">
            <a:solidFill>
              <a:schemeClr val="bg2">
                <a:lumMod val="75000"/>
              </a:schemeClr>
            </a:solidFill>
            <a:round/>
            <a:headEnd type="none" w="med" len="med"/>
            <a:tailEnd type="triangle" w="med" len="med"/>
          </a:ln>
        </p:spPr>
      </p:cxnSp>
      <p:sp>
        <p:nvSpPr>
          <p:cNvPr id="18" name="Oval 19"/>
          <p:cNvSpPr>
            <a:spLocks noChangeArrowheads="1"/>
          </p:cNvSpPr>
          <p:nvPr/>
        </p:nvSpPr>
        <p:spPr bwMode="auto">
          <a:xfrm>
            <a:off x="3379028" y="2192091"/>
            <a:ext cx="1033597" cy="1033460"/>
          </a:xfrm>
          <a:prstGeom prst="ellipse">
            <a:avLst/>
          </a:prstGeom>
          <a:gradFill flip="none" rotWithShape="1">
            <a:gsLst>
              <a:gs pos="49000">
                <a:schemeClr val="bg1">
                  <a:lumMod val="93000"/>
                </a:schemeClr>
              </a:gs>
              <a:gs pos="0">
                <a:srgbClr val="E2E2E2">
                  <a:lumMod val="85000"/>
                </a:srgb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100000">
                  <a:srgbClr val="E0E0E0"/>
                </a:gs>
                <a:gs pos="0">
                  <a:schemeClr val="bg1"/>
                </a:gs>
              </a:gsLst>
              <a:lin ang="0" scaled="0"/>
              <a:tileRect/>
            </a:gradFill>
          </a:ln>
          <a:effectLst>
            <a:outerShdw blurRad="368300" dist="368300" dir="2700000" algn="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7623" rIns="0" bIns="47623" rtlCol="0" anchor="ctr"/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微软雅黑" pitchFamily="34" charset="-122"/>
                <a:ea typeface="微软雅黑" panose="020B0503020204020204" pitchFamily="34" charset="-122"/>
              </a:rPr>
              <a:t>添加文本</a:t>
            </a:r>
          </a:p>
        </p:txBody>
      </p:sp>
      <p:sp>
        <p:nvSpPr>
          <p:cNvPr id="19" name="Oval 19"/>
          <p:cNvSpPr>
            <a:spLocks noChangeArrowheads="1"/>
          </p:cNvSpPr>
          <p:nvPr/>
        </p:nvSpPr>
        <p:spPr bwMode="auto">
          <a:xfrm>
            <a:off x="8390729" y="2191261"/>
            <a:ext cx="1033595" cy="1035115"/>
          </a:xfrm>
          <a:prstGeom prst="ellipse">
            <a:avLst/>
          </a:prstGeom>
          <a:gradFill flip="none" rotWithShape="1">
            <a:gsLst>
              <a:gs pos="49000">
                <a:schemeClr val="bg1">
                  <a:lumMod val="93000"/>
                </a:schemeClr>
              </a:gs>
              <a:gs pos="0">
                <a:srgbClr val="E2E2E2">
                  <a:lumMod val="85000"/>
                </a:srgb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100000">
                  <a:srgbClr val="E0E0E0"/>
                </a:gs>
                <a:gs pos="0">
                  <a:schemeClr val="bg1"/>
                </a:gs>
              </a:gsLst>
              <a:lin ang="0" scaled="0"/>
              <a:tileRect/>
            </a:gradFill>
          </a:ln>
          <a:effectLst>
            <a:outerShdw blurRad="368300" dist="368300" dir="2700000" algn="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7623" rIns="0" bIns="47623" rtlCol="0" anchor="ctr"/>
          <a:lstStyle/>
          <a:p>
            <a:pPr algn="ctr"/>
            <a:r>
              <a:rPr lang="zh-CN" altLang="en-US" sz="2000" dirty="0">
                <a:solidFill>
                  <a:schemeClr val="accent2"/>
                </a:solidFill>
                <a:latin typeface="微软雅黑" pitchFamily="34" charset="-122"/>
                <a:ea typeface="微软雅黑" panose="020B0503020204020204" pitchFamily="34" charset="-122"/>
              </a:rPr>
              <a:t>添加文本</a:t>
            </a:r>
          </a:p>
        </p:txBody>
      </p:sp>
      <p:sp>
        <p:nvSpPr>
          <p:cNvPr id="20" name="Oval 19"/>
          <p:cNvSpPr>
            <a:spLocks noChangeArrowheads="1"/>
          </p:cNvSpPr>
          <p:nvPr/>
        </p:nvSpPr>
        <p:spPr bwMode="auto">
          <a:xfrm>
            <a:off x="8907528" y="3428057"/>
            <a:ext cx="1035249" cy="1035115"/>
          </a:xfrm>
          <a:prstGeom prst="ellipse">
            <a:avLst/>
          </a:prstGeom>
          <a:gradFill flip="none" rotWithShape="1">
            <a:gsLst>
              <a:gs pos="49000">
                <a:schemeClr val="bg1">
                  <a:lumMod val="93000"/>
                </a:schemeClr>
              </a:gs>
              <a:gs pos="0">
                <a:srgbClr val="E2E2E2">
                  <a:lumMod val="85000"/>
                </a:srgb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100000">
                  <a:srgbClr val="E0E0E0"/>
                </a:gs>
                <a:gs pos="0">
                  <a:schemeClr val="bg1"/>
                </a:gs>
              </a:gsLst>
              <a:lin ang="0" scaled="0"/>
              <a:tileRect/>
            </a:gradFill>
          </a:ln>
          <a:effectLst>
            <a:outerShdw blurRad="368300" dist="368300" dir="2700000" algn="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7623" rIns="0" bIns="47623" rtlCol="0" anchor="ctr"/>
          <a:lstStyle/>
          <a:p>
            <a:pPr algn="ctr"/>
            <a:r>
              <a:rPr lang="zh-CN" altLang="en-US" sz="2000" dirty="0">
                <a:solidFill>
                  <a:schemeClr val="accent4"/>
                </a:solidFill>
                <a:latin typeface="微软雅黑" pitchFamily="34" charset="-122"/>
                <a:ea typeface="微软雅黑" panose="020B0503020204020204" pitchFamily="34" charset="-122"/>
              </a:rPr>
              <a:t>添加文本</a:t>
            </a:r>
          </a:p>
        </p:txBody>
      </p:sp>
      <p:sp>
        <p:nvSpPr>
          <p:cNvPr id="21" name="Oval 19"/>
          <p:cNvSpPr>
            <a:spLocks noChangeArrowheads="1"/>
          </p:cNvSpPr>
          <p:nvPr/>
        </p:nvSpPr>
        <p:spPr bwMode="auto">
          <a:xfrm>
            <a:off x="8489126" y="4631831"/>
            <a:ext cx="1035249" cy="1035115"/>
          </a:xfrm>
          <a:prstGeom prst="ellipse">
            <a:avLst/>
          </a:prstGeom>
          <a:gradFill flip="none" rotWithShape="1">
            <a:gsLst>
              <a:gs pos="49000">
                <a:schemeClr val="bg1">
                  <a:lumMod val="93000"/>
                </a:schemeClr>
              </a:gs>
              <a:gs pos="0">
                <a:srgbClr val="E2E2E2">
                  <a:lumMod val="85000"/>
                </a:srgb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100000">
                  <a:srgbClr val="E0E0E0"/>
                </a:gs>
                <a:gs pos="0">
                  <a:schemeClr val="bg1"/>
                </a:gs>
              </a:gsLst>
              <a:lin ang="0" scaled="0"/>
              <a:tileRect/>
            </a:gradFill>
          </a:ln>
          <a:effectLst>
            <a:outerShdw blurRad="368300" dist="368300" dir="2700000" algn="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7623" rIns="0" bIns="47623" rtlCol="0" anchor="ctr"/>
          <a:lstStyle/>
          <a:p>
            <a:pPr algn="ctr"/>
            <a:r>
              <a:rPr lang="zh-CN" altLang="en-US" sz="2000" dirty="0">
                <a:solidFill>
                  <a:schemeClr val="accent6"/>
                </a:solidFill>
                <a:latin typeface="微软雅黑" pitchFamily="34" charset="-122"/>
                <a:ea typeface="微软雅黑" panose="020B0503020204020204" pitchFamily="34" charset="-122"/>
              </a:rPr>
              <a:t>添加文本</a:t>
            </a:r>
          </a:p>
        </p:txBody>
      </p:sp>
      <p:sp>
        <p:nvSpPr>
          <p:cNvPr id="22" name="Oval 19"/>
          <p:cNvSpPr>
            <a:spLocks noChangeArrowheads="1"/>
          </p:cNvSpPr>
          <p:nvPr/>
        </p:nvSpPr>
        <p:spPr bwMode="auto">
          <a:xfrm>
            <a:off x="2915978" y="3428057"/>
            <a:ext cx="1035249" cy="1035115"/>
          </a:xfrm>
          <a:prstGeom prst="ellipse">
            <a:avLst/>
          </a:prstGeom>
          <a:gradFill flip="none" rotWithShape="1">
            <a:gsLst>
              <a:gs pos="49000">
                <a:schemeClr val="bg1">
                  <a:lumMod val="93000"/>
                </a:schemeClr>
              </a:gs>
              <a:gs pos="0">
                <a:srgbClr val="E2E2E2">
                  <a:lumMod val="85000"/>
                </a:srgb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100000">
                  <a:srgbClr val="E0E0E0"/>
                </a:gs>
                <a:gs pos="0">
                  <a:schemeClr val="bg1"/>
                </a:gs>
              </a:gsLst>
              <a:lin ang="0" scaled="0"/>
              <a:tileRect/>
            </a:gradFill>
          </a:ln>
          <a:effectLst>
            <a:outerShdw blurRad="368300" dist="368300" dir="2700000" algn="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7623" rIns="0" bIns="47623" rtlCol="0" anchor="ctr"/>
          <a:lstStyle/>
          <a:p>
            <a:pPr algn="ctr"/>
            <a:r>
              <a:rPr lang="zh-CN" altLang="en-US" sz="2000" dirty="0">
                <a:solidFill>
                  <a:schemeClr val="accent3"/>
                </a:solidFill>
                <a:latin typeface="微软雅黑" pitchFamily="34" charset="-122"/>
                <a:ea typeface="微软雅黑" panose="020B0503020204020204" pitchFamily="34" charset="-122"/>
              </a:rPr>
              <a:t>添加文本</a:t>
            </a:r>
          </a:p>
        </p:txBody>
      </p:sp>
      <p:sp>
        <p:nvSpPr>
          <p:cNvPr id="23" name="Oval 19"/>
          <p:cNvSpPr>
            <a:spLocks noChangeArrowheads="1"/>
          </p:cNvSpPr>
          <p:nvPr/>
        </p:nvSpPr>
        <p:spPr bwMode="auto">
          <a:xfrm>
            <a:off x="3339340" y="4631831"/>
            <a:ext cx="1035249" cy="1035115"/>
          </a:xfrm>
          <a:prstGeom prst="ellipse">
            <a:avLst/>
          </a:prstGeom>
          <a:gradFill flip="none" rotWithShape="1">
            <a:gsLst>
              <a:gs pos="49000">
                <a:schemeClr val="bg1">
                  <a:lumMod val="93000"/>
                </a:schemeClr>
              </a:gs>
              <a:gs pos="0">
                <a:srgbClr val="E2E2E2">
                  <a:lumMod val="85000"/>
                </a:srgb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100000">
                  <a:srgbClr val="E0E0E0"/>
                </a:gs>
                <a:gs pos="0">
                  <a:schemeClr val="bg1"/>
                </a:gs>
              </a:gsLst>
              <a:lin ang="0" scaled="0"/>
              <a:tileRect/>
            </a:gradFill>
          </a:ln>
          <a:effectLst>
            <a:outerShdw blurRad="368300" dist="368300" dir="2700000" algn="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7623" rIns="0" bIns="47623" rtlCol="0" anchor="ctr"/>
          <a:lstStyle/>
          <a:p>
            <a:pPr algn="ctr"/>
            <a:r>
              <a:rPr lang="zh-CN" altLang="en-US" sz="2000" dirty="0">
                <a:solidFill>
                  <a:schemeClr val="accent5"/>
                </a:solidFill>
                <a:latin typeface="微软雅黑" pitchFamily="34" charset="-122"/>
                <a:ea typeface="微软雅黑" panose="020B0503020204020204" pitchFamily="34" charset="-122"/>
              </a:rPr>
              <a:t>添加文本</a:t>
            </a:r>
          </a:p>
        </p:txBody>
      </p:sp>
      <p:sp>
        <p:nvSpPr>
          <p:cNvPr id="24" name="TextBox 52"/>
          <p:cNvSpPr txBox="1"/>
          <p:nvPr/>
        </p:nvSpPr>
        <p:spPr>
          <a:xfrm>
            <a:off x="1117239" y="2262246"/>
            <a:ext cx="2234941" cy="519049"/>
          </a:xfrm>
          <a:prstGeom prst="rect">
            <a:avLst/>
          </a:prstGeom>
          <a:noFill/>
        </p:spPr>
        <p:txBody>
          <a:bodyPr wrap="square" lIns="95244" tIns="47623" rIns="95244" bIns="47623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11" smtClean="0">
                <a:solidFill>
                  <a:schemeClr val="accent1"/>
                </a:solidFill>
                <a:latin typeface="微软雅黑" pitchFamily="34" charset="-122"/>
                <a:ea typeface="微软雅黑" panose="020B0503020204020204" pitchFamily="34" charset="-122"/>
              </a:rPr>
              <a:t>请替换文字内容，修改文字内容，也可以直接复制你的内容到此。</a:t>
            </a:r>
            <a:endParaRPr lang="zh-CN" altLang="en-US" sz="1111" dirty="0">
              <a:solidFill>
                <a:schemeClr val="accent1"/>
              </a:solidFill>
              <a:latin typeface="微软雅黑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53"/>
          <p:cNvSpPr txBox="1"/>
          <p:nvPr/>
        </p:nvSpPr>
        <p:spPr>
          <a:xfrm>
            <a:off x="9503264" y="2262246"/>
            <a:ext cx="2234941" cy="519049"/>
          </a:xfrm>
          <a:prstGeom prst="rect">
            <a:avLst/>
          </a:prstGeom>
          <a:noFill/>
        </p:spPr>
        <p:txBody>
          <a:bodyPr wrap="square" lIns="95244" tIns="47623" rIns="95244" bIns="47623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11" smtClean="0">
                <a:solidFill>
                  <a:schemeClr val="accent2"/>
                </a:solidFill>
                <a:latin typeface="微软雅黑" pitchFamily="34" charset="-122"/>
                <a:ea typeface="微软雅黑" panose="020B0503020204020204" pitchFamily="34" charset="-122"/>
              </a:rPr>
              <a:t>请替换文字内容，修改文字内容，也可以直接复制你的内容到此。</a:t>
            </a:r>
            <a:endParaRPr lang="zh-CN" altLang="en-US" sz="1111" dirty="0">
              <a:solidFill>
                <a:schemeClr val="accent2"/>
              </a:solidFill>
              <a:latin typeface="微软雅黑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54"/>
          <p:cNvSpPr txBox="1"/>
          <p:nvPr/>
        </p:nvSpPr>
        <p:spPr>
          <a:xfrm>
            <a:off x="667162" y="3518767"/>
            <a:ext cx="2234941" cy="519049"/>
          </a:xfrm>
          <a:prstGeom prst="rect">
            <a:avLst/>
          </a:prstGeom>
          <a:noFill/>
        </p:spPr>
        <p:txBody>
          <a:bodyPr wrap="square" lIns="95244" tIns="47623" rIns="95244" bIns="47623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11" smtClean="0">
                <a:solidFill>
                  <a:schemeClr val="accent3"/>
                </a:solidFill>
                <a:latin typeface="微软雅黑" pitchFamily="34" charset="-122"/>
                <a:ea typeface="微软雅黑" panose="020B0503020204020204" pitchFamily="34" charset="-122"/>
              </a:rPr>
              <a:t>请替换文字内容，修改文字内容，也可以直接复制你的内容到此。</a:t>
            </a:r>
            <a:endParaRPr lang="zh-CN" altLang="en-US" sz="1111" dirty="0">
              <a:solidFill>
                <a:schemeClr val="accent3"/>
              </a:solidFill>
              <a:latin typeface="微软雅黑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55"/>
          <p:cNvSpPr txBox="1"/>
          <p:nvPr/>
        </p:nvSpPr>
        <p:spPr>
          <a:xfrm>
            <a:off x="9990180" y="3543359"/>
            <a:ext cx="2234941" cy="519049"/>
          </a:xfrm>
          <a:prstGeom prst="rect">
            <a:avLst/>
          </a:prstGeom>
          <a:noFill/>
        </p:spPr>
        <p:txBody>
          <a:bodyPr wrap="square" lIns="95244" tIns="47623" rIns="95244" bIns="47623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11" smtClean="0">
                <a:solidFill>
                  <a:schemeClr val="accent4"/>
                </a:solidFill>
                <a:latin typeface="微软雅黑" pitchFamily="34" charset="-122"/>
                <a:ea typeface="微软雅黑" panose="020B0503020204020204" pitchFamily="34" charset="-122"/>
              </a:rPr>
              <a:t>请替换文字内容，修改文字内容，也可以直接复制你的内容到此。</a:t>
            </a:r>
            <a:endParaRPr lang="zh-CN" altLang="en-US" sz="1111" dirty="0">
              <a:solidFill>
                <a:schemeClr val="accent4"/>
              </a:solidFill>
              <a:latin typeface="微软雅黑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56"/>
          <p:cNvSpPr txBox="1"/>
          <p:nvPr/>
        </p:nvSpPr>
        <p:spPr>
          <a:xfrm>
            <a:off x="9593732" y="4771939"/>
            <a:ext cx="2234941" cy="519049"/>
          </a:xfrm>
          <a:prstGeom prst="rect">
            <a:avLst/>
          </a:prstGeom>
          <a:noFill/>
        </p:spPr>
        <p:txBody>
          <a:bodyPr wrap="square" lIns="95244" tIns="47623" rIns="95244" bIns="47623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11" smtClean="0">
                <a:solidFill>
                  <a:schemeClr val="accent6"/>
                </a:solidFill>
                <a:latin typeface="微软雅黑" pitchFamily="34" charset="-122"/>
                <a:ea typeface="微软雅黑" panose="020B0503020204020204" pitchFamily="34" charset="-122"/>
              </a:rPr>
              <a:t>请替换文字内容，修改文字内容，也可以直接复制你的内容到此。</a:t>
            </a:r>
            <a:endParaRPr lang="zh-CN" altLang="en-US" sz="1111" dirty="0">
              <a:solidFill>
                <a:schemeClr val="accent6"/>
              </a:solidFill>
              <a:latin typeface="微软雅黑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57"/>
          <p:cNvSpPr txBox="1"/>
          <p:nvPr/>
        </p:nvSpPr>
        <p:spPr>
          <a:xfrm>
            <a:off x="1044241" y="4765325"/>
            <a:ext cx="2234941" cy="519049"/>
          </a:xfrm>
          <a:prstGeom prst="rect">
            <a:avLst/>
          </a:prstGeom>
          <a:noFill/>
        </p:spPr>
        <p:txBody>
          <a:bodyPr wrap="square" lIns="95244" tIns="47623" rIns="95244" bIns="47623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11" smtClean="0">
                <a:solidFill>
                  <a:schemeClr val="accent5"/>
                </a:solidFill>
                <a:latin typeface="微软雅黑" pitchFamily="34" charset="-122"/>
                <a:ea typeface="微软雅黑" panose="020B0503020204020204" pitchFamily="34" charset="-122"/>
              </a:rPr>
              <a:t>请替换文字内容，修改文字内容，也可以直接复制你的内容到此。</a:t>
            </a:r>
            <a:endParaRPr lang="zh-CN" altLang="en-US" sz="1111" dirty="0">
              <a:solidFill>
                <a:schemeClr val="accent5"/>
              </a:solidFill>
              <a:latin typeface="微软雅黑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5340160" y="2867014"/>
            <a:ext cx="2120551" cy="2120823"/>
            <a:chOff x="5049626" y="2709612"/>
            <a:chExt cx="2035596" cy="2036122"/>
          </a:xfrm>
        </p:grpSpPr>
        <p:sp>
          <p:nvSpPr>
            <p:cNvPr id="31" name="椭圆 30"/>
            <p:cNvSpPr/>
            <p:nvPr/>
          </p:nvSpPr>
          <p:spPr>
            <a:xfrm>
              <a:off x="5049626" y="2709612"/>
              <a:ext cx="2035596" cy="2036122"/>
            </a:xfrm>
            <a:prstGeom prst="ellipse">
              <a:avLst/>
            </a:prstGeom>
            <a:gradFill flip="none" rotWithShape="1">
              <a:gsLst>
                <a:gs pos="49000">
                  <a:schemeClr val="bg1">
                    <a:lumMod val="93000"/>
                  </a:schemeClr>
                </a:gs>
                <a:gs pos="0">
                  <a:srgbClr val="E2E2E2">
                    <a:lumMod val="85000"/>
                  </a:srgb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E0E0E0"/>
                  </a:gs>
                  <a:gs pos="0">
                    <a:schemeClr val="bg1"/>
                  </a:gs>
                </a:gsLst>
                <a:lin ang="0" scaled="0"/>
                <a:tileRect/>
              </a:gradFill>
            </a:ln>
            <a:effectLst>
              <a:outerShdw blurRad="368300" dist="368300" dir="2700000" algn="tr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zh-CN" altLang="en-US" sz="208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32" name="同心圆 31"/>
            <p:cNvSpPr/>
            <p:nvPr/>
          </p:nvSpPr>
          <p:spPr>
            <a:xfrm>
              <a:off x="5175546" y="2835796"/>
              <a:ext cx="1783756" cy="1783754"/>
            </a:xfrm>
            <a:prstGeom prst="donut">
              <a:avLst>
                <a:gd name="adj" fmla="val 900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1219486" y="153093"/>
            <a:ext cx="11429373" cy="8032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34" name="矩形 259"/>
          <p:cNvSpPr>
            <a:spLocks noChangeArrowheads="1"/>
          </p:cNvSpPr>
          <p:nvPr/>
        </p:nvSpPr>
        <p:spPr bwMode="auto">
          <a:xfrm>
            <a:off x="1419994" y="231564"/>
            <a:ext cx="47611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添加相关标题文字</a:t>
            </a:r>
            <a:endParaRPr lang="en-GB" altLang="zh-CN" sz="3600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2648860" y="153093"/>
            <a:ext cx="209538" cy="8032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4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1685671" y="6939117"/>
            <a:ext cx="1172727" cy="14921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37" name="矩形 259"/>
          <p:cNvSpPr>
            <a:spLocks noChangeArrowheads="1"/>
          </p:cNvSpPr>
          <p:nvPr/>
        </p:nvSpPr>
        <p:spPr bwMode="auto">
          <a:xfrm>
            <a:off x="9852215" y="6882928"/>
            <a:ext cx="242814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en-US" altLang="zh-CN" sz="110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CLICK TO ADD CAPTION TEXT</a:t>
            </a:r>
            <a:endParaRPr lang="en-GB" altLang="zh-CN" sz="1100" dirty="0">
              <a:solidFill>
                <a:schemeClr val="bg2">
                  <a:lumMod val="50000"/>
                </a:schemeClr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81779" y="7088337"/>
            <a:ext cx="703285" cy="1465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2" y="4706"/>
            <a:ext cx="955501" cy="985715"/>
          </a:xfrm>
          <a:prstGeom prst="rect">
            <a:avLst/>
          </a:prstGeom>
          <a:effectLst>
            <a:outerShdw blurRad="190500" dist="1270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80644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348522" y="1347499"/>
            <a:ext cx="2718418" cy="382989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id-ID" sz="200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153394" y="1563561"/>
            <a:ext cx="2718418" cy="382989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id-ID" sz="200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958265" y="1768201"/>
            <a:ext cx="2718418" cy="382989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id-ID" sz="200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763137" y="1984264"/>
            <a:ext cx="2718418" cy="38298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id-ID" sz="200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Right Triangle 5"/>
          <p:cNvSpPr/>
          <p:nvPr/>
        </p:nvSpPr>
        <p:spPr>
          <a:xfrm>
            <a:off x="3958268" y="1768202"/>
            <a:ext cx="523290" cy="216063"/>
          </a:xfrm>
          <a:prstGeom prst="rt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id-ID" sz="200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Right Triangle 6"/>
          <p:cNvSpPr/>
          <p:nvPr/>
        </p:nvSpPr>
        <p:spPr>
          <a:xfrm>
            <a:off x="6153396" y="1563562"/>
            <a:ext cx="523290" cy="216063"/>
          </a:xfrm>
          <a:prstGeom prst="rt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id-ID" sz="200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05820" y="4071716"/>
            <a:ext cx="1633052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id-ID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03042" y="3549707"/>
            <a:ext cx="1838608" cy="380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66048" y="3827379"/>
            <a:ext cx="1633052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id-ID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63270" y="3305370"/>
            <a:ext cx="1838608" cy="380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950077" y="3571011"/>
            <a:ext cx="1633052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id-ID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47299" y="3049001"/>
            <a:ext cx="1838608" cy="380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095081" y="3379659"/>
            <a:ext cx="1633052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id-ID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992303" y="2857649"/>
            <a:ext cx="1838608" cy="380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9696042" y="2008429"/>
            <a:ext cx="431130" cy="625787"/>
            <a:chOff x="8591550" y="2065338"/>
            <a:chExt cx="474663" cy="688975"/>
          </a:xfrm>
          <a:solidFill>
            <a:schemeClr val="bg1"/>
          </a:solidFill>
        </p:grpSpPr>
        <p:sp>
          <p:nvSpPr>
            <p:cNvPr id="22" name="Freeform 100"/>
            <p:cNvSpPr>
              <a:spLocks noEditPoints="1"/>
            </p:cNvSpPr>
            <p:nvPr/>
          </p:nvSpPr>
          <p:spPr bwMode="auto">
            <a:xfrm>
              <a:off x="8591550" y="2065338"/>
              <a:ext cx="474663" cy="688975"/>
            </a:xfrm>
            <a:custGeom>
              <a:avLst/>
              <a:gdLst>
                <a:gd name="T0" fmla="*/ 2887 w 11063"/>
                <a:gd name="T1" fmla="*/ 9929 h 16058"/>
                <a:gd name="T2" fmla="*/ 2451 w 11063"/>
                <a:gd name="T3" fmla="*/ 9123 h 16058"/>
                <a:gd name="T4" fmla="*/ 1855 w 11063"/>
                <a:gd name="T5" fmla="*/ 8041 h 16058"/>
                <a:gd name="T6" fmla="*/ 1427 w 11063"/>
                <a:gd name="T7" fmla="*/ 7165 h 16058"/>
                <a:gd name="T8" fmla="*/ 1122 w 11063"/>
                <a:gd name="T9" fmla="*/ 6318 h 16058"/>
                <a:gd name="T10" fmla="*/ 1006 w 11063"/>
                <a:gd name="T11" fmla="*/ 5520 h 16058"/>
                <a:gd name="T12" fmla="*/ 1362 w 11063"/>
                <a:gd name="T13" fmla="*/ 3764 h 16058"/>
                <a:gd name="T14" fmla="*/ 2332 w 11063"/>
                <a:gd name="T15" fmla="*/ 2327 h 16058"/>
                <a:gd name="T16" fmla="*/ 3771 w 11063"/>
                <a:gd name="T17" fmla="*/ 1359 h 16058"/>
                <a:gd name="T18" fmla="*/ 5532 w 11063"/>
                <a:gd name="T19" fmla="*/ 1004 h 16058"/>
                <a:gd name="T20" fmla="*/ 7292 w 11063"/>
                <a:gd name="T21" fmla="*/ 1359 h 16058"/>
                <a:gd name="T22" fmla="*/ 8731 w 11063"/>
                <a:gd name="T23" fmla="*/ 2327 h 16058"/>
                <a:gd name="T24" fmla="*/ 9701 w 11063"/>
                <a:gd name="T25" fmla="*/ 3764 h 16058"/>
                <a:gd name="T26" fmla="*/ 10057 w 11063"/>
                <a:gd name="T27" fmla="*/ 5520 h 16058"/>
                <a:gd name="T28" fmla="*/ 9941 w 11063"/>
                <a:gd name="T29" fmla="*/ 6314 h 16058"/>
                <a:gd name="T30" fmla="*/ 9636 w 11063"/>
                <a:gd name="T31" fmla="*/ 7163 h 16058"/>
                <a:gd name="T32" fmla="*/ 9207 w 11063"/>
                <a:gd name="T33" fmla="*/ 8042 h 16058"/>
                <a:gd name="T34" fmla="*/ 8612 w 11063"/>
                <a:gd name="T35" fmla="*/ 9129 h 16058"/>
                <a:gd name="T36" fmla="*/ 8179 w 11063"/>
                <a:gd name="T37" fmla="*/ 9932 h 16058"/>
                <a:gd name="T38" fmla="*/ 5484 w 11063"/>
                <a:gd name="T39" fmla="*/ 15054 h 16058"/>
                <a:gd name="T40" fmla="*/ 5160 w 11063"/>
                <a:gd name="T41" fmla="*/ 15030 h 16058"/>
                <a:gd name="T42" fmla="*/ 4907 w 11063"/>
                <a:gd name="T43" fmla="*/ 14937 h 16058"/>
                <a:gd name="T44" fmla="*/ 4698 w 11063"/>
                <a:gd name="T45" fmla="*/ 14732 h 16058"/>
                <a:gd name="T46" fmla="*/ 6658 w 11063"/>
                <a:gd name="T47" fmla="*/ 14161 h 16058"/>
                <a:gd name="T48" fmla="*/ 6436 w 11063"/>
                <a:gd name="T49" fmla="*/ 14651 h 16058"/>
                <a:gd name="T50" fmla="*/ 6202 w 11063"/>
                <a:gd name="T51" fmla="*/ 14919 h 16058"/>
                <a:gd name="T52" fmla="*/ 5915 w 11063"/>
                <a:gd name="T53" fmla="*/ 15031 h 16058"/>
                <a:gd name="T54" fmla="*/ 5532 w 11063"/>
                <a:gd name="T55" fmla="*/ 15054 h 16058"/>
                <a:gd name="T56" fmla="*/ 3763 w 11063"/>
                <a:gd name="T57" fmla="*/ 12094 h 16058"/>
                <a:gd name="T58" fmla="*/ 3603 w 11063"/>
                <a:gd name="T59" fmla="*/ 11605 h 16058"/>
                <a:gd name="T60" fmla="*/ 7351 w 11063"/>
                <a:gd name="T61" fmla="*/ 11943 h 16058"/>
                <a:gd name="T62" fmla="*/ 4290 w 11063"/>
                <a:gd name="T63" fmla="*/ 13799 h 16058"/>
                <a:gd name="T64" fmla="*/ 4145 w 11063"/>
                <a:gd name="T65" fmla="*/ 13340 h 16058"/>
                <a:gd name="T66" fmla="*/ 7149 w 11063"/>
                <a:gd name="T67" fmla="*/ 12594 h 16058"/>
                <a:gd name="T68" fmla="*/ 7016 w 11063"/>
                <a:gd name="T69" fmla="*/ 13038 h 16058"/>
                <a:gd name="T70" fmla="*/ 6835 w 11063"/>
                <a:gd name="T71" fmla="*/ 13637 h 16058"/>
                <a:gd name="T72" fmla="*/ 3630 w 11063"/>
                <a:gd name="T73" fmla="*/ 335 h 16058"/>
                <a:gd name="T74" fmla="*/ 1812 w 11063"/>
                <a:gd name="T75" fmla="*/ 1434 h 16058"/>
                <a:gd name="T76" fmla="*/ 545 w 11063"/>
                <a:gd name="T77" fmla="*/ 3127 h 16058"/>
                <a:gd name="T78" fmla="*/ 7 w 11063"/>
                <a:gd name="T79" fmla="*/ 5236 h 16058"/>
                <a:gd name="T80" fmla="*/ 234 w 11063"/>
                <a:gd name="T81" fmla="*/ 6861 h 16058"/>
                <a:gd name="T82" fmla="*/ 910 w 11063"/>
                <a:gd name="T83" fmla="*/ 8405 h 16058"/>
                <a:gd name="T84" fmla="*/ 1748 w 11063"/>
                <a:gd name="T85" fmla="*/ 9927 h 16058"/>
                <a:gd name="T86" fmla="*/ 2463 w 11063"/>
                <a:gd name="T87" fmla="*/ 11392 h 16058"/>
                <a:gd name="T88" fmla="*/ 3065 w 11063"/>
                <a:gd name="T89" fmla="*/ 13245 h 16058"/>
                <a:gd name="T90" fmla="*/ 3552 w 11063"/>
                <a:gd name="T91" fmla="*/ 14718 h 16058"/>
                <a:gd name="T92" fmla="*/ 4207 w 11063"/>
                <a:gd name="T93" fmla="*/ 15672 h 16058"/>
                <a:gd name="T94" fmla="*/ 5340 w 11063"/>
                <a:gd name="T95" fmla="*/ 16053 h 16058"/>
                <a:gd name="T96" fmla="*/ 6643 w 11063"/>
                <a:gd name="T97" fmla="*/ 15823 h 16058"/>
                <a:gd name="T98" fmla="*/ 7387 w 11063"/>
                <a:gd name="T99" fmla="*/ 15011 h 16058"/>
                <a:gd name="T100" fmla="*/ 7880 w 11063"/>
                <a:gd name="T101" fmla="*/ 13666 h 16058"/>
                <a:gd name="T102" fmla="*/ 8442 w 11063"/>
                <a:gd name="T103" fmla="*/ 11841 h 16058"/>
                <a:gd name="T104" fmla="*/ 9115 w 11063"/>
                <a:gd name="T105" fmla="*/ 10307 h 16058"/>
                <a:gd name="T106" fmla="*/ 9949 w 11063"/>
                <a:gd name="T107" fmla="*/ 8788 h 16058"/>
                <a:gd name="T108" fmla="*/ 10691 w 11063"/>
                <a:gd name="T109" fmla="*/ 7241 h 16058"/>
                <a:gd name="T110" fmla="*/ 11058 w 11063"/>
                <a:gd name="T111" fmla="*/ 5709 h 16058"/>
                <a:gd name="T112" fmla="*/ 10727 w 11063"/>
                <a:gd name="T113" fmla="*/ 3622 h 16058"/>
                <a:gd name="T114" fmla="*/ 9626 w 11063"/>
                <a:gd name="T115" fmla="*/ 1809 h 16058"/>
                <a:gd name="T116" fmla="*/ 7929 w 11063"/>
                <a:gd name="T117" fmla="*/ 544 h 16058"/>
                <a:gd name="T118" fmla="*/ 5816 w 11063"/>
                <a:gd name="T119" fmla="*/ 7 h 16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063" h="16058">
                  <a:moveTo>
                    <a:pt x="7881" y="10538"/>
                  </a:moveTo>
                  <a:lnTo>
                    <a:pt x="3187" y="10538"/>
                  </a:lnTo>
                  <a:lnTo>
                    <a:pt x="3140" y="10437"/>
                  </a:lnTo>
                  <a:lnTo>
                    <a:pt x="3092" y="10335"/>
                  </a:lnTo>
                  <a:lnTo>
                    <a:pt x="3041" y="10234"/>
                  </a:lnTo>
                  <a:lnTo>
                    <a:pt x="2991" y="10132"/>
                  </a:lnTo>
                  <a:lnTo>
                    <a:pt x="2940" y="10030"/>
                  </a:lnTo>
                  <a:lnTo>
                    <a:pt x="2887" y="9929"/>
                  </a:lnTo>
                  <a:lnTo>
                    <a:pt x="2835" y="9827"/>
                  </a:lnTo>
                  <a:lnTo>
                    <a:pt x="2781" y="9727"/>
                  </a:lnTo>
                  <a:lnTo>
                    <a:pt x="2728" y="9626"/>
                  </a:lnTo>
                  <a:lnTo>
                    <a:pt x="2672" y="9524"/>
                  </a:lnTo>
                  <a:lnTo>
                    <a:pt x="2618" y="9424"/>
                  </a:lnTo>
                  <a:lnTo>
                    <a:pt x="2563" y="9324"/>
                  </a:lnTo>
                  <a:lnTo>
                    <a:pt x="2507" y="9223"/>
                  </a:lnTo>
                  <a:lnTo>
                    <a:pt x="2451" y="9123"/>
                  </a:lnTo>
                  <a:lnTo>
                    <a:pt x="2396" y="9024"/>
                  </a:lnTo>
                  <a:lnTo>
                    <a:pt x="2340" y="8924"/>
                  </a:lnTo>
                  <a:lnTo>
                    <a:pt x="2217" y="8703"/>
                  </a:lnTo>
                  <a:lnTo>
                    <a:pt x="2094" y="8483"/>
                  </a:lnTo>
                  <a:lnTo>
                    <a:pt x="2034" y="8372"/>
                  </a:lnTo>
                  <a:lnTo>
                    <a:pt x="1973" y="8262"/>
                  </a:lnTo>
                  <a:lnTo>
                    <a:pt x="1914" y="8151"/>
                  </a:lnTo>
                  <a:lnTo>
                    <a:pt x="1855" y="8041"/>
                  </a:lnTo>
                  <a:lnTo>
                    <a:pt x="1796" y="7931"/>
                  </a:lnTo>
                  <a:lnTo>
                    <a:pt x="1740" y="7820"/>
                  </a:lnTo>
                  <a:lnTo>
                    <a:pt x="1684" y="7711"/>
                  </a:lnTo>
                  <a:lnTo>
                    <a:pt x="1629" y="7600"/>
                  </a:lnTo>
                  <a:lnTo>
                    <a:pt x="1576" y="7491"/>
                  </a:lnTo>
                  <a:lnTo>
                    <a:pt x="1525" y="7383"/>
                  </a:lnTo>
                  <a:lnTo>
                    <a:pt x="1475" y="7273"/>
                  </a:lnTo>
                  <a:lnTo>
                    <a:pt x="1427" y="7165"/>
                  </a:lnTo>
                  <a:lnTo>
                    <a:pt x="1381" y="7057"/>
                  </a:lnTo>
                  <a:lnTo>
                    <a:pt x="1337" y="6950"/>
                  </a:lnTo>
                  <a:lnTo>
                    <a:pt x="1294" y="6843"/>
                  </a:lnTo>
                  <a:lnTo>
                    <a:pt x="1255" y="6736"/>
                  </a:lnTo>
                  <a:lnTo>
                    <a:pt x="1218" y="6631"/>
                  </a:lnTo>
                  <a:lnTo>
                    <a:pt x="1183" y="6526"/>
                  </a:lnTo>
                  <a:lnTo>
                    <a:pt x="1151" y="6421"/>
                  </a:lnTo>
                  <a:lnTo>
                    <a:pt x="1122" y="6318"/>
                  </a:lnTo>
                  <a:lnTo>
                    <a:pt x="1095" y="6214"/>
                  </a:lnTo>
                  <a:lnTo>
                    <a:pt x="1072" y="6112"/>
                  </a:lnTo>
                  <a:lnTo>
                    <a:pt x="1053" y="6012"/>
                  </a:lnTo>
                  <a:lnTo>
                    <a:pt x="1036" y="5911"/>
                  </a:lnTo>
                  <a:lnTo>
                    <a:pt x="1023" y="5812"/>
                  </a:lnTo>
                  <a:lnTo>
                    <a:pt x="1014" y="5714"/>
                  </a:lnTo>
                  <a:lnTo>
                    <a:pt x="1008" y="5616"/>
                  </a:lnTo>
                  <a:lnTo>
                    <a:pt x="1006" y="5520"/>
                  </a:lnTo>
                  <a:lnTo>
                    <a:pt x="1012" y="5288"/>
                  </a:lnTo>
                  <a:lnTo>
                    <a:pt x="1029" y="5059"/>
                  </a:lnTo>
                  <a:lnTo>
                    <a:pt x="1058" y="4833"/>
                  </a:lnTo>
                  <a:lnTo>
                    <a:pt x="1098" y="4611"/>
                  </a:lnTo>
                  <a:lnTo>
                    <a:pt x="1149" y="4393"/>
                  </a:lnTo>
                  <a:lnTo>
                    <a:pt x="1210" y="4178"/>
                  </a:lnTo>
                  <a:lnTo>
                    <a:pt x="1280" y="3968"/>
                  </a:lnTo>
                  <a:lnTo>
                    <a:pt x="1362" y="3764"/>
                  </a:lnTo>
                  <a:lnTo>
                    <a:pt x="1452" y="3564"/>
                  </a:lnTo>
                  <a:lnTo>
                    <a:pt x="1553" y="3369"/>
                  </a:lnTo>
                  <a:lnTo>
                    <a:pt x="1661" y="3179"/>
                  </a:lnTo>
                  <a:lnTo>
                    <a:pt x="1779" y="2997"/>
                  </a:lnTo>
                  <a:lnTo>
                    <a:pt x="1906" y="2819"/>
                  </a:lnTo>
                  <a:lnTo>
                    <a:pt x="2041" y="2649"/>
                  </a:lnTo>
                  <a:lnTo>
                    <a:pt x="2182" y="2485"/>
                  </a:lnTo>
                  <a:lnTo>
                    <a:pt x="2332" y="2327"/>
                  </a:lnTo>
                  <a:lnTo>
                    <a:pt x="2490" y="2178"/>
                  </a:lnTo>
                  <a:lnTo>
                    <a:pt x="2654" y="2036"/>
                  </a:lnTo>
                  <a:lnTo>
                    <a:pt x="2825" y="1902"/>
                  </a:lnTo>
                  <a:lnTo>
                    <a:pt x="3003" y="1776"/>
                  </a:lnTo>
                  <a:lnTo>
                    <a:pt x="3186" y="1658"/>
                  </a:lnTo>
                  <a:lnTo>
                    <a:pt x="3376" y="1550"/>
                  </a:lnTo>
                  <a:lnTo>
                    <a:pt x="3571" y="1449"/>
                  </a:lnTo>
                  <a:lnTo>
                    <a:pt x="3771" y="1359"/>
                  </a:lnTo>
                  <a:lnTo>
                    <a:pt x="3977" y="1279"/>
                  </a:lnTo>
                  <a:lnTo>
                    <a:pt x="4187" y="1207"/>
                  </a:lnTo>
                  <a:lnTo>
                    <a:pt x="4402" y="1146"/>
                  </a:lnTo>
                  <a:lnTo>
                    <a:pt x="4620" y="1096"/>
                  </a:lnTo>
                  <a:lnTo>
                    <a:pt x="4843" y="1056"/>
                  </a:lnTo>
                  <a:lnTo>
                    <a:pt x="5069" y="1027"/>
                  </a:lnTo>
                  <a:lnTo>
                    <a:pt x="5299" y="1010"/>
                  </a:lnTo>
                  <a:lnTo>
                    <a:pt x="5532" y="1004"/>
                  </a:lnTo>
                  <a:lnTo>
                    <a:pt x="5764" y="1010"/>
                  </a:lnTo>
                  <a:lnTo>
                    <a:pt x="5993" y="1027"/>
                  </a:lnTo>
                  <a:lnTo>
                    <a:pt x="6219" y="1056"/>
                  </a:lnTo>
                  <a:lnTo>
                    <a:pt x="6443" y="1096"/>
                  </a:lnTo>
                  <a:lnTo>
                    <a:pt x="6661" y="1146"/>
                  </a:lnTo>
                  <a:lnTo>
                    <a:pt x="6876" y="1207"/>
                  </a:lnTo>
                  <a:lnTo>
                    <a:pt x="7086" y="1279"/>
                  </a:lnTo>
                  <a:lnTo>
                    <a:pt x="7292" y="1359"/>
                  </a:lnTo>
                  <a:lnTo>
                    <a:pt x="7492" y="1449"/>
                  </a:lnTo>
                  <a:lnTo>
                    <a:pt x="7687" y="1550"/>
                  </a:lnTo>
                  <a:lnTo>
                    <a:pt x="7877" y="1658"/>
                  </a:lnTo>
                  <a:lnTo>
                    <a:pt x="8060" y="1776"/>
                  </a:lnTo>
                  <a:lnTo>
                    <a:pt x="8238" y="1902"/>
                  </a:lnTo>
                  <a:lnTo>
                    <a:pt x="8409" y="2036"/>
                  </a:lnTo>
                  <a:lnTo>
                    <a:pt x="8573" y="2178"/>
                  </a:lnTo>
                  <a:lnTo>
                    <a:pt x="8731" y="2327"/>
                  </a:lnTo>
                  <a:lnTo>
                    <a:pt x="8881" y="2485"/>
                  </a:lnTo>
                  <a:lnTo>
                    <a:pt x="9022" y="2649"/>
                  </a:lnTo>
                  <a:lnTo>
                    <a:pt x="9157" y="2819"/>
                  </a:lnTo>
                  <a:lnTo>
                    <a:pt x="9283" y="2997"/>
                  </a:lnTo>
                  <a:lnTo>
                    <a:pt x="9402" y="3179"/>
                  </a:lnTo>
                  <a:lnTo>
                    <a:pt x="9510" y="3369"/>
                  </a:lnTo>
                  <a:lnTo>
                    <a:pt x="9611" y="3564"/>
                  </a:lnTo>
                  <a:lnTo>
                    <a:pt x="9701" y="3764"/>
                  </a:lnTo>
                  <a:lnTo>
                    <a:pt x="9783" y="3968"/>
                  </a:lnTo>
                  <a:lnTo>
                    <a:pt x="9853" y="4178"/>
                  </a:lnTo>
                  <a:lnTo>
                    <a:pt x="9914" y="4393"/>
                  </a:lnTo>
                  <a:lnTo>
                    <a:pt x="9965" y="4611"/>
                  </a:lnTo>
                  <a:lnTo>
                    <a:pt x="10005" y="4833"/>
                  </a:lnTo>
                  <a:lnTo>
                    <a:pt x="10034" y="5059"/>
                  </a:lnTo>
                  <a:lnTo>
                    <a:pt x="10051" y="5288"/>
                  </a:lnTo>
                  <a:lnTo>
                    <a:pt x="10057" y="5520"/>
                  </a:lnTo>
                  <a:lnTo>
                    <a:pt x="10055" y="5615"/>
                  </a:lnTo>
                  <a:lnTo>
                    <a:pt x="10049" y="5713"/>
                  </a:lnTo>
                  <a:lnTo>
                    <a:pt x="10040" y="5810"/>
                  </a:lnTo>
                  <a:lnTo>
                    <a:pt x="10027" y="5908"/>
                  </a:lnTo>
                  <a:lnTo>
                    <a:pt x="10010" y="6009"/>
                  </a:lnTo>
                  <a:lnTo>
                    <a:pt x="9990" y="6110"/>
                  </a:lnTo>
                  <a:lnTo>
                    <a:pt x="9967" y="6211"/>
                  </a:lnTo>
                  <a:lnTo>
                    <a:pt x="9941" y="6314"/>
                  </a:lnTo>
                  <a:lnTo>
                    <a:pt x="9911" y="6418"/>
                  </a:lnTo>
                  <a:lnTo>
                    <a:pt x="9880" y="6523"/>
                  </a:lnTo>
                  <a:lnTo>
                    <a:pt x="9845" y="6627"/>
                  </a:lnTo>
                  <a:lnTo>
                    <a:pt x="9808" y="6733"/>
                  </a:lnTo>
                  <a:lnTo>
                    <a:pt x="9769" y="6840"/>
                  </a:lnTo>
                  <a:lnTo>
                    <a:pt x="9726" y="6947"/>
                  </a:lnTo>
                  <a:lnTo>
                    <a:pt x="9682" y="7054"/>
                  </a:lnTo>
                  <a:lnTo>
                    <a:pt x="9636" y="7163"/>
                  </a:lnTo>
                  <a:lnTo>
                    <a:pt x="9588" y="7271"/>
                  </a:lnTo>
                  <a:lnTo>
                    <a:pt x="9538" y="7381"/>
                  </a:lnTo>
                  <a:lnTo>
                    <a:pt x="9486" y="7490"/>
                  </a:lnTo>
                  <a:lnTo>
                    <a:pt x="9433" y="7599"/>
                  </a:lnTo>
                  <a:lnTo>
                    <a:pt x="9378" y="7710"/>
                  </a:lnTo>
                  <a:lnTo>
                    <a:pt x="9323" y="7820"/>
                  </a:lnTo>
                  <a:lnTo>
                    <a:pt x="9266" y="7932"/>
                  </a:lnTo>
                  <a:lnTo>
                    <a:pt x="9207" y="8042"/>
                  </a:lnTo>
                  <a:lnTo>
                    <a:pt x="9149" y="8153"/>
                  </a:lnTo>
                  <a:lnTo>
                    <a:pt x="9089" y="8264"/>
                  </a:lnTo>
                  <a:lnTo>
                    <a:pt x="9028" y="8375"/>
                  </a:lnTo>
                  <a:lnTo>
                    <a:pt x="8968" y="8487"/>
                  </a:lnTo>
                  <a:lnTo>
                    <a:pt x="8845" y="8708"/>
                  </a:lnTo>
                  <a:lnTo>
                    <a:pt x="8722" y="8930"/>
                  </a:lnTo>
                  <a:lnTo>
                    <a:pt x="8667" y="9029"/>
                  </a:lnTo>
                  <a:lnTo>
                    <a:pt x="8612" y="9129"/>
                  </a:lnTo>
                  <a:lnTo>
                    <a:pt x="8557" y="9228"/>
                  </a:lnTo>
                  <a:lnTo>
                    <a:pt x="8501" y="9329"/>
                  </a:lnTo>
                  <a:lnTo>
                    <a:pt x="8447" y="9429"/>
                  </a:lnTo>
                  <a:lnTo>
                    <a:pt x="8392" y="9529"/>
                  </a:lnTo>
                  <a:lnTo>
                    <a:pt x="8338" y="9630"/>
                  </a:lnTo>
                  <a:lnTo>
                    <a:pt x="8284" y="9730"/>
                  </a:lnTo>
                  <a:lnTo>
                    <a:pt x="8231" y="9831"/>
                  </a:lnTo>
                  <a:lnTo>
                    <a:pt x="8179" y="9932"/>
                  </a:lnTo>
                  <a:lnTo>
                    <a:pt x="8127" y="10033"/>
                  </a:lnTo>
                  <a:lnTo>
                    <a:pt x="8076" y="10134"/>
                  </a:lnTo>
                  <a:lnTo>
                    <a:pt x="8026" y="10235"/>
                  </a:lnTo>
                  <a:lnTo>
                    <a:pt x="7976" y="10336"/>
                  </a:lnTo>
                  <a:lnTo>
                    <a:pt x="7928" y="10437"/>
                  </a:lnTo>
                  <a:lnTo>
                    <a:pt x="7881" y="10538"/>
                  </a:lnTo>
                  <a:close/>
                  <a:moveTo>
                    <a:pt x="5532" y="15054"/>
                  </a:moveTo>
                  <a:lnTo>
                    <a:pt x="5484" y="15054"/>
                  </a:lnTo>
                  <a:lnTo>
                    <a:pt x="5439" y="15053"/>
                  </a:lnTo>
                  <a:lnTo>
                    <a:pt x="5395" y="15052"/>
                  </a:lnTo>
                  <a:lnTo>
                    <a:pt x="5352" y="15050"/>
                  </a:lnTo>
                  <a:lnTo>
                    <a:pt x="5311" y="15048"/>
                  </a:lnTo>
                  <a:lnTo>
                    <a:pt x="5272" y="15045"/>
                  </a:lnTo>
                  <a:lnTo>
                    <a:pt x="5234" y="15041"/>
                  </a:lnTo>
                  <a:lnTo>
                    <a:pt x="5197" y="15036"/>
                  </a:lnTo>
                  <a:lnTo>
                    <a:pt x="5160" y="15030"/>
                  </a:lnTo>
                  <a:lnTo>
                    <a:pt x="5125" y="15023"/>
                  </a:lnTo>
                  <a:lnTo>
                    <a:pt x="5091" y="15015"/>
                  </a:lnTo>
                  <a:lnTo>
                    <a:pt x="5059" y="15006"/>
                  </a:lnTo>
                  <a:lnTo>
                    <a:pt x="5027" y="14995"/>
                  </a:lnTo>
                  <a:lnTo>
                    <a:pt x="4995" y="14983"/>
                  </a:lnTo>
                  <a:lnTo>
                    <a:pt x="4965" y="14969"/>
                  </a:lnTo>
                  <a:lnTo>
                    <a:pt x="4936" y="14954"/>
                  </a:lnTo>
                  <a:lnTo>
                    <a:pt x="4907" y="14937"/>
                  </a:lnTo>
                  <a:lnTo>
                    <a:pt x="4880" y="14919"/>
                  </a:lnTo>
                  <a:lnTo>
                    <a:pt x="4852" y="14898"/>
                  </a:lnTo>
                  <a:lnTo>
                    <a:pt x="4825" y="14876"/>
                  </a:lnTo>
                  <a:lnTo>
                    <a:pt x="4799" y="14852"/>
                  </a:lnTo>
                  <a:lnTo>
                    <a:pt x="4773" y="14825"/>
                  </a:lnTo>
                  <a:lnTo>
                    <a:pt x="4748" y="14796"/>
                  </a:lnTo>
                  <a:lnTo>
                    <a:pt x="4723" y="14765"/>
                  </a:lnTo>
                  <a:lnTo>
                    <a:pt x="4698" y="14732"/>
                  </a:lnTo>
                  <a:lnTo>
                    <a:pt x="4673" y="14696"/>
                  </a:lnTo>
                  <a:lnTo>
                    <a:pt x="4648" y="14658"/>
                  </a:lnTo>
                  <a:lnTo>
                    <a:pt x="4624" y="14618"/>
                  </a:lnTo>
                  <a:lnTo>
                    <a:pt x="4600" y="14574"/>
                  </a:lnTo>
                  <a:lnTo>
                    <a:pt x="4576" y="14527"/>
                  </a:lnTo>
                  <a:lnTo>
                    <a:pt x="4552" y="14479"/>
                  </a:lnTo>
                  <a:lnTo>
                    <a:pt x="4527" y="14427"/>
                  </a:lnTo>
                  <a:lnTo>
                    <a:pt x="6658" y="14161"/>
                  </a:lnTo>
                  <a:lnTo>
                    <a:pt x="6630" y="14236"/>
                  </a:lnTo>
                  <a:lnTo>
                    <a:pt x="6602" y="14308"/>
                  </a:lnTo>
                  <a:lnTo>
                    <a:pt x="6573" y="14375"/>
                  </a:lnTo>
                  <a:lnTo>
                    <a:pt x="6546" y="14438"/>
                  </a:lnTo>
                  <a:lnTo>
                    <a:pt x="6518" y="14496"/>
                  </a:lnTo>
                  <a:lnTo>
                    <a:pt x="6491" y="14552"/>
                  </a:lnTo>
                  <a:lnTo>
                    <a:pt x="6464" y="14603"/>
                  </a:lnTo>
                  <a:lnTo>
                    <a:pt x="6436" y="14651"/>
                  </a:lnTo>
                  <a:lnTo>
                    <a:pt x="6408" y="14695"/>
                  </a:lnTo>
                  <a:lnTo>
                    <a:pt x="6380" y="14736"/>
                  </a:lnTo>
                  <a:lnTo>
                    <a:pt x="6352" y="14773"/>
                  </a:lnTo>
                  <a:lnTo>
                    <a:pt x="6323" y="14808"/>
                  </a:lnTo>
                  <a:lnTo>
                    <a:pt x="6294" y="14841"/>
                  </a:lnTo>
                  <a:lnTo>
                    <a:pt x="6264" y="14869"/>
                  </a:lnTo>
                  <a:lnTo>
                    <a:pt x="6233" y="14895"/>
                  </a:lnTo>
                  <a:lnTo>
                    <a:pt x="6202" y="14919"/>
                  </a:lnTo>
                  <a:lnTo>
                    <a:pt x="6170" y="14940"/>
                  </a:lnTo>
                  <a:lnTo>
                    <a:pt x="6137" y="14959"/>
                  </a:lnTo>
                  <a:lnTo>
                    <a:pt x="6103" y="14976"/>
                  </a:lnTo>
                  <a:lnTo>
                    <a:pt x="6068" y="14990"/>
                  </a:lnTo>
                  <a:lnTo>
                    <a:pt x="6031" y="15003"/>
                  </a:lnTo>
                  <a:lnTo>
                    <a:pt x="5994" y="15014"/>
                  </a:lnTo>
                  <a:lnTo>
                    <a:pt x="5955" y="15023"/>
                  </a:lnTo>
                  <a:lnTo>
                    <a:pt x="5915" y="15031"/>
                  </a:lnTo>
                  <a:lnTo>
                    <a:pt x="5873" y="15038"/>
                  </a:lnTo>
                  <a:lnTo>
                    <a:pt x="5829" y="15043"/>
                  </a:lnTo>
                  <a:lnTo>
                    <a:pt x="5785" y="15047"/>
                  </a:lnTo>
                  <a:lnTo>
                    <a:pt x="5738" y="15050"/>
                  </a:lnTo>
                  <a:lnTo>
                    <a:pt x="5689" y="15052"/>
                  </a:lnTo>
                  <a:lnTo>
                    <a:pt x="5638" y="15053"/>
                  </a:lnTo>
                  <a:lnTo>
                    <a:pt x="5586" y="15054"/>
                  </a:lnTo>
                  <a:lnTo>
                    <a:pt x="5532" y="15054"/>
                  </a:lnTo>
                  <a:close/>
                  <a:moveTo>
                    <a:pt x="3890" y="12499"/>
                  </a:moveTo>
                  <a:lnTo>
                    <a:pt x="3873" y="12442"/>
                  </a:lnTo>
                  <a:lnTo>
                    <a:pt x="3855" y="12386"/>
                  </a:lnTo>
                  <a:lnTo>
                    <a:pt x="3838" y="12328"/>
                  </a:lnTo>
                  <a:lnTo>
                    <a:pt x="3820" y="12269"/>
                  </a:lnTo>
                  <a:lnTo>
                    <a:pt x="3802" y="12211"/>
                  </a:lnTo>
                  <a:lnTo>
                    <a:pt x="3783" y="12153"/>
                  </a:lnTo>
                  <a:lnTo>
                    <a:pt x="3763" y="12094"/>
                  </a:lnTo>
                  <a:lnTo>
                    <a:pt x="3744" y="12033"/>
                  </a:lnTo>
                  <a:lnTo>
                    <a:pt x="3725" y="11974"/>
                  </a:lnTo>
                  <a:lnTo>
                    <a:pt x="3705" y="11913"/>
                  </a:lnTo>
                  <a:lnTo>
                    <a:pt x="3685" y="11853"/>
                  </a:lnTo>
                  <a:lnTo>
                    <a:pt x="3665" y="11792"/>
                  </a:lnTo>
                  <a:lnTo>
                    <a:pt x="3645" y="11729"/>
                  </a:lnTo>
                  <a:lnTo>
                    <a:pt x="3624" y="11667"/>
                  </a:lnTo>
                  <a:lnTo>
                    <a:pt x="3603" y="11605"/>
                  </a:lnTo>
                  <a:lnTo>
                    <a:pt x="3581" y="11542"/>
                  </a:lnTo>
                  <a:lnTo>
                    <a:pt x="7487" y="11542"/>
                  </a:lnTo>
                  <a:lnTo>
                    <a:pt x="7464" y="11609"/>
                  </a:lnTo>
                  <a:lnTo>
                    <a:pt x="7440" y="11677"/>
                  </a:lnTo>
                  <a:lnTo>
                    <a:pt x="7417" y="11744"/>
                  </a:lnTo>
                  <a:lnTo>
                    <a:pt x="7395" y="11811"/>
                  </a:lnTo>
                  <a:lnTo>
                    <a:pt x="7373" y="11878"/>
                  </a:lnTo>
                  <a:lnTo>
                    <a:pt x="7351" y="11943"/>
                  </a:lnTo>
                  <a:lnTo>
                    <a:pt x="7330" y="12008"/>
                  </a:lnTo>
                  <a:lnTo>
                    <a:pt x="7309" y="12074"/>
                  </a:lnTo>
                  <a:lnTo>
                    <a:pt x="3890" y="12499"/>
                  </a:lnTo>
                  <a:close/>
                  <a:moveTo>
                    <a:pt x="6835" y="13637"/>
                  </a:moveTo>
                  <a:lnTo>
                    <a:pt x="4342" y="13948"/>
                  </a:lnTo>
                  <a:lnTo>
                    <a:pt x="4325" y="13899"/>
                  </a:lnTo>
                  <a:lnTo>
                    <a:pt x="4309" y="13850"/>
                  </a:lnTo>
                  <a:lnTo>
                    <a:pt x="4290" y="13799"/>
                  </a:lnTo>
                  <a:lnTo>
                    <a:pt x="4273" y="13747"/>
                  </a:lnTo>
                  <a:lnTo>
                    <a:pt x="4256" y="13693"/>
                  </a:lnTo>
                  <a:lnTo>
                    <a:pt x="4238" y="13638"/>
                  </a:lnTo>
                  <a:lnTo>
                    <a:pt x="4220" y="13582"/>
                  </a:lnTo>
                  <a:lnTo>
                    <a:pt x="4202" y="13524"/>
                  </a:lnTo>
                  <a:lnTo>
                    <a:pt x="4183" y="13465"/>
                  </a:lnTo>
                  <a:lnTo>
                    <a:pt x="4164" y="13403"/>
                  </a:lnTo>
                  <a:lnTo>
                    <a:pt x="4145" y="13340"/>
                  </a:lnTo>
                  <a:lnTo>
                    <a:pt x="4124" y="13276"/>
                  </a:lnTo>
                  <a:lnTo>
                    <a:pt x="4104" y="13210"/>
                  </a:lnTo>
                  <a:lnTo>
                    <a:pt x="4083" y="13141"/>
                  </a:lnTo>
                  <a:lnTo>
                    <a:pt x="4062" y="13070"/>
                  </a:lnTo>
                  <a:lnTo>
                    <a:pt x="4041" y="12998"/>
                  </a:lnTo>
                  <a:lnTo>
                    <a:pt x="4038" y="12990"/>
                  </a:lnTo>
                  <a:lnTo>
                    <a:pt x="4036" y="12983"/>
                  </a:lnTo>
                  <a:lnTo>
                    <a:pt x="7149" y="12594"/>
                  </a:lnTo>
                  <a:lnTo>
                    <a:pt x="7132" y="12651"/>
                  </a:lnTo>
                  <a:lnTo>
                    <a:pt x="7116" y="12707"/>
                  </a:lnTo>
                  <a:lnTo>
                    <a:pt x="7098" y="12763"/>
                  </a:lnTo>
                  <a:lnTo>
                    <a:pt x="7081" y="12819"/>
                  </a:lnTo>
                  <a:lnTo>
                    <a:pt x="7064" y="12876"/>
                  </a:lnTo>
                  <a:lnTo>
                    <a:pt x="7047" y="12931"/>
                  </a:lnTo>
                  <a:lnTo>
                    <a:pt x="7031" y="12985"/>
                  </a:lnTo>
                  <a:lnTo>
                    <a:pt x="7016" y="13038"/>
                  </a:lnTo>
                  <a:lnTo>
                    <a:pt x="6992" y="13121"/>
                  </a:lnTo>
                  <a:lnTo>
                    <a:pt x="6968" y="13202"/>
                  </a:lnTo>
                  <a:lnTo>
                    <a:pt x="6945" y="13280"/>
                  </a:lnTo>
                  <a:lnTo>
                    <a:pt x="6921" y="13355"/>
                  </a:lnTo>
                  <a:lnTo>
                    <a:pt x="6899" y="13429"/>
                  </a:lnTo>
                  <a:lnTo>
                    <a:pt x="6878" y="13500"/>
                  </a:lnTo>
                  <a:lnTo>
                    <a:pt x="6856" y="13570"/>
                  </a:lnTo>
                  <a:lnTo>
                    <a:pt x="6835" y="13637"/>
                  </a:lnTo>
                  <a:close/>
                  <a:moveTo>
                    <a:pt x="5532" y="0"/>
                  </a:moveTo>
                  <a:lnTo>
                    <a:pt x="5247" y="7"/>
                  </a:lnTo>
                  <a:lnTo>
                    <a:pt x="4966" y="28"/>
                  </a:lnTo>
                  <a:lnTo>
                    <a:pt x="4689" y="63"/>
                  </a:lnTo>
                  <a:lnTo>
                    <a:pt x="4417" y="112"/>
                  </a:lnTo>
                  <a:lnTo>
                    <a:pt x="4149" y="174"/>
                  </a:lnTo>
                  <a:lnTo>
                    <a:pt x="3886" y="248"/>
                  </a:lnTo>
                  <a:lnTo>
                    <a:pt x="3630" y="335"/>
                  </a:lnTo>
                  <a:lnTo>
                    <a:pt x="3378" y="434"/>
                  </a:lnTo>
                  <a:lnTo>
                    <a:pt x="3133" y="544"/>
                  </a:lnTo>
                  <a:lnTo>
                    <a:pt x="2894" y="666"/>
                  </a:lnTo>
                  <a:lnTo>
                    <a:pt x="2663" y="799"/>
                  </a:lnTo>
                  <a:lnTo>
                    <a:pt x="2439" y="942"/>
                  </a:lnTo>
                  <a:lnTo>
                    <a:pt x="2222" y="1097"/>
                  </a:lnTo>
                  <a:lnTo>
                    <a:pt x="2013" y="1261"/>
                  </a:lnTo>
                  <a:lnTo>
                    <a:pt x="1812" y="1434"/>
                  </a:lnTo>
                  <a:lnTo>
                    <a:pt x="1620" y="1617"/>
                  </a:lnTo>
                  <a:lnTo>
                    <a:pt x="1437" y="1809"/>
                  </a:lnTo>
                  <a:lnTo>
                    <a:pt x="1263" y="2009"/>
                  </a:lnTo>
                  <a:lnTo>
                    <a:pt x="1099" y="2217"/>
                  </a:lnTo>
                  <a:lnTo>
                    <a:pt x="944" y="2434"/>
                  </a:lnTo>
                  <a:lnTo>
                    <a:pt x="801" y="2658"/>
                  </a:lnTo>
                  <a:lnTo>
                    <a:pt x="668" y="2888"/>
                  </a:lnTo>
                  <a:lnTo>
                    <a:pt x="545" y="3127"/>
                  </a:lnTo>
                  <a:lnTo>
                    <a:pt x="434" y="3371"/>
                  </a:lnTo>
                  <a:lnTo>
                    <a:pt x="336" y="3622"/>
                  </a:lnTo>
                  <a:lnTo>
                    <a:pt x="248" y="3879"/>
                  </a:lnTo>
                  <a:lnTo>
                    <a:pt x="174" y="4141"/>
                  </a:lnTo>
                  <a:lnTo>
                    <a:pt x="113" y="4408"/>
                  </a:lnTo>
                  <a:lnTo>
                    <a:pt x="63" y="4679"/>
                  </a:lnTo>
                  <a:lnTo>
                    <a:pt x="28" y="4956"/>
                  </a:lnTo>
                  <a:lnTo>
                    <a:pt x="7" y="5236"/>
                  </a:lnTo>
                  <a:lnTo>
                    <a:pt x="0" y="5520"/>
                  </a:lnTo>
                  <a:lnTo>
                    <a:pt x="5" y="5710"/>
                  </a:lnTo>
                  <a:lnTo>
                    <a:pt x="21" y="5900"/>
                  </a:lnTo>
                  <a:lnTo>
                    <a:pt x="46" y="6092"/>
                  </a:lnTo>
                  <a:lnTo>
                    <a:pt x="81" y="6284"/>
                  </a:lnTo>
                  <a:lnTo>
                    <a:pt x="125" y="6475"/>
                  </a:lnTo>
                  <a:lnTo>
                    <a:pt x="176" y="6668"/>
                  </a:lnTo>
                  <a:lnTo>
                    <a:pt x="234" y="6861"/>
                  </a:lnTo>
                  <a:lnTo>
                    <a:pt x="301" y="7053"/>
                  </a:lnTo>
                  <a:lnTo>
                    <a:pt x="373" y="7247"/>
                  </a:lnTo>
                  <a:lnTo>
                    <a:pt x="451" y="7440"/>
                  </a:lnTo>
                  <a:lnTo>
                    <a:pt x="534" y="7634"/>
                  </a:lnTo>
                  <a:lnTo>
                    <a:pt x="623" y="7826"/>
                  </a:lnTo>
                  <a:lnTo>
                    <a:pt x="715" y="8020"/>
                  </a:lnTo>
                  <a:lnTo>
                    <a:pt x="811" y="8213"/>
                  </a:lnTo>
                  <a:lnTo>
                    <a:pt x="910" y="8405"/>
                  </a:lnTo>
                  <a:lnTo>
                    <a:pt x="1012" y="8597"/>
                  </a:lnTo>
                  <a:lnTo>
                    <a:pt x="1115" y="8789"/>
                  </a:lnTo>
                  <a:lnTo>
                    <a:pt x="1221" y="8980"/>
                  </a:lnTo>
                  <a:lnTo>
                    <a:pt x="1327" y="9171"/>
                  </a:lnTo>
                  <a:lnTo>
                    <a:pt x="1433" y="9361"/>
                  </a:lnTo>
                  <a:lnTo>
                    <a:pt x="1539" y="9550"/>
                  </a:lnTo>
                  <a:lnTo>
                    <a:pt x="1644" y="9739"/>
                  </a:lnTo>
                  <a:lnTo>
                    <a:pt x="1748" y="9927"/>
                  </a:lnTo>
                  <a:lnTo>
                    <a:pt x="1850" y="10115"/>
                  </a:lnTo>
                  <a:lnTo>
                    <a:pt x="1949" y="10300"/>
                  </a:lnTo>
                  <a:lnTo>
                    <a:pt x="2046" y="10485"/>
                  </a:lnTo>
                  <a:lnTo>
                    <a:pt x="2138" y="10670"/>
                  </a:lnTo>
                  <a:lnTo>
                    <a:pt x="2228" y="10852"/>
                  </a:lnTo>
                  <a:lnTo>
                    <a:pt x="2311" y="11033"/>
                  </a:lnTo>
                  <a:lnTo>
                    <a:pt x="2391" y="11214"/>
                  </a:lnTo>
                  <a:lnTo>
                    <a:pt x="2463" y="11392"/>
                  </a:lnTo>
                  <a:lnTo>
                    <a:pt x="2529" y="11569"/>
                  </a:lnTo>
                  <a:lnTo>
                    <a:pt x="2621" y="11829"/>
                  </a:lnTo>
                  <a:lnTo>
                    <a:pt x="2706" y="12083"/>
                  </a:lnTo>
                  <a:lnTo>
                    <a:pt x="2787" y="12329"/>
                  </a:lnTo>
                  <a:lnTo>
                    <a:pt x="2861" y="12568"/>
                  </a:lnTo>
                  <a:lnTo>
                    <a:pt x="2933" y="12801"/>
                  </a:lnTo>
                  <a:lnTo>
                    <a:pt x="3000" y="13026"/>
                  </a:lnTo>
                  <a:lnTo>
                    <a:pt x="3065" y="13245"/>
                  </a:lnTo>
                  <a:lnTo>
                    <a:pt x="3128" y="13456"/>
                  </a:lnTo>
                  <a:lnTo>
                    <a:pt x="3188" y="13658"/>
                  </a:lnTo>
                  <a:lnTo>
                    <a:pt x="3248" y="13855"/>
                  </a:lnTo>
                  <a:lnTo>
                    <a:pt x="3308" y="14043"/>
                  </a:lnTo>
                  <a:lnTo>
                    <a:pt x="3367" y="14223"/>
                  </a:lnTo>
                  <a:lnTo>
                    <a:pt x="3428" y="14396"/>
                  </a:lnTo>
                  <a:lnTo>
                    <a:pt x="3489" y="14562"/>
                  </a:lnTo>
                  <a:lnTo>
                    <a:pt x="3552" y="14718"/>
                  </a:lnTo>
                  <a:lnTo>
                    <a:pt x="3619" y="14867"/>
                  </a:lnTo>
                  <a:lnTo>
                    <a:pt x="3688" y="15007"/>
                  </a:lnTo>
                  <a:lnTo>
                    <a:pt x="3761" y="15140"/>
                  </a:lnTo>
                  <a:lnTo>
                    <a:pt x="3839" y="15263"/>
                  </a:lnTo>
                  <a:lnTo>
                    <a:pt x="3922" y="15379"/>
                  </a:lnTo>
                  <a:lnTo>
                    <a:pt x="4011" y="15485"/>
                  </a:lnTo>
                  <a:lnTo>
                    <a:pt x="4105" y="15582"/>
                  </a:lnTo>
                  <a:lnTo>
                    <a:pt x="4207" y="15672"/>
                  </a:lnTo>
                  <a:lnTo>
                    <a:pt x="4316" y="15752"/>
                  </a:lnTo>
                  <a:lnTo>
                    <a:pt x="4433" y="15822"/>
                  </a:lnTo>
                  <a:lnTo>
                    <a:pt x="4559" y="15884"/>
                  </a:lnTo>
                  <a:lnTo>
                    <a:pt x="4694" y="15937"/>
                  </a:lnTo>
                  <a:lnTo>
                    <a:pt x="4840" y="15981"/>
                  </a:lnTo>
                  <a:lnTo>
                    <a:pt x="4995" y="16014"/>
                  </a:lnTo>
                  <a:lnTo>
                    <a:pt x="5161" y="16038"/>
                  </a:lnTo>
                  <a:lnTo>
                    <a:pt x="5340" y="16053"/>
                  </a:lnTo>
                  <a:lnTo>
                    <a:pt x="5532" y="16058"/>
                  </a:lnTo>
                  <a:lnTo>
                    <a:pt x="5726" y="16053"/>
                  </a:lnTo>
                  <a:lnTo>
                    <a:pt x="5907" y="16039"/>
                  </a:lnTo>
                  <a:lnTo>
                    <a:pt x="6076" y="16014"/>
                  </a:lnTo>
                  <a:lnTo>
                    <a:pt x="6232" y="15981"/>
                  </a:lnTo>
                  <a:lnTo>
                    <a:pt x="6379" y="15938"/>
                  </a:lnTo>
                  <a:lnTo>
                    <a:pt x="6516" y="15885"/>
                  </a:lnTo>
                  <a:lnTo>
                    <a:pt x="6643" y="15823"/>
                  </a:lnTo>
                  <a:lnTo>
                    <a:pt x="6760" y="15753"/>
                  </a:lnTo>
                  <a:lnTo>
                    <a:pt x="6870" y="15673"/>
                  </a:lnTo>
                  <a:lnTo>
                    <a:pt x="6972" y="15584"/>
                  </a:lnTo>
                  <a:lnTo>
                    <a:pt x="7066" y="15487"/>
                  </a:lnTo>
                  <a:lnTo>
                    <a:pt x="7155" y="15381"/>
                  </a:lnTo>
                  <a:lnTo>
                    <a:pt x="7237" y="15266"/>
                  </a:lnTo>
                  <a:lnTo>
                    <a:pt x="7315" y="15143"/>
                  </a:lnTo>
                  <a:lnTo>
                    <a:pt x="7387" y="15011"/>
                  </a:lnTo>
                  <a:lnTo>
                    <a:pt x="7455" y="14871"/>
                  </a:lnTo>
                  <a:lnTo>
                    <a:pt x="7521" y="14723"/>
                  </a:lnTo>
                  <a:lnTo>
                    <a:pt x="7584" y="14567"/>
                  </a:lnTo>
                  <a:lnTo>
                    <a:pt x="7645" y="14402"/>
                  </a:lnTo>
                  <a:lnTo>
                    <a:pt x="7704" y="14229"/>
                  </a:lnTo>
                  <a:lnTo>
                    <a:pt x="7762" y="14050"/>
                  </a:lnTo>
                  <a:lnTo>
                    <a:pt x="7821" y="13862"/>
                  </a:lnTo>
                  <a:lnTo>
                    <a:pt x="7880" y="13666"/>
                  </a:lnTo>
                  <a:lnTo>
                    <a:pt x="7939" y="13464"/>
                  </a:lnTo>
                  <a:lnTo>
                    <a:pt x="8002" y="13253"/>
                  </a:lnTo>
                  <a:lnTo>
                    <a:pt x="8065" y="13035"/>
                  </a:lnTo>
                  <a:lnTo>
                    <a:pt x="8132" y="12810"/>
                  </a:lnTo>
                  <a:lnTo>
                    <a:pt x="8203" y="12578"/>
                  </a:lnTo>
                  <a:lnTo>
                    <a:pt x="8277" y="12340"/>
                  </a:lnTo>
                  <a:lnTo>
                    <a:pt x="8357" y="12094"/>
                  </a:lnTo>
                  <a:lnTo>
                    <a:pt x="8442" y="11841"/>
                  </a:lnTo>
                  <a:lnTo>
                    <a:pt x="8534" y="11581"/>
                  </a:lnTo>
                  <a:lnTo>
                    <a:pt x="8600" y="11403"/>
                  </a:lnTo>
                  <a:lnTo>
                    <a:pt x="8673" y="11224"/>
                  </a:lnTo>
                  <a:lnTo>
                    <a:pt x="8752" y="11043"/>
                  </a:lnTo>
                  <a:lnTo>
                    <a:pt x="8836" y="10861"/>
                  </a:lnTo>
                  <a:lnTo>
                    <a:pt x="8926" y="10678"/>
                  </a:lnTo>
                  <a:lnTo>
                    <a:pt x="9018" y="10493"/>
                  </a:lnTo>
                  <a:lnTo>
                    <a:pt x="9115" y="10307"/>
                  </a:lnTo>
                  <a:lnTo>
                    <a:pt x="9214" y="10121"/>
                  </a:lnTo>
                  <a:lnTo>
                    <a:pt x="9316" y="9932"/>
                  </a:lnTo>
                  <a:lnTo>
                    <a:pt x="9421" y="9743"/>
                  </a:lnTo>
                  <a:lnTo>
                    <a:pt x="9525" y="9554"/>
                  </a:lnTo>
                  <a:lnTo>
                    <a:pt x="9632" y="9363"/>
                  </a:lnTo>
                  <a:lnTo>
                    <a:pt x="9737" y="9172"/>
                  </a:lnTo>
                  <a:lnTo>
                    <a:pt x="9844" y="8980"/>
                  </a:lnTo>
                  <a:lnTo>
                    <a:pt x="9949" y="8788"/>
                  </a:lnTo>
                  <a:lnTo>
                    <a:pt x="10052" y="8596"/>
                  </a:lnTo>
                  <a:lnTo>
                    <a:pt x="10154" y="8402"/>
                  </a:lnTo>
                  <a:lnTo>
                    <a:pt x="10253" y="8210"/>
                  </a:lnTo>
                  <a:lnTo>
                    <a:pt x="10349" y="8016"/>
                  </a:lnTo>
                  <a:lnTo>
                    <a:pt x="10441" y="7822"/>
                  </a:lnTo>
                  <a:lnTo>
                    <a:pt x="10529" y="7629"/>
                  </a:lnTo>
                  <a:lnTo>
                    <a:pt x="10612" y="7435"/>
                  </a:lnTo>
                  <a:lnTo>
                    <a:pt x="10691" y="7241"/>
                  </a:lnTo>
                  <a:lnTo>
                    <a:pt x="10763" y="7048"/>
                  </a:lnTo>
                  <a:lnTo>
                    <a:pt x="10829" y="6856"/>
                  </a:lnTo>
                  <a:lnTo>
                    <a:pt x="10888" y="6663"/>
                  </a:lnTo>
                  <a:lnTo>
                    <a:pt x="10939" y="6470"/>
                  </a:lnTo>
                  <a:lnTo>
                    <a:pt x="10983" y="6280"/>
                  </a:lnTo>
                  <a:lnTo>
                    <a:pt x="11017" y="6088"/>
                  </a:lnTo>
                  <a:lnTo>
                    <a:pt x="11042" y="5898"/>
                  </a:lnTo>
                  <a:lnTo>
                    <a:pt x="11058" y="5709"/>
                  </a:lnTo>
                  <a:lnTo>
                    <a:pt x="11063" y="5520"/>
                  </a:lnTo>
                  <a:lnTo>
                    <a:pt x="11056" y="5236"/>
                  </a:lnTo>
                  <a:lnTo>
                    <a:pt x="11035" y="4956"/>
                  </a:lnTo>
                  <a:lnTo>
                    <a:pt x="11000" y="4679"/>
                  </a:lnTo>
                  <a:lnTo>
                    <a:pt x="10950" y="4408"/>
                  </a:lnTo>
                  <a:lnTo>
                    <a:pt x="10889" y="4141"/>
                  </a:lnTo>
                  <a:lnTo>
                    <a:pt x="10815" y="3879"/>
                  </a:lnTo>
                  <a:lnTo>
                    <a:pt x="10727" y="3622"/>
                  </a:lnTo>
                  <a:lnTo>
                    <a:pt x="10629" y="3371"/>
                  </a:lnTo>
                  <a:lnTo>
                    <a:pt x="10518" y="3127"/>
                  </a:lnTo>
                  <a:lnTo>
                    <a:pt x="10395" y="2888"/>
                  </a:lnTo>
                  <a:lnTo>
                    <a:pt x="10262" y="2658"/>
                  </a:lnTo>
                  <a:lnTo>
                    <a:pt x="10119" y="2434"/>
                  </a:lnTo>
                  <a:lnTo>
                    <a:pt x="9964" y="2217"/>
                  </a:lnTo>
                  <a:lnTo>
                    <a:pt x="9800" y="2009"/>
                  </a:lnTo>
                  <a:lnTo>
                    <a:pt x="9626" y="1809"/>
                  </a:lnTo>
                  <a:lnTo>
                    <a:pt x="9443" y="1617"/>
                  </a:lnTo>
                  <a:lnTo>
                    <a:pt x="9251" y="1434"/>
                  </a:lnTo>
                  <a:lnTo>
                    <a:pt x="9050" y="1261"/>
                  </a:lnTo>
                  <a:lnTo>
                    <a:pt x="8841" y="1097"/>
                  </a:lnTo>
                  <a:lnTo>
                    <a:pt x="8624" y="942"/>
                  </a:lnTo>
                  <a:lnTo>
                    <a:pt x="8400" y="799"/>
                  </a:lnTo>
                  <a:lnTo>
                    <a:pt x="8169" y="666"/>
                  </a:lnTo>
                  <a:lnTo>
                    <a:pt x="7929" y="544"/>
                  </a:lnTo>
                  <a:lnTo>
                    <a:pt x="7685" y="434"/>
                  </a:lnTo>
                  <a:lnTo>
                    <a:pt x="7433" y="335"/>
                  </a:lnTo>
                  <a:lnTo>
                    <a:pt x="7176" y="248"/>
                  </a:lnTo>
                  <a:lnTo>
                    <a:pt x="6913" y="174"/>
                  </a:lnTo>
                  <a:lnTo>
                    <a:pt x="6646" y="112"/>
                  </a:lnTo>
                  <a:lnTo>
                    <a:pt x="6374" y="63"/>
                  </a:lnTo>
                  <a:lnTo>
                    <a:pt x="6097" y="28"/>
                  </a:lnTo>
                  <a:lnTo>
                    <a:pt x="5816" y="7"/>
                  </a:lnTo>
                  <a:lnTo>
                    <a:pt x="55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101"/>
            <p:cNvSpPr>
              <a:spLocks/>
            </p:cNvSpPr>
            <p:nvPr/>
          </p:nvSpPr>
          <p:spPr bwMode="auto">
            <a:xfrm>
              <a:off x="8699500" y="2173288"/>
              <a:ext cx="139700" cy="139700"/>
            </a:xfrm>
            <a:custGeom>
              <a:avLst/>
              <a:gdLst>
                <a:gd name="T0" fmla="*/ 2559 w 3269"/>
                <a:gd name="T1" fmla="*/ 35 h 3262"/>
                <a:gd name="T2" fmla="*/ 1981 w 3269"/>
                <a:gd name="T3" fmla="*/ 183 h 3262"/>
                <a:gd name="T4" fmla="*/ 1455 w 3269"/>
                <a:gd name="T5" fmla="*/ 437 h 3262"/>
                <a:gd name="T6" fmla="*/ 990 w 3269"/>
                <a:gd name="T7" fmla="*/ 783 h 3262"/>
                <a:gd name="T8" fmla="*/ 601 w 3269"/>
                <a:gd name="T9" fmla="*/ 1210 h 3262"/>
                <a:gd name="T10" fmla="*/ 298 w 3269"/>
                <a:gd name="T11" fmla="*/ 1706 h 3262"/>
                <a:gd name="T12" fmla="*/ 96 w 3269"/>
                <a:gd name="T13" fmla="*/ 2259 h 3262"/>
                <a:gd name="T14" fmla="*/ 4 w 3269"/>
                <a:gd name="T15" fmla="*/ 2856 h 3262"/>
                <a:gd name="T16" fmla="*/ 3 w 3269"/>
                <a:gd name="T17" fmla="*/ 3049 h 3262"/>
                <a:gd name="T18" fmla="*/ 15 w 3269"/>
                <a:gd name="T19" fmla="*/ 3097 h 3262"/>
                <a:gd name="T20" fmla="*/ 37 w 3269"/>
                <a:gd name="T21" fmla="*/ 3141 h 3262"/>
                <a:gd name="T22" fmla="*/ 66 w 3269"/>
                <a:gd name="T23" fmla="*/ 3180 h 3262"/>
                <a:gd name="T24" fmla="*/ 101 w 3269"/>
                <a:gd name="T25" fmla="*/ 3212 h 3262"/>
                <a:gd name="T26" fmla="*/ 143 w 3269"/>
                <a:gd name="T27" fmla="*/ 3237 h 3262"/>
                <a:gd name="T28" fmla="*/ 189 w 3269"/>
                <a:gd name="T29" fmla="*/ 3254 h 3262"/>
                <a:gd name="T30" fmla="*/ 239 w 3269"/>
                <a:gd name="T31" fmla="*/ 3262 h 3262"/>
                <a:gd name="T32" fmla="*/ 290 w 3269"/>
                <a:gd name="T33" fmla="*/ 3259 h 3262"/>
                <a:gd name="T34" fmla="*/ 338 w 3269"/>
                <a:gd name="T35" fmla="*/ 3247 h 3262"/>
                <a:gd name="T36" fmla="*/ 382 w 3269"/>
                <a:gd name="T37" fmla="*/ 3226 h 3262"/>
                <a:gd name="T38" fmla="*/ 421 w 3269"/>
                <a:gd name="T39" fmla="*/ 3197 h 3262"/>
                <a:gd name="T40" fmla="*/ 453 w 3269"/>
                <a:gd name="T41" fmla="*/ 3161 h 3262"/>
                <a:gd name="T42" fmla="*/ 478 w 3269"/>
                <a:gd name="T43" fmla="*/ 3119 h 3262"/>
                <a:gd name="T44" fmla="*/ 495 w 3269"/>
                <a:gd name="T45" fmla="*/ 3073 h 3262"/>
                <a:gd name="T46" fmla="*/ 503 w 3269"/>
                <a:gd name="T47" fmla="*/ 3024 h 3262"/>
                <a:gd name="T48" fmla="*/ 532 w 3269"/>
                <a:gd name="T49" fmla="*/ 2630 h 3262"/>
                <a:gd name="T50" fmla="*/ 656 w 3269"/>
                <a:gd name="T51" fmla="*/ 2149 h 3262"/>
                <a:gd name="T52" fmla="*/ 867 w 3269"/>
                <a:gd name="T53" fmla="*/ 1711 h 3262"/>
                <a:gd name="T54" fmla="*/ 1157 w 3269"/>
                <a:gd name="T55" fmla="*/ 1325 h 3262"/>
                <a:gd name="T56" fmla="*/ 1514 w 3269"/>
                <a:gd name="T57" fmla="*/ 1001 h 3262"/>
                <a:gd name="T58" fmla="*/ 1928 w 3269"/>
                <a:gd name="T59" fmla="*/ 750 h 3262"/>
                <a:gd name="T60" fmla="*/ 2390 w 3269"/>
                <a:gd name="T61" fmla="*/ 581 h 3262"/>
                <a:gd name="T62" fmla="*/ 2889 w 3269"/>
                <a:gd name="T63" fmla="*/ 505 h 3262"/>
                <a:gd name="T64" fmla="*/ 3056 w 3269"/>
                <a:gd name="T65" fmla="*/ 499 h 3262"/>
                <a:gd name="T66" fmla="*/ 3104 w 3269"/>
                <a:gd name="T67" fmla="*/ 487 h 3262"/>
                <a:gd name="T68" fmla="*/ 3148 w 3269"/>
                <a:gd name="T69" fmla="*/ 466 h 3262"/>
                <a:gd name="T70" fmla="*/ 3186 w 3269"/>
                <a:gd name="T71" fmla="*/ 437 h 3262"/>
                <a:gd name="T72" fmla="*/ 3219 w 3269"/>
                <a:gd name="T73" fmla="*/ 402 h 3262"/>
                <a:gd name="T74" fmla="*/ 3244 w 3269"/>
                <a:gd name="T75" fmla="*/ 359 h 3262"/>
                <a:gd name="T76" fmla="*/ 3261 w 3269"/>
                <a:gd name="T77" fmla="*/ 314 h 3262"/>
                <a:gd name="T78" fmla="*/ 3269 w 3269"/>
                <a:gd name="T79" fmla="*/ 264 h 3262"/>
                <a:gd name="T80" fmla="*/ 3266 w 3269"/>
                <a:gd name="T81" fmla="*/ 213 h 3262"/>
                <a:gd name="T82" fmla="*/ 3254 w 3269"/>
                <a:gd name="T83" fmla="*/ 165 h 3262"/>
                <a:gd name="T84" fmla="*/ 3233 w 3269"/>
                <a:gd name="T85" fmla="*/ 120 h 3262"/>
                <a:gd name="T86" fmla="*/ 3204 w 3269"/>
                <a:gd name="T87" fmla="*/ 82 h 3262"/>
                <a:gd name="T88" fmla="*/ 3168 w 3269"/>
                <a:gd name="T89" fmla="*/ 50 h 3262"/>
                <a:gd name="T90" fmla="*/ 3126 w 3269"/>
                <a:gd name="T91" fmla="*/ 25 h 3262"/>
                <a:gd name="T92" fmla="*/ 3080 w 3269"/>
                <a:gd name="T93" fmla="*/ 8 h 3262"/>
                <a:gd name="T94" fmla="*/ 3031 w 3269"/>
                <a:gd name="T95" fmla="*/ 0 h 3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269" h="3262">
                  <a:moveTo>
                    <a:pt x="3018" y="0"/>
                  </a:moveTo>
                  <a:lnTo>
                    <a:pt x="2863" y="4"/>
                  </a:lnTo>
                  <a:lnTo>
                    <a:pt x="2710" y="15"/>
                  </a:lnTo>
                  <a:lnTo>
                    <a:pt x="2559" y="35"/>
                  </a:lnTo>
                  <a:lnTo>
                    <a:pt x="2410" y="61"/>
                  </a:lnTo>
                  <a:lnTo>
                    <a:pt x="2264" y="95"/>
                  </a:lnTo>
                  <a:lnTo>
                    <a:pt x="2121" y="136"/>
                  </a:lnTo>
                  <a:lnTo>
                    <a:pt x="1981" y="183"/>
                  </a:lnTo>
                  <a:lnTo>
                    <a:pt x="1844" y="237"/>
                  </a:lnTo>
                  <a:lnTo>
                    <a:pt x="1710" y="297"/>
                  </a:lnTo>
                  <a:lnTo>
                    <a:pt x="1580" y="364"/>
                  </a:lnTo>
                  <a:lnTo>
                    <a:pt x="1455" y="437"/>
                  </a:lnTo>
                  <a:lnTo>
                    <a:pt x="1332" y="515"/>
                  </a:lnTo>
                  <a:lnTo>
                    <a:pt x="1213" y="599"/>
                  </a:lnTo>
                  <a:lnTo>
                    <a:pt x="1100" y="689"/>
                  </a:lnTo>
                  <a:lnTo>
                    <a:pt x="990" y="783"/>
                  </a:lnTo>
                  <a:lnTo>
                    <a:pt x="885" y="883"/>
                  </a:lnTo>
                  <a:lnTo>
                    <a:pt x="785" y="988"/>
                  </a:lnTo>
                  <a:lnTo>
                    <a:pt x="690" y="1097"/>
                  </a:lnTo>
                  <a:lnTo>
                    <a:pt x="601" y="1210"/>
                  </a:lnTo>
                  <a:lnTo>
                    <a:pt x="516" y="1329"/>
                  </a:lnTo>
                  <a:lnTo>
                    <a:pt x="438" y="1450"/>
                  </a:lnTo>
                  <a:lnTo>
                    <a:pt x="365" y="1577"/>
                  </a:lnTo>
                  <a:lnTo>
                    <a:pt x="298" y="1706"/>
                  </a:lnTo>
                  <a:lnTo>
                    <a:pt x="238" y="1840"/>
                  </a:lnTo>
                  <a:lnTo>
                    <a:pt x="183" y="1976"/>
                  </a:lnTo>
                  <a:lnTo>
                    <a:pt x="136" y="2117"/>
                  </a:lnTo>
                  <a:lnTo>
                    <a:pt x="96" y="2259"/>
                  </a:lnTo>
                  <a:lnTo>
                    <a:pt x="62" y="2405"/>
                  </a:lnTo>
                  <a:lnTo>
                    <a:pt x="36" y="2553"/>
                  </a:lnTo>
                  <a:lnTo>
                    <a:pt x="16" y="2704"/>
                  </a:lnTo>
                  <a:lnTo>
                    <a:pt x="4" y="2856"/>
                  </a:lnTo>
                  <a:lnTo>
                    <a:pt x="0" y="3011"/>
                  </a:lnTo>
                  <a:lnTo>
                    <a:pt x="0" y="3024"/>
                  </a:lnTo>
                  <a:lnTo>
                    <a:pt x="1" y="3037"/>
                  </a:lnTo>
                  <a:lnTo>
                    <a:pt x="3" y="3049"/>
                  </a:lnTo>
                  <a:lnTo>
                    <a:pt x="5" y="3061"/>
                  </a:lnTo>
                  <a:lnTo>
                    <a:pt x="8" y="3073"/>
                  </a:lnTo>
                  <a:lnTo>
                    <a:pt x="11" y="3085"/>
                  </a:lnTo>
                  <a:lnTo>
                    <a:pt x="15" y="3097"/>
                  </a:lnTo>
                  <a:lnTo>
                    <a:pt x="20" y="3108"/>
                  </a:lnTo>
                  <a:lnTo>
                    <a:pt x="25" y="3119"/>
                  </a:lnTo>
                  <a:lnTo>
                    <a:pt x="30" y="3130"/>
                  </a:lnTo>
                  <a:lnTo>
                    <a:pt x="37" y="3141"/>
                  </a:lnTo>
                  <a:lnTo>
                    <a:pt x="44" y="3151"/>
                  </a:lnTo>
                  <a:lnTo>
                    <a:pt x="51" y="3161"/>
                  </a:lnTo>
                  <a:lnTo>
                    <a:pt x="58" y="3171"/>
                  </a:lnTo>
                  <a:lnTo>
                    <a:pt x="66" y="3180"/>
                  </a:lnTo>
                  <a:lnTo>
                    <a:pt x="74" y="3189"/>
                  </a:lnTo>
                  <a:lnTo>
                    <a:pt x="83" y="3197"/>
                  </a:lnTo>
                  <a:lnTo>
                    <a:pt x="92" y="3205"/>
                  </a:lnTo>
                  <a:lnTo>
                    <a:pt x="101" y="3212"/>
                  </a:lnTo>
                  <a:lnTo>
                    <a:pt x="111" y="3219"/>
                  </a:lnTo>
                  <a:lnTo>
                    <a:pt x="121" y="3226"/>
                  </a:lnTo>
                  <a:lnTo>
                    <a:pt x="132" y="3232"/>
                  </a:lnTo>
                  <a:lnTo>
                    <a:pt x="143" y="3237"/>
                  </a:lnTo>
                  <a:lnTo>
                    <a:pt x="154" y="3242"/>
                  </a:lnTo>
                  <a:lnTo>
                    <a:pt x="165" y="3247"/>
                  </a:lnTo>
                  <a:lnTo>
                    <a:pt x="177" y="3251"/>
                  </a:lnTo>
                  <a:lnTo>
                    <a:pt x="189" y="3254"/>
                  </a:lnTo>
                  <a:lnTo>
                    <a:pt x="201" y="3257"/>
                  </a:lnTo>
                  <a:lnTo>
                    <a:pt x="214" y="3259"/>
                  </a:lnTo>
                  <a:lnTo>
                    <a:pt x="227" y="3261"/>
                  </a:lnTo>
                  <a:lnTo>
                    <a:pt x="239" y="3262"/>
                  </a:lnTo>
                  <a:lnTo>
                    <a:pt x="252" y="3262"/>
                  </a:lnTo>
                  <a:lnTo>
                    <a:pt x="265" y="3262"/>
                  </a:lnTo>
                  <a:lnTo>
                    <a:pt x="278" y="3261"/>
                  </a:lnTo>
                  <a:lnTo>
                    <a:pt x="290" y="3259"/>
                  </a:lnTo>
                  <a:lnTo>
                    <a:pt x="302" y="3257"/>
                  </a:lnTo>
                  <a:lnTo>
                    <a:pt x="315" y="3254"/>
                  </a:lnTo>
                  <a:lnTo>
                    <a:pt x="326" y="3251"/>
                  </a:lnTo>
                  <a:lnTo>
                    <a:pt x="338" y="3247"/>
                  </a:lnTo>
                  <a:lnTo>
                    <a:pt x="349" y="3242"/>
                  </a:lnTo>
                  <a:lnTo>
                    <a:pt x="360" y="3237"/>
                  </a:lnTo>
                  <a:lnTo>
                    <a:pt x="371" y="3232"/>
                  </a:lnTo>
                  <a:lnTo>
                    <a:pt x="382" y="3226"/>
                  </a:lnTo>
                  <a:lnTo>
                    <a:pt x="393" y="3219"/>
                  </a:lnTo>
                  <a:lnTo>
                    <a:pt x="403" y="3212"/>
                  </a:lnTo>
                  <a:lnTo>
                    <a:pt x="412" y="3205"/>
                  </a:lnTo>
                  <a:lnTo>
                    <a:pt x="421" y="3197"/>
                  </a:lnTo>
                  <a:lnTo>
                    <a:pt x="430" y="3189"/>
                  </a:lnTo>
                  <a:lnTo>
                    <a:pt x="438" y="3180"/>
                  </a:lnTo>
                  <a:lnTo>
                    <a:pt x="446" y="3171"/>
                  </a:lnTo>
                  <a:lnTo>
                    <a:pt x="453" y="3161"/>
                  </a:lnTo>
                  <a:lnTo>
                    <a:pt x="460" y="3151"/>
                  </a:lnTo>
                  <a:lnTo>
                    <a:pt x="467" y="3141"/>
                  </a:lnTo>
                  <a:lnTo>
                    <a:pt x="473" y="3130"/>
                  </a:lnTo>
                  <a:lnTo>
                    <a:pt x="478" y="3119"/>
                  </a:lnTo>
                  <a:lnTo>
                    <a:pt x="483" y="3108"/>
                  </a:lnTo>
                  <a:lnTo>
                    <a:pt x="488" y="3097"/>
                  </a:lnTo>
                  <a:lnTo>
                    <a:pt x="492" y="3085"/>
                  </a:lnTo>
                  <a:lnTo>
                    <a:pt x="495" y="3073"/>
                  </a:lnTo>
                  <a:lnTo>
                    <a:pt x="498" y="3061"/>
                  </a:lnTo>
                  <a:lnTo>
                    <a:pt x="500" y="3049"/>
                  </a:lnTo>
                  <a:lnTo>
                    <a:pt x="502" y="3037"/>
                  </a:lnTo>
                  <a:lnTo>
                    <a:pt x="503" y="3024"/>
                  </a:lnTo>
                  <a:lnTo>
                    <a:pt x="503" y="3011"/>
                  </a:lnTo>
                  <a:lnTo>
                    <a:pt x="506" y="2882"/>
                  </a:lnTo>
                  <a:lnTo>
                    <a:pt x="516" y="2755"/>
                  </a:lnTo>
                  <a:lnTo>
                    <a:pt x="532" y="2630"/>
                  </a:lnTo>
                  <a:lnTo>
                    <a:pt x="554" y="2506"/>
                  </a:lnTo>
                  <a:lnTo>
                    <a:pt x="583" y="2385"/>
                  </a:lnTo>
                  <a:lnTo>
                    <a:pt x="617" y="2265"/>
                  </a:lnTo>
                  <a:lnTo>
                    <a:pt x="656" y="2149"/>
                  </a:lnTo>
                  <a:lnTo>
                    <a:pt x="701" y="2035"/>
                  </a:lnTo>
                  <a:lnTo>
                    <a:pt x="752" y="1924"/>
                  </a:lnTo>
                  <a:lnTo>
                    <a:pt x="807" y="1816"/>
                  </a:lnTo>
                  <a:lnTo>
                    <a:pt x="867" y="1711"/>
                  </a:lnTo>
                  <a:lnTo>
                    <a:pt x="934" y="1609"/>
                  </a:lnTo>
                  <a:lnTo>
                    <a:pt x="1003" y="1511"/>
                  </a:lnTo>
                  <a:lnTo>
                    <a:pt x="1078" y="1416"/>
                  </a:lnTo>
                  <a:lnTo>
                    <a:pt x="1157" y="1325"/>
                  </a:lnTo>
                  <a:lnTo>
                    <a:pt x="1240" y="1238"/>
                  </a:lnTo>
                  <a:lnTo>
                    <a:pt x="1328" y="1154"/>
                  </a:lnTo>
                  <a:lnTo>
                    <a:pt x="1419" y="1076"/>
                  </a:lnTo>
                  <a:lnTo>
                    <a:pt x="1514" y="1001"/>
                  </a:lnTo>
                  <a:lnTo>
                    <a:pt x="1612" y="931"/>
                  </a:lnTo>
                  <a:lnTo>
                    <a:pt x="1715" y="865"/>
                  </a:lnTo>
                  <a:lnTo>
                    <a:pt x="1820" y="805"/>
                  </a:lnTo>
                  <a:lnTo>
                    <a:pt x="1928" y="750"/>
                  </a:lnTo>
                  <a:lnTo>
                    <a:pt x="2040" y="700"/>
                  </a:lnTo>
                  <a:lnTo>
                    <a:pt x="2154" y="654"/>
                  </a:lnTo>
                  <a:lnTo>
                    <a:pt x="2270" y="615"/>
                  </a:lnTo>
                  <a:lnTo>
                    <a:pt x="2390" y="581"/>
                  </a:lnTo>
                  <a:lnTo>
                    <a:pt x="2512" y="553"/>
                  </a:lnTo>
                  <a:lnTo>
                    <a:pt x="2635" y="531"/>
                  </a:lnTo>
                  <a:lnTo>
                    <a:pt x="2761" y="515"/>
                  </a:lnTo>
                  <a:lnTo>
                    <a:pt x="2889" y="505"/>
                  </a:lnTo>
                  <a:lnTo>
                    <a:pt x="3018" y="502"/>
                  </a:lnTo>
                  <a:lnTo>
                    <a:pt x="3031" y="502"/>
                  </a:lnTo>
                  <a:lnTo>
                    <a:pt x="3044" y="501"/>
                  </a:lnTo>
                  <a:lnTo>
                    <a:pt x="3056" y="499"/>
                  </a:lnTo>
                  <a:lnTo>
                    <a:pt x="3068" y="497"/>
                  </a:lnTo>
                  <a:lnTo>
                    <a:pt x="3080" y="494"/>
                  </a:lnTo>
                  <a:lnTo>
                    <a:pt x="3092" y="491"/>
                  </a:lnTo>
                  <a:lnTo>
                    <a:pt x="3104" y="487"/>
                  </a:lnTo>
                  <a:lnTo>
                    <a:pt x="3115" y="482"/>
                  </a:lnTo>
                  <a:lnTo>
                    <a:pt x="3126" y="477"/>
                  </a:lnTo>
                  <a:lnTo>
                    <a:pt x="3137" y="472"/>
                  </a:lnTo>
                  <a:lnTo>
                    <a:pt x="3148" y="466"/>
                  </a:lnTo>
                  <a:lnTo>
                    <a:pt x="3158" y="459"/>
                  </a:lnTo>
                  <a:lnTo>
                    <a:pt x="3168" y="452"/>
                  </a:lnTo>
                  <a:lnTo>
                    <a:pt x="3177" y="445"/>
                  </a:lnTo>
                  <a:lnTo>
                    <a:pt x="3186" y="437"/>
                  </a:lnTo>
                  <a:lnTo>
                    <a:pt x="3196" y="429"/>
                  </a:lnTo>
                  <a:lnTo>
                    <a:pt x="3204" y="420"/>
                  </a:lnTo>
                  <a:lnTo>
                    <a:pt x="3212" y="411"/>
                  </a:lnTo>
                  <a:lnTo>
                    <a:pt x="3219" y="402"/>
                  </a:lnTo>
                  <a:lnTo>
                    <a:pt x="3226" y="391"/>
                  </a:lnTo>
                  <a:lnTo>
                    <a:pt x="3233" y="381"/>
                  </a:lnTo>
                  <a:lnTo>
                    <a:pt x="3239" y="370"/>
                  </a:lnTo>
                  <a:lnTo>
                    <a:pt x="3244" y="359"/>
                  </a:lnTo>
                  <a:lnTo>
                    <a:pt x="3249" y="348"/>
                  </a:lnTo>
                  <a:lnTo>
                    <a:pt x="3254" y="337"/>
                  </a:lnTo>
                  <a:lnTo>
                    <a:pt x="3258" y="325"/>
                  </a:lnTo>
                  <a:lnTo>
                    <a:pt x="3261" y="314"/>
                  </a:lnTo>
                  <a:lnTo>
                    <a:pt x="3264" y="301"/>
                  </a:lnTo>
                  <a:lnTo>
                    <a:pt x="3266" y="289"/>
                  </a:lnTo>
                  <a:lnTo>
                    <a:pt x="3268" y="277"/>
                  </a:lnTo>
                  <a:lnTo>
                    <a:pt x="3269" y="264"/>
                  </a:lnTo>
                  <a:lnTo>
                    <a:pt x="3269" y="251"/>
                  </a:lnTo>
                  <a:lnTo>
                    <a:pt x="3269" y="238"/>
                  </a:lnTo>
                  <a:lnTo>
                    <a:pt x="3268" y="226"/>
                  </a:lnTo>
                  <a:lnTo>
                    <a:pt x="3266" y="213"/>
                  </a:lnTo>
                  <a:lnTo>
                    <a:pt x="3264" y="201"/>
                  </a:lnTo>
                  <a:lnTo>
                    <a:pt x="3261" y="189"/>
                  </a:lnTo>
                  <a:lnTo>
                    <a:pt x="3258" y="177"/>
                  </a:lnTo>
                  <a:lnTo>
                    <a:pt x="3254" y="165"/>
                  </a:lnTo>
                  <a:lnTo>
                    <a:pt x="3249" y="154"/>
                  </a:lnTo>
                  <a:lnTo>
                    <a:pt x="3244" y="143"/>
                  </a:lnTo>
                  <a:lnTo>
                    <a:pt x="3239" y="132"/>
                  </a:lnTo>
                  <a:lnTo>
                    <a:pt x="3233" y="120"/>
                  </a:lnTo>
                  <a:lnTo>
                    <a:pt x="3226" y="110"/>
                  </a:lnTo>
                  <a:lnTo>
                    <a:pt x="3219" y="100"/>
                  </a:lnTo>
                  <a:lnTo>
                    <a:pt x="3212" y="91"/>
                  </a:lnTo>
                  <a:lnTo>
                    <a:pt x="3204" y="82"/>
                  </a:lnTo>
                  <a:lnTo>
                    <a:pt x="3196" y="73"/>
                  </a:lnTo>
                  <a:lnTo>
                    <a:pt x="3186" y="65"/>
                  </a:lnTo>
                  <a:lnTo>
                    <a:pt x="3177" y="57"/>
                  </a:lnTo>
                  <a:lnTo>
                    <a:pt x="3168" y="50"/>
                  </a:lnTo>
                  <a:lnTo>
                    <a:pt x="3158" y="43"/>
                  </a:lnTo>
                  <a:lnTo>
                    <a:pt x="3148" y="36"/>
                  </a:lnTo>
                  <a:lnTo>
                    <a:pt x="3137" y="30"/>
                  </a:lnTo>
                  <a:lnTo>
                    <a:pt x="3126" y="25"/>
                  </a:lnTo>
                  <a:lnTo>
                    <a:pt x="3115" y="20"/>
                  </a:lnTo>
                  <a:lnTo>
                    <a:pt x="3104" y="15"/>
                  </a:lnTo>
                  <a:lnTo>
                    <a:pt x="3092" y="11"/>
                  </a:lnTo>
                  <a:lnTo>
                    <a:pt x="3080" y="8"/>
                  </a:lnTo>
                  <a:lnTo>
                    <a:pt x="3068" y="5"/>
                  </a:lnTo>
                  <a:lnTo>
                    <a:pt x="3056" y="3"/>
                  </a:lnTo>
                  <a:lnTo>
                    <a:pt x="3044" y="1"/>
                  </a:lnTo>
                  <a:lnTo>
                    <a:pt x="3031" y="0"/>
                  </a:lnTo>
                  <a:lnTo>
                    <a:pt x="30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2808732" y="2831619"/>
            <a:ext cx="627229" cy="627229"/>
            <a:chOff x="3632200" y="4152900"/>
            <a:chExt cx="690563" cy="690563"/>
          </a:xfrm>
          <a:solidFill>
            <a:schemeClr val="bg1"/>
          </a:solidFill>
        </p:grpSpPr>
        <p:sp>
          <p:nvSpPr>
            <p:cNvPr id="25" name="Freeform 207"/>
            <p:cNvSpPr>
              <a:spLocks noEditPoints="1"/>
            </p:cNvSpPr>
            <p:nvPr/>
          </p:nvSpPr>
          <p:spPr bwMode="auto">
            <a:xfrm>
              <a:off x="3632200" y="4152900"/>
              <a:ext cx="215900" cy="690563"/>
            </a:xfrm>
            <a:custGeom>
              <a:avLst/>
              <a:gdLst>
                <a:gd name="T0" fmla="*/ 3784 w 5030"/>
                <a:gd name="T1" fmla="*/ 5837 h 16095"/>
                <a:gd name="T2" fmla="*/ 3571 w 5030"/>
                <a:gd name="T3" fmla="*/ 6098 h 16095"/>
                <a:gd name="T4" fmla="*/ 3350 w 5030"/>
                <a:gd name="T5" fmla="*/ 6279 h 16095"/>
                <a:gd name="T6" fmla="*/ 3045 w 5030"/>
                <a:gd name="T7" fmla="*/ 6436 h 16095"/>
                <a:gd name="T8" fmla="*/ 2678 w 5030"/>
                <a:gd name="T9" fmla="*/ 6529 h 16095"/>
                <a:gd name="T10" fmla="*/ 2288 w 5030"/>
                <a:gd name="T11" fmla="*/ 6519 h 16095"/>
                <a:gd name="T12" fmla="*/ 1931 w 5030"/>
                <a:gd name="T13" fmla="*/ 6415 h 16095"/>
                <a:gd name="T14" fmla="*/ 1633 w 5030"/>
                <a:gd name="T15" fmla="*/ 6246 h 16095"/>
                <a:gd name="T16" fmla="*/ 1400 w 5030"/>
                <a:gd name="T17" fmla="*/ 6039 h 16095"/>
                <a:gd name="T18" fmla="*/ 1158 w 5030"/>
                <a:gd name="T19" fmla="*/ 5678 h 16095"/>
                <a:gd name="T20" fmla="*/ 1020 w 5030"/>
                <a:gd name="T21" fmla="*/ 5219 h 16095"/>
                <a:gd name="T22" fmla="*/ 1014 w 5030"/>
                <a:gd name="T23" fmla="*/ 4893 h 16095"/>
                <a:gd name="T24" fmla="*/ 1117 w 5030"/>
                <a:gd name="T25" fmla="*/ 4478 h 16095"/>
                <a:gd name="T26" fmla="*/ 1329 w 5030"/>
                <a:gd name="T27" fmla="*/ 4104 h 16095"/>
                <a:gd name="T28" fmla="*/ 1607 w 5030"/>
                <a:gd name="T29" fmla="*/ 3832 h 16095"/>
                <a:gd name="T30" fmla="*/ 1879 w 5030"/>
                <a:gd name="T31" fmla="*/ 3669 h 16095"/>
                <a:gd name="T32" fmla="*/ 2225 w 5030"/>
                <a:gd name="T33" fmla="*/ 3552 h 16095"/>
                <a:gd name="T34" fmla="*/ 2613 w 5030"/>
                <a:gd name="T35" fmla="*/ 3525 h 16095"/>
                <a:gd name="T36" fmla="*/ 2988 w 5030"/>
                <a:gd name="T37" fmla="*/ 3603 h 16095"/>
                <a:gd name="T38" fmla="*/ 3301 w 5030"/>
                <a:gd name="T39" fmla="*/ 3750 h 16095"/>
                <a:gd name="T40" fmla="*/ 3571 w 5030"/>
                <a:gd name="T41" fmla="*/ 3960 h 16095"/>
                <a:gd name="T42" fmla="*/ 3825 w 5030"/>
                <a:gd name="T43" fmla="*/ 4288 h 16095"/>
                <a:gd name="T44" fmla="*/ 3996 w 5030"/>
                <a:gd name="T45" fmla="*/ 4760 h 16095"/>
                <a:gd name="T46" fmla="*/ 4021 w 5030"/>
                <a:gd name="T47" fmla="*/ 5112 h 16095"/>
                <a:gd name="T48" fmla="*/ 3015 w 5030"/>
                <a:gd name="T49" fmla="*/ 14637 h 16095"/>
                <a:gd name="T50" fmla="*/ 2903 w 5030"/>
                <a:gd name="T51" fmla="*/ 14906 h 16095"/>
                <a:gd name="T52" fmla="*/ 2665 w 5030"/>
                <a:gd name="T53" fmla="*/ 15067 h 16095"/>
                <a:gd name="T54" fmla="*/ 2365 w 5030"/>
                <a:gd name="T55" fmla="*/ 15067 h 16095"/>
                <a:gd name="T56" fmla="*/ 2127 w 5030"/>
                <a:gd name="T57" fmla="*/ 14906 h 16095"/>
                <a:gd name="T58" fmla="*/ 2015 w 5030"/>
                <a:gd name="T59" fmla="*/ 14637 h 16095"/>
                <a:gd name="T60" fmla="*/ 2579 w 5030"/>
                <a:gd name="T61" fmla="*/ 7544 h 16095"/>
                <a:gd name="T62" fmla="*/ 2018 w 5030"/>
                <a:gd name="T63" fmla="*/ 1432 h 16095"/>
                <a:gd name="T64" fmla="*/ 2143 w 5030"/>
                <a:gd name="T65" fmla="*/ 1171 h 16095"/>
                <a:gd name="T66" fmla="*/ 2389 w 5030"/>
                <a:gd name="T67" fmla="*/ 1022 h 16095"/>
                <a:gd name="T68" fmla="*/ 2688 w 5030"/>
                <a:gd name="T69" fmla="*/ 1036 h 16095"/>
                <a:gd name="T70" fmla="*/ 2918 w 5030"/>
                <a:gd name="T71" fmla="*/ 1208 h 16095"/>
                <a:gd name="T72" fmla="*/ 3017 w 5030"/>
                <a:gd name="T73" fmla="*/ 1483 h 16095"/>
                <a:gd name="T74" fmla="*/ 2386 w 5030"/>
                <a:gd name="T75" fmla="*/ 2518 h 16095"/>
                <a:gd name="T76" fmla="*/ 4007 w 5030"/>
                <a:gd name="T77" fmla="*/ 1280 h 16095"/>
                <a:gd name="T78" fmla="*/ 3631 w 5030"/>
                <a:gd name="T79" fmla="*/ 495 h 16095"/>
                <a:gd name="T80" fmla="*/ 2891 w 5030"/>
                <a:gd name="T81" fmla="*/ 47 h 16095"/>
                <a:gd name="T82" fmla="*/ 1997 w 5030"/>
                <a:gd name="T83" fmla="*/ 92 h 16095"/>
                <a:gd name="T84" fmla="*/ 1306 w 5030"/>
                <a:gd name="T85" fmla="*/ 607 h 16095"/>
                <a:gd name="T86" fmla="*/ 1008 w 5030"/>
                <a:gd name="T87" fmla="*/ 1431 h 16095"/>
                <a:gd name="T88" fmla="*/ 503 w 5030"/>
                <a:gd name="T89" fmla="*/ 3532 h 16095"/>
                <a:gd name="T90" fmla="*/ 111 w 5030"/>
                <a:gd name="T91" fmla="*/ 4294 h 16095"/>
                <a:gd name="T92" fmla="*/ 5 w 5030"/>
                <a:gd name="T93" fmla="*/ 5183 h 16095"/>
                <a:gd name="T94" fmla="*/ 213 w 5030"/>
                <a:gd name="T95" fmla="*/ 6036 h 16095"/>
                <a:gd name="T96" fmla="*/ 687 w 5030"/>
                <a:gd name="T97" fmla="*/ 6746 h 16095"/>
                <a:gd name="T98" fmla="*/ 1053 w 5030"/>
                <a:gd name="T99" fmla="*/ 14962 h 16095"/>
                <a:gd name="T100" fmla="*/ 1501 w 5030"/>
                <a:gd name="T101" fmla="*/ 15703 h 16095"/>
                <a:gd name="T102" fmla="*/ 2285 w 5030"/>
                <a:gd name="T103" fmla="*/ 16078 h 16095"/>
                <a:gd name="T104" fmla="*/ 3169 w 5030"/>
                <a:gd name="T105" fmla="*/ 15946 h 16095"/>
                <a:gd name="T106" fmla="*/ 3805 w 5030"/>
                <a:gd name="T107" fmla="*/ 15368 h 16095"/>
                <a:gd name="T108" fmla="*/ 4024 w 5030"/>
                <a:gd name="T109" fmla="*/ 7030 h 16095"/>
                <a:gd name="T110" fmla="*/ 4609 w 5030"/>
                <a:gd name="T111" fmla="*/ 6412 h 16095"/>
                <a:gd name="T112" fmla="*/ 4958 w 5030"/>
                <a:gd name="T113" fmla="*/ 5624 h 16095"/>
                <a:gd name="T114" fmla="*/ 5012 w 5030"/>
                <a:gd name="T115" fmla="*/ 4727 h 16095"/>
                <a:gd name="T116" fmla="*/ 4754 w 5030"/>
                <a:gd name="T117" fmla="*/ 3894 h 16095"/>
                <a:gd name="T118" fmla="*/ 4241 w 5030"/>
                <a:gd name="T119" fmla="*/ 3213 h 16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30" h="16095">
                  <a:moveTo>
                    <a:pt x="3955" y="5452"/>
                  </a:moveTo>
                  <a:lnTo>
                    <a:pt x="3950" y="5472"/>
                  </a:lnTo>
                  <a:lnTo>
                    <a:pt x="3944" y="5492"/>
                  </a:lnTo>
                  <a:lnTo>
                    <a:pt x="3938" y="5512"/>
                  </a:lnTo>
                  <a:lnTo>
                    <a:pt x="3931" y="5532"/>
                  </a:lnTo>
                  <a:lnTo>
                    <a:pt x="3913" y="5581"/>
                  </a:lnTo>
                  <a:lnTo>
                    <a:pt x="3893" y="5630"/>
                  </a:lnTo>
                  <a:lnTo>
                    <a:pt x="3872" y="5678"/>
                  </a:lnTo>
                  <a:lnTo>
                    <a:pt x="3849" y="5725"/>
                  </a:lnTo>
                  <a:lnTo>
                    <a:pt x="3825" y="5771"/>
                  </a:lnTo>
                  <a:lnTo>
                    <a:pt x="3798" y="5815"/>
                  </a:lnTo>
                  <a:lnTo>
                    <a:pt x="3784" y="5837"/>
                  </a:lnTo>
                  <a:lnTo>
                    <a:pt x="3770" y="5860"/>
                  </a:lnTo>
                  <a:lnTo>
                    <a:pt x="3756" y="5881"/>
                  </a:lnTo>
                  <a:lnTo>
                    <a:pt x="3741" y="5903"/>
                  </a:lnTo>
                  <a:lnTo>
                    <a:pt x="3738" y="5906"/>
                  </a:lnTo>
                  <a:lnTo>
                    <a:pt x="3735" y="5910"/>
                  </a:lnTo>
                  <a:lnTo>
                    <a:pt x="3701" y="5954"/>
                  </a:lnTo>
                  <a:lnTo>
                    <a:pt x="3666" y="5997"/>
                  </a:lnTo>
                  <a:lnTo>
                    <a:pt x="3648" y="6019"/>
                  </a:lnTo>
                  <a:lnTo>
                    <a:pt x="3629" y="6039"/>
                  </a:lnTo>
                  <a:lnTo>
                    <a:pt x="3610" y="6059"/>
                  </a:lnTo>
                  <a:lnTo>
                    <a:pt x="3591" y="6079"/>
                  </a:lnTo>
                  <a:lnTo>
                    <a:pt x="3571" y="6098"/>
                  </a:lnTo>
                  <a:lnTo>
                    <a:pt x="3552" y="6118"/>
                  </a:lnTo>
                  <a:lnTo>
                    <a:pt x="3531" y="6136"/>
                  </a:lnTo>
                  <a:lnTo>
                    <a:pt x="3511" y="6155"/>
                  </a:lnTo>
                  <a:lnTo>
                    <a:pt x="3490" y="6173"/>
                  </a:lnTo>
                  <a:lnTo>
                    <a:pt x="3468" y="6191"/>
                  </a:lnTo>
                  <a:lnTo>
                    <a:pt x="3446" y="6209"/>
                  </a:lnTo>
                  <a:lnTo>
                    <a:pt x="3424" y="6225"/>
                  </a:lnTo>
                  <a:lnTo>
                    <a:pt x="3422" y="6228"/>
                  </a:lnTo>
                  <a:lnTo>
                    <a:pt x="3420" y="6230"/>
                  </a:lnTo>
                  <a:lnTo>
                    <a:pt x="3397" y="6246"/>
                  </a:lnTo>
                  <a:lnTo>
                    <a:pt x="3374" y="6263"/>
                  </a:lnTo>
                  <a:lnTo>
                    <a:pt x="3350" y="6279"/>
                  </a:lnTo>
                  <a:lnTo>
                    <a:pt x="3326" y="6294"/>
                  </a:lnTo>
                  <a:lnTo>
                    <a:pt x="3301" y="6309"/>
                  </a:lnTo>
                  <a:lnTo>
                    <a:pt x="3277" y="6324"/>
                  </a:lnTo>
                  <a:lnTo>
                    <a:pt x="3252" y="6338"/>
                  </a:lnTo>
                  <a:lnTo>
                    <a:pt x="3228" y="6352"/>
                  </a:lnTo>
                  <a:lnTo>
                    <a:pt x="3202" y="6366"/>
                  </a:lnTo>
                  <a:lnTo>
                    <a:pt x="3177" y="6379"/>
                  </a:lnTo>
                  <a:lnTo>
                    <a:pt x="3151" y="6391"/>
                  </a:lnTo>
                  <a:lnTo>
                    <a:pt x="3124" y="6403"/>
                  </a:lnTo>
                  <a:lnTo>
                    <a:pt x="3098" y="6415"/>
                  </a:lnTo>
                  <a:lnTo>
                    <a:pt x="3072" y="6425"/>
                  </a:lnTo>
                  <a:lnTo>
                    <a:pt x="3045" y="6436"/>
                  </a:lnTo>
                  <a:lnTo>
                    <a:pt x="3018" y="6446"/>
                  </a:lnTo>
                  <a:lnTo>
                    <a:pt x="2988" y="6456"/>
                  </a:lnTo>
                  <a:lnTo>
                    <a:pt x="2958" y="6466"/>
                  </a:lnTo>
                  <a:lnTo>
                    <a:pt x="2928" y="6475"/>
                  </a:lnTo>
                  <a:lnTo>
                    <a:pt x="2897" y="6484"/>
                  </a:lnTo>
                  <a:lnTo>
                    <a:pt x="2867" y="6492"/>
                  </a:lnTo>
                  <a:lnTo>
                    <a:pt x="2836" y="6500"/>
                  </a:lnTo>
                  <a:lnTo>
                    <a:pt x="2805" y="6507"/>
                  </a:lnTo>
                  <a:lnTo>
                    <a:pt x="2773" y="6513"/>
                  </a:lnTo>
                  <a:lnTo>
                    <a:pt x="2742" y="6519"/>
                  </a:lnTo>
                  <a:lnTo>
                    <a:pt x="2710" y="6525"/>
                  </a:lnTo>
                  <a:lnTo>
                    <a:pt x="2678" y="6529"/>
                  </a:lnTo>
                  <a:lnTo>
                    <a:pt x="2646" y="6533"/>
                  </a:lnTo>
                  <a:lnTo>
                    <a:pt x="2613" y="6535"/>
                  </a:lnTo>
                  <a:lnTo>
                    <a:pt x="2581" y="6537"/>
                  </a:lnTo>
                  <a:lnTo>
                    <a:pt x="2548" y="6539"/>
                  </a:lnTo>
                  <a:lnTo>
                    <a:pt x="2515" y="6539"/>
                  </a:lnTo>
                  <a:lnTo>
                    <a:pt x="2482" y="6539"/>
                  </a:lnTo>
                  <a:lnTo>
                    <a:pt x="2448" y="6537"/>
                  </a:lnTo>
                  <a:lnTo>
                    <a:pt x="2416" y="6535"/>
                  </a:lnTo>
                  <a:lnTo>
                    <a:pt x="2383" y="6533"/>
                  </a:lnTo>
                  <a:lnTo>
                    <a:pt x="2351" y="6529"/>
                  </a:lnTo>
                  <a:lnTo>
                    <a:pt x="2320" y="6525"/>
                  </a:lnTo>
                  <a:lnTo>
                    <a:pt x="2288" y="6519"/>
                  </a:lnTo>
                  <a:lnTo>
                    <a:pt x="2256" y="6513"/>
                  </a:lnTo>
                  <a:lnTo>
                    <a:pt x="2225" y="6507"/>
                  </a:lnTo>
                  <a:lnTo>
                    <a:pt x="2194" y="6500"/>
                  </a:lnTo>
                  <a:lnTo>
                    <a:pt x="2163" y="6492"/>
                  </a:lnTo>
                  <a:lnTo>
                    <a:pt x="2133" y="6484"/>
                  </a:lnTo>
                  <a:lnTo>
                    <a:pt x="2101" y="6475"/>
                  </a:lnTo>
                  <a:lnTo>
                    <a:pt x="2071" y="6466"/>
                  </a:lnTo>
                  <a:lnTo>
                    <a:pt x="2041" y="6456"/>
                  </a:lnTo>
                  <a:lnTo>
                    <a:pt x="2012" y="6446"/>
                  </a:lnTo>
                  <a:lnTo>
                    <a:pt x="1985" y="6436"/>
                  </a:lnTo>
                  <a:lnTo>
                    <a:pt x="1958" y="6425"/>
                  </a:lnTo>
                  <a:lnTo>
                    <a:pt x="1931" y="6415"/>
                  </a:lnTo>
                  <a:lnTo>
                    <a:pt x="1905" y="6403"/>
                  </a:lnTo>
                  <a:lnTo>
                    <a:pt x="1879" y="6391"/>
                  </a:lnTo>
                  <a:lnTo>
                    <a:pt x="1853" y="6379"/>
                  </a:lnTo>
                  <a:lnTo>
                    <a:pt x="1827" y="6366"/>
                  </a:lnTo>
                  <a:lnTo>
                    <a:pt x="1802" y="6352"/>
                  </a:lnTo>
                  <a:lnTo>
                    <a:pt x="1776" y="6338"/>
                  </a:lnTo>
                  <a:lnTo>
                    <a:pt x="1752" y="6324"/>
                  </a:lnTo>
                  <a:lnTo>
                    <a:pt x="1727" y="6309"/>
                  </a:lnTo>
                  <a:lnTo>
                    <a:pt x="1703" y="6294"/>
                  </a:lnTo>
                  <a:lnTo>
                    <a:pt x="1680" y="6279"/>
                  </a:lnTo>
                  <a:lnTo>
                    <a:pt x="1656" y="6263"/>
                  </a:lnTo>
                  <a:lnTo>
                    <a:pt x="1633" y="6246"/>
                  </a:lnTo>
                  <a:lnTo>
                    <a:pt x="1611" y="6230"/>
                  </a:lnTo>
                  <a:lnTo>
                    <a:pt x="1607" y="6228"/>
                  </a:lnTo>
                  <a:lnTo>
                    <a:pt x="1605" y="6225"/>
                  </a:lnTo>
                  <a:lnTo>
                    <a:pt x="1583" y="6209"/>
                  </a:lnTo>
                  <a:lnTo>
                    <a:pt x="1561" y="6191"/>
                  </a:lnTo>
                  <a:lnTo>
                    <a:pt x="1540" y="6173"/>
                  </a:lnTo>
                  <a:lnTo>
                    <a:pt x="1519" y="6155"/>
                  </a:lnTo>
                  <a:lnTo>
                    <a:pt x="1499" y="6136"/>
                  </a:lnTo>
                  <a:lnTo>
                    <a:pt x="1478" y="6118"/>
                  </a:lnTo>
                  <a:lnTo>
                    <a:pt x="1458" y="6098"/>
                  </a:lnTo>
                  <a:lnTo>
                    <a:pt x="1438" y="6079"/>
                  </a:lnTo>
                  <a:lnTo>
                    <a:pt x="1400" y="6039"/>
                  </a:lnTo>
                  <a:lnTo>
                    <a:pt x="1364" y="5997"/>
                  </a:lnTo>
                  <a:lnTo>
                    <a:pt x="1329" y="5954"/>
                  </a:lnTo>
                  <a:lnTo>
                    <a:pt x="1295" y="5910"/>
                  </a:lnTo>
                  <a:lnTo>
                    <a:pt x="1292" y="5906"/>
                  </a:lnTo>
                  <a:lnTo>
                    <a:pt x="1289" y="5903"/>
                  </a:lnTo>
                  <a:lnTo>
                    <a:pt x="1274" y="5881"/>
                  </a:lnTo>
                  <a:lnTo>
                    <a:pt x="1258" y="5860"/>
                  </a:lnTo>
                  <a:lnTo>
                    <a:pt x="1244" y="5837"/>
                  </a:lnTo>
                  <a:lnTo>
                    <a:pt x="1231" y="5815"/>
                  </a:lnTo>
                  <a:lnTo>
                    <a:pt x="1205" y="5771"/>
                  </a:lnTo>
                  <a:lnTo>
                    <a:pt x="1181" y="5725"/>
                  </a:lnTo>
                  <a:lnTo>
                    <a:pt x="1158" y="5678"/>
                  </a:lnTo>
                  <a:lnTo>
                    <a:pt x="1137" y="5630"/>
                  </a:lnTo>
                  <a:lnTo>
                    <a:pt x="1117" y="5581"/>
                  </a:lnTo>
                  <a:lnTo>
                    <a:pt x="1098" y="5532"/>
                  </a:lnTo>
                  <a:lnTo>
                    <a:pt x="1091" y="5512"/>
                  </a:lnTo>
                  <a:lnTo>
                    <a:pt x="1085" y="5492"/>
                  </a:lnTo>
                  <a:lnTo>
                    <a:pt x="1079" y="5472"/>
                  </a:lnTo>
                  <a:lnTo>
                    <a:pt x="1074" y="5452"/>
                  </a:lnTo>
                  <a:lnTo>
                    <a:pt x="1059" y="5402"/>
                  </a:lnTo>
                  <a:lnTo>
                    <a:pt x="1046" y="5350"/>
                  </a:lnTo>
                  <a:lnTo>
                    <a:pt x="1034" y="5298"/>
                  </a:lnTo>
                  <a:lnTo>
                    <a:pt x="1025" y="5246"/>
                  </a:lnTo>
                  <a:lnTo>
                    <a:pt x="1020" y="5219"/>
                  </a:lnTo>
                  <a:lnTo>
                    <a:pt x="1017" y="5193"/>
                  </a:lnTo>
                  <a:lnTo>
                    <a:pt x="1014" y="5165"/>
                  </a:lnTo>
                  <a:lnTo>
                    <a:pt x="1011" y="5139"/>
                  </a:lnTo>
                  <a:lnTo>
                    <a:pt x="1009" y="5112"/>
                  </a:lnTo>
                  <a:lnTo>
                    <a:pt x="1007" y="5085"/>
                  </a:lnTo>
                  <a:lnTo>
                    <a:pt x="1006" y="5057"/>
                  </a:lnTo>
                  <a:lnTo>
                    <a:pt x="1006" y="5030"/>
                  </a:lnTo>
                  <a:lnTo>
                    <a:pt x="1006" y="5002"/>
                  </a:lnTo>
                  <a:lnTo>
                    <a:pt x="1007" y="4974"/>
                  </a:lnTo>
                  <a:lnTo>
                    <a:pt x="1009" y="4947"/>
                  </a:lnTo>
                  <a:lnTo>
                    <a:pt x="1011" y="4920"/>
                  </a:lnTo>
                  <a:lnTo>
                    <a:pt x="1014" y="4893"/>
                  </a:lnTo>
                  <a:lnTo>
                    <a:pt x="1017" y="4866"/>
                  </a:lnTo>
                  <a:lnTo>
                    <a:pt x="1020" y="4840"/>
                  </a:lnTo>
                  <a:lnTo>
                    <a:pt x="1025" y="4812"/>
                  </a:lnTo>
                  <a:lnTo>
                    <a:pt x="1034" y="4760"/>
                  </a:lnTo>
                  <a:lnTo>
                    <a:pt x="1046" y="4709"/>
                  </a:lnTo>
                  <a:lnTo>
                    <a:pt x="1059" y="4657"/>
                  </a:lnTo>
                  <a:lnTo>
                    <a:pt x="1074" y="4606"/>
                  </a:lnTo>
                  <a:lnTo>
                    <a:pt x="1079" y="4586"/>
                  </a:lnTo>
                  <a:lnTo>
                    <a:pt x="1085" y="4567"/>
                  </a:lnTo>
                  <a:lnTo>
                    <a:pt x="1091" y="4547"/>
                  </a:lnTo>
                  <a:lnTo>
                    <a:pt x="1098" y="4528"/>
                  </a:lnTo>
                  <a:lnTo>
                    <a:pt x="1117" y="4478"/>
                  </a:lnTo>
                  <a:lnTo>
                    <a:pt x="1137" y="4429"/>
                  </a:lnTo>
                  <a:lnTo>
                    <a:pt x="1158" y="4382"/>
                  </a:lnTo>
                  <a:lnTo>
                    <a:pt x="1181" y="4335"/>
                  </a:lnTo>
                  <a:lnTo>
                    <a:pt x="1205" y="4288"/>
                  </a:lnTo>
                  <a:lnTo>
                    <a:pt x="1231" y="4243"/>
                  </a:lnTo>
                  <a:lnTo>
                    <a:pt x="1244" y="4221"/>
                  </a:lnTo>
                  <a:lnTo>
                    <a:pt x="1258" y="4200"/>
                  </a:lnTo>
                  <a:lnTo>
                    <a:pt x="1274" y="4178"/>
                  </a:lnTo>
                  <a:lnTo>
                    <a:pt x="1289" y="4157"/>
                  </a:lnTo>
                  <a:lnTo>
                    <a:pt x="1292" y="4153"/>
                  </a:lnTo>
                  <a:lnTo>
                    <a:pt x="1295" y="4148"/>
                  </a:lnTo>
                  <a:lnTo>
                    <a:pt x="1329" y="4104"/>
                  </a:lnTo>
                  <a:lnTo>
                    <a:pt x="1364" y="4062"/>
                  </a:lnTo>
                  <a:lnTo>
                    <a:pt x="1400" y="4020"/>
                  </a:lnTo>
                  <a:lnTo>
                    <a:pt x="1438" y="3979"/>
                  </a:lnTo>
                  <a:lnTo>
                    <a:pt x="1458" y="3960"/>
                  </a:lnTo>
                  <a:lnTo>
                    <a:pt x="1478" y="3941"/>
                  </a:lnTo>
                  <a:lnTo>
                    <a:pt x="1499" y="3922"/>
                  </a:lnTo>
                  <a:lnTo>
                    <a:pt x="1519" y="3903"/>
                  </a:lnTo>
                  <a:lnTo>
                    <a:pt x="1540" y="3885"/>
                  </a:lnTo>
                  <a:lnTo>
                    <a:pt x="1561" y="3868"/>
                  </a:lnTo>
                  <a:lnTo>
                    <a:pt x="1583" y="3850"/>
                  </a:lnTo>
                  <a:lnTo>
                    <a:pt x="1605" y="3833"/>
                  </a:lnTo>
                  <a:lnTo>
                    <a:pt x="1607" y="3832"/>
                  </a:lnTo>
                  <a:lnTo>
                    <a:pt x="1611" y="3830"/>
                  </a:lnTo>
                  <a:lnTo>
                    <a:pt x="1633" y="3813"/>
                  </a:lnTo>
                  <a:lnTo>
                    <a:pt x="1656" y="3796"/>
                  </a:lnTo>
                  <a:lnTo>
                    <a:pt x="1680" y="3780"/>
                  </a:lnTo>
                  <a:lnTo>
                    <a:pt x="1703" y="3765"/>
                  </a:lnTo>
                  <a:lnTo>
                    <a:pt x="1727" y="3750"/>
                  </a:lnTo>
                  <a:lnTo>
                    <a:pt x="1752" y="3735"/>
                  </a:lnTo>
                  <a:lnTo>
                    <a:pt x="1776" y="3721"/>
                  </a:lnTo>
                  <a:lnTo>
                    <a:pt x="1802" y="3707"/>
                  </a:lnTo>
                  <a:lnTo>
                    <a:pt x="1827" y="3694"/>
                  </a:lnTo>
                  <a:lnTo>
                    <a:pt x="1853" y="3681"/>
                  </a:lnTo>
                  <a:lnTo>
                    <a:pt x="1879" y="3669"/>
                  </a:lnTo>
                  <a:lnTo>
                    <a:pt x="1905" y="3657"/>
                  </a:lnTo>
                  <a:lnTo>
                    <a:pt x="1931" y="3645"/>
                  </a:lnTo>
                  <a:lnTo>
                    <a:pt x="1958" y="3633"/>
                  </a:lnTo>
                  <a:lnTo>
                    <a:pt x="1985" y="3623"/>
                  </a:lnTo>
                  <a:lnTo>
                    <a:pt x="2012" y="3613"/>
                  </a:lnTo>
                  <a:lnTo>
                    <a:pt x="2041" y="3603"/>
                  </a:lnTo>
                  <a:lnTo>
                    <a:pt x="2071" y="3593"/>
                  </a:lnTo>
                  <a:lnTo>
                    <a:pt x="2101" y="3584"/>
                  </a:lnTo>
                  <a:lnTo>
                    <a:pt x="2133" y="3575"/>
                  </a:lnTo>
                  <a:lnTo>
                    <a:pt x="2163" y="3567"/>
                  </a:lnTo>
                  <a:lnTo>
                    <a:pt x="2194" y="3559"/>
                  </a:lnTo>
                  <a:lnTo>
                    <a:pt x="2225" y="3552"/>
                  </a:lnTo>
                  <a:lnTo>
                    <a:pt x="2256" y="3546"/>
                  </a:lnTo>
                  <a:lnTo>
                    <a:pt x="2288" y="3540"/>
                  </a:lnTo>
                  <a:lnTo>
                    <a:pt x="2320" y="3535"/>
                  </a:lnTo>
                  <a:lnTo>
                    <a:pt x="2351" y="3531"/>
                  </a:lnTo>
                  <a:lnTo>
                    <a:pt x="2383" y="3528"/>
                  </a:lnTo>
                  <a:lnTo>
                    <a:pt x="2416" y="3525"/>
                  </a:lnTo>
                  <a:lnTo>
                    <a:pt x="2448" y="3523"/>
                  </a:lnTo>
                  <a:lnTo>
                    <a:pt x="2482" y="3521"/>
                  </a:lnTo>
                  <a:lnTo>
                    <a:pt x="2515" y="3521"/>
                  </a:lnTo>
                  <a:lnTo>
                    <a:pt x="2548" y="3521"/>
                  </a:lnTo>
                  <a:lnTo>
                    <a:pt x="2581" y="3523"/>
                  </a:lnTo>
                  <a:lnTo>
                    <a:pt x="2613" y="3525"/>
                  </a:lnTo>
                  <a:lnTo>
                    <a:pt x="2646" y="3528"/>
                  </a:lnTo>
                  <a:lnTo>
                    <a:pt x="2678" y="3531"/>
                  </a:lnTo>
                  <a:lnTo>
                    <a:pt x="2710" y="3535"/>
                  </a:lnTo>
                  <a:lnTo>
                    <a:pt x="2742" y="3540"/>
                  </a:lnTo>
                  <a:lnTo>
                    <a:pt x="2773" y="3546"/>
                  </a:lnTo>
                  <a:lnTo>
                    <a:pt x="2805" y="3552"/>
                  </a:lnTo>
                  <a:lnTo>
                    <a:pt x="2836" y="3559"/>
                  </a:lnTo>
                  <a:lnTo>
                    <a:pt x="2867" y="3567"/>
                  </a:lnTo>
                  <a:lnTo>
                    <a:pt x="2897" y="3575"/>
                  </a:lnTo>
                  <a:lnTo>
                    <a:pt x="2928" y="3584"/>
                  </a:lnTo>
                  <a:lnTo>
                    <a:pt x="2958" y="3593"/>
                  </a:lnTo>
                  <a:lnTo>
                    <a:pt x="2988" y="3603"/>
                  </a:lnTo>
                  <a:lnTo>
                    <a:pt x="3018" y="3613"/>
                  </a:lnTo>
                  <a:lnTo>
                    <a:pt x="3045" y="3623"/>
                  </a:lnTo>
                  <a:lnTo>
                    <a:pt x="3072" y="3633"/>
                  </a:lnTo>
                  <a:lnTo>
                    <a:pt x="3098" y="3645"/>
                  </a:lnTo>
                  <a:lnTo>
                    <a:pt x="3124" y="3657"/>
                  </a:lnTo>
                  <a:lnTo>
                    <a:pt x="3151" y="3669"/>
                  </a:lnTo>
                  <a:lnTo>
                    <a:pt x="3177" y="3681"/>
                  </a:lnTo>
                  <a:lnTo>
                    <a:pt x="3202" y="3694"/>
                  </a:lnTo>
                  <a:lnTo>
                    <a:pt x="3228" y="3707"/>
                  </a:lnTo>
                  <a:lnTo>
                    <a:pt x="3252" y="3721"/>
                  </a:lnTo>
                  <a:lnTo>
                    <a:pt x="3277" y="3735"/>
                  </a:lnTo>
                  <a:lnTo>
                    <a:pt x="3301" y="3750"/>
                  </a:lnTo>
                  <a:lnTo>
                    <a:pt x="3326" y="3765"/>
                  </a:lnTo>
                  <a:lnTo>
                    <a:pt x="3374" y="3796"/>
                  </a:lnTo>
                  <a:lnTo>
                    <a:pt x="3420" y="3830"/>
                  </a:lnTo>
                  <a:lnTo>
                    <a:pt x="3422" y="3832"/>
                  </a:lnTo>
                  <a:lnTo>
                    <a:pt x="3424" y="3833"/>
                  </a:lnTo>
                  <a:lnTo>
                    <a:pt x="3446" y="3850"/>
                  </a:lnTo>
                  <a:lnTo>
                    <a:pt x="3468" y="3868"/>
                  </a:lnTo>
                  <a:lnTo>
                    <a:pt x="3490" y="3885"/>
                  </a:lnTo>
                  <a:lnTo>
                    <a:pt x="3511" y="3903"/>
                  </a:lnTo>
                  <a:lnTo>
                    <a:pt x="3531" y="3922"/>
                  </a:lnTo>
                  <a:lnTo>
                    <a:pt x="3552" y="3941"/>
                  </a:lnTo>
                  <a:lnTo>
                    <a:pt x="3571" y="3960"/>
                  </a:lnTo>
                  <a:lnTo>
                    <a:pt x="3591" y="3979"/>
                  </a:lnTo>
                  <a:lnTo>
                    <a:pt x="3629" y="4020"/>
                  </a:lnTo>
                  <a:lnTo>
                    <a:pt x="3666" y="4062"/>
                  </a:lnTo>
                  <a:lnTo>
                    <a:pt x="3701" y="4104"/>
                  </a:lnTo>
                  <a:lnTo>
                    <a:pt x="3735" y="4148"/>
                  </a:lnTo>
                  <a:lnTo>
                    <a:pt x="3738" y="4153"/>
                  </a:lnTo>
                  <a:lnTo>
                    <a:pt x="3741" y="4157"/>
                  </a:lnTo>
                  <a:lnTo>
                    <a:pt x="3756" y="4178"/>
                  </a:lnTo>
                  <a:lnTo>
                    <a:pt x="3770" y="4200"/>
                  </a:lnTo>
                  <a:lnTo>
                    <a:pt x="3784" y="4221"/>
                  </a:lnTo>
                  <a:lnTo>
                    <a:pt x="3798" y="4243"/>
                  </a:lnTo>
                  <a:lnTo>
                    <a:pt x="3825" y="4288"/>
                  </a:lnTo>
                  <a:lnTo>
                    <a:pt x="3849" y="4335"/>
                  </a:lnTo>
                  <a:lnTo>
                    <a:pt x="3872" y="4382"/>
                  </a:lnTo>
                  <a:lnTo>
                    <a:pt x="3893" y="4429"/>
                  </a:lnTo>
                  <a:lnTo>
                    <a:pt x="3913" y="4478"/>
                  </a:lnTo>
                  <a:lnTo>
                    <a:pt x="3931" y="4528"/>
                  </a:lnTo>
                  <a:lnTo>
                    <a:pt x="3938" y="4547"/>
                  </a:lnTo>
                  <a:lnTo>
                    <a:pt x="3944" y="4567"/>
                  </a:lnTo>
                  <a:lnTo>
                    <a:pt x="3950" y="4586"/>
                  </a:lnTo>
                  <a:lnTo>
                    <a:pt x="3955" y="4606"/>
                  </a:lnTo>
                  <a:lnTo>
                    <a:pt x="3970" y="4657"/>
                  </a:lnTo>
                  <a:lnTo>
                    <a:pt x="3984" y="4709"/>
                  </a:lnTo>
                  <a:lnTo>
                    <a:pt x="3996" y="4760"/>
                  </a:lnTo>
                  <a:lnTo>
                    <a:pt x="4005" y="4812"/>
                  </a:lnTo>
                  <a:lnTo>
                    <a:pt x="4010" y="4840"/>
                  </a:lnTo>
                  <a:lnTo>
                    <a:pt x="4013" y="4866"/>
                  </a:lnTo>
                  <a:lnTo>
                    <a:pt x="4016" y="4893"/>
                  </a:lnTo>
                  <a:lnTo>
                    <a:pt x="4019" y="4920"/>
                  </a:lnTo>
                  <a:lnTo>
                    <a:pt x="4021" y="4947"/>
                  </a:lnTo>
                  <a:lnTo>
                    <a:pt x="4023" y="4974"/>
                  </a:lnTo>
                  <a:lnTo>
                    <a:pt x="4024" y="5002"/>
                  </a:lnTo>
                  <a:lnTo>
                    <a:pt x="4024" y="5030"/>
                  </a:lnTo>
                  <a:lnTo>
                    <a:pt x="4024" y="5057"/>
                  </a:lnTo>
                  <a:lnTo>
                    <a:pt x="4023" y="5085"/>
                  </a:lnTo>
                  <a:lnTo>
                    <a:pt x="4021" y="5112"/>
                  </a:lnTo>
                  <a:lnTo>
                    <a:pt x="4019" y="5139"/>
                  </a:lnTo>
                  <a:lnTo>
                    <a:pt x="4016" y="5165"/>
                  </a:lnTo>
                  <a:lnTo>
                    <a:pt x="4013" y="5193"/>
                  </a:lnTo>
                  <a:lnTo>
                    <a:pt x="4010" y="5219"/>
                  </a:lnTo>
                  <a:lnTo>
                    <a:pt x="4005" y="5246"/>
                  </a:lnTo>
                  <a:lnTo>
                    <a:pt x="3996" y="5298"/>
                  </a:lnTo>
                  <a:lnTo>
                    <a:pt x="3984" y="5350"/>
                  </a:lnTo>
                  <a:lnTo>
                    <a:pt x="3970" y="5402"/>
                  </a:lnTo>
                  <a:lnTo>
                    <a:pt x="3955" y="5452"/>
                  </a:lnTo>
                  <a:close/>
                  <a:moveTo>
                    <a:pt x="3018" y="14586"/>
                  </a:moveTo>
                  <a:lnTo>
                    <a:pt x="3017" y="14612"/>
                  </a:lnTo>
                  <a:lnTo>
                    <a:pt x="3015" y="14637"/>
                  </a:lnTo>
                  <a:lnTo>
                    <a:pt x="3012" y="14663"/>
                  </a:lnTo>
                  <a:lnTo>
                    <a:pt x="3008" y="14688"/>
                  </a:lnTo>
                  <a:lnTo>
                    <a:pt x="3002" y="14712"/>
                  </a:lnTo>
                  <a:lnTo>
                    <a:pt x="2996" y="14736"/>
                  </a:lnTo>
                  <a:lnTo>
                    <a:pt x="2988" y="14759"/>
                  </a:lnTo>
                  <a:lnTo>
                    <a:pt x="2979" y="14782"/>
                  </a:lnTo>
                  <a:lnTo>
                    <a:pt x="2969" y="14804"/>
                  </a:lnTo>
                  <a:lnTo>
                    <a:pt x="2957" y="14827"/>
                  </a:lnTo>
                  <a:lnTo>
                    <a:pt x="2945" y="14847"/>
                  </a:lnTo>
                  <a:lnTo>
                    <a:pt x="2932" y="14868"/>
                  </a:lnTo>
                  <a:lnTo>
                    <a:pt x="2918" y="14887"/>
                  </a:lnTo>
                  <a:lnTo>
                    <a:pt x="2903" y="14906"/>
                  </a:lnTo>
                  <a:lnTo>
                    <a:pt x="2887" y="14924"/>
                  </a:lnTo>
                  <a:lnTo>
                    <a:pt x="2871" y="14942"/>
                  </a:lnTo>
                  <a:lnTo>
                    <a:pt x="2853" y="14958"/>
                  </a:lnTo>
                  <a:lnTo>
                    <a:pt x="2835" y="14974"/>
                  </a:lnTo>
                  <a:lnTo>
                    <a:pt x="2816" y="14989"/>
                  </a:lnTo>
                  <a:lnTo>
                    <a:pt x="2796" y="15004"/>
                  </a:lnTo>
                  <a:lnTo>
                    <a:pt x="2775" y="15017"/>
                  </a:lnTo>
                  <a:lnTo>
                    <a:pt x="2754" y="15029"/>
                  </a:lnTo>
                  <a:lnTo>
                    <a:pt x="2733" y="15040"/>
                  </a:lnTo>
                  <a:lnTo>
                    <a:pt x="2711" y="15050"/>
                  </a:lnTo>
                  <a:lnTo>
                    <a:pt x="2688" y="15059"/>
                  </a:lnTo>
                  <a:lnTo>
                    <a:pt x="2665" y="15067"/>
                  </a:lnTo>
                  <a:lnTo>
                    <a:pt x="2641" y="15073"/>
                  </a:lnTo>
                  <a:lnTo>
                    <a:pt x="2616" y="15079"/>
                  </a:lnTo>
                  <a:lnTo>
                    <a:pt x="2591" y="15083"/>
                  </a:lnTo>
                  <a:lnTo>
                    <a:pt x="2566" y="15086"/>
                  </a:lnTo>
                  <a:lnTo>
                    <a:pt x="2541" y="15088"/>
                  </a:lnTo>
                  <a:lnTo>
                    <a:pt x="2515" y="15089"/>
                  </a:lnTo>
                  <a:lnTo>
                    <a:pt x="2489" y="15088"/>
                  </a:lnTo>
                  <a:lnTo>
                    <a:pt x="2464" y="15086"/>
                  </a:lnTo>
                  <a:lnTo>
                    <a:pt x="2438" y="15083"/>
                  </a:lnTo>
                  <a:lnTo>
                    <a:pt x="2413" y="15079"/>
                  </a:lnTo>
                  <a:lnTo>
                    <a:pt x="2389" y="15073"/>
                  </a:lnTo>
                  <a:lnTo>
                    <a:pt x="2365" y="15067"/>
                  </a:lnTo>
                  <a:lnTo>
                    <a:pt x="2342" y="15059"/>
                  </a:lnTo>
                  <a:lnTo>
                    <a:pt x="2319" y="15050"/>
                  </a:lnTo>
                  <a:lnTo>
                    <a:pt x="2297" y="15040"/>
                  </a:lnTo>
                  <a:lnTo>
                    <a:pt x="2274" y="15029"/>
                  </a:lnTo>
                  <a:lnTo>
                    <a:pt x="2254" y="15017"/>
                  </a:lnTo>
                  <a:lnTo>
                    <a:pt x="2233" y="15004"/>
                  </a:lnTo>
                  <a:lnTo>
                    <a:pt x="2214" y="14989"/>
                  </a:lnTo>
                  <a:lnTo>
                    <a:pt x="2195" y="14974"/>
                  </a:lnTo>
                  <a:lnTo>
                    <a:pt x="2177" y="14958"/>
                  </a:lnTo>
                  <a:lnTo>
                    <a:pt x="2159" y="14942"/>
                  </a:lnTo>
                  <a:lnTo>
                    <a:pt x="2143" y="14924"/>
                  </a:lnTo>
                  <a:lnTo>
                    <a:pt x="2127" y="14906"/>
                  </a:lnTo>
                  <a:lnTo>
                    <a:pt x="2111" y="14887"/>
                  </a:lnTo>
                  <a:lnTo>
                    <a:pt x="2097" y="14868"/>
                  </a:lnTo>
                  <a:lnTo>
                    <a:pt x="2084" y="14847"/>
                  </a:lnTo>
                  <a:lnTo>
                    <a:pt x="2072" y="14827"/>
                  </a:lnTo>
                  <a:lnTo>
                    <a:pt x="2061" y="14804"/>
                  </a:lnTo>
                  <a:lnTo>
                    <a:pt x="2051" y="14782"/>
                  </a:lnTo>
                  <a:lnTo>
                    <a:pt x="2042" y="14759"/>
                  </a:lnTo>
                  <a:lnTo>
                    <a:pt x="2034" y="14736"/>
                  </a:lnTo>
                  <a:lnTo>
                    <a:pt x="2028" y="14712"/>
                  </a:lnTo>
                  <a:lnTo>
                    <a:pt x="2022" y="14688"/>
                  </a:lnTo>
                  <a:lnTo>
                    <a:pt x="2018" y="14663"/>
                  </a:lnTo>
                  <a:lnTo>
                    <a:pt x="2015" y="14637"/>
                  </a:lnTo>
                  <a:lnTo>
                    <a:pt x="2013" y="14612"/>
                  </a:lnTo>
                  <a:lnTo>
                    <a:pt x="2012" y="14586"/>
                  </a:lnTo>
                  <a:lnTo>
                    <a:pt x="2012" y="7493"/>
                  </a:lnTo>
                  <a:lnTo>
                    <a:pt x="2073" y="7505"/>
                  </a:lnTo>
                  <a:lnTo>
                    <a:pt x="2135" y="7515"/>
                  </a:lnTo>
                  <a:lnTo>
                    <a:pt x="2197" y="7524"/>
                  </a:lnTo>
                  <a:lnTo>
                    <a:pt x="2259" y="7531"/>
                  </a:lnTo>
                  <a:lnTo>
                    <a:pt x="2323" y="7537"/>
                  </a:lnTo>
                  <a:lnTo>
                    <a:pt x="2386" y="7542"/>
                  </a:lnTo>
                  <a:lnTo>
                    <a:pt x="2450" y="7544"/>
                  </a:lnTo>
                  <a:lnTo>
                    <a:pt x="2515" y="7545"/>
                  </a:lnTo>
                  <a:lnTo>
                    <a:pt x="2579" y="7544"/>
                  </a:lnTo>
                  <a:lnTo>
                    <a:pt x="2644" y="7542"/>
                  </a:lnTo>
                  <a:lnTo>
                    <a:pt x="2707" y="7537"/>
                  </a:lnTo>
                  <a:lnTo>
                    <a:pt x="2770" y="7531"/>
                  </a:lnTo>
                  <a:lnTo>
                    <a:pt x="2833" y="7524"/>
                  </a:lnTo>
                  <a:lnTo>
                    <a:pt x="2895" y="7515"/>
                  </a:lnTo>
                  <a:lnTo>
                    <a:pt x="2956" y="7505"/>
                  </a:lnTo>
                  <a:lnTo>
                    <a:pt x="3018" y="7493"/>
                  </a:lnTo>
                  <a:lnTo>
                    <a:pt x="3018" y="14586"/>
                  </a:lnTo>
                  <a:close/>
                  <a:moveTo>
                    <a:pt x="2012" y="1509"/>
                  </a:moveTo>
                  <a:lnTo>
                    <a:pt x="2013" y="1483"/>
                  </a:lnTo>
                  <a:lnTo>
                    <a:pt x="2015" y="1458"/>
                  </a:lnTo>
                  <a:lnTo>
                    <a:pt x="2018" y="1432"/>
                  </a:lnTo>
                  <a:lnTo>
                    <a:pt x="2022" y="1407"/>
                  </a:lnTo>
                  <a:lnTo>
                    <a:pt x="2028" y="1383"/>
                  </a:lnTo>
                  <a:lnTo>
                    <a:pt x="2034" y="1359"/>
                  </a:lnTo>
                  <a:lnTo>
                    <a:pt x="2042" y="1336"/>
                  </a:lnTo>
                  <a:lnTo>
                    <a:pt x="2051" y="1313"/>
                  </a:lnTo>
                  <a:lnTo>
                    <a:pt x="2061" y="1291"/>
                  </a:lnTo>
                  <a:lnTo>
                    <a:pt x="2072" y="1269"/>
                  </a:lnTo>
                  <a:lnTo>
                    <a:pt x="2084" y="1248"/>
                  </a:lnTo>
                  <a:lnTo>
                    <a:pt x="2097" y="1227"/>
                  </a:lnTo>
                  <a:lnTo>
                    <a:pt x="2111" y="1208"/>
                  </a:lnTo>
                  <a:lnTo>
                    <a:pt x="2127" y="1189"/>
                  </a:lnTo>
                  <a:lnTo>
                    <a:pt x="2143" y="1171"/>
                  </a:lnTo>
                  <a:lnTo>
                    <a:pt x="2159" y="1153"/>
                  </a:lnTo>
                  <a:lnTo>
                    <a:pt x="2177" y="1137"/>
                  </a:lnTo>
                  <a:lnTo>
                    <a:pt x="2195" y="1121"/>
                  </a:lnTo>
                  <a:lnTo>
                    <a:pt x="2214" y="1106"/>
                  </a:lnTo>
                  <a:lnTo>
                    <a:pt x="2233" y="1091"/>
                  </a:lnTo>
                  <a:lnTo>
                    <a:pt x="2254" y="1078"/>
                  </a:lnTo>
                  <a:lnTo>
                    <a:pt x="2274" y="1066"/>
                  </a:lnTo>
                  <a:lnTo>
                    <a:pt x="2297" y="1055"/>
                  </a:lnTo>
                  <a:lnTo>
                    <a:pt x="2319" y="1045"/>
                  </a:lnTo>
                  <a:lnTo>
                    <a:pt x="2342" y="1036"/>
                  </a:lnTo>
                  <a:lnTo>
                    <a:pt x="2365" y="1029"/>
                  </a:lnTo>
                  <a:lnTo>
                    <a:pt x="2389" y="1022"/>
                  </a:lnTo>
                  <a:lnTo>
                    <a:pt x="2413" y="1016"/>
                  </a:lnTo>
                  <a:lnTo>
                    <a:pt x="2438" y="1012"/>
                  </a:lnTo>
                  <a:lnTo>
                    <a:pt x="2464" y="1009"/>
                  </a:lnTo>
                  <a:lnTo>
                    <a:pt x="2489" y="1007"/>
                  </a:lnTo>
                  <a:lnTo>
                    <a:pt x="2515" y="1006"/>
                  </a:lnTo>
                  <a:lnTo>
                    <a:pt x="2541" y="1007"/>
                  </a:lnTo>
                  <a:lnTo>
                    <a:pt x="2566" y="1009"/>
                  </a:lnTo>
                  <a:lnTo>
                    <a:pt x="2591" y="1012"/>
                  </a:lnTo>
                  <a:lnTo>
                    <a:pt x="2616" y="1016"/>
                  </a:lnTo>
                  <a:lnTo>
                    <a:pt x="2641" y="1022"/>
                  </a:lnTo>
                  <a:lnTo>
                    <a:pt x="2665" y="1029"/>
                  </a:lnTo>
                  <a:lnTo>
                    <a:pt x="2688" y="1036"/>
                  </a:lnTo>
                  <a:lnTo>
                    <a:pt x="2711" y="1045"/>
                  </a:lnTo>
                  <a:lnTo>
                    <a:pt x="2733" y="1055"/>
                  </a:lnTo>
                  <a:lnTo>
                    <a:pt x="2754" y="1066"/>
                  </a:lnTo>
                  <a:lnTo>
                    <a:pt x="2775" y="1078"/>
                  </a:lnTo>
                  <a:lnTo>
                    <a:pt x="2796" y="1091"/>
                  </a:lnTo>
                  <a:lnTo>
                    <a:pt x="2816" y="1106"/>
                  </a:lnTo>
                  <a:lnTo>
                    <a:pt x="2835" y="1121"/>
                  </a:lnTo>
                  <a:lnTo>
                    <a:pt x="2853" y="1137"/>
                  </a:lnTo>
                  <a:lnTo>
                    <a:pt x="2871" y="1153"/>
                  </a:lnTo>
                  <a:lnTo>
                    <a:pt x="2887" y="1171"/>
                  </a:lnTo>
                  <a:lnTo>
                    <a:pt x="2903" y="1189"/>
                  </a:lnTo>
                  <a:lnTo>
                    <a:pt x="2918" y="1208"/>
                  </a:lnTo>
                  <a:lnTo>
                    <a:pt x="2932" y="1227"/>
                  </a:lnTo>
                  <a:lnTo>
                    <a:pt x="2945" y="1248"/>
                  </a:lnTo>
                  <a:lnTo>
                    <a:pt x="2957" y="1269"/>
                  </a:lnTo>
                  <a:lnTo>
                    <a:pt x="2969" y="1291"/>
                  </a:lnTo>
                  <a:lnTo>
                    <a:pt x="2979" y="1313"/>
                  </a:lnTo>
                  <a:lnTo>
                    <a:pt x="2988" y="1336"/>
                  </a:lnTo>
                  <a:lnTo>
                    <a:pt x="2996" y="1359"/>
                  </a:lnTo>
                  <a:lnTo>
                    <a:pt x="3002" y="1383"/>
                  </a:lnTo>
                  <a:lnTo>
                    <a:pt x="3008" y="1407"/>
                  </a:lnTo>
                  <a:lnTo>
                    <a:pt x="3012" y="1432"/>
                  </a:lnTo>
                  <a:lnTo>
                    <a:pt x="3015" y="1458"/>
                  </a:lnTo>
                  <a:lnTo>
                    <a:pt x="3017" y="1483"/>
                  </a:lnTo>
                  <a:lnTo>
                    <a:pt x="3018" y="1509"/>
                  </a:lnTo>
                  <a:lnTo>
                    <a:pt x="3018" y="2565"/>
                  </a:lnTo>
                  <a:lnTo>
                    <a:pt x="2956" y="2554"/>
                  </a:lnTo>
                  <a:lnTo>
                    <a:pt x="2895" y="2543"/>
                  </a:lnTo>
                  <a:lnTo>
                    <a:pt x="2833" y="2535"/>
                  </a:lnTo>
                  <a:lnTo>
                    <a:pt x="2770" y="2528"/>
                  </a:lnTo>
                  <a:lnTo>
                    <a:pt x="2707" y="2522"/>
                  </a:lnTo>
                  <a:lnTo>
                    <a:pt x="2644" y="2518"/>
                  </a:lnTo>
                  <a:lnTo>
                    <a:pt x="2579" y="2516"/>
                  </a:lnTo>
                  <a:lnTo>
                    <a:pt x="2515" y="2515"/>
                  </a:lnTo>
                  <a:lnTo>
                    <a:pt x="2450" y="2516"/>
                  </a:lnTo>
                  <a:lnTo>
                    <a:pt x="2386" y="2518"/>
                  </a:lnTo>
                  <a:lnTo>
                    <a:pt x="2323" y="2522"/>
                  </a:lnTo>
                  <a:lnTo>
                    <a:pt x="2259" y="2528"/>
                  </a:lnTo>
                  <a:lnTo>
                    <a:pt x="2197" y="2535"/>
                  </a:lnTo>
                  <a:lnTo>
                    <a:pt x="2135" y="2543"/>
                  </a:lnTo>
                  <a:lnTo>
                    <a:pt x="2073" y="2554"/>
                  </a:lnTo>
                  <a:lnTo>
                    <a:pt x="2012" y="2565"/>
                  </a:lnTo>
                  <a:lnTo>
                    <a:pt x="2012" y="1509"/>
                  </a:lnTo>
                  <a:close/>
                  <a:moveTo>
                    <a:pt x="4024" y="3029"/>
                  </a:moveTo>
                  <a:lnTo>
                    <a:pt x="4024" y="1509"/>
                  </a:lnTo>
                  <a:lnTo>
                    <a:pt x="4022" y="1431"/>
                  </a:lnTo>
                  <a:lnTo>
                    <a:pt x="4016" y="1355"/>
                  </a:lnTo>
                  <a:lnTo>
                    <a:pt x="4007" y="1280"/>
                  </a:lnTo>
                  <a:lnTo>
                    <a:pt x="3994" y="1205"/>
                  </a:lnTo>
                  <a:lnTo>
                    <a:pt x="3976" y="1133"/>
                  </a:lnTo>
                  <a:lnTo>
                    <a:pt x="3955" y="1060"/>
                  </a:lnTo>
                  <a:lnTo>
                    <a:pt x="3932" y="991"/>
                  </a:lnTo>
                  <a:lnTo>
                    <a:pt x="3905" y="922"/>
                  </a:lnTo>
                  <a:lnTo>
                    <a:pt x="3875" y="855"/>
                  </a:lnTo>
                  <a:lnTo>
                    <a:pt x="3842" y="791"/>
                  </a:lnTo>
                  <a:lnTo>
                    <a:pt x="3805" y="727"/>
                  </a:lnTo>
                  <a:lnTo>
                    <a:pt x="3765" y="666"/>
                  </a:lnTo>
                  <a:lnTo>
                    <a:pt x="3724" y="607"/>
                  </a:lnTo>
                  <a:lnTo>
                    <a:pt x="3679" y="549"/>
                  </a:lnTo>
                  <a:lnTo>
                    <a:pt x="3631" y="495"/>
                  </a:lnTo>
                  <a:lnTo>
                    <a:pt x="3581" y="443"/>
                  </a:lnTo>
                  <a:lnTo>
                    <a:pt x="3529" y="392"/>
                  </a:lnTo>
                  <a:lnTo>
                    <a:pt x="3475" y="345"/>
                  </a:lnTo>
                  <a:lnTo>
                    <a:pt x="3417" y="300"/>
                  </a:lnTo>
                  <a:lnTo>
                    <a:pt x="3358" y="259"/>
                  </a:lnTo>
                  <a:lnTo>
                    <a:pt x="3296" y="219"/>
                  </a:lnTo>
                  <a:lnTo>
                    <a:pt x="3233" y="182"/>
                  </a:lnTo>
                  <a:lnTo>
                    <a:pt x="3169" y="149"/>
                  </a:lnTo>
                  <a:lnTo>
                    <a:pt x="3101" y="119"/>
                  </a:lnTo>
                  <a:lnTo>
                    <a:pt x="3033" y="92"/>
                  </a:lnTo>
                  <a:lnTo>
                    <a:pt x="2962" y="68"/>
                  </a:lnTo>
                  <a:lnTo>
                    <a:pt x="2891" y="47"/>
                  </a:lnTo>
                  <a:lnTo>
                    <a:pt x="2819" y="31"/>
                  </a:lnTo>
                  <a:lnTo>
                    <a:pt x="2744" y="17"/>
                  </a:lnTo>
                  <a:lnTo>
                    <a:pt x="2669" y="8"/>
                  </a:lnTo>
                  <a:lnTo>
                    <a:pt x="2592" y="2"/>
                  </a:lnTo>
                  <a:lnTo>
                    <a:pt x="2515" y="0"/>
                  </a:lnTo>
                  <a:lnTo>
                    <a:pt x="2437" y="2"/>
                  </a:lnTo>
                  <a:lnTo>
                    <a:pt x="2361" y="8"/>
                  </a:lnTo>
                  <a:lnTo>
                    <a:pt x="2285" y="17"/>
                  </a:lnTo>
                  <a:lnTo>
                    <a:pt x="2211" y="31"/>
                  </a:lnTo>
                  <a:lnTo>
                    <a:pt x="2138" y="47"/>
                  </a:lnTo>
                  <a:lnTo>
                    <a:pt x="2066" y="68"/>
                  </a:lnTo>
                  <a:lnTo>
                    <a:pt x="1997" y="92"/>
                  </a:lnTo>
                  <a:lnTo>
                    <a:pt x="1928" y="119"/>
                  </a:lnTo>
                  <a:lnTo>
                    <a:pt x="1861" y="149"/>
                  </a:lnTo>
                  <a:lnTo>
                    <a:pt x="1796" y="182"/>
                  </a:lnTo>
                  <a:lnTo>
                    <a:pt x="1733" y="219"/>
                  </a:lnTo>
                  <a:lnTo>
                    <a:pt x="1672" y="259"/>
                  </a:lnTo>
                  <a:lnTo>
                    <a:pt x="1613" y="300"/>
                  </a:lnTo>
                  <a:lnTo>
                    <a:pt x="1555" y="345"/>
                  </a:lnTo>
                  <a:lnTo>
                    <a:pt x="1501" y="392"/>
                  </a:lnTo>
                  <a:lnTo>
                    <a:pt x="1449" y="443"/>
                  </a:lnTo>
                  <a:lnTo>
                    <a:pt x="1398" y="495"/>
                  </a:lnTo>
                  <a:lnTo>
                    <a:pt x="1351" y="549"/>
                  </a:lnTo>
                  <a:lnTo>
                    <a:pt x="1306" y="607"/>
                  </a:lnTo>
                  <a:lnTo>
                    <a:pt x="1263" y="666"/>
                  </a:lnTo>
                  <a:lnTo>
                    <a:pt x="1224" y="727"/>
                  </a:lnTo>
                  <a:lnTo>
                    <a:pt x="1188" y="791"/>
                  </a:lnTo>
                  <a:lnTo>
                    <a:pt x="1155" y="855"/>
                  </a:lnTo>
                  <a:lnTo>
                    <a:pt x="1125" y="922"/>
                  </a:lnTo>
                  <a:lnTo>
                    <a:pt x="1097" y="991"/>
                  </a:lnTo>
                  <a:lnTo>
                    <a:pt x="1074" y="1060"/>
                  </a:lnTo>
                  <a:lnTo>
                    <a:pt x="1053" y="1133"/>
                  </a:lnTo>
                  <a:lnTo>
                    <a:pt x="1037" y="1205"/>
                  </a:lnTo>
                  <a:lnTo>
                    <a:pt x="1023" y="1280"/>
                  </a:lnTo>
                  <a:lnTo>
                    <a:pt x="1014" y="1355"/>
                  </a:lnTo>
                  <a:lnTo>
                    <a:pt x="1008" y="1431"/>
                  </a:lnTo>
                  <a:lnTo>
                    <a:pt x="1006" y="1509"/>
                  </a:lnTo>
                  <a:lnTo>
                    <a:pt x="1006" y="3029"/>
                  </a:lnTo>
                  <a:lnTo>
                    <a:pt x="950" y="3073"/>
                  </a:lnTo>
                  <a:lnTo>
                    <a:pt x="894" y="3118"/>
                  </a:lnTo>
                  <a:lnTo>
                    <a:pt x="841" y="3165"/>
                  </a:lnTo>
                  <a:lnTo>
                    <a:pt x="789" y="3213"/>
                  </a:lnTo>
                  <a:lnTo>
                    <a:pt x="737" y="3263"/>
                  </a:lnTo>
                  <a:lnTo>
                    <a:pt x="687" y="3314"/>
                  </a:lnTo>
                  <a:lnTo>
                    <a:pt x="639" y="3366"/>
                  </a:lnTo>
                  <a:lnTo>
                    <a:pt x="592" y="3420"/>
                  </a:lnTo>
                  <a:lnTo>
                    <a:pt x="547" y="3476"/>
                  </a:lnTo>
                  <a:lnTo>
                    <a:pt x="503" y="3532"/>
                  </a:lnTo>
                  <a:lnTo>
                    <a:pt x="461" y="3589"/>
                  </a:lnTo>
                  <a:lnTo>
                    <a:pt x="420" y="3648"/>
                  </a:lnTo>
                  <a:lnTo>
                    <a:pt x="381" y="3708"/>
                  </a:lnTo>
                  <a:lnTo>
                    <a:pt x="344" y="3768"/>
                  </a:lnTo>
                  <a:lnTo>
                    <a:pt x="309" y="3831"/>
                  </a:lnTo>
                  <a:lnTo>
                    <a:pt x="276" y="3894"/>
                  </a:lnTo>
                  <a:lnTo>
                    <a:pt x="243" y="3958"/>
                  </a:lnTo>
                  <a:lnTo>
                    <a:pt x="213" y="4024"/>
                  </a:lnTo>
                  <a:lnTo>
                    <a:pt x="184" y="4090"/>
                  </a:lnTo>
                  <a:lnTo>
                    <a:pt x="158" y="4158"/>
                  </a:lnTo>
                  <a:lnTo>
                    <a:pt x="134" y="4226"/>
                  </a:lnTo>
                  <a:lnTo>
                    <a:pt x="111" y="4294"/>
                  </a:lnTo>
                  <a:lnTo>
                    <a:pt x="91" y="4365"/>
                  </a:lnTo>
                  <a:lnTo>
                    <a:pt x="71" y="4435"/>
                  </a:lnTo>
                  <a:lnTo>
                    <a:pt x="55" y="4508"/>
                  </a:lnTo>
                  <a:lnTo>
                    <a:pt x="41" y="4580"/>
                  </a:lnTo>
                  <a:lnTo>
                    <a:pt x="28" y="4653"/>
                  </a:lnTo>
                  <a:lnTo>
                    <a:pt x="18" y="4727"/>
                  </a:lnTo>
                  <a:lnTo>
                    <a:pt x="10" y="4801"/>
                  </a:lnTo>
                  <a:lnTo>
                    <a:pt x="5" y="4877"/>
                  </a:lnTo>
                  <a:lnTo>
                    <a:pt x="1" y="4953"/>
                  </a:lnTo>
                  <a:lnTo>
                    <a:pt x="0" y="5030"/>
                  </a:lnTo>
                  <a:lnTo>
                    <a:pt x="1" y="5106"/>
                  </a:lnTo>
                  <a:lnTo>
                    <a:pt x="5" y="5183"/>
                  </a:lnTo>
                  <a:lnTo>
                    <a:pt x="10" y="5258"/>
                  </a:lnTo>
                  <a:lnTo>
                    <a:pt x="18" y="5332"/>
                  </a:lnTo>
                  <a:lnTo>
                    <a:pt x="28" y="5407"/>
                  </a:lnTo>
                  <a:lnTo>
                    <a:pt x="41" y="5479"/>
                  </a:lnTo>
                  <a:lnTo>
                    <a:pt x="55" y="5552"/>
                  </a:lnTo>
                  <a:lnTo>
                    <a:pt x="71" y="5624"/>
                  </a:lnTo>
                  <a:lnTo>
                    <a:pt x="91" y="5695"/>
                  </a:lnTo>
                  <a:lnTo>
                    <a:pt x="111" y="5765"/>
                  </a:lnTo>
                  <a:lnTo>
                    <a:pt x="134" y="5834"/>
                  </a:lnTo>
                  <a:lnTo>
                    <a:pt x="158" y="5902"/>
                  </a:lnTo>
                  <a:lnTo>
                    <a:pt x="184" y="5969"/>
                  </a:lnTo>
                  <a:lnTo>
                    <a:pt x="213" y="6036"/>
                  </a:lnTo>
                  <a:lnTo>
                    <a:pt x="243" y="6101"/>
                  </a:lnTo>
                  <a:lnTo>
                    <a:pt x="276" y="6165"/>
                  </a:lnTo>
                  <a:lnTo>
                    <a:pt x="309" y="6229"/>
                  </a:lnTo>
                  <a:lnTo>
                    <a:pt x="344" y="6291"/>
                  </a:lnTo>
                  <a:lnTo>
                    <a:pt x="381" y="6351"/>
                  </a:lnTo>
                  <a:lnTo>
                    <a:pt x="420" y="6412"/>
                  </a:lnTo>
                  <a:lnTo>
                    <a:pt x="461" y="6470"/>
                  </a:lnTo>
                  <a:lnTo>
                    <a:pt x="503" y="6529"/>
                  </a:lnTo>
                  <a:lnTo>
                    <a:pt x="547" y="6584"/>
                  </a:lnTo>
                  <a:lnTo>
                    <a:pt x="592" y="6639"/>
                  </a:lnTo>
                  <a:lnTo>
                    <a:pt x="639" y="6694"/>
                  </a:lnTo>
                  <a:lnTo>
                    <a:pt x="687" y="6746"/>
                  </a:lnTo>
                  <a:lnTo>
                    <a:pt x="737" y="6796"/>
                  </a:lnTo>
                  <a:lnTo>
                    <a:pt x="789" y="6846"/>
                  </a:lnTo>
                  <a:lnTo>
                    <a:pt x="841" y="6895"/>
                  </a:lnTo>
                  <a:lnTo>
                    <a:pt x="894" y="6941"/>
                  </a:lnTo>
                  <a:lnTo>
                    <a:pt x="950" y="6986"/>
                  </a:lnTo>
                  <a:lnTo>
                    <a:pt x="1006" y="7030"/>
                  </a:lnTo>
                  <a:lnTo>
                    <a:pt x="1006" y="14586"/>
                  </a:lnTo>
                  <a:lnTo>
                    <a:pt x="1008" y="14664"/>
                  </a:lnTo>
                  <a:lnTo>
                    <a:pt x="1014" y="14740"/>
                  </a:lnTo>
                  <a:lnTo>
                    <a:pt x="1023" y="14815"/>
                  </a:lnTo>
                  <a:lnTo>
                    <a:pt x="1037" y="14890"/>
                  </a:lnTo>
                  <a:lnTo>
                    <a:pt x="1053" y="14962"/>
                  </a:lnTo>
                  <a:lnTo>
                    <a:pt x="1074" y="15035"/>
                  </a:lnTo>
                  <a:lnTo>
                    <a:pt x="1097" y="15104"/>
                  </a:lnTo>
                  <a:lnTo>
                    <a:pt x="1125" y="15173"/>
                  </a:lnTo>
                  <a:lnTo>
                    <a:pt x="1155" y="15240"/>
                  </a:lnTo>
                  <a:lnTo>
                    <a:pt x="1188" y="15304"/>
                  </a:lnTo>
                  <a:lnTo>
                    <a:pt x="1224" y="15368"/>
                  </a:lnTo>
                  <a:lnTo>
                    <a:pt x="1263" y="15429"/>
                  </a:lnTo>
                  <a:lnTo>
                    <a:pt x="1306" y="15488"/>
                  </a:lnTo>
                  <a:lnTo>
                    <a:pt x="1351" y="15546"/>
                  </a:lnTo>
                  <a:lnTo>
                    <a:pt x="1398" y="15600"/>
                  </a:lnTo>
                  <a:lnTo>
                    <a:pt x="1449" y="15652"/>
                  </a:lnTo>
                  <a:lnTo>
                    <a:pt x="1501" y="15703"/>
                  </a:lnTo>
                  <a:lnTo>
                    <a:pt x="1555" y="15750"/>
                  </a:lnTo>
                  <a:lnTo>
                    <a:pt x="1613" y="15795"/>
                  </a:lnTo>
                  <a:lnTo>
                    <a:pt x="1672" y="15836"/>
                  </a:lnTo>
                  <a:lnTo>
                    <a:pt x="1733" y="15877"/>
                  </a:lnTo>
                  <a:lnTo>
                    <a:pt x="1796" y="15913"/>
                  </a:lnTo>
                  <a:lnTo>
                    <a:pt x="1861" y="15946"/>
                  </a:lnTo>
                  <a:lnTo>
                    <a:pt x="1928" y="15976"/>
                  </a:lnTo>
                  <a:lnTo>
                    <a:pt x="1997" y="16003"/>
                  </a:lnTo>
                  <a:lnTo>
                    <a:pt x="2066" y="16027"/>
                  </a:lnTo>
                  <a:lnTo>
                    <a:pt x="2138" y="16048"/>
                  </a:lnTo>
                  <a:lnTo>
                    <a:pt x="2211" y="16064"/>
                  </a:lnTo>
                  <a:lnTo>
                    <a:pt x="2285" y="16078"/>
                  </a:lnTo>
                  <a:lnTo>
                    <a:pt x="2361" y="16087"/>
                  </a:lnTo>
                  <a:lnTo>
                    <a:pt x="2437" y="16093"/>
                  </a:lnTo>
                  <a:lnTo>
                    <a:pt x="2515" y="16095"/>
                  </a:lnTo>
                  <a:lnTo>
                    <a:pt x="2592" y="16093"/>
                  </a:lnTo>
                  <a:lnTo>
                    <a:pt x="2669" y="16087"/>
                  </a:lnTo>
                  <a:lnTo>
                    <a:pt x="2744" y="16078"/>
                  </a:lnTo>
                  <a:lnTo>
                    <a:pt x="2819" y="16064"/>
                  </a:lnTo>
                  <a:lnTo>
                    <a:pt x="2891" y="16048"/>
                  </a:lnTo>
                  <a:lnTo>
                    <a:pt x="2962" y="16027"/>
                  </a:lnTo>
                  <a:lnTo>
                    <a:pt x="3033" y="16003"/>
                  </a:lnTo>
                  <a:lnTo>
                    <a:pt x="3101" y="15976"/>
                  </a:lnTo>
                  <a:lnTo>
                    <a:pt x="3169" y="15946"/>
                  </a:lnTo>
                  <a:lnTo>
                    <a:pt x="3233" y="15913"/>
                  </a:lnTo>
                  <a:lnTo>
                    <a:pt x="3296" y="15877"/>
                  </a:lnTo>
                  <a:lnTo>
                    <a:pt x="3358" y="15836"/>
                  </a:lnTo>
                  <a:lnTo>
                    <a:pt x="3417" y="15795"/>
                  </a:lnTo>
                  <a:lnTo>
                    <a:pt x="3475" y="15750"/>
                  </a:lnTo>
                  <a:lnTo>
                    <a:pt x="3529" y="15703"/>
                  </a:lnTo>
                  <a:lnTo>
                    <a:pt x="3581" y="15652"/>
                  </a:lnTo>
                  <a:lnTo>
                    <a:pt x="3631" y="15600"/>
                  </a:lnTo>
                  <a:lnTo>
                    <a:pt x="3679" y="15546"/>
                  </a:lnTo>
                  <a:lnTo>
                    <a:pt x="3724" y="15488"/>
                  </a:lnTo>
                  <a:lnTo>
                    <a:pt x="3765" y="15429"/>
                  </a:lnTo>
                  <a:lnTo>
                    <a:pt x="3805" y="15368"/>
                  </a:lnTo>
                  <a:lnTo>
                    <a:pt x="3842" y="15304"/>
                  </a:lnTo>
                  <a:lnTo>
                    <a:pt x="3875" y="15240"/>
                  </a:lnTo>
                  <a:lnTo>
                    <a:pt x="3905" y="15173"/>
                  </a:lnTo>
                  <a:lnTo>
                    <a:pt x="3932" y="15104"/>
                  </a:lnTo>
                  <a:lnTo>
                    <a:pt x="3955" y="15035"/>
                  </a:lnTo>
                  <a:lnTo>
                    <a:pt x="3976" y="14962"/>
                  </a:lnTo>
                  <a:lnTo>
                    <a:pt x="3994" y="14890"/>
                  </a:lnTo>
                  <a:lnTo>
                    <a:pt x="4007" y="14815"/>
                  </a:lnTo>
                  <a:lnTo>
                    <a:pt x="4016" y="14740"/>
                  </a:lnTo>
                  <a:lnTo>
                    <a:pt x="4022" y="14664"/>
                  </a:lnTo>
                  <a:lnTo>
                    <a:pt x="4024" y="14586"/>
                  </a:lnTo>
                  <a:lnTo>
                    <a:pt x="4024" y="7030"/>
                  </a:lnTo>
                  <a:lnTo>
                    <a:pt x="4080" y="6986"/>
                  </a:lnTo>
                  <a:lnTo>
                    <a:pt x="4135" y="6941"/>
                  </a:lnTo>
                  <a:lnTo>
                    <a:pt x="4189" y="6895"/>
                  </a:lnTo>
                  <a:lnTo>
                    <a:pt x="4241" y="6846"/>
                  </a:lnTo>
                  <a:lnTo>
                    <a:pt x="4292" y="6796"/>
                  </a:lnTo>
                  <a:lnTo>
                    <a:pt x="4343" y="6746"/>
                  </a:lnTo>
                  <a:lnTo>
                    <a:pt x="4391" y="6694"/>
                  </a:lnTo>
                  <a:lnTo>
                    <a:pt x="4437" y="6639"/>
                  </a:lnTo>
                  <a:lnTo>
                    <a:pt x="4482" y="6584"/>
                  </a:lnTo>
                  <a:lnTo>
                    <a:pt x="4527" y="6529"/>
                  </a:lnTo>
                  <a:lnTo>
                    <a:pt x="4569" y="6470"/>
                  </a:lnTo>
                  <a:lnTo>
                    <a:pt x="4609" y="6412"/>
                  </a:lnTo>
                  <a:lnTo>
                    <a:pt x="4648" y="6351"/>
                  </a:lnTo>
                  <a:lnTo>
                    <a:pt x="4686" y="6291"/>
                  </a:lnTo>
                  <a:lnTo>
                    <a:pt x="4721" y="6229"/>
                  </a:lnTo>
                  <a:lnTo>
                    <a:pt x="4754" y="6165"/>
                  </a:lnTo>
                  <a:lnTo>
                    <a:pt x="4786" y="6101"/>
                  </a:lnTo>
                  <a:lnTo>
                    <a:pt x="4816" y="6036"/>
                  </a:lnTo>
                  <a:lnTo>
                    <a:pt x="4846" y="5969"/>
                  </a:lnTo>
                  <a:lnTo>
                    <a:pt x="4872" y="5902"/>
                  </a:lnTo>
                  <a:lnTo>
                    <a:pt x="4896" y="5834"/>
                  </a:lnTo>
                  <a:lnTo>
                    <a:pt x="4919" y="5765"/>
                  </a:lnTo>
                  <a:lnTo>
                    <a:pt x="4939" y="5695"/>
                  </a:lnTo>
                  <a:lnTo>
                    <a:pt x="4958" y="5624"/>
                  </a:lnTo>
                  <a:lnTo>
                    <a:pt x="4974" y="5552"/>
                  </a:lnTo>
                  <a:lnTo>
                    <a:pt x="4988" y="5479"/>
                  </a:lnTo>
                  <a:lnTo>
                    <a:pt x="5002" y="5407"/>
                  </a:lnTo>
                  <a:lnTo>
                    <a:pt x="5012" y="5332"/>
                  </a:lnTo>
                  <a:lnTo>
                    <a:pt x="5020" y="5258"/>
                  </a:lnTo>
                  <a:lnTo>
                    <a:pt x="5025" y="5183"/>
                  </a:lnTo>
                  <a:lnTo>
                    <a:pt x="5029" y="5106"/>
                  </a:lnTo>
                  <a:lnTo>
                    <a:pt x="5030" y="5030"/>
                  </a:lnTo>
                  <a:lnTo>
                    <a:pt x="5029" y="4953"/>
                  </a:lnTo>
                  <a:lnTo>
                    <a:pt x="5025" y="4877"/>
                  </a:lnTo>
                  <a:lnTo>
                    <a:pt x="5020" y="4801"/>
                  </a:lnTo>
                  <a:lnTo>
                    <a:pt x="5012" y="4727"/>
                  </a:lnTo>
                  <a:lnTo>
                    <a:pt x="5002" y="4653"/>
                  </a:lnTo>
                  <a:lnTo>
                    <a:pt x="4988" y="4580"/>
                  </a:lnTo>
                  <a:lnTo>
                    <a:pt x="4974" y="4508"/>
                  </a:lnTo>
                  <a:lnTo>
                    <a:pt x="4958" y="4435"/>
                  </a:lnTo>
                  <a:lnTo>
                    <a:pt x="4939" y="4365"/>
                  </a:lnTo>
                  <a:lnTo>
                    <a:pt x="4919" y="4294"/>
                  </a:lnTo>
                  <a:lnTo>
                    <a:pt x="4896" y="4226"/>
                  </a:lnTo>
                  <a:lnTo>
                    <a:pt x="4872" y="4158"/>
                  </a:lnTo>
                  <a:lnTo>
                    <a:pt x="4846" y="4090"/>
                  </a:lnTo>
                  <a:lnTo>
                    <a:pt x="4816" y="4024"/>
                  </a:lnTo>
                  <a:lnTo>
                    <a:pt x="4786" y="3958"/>
                  </a:lnTo>
                  <a:lnTo>
                    <a:pt x="4754" y="3894"/>
                  </a:lnTo>
                  <a:lnTo>
                    <a:pt x="4721" y="3831"/>
                  </a:lnTo>
                  <a:lnTo>
                    <a:pt x="4686" y="3768"/>
                  </a:lnTo>
                  <a:lnTo>
                    <a:pt x="4648" y="3708"/>
                  </a:lnTo>
                  <a:lnTo>
                    <a:pt x="4609" y="3648"/>
                  </a:lnTo>
                  <a:lnTo>
                    <a:pt x="4569" y="3589"/>
                  </a:lnTo>
                  <a:lnTo>
                    <a:pt x="4527" y="3532"/>
                  </a:lnTo>
                  <a:lnTo>
                    <a:pt x="4482" y="3476"/>
                  </a:lnTo>
                  <a:lnTo>
                    <a:pt x="4437" y="3420"/>
                  </a:lnTo>
                  <a:lnTo>
                    <a:pt x="4391" y="3366"/>
                  </a:lnTo>
                  <a:lnTo>
                    <a:pt x="4343" y="3314"/>
                  </a:lnTo>
                  <a:lnTo>
                    <a:pt x="4292" y="3263"/>
                  </a:lnTo>
                  <a:lnTo>
                    <a:pt x="4241" y="3213"/>
                  </a:lnTo>
                  <a:lnTo>
                    <a:pt x="4189" y="3165"/>
                  </a:lnTo>
                  <a:lnTo>
                    <a:pt x="4135" y="3118"/>
                  </a:lnTo>
                  <a:lnTo>
                    <a:pt x="4080" y="3073"/>
                  </a:lnTo>
                  <a:lnTo>
                    <a:pt x="4024" y="30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08"/>
            <p:cNvSpPr>
              <a:spLocks noEditPoints="1"/>
            </p:cNvSpPr>
            <p:nvPr/>
          </p:nvSpPr>
          <p:spPr bwMode="auto">
            <a:xfrm>
              <a:off x="4106863" y="4152900"/>
              <a:ext cx="215900" cy="690563"/>
            </a:xfrm>
            <a:custGeom>
              <a:avLst/>
              <a:gdLst>
                <a:gd name="T0" fmla="*/ 3785 w 5030"/>
                <a:gd name="T1" fmla="*/ 5837 h 16095"/>
                <a:gd name="T2" fmla="*/ 3571 w 5030"/>
                <a:gd name="T3" fmla="*/ 6098 h 16095"/>
                <a:gd name="T4" fmla="*/ 3350 w 5030"/>
                <a:gd name="T5" fmla="*/ 6279 h 16095"/>
                <a:gd name="T6" fmla="*/ 3045 w 5030"/>
                <a:gd name="T7" fmla="*/ 6436 h 16095"/>
                <a:gd name="T8" fmla="*/ 2678 w 5030"/>
                <a:gd name="T9" fmla="*/ 6529 h 16095"/>
                <a:gd name="T10" fmla="*/ 2288 w 5030"/>
                <a:gd name="T11" fmla="*/ 6519 h 16095"/>
                <a:gd name="T12" fmla="*/ 1932 w 5030"/>
                <a:gd name="T13" fmla="*/ 6415 h 16095"/>
                <a:gd name="T14" fmla="*/ 1633 w 5030"/>
                <a:gd name="T15" fmla="*/ 6246 h 16095"/>
                <a:gd name="T16" fmla="*/ 1420 w 5030"/>
                <a:gd name="T17" fmla="*/ 6059 h 16095"/>
                <a:gd name="T18" fmla="*/ 1245 w 5030"/>
                <a:gd name="T19" fmla="*/ 5837 h 16095"/>
                <a:gd name="T20" fmla="*/ 1060 w 5030"/>
                <a:gd name="T21" fmla="*/ 5402 h 16095"/>
                <a:gd name="T22" fmla="*/ 1006 w 5030"/>
                <a:gd name="T23" fmla="*/ 5002 h 16095"/>
                <a:gd name="T24" fmla="*/ 1080 w 5030"/>
                <a:gd name="T25" fmla="*/ 4586 h 16095"/>
                <a:gd name="T26" fmla="*/ 1274 w 5030"/>
                <a:gd name="T27" fmla="*/ 4178 h 16095"/>
                <a:gd name="T28" fmla="*/ 1540 w 5030"/>
                <a:gd name="T29" fmla="*/ 3885 h 16095"/>
                <a:gd name="T30" fmla="*/ 1777 w 5030"/>
                <a:gd name="T31" fmla="*/ 3721 h 16095"/>
                <a:gd name="T32" fmla="*/ 2102 w 5030"/>
                <a:gd name="T33" fmla="*/ 3584 h 16095"/>
                <a:gd name="T34" fmla="*/ 2482 w 5030"/>
                <a:gd name="T35" fmla="*/ 3521 h 16095"/>
                <a:gd name="T36" fmla="*/ 2867 w 5030"/>
                <a:gd name="T37" fmla="*/ 3567 h 16095"/>
                <a:gd name="T38" fmla="*/ 3202 w 5030"/>
                <a:gd name="T39" fmla="*/ 3694 h 16095"/>
                <a:gd name="T40" fmla="*/ 3490 w 5030"/>
                <a:gd name="T41" fmla="*/ 3885 h 16095"/>
                <a:gd name="T42" fmla="*/ 3756 w 5030"/>
                <a:gd name="T43" fmla="*/ 4178 h 16095"/>
                <a:gd name="T44" fmla="*/ 3951 w 5030"/>
                <a:gd name="T45" fmla="*/ 4586 h 16095"/>
                <a:gd name="T46" fmla="*/ 4024 w 5030"/>
                <a:gd name="T47" fmla="*/ 5002 h 16095"/>
                <a:gd name="T48" fmla="*/ 3971 w 5030"/>
                <a:gd name="T49" fmla="*/ 5402 h 16095"/>
                <a:gd name="T50" fmla="*/ 2958 w 5030"/>
                <a:gd name="T51" fmla="*/ 14827 h 16095"/>
                <a:gd name="T52" fmla="*/ 2755 w 5030"/>
                <a:gd name="T53" fmla="*/ 15029 h 16095"/>
                <a:gd name="T54" fmla="*/ 2464 w 5030"/>
                <a:gd name="T55" fmla="*/ 15086 h 16095"/>
                <a:gd name="T56" fmla="*/ 2195 w 5030"/>
                <a:gd name="T57" fmla="*/ 14974 h 16095"/>
                <a:gd name="T58" fmla="*/ 2035 w 5030"/>
                <a:gd name="T59" fmla="*/ 14736 h 16095"/>
                <a:gd name="T60" fmla="*/ 2323 w 5030"/>
                <a:gd name="T61" fmla="*/ 7537 h 16095"/>
                <a:gd name="T62" fmla="*/ 3018 w 5030"/>
                <a:gd name="T63" fmla="*/ 14586 h 16095"/>
                <a:gd name="T64" fmla="*/ 2085 w 5030"/>
                <a:gd name="T65" fmla="*/ 1248 h 16095"/>
                <a:gd name="T66" fmla="*/ 2297 w 5030"/>
                <a:gd name="T67" fmla="*/ 1055 h 16095"/>
                <a:gd name="T68" fmla="*/ 2592 w 5030"/>
                <a:gd name="T69" fmla="*/ 1012 h 16095"/>
                <a:gd name="T70" fmla="*/ 2853 w 5030"/>
                <a:gd name="T71" fmla="*/ 1137 h 16095"/>
                <a:gd name="T72" fmla="*/ 3002 w 5030"/>
                <a:gd name="T73" fmla="*/ 1383 h 16095"/>
                <a:gd name="T74" fmla="*/ 2644 w 5030"/>
                <a:gd name="T75" fmla="*/ 2518 h 16095"/>
                <a:gd name="T76" fmla="*/ 4024 w 5030"/>
                <a:gd name="T77" fmla="*/ 3029 h 16095"/>
                <a:gd name="T78" fmla="*/ 3806 w 5030"/>
                <a:gd name="T79" fmla="*/ 727 h 16095"/>
                <a:gd name="T80" fmla="*/ 3169 w 5030"/>
                <a:gd name="T81" fmla="*/ 149 h 16095"/>
                <a:gd name="T82" fmla="*/ 2286 w 5030"/>
                <a:gd name="T83" fmla="*/ 17 h 16095"/>
                <a:gd name="T84" fmla="*/ 1501 w 5030"/>
                <a:gd name="T85" fmla="*/ 392 h 16095"/>
                <a:gd name="T86" fmla="*/ 1054 w 5030"/>
                <a:gd name="T87" fmla="*/ 1133 h 16095"/>
                <a:gd name="T88" fmla="*/ 687 w 5030"/>
                <a:gd name="T89" fmla="*/ 3314 h 16095"/>
                <a:gd name="T90" fmla="*/ 214 w 5030"/>
                <a:gd name="T91" fmla="*/ 4024 h 16095"/>
                <a:gd name="T92" fmla="*/ 5 w 5030"/>
                <a:gd name="T93" fmla="*/ 4877 h 16095"/>
                <a:gd name="T94" fmla="*/ 111 w 5030"/>
                <a:gd name="T95" fmla="*/ 5765 h 16095"/>
                <a:gd name="T96" fmla="*/ 503 w 5030"/>
                <a:gd name="T97" fmla="*/ 6529 h 16095"/>
                <a:gd name="T98" fmla="*/ 1008 w 5030"/>
                <a:gd name="T99" fmla="*/ 14664 h 16095"/>
                <a:gd name="T100" fmla="*/ 1306 w 5030"/>
                <a:gd name="T101" fmla="*/ 15488 h 16095"/>
                <a:gd name="T102" fmla="*/ 1997 w 5030"/>
                <a:gd name="T103" fmla="*/ 16003 h 16095"/>
                <a:gd name="T104" fmla="*/ 2891 w 5030"/>
                <a:gd name="T105" fmla="*/ 16048 h 16095"/>
                <a:gd name="T106" fmla="*/ 3632 w 5030"/>
                <a:gd name="T107" fmla="*/ 15600 h 16095"/>
                <a:gd name="T108" fmla="*/ 4007 w 5030"/>
                <a:gd name="T109" fmla="*/ 14815 h 16095"/>
                <a:gd name="T110" fmla="*/ 4438 w 5030"/>
                <a:gd name="T111" fmla="*/ 6639 h 16095"/>
                <a:gd name="T112" fmla="*/ 4872 w 5030"/>
                <a:gd name="T113" fmla="*/ 5902 h 16095"/>
                <a:gd name="T114" fmla="*/ 5030 w 5030"/>
                <a:gd name="T115" fmla="*/ 5030 h 16095"/>
                <a:gd name="T116" fmla="*/ 4872 w 5030"/>
                <a:gd name="T117" fmla="*/ 4158 h 16095"/>
                <a:gd name="T118" fmla="*/ 4438 w 5030"/>
                <a:gd name="T119" fmla="*/ 3420 h 16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30" h="16095">
                  <a:moveTo>
                    <a:pt x="3956" y="5452"/>
                  </a:moveTo>
                  <a:lnTo>
                    <a:pt x="3951" y="5472"/>
                  </a:lnTo>
                  <a:lnTo>
                    <a:pt x="3945" y="5492"/>
                  </a:lnTo>
                  <a:lnTo>
                    <a:pt x="3939" y="5512"/>
                  </a:lnTo>
                  <a:lnTo>
                    <a:pt x="3932" y="5532"/>
                  </a:lnTo>
                  <a:lnTo>
                    <a:pt x="3913" y="5581"/>
                  </a:lnTo>
                  <a:lnTo>
                    <a:pt x="3893" y="5630"/>
                  </a:lnTo>
                  <a:lnTo>
                    <a:pt x="3872" y="5678"/>
                  </a:lnTo>
                  <a:lnTo>
                    <a:pt x="3849" y="5725"/>
                  </a:lnTo>
                  <a:lnTo>
                    <a:pt x="3825" y="5771"/>
                  </a:lnTo>
                  <a:lnTo>
                    <a:pt x="3799" y="5815"/>
                  </a:lnTo>
                  <a:lnTo>
                    <a:pt x="3785" y="5837"/>
                  </a:lnTo>
                  <a:lnTo>
                    <a:pt x="3771" y="5860"/>
                  </a:lnTo>
                  <a:lnTo>
                    <a:pt x="3756" y="5881"/>
                  </a:lnTo>
                  <a:lnTo>
                    <a:pt x="3741" y="5903"/>
                  </a:lnTo>
                  <a:lnTo>
                    <a:pt x="3738" y="5906"/>
                  </a:lnTo>
                  <a:lnTo>
                    <a:pt x="3735" y="5910"/>
                  </a:lnTo>
                  <a:lnTo>
                    <a:pt x="3701" y="5954"/>
                  </a:lnTo>
                  <a:lnTo>
                    <a:pt x="3666" y="5997"/>
                  </a:lnTo>
                  <a:lnTo>
                    <a:pt x="3648" y="6019"/>
                  </a:lnTo>
                  <a:lnTo>
                    <a:pt x="3630" y="6039"/>
                  </a:lnTo>
                  <a:lnTo>
                    <a:pt x="3611" y="6059"/>
                  </a:lnTo>
                  <a:lnTo>
                    <a:pt x="3592" y="6079"/>
                  </a:lnTo>
                  <a:lnTo>
                    <a:pt x="3571" y="6098"/>
                  </a:lnTo>
                  <a:lnTo>
                    <a:pt x="3552" y="6118"/>
                  </a:lnTo>
                  <a:lnTo>
                    <a:pt x="3531" y="6136"/>
                  </a:lnTo>
                  <a:lnTo>
                    <a:pt x="3511" y="6155"/>
                  </a:lnTo>
                  <a:lnTo>
                    <a:pt x="3490" y="6173"/>
                  </a:lnTo>
                  <a:lnTo>
                    <a:pt x="3469" y="6191"/>
                  </a:lnTo>
                  <a:lnTo>
                    <a:pt x="3447" y="6209"/>
                  </a:lnTo>
                  <a:lnTo>
                    <a:pt x="3425" y="6225"/>
                  </a:lnTo>
                  <a:lnTo>
                    <a:pt x="3423" y="6228"/>
                  </a:lnTo>
                  <a:lnTo>
                    <a:pt x="3421" y="6230"/>
                  </a:lnTo>
                  <a:lnTo>
                    <a:pt x="3397" y="6246"/>
                  </a:lnTo>
                  <a:lnTo>
                    <a:pt x="3374" y="6263"/>
                  </a:lnTo>
                  <a:lnTo>
                    <a:pt x="3350" y="6279"/>
                  </a:lnTo>
                  <a:lnTo>
                    <a:pt x="3326" y="6294"/>
                  </a:lnTo>
                  <a:lnTo>
                    <a:pt x="3302" y="6309"/>
                  </a:lnTo>
                  <a:lnTo>
                    <a:pt x="3278" y="6324"/>
                  </a:lnTo>
                  <a:lnTo>
                    <a:pt x="3253" y="6338"/>
                  </a:lnTo>
                  <a:lnTo>
                    <a:pt x="3228" y="6352"/>
                  </a:lnTo>
                  <a:lnTo>
                    <a:pt x="3202" y="6366"/>
                  </a:lnTo>
                  <a:lnTo>
                    <a:pt x="3177" y="6379"/>
                  </a:lnTo>
                  <a:lnTo>
                    <a:pt x="3151" y="6391"/>
                  </a:lnTo>
                  <a:lnTo>
                    <a:pt x="3125" y="6403"/>
                  </a:lnTo>
                  <a:lnTo>
                    <a:pt x="3099" y="6415"/>
                  </a:lnTo>
                  <a:lnTo>
                    <a:pt x="3072" y="6425"/>
                  </a:lnTo>
                  <a:lnTo>
                    <a:pt x="3045" y="6436"/>
                  </a:lnTo>
                  <a:lnTo>
                    <a:pt x="3018" y="6446"/>
                  </a:lnTo>
                  <a:lnTo>
                    <a:pt x="2988" y="6456"/>
                  </a:lnTo>
                  <a:lnTo>
                    <a:pt x="2959" y="6466"/>
                  </a:lnTo>
                  <a:lnTo>
                    <a:pt x="2929" y="6475"/>
                  </a:lnTo>
                  <a:lnTo>
                    <a:pt x="2897" y="6484"/>
                  </a:lnTo>
                  <a:lnTo>
                    <a:pt x="2867" y="6492"/>
                  </a:lnTo>
                  <a:lnTo>
                    <a:pt x="2836" y="6500"/>
                  </a:lnTo>
                  <a:lnTo>
                    <a:pt x="2805" y="6507"/>
                  </a:lnTo>
                  <a:lnTo>
                    <a:pt x="2774" y="6513"/>
                  </a:lnTo>
                  <a:lnTo>
                    <a:pt x="2742" y="6519"/>
                  </a:lnTo>
                  <a:lnTo>
                    <a:pt x="2710" y="6525"/>
                  </a:lnTo>
                  <a:lnTo>
                    <a:pt x="2678" y="6529"/>
                  </a:lnTo>
                  <a:lnTo>
                    <a:pt x="2646" y="6533"/>
                  </a:lnTo>
                  <a:lnTo>
                    <a:pt x="2614" y="6535"/>
                  </a:lnTo>
                  <a:lnTo>
                    <a:pt x="2582" y="6537"/>
                  </a:lnTo>
                  <a:lnTo>
                    <a:pt x="2548" y="6539"/>
                  </a:lnTo>
                  <a:lnTo>
                    <a:pt x="2515" y="6539"/>
                  </a:lnTo>
                  <a:lnTo>
                    <a:pt x="2482" y="6539"/>
                  </a:lnTo>
                  <a:lnTo>
                    <a:pt x="2449" y="6537"/>
                  </a:lnTo>
                  <a:lnTo>
                    <a:pt x="2417" y="6535"/>
                  </a:lnTo>
                  <a:lnTo>
                    <a:pt x="2383" y="6533"/>
                  </a:lnTo>
                  <a:lnTo>
                    <a:pt x="2351" y="6529"/>
                  </a:lnTo>
                  <a:lnTo>
                    <a:pt x="2320" y="6525"/>
                  </a:lnTo>
                  <a:lnTo>
                    <a:pt x="2288" y="6519"/>
                  </a:lnTo>
                  <a:lnTo>
                    <a:pt x="2257" y="6513"/>
                  </a:lnTo>
                  <a:lnTo>
                    <a:pt x="2225" y="6507"/>
                  </a:lnTo>
                  <a:lnTo>
                    <a:pt x="2194" y="6500"/>
                  </a:lnTo>
                  <a:lnTo>
                    <a:pt x="2163" y="6492"/>
                  </a:lnTo>
                  <a:lnTo>
                    <a:pt x="2133" y="6484"/>
                  </a:lnTo>
                  <a:lnTo>
                    <a:pt x="2102" y="6475"/>
                  </a:lnTo>
                  <a:lnTo>
                    <a:pt x="2072" y="6466"/>
                  </a:lnTo>
                  <a:lnTo>
                    <a:pt x="2042" y="6456"/>
                  </a:lnTo>
                  <a:lnTo>
                    <a:pt x="2012" y="6446"/>
                  </a:lnTo>
                  <a:lnTo>
                    <a:pt x="1985" y="6436"/>
                  </a:lnTo>
                  <a:lnTo>
                    <a:pt x="1958" y="6425"/>
                  </a:lnTo>
                  <a:lnTo>
                    <a:pt x="1932" y="6415"/>
                  </a:lnTo>
                  <a:lnTo>
                    <a:pt x="1906" y="6403"/>
                  </a:lnTo>
                  <a:lnTo>
                    <a:pt x="1879" y="6391"/>
                  </a:lnTo>
                  <a:lnTo>
                    <a:pt x="1853" y="6379"/>
                  </a:lnTo>
                  <a:lnTo>
                    <a:pt x="1827" y="6366"/>
                  </a:lnTo>
                  <a:lnTo>
                    <a:pt x="1802" y="6352"/>
                  </a:lnTo>
                  <a:lnTo>
                    <a:pt x="1777" y="6338"/>
                  </a:lnTo>
                  <a:lnTo>
                    <a:pt x="1753" y="6324"/>
                  </a:lnTo>
                  <a:lnTo>
                    <a:pt x="1728" y="6309"/>
                  </a:lnTo>
                  <a:lnTo>
                    <a:pt x="1703" y="6294"/>
                  </a:lnTo>
                  <a:lnTo>
                    <a:pt x="1680" y="6279"/>
                  </a:lnTo>
                  <a:lnTo>
                    <a:pt x="1656" y="6263"/>
                  </a:lnTo>
                  <a:lnTo>
                    <a:pt x="1633" y="6246"/>
                  </a:lnTo>
                  <a:lnTo>
                    <a:pt x="1611" y="6230"/>
                  </a:lnTo>
                  <a:lnTo>
                    <a:pt x="1608" y="6228"/>
                  </a:lnTo>
                  <a:lnTo>
                    <a:pt x="1606" y="6225"/>
                  </a:lnTo>
                  <a:lnTo>
                    <a:pt x="1584" y="6209"/>
                  </a:lnTo>
                  <a:lnTo>
                    <a:pt x="1562" y="6191"/>
                  </a:lnTo>
                  <a:lnTo>
                    <a:pt x="1540" y="6173"/>
                  </a:lnTo>
                  <a:lnTo>
                    <a:pt x="1519" y="6155"/>
                  </a:lnTo>
                  <a:lnTo>
                    <a:pt x="1499" y="6136"/>
                  </a:lnTo>
                  <a:lnTo>
                    <a:pt x="1478" y="6118"/>
                  </a:lnTo>
                  <a:lnTo>
                    <a:pt x="1459" y="6098"/>
                  </a:lnTo>
                  <a:lnTo>
                    <a:pt x="1439" y="6079"/>
                  </a:lnTo>
                  <a:lnTo>
                    <a:pt x="1420" y="6059"/>
                  </a:lnTo>
                  <a:lnTo>
                    <a:pt x="1401" y="6039"/>
                  </a:lnTo>
                  <a:lnTo>
                    <a:pt x="1382" y="6019"/>
                  </a:lnTo>
                  <a:lnTo>
                    <a:pt x="1364" y="5997"/>
                  </a:lnTo>
                  <a:lnTo>
                    <a:pt x="1346" y="5976"/>
                  </a:lnTo>
                  <a:lnTo>
                    <a:pt x="1329" y="5954"/>
                  </a:lnTo>
                  <a:lnTo>
                    <a:pt x="1312" y="5932"/>
                  </a:lnTo>
                  <a:lnTo>
                    <a:pt x="1296" y="5910"/>
                  </a:lnTo>
                  <a:lnTo>
                    <a:pt x="1292" y="5906"/>
                  </a:lnTo>
                  <a:lnTo>
                    <a:pt x="1289" y="5903"/>
                  </a:lnTo>
                  <a:lnTo>
                    <a:pt x="1274" y="5881"/>
                  </a:lnTo>
                  <a:lnTo>
                    <a:pt x="1259" y="5860"/>
                  </a:lnTo>
                  <a:lnTo>
                    <a:pt x="1245" y="5837"/>
                  </a:lnTo>
                  <a:lnTo>
                    <a:pt x="1232" y="5815"/>
                  </a:lnTo>
                  <a:lnTo>
                    <a:pt x="1205" y="5771"/>
                  </a:lnTo>
                  <a:lnTo>
                    <a:pt x="1181" y="5725"/>
                  </a:lnTo>
                  <a:lnTo>
                    <a:pt x="1158" y="5678"/>
                  </a:lnTo>
                  <a:lnTo>
                    <a:pt x="1137" y="5630"/>
                  </a:lnTo>
                  <a:lnTo>
                    <a:pt x="1117" y="5581"/>
                  </a:lnTo>
                  <a:lnTo>
                    <a:pt x="1099" y="5532"/>
                  </a:lnTo>
                  <a:lnTo>
                    <a:pt x="1092" y="5512"/>
                  </a:lnTo>
                  <a:lnTo>
                    <a:pt x="1086" y="5492"/>
                  </a:lnTo>
                  <a:lnTo>
                    <a:pt x="1080" y="5472"/>
                  </a:lnTo>
                  <a:lnTo>
                    <a:pt x="1075" y="5452"/>
                  </a:lnTo>
                  <a:lnTo>
                    <a:pt x="1060" y="5402"/>
                  </a:lnTo>
                  <a:lnTo>
                    <a:pt x="1046" y="5350"/>
                  </a:lnTo>
                  <a:lnTo>
                    <a:pt x="1034" y="5298"/>
                  </a:lnTo>
                  <a:lnTo>
                    <a:pt x="1025" y="5246"/>
                  </a:lnTo>
                  <a:lnTo>
                    <a:pt x="1020" y="5219"/>
                  </a:lnTo>
                  <a:lnTo>
                    <a:pt x="1017" y="5193"/>
                  </a:lnTo>
                  <a:lnTo>
                    <a:pt x="1014" y="5165"/>
                  </a:lnTo>
                  <a:lnTo>
                    <a:pt x="1011" y="5139"/>
                  </a:lnTo>
                  <a:lnTo>
                    <a:pt x="1009" y="5112"/>
                  </a:lnTo>
                  <a:lnTo>
                    <a:pt x="1007" y="5085"/>
                  </a:lnTo>
                  <a:lnTo>
                    <a:pt x="1006" y="5057"/>
                  </a:lnTo>
                  <a:lnTo>
                    <a:pt x="1006" y="5030"/>
                  </a:lnTo>
                  <a:lnTo>
                    <a:pt x="1006" y="5002"/>
                  </a:lnTo>
                  <a:lnTo>
                    <a:pt x="1007" y="4974"/>
                  </a:lnTo>
                  <a:lnTo>
                    <a:pt x="1009" y="4947"/>
                  </a:lnTo>
                  <a:lnTo>
                    <a:pt x="1011" y="4920"/>
                  </a:lnTo>
                  <a:lnTo>
                    <a:pt x="1014" y="4893"/>
                  </a:lnTo>
                  <a:lnTo>
                    <a:pt x="1017" y="4866"/>
                  </a:lnTo>
                  <a:lnTo>
                    <a:pt x="1020" y="4840"/>
                  </a:lnTo>
                  <a:lnTo>
                    <a:pt x="1025" y="4812"/>
                  </a:lnTo>
                  <a:lnTo>
                    <a:pt x="1034" y="4760"/>
                  </a:lnTo>
                  <a:lnTo>
                    <a:pt x="1046" y="4709"/>
                  </a:lnTo>
                  <a:lnTo>
                    <a:pt x="1060" y="4657"/>
                  </a:lnTo>
                  <a:lnTo>
                    <a:pt x="1075" y="4606"/>
                  </a:lnTo>
                  <a:lnTo>
                    <a:pt x="1080" y="4586"/>
                  </a:lnTo>
                  <a:lnTo>
                    <a:pt x="1086" y="4567"/>
                  </a:lnTo>
                  <a:lnTo>
                    <a:pt x="1092" y="4547"/>
                  </a:lnTo>
                  <a:lnTo>
                    <a:pt x="1099" y="4528"/>
                  </a:lnTo>
                  <a:lnTo>
                    <a:pt x="1117" y="4478"/>
                  </a:lnTo>
                  <a:lnTo>
                    <a:pt x="1137" y="4429"/>
                  </a:lnTo>
                  <a:lnTo>
                    <a:pt x="1158" y="4382"/>
                  </a:lnTo>
                  <a:lnTo>
                    <a:pt x="1181" y="4335"/>
                  </a:lnTo>
                  <a:lnTo>
                    <a:pt x="1205" y="4288"/>
                  </a:lnTo>
                  <a:lnTo>
                    <a:pt x="1232" y="4243"/>
                  </a:lnTo>
                  <a:lnTo>
                    <a:pt x="1245" y="4221"/>
                  </a:lnTo>
                  <a:lnTo>
                    <a:pt x="1259" y="4200"/>
                  </a:lnTo>
                  <a:lnTo>
                    <a:pt x="1274" y="4178"/>
                  </a:lnTo>
                  <a:lnTo>
                    <a:pt x="1289" y="4157"/>
                  </a:lnTo>
                  <a:lnTo>
                    <a:pt x="1292" y="4153"/>
                  </a:lnTo>
                  <a:lnTo>
                    <a:pt x="1296" y="4148"/>
                  </a:lnTo>
                  <a:lnTo>
                    <a:pt x="1329" y="4104"/>
                  </a:lnTo>
                  <a:lnTo>
                    <a:pt x="1364" y="4062"/>
                  </a:lnTo>
                  <a:lnTo>
                    <a:pt x="1401" y="4020"/>
                  </a:lnTo>
                  <a:lnTo>
                    <a:pt x="1439" y="3979"/>
                  </a:lnTo>
                  <a:lnTo>
                    <a:pt x="1459" y="3960"/>
                  </a:lnTo>
                  <a:lnTo>
                    <a:pt x="1478" y="3941"/>
                  </a:lnTo>
                  <a:lnTo>
                    <a:pt x="1499" y="3922"/>
                  </a:lnTo>
                  <a:lnTo>
                    <a:pt x="1519" y="3903"/>
                  </a:lnTo>
                  <a:lnTo>
                    <a:pt x="1540" y="3885"/>
                  </a:lnTo>
                  <a:lnTo>
                    <a:pt x="1562" y="3868"/>
                  </a:lnTo>
                  <a:lnTo>
                    <a:pt x="1584" y="3850"/>
                  </a:lnTo>
                  <a:lnTo>
                    <a:pt x="1606" y="3833"/>
                  </a:lnTo>
                  <a:lnTo>
                    <a:pt x="1608" y="3832"/>
                  </a:lnTo>
                  <a:lnTo>
                    <a:pt x="1611" y="3830"/>
                  </a:lnTo>
                  <a:lnTo>
                    <a:pt x="1633" y="3813"/>
                  </a:lnTo>
                  <a:lnTo>
                    <a:pt x="1656" y="3796"/>
                  </a:lnTo>
                  <a:lnTo>
                    <a:pt x="1680" y="3780"/>
                  </a:lnTo>
                  <a:lnTo>
                    <a:pt x="1703" y="3765"/>
                  </a:lnTo>
                  <a:lnTo>
                    <a:pt x="1728" y="3750"/>
                  </a:lnTo>
                  <a:lnTo>
                    <a:pt x="1753" y="3735"/>
                  </a:lnTo>
                  <a:lnTo>
                    <a:pt x="1777" y="3721"/>
                  </a:lnTo>
                  <a:lnTo>
                    <a:pt x="1802" y="3707"/>
                  </a:lnTo>
                  <a:lnTo>
                    <a:pt x="1827" y="3694"/>
                  </a:lnTo>
                  <a:lnTo>
                    <a:pt x="1853" y="3681"/>
                  </a:lnTo>
                  <a:lnTo>
                    <a:pt x="1879" y="3669"/>
                  </a:lnTo>
                  <a:lnTo>
                    <a:pt x="1906" y="3657"/>
                  </a:lnTo>
                  <a:lnTo>
                    <a:pt x="1932" y="3645"/>
                  </a:lnTo>
                  <a:lnTo>
                    <a:pt x="1958" y="3633"/>
                  </a:lnTo>
                  <a:lnTo>
                    <a:pt x="1985" y="3623"/>
                  </a:lnTo>
                  <a:lnTo>
                    <a:pt x="2012" y="3613"/>
                  </a:lnTo>
                  <a:lnTo>
                    <a:pt x="2042" y="3603"/>
                  </a:lnTo>
                  <a:lnTo>
                    <a:pt x="2072" y="3593"/>
                  </a:lnTo>
                  <a:lnTo>
                    <a:pt x="2102" y="3584"/>
                  </a:lnTo>
                  <a:lnTo>
                    <a:pt x="2133" y="3575"/>
                  </a:lnTo>
                  <a:lnTo>
                    <a:pt x="2163" y="3567"/>
                  </a:lnTo>
                  <a:lnTo>
                    <a:pt x="2194" y="3559"/>
                  </a:lnTo>
                  <a:lnTo>
                    <a:pt x="2225" y="3552"/>
                  </a:lnTo>
                  <a:lnTo>
                    <a:pt x="2257" y="3546"/>
                  </a:lnTo>
                  <a:lnTo>
                    <a:pt x="2288" y="3540"/>
                  </a:lnTo>
                  <a:lnTo>
                    <a:pt x="2320" y="3535"/>
                  </a:lnTo>
                  <a:lnTo>
                    <a:pt x="2351" y="3531"/>
                  </a:lnTo>
                  <a:lnTo>
                    <a:pt x="2383" y="3528"/>
                  </a:lnTo>
                  <a:lnTo>
                    <a:pt x="2417" y="3525"/>
                  </a:lnTo>
                  <a:lnTo>
                    <a:pt x="2449" y="3523"/>
                  </a:lnTo>
                  <a:lnTo>
                    <a:pt x="2482" y="3521"/>
                  </a:lnTo>
                  <a:lnTo>
                    <a:pt x="2515" y="3521"/>
                  </a:lnTo>
                  <a:lnTo>
                    <a:pt x="2548" y="3521"/>
                  </a:lnTo>
                  <a:lnTo>
                    <a:pt x="2582" y="3523"/>
                  </a:lnTo>
                  <a:lnTo>
                    <a:pt x="2614" y="3525"/>
                  </a:lnTo>
                  <a:lnTo>
                    <a:pt x="2646" y="3528"/>
                  </a:lnTo>
                  <a:lnTo>
                    <a:pt x="2678" y="3531"/>
                  </a:lnTo>
                  <a:lnTo>
                    <a:pt x="2710" y="3535"/>
                  </a:lnTo>
                  <a:lnTo>
                    <a:pt x="2742" y="3540"/>
                  </a:lnTo>
                  <a:lnTo>
                    <a:pt x="2774" y="3546"/>
                  </a:lnTo>
                  <a:lnTo>
                    <a:pt x="2805" y="3552"/>
                  </a:lnTo>
                  <a:lnTo>
                    <a:pt x="2836" y="3559"/>
                  </a:lnTo>
                  <a:lnTo>
                    <a:pt x="2867" y="3567"/>
                  </a:lnTo>
                  <a:lnTo>
                    <a:pt x="2897" y="3575"/>
                  </a:lnTo>
                  <a:lnTo>
                    <a:pt x="2929" y="3584"/>
                  </a:lnTo>
                  <a:lnTo>
                    <a:pt x="2959" y="3593"/>
                  </a:lnTo>
                  <a:lnTo>
                    <a:pt x="2988" y="3603"/>
                  </a:lnTo>
                  <a:lnTo>
                    <a:pt x="3018" y="3613"/>
                  </a:lnTo>
                  <a:lnTo>
                    <a:pt x="3045" y="3623"/>
                  </a:lnTo>
                  <a:lnTo>
                    <a:pt x="3072" y="3633"/>
                  </a:lnTo>
                  <a:lnTo>
                    <a:pt x="3099" y="3645"/>
                  </a:lnTo>
                  <a:lnTo>
                    <a:pt x="3125" y="3657"/>
                  </a:lnTo>
                  <a:lnTo>
                    <a:pt x="3151" y="3669"/>
                  </a:lnTo>
                  <a:lnTo>
                    <a:pt x="3177" y="3681"/>
                  </a:lnTo>
                  <a:lnTo>
                    <a:pt x="3202" y="3694"/>
                  </a:lnTo>
                  <a:lnTo>
                    <a:pt x="3228" y="3707"/>
                  </a:lnTo>
                  <a:lnTo>
                    <a:pt x="3253" y="3721"/>
                  </a:lnTo>
                  <a:lnTo>
                    <a:pt x="3278" y="3735"/>
                  </a:lnTo>
                  <a:lnTo>
                    <a:pt x="3302" y="3750"/>
                  </a:lnTo>
                  <a:lnTo>
                    <a:pt x="3326" y="3765"/>
                  </a:lnTo>
                  <a:lnTo>
                    <a:pt x="3374" y="3796"/>
                  </a:lnTo>
                  <a:lnTo>
                    <a:pt x="3421" y="3830"/>
                  </a:lnTo>
                  <a:lnTo>
                    <a:pt x="3423" y="3832"/>
                  </a:lnTo>
                  <a:lnTo>
                    <a:pt x="3425" y="3833"/>
                  </a:lnTo>
                  <a:lnTo>
                    <a:pt x="3447" y="3850"/>
                  </a:lnTo>
                  <a:lnTo>
                    <a:pt x="3469" y="3868"/>
                  </a:lnTo>
                  <a:lnTo>
                    <a:pt x="3490" y="3885"/>
                  </a:lnTo>
                  <a:lnTo>
                    <a:pt x="3511" y="3903"/>
                  </a:lnTo>
                  <a:lnTo>
                    <a:pt x="3531" y="3922"/>
                  </a:lnTo>
                  <a:lnTo>
                    <a:pt x="3552" y="3941"/>
                  </a:lnTo>
                  <a:lnTo>
                    <a:pt x="3571" y="3960"/>
                  </a:lnTo>
                  <a:lnTo>
                    <a:pt x="3592" y="3979"/>
                  </a:lnTo>
                  <a:lnTo>
                    <a:pt x="3630" y="4020"/>
                  </a:lnTo>
                  <a:lnTo>
                    <a:pt x="3666" y="4062"/>
                  </a:lnTo>
                  <a:lnTo>
                    <a:pt x="3701" y="4104"/>
                  </a:lnTo>
                  <a:lnTo>
                    <a:pt x="3735" y="4148"/>
                  </a:lnTo>
                  <a:lnTo>
                    <a:pt x="3738" y="4153"/>
                  </a:lnTo>
                  <a:lnTo>
                    <a:pt x="3741" y="4157"/>
                  </a:lnTo>
                  <a:lnTo>
                    <a:pt x="3756" y="4178"/>
                  </a:lnTo>
                  <a:lnTo>
                    <a:pt x="3771" y="4200"/>
                  </a:lnTo>
                  <a:lnTo>
                    <a:pt x="3785" y="4221"/>
                  </a:lnTo>
                  <a:lnTo>
                    <a:pt x="3799" y="4243"/>
                  </a:lnTo>
                  <a:lnTo>
                    <a:pt x="3825" y="4288"/>
                  </a:lnTo>
                  <a:lnTo>
                    <a:pt x="3849" y="4335"/>
                  </a:lnTo>
                  <a:lnTo>
                    <a:pt x="3872" y="4382"/>
                  </a:lnTo>
                  <a:lnTo>
                    <a:pt x="3893" y="4429"/>
                  </a:lnTo>
                  <a:lnTo>
                    <a:pt x="3913" y="4478"/>
                  </a:lnTo>
                  <a:lnTo>
                    <a:pt x="3932" y="4528"/>
                  </a:lnTo>
                  <a:lnTo>
                    <a:pt x="3939" y="4547"/>
                  </a:lnTo>
                  <a:lnTo>
                    <a:pt x="3945" y="4567"/>
                  </a:lnTo>
                  <a:lnTo>
                    <a:pt x="3951" y="4586"/>
                  </a:lnTo>
                  <a:lnTo>
                    <a:pt x="3956" y="4606"/>
                  </a:lnTo>
                  <a:lnTo>
                    <a:pt x="3971" y="4657"/>
                  </a:lnTo>
                  <a:lnTo>
                    <a:pt x="3984" y="4709"/>
                  </a:lnTo>
                  <a:lnTo>
                    <a:pt x="3996" y="4760"/>
                  </a:lnTo>
                  <a:lnTo>
                    <a:pt x="4005" y="4812"/>
                  </a:lnTo>
                  <a:lnTo>
                    <a:pt x="4010" y="4840"/>
                  </a:lnTo>
                  <a:lnTo>
                    <a:pt x="4013" y="4866"/>
                  </a:lnTo>
                  <a:lnTo>
                    <a:pt x="4016" y="4893"/>
                  </a:lnTo>
                  <a:lnTo>
                    <a:pt x="4019" y="4920"/>
                  </a:lnTo>
                  <a:lnTo>
                    <a:pt x="4021" y="4947"/>
                  </a:lnTo>
                  <a:lnTo>
                    <a:pt x="4023" y="4974"/>
                  </a:lnTo>
                  <a:lnTo>
                    <a:pt x="4024" y="5002"/>
                  </a:lnTo>
                  <a:lnTo>
                    <a:pt x="4024" y="5030"/>
                  </a:lnTo>
                  <a:lnTo>
                    <a:pt x="4024" y="5057"/>
                  </a:lnTo>
                  <a:lnTo>
                    <a:pt x="4023" y="5085"/>
                  </a:lnTo>
                  <a:lnTo>
                    <a:pt x="4021" y="5112"/>
                  </a:lnTo>
                  <a:lnTo>
                    <a:pt x="4019" y="5139"/>
                  </a:lnTo>
                  <a:lnTo>
                    <a:pt x="4016" y="5165"/>
                  </a:lnTo>
                  <a:lnTo>
                    <a:pt x="4013" y="5193"/>
                  </a:lnTo>
                  <a:lnTo>
                    <a:pt x="4010" y="5219"/>
                  </a:lnTo>
                  <a:lnTo>
                    <a:pt x="4005" y="5246"/>
                  </a:lnTo>
                  <a:lnTo>
                    <a:pt x="3996" y="5298"/>
                  </a:lnTo>
                  <a:lnTo>
                    <a:pt x="3984" y="5350"/>
                  </a:lnTo>
                  <a:lnTo>
                    <a:pt x="3971" y="5402"/>
                  </a:lnTo>
                  <a:lnTo>
                    <a:pt x="3956" y="5452"/>
                  </a:lnTo>
                  <a:close/>
                  <a:moveTo>
                    <a:pt x="3018" y="14586"/>
                  </a:moveTo>
                  <a:lnTo>
                    <a:pt x="3017" y="14612"/>
                  </a:lnTo>
                  <a:lnTo>
                    <a:pt x="3015" y="14637"/>
                  </a:lnTo>
                  <a:lnTo>
                    <a:pt x="3012" y="14663"/>
                  </a:lnTo>
                  <a:lnTo>
                    <a:pt x="3008" y="14688"/>
                  </a:lnTo>
                  <a:lnTo>
                    <a:pt x="3002" y="14712"/>
                  </a:lnTo>
                  <a:lnTo>
                    <a:pt x="2996" y="14736"/>
                  </a:lnTo>
                  <a:lnTo>
                    <a:pt x="2988" y="14759"/>
                  </a:lnTo>
                  <a:lnTo>
                    <a:pt x="2979" y="14782"/>
                  </a:lnTo>
                  <a:lnTo>
                    <a:pt x="2969" y="14804"/>
                  </a:lnTo>
                  <a:lnTo>
                    <a:pt x="2958" y="14827"/>
                  </a:lnTo>
                  <a:lnTo>
                    <a:pt x="2946" y="14847"/>
                  </a:lnTo>
                  <a:lnTo>
                    <a:pt x="2933" y="14868"/>
                  </a:lnTo>
                  <a:lnTo>
                    <a:pt x="2919" y="14887"/>
                  </a:lnTo>
                  <a:lnTo>
                    <a:pt x="2903" y="14906"/>
                  </a:lnTo>
                  <a:lnTo>
                    <a:pt x="2887" y="14924"/>
                  </a:lnTo>
                  <a:lnTo>
                    <a:pt x="2871" y="14942"/>
                  </a:lnTo>
                  <a:lnTo>
                    <a:pt x="2853" y="14958"/>
                  </a:lnTo>
                  <a:lnTo>
                    <a:pt x="2835" y="14974"/>
                  </a:lnTo>
                  <a:lnTo>
                    <a:pt x="2816" y="14989"/>
                  </a:lnTo>
                  <a:lnTo>
                    <a:pt x="2796" y="15004"/>
                  </a:lnTo>
                  <a:lnTo>
                    <a:pt x="2776" y="15017"/>
                  </a:lnTo>
                  <a:lnTo>
                    <a:pt x="2755" y="15029"/>
                  </a:lnTo>
                  <a:lnTo>
                    <a:pt x="2733" y="15040"/>
                  </a:lnTo>
                  <a:lnTo>
                    <a:pt x="2711" y="15050"/>
                  </a:lnTo>
                  <a:lnTo>
                    <a:pt x="2688" y="15059"/>
                  </a:lnTo>
                  <a:lnTo>
                    <a:pt x="2665" y="15067"/>
                  </a:lnTo>
                  <a:lnTo>
                    <a:pt x="2641" y="15073"/>
                  </a:lnTo>
                  <a:lnTo>
                    <a:pt x="2617" y="15079"/>
                  </a:lnTo>
                  <a:lnTo>
                    <a:pt x="2592" y="15083"/>
                  </a:lnTo>
                  <a:lnTo>
                    <a:pt x="2566" y="15086"/>
                  </a:lnTo>
                  <a:lnTo>
                    <a:pt x="2541" y="15088"/>
                  </a:lnTo>
                  <a:lnTo>
                    <a:pt x="2515" y="15089"/>
                  </a:lnTo>
                  <a:lnTo>
                    <a:pt x="2489" y="15088"/>
                  </a:lnTo>
                  <a:lnTo>
                    <a:pt x="2464" y="15086"/>
                  </a:lnTo>
                  <a:lnTo>
                    <a:pt x="2439" y="15083"/>
                  </a:lnTo>
                  <a:lnTo>
                    <a:pt x="2414" y="15079"/>
                  </a:lnTo>
                  <a:lnTo>
                    <a:pt x="2389" y="15073"/>
                  </a:lnTo>
                  <a:lnTo>
                    <a:pt x="2365" y="15067"/>
                  </a:lnTo>
                  <a:lnTo>
                    <a:pt x="2342" y="15059"/>
                  </a:lnTo>
                  <a:lnTo>
                    <a:pt x="2319" y="15050"/>
                  </a:lnTo>
                  <a:lnTo>
                    <a:pt x="2297" y="15040"/>
                  </a:lnTo>
                  <a:lnTo>
                    <a:pt x="2276" y="15029"/>
                  </a:lnTo>
                  <a:lnTo>
                    <a:pt x="2255" y="15017"/>
                  </a:lnTo>
                  <a:lnTo>
                    <a:pt x="2233" y="15004"/>
                  </a:lnTo>
                  <a:lnTo>
                    <a:pt x="2214" y="14989"/>
                  </a:lnTo>
                  <a:lnTo>
                    <a:pt x="2195" y="14974"/>
                  </a:lnTo>
                  <a:lnTo>
                    <a:pt x="2177" y="14958"/>
                  </a:lnTo>
                  <a:lnTo>
                    <a:pt x="2159" y="14942"/>
                  </a:lnTo>
                  <a:lnTo>
                    <a:pt x="2143" y="14924"/>
                  </a:lnTo>
                  <a:lnTo>
                    <a:pt x="2127" y="14906"/>
                  </a:lnTo>
                  <a:lnTo>
                    <a:pt x="2112" y="14887"/>
                  </a:lnTo>
                  <a:lnTo>
                    <a:pt x="2098" y="14868"/>
                  </a:lnTo>
                  <a:lnTo>
                    <a:pt x="2085" y="14847"/>
                  </a:lnTo>
                  <a:lnTo>
                    <a:pt x="2073" y="14827"/>
                  </a:lnTo>
                  <a:lnTo>
                    <a:pt x="2061" y="14804"/>
                  </a:lnTo>
                  <a:lnTo>
                    <a:pt x="2051" y="14782"/>
                  </a:lnTo>
                  <a:lnTo>
                    <a:pt x="2042" y="14759"/>
                  </a:lnTo>
                  <a:lnTo>
                    <a:pt x="2035" y="14736"/>
                  </a:lnTo>
                  <a:lnTo>
                    <a:pt x="2028" y="14712"/>
                  </a:lnTo>
                  <a:lnTo>
                    <a:pt x="2022" y="14688"/>
                  </a:lnTo>
                  <a:lnTo>
                    <a:pt x="2018" y="14663"/>
                  </a:lnTo>
                  <a:lnTo>
                    <a:pt x="2015" y="14637"/>
                  </a:lnTo>
                  <a:lnTo>
                    <a:pt x="2013" y="14612"/>
                  </a:lnTo>
                  <a:lnTo>
                    <a:pt x="2012" y="14586"/>
                  </a:lnTo>
                  <a:lnTo>
                    <a:pt x="2012" y="7493"/>
                  </a:lnTo>
                  <a:lnTo>
                    <a:pt x="2074" y="7505"/>
                  </a:lnTo>
                  <a:lnTo>
                    <a:pt x="2135" y="7515"/>
                  </a:lnTo>
                  <a:lnTo>
                    <a:pt x="2197" y="7524"/>
                  </a:lnTo>
                  <a:lnTo>
                    <a:pt x="2260" y="7531"/>
                  </a:lnTo>
                  <a:lnTo>
                    <a:pt x="2323" y="7537"/>
                  </a:lnTo>
                  <a:lnTo>
                    <a:pt x="2386" y="7542"/>
                  </a:lnTo>
                  <a:lnTo>
                    <a:pt x="2451" y="7544"/>
                  </a:lnTo>
                  <a:lnTo>
                    <a:pt x="2515" y="7545"/>
                  </a:lnTo>
                  <a:lnTo>
                    <a:pt x="2580" y="7544"/>
                  </a:lnTo>
                  <a:lnTo>
                    <a:pt x="2644" y="7542"/>
                  </a:lnTo>
                  <a:lnTo>
                    <a:pt x="2707" y="7537"/>
                  </a:lnTo>
                  <a:lnTo>
                    <a:pt x="2771" y="7531"/>
                  </a:lnTo>
                  <a:lnTo>
                    <a:pt x="2833" y="7524"/>
                  </a:lnTo>
                  <a:lnTo>
                    <a:pt x="2895" y="7515"/>
                  </a:lnTo>
                  <a:lnTo>
                    <a:pt x="2957" y="7505"/>
                  </a:lnTo>
                  <a:lnTo>
                    <a:pt x="3018" y="7493"/>
                  </a:lnTo>
                  <a:lnTo>
                    <a:pt x="3018" y="14586"/>
                  </a:lnTo>
                  <a:close/>
                  <a:moveTo>
                    <a:pt x="2012" y="1509"/>
                  </a:moveTo>
                  <a:lnTo>
                    <a:pt x="2013" y="1483"/>
                  </a:lnTo>
                  <a:lnTo>
                    <a:pt x="2015" y="1458"/>
                  </a:lnTo>
                  <a:lnTo>
                    <a:pt x="2018" y="1432"/>
                  </a:lnTo>
                  <a:lnTo>
                    <a:pt x="2022" y="1407"/>
                  </a:lnTo>
                  <a:lnTo>
                    <a:pt x="2028" y="1383"/>
                  </a:lnTo>
                  <a:lnTo>
                    <a:pt x="2035" y="1359"/>
                  </a:lnTo>
                  <a:lnTo>
                    <a:pt x="2042" y="1336"/>
                  </a:lnTo>
                  <a:lnTo>
                    <a:pt x="2051" y="1313"/>
                  </a:lnTo>
                  <a:lnTo>
                    <a:pt x="2061" y="1291"/>
                  </a:lnTo>
                  <a:lnTo>
                    <a:pt x="2073" y="1269"/>
                  </a:lnTo>
                  <a:lnTo>
                    <a:pt x="2085" y="1248"/>
                  </a:lnTo>
                  <a:lnTo>
                    <a:pt x="2098" y="1227"/>
                  </a:lnTo>
                  <a:lnTo>
                    <a:pt x="2112" y="1208"/>
                  </a:lnTo>
                  <a:lnTo>
                    <a:pt x="2127" y="1189"/>
                  </a:lnTo>
                  <a:lnTo>
                    <a:pt x="2143" y="1171"/>
                  </a:lnTo>
                  <a:lnTo>
                    <a:pt x="2159" y="1153"/>
                  </a:lnTo>
                  <a:lnTo>
                    <a:pt x="2177" y="1137"/>
                  </a:lnTo>
                  <a:lnTo>
                    <a:pt x="2195" y="1121"/>
                  </a:lnTo>
                  <a:lnTo>
                    <a:pt x="2214" y="1106"/>
                  </a:lnTo>
                  <a:lnTo>
                    <a:pt x="2233" y="1091"/>
                  </a:lnTo>
                  <a:lnTo>
                    <a:pt x="2255" y="1078"/>
                  </a:lnTo>
                  <a:lnTo>
                    <a:pt x="2276" y="1066"/>
                  </a:lnTo>
                  <a:lnTo>
                    <a:pt x="2297" y="1055"/>
                  </a:lnTo>
                  <a:lnTo>
                    <a:pt x="2319" y="1045"/>
                  </a:lnTo>
                  <a:lnTo>
                    <a:pt x="2342" y="1036"/>
                  </a:lnTo>
                  <a:lnTo>
                    <a:pt x="2365" y="1029"/>
                  </a:lnTo>
                  <a:lnTo>
                    <a:pt x="2389" y="1022"/>
                  </a:lnTo>
                  <a:lnTo>
                    <a:pt x="2414" y="1016"/>
                  </a:lnTo>
                  <a:lnTo>
                    <a:pt x="2439" y="1012"/>
                  </a:lnTo>
                  <a:lnTo>
                    <a:pt x="2464" y="1009"/>
                  </a:lnTo>
                  <a:lnTo>
                    <a:pt x="2489" y="1007"/>
                  </a:lnTo>
                  <a:lnTo>
                    <a:pt x="2515" y="1006"/>
                  </a:lnTo>
                  <a:lnTo>
                    <a:pt x="2541" y="1007"/>
                  </a:lnTo>
                  <a:lnTo>
                    <a:pt x="2566" y="1009"/>
                  </a:lnTo>
                  <a:lnTo>
                    <a:pt x="2592" y="1012"/>
                  </a:lnTo>
                  <a:lnTo>
                    <a:pt x="2617" y="1016"/>
                  </a:lnTo>
                  <a:lnTo>
                    <a:pt x="2641" y="1022"/>
                  </a:lnTo>
                  <a:lnTo>
                    <a:pt x="2665" y="1029"/>
                  </a:lnTo>
                  <a:lnTo>
                    <a:pt x="2688" y="1036"/>
                  </a:lnTo>
                  <a:lnTo>
                    <a:pt x="2711" y="1045"/>
                  </a:lnTo>
                  <a:lnTo>
                    <a:pt x="2733" y="1055"/>
                  </a:lnTo>
                  <a:lnTo>
                    <a:pt x="2755" y="1066"/>
                  </a:lnTo>
                  <a:lnTo>
                    <a:pt x="2776" y="1078"/>
                  </a:lnTo>
                  <a:lnTo>
                    <a:pt x="2796" y="1091"/>
                  </a:lnTo>
                  <a:lnTo>
                    <a:pt x="2816" y="1106"/>
                  </a:lnTo>
                  <a:lnTo>
                    <a:pt x="2835" y="1121"/>
                  </a:lnTo>
                  <a:lnTo>
                    <a:pt x="2853" y="1137"/>
                  </a:lnTo>
                  <a:lnTo>
                    <a:pt x="2871" y="1153"/>
                  </a:lnTo>
                  <a:lnTo>
                    <a:pt x="2887" y="1171"/>
                  </a:lnTo>
                  <a:lnTo>
                    <a:pt x="2903" y="1189"/>
                  </a:lnTo>
                  <a:lnTo>
                    <a:pt x="2919" y="1208"/>
                  </a:lnTo>
                  <a:lnTo>
                    <a:pt x="2933" y="1227"/>
                  </a:lnTo>
                  <a:lnTo>
                    <a:pt x="2946" y="1248"/>
                  </a:lnTo>
                  <a:lnTo>
                    <a:pt x="2958" y="1269"/>
                  </a:lnTo>
                  <a:lnTo>
                    <a:pt x="2969" y="1291"/>
                  </a:lnTo>
                  <a:lnTo>
                    <a:pt x="2979" y="1313"/>
                  </a:lnTo>
                  <a:lnTo>
                    <a:pt x="2988" y="1336"/>
                  </a:lnTo>
                  <a:lnTo>
                    <a:pt x="2996" y="1359"/>
                  </a:lnTo>
                  <a:lnTo>
                    <a:pt x="3002" y="1383"/>
                  </a:lnTo>
                  <a:lnTo>
                    <a:pt x="3008" y="1407"/>
                  </a:lnTo>
                  <a:lnTo>
                    <a:pt x="3012" y="1432"/>
                  </a:lnTo>
                  <a:lnTo>
                    <a:pt x="3015" y="1458"/>
                  </a:lnTo>
                  <a:lnTo>
                    <a:pt x="3017" y="1483"/>
                  </a:lnTo>
                  <a:lnTo>
                    <a:pt x="3018" y="1509"/>
                  </a:lnTo>
                  <a:lnTo>
                    <a:pt x="3018" y="2565"/>
                  </a:lnTo>
                  <a:lnTo>
                    <a:pt x="2957" y="2554"/>
                  </a:lnTo>
                  <a:lnTo>
                    <a:pt x="2895" y="2543"/>
                  </a:lnTo>
                  <a:lnTo>
                    <a:pt x="2833" y="2535"/>
                  </a:lnTo>
                  <a:lnTo>
                    <a:pt x="2771" y="2528"/>
                  </a:lnTo>
                  <a:lnTo>
                    <a:pt x="2707" y="2522"/>
                  </a:lnTo>
                  <a:lnTo>
                    <a:pt x="2644" y="2518"/>
                  </a:lnTo>
                  <a:lnTo>
                    <a:pt x="2580" y="2516"/>
                  </a:lnTo>
                  <a:lnTo>
                    <a:pt x="2515" y="2515"/>
                  </a:lnTo>
                  <a:lnTo>
                    <a:pt x="2451" y="2516"/>
                  </a:lnTo>
                  <a:lnTo>
                    <a:pt x="2386" y="2518"/>
                  </a:lnTo>
                  <a:lnTo>
                    <a:pt x="2323" y="2522"/>
                  </a:lnTo>
                  <a:lnTo>
                    <a:pt x="2260" y="2528"/>
                  </a:lnTo>
                  <a:lnTo>
                    <a:pt x="2197" y="2535"/>
                  </a:lnTo>
                  <a:lnTo>
                    <a:pt x="2135" y="2543"/>
                  </a:lnTo>
                  <a:lnTo>
                    <a:pt x="2074" y="2554"/>
                  </a:lnTo>
                  <a:lnTo>
                    <a:pt x="2012" y="2565"/>
                  </a:lnTo>
                  <a:lnTo>
                    <a:pt x="2012" y="1509"/>
                  </a:lnTo>
                  <a:close/>
                  <a:moveTo>
                    <a:pt x="4024" y="3029"/>
                  </a:moveTo>
                  <a:lnTo>
                    <a:pt x="4024" y="1509"/>
                  </a:lnTo>
                  <a:lnTo>
                    <a:pt x="4022" y="1431"/>
                  </a:lnTo>
                  <a:lnTo>
                    <a:pt x="4016" y="1355"/>
                  </a:lnTo>
                  <a:lnTo>
                    <a:pt x="4007" y="1280"/>
                  </a:lnTo>
                  <a:lnTo>
                    <a:pt x="3994" y="1205"/>
                  </a:lnTo>
                  <a:lnTo>
                    <a:pt x="3977" y="1133"/>
                  </a:lnTo>
                  <a:lnTo>
                    <a:pt x="3956" y="1060"/>
                  </a:lnTo>
                  <a:lnTo>
                    <a:pt x="3933" y="991"/>
                  </a:lnTo>
                  <a:lnTo>
                    <a:pt x="3905" y="922"/>
                  </a:lnTo>
                  <a:lnTo>
                    <a:pt x="3875" y="855"/>
                  </a:lnTo>
                  <a:lnTo>
                    <a:pt x="3842" y="791"/>
                  </a:lnTo>
                  <a:lnTo>
                    <a:pt x="3806" y="727"/>
                  </a:lnTo>
                  <a:lnTo>
                    <a:pt x="3766" y="666"/>
                  </a:lnTo>
                  <a:lnTo>
                    <a:pt x="3724" y="607"/>
                  </a:lnTo>
                  <a:lnTo>
                    <a:pt x="3679" y="549"/>
                  </a:lnTo>
                  <a:lnTo>
                    <a:pt x="3632" y="495"/>
                  </a:lnTo>
                  <a:lnTo>
                    <a:pt x="3581" y="443"/>
                  </a:lnTo>
                  <a:lnTo>
                    <a:pt x="3529" y="392"/>
                  </a:lnTo>
                  <a:lnTo>
                    <a:pt x="3475" y="345"/>
                  </a:lnTo>
                  <a:lnTo>
                    <a:pt x="3417" y="300"/>
                  </a:lnTo>
                  <a:lnTo>
                    <a:pt x="3358" y="259"/>
                  </a:lnTo>
                  <a:lnTo>
                    <a:pt x="3297" y="219"/>
                  </a:lnTo>
                  <a:lnTo>
                    <a:pt x="3233" y="182"/>
                  </a:lnTo>
                  <a:lnTo>
                    <a:pt x="3169" y="149"/>
                  </a:lnTo>
                  <a:lnTo>
                    <a:pt x="3102" y="119"/>
                  </a:lnTo>
                  <a:lnTo>
                    <a:pt x="3033" y="92"/>
                  </a:lnTo>
                  <a:lnTo>
                    <a:pt x="2963" y="68"/>
                  </a:lnTo>
                  <a:lnTo>
                    <a:pt x="2891" y="47"/>
                  </a:lnTo>
                  <a:lnTo>
                    <a:pt x="2819" y="31"/>
                  </a:lnTo>
                  <a:lnTo>
                    <a:pt x="2745" y="17"/>
                  </a:lnTo>
                  <a:lnTo>
                    <a:pt x="2669" y="8"/>
                  </a:lnTo>
                  <a:lnTo>
                    <a:pt x="2593" y="2"/>
                  </a:lnTo>
                  <a:lnTo>
                    <a:pt x="2515" y="0"/>
                  </a:lnTo>
                  <a:lnTo>
                    <a:pt x="2438" y="2"/>
                  </a:lnTo>
                  <a:lnTo>
                    <a:pt x="2361" y="8"/>
                  </a:lnTo>
                  <a:lnTo>
                    <a:pt x="2286" y="17"/>
                  </a:lnTo>
                  <a:lnTo>
                    <a:pt x="2211" y="31"/>
                  </a:lnTo>
                  <a:lnTo>
                    <a:pt x="2138" y="47"/>
                  </a:lnTo>
                  <a:lnTo>
                    <a:pt x="2067" y="68"/>
                  </a:lnTo>
                  <a:lnTo>
                    <a:pt x="1997" y="92"/>
                  </a:lnTo>
                  <a:lnTo>
                    <a:pt x="1929" y="119"/>
                  </a:lnTo>
                  <a:lnTo>
                    <a:pt x="1861" y="149"/>
                  </a:lnTo>
                  <a:lnTo>
                    <a:pt x="1796" y="182"/>
                  </a:lnTo>
                  <a:lnTo>
                    <a:pt x="1734" y="219"/>
                  </a:lnTo>
                  <a:lnTo>
                    <a:pt x="1672" y="259"/>
                  </a:lnTo>
                  <a:lnTo>
                    <a:pt x="1613" y="300"/>
                  </a:lnTo>
                  <a:lnTo>
                    <a:pt x="1555" y="345"/>
                  </a:lnTo>
                  <a:lnTo>
                    <a:pt x="1501" y="392"/>
                  </a:lnTo>
                  <a:lnTo>
                    <a:pt x="1449" y="443"/>
                  </a:lnTo>
                  <a:lnTo>
                    <a:pt x="1399" y="495"/>
                  </a:lnTo>
                  <a:lnTo>
                    <a:pt x="1351" y="549"/>
                  </a:lnTo>
                  <a:lnTo>
                    <a:pt x="1306" y="607"/>
                  </a:lnTo>
                  <a:lnTo>
                    <a:pt x="1264" y="666"/>
                  </a:lnTo>
                  <a:lnTo>
                    <a:pt x="1225" y="727"/>
                  </a:lnTo>
                  <a:lnTo>
                    <a:pt x="1188" y="791"/>
                  </a:lnTo>
                  <a:lnTo>
                    <a:pt x="1155" y="855"/>
                  </a:lnTo>
                  <a:lnTo>
                    <a:pt x="1125" y="922"/>
                  </a:lnTo>
                  <a:lnTo>
                    <a:pt x="1098" y="991"/>
                  </a:lnTo>
                  <a:lnTo>
                    <a:pt x="1075" y="1060"/>
                  </a:lnTo>
                  <a:lnTo>
                    <a:pt x="1054" y="1133"/>
                  </a:lnTo>
                  <a:lnTo>
                    <a:pt x="1037" y="1205"/>
                  </a:lnTo>
                  <a:lnTo>
                    <a:pt x="1023" y="1280"/>
                  </a:lnTo>
                  <a:lnTo>
                    <a:pt x="1014" y="1355"/>
                  </a:lnTo>
                  <a:lnTo>
                    <a:pt x="1008" y="1431"/>
                  </a:lnTo>
                  <a:lnTo>
                    <a:pt x="1006" y="1509"/>
                  </a:lnTo>
                  <a:lnTo>
                    <a:pt x="1006" y="3029"/>
                  </a:lnTo>
                  <a:lnTo>
                    <a:pt x="950" y="3073"/>
                  </a:lnTo>
                  <a:lnTo>
                    <a:pt x="895" y="3118"/>
                  </a:lnTo>
                  <a:lnTo>
                    <a:pt x="841" y="3165"/>
                  </a:lnTo>
                  <a:lnTo>
                    <a:pt x="789" y="3213"/>
                  </a:lnTo>
                  <a:lnTo>
                    <a:pt x="738" y="3263"/>
                  </a:lnTo>
                  <a:lnTo>
                    <a:pt x="687" y="3314"/>
                  </a:lnTo>
                  <a:lnTo>
                    <a:pt x="639" y="3366"/>
                  </a:lnTo>
                  <a:lnTo>
                    <a:pt x="593" y="3420"/>
                  </a:lnTo>
                  <a:lnTo>
                    <a:pt x="548" y="3476"/>
                  </a:lnTo>
                  <a:lnTo>
                    <a:pt x="503" y="3532"/>
                  </a:lnTo>
                  <a:lnTo>
                    <a:pt x="461" y="3589"/>
                  </a:lnTo>
                  <a:lnTo>
                    <a:pt x="421" y="3648"/>
                  </a:lnTo>
                  <a:lnTo>
                    <a:pt x="382" y="3708"/>
                  </a:lnTo>
                  <a:lnTo>
                    <a:pt x="344" y="3768"/>
                  </a:lnTo>
                  <a:lnTo>
                    <a:pt x="309" y="3831"/>
                  </a:lnTo>
                  <a:lnTo>
                    <a:pt x="276" y="3894"/>
                  </a:lnTo>
                  <a:lnTo>
                    <a:pt x="244" y="3958"/>
                  </a:lnTo>
                  <a:lnTo>
                    <a:pt x="214" y="4024"/>
                  </a:lnTo>
                  <a:lnTo>
                    <a:pt x="184" y="4090"/>
                  </a:lnTo>
                  <a:lnTo>
                    <a:pt x="158" y="4158"/>
                  </a:lnTo>
                  <a:lnTo>
                    <a:pt x="134" y="4226"/>
                  </a:lnTo>
                  <a:lnTo>
                    <a:pt x="111" y="4294"/>
                  </a:lnTo>
                  <a:lnTo>
                    <a:pt x="91" y="4365"/>
                  </a:lnTo>
                  <a:lnTo>
                    <a:pt x="72" y="4435"/>
                  </a:lnTo>
                  <a:lnTo>
                    <a:pt x="56" y="4508"/>
                  </a:lnTo>
                  <a:lnTo>
                    <a:pt x="42" y="4580"/>
                  </a:lnTo>
                  <a:lnTo>
                    <a:pt x="28" y="4653"/>
                  </a:lnTo>
                  <a:lnTo>
                    <a:pt x="18" y="4727"/>
                  </a:lnTo>
                  <a:lnTo>
                    <a:pt x="10" y="4801"/>
                  </a:lnTo>
                  <a:lnTo>
                    <a:pt x="5" y="4877"/>
                  </a:lnTo>
                  <a:lnTo>
                    <a:pt x="1" y="4953"/>
                  </a:lnTo>
                  <a:lnTo>
                    <a:pt x="0" y="5030"/>
                  </a:lnTo>
                  <a:lnTo>
                    <a:pt x="1" y="5106"/>
                  </a:lnTo>
                  <a:lnTo>
                    <a:pt x="5" y="5183"/>
                  </a:lnTo>
                  <a:lnTo>
                    <a:pt x="10" y="5258"/>
                  </a:lnTo>
                  <a:lnTo>
                    <a:pt x="18" y="5332"/>
                  </a:lnTo>
                  <a:lnTo>
                    <a:pt x="28" y="5407"/>
                  </a:lnTo>
                  <a:lnTo>
                    <a:pt x="42" y="5479"/>
                  </a:lnTo>
                  <a:lnTo>
                    <a:pt x="56" y="5552"/>
                  </a:lnTo>
                  <a:lnTo>
                    <a:pt x="72" y="5624"/>
                  </a:lnTo>
                  <a:lnTo>
                    <a:pt x="91" y="5695"/>
                  </a:lnTo>
                  <a:lnTo>
                    <a:pt x="111" y="5765"/>
                  </a:lnTo>
                  <a:lnTo>
                    <a:pt x="134" y="5834"/>
                  </a:lnTo>
                  <a:lnTo>
                    <a:pt x="158" y="5902"/>
                  </a:lnTo>
                  <a:lnTo>
                    <a:pt x="184" y="5969"/>
                  </a:lnTo>
                  <a:lnTo>
                    <a:pt x="214" y="6036"/>
                  </a:lnTo>
                  <a:lnTo>
                    <a:pt x="244" y="6101"/>
                  </a:lnTo>
                  <a:lnTo>
                    <a:pt x="276" y="6165"/>
                  </a:lnTo>
                  <a:lnTo>
                    <a:pt x="309" y="6229"/>
                  </a:lnTo>
                  <a:lnTo>
                    <a:pt x="344" y="6291"/>
                  </a:lnTo>
                  <a:lnTo>
                    <a:pt x="382" y="6351"/>
                  </a:lnTo>
                  <a:lnTo>
                    <a:pt x="421" y="6412"/>
                  </a:lnTo>
                  <a:lnTo>
                    <a:pt x="461" y="6470"/>
                  </a:lnTo>
                  <a:lnTo>
                    <a:pt x="503" y="6529"/>
                  </a:lnTo>
                  <a:lnTo>
                    <a:pt x="548" y="6584"/>
                  </a:lnTo>
                  <a:lnTo>
                    <a:pt x="593" y="6639"/>
                  </a:lnTo>
                  <a:lnTo>
                    <a:pt x="639" y="6694"/>
                  </a:lnTo>
                  <a:lnTo>
                    <a:pt x="687" y="6746"/>
                  </a:lnTo>
                  <a:lnTo>
                    <a:pt x="738" y="6796"/>
                  </a:lnTo>
                  <a:lnTo>
                    <a:pt x="789" y="6846"/>
                  </a:lnTo>
                  <a:lnTo>
                    <a:pt x="841" y="6895"/>
                  </a:lnTo>
                  <a:lnTo>
                    <a:pt x="895" y="6941"/>
                  </a:lnTo>
                  <a:lnTo>
                    <a:pt x="950" y="6986"/>
                  </a:lnTo>
                  <a:lnTo>
                    <a:pt x="1006" y="7030"/>
                  </a:lnTo>
                  <a:lnTo>
                    <a:pt x="1006" y="14586"/>
                  </a:lnTo>
                  <a:lnTo>
                    <a:pt x="1008" y="14664"/>
                  </a:lnTo>
                  <a:lnTo>
                    <a:pt x="1014" y="14740"/>
                  </a:lnTo>
                  <a:lnTo>
                    <a:pt x="1023" y="14815"/>
                  </a:lnTo>
                  <a:lnTo>
                    <a:pt x="1037" y="14890"/>
                  </a:lnTo>
                  <a:lnTo>
                    <a:pt x="1054" y="14962"/>
                  </a:lnTo>
                  <a:lnTo>
                    <a:pt x="1075" y="15035"/>
                  </a:lnTo>
                  <a:lnTo>
                    <a:pt x="1098" y="15104"/>
                  </a:lnTo>
                  <a:lnTo>
                    <a:pt x="1125" y="15173"/>
                  </a:lnTo>
                  <a:lnTo>
                    <a:pt x="1155" y="15240"/>
                  </a:lnTo>
                  <a:lnTo>
                    <a:pt x="1188" y="15304"/>
                  </a:lnTo>
                  <a:lnTo>
                    <a:pt x="1225" y="15368"/>
                  </a:lnTo>
                  <a:lnTo>
                    <a:pt x="1264" y="15429"/>
                  </a:lnTo>
                  <a:lnTo>
                    <a:pt x="1306" y="15488"/>
                  </a:lnTo>
                  <a:lnTo>
                    <a:pt x="1351" y="15546"/>
                  </a:lnTo>
                  <a:lnTo>
                    <a:pt x="1399" y="15600"/>
                  </a:lnTo>
                  <a:lnTo>
                    <a:pt x="1449" y="15652"/>
                  </a:lnTo>
                  <a:lnTo>
                    <a:pt x="1501" y="15703"/>
                  </a:lnTo>
                  <a:lnTo>
                    <a:pt x="1555" y="15750"/>
                  </a:lnTo>
                  <a:lnTo>
                    <a:pt x="1613" y="15795"/>
                  </a:lnTo>
                  <a:lnTo>
                    <a:pt x="1672" y="15836"/>
                  </a:lnTo>
                  <a:lnTo>
                    <a:pt x="1734" y="15877"/>
                  </a:lnTo>
                  <a:lnTo>
                    <a:pt x="1796" y="15913"/>
                  </a:lnTo>
                  <a:lnTo>
                    <a:pt x="1861" y="15946"/>
                  </a:lnTo>
                  <a:lnTo>
                    <a:pt x="1929" y="15976"/>
                  </a:lnTo>
                  <a:lnTo>
                    <a:pt x="1997" y="16003"/>
                  </a:lnTo>
                  <a:lnTo>
                    <a:pt x="2067" y="16027"/>
                  </a:lnTo>
                  <a:lnTo>
                    <a:pt x="2138" y="16048"/>
                  </a:lnTo>
                  <a:lnTo>
                    <a:pt x="2211" y="16064"/>
                  </a:lnTo>
                  <a:lnTo>
                    <a:pt x="2286" y="16078"/>
                  </a:lnTo>
                  <a:lnTo>
                    <a:pt x="2361" y="16087"/>
                  </a:lnTo>
                  <a:lnTo>
                    <a:pt x="2438" y="16093"/>
                  </a:lnTo>
                  <a:lnTo>
                    <a:pt x="2515" y="16095"/>
                  </a:lnTo>
                  <a:lnTo>
                    <a:pt x="2593" y="16093"/>
                  </a:lnTo>
                  <a:lnTo>
                    <a:pt x="2669" y="16087"/>
                  </a:lnTo>
                  <a:lnTo>
                    <a:pt x="2745" y="16078"/>
                  </a:lnTo>
                  <a:lnTo>
                    <a:pt x="2819" y="16064"/>
                  </a:lnTo>
                  <a:lnTo>
                    <a:pt x="2891" y="16048"/>
                  </a:lnTo>
                  <a:lnTo>
                    <a:pt x="2963" y="16027"/>
                  </a:lnTo>
                  <a:lnTo>
                    <a:pt x="3033" y="16003"/>
                  </a:lnTo>
                  <a:lnTo>
                    <a:pt x="3102" y="15976"/>
                  </a:lnTo>
                  <a:lnTo>
                    <a:pt x="3169" y="15946"/>
                  </a:lnTo>
                  <a:lnTo>
                    <a:pt x="3233" y="15913"/>
                  </a:lnTo>
                  <a:lnTo>
                    <a:pt x="3297" y="15877"/>
                  </a:lnTo>
                  <a:lnTo>
                    <a:pt x="3358" y="15836"/>
                  </a:lnTo>
                  <a:lnTo>
                    <a:pt x="3417" y="15795"/>
                  </a:lnTo>
                  <a:lnTo>
                    <a:pt x="3475" y="15750"/>
                  </a:lnTo>
                  <a:lnTo>
                    <a:pt x="3529" y="15703"/>
                  </a:lnTo>
                  <a:lnTo>
                    <a:pt x="3581" y="15652"/>
                  </a:lnTo>
                  <a:lnTo>
                    <a:pt x="3632" y="15600"/>
                  </a:lnTo>
                  <a:lnTo>
                    <a:pt x="3679" y="15546"/>
                  </a:lnTo>
                  <a:lnTo>
                    <a:pt x="3724" y="15488"/>
                  </a:lnTo>
                  <a:lnTo>
                    <a:pt x="3766" y="15429"/>
                  </a:lnTo>
                  <a:lnTo>
                    <a:pt x="3806" y="15368"/>
                  </a:lnTo>
                  <a:lnTo>
                    <a:pt x="3842" y="15304"/>
                  </a:lnTo>
                  <a:lnTo>
                    <a:pt x="3875" y="15240"/>
                  </a:lnTo>
                  <a:lnTo>
                    <a:pt x="3905" y="15173"/>
                  </a:lnTo>
                  <a:lnTo>
                    <a:pt x="3933" y="15104"/>
                  </a:lnTo>
                  <a:lnTo>
                    <a:pt x="3956" y="15035"/>
                  </a:lnTo>
                  <a:lnTo>
                    <a:pt x="3977" y="14962"/>
                  </a:lnTo>
                  <a:lnTo>
                    <a:pt x="3994" y="14890"/>
                  </a:lnTo>
                  <a:lnTo>
                    <a:pt x="4007" y="14815"/>
                  </a:lnTo>
                  <a:lnTo>
                    <a:pt x="4016" y="14740"/>
                  </a:lnTo>
                  <a:lnTo>
                    <a:pt x="4022" y="14664"/>
                  </a:lnTo>
                  <a:lnTo>
                    <a:pt x="4024" y="14586"/>
                  </a:lnTo>
                  <a:lnTo>
                    <a:pt x="4024" y="7030"/>
                  </a:lnTo>
                  <a:lnTo>
                    <a:pt x="4080" y="6986"/>
                  </a:lnTo>
                  <a:lnTo>
                    <a:pt x="4136" y="6941"/>
                  </a:lnTo>
                  <a:lnTo>
                    <a:pt x="4189" y="6895"/>
                  </a:lnTo>
                  <a:lnTo>
                    <a:pt x="4241" y="6846"/>
                  </a:lnTo>
                  <a:lnTo>
                    <a:pt x="4293" y="6796"/>
                  </a:lnTo>
                  <a:lnTo>
                    <a:pt x="4343" y="6746"/>
                  </a:lnTo>
                  <a:lnTo>
                    <a:pt x="4391" y="6694"/>
                  </a:lnTo>
                  <a:lnTo>
                    <a:pt x="4438" y="6639"/>
                  </a:lnTo>
                  <a:lnTo>
                    <a:pt x="4483" y="6584"/>
                  </a:lnTo>
                  <a:lnTo>
                    <a:pt x="4527" y="6529"/>
                  </a:lnTo>
                  <a:lnTo>
                    <a:pt x="4569" y="6470"/>
                  </a:lnTo>
                  <a:lnTo>
                    <a:pt x="4610" y="6412"/>
                  </a:lnTo>
                  <a:lnTo>
                    <a:pt x="4649" y="6351"/>
                  </a:lnTo>
                  <a:lnTo>
                    <a:pt x="4686" y="6291"/>
                  </a:lnTo>
                  <a:lnTo>
                    <a:pt x="4721" y="6229"/>
                  </a:lnTo>
                  <a:lnTo>
                    <a:pt x="4754" y="6165"/>
                  </a:lnTo>
                  <a:lnTo>
                    <a:pt x="4787" y="6101"/>
                  </a:lnTo>
                  <a:lnTo>
                    <a:pt x="4817" y="6036"/>
                  </a:lnTo>
                  <a:lnTo>
                    <a:pt x="4846" y="5969"/>
                  </a:lnTo>
                  <a:lnTo>
                    <a:pt x="4872" y="5902"/>
                  </a:lnTo>
                  <a:lnTo>
                    <a:pt x="4896" y="5834"/>
                  </a:lnTo>
                  <a:lnTo>
                    <a:pt x="4919" y="5765"/>
                  </a:lnTo>
                  <a:lnTo>
                    <a:pt x="4939" y="5695"/>
                  </a:lnTo>
                  <a:lnTo>
                    <a:pt x="4959" y="5624"/>
                  </a:lnTo>
                  <a:lnTo>
                    <a:pt x="4975" y="5552"/>
                  </a:lnTo>
                  <a:lnTo>
                    <a:pt x="4989" y="5479"/>
                  </a:lnTo>
                  <a:lnTo>
                    <a:pt x="5002" y="5407"/>
                  </a:lnTo>
                  <a:lnTo>
                    <a:pt x="5012" y="5332"/>
                  </a:lnTo>
                  <a:lnTo>
                    <a:pt x="5020" y="5258"/>
                  </a:lnTo>
                  <a:lnTo>
                    <a:pt x="5025" y="5183"/>
                  </a:lnTo>
                  <a:lnTo>
                    <a:pt x="5029" y="5106"/>
                  </a:lnTo>
                  <a:lnTo>
                    <a:pt x="5030" y="5030"/>
                  </a:lnTo>
                  <a:lnTo>
                    <a:pt x="5029" y="4953"/>
                  </a:lnTo>
                  <a:lnTo>
                    <a:pt x="5025" y="4877"/>
                  </a:lnTo>
                  <a:lnTo>
                    <a:pt x="5020" y="4801"/>
                  </a:lnTo>
                  <a:lnTo>
                    <a:pt x="5012" y="4727"/>
                  </a:lnTo>
                  <a:lnTo>
                    <a:pt x="5002" y="4653"/>
                  </a:lnTo>
                  <a:lnTo>
                    <a:pt x="4989" y="4580"/>
                  </a:lnTo>
                  <a:lnTo>
                    <a:pt x="4975" y="4508"/>
                  </a:lnTo>
                  <a:lnTo>
                    <a:pt x="4959" y="4435"/>
                  </a:lnTo>
                  <a:lnTo>
                    <a:pt x="4939" y="4365"/>
                  </a:lnTo>
                  <a:lnTo>
                    <a:pt x="4919" y="4294"/>
                  </a:lnTo>
                  <a:lnTo>
                    <a:pt x="4896" y="4226"/>
                  </a:lnTo>
                  <a:lnTo>
                    <a:pt x="4872" y="4158"/>
                  </a:lnTo>
                  <a:lnTo>
                    <a:pt x="4846" y="4090"/>
                  </a:lnTo>
                  <a:lnTo>
                    <a:pt x="4817" y="4024"/>
                  </a:lnTo>
                  <a:lnTo>
                    <a:pt x="4787" y="3958"/>
                  </a:lnTo>
                  <a:lnTo>
                    <a:pt x="4754" y="3894"/>
                  </a:lnTo>
                  <a:lnTo>
                    <a:pt x="4721" y="3831"/>
                  </a:lnTo>
                  <a:lnTo>
                    <a:pt x="4686" y="3768"/>
                  </a:lnTo>
                  <a:lnTo>
                    <a:pt x="4649" y="3708"/>
                  </a:lnTo>
                  <a:lnTo>
                    <a:pt x="4610" y="3648"/>
                  </a:lnTo>
                  <a:lnTo>
                    <a:pt x="4569" y="3589"/>
                  </a:lnTo>
                  <a:lnTo>
                    <a:pt x="4527" y="3532"/>
                  </a:lnTo>
                  <a:lnTo>
                    <a:pt x="4483" y="3476"/>
                  </a:lnTo>
                  <a:lnTo>
                    <a:pt x="4438" y="3420"/>
                  </a:lnTo>
                  <a:lnTo>
                    <a:pt x="4391" y="3366"/>
                  </a:lnTo>
                  <a:lnTo>
                    <a:pt x="4343" y="3314"/>
                  </a:lnTo>
                  <a:lnTo>
                    <a:pt x="4293" y="3263"/>
                  </a:lnTo>
                  <a:lnTo>
                    <a:pt x="4241" y="3213"/>
                  </a:lnTo>
                  <a:lnTo>
                    <a:pt x="4189" y="3165"/>
                  </a:lnTo>
                  <a:lnTo>
                    <a:pt x="4136" y="3118"/>
                  </a:lnTo>
                  <a:lnTo>
                    <a:pt x="4080" y="3073"/>
                  </a:lnTo>
                  <a:lnTo>
                    <a:pt x="4024" y="30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09"/>
            <p:cNvSpPr>
              <a:spLocks noEditPoints="1"/>
            </p:cNvSpPr>
            <p:nvPr/>
          </p:nvSpPr>
          <p:spPr bwMode="auto">
            <a:xfrm>
              <a:off x="3870325" y="4152900"/>
              <a:ext cx="214313" cy="690563"/>
            </a:xfrm>
            <a:custGeom>
              <a:avLst/>
              <a:gdLst>
                <a:gd name="T0" fmla="*/ 3784 w 5029"/>
                <a:gd name="T1" fmla="*/ 11873 h 16095"/>
                <a:gd name="T2" fmla="*/ 3571 w 5029"/>
                <a:gd name="T3" fmla="*/ 12135 h 16095"/>
                <a:gd name="T4" fmla="*/ 3349 w 5029"/>
                <a:gd name="T5" fmla="*/ 12315 h 16095"/>
                <a:gd name="T6" fmla="*/ 3045 w 5029"/>
                <a:gd name="T7" fmla="*/ 12472 h 16095"/>
                <a:gd name="T8" fmla="*/ 2677 w 5029"/>
                <a:gd name="T9" fmla="*/ 12564 h 16095"/>
                <a:gd name="T10" fmla="*/ 2287 w 5029"/>
                <a:gd name="T11" fmla="*/ 12555 h 16095"/>
                <a:gd name="T12" fmla="*/ 1931 w 5029"/>
                <a:gd name="T13" fmla="*/ 12450 h 16095"/>
                <a:gd name="T14" fmla="*/ 1632 w 5029"/>
                <a:gd name="T15" fmla="*/ 12281 h 16095"/>
                <a:gd name="T16" fmla="*/ 1400 w 5029"/>
                <a:gd name="T17" fmla="*/ 12074 h 16095"/>
                <a:gd name="T18" fmla="*/ 1157 w 5029"/>
                <a:gd name="T19" fmla="*/ 11713 h 16095"/>
                <a:gd name="T20" fmla="*/ 1020 w 5029"/>
                <a:gd name="T21" fmla="*/ 11254 h 16095"/>
                <a:gd name="T22" fmla="*/ 1013 w 5029"/>
                <a:gd name="T23" fmla="*/ 10929 h 16095"/>
                <a:gd name="T24" fmla="*/ 1116 w 5029"/>
                <a:gd name="T25" fmla="*/ 10514 h 16095"/>
                <a:gd name="T26" fmla="*/ 1328 w 5029"/>
                <a:gd name="T27" fmla="*/ 10140 h 16095"/>
                <a:gd name="T28" fmla="*/ 1607 w 5029"/>
                <a:gd name="T29" fmla="*/ 9867 h 16095"/>
                <a:gd name="T30" fmla="*/ 1931 w 5029"/>
                <a:gd name="T31" fmla="*/ 9680 h 16095"/>
                <a:gd name="T32" fmla="*/ 2287 w 5029"/>
                <a:gd name="T33" fmla="*/ 9576 h 16095"/>
                <a:gd name="T34" fmla="*/ 2677 w 5029"/>
                <a:gd name="T35" fmla="*/ 9566 h 16095"/>
                <a:gd name="T36" fmla="*/ 3045 w 5029"/>
                <a:gd name="T37" fmla="*/ 9659 h 16095"/>
                <a:gd name="T38" fmla="*/ 3373 w 5029"/>
                <a:gd name="T39" fmla="*/ 9832 h 16095"/>
                <a:gd name="T40" fmla="*/ 3629 w 5029"/>
                <a:gd name="T41" fmla="*/ 10055 h 16095"/>
                <a:gd name="T42" fmla="*/ 3872 w 5029"/>
                <a:gd name="T43" fmla="*/ 10417 h 16095"/>
                <a:gd name="T44" fmla="*/ 4008 w 5029"/>
                <a:gd name="T45" fmla="*/ 10875 h 16095"/>
                <a:gd name="T46" fmla="*/ 4015 w 5029"/>
                <a:gd name="T47" fmla="*/ 11201 h 16095"/>
                <a:gd name="T48" fmla="*/ 3007 w 5029"/>
                <a:gd name="T49" fmla="*/ 14688 h 16095"/>
                <a:gd name="T50" fmla="*/ 2870 w 5029"/>
                <a:gd name="T51" fmla="*/ 14942 h 16095"/>
                <a:gd name="T52" fmla="*/ 2616 w 5029"/>
                <a:gd name="T53" fmla="*/ 15079 h 16095"/>
                <a:gd name="T54" fmla="*/ 2318 w 5029"/>
                <a:gd name="T55" fmla="*/ 15050 h 16095"/>
                <a:gd name="T56" fmla="*/ 2097 w 5029"/>
                <a:gd name="T57" fmla="*/ 14868 h 16095"/>
                <a:gd name="T58" fmla="*/ 2012 w 5029"/>
                <a:gd name="T59" fmla="*/ 14586 h 16095"/>
                <a:gd name="T60" fmla="*/ 2707 w 5029"/>
                <a:gd name="T61" fmla="*/ 13573 h 16095"/>
                <a:gd name="T62" fmla="*/ 2028 w 5029"/>
                <a:gd name="T63" fmla="*/ 1383 h 16095"/>
                <a:gd name="T64" fmla="*/ 2177 w 5029"/>
                <a:gd name="T65" fmla="*/ 1137 h 16095"/>
                <a:gd name="T66" fmla="*/ 2438 w 5029"/>
                <a:gd name="T67" fmla="*/ 1012 h 16095"/>
                <a:gd name="T68" fmla="*/ 2733 w 5029"/>
                <a:gd name="T69" fmla="*/ 1055 h 16095"/>
                <a:gd name="T70" fmla="*/ 2945 w 5029"/>
                <a:gd name="T71" fmla="*/ 1248 h 16095"/>
                <a:gd name="T72" fmla="*/ 3017 w 5029"/>
                <a:gd name="T73" fmla="*/ 8601 h 16095"/>
                <a:gd name="T74" fmla="*/ 2259 w 5029"/>
                <a:gd name="T75" fmla="*/ 8564 h 16095"/>
                <a:gd name="T76" fmla="*/ 3976 w 5029"/>
                <a:gd name="T77" fmla="*/ 1133 h 16095"/>
                <a:gd name="T78" fmla="*/ 3528 w 5029"/>
                <a:gd name="T79" fmla="*/ 392 h 16095"/>
                <a:gd name="T80" fmla="*/ 2744 w 5029"/>
                <a:gd name="T81" fmla="*/ 17 h 16095"/>
                <a:gd name="T82" fmla="*/ 1861 w 5029"/>
                <a:gd name="T83" fmla="*/ 149 h 16095"/>
                <a:gd name="T84" fmla="*/ 1224 w 5029"/>
                <a:gd name="T85" fmla="*/ 727 h 16095"/>
                <a:gd name="T86" fmla="*/ 1006 w 5029"/>
                <a:gd name="T87" fmla="*/ 9065 h 16095"/>
                <a:gd name="T88" fmla="*/ 420 w 5029"/>
                <a:gd name="T89" fmla="*/ 9683 h 16095"/>
                <a:gd name="T90" fmla="*/ 71 w 5029"/>
                <a:gd name="T91" fmla="*/ 10471 h 16095"/>
                <a:gd name="T92" fmla="*/ 18 w 5029"/>
                <a:gd name="T93" fmla="*/ 11368 h 16095"/>
                <a:gd name="T94" fmla="*/ 275 w 5029"/>
                <a:gd name="T95" fmla="*/ 12201 h 16095"/>
                <a:gd name="T96" fmla="*/ 788 w 5029"/>
                <a:gd name="T97" fmla="*/ 12882 h 16095"/>
                <a:gd name="T98" fmla="*/ 1097 w 5029"/>
                <a:gd name="T99" fmla="*/ 15104 h 16095"/>
                <a:gd name="T100" fmla="*/ 1612 w 5029"/>
                <a:gd name="T101" fmla="*/ 15795 h 16095"/>
                <a:gd name="T102" fmla="*/ 2437 w 5029"/>
                <a:gd name="T103" fmla="*/ 16093 h 16095"/>
                <a:gd name="T104" fmla="*/ 3296 w 5029"/>
                <a:gd name="T105" fmla="*/ 15877 h 16095"/>
                <a:gd name="T106" fmla="*/ 3875 w 5029"/>
                <a:gd name="T107" fmla="*/ 15240 h 16095"/>
                <a:gd name="T108" fmla="*/ 4135 w 5029"/>
                <a:gd name="T109" fmla="*/ 12977 h 16095"/>
                <a:gd name="T110" fmla="*/ 4685 w 5029"/>
                <a:gd name="T111" fmla="*/ 12327 h 16095"/>
                <a:gd name="T112" fmla="*/ 4989 w 5029"/>
                <a:gd name="T113" fmla="*/ 11515 h 16095"/>
                <a:gd name="T114" fmla="*/ 4989 w 5029"/>
                <a:gd name="T115" fmla="*/ 10616 h 16095"/>
                <a:gd name="T116" fmla="*/ 4685 w 5029"/>
                <a:gd name="T117" fmla="*/ 9804 h 16095"/>
                <a:gd name="T118" fmla="*/ 4135 w 5029"/>
                <a:gd name="T119" fmla="*/ 9154 h 16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29" h="16095">
                  <a:moveTo>
                    <a:pt x="3956" y="11488"/>
                  </a:moveTo>
                  <a:lnTo>
                    <a:pt x="3950" y="11508"/>
                  </a:lnTo>
                  <a:lnTo>
                    <a:pt x="3944" y="11528"/>
                  </a:lnTo>
                  <a:lnTo>
                    <a:pt x="3938" y="11547"/>
                  </a:lnTo>
                  <a:lnTo>
                    <a:pt x="3931" y="11567"/>
                  </a:lnTo>
                  <a:lnTo>
                    <a:pt x="3913" y="11617"/>
                  </a:lnTo>
                  <a:lnTo>
                    <a:pt x="3893" y="11666"/>
                  </a:lnTo>
                  <a:lnTo>
                    <a:pt x="3872" y="11713"/>
                  </a:lnTo>
                  <a:lnTo>
                    <a:pt x="3848" y="11760"/>
                  </a:lnTo>
                  <a:lnTo>
                    <a:pt x="3824" y="11807"/>
                  </a:lnTo>
                  <a:lnTo>
                    <a:pt x="3798" y="11851"/>
                  </a:lnTo>
                  <a:lnTo>
                    <a:pt x="3784" y="11873"/>
                  </a:lnTo>
                  <a:lnTo>
                    <a:pt x="3770" y="11895"/>
                  </a:lnTo>
                  <a:lnTo>
                    <a:pt x="3756" y="11916"/>
                  </a:lnTo>
                  <a:lnTo>
                    <a:pt x="3741" y="11938"/>
                  </a:lnTo>
                  <a:lnTo>
                    <a:pt x="3738" y="11941"/>
                  </a:lnTo>
                  <a:lnTo>
                    <a:pt x="3735" y="11946"/>
                  </a:lnTo>
                  <a:lnTo>
                    <a:pt x="3701" y="11990"/>
                  </a:lnTo>
                  <a:lnTo>
                    <a:pt x="3665" y="12033"/>
                  </a:lnTo>
                  <a:lnTo>
                    <a:pt x="3647" y="12054"/>
                  </a:lnTo>
                  <a:lnTo>
                    <a:pt x="3629" y="12074"/>
                  </a:lnTo>
                  <a:lnTo>
                    <a:pt x="3610" y="12094"/>
                  </a:lnTo>
                  <a:lnTo>
                    <a:pt x="3591" y="12115"/>
                  </a:lnTo>
                  <a:lnTo>
                    <a:pt x="3571" y="12135"/>
                  </a:lnTo>
                  <a:lnTo>
                    <a:pt x="3552" y="12154"/>
                  </a:lnTo>
                  <a:lnTo>
                    <a:pt x="3530" y="12172"/>
                  </a:lnTo>
                  <a:lnTo>
                    <a:pt x="3510" y="12191"/>
                  </a:lnTo>
                  <a:lnTo>
                    <a:pt x="3489" y="12209"/>
                  </a:lnTo>
                  <a:lnTo>
                    <a:pt x="3468" y="12226"/>
                  </a:lnTo>
                  <a:lnTo>
                    <a:pt x="3446" y="12244"/>
                  </a:lnTo>
                  <a:lnTo>
                    <a:pt x="3424" y="12261"/>
                  </a:lnTo>
                  <a:lnTo>
                    <a:pt x="3422" y="12263"/>
                  </a:lnTo>
                  <a:lnTo>
                    <a:pt x="3419" y="12265"/>
                  </a:lnTo>
                  <a:lnTo>
                    <a:pt x="3397" y="12281"/>
                  </a:lnTo>
                  <a:lnTo>
                    <a:pt x="3373" y="12299"/>
                  </a:lnTo>
                  <a:lnTo>
                    <a:pt x="3349" y="12315"/>
                  </a:lnTo>
                  <a:lnTo>
                    <a:pt x="3325" y="12330"/>
                  </a:lnTo>
                  <a:lnTo>
                    <a:pt x="3301" y="12345"/>
                  </a:lnTo>
                  <a:lnTo>
                    <a:pt x="3277" y="12360"/>
                  </a:lnTo>
                  <a:lnTo>
                    <a:pt x="3252" y="12374"/>
                  </a:lnTo>
                  <a:lnTo>
                    <a:pt x="3228" y="12388"/>
                  </a:lnTo>
                  <a:lnTo>
                    <a:pt x="3202" y="12401"/>
                  </a:lnTo>
                  <a:lnTo>
                    <a:pt x="3176" y="12414"/>
                  </a:lnTo>
                  <a:lnTo>
                    <a:pt x="3150" y="12426"/>
                  </a:lnTo>
                  <a:lnTo>
                    <a:pt x="3124" y="12438"/>
                  </a:lnTo>
                  <a:lnTo>
                    <a:pt x="3098" y="12450"/>
                  </a:lnTo>
                  <a:lnTo>
                    <a:pt x="3072" y="12461"/>
                  </a:lnTo>
                  <a:lnTo>
                    <a:pt x="3045" y="12472"/>
                  </a:lnTo>
                  <a:lnTo>
                    <a:pt x="3017" y="12482"/>
                  </a:lnTo>
                  <a:lnTo>
                    <a:pt x="2987" y="12492"/>
                  </a:lnTo>
                  <a:lnTo>
                    <a:pt x="2958" y="12502"/>
                  </a:lnTo>
                  <a:lnTo>
                    <a:pt x="2927" y="12511"/>
                  </a:lnTo>
                  <a:lnTo>
                    <a:pt x="2897" y="12520"/>
                  </a:lnTo>
                  <a:lnTo>
                    <a:pt x="2867" y="12528"/>
                  </a:lnTo>
                  <a:lnTo>
                    <a:pt x="2835" y="12536"/>
                  </a:lnTo>
                  <a:lnTo>
                    <a:pt x="2804" y="12543"/>
                  </a:lnTo>
                  <a:lnTo>
                    <a:pt x="2773" y="12549"/>
                  </a:lnTo>
                  <a:lnTo>
                    <a:pt x="2742" y="12555"/>
                  </a:lnTo>
                  <a:lnTo>
                    <a:pt x="2710" y="12560"/>
                  </a:lnTo>
                  <a:lnTo>
                    <a:pt x="2677" y="12564"/>
                  </a:lnTo>
                  <a:lnTo>
                    <a:pt x="2645" y="12568"/>
                  </a:lnTo>
                  <a:lnTo>
                    <a:pt x="2613" y="12570"/>
                  </a:lnTo>
                  <a:lnTo>
                    <a:pt x="2581" y="12572"/>
                  </a:lnTo>
                  <a:lnTo>
                    <a:pt x="2548" y="12574"/>
                  </a:lnTo>
                  <a:lnTo>
                    <a:pt x="2515" y="12574"/>
                  </a:lnTo>
                  <a:lnTo>
                    <a:pt x="2481" y="12574"/>
                  </a:lnTo>
                  <a:lnTo>
                    <a:pt x="2448" y="12572"/>
                  </a:lnTo>
                  <a:lnTo>
                    <a:pt x="2416" y="12570"/>
                  </a:lnTo>
                  <a:lnTo>
                    <a:pt x="2384" y="12568"/>
                  </a:lnTo>
                  <a:lnTo>
                    <a:pt x="2352" y="12564"/>
                  </a:lnTo>
                  <a:lnTo>
                    <a:pt x="2319" y="12560"/>
                  </a:lnTo>
                  <a:lnTo>
                    <a:pt x="2287" y="12555"/>
                  </a:lnTo>
                  <a:lnTo>
                    <a:pt x="2256" y="12549"/>
                  </a:lnTo>
                  <a:lnTo>
                    <a:pt x="2225" y="12543"/>
                  </a:lnTo>
                  <a:lnTo>
                    <a:pt x="2194" y="12536"/>
                  </a:lnTo>
                  <a:lnTo>
                    <a:pt x="2162" y="12528"/>
                  </a:lnTo>
                  <a:lnTo>
                    <a:pt x="2132" y="12520"/>
                  </a:lnTo>
                  <a:lnTo>
                    <a:pt x="2101" y="12511"/>
                  </a:lnTo>
                  <a:lnTo>
                    <a:pt x="2071" y="12502"/>
                  </a:lnTo>
                  <a:lnTo>
                    <a:pt x="2042" y="12492"/>
                  </a:lnTo>
                  <a:lnTo>
                    <a:pt x="2012" y="12482"/>
                  </a:lnTo>
                  <a:lnTo>
                    <a:pt x="1984" y="12472"/>
                  </a:lnTo>
                  <a:lnTo>
                    <a:pt x="1957" y="12461"/>
                  </a:lnTo>
                  <a:lnTo>
                    <a:pt x="1931" y="12450"/>
                  </a:lnTo>
                  <a:lnTo>
                    <a:pt x="1905" y="12438"/>
                  </a:lnTo>
                  <a:lnTo>
                    <a:pt x="1879" y="12426"/>
                  </a:lnTo>
                  <a:lnTo>
                    <a:pt x="1853" y="12414"/>
                  </a:lnTo>
                  <a:lnTo>
                    <a:pt x="1827" y="12401"/>
                  </a:lnTo>
                  <a:lnTo>
                    <a:pt x="1801" y="12388"/>
                  </a:lnTo>
                  <a:lnTo>
                    <a:pt x="1776" y="12374"/>
                  </a:lnTo>
                  <a:lnTo>
                    <a:pt x="1752" y="12360"/>
                  </a:lnTo>
                  <a:lnTo>
                    <a:pt x="1727" y="12345"/>
                  </a:lnTo>
                  <a:lnTo>
                    <a:pt x="1703" y="12330"/>
                  </a:lnTo>
                  <a:lnTo>
                    <a:pt x="1680" y="12315"/>
                  </a:lnTo>
                  <a:lnTo>
                    <a:pt x="1655" y="12299"/>
                  </a:lnTo>
                  <a:lnTo>
                    <a:pt x="1632" y="12281"/>
                  </a:lnTo>
                  <a:lnTo>
                    <a:pt x="1609" y="12265"/>
                  </a:lnTo>
                  <a:lnTo>
                    <a:pt x="1607" y="12263"/>
                  </a:lnTo>
                  <a:lnTo>
                    <a:pt x="1605" y="12261"/>
                  </a:lnTo>
                  <a:lnTo>
                    <a:pt x="1583" y="12244"/>
                  </a:lnTo>
                  <a:lnTo>
                    <a:pt x="1561" y="12226"/>
                  </a:lnTo>
                  <a:lnTo>
                    <a:pt x="1540" y="12209"/>
                  </a:lnTo>
                  <a:lnTo>
                    <a:pt x="1519" y="12191"/>
                  </a:lnTo>
                  <a:lnTo>
                    <a:pt x="1499" y="12172"/>
                  </a:lnTo>
                  <a:lnTo>
                    <a:pt x="1477" y="12154"/>
                  </a:lnTo>
                  <a:lnTo>
                    <a:pt x="1458" y="12135"/>
                  </a:lnTo>
                  <a:lnTo>
                    <a:pt x="1438" y="12115"/>
                  </a:lnTo>
                  <a:lnTo>
                    <a:pt x="1400" y="12074"/>
                  </a:lnTo>
                  <a:lnTo>
                    <a:pt x="1364" y="12033"/>
                  </a:lnTo>
                  <a:lnTo>
                    <a:pt x="1328" y="11990"/>
                  </a:lnTo>
                  <a:lnTo>
                    <a:pt x="1295" y="11946"/>
                  </a:lnTo>
                  <a:lnTo>
                    <a:pt x="1291" y="11941"/>
                  </a:lnTo>
                  <a:lnTo>
                    <a:pt x="1288" y="11938"/>
                  </a:lnTo>
                  <a:lnTo>
                    <a:pt x="1273" y="11916"/>
                  </a:lnTo>
                  <a:lnTo>
                    <a:pt x="1258" y="11895"/>
                  </a:lnTo>
                  <a:lnTo>
                    <a:pt x="1244" y="11873"/>
                  </a:lnTo>
                  <a:lnTo>
                    <a:pt x="1231" y="11851"/>
                  </a:lnTo>
                  <a:lnTo>
                    <a:pt x="1205" y="11807"/>
                  </a:lnTo>
                  <a:lnTo>
                    <a:pt x="1181" y="11760"/>
                  </a:lnTo>
                  <a:lnTo>
                    <a:pt x="1157" y="11713"/>
                  </a:lnTo>
                  <a:lnTo>
                    <a:pt x="1136" y="11666"/>
                  </a:lnTo>
                  <a:lnTo>
                    <a:pt x="1116" y="11617"/>
                  </a:lnTo>
                  <a:lnTo>
                    <a:pt x="1098" y="11567"/>
                  </a:lnTo>
                  <a:lnTo>
                    <a:pt x="1091" y="11547"/>
                  </a:lnTo>
                  <a:lnTo>
                    <a:pt x="1085" y="11528"/>
                  </a:lnTo>
                  <a:lnTo>
                    <a:pt x="1079" y="11508"/>
                  </a:lnTo>
                  <a:lnTo>
                    <a:pt x="1074" y="11488"/>
                  </a:lnTo>
                  <a:lnTo>
                    <a:pt x="1059" y="11438"/>
                  </a:lnTo>
                  <a:lnTo>
                    <a:pt x="1046" y="11385"/>
                  </a:lnTo>
                  <a:lnTo>
                    <a:pt x="1034" y="11334"/>
                  </a:lnTo>
                  <a:lnTo>
                    <a:pt x="1025" y="11282"/>
                  </a:lnTo>
                  <a:lnTo>
                    <a:pt x="1020" y="11254"/>
                  </a:lnTo>
                  <a:lnTo>
                    <a:pt x="1017" y="11228"/>
                  </a:lnTo>
                  <a:lnTo>
                    <a:pt x="1013" y="11201"/>
                  </a:lnTo>
                  <a:lnTo>
                    <a:pt x="1011" y="11175"/>
                  </a:lnTo>
                  <a:lnTo>
                    <a:pt x="1009" y="11148"/>
                  </a:lnTo>
                  <a:lnTo>
                    <a:pt x="1007" y="11121"/>
                  </a:lnTo>
                  <a:lnTo>
                    <a:pt x="1006" y="11092"/>
                  </a:lnTo>
                  <a:lnTo>
                    <a:pt x="1006" y="11065"/>
                  </a:lnTo>
                  <a:lnTo>
                    <a:pt x="1006" y="11037"/>
                  </a:lnTo>
                  <a:lnTo>
                    <a:pt x="1007" y="11010"/>
                  </a:lnTo>
                  <a:lnTo>
                    <a:pt x="1009" y="10983"/>
                  </a:lnTo>
                  <a:lnTo>
                    <a:pt x="1011" y="10956"/>
                  </a:lnTo>
                  <a:lnTo>
                    <a:pt x="1013" y="10929"/>
                  </a:lnTo>
                  <a:lnTo>
                    <a:pt x="1017" y="10901"/>
                  </a:lnTo>
                  <a:lnTo>
                    <a:pt x="1020" y="10875"/>
                  </a:lnTo>
                  <a:lnTo>
                    <a:pt x="1025" y="10848"/>
                  </a:lnTo>
                  <a:lnTo>
                    <a:pt x="1034" y="10796"/>
                  </a:lnTo>
                  <a:lnTo>
                    <a:pt x="1046" y="10744"/>
                  </a:lnTo>
                  <a:lnTo>
                    <a:pt x="1059" y="10693"/>
                  </a:lnTo>
                  <a:lnTo>
                    <a:pt x="1074" y="10642"/>
                  </a:lnTo>
                  <a:lnTo>
                    <a:pt x="1079" y="10622"/>
                  </a:lnTo>
                  <a:lnTo>
                    <a:pt x="1085" y="10603"/>
                  </a:lnTo>
                  <a:lnTo>
                    <a:pt x="1091" y="10582"/>
                  </a:lnTo>
                  <a:lnTo>
                    <a:pt x="1098" y="10563"/>
                  </a:lnTo>
                  <a:lnTo>
                    <a:pt x="1116" y="10514"/>
                  </a:lnTo>
                  <a:lnTo>
                    <a:pt x="1136" y="10465"/>
                  </a:lnTo>
                  <a:lnTo>
                    <a:pt x="1157" y="10417"/>
                  </a:lnTo>
                  <a:lnTo>
                    <a:pt x="1181" y="10370"/>
                  </a:lnTo>
                  <a:lnTo>
                    <a:pt x="1205" y="10324"/>
                  </a:lnTo>
                  <a:lnTo>
                    <a:pt x="1231" y="10279"/>
                  </a:lnTo>
                  <a:lnTo>
                    <a:pt x="1244" y="10257"/>
                  </a:lnTo>
                  <a:lnTo>
                    <a:pt x="1258" y="10235"/>
                  </a:lnTo>
                  <a:lnTo>
                    <a:pt x="1273" y="10213"/>
                  </a:lnTo>
                  <a:lnTo>
                    <a:pt x="1288" y="10192"/>
                  </a:lnTo>
                  <a:lnTo>
                    <a:pt x="1291" y="10188"/>
                  </a:lnTo>
                  <a:lnTo>
                    <a:pt x="1295" y="10184"/>
                  </a:lnTo>
                  <a:lnTo>
                    <a:pt x="1328" y="10140"/>
                  </a:lnTo>
                  <a:lnTo>
                    <a:pt x="1364" y="10098"/>
                  </a:lnTo>
                  <a:lnTo>
                    <a:pt x="1400" y="10055"/>
                  </a:lnTo>
                  <a:lnTo>
                    <a:pt x="1438" y="10015"/>
                  </a:lnTo>
                  <a:lnTo>
                    <a:pt x="1458" y="9996"/>
                  </a:lnTo>
                  <a:lnTo>
                    <a:pt x="1477" y="9977"/>
                  </a:lnTo>
                  <a:lnTo>
                    <a:pt x="1499" y="9958"/>
                  </a:lnTo>
                  <a:lnTo>
                    <a:pt x="1519" y="9939"/>
                  </a:lnTo>
                  <a:lnTo>
                    <a:pt x="1540" y="9921"/>
                  </a:lnTo>
                  <a:lnTo>
                    <a:pt x="1561" y="9903"/>
                  </a:lnTo>
                  <a:lnTo>
                    <a:pt x="1583" y="9885"/>
                  </a:lnTo>
                  <a:lnTo>
                    <a:pt x="1605" y="9869"/>
                  </a:lnTo>
                  <a:lnTo>
                    <a:pt x="1607" y="9867"/>
                  </a:lnTo>
                  <a:lnTo>
                    <a:pt x="1609" y="9864"/>
                  </a:lnTo>
                  <a:lnTo>
                    <a:pt x="1655" y="9832"/>
                  </a:lnTo>
                  <a:lnTo>
                    <a:pt x="1703" y="9800"/>
                  </a:lnTo>
                  <a:lnTo>
                    <a:pt x="1727" y="9785"/>
                  </a:lnTo>
                  <a:lnTo>
                    <a:pt x="1752" y="9771"/>
                  </a:lnTo>
                  <a:lnTo>
                    <a:pt x="1776" y="9757"/>
                  </a:lnTo>
                  <a:lnTo>
                    <a:pt x="1801" y="9743"/>
                  </a:lnTo>
                  <a:lnTo>
                    <a:pt x="1827" y="9729"/>
                  </a:lnTo>
                  <a:lnTo>
                    <a:pt x="1853" y="9716"/>
                  </a:lnTo>
                  <a:lnTo>
                    <a:pt x="1879" y="9704"/>
                  </a:lnTo>
                  <a:lnTo>
                    <a:pt x="1905" y="9692"/>
                  </a:lnTo>
                  <a:lnTo>
                    <a:pt x="1931" y="9680"/>
                  </a:lnTo>
                  <a:lnTo>
                    <a:pt x="1957" y="9669"/>
                  </a:lnTo>
                  <a:lnTo>
                    <a:pt x="1984" y="9659"/>
                  </a:lnTo>
                  <a:lnTo>
                    <a:pt x="2012" y="9649"/>
                  </a:lnTo>
                  <a:lnTo>
                    <a:pt x="2042" y="9639"/>
                  </a:lnTo>
                  <a:lnTo>
                    <a:pt x="2071" y="9629"/>
                  </a:lnTo>
                  <a:lnTo>
                    <a:pt x="2101" y="9620"/>
                  </a:lnTo>
                  <a:lnTo>
                    <a:pt x="2132" y="9611"/>
                  </a:lnTo>
                  <a:lnTo>
                    <a:pt x="2162" y="9603"/>
                  </a:lnTo>
                  <a:lnTo>
                    <a:pt x="2194" y="9595"/>
                  </a:lnTo>
                  <a:lnTo>
                    <a:pt x="2225" y="9588"/>
                  </a:lnTo>
                  <a:lnTo>
                    <a:pt x="2256" y="9582"/>
                  </a:lnTo>
                  <a:lnTo>
                    <a:pt x="2287" y="9576"/>
                  </a:lnTo>
                  <a:lnTo>
                    <a:pt x="2319" y="9570"/>
                  </a:lnTo>
                  <a:lnTo>
                    <a:pt x="2352" y="9566"/>
                  </a:lnTo>
                  <a:lnTo>
                    <a:pt x="2384" y="9563"/>
                  </a:lnTo>
                  <a:lnTo>
                    <a:pt x="2416" y="9560"/>
                  </a:lnTo>
                  <a:lnTo>
                    <a:pt x="2448" y="9558"/>
                  </a:lnTo>
                  <a:lnTo>
                    <a:pt x="2481" y="9556"/>
                  </a:lnTo>
                  <a:lnTo>
                    <a:pt x="2515" y="9556"/>
                  </a:lnTo>
                  <a:lnTo>
                    <a:pt x="2548" y="9556"/>
                  </a:lnTo>
                  <a:lnTo>
                    <a:pt x="2581" y="9558"/>
                  </a:lnTo>
                  <a:lnTo>
                    <a:pt x="2613" y="9560"/>
                  </a:lnTo>
                  <a:lnTo>
                    <a:pt x="2645" y="9563"/>
                  </a:lnTo>
                  <a:lnTo>
                    <a:pt x="2677" y="9566"/>
                  </a:lnTo>
                  <a:lnTo>
                    <a:pt x="2710" y="9570"/>
                  </a:lnTo>
                  <a:lnTo>
                    <a:pt x="2742" y="9576"/>
                  </a:lnTo>
                  <a:lnTo>
                    <a:pt x="2773" y="9582"/>
                  </a:lnTo>
                  <a:lnTo>
                    <a:pt x="2804" y="9588"/>
                  </a:lnTo>
                  <a:lnTo>
                    <a:pt x="2835" y="9595"/>
                  </a:lnTo>
                  <a:lnTo>
                    <a:pt x="2867" y="9603"/>
                  </a:lnTo>
                  <a:lnTo>
                    <a:pt x="2897" y="9611"/>
                  </a:lnTo>
                  <a:lnTo>
                    <a:pt x="2927" y="9620"/>
                  </a:lnTo>
                  <a:lnTo>
                    <a:pt x="2958" y="9629"/>
                  </a:lnTo>
                  <a:lnTo>
                    <a:pt x="2987" y="9639"/>
                  </a:lnTo>
                  <a:lnTo>
                    <a:pt x="3017" y="9649"/>
                  </a:lnTo>
                  <a:lnTo>
                    <a:pt x="3045" y="9659"/>
                  </a:lnTo>
                  <a:lnTo>
                    <a:pt x="3072" y="9669"/>
                  </a:lnTo>
                  <a:lnTo>
                    <a:pt x="3098" y="9680"/>
                  </a:lnTo>
                  <a:lnTo>
                    <a:pt x="3124" y="9692"/>
                  </a:lnTo>
                  <a:lnTo>
                    <a:pt x="3150" y="9704"/>
                  </a:lnTo>
                  <a:lnTo>
                    <a:pt x="3176" y="9716"/>
                  </a:lnTo>
                  <a:lnTo>
                    <a:pt x="3202" y="9729"/>
                  </a:lnTo>
                  <a:lnTo>
                    <a:pt x="3228" y="9743"/>
                  </a:lnTo>
                  <a:lnTo>
                    <a:pt x="3252" y="9757"/>
                  </a:lnTo>
                  <a:lnTo>
                    <a:pt x="3277" y="9771"/>
                  </a:lnTo>
                  <a:lnTo>
                    <a:pt x="3301" y="9785"/>
                  </a:lnTo>
                  <a:lnTo>
                    <a:pt x="3325" y="9800"/>
                  </a:lnTo>
                  <a:lnTo>
                    <a:pt x="3373" y="9832"/>
                  </a:lnTo>
                  <a:lnTo>
                    <a:pt x="3419" y="9864"/>
                  </a:lnTo>
                  <a:lnTo>
                    <a:pt x="3422" y="9867"/>
                  </a:lnTo>
                  <a:lnTo>
                    <a:pt x="3424" y="9869"/>
                  </a:lnTo>
                  <a:lnTo>
                    <a:pt x="3446" y="9885"/>
                  </a:lnTo>
                  <a:lnTo>
                    <a:pt x="3468" y="9903"/>
                  </a:lnTo>
                  <a:lnTo>
                    <a:pt x="3489" y="9921"/>
                  </a:lnTo>
                  <a:lnTo>
                    <a:pt x="3510" y="9939"/>
                  </a:lnTo>
                  <a:lnTo>
                    <a:pt x="3530" y="9958"/>
                  </a:lnTo>
                  <a:lnTo>
                    <a:pt x="3552" y="9977"/>
                  </a:lnTo>
                  <a:lnTo>
                    <a:pt x="3571" y="9996"/>
                  </a:lnTo>
                  <a:lnTo>
                    <a:pt x="3591" y="10015"/>
                  </a:lnTo>
                  <a:lnTo>
                    <a:pt x="3629" y="10055"/>
                  </a:lnTo>
                  <a:lnTo>
                    <a:pt x="3665" y="10098"/>
                  </a:lnTo>
                  <a:lnTo>
                    <a:pt x="3701" y="10140"/>
                  </a:lnTo>
                  <a:lnTo>
                    <a:pt x="3735" y="10184"/>
                  </a:lnTo>
                  <a:lnTo>
                    <a:pt x="3738" y="10188"/>
                  </a:lnTo>
                  <a:lnTo>
                    <a:pt x="3741" y="10192"/>
                  </a:lnTo>
                  <a:lnTo>
                    <a:pt x="3756" y="10213"/>
                  </a:lnTo>
                  <a:lnTo>
                    <a:pt x="3770" y="10235"/>
                  </a:lnTo>
                  <a:lnTo>
                    <a:pt x="3784" y="10257"/>
                  </a:lnTo>
                  <a:lnTo>
                    <a:pt x="3798" y="10279"/>
                  </a:lnTo>
                  <a:lnTo>
                    <a:pt x="3824" y="10324"/>
                  </a:lnTo>
                  <a:lnTo>
                    <a:pt x="3848" y="10370"/>
                  </a:lnTo>
                  <a:lnTo>
                    <a:pt x="3872" y="10417"/>
                  </a:lnTo>
                  <a:lnTo>
                    <a:pt x="3893" y="10465"/>
                  </a:lnTo>
                  <a:lnTo>
                    <a:pt x="3913" y="10514"/>
                  </a:lnTo>
                  <a:lnTo>
                    <a:pt x="3931" y="10563"/>
                  </a:lnTo>
                  <a:lnTo>
                    <a:pt x="3938" y="10582"/>
                  </a:lnTo>
                  <a:lnTo>
                    <a:pt x="3944" y="10603"/>
                  </a:lnTo>
                  <a:lnTo>
                    <a:pt x="3950" y="10622"/>
                  </a:lnTo>
                  <a:lnTo>
                    <a:pt x="3956" y="10642"/>
                  </a:lnTo>
                  <a:lnTo>
                    <a:pt x="3970" y="10693"/>
                  </a:lnTo>
                  <a:lnTo>
                    <a:pt x="3983" y="10744"/>
                  </a:lnTo>
                  <a:lnTo>
                    <a:pt x="3994" y="10796"/>
                  </a:lnTo>
                  <a:lnTo>
                    <a:pt x="4004" y="10848"/>
                  </a:lnTo>
                  <a:lnTo>
                    <a:pt x="4008" y="10875"/>
                  </a:lnTo>
                  <a:lnTo>
                    <a:pt x="4012" y="10901"/>
                  </a:lnTo>
                  <a:lnTo>
                    <a:pt x="4015" y="10929"/>
                  </a:lnTo>
                  <a:lnTo>
                    <a:pt x="4018" y="10956"/>
                  </a:lnTo>
                  <a:lnTo>
                    <a:pt x="4020" y="10983"/>
                  </a:lnTo>
                  <a:lnTo>
                    <a:pt x="4022" y="11010"/>
                  </a:lnTo>
                  <a:lnTo>
                    <a:pt x="4023" y="11037"/>
                  </a:lnTo>
                  <a:lnTo>
                    <a:pt x="4023" y="11065"/>
                  </a:lnTo>
                  <a:lnTo>
                    <a:pt x="4023" y="11092"/>
                  </a:lnTo>
                  <a:lnTo>
                    <a:pt x="4022" y="11121"/>
                  </a:lnTo>
                  <a:lnTo>
                    <a:pt x="4020" y="11148"/>
                  </a:lnTo>
                  <a:lnTo>
                    <a:pt x="4018" y="11175"/>
                  </a:lnTo>
                  <a:lnTo>
                    <a:pt x="4015" y="11201"/>
                  </a:lnTo>
                  <a:lnTo>
                    <a:pt x="4012" y="11228"/>
                  </a:lnTo>
                  <a:lnTo>
                    <a:pt x="4008" y="11254"/>
                  </a:lnTo>
                  <a:lnTo>
                    <a:pt x="4004" y="11282"/>
                  </a:lnTo>
                  <a:lnTo>
                    <a:pt x="3994" y="11334"/>
                  </a:lnTo>
                  <a:lnTo>
                    <a:pt x="3983" y="11385"/>
                  </a:lnTo>
                  <a:lnTo>
                    <a:pt x="3970" y="11438"/>
                  </a:lnTo>
                  <a:lnTo>
                    <a:pt x="3956" y="11488"/>
                  </a:lnTo>
                  <a:close/>
                  <a:moveTo>
                    <a:pt x="3017" y="14586"/>
                  </a:moveTo>
                  <a:lnTo>
                    <a:pt x="3016" y="14612"/>
                  </a:lnTo>
                  <a:lnTo>
                    <a:pt x="3014" y="14637"/>
                  </a:lnTo>
                  <a:lnTo>
                    <a:pt x="3011" y="14663"/>
                  </a:lnTo>
                  <a:lnTo>
                    <a:pt x="3007" y="14688"/>
                  </a:lnTo>
                  <a:lnTo>
                    <a:pt x="3001" y="14712"/>
                  </a:lnTo>
                  <a:lnTo>
                    <a:pt x="2995" y="14736"/>
                  </a:lnTo>
                  <a:lnTo>
                    <a:pt x="2987" y="14759"/>
                  </a:lnTo>
                  <a:lnTo>
                    <a:pt x="2978" y="14782"/>
                  </a:lnTo>
                  <a:lnTo>
                    <a:pt x="2968" y="14804"/>
                  </a:lnTo>
                  <a:lnTo>
                    <a:pt x="2957" y="14827"/>
                  </a:lnTo>
                  <a:lnTo>
                    <a:pt x="2945" y="14847"/>
                  </a:lnTo>
                  <a:lnTo>
                    <a:pt x="2932" y="14868"/>
                  </a:lnTo>
                  <a:lnTo>
                    <a:pt x="2918" y="14887"/>
                  </a:lnTo>
                  <a:lnTo>
                    <a:pt x="2903" y="14906"/>
                  </a:lnTo>
                  <a:lnTo>
                    <a:pt x="2887" y="14924"/>
                  </a:lnTo>
                  <a:lnTo>
                    <a:pt x="2870" y="14942"/>
                  </a:lnTo>
                  <a:lnTo>
                    <a:pt x="2852" y="14958"/>
                  </a:lnTo>
                  <a:lnTo>
                    <a:pt x="2834" y="14974"/>
                  </a:lnTo>
                  <a:lnTo>
                    <a:pt x="2815" y="14989"/>
                  </a:lnTo>
                  <a:lnTo>
                    <a:pt x="2795" y="15004"/>
                  </a:lnTo>
                  <a:lnTo>
                    <a:pt x="2775" y="15017"/>
                  </a:lnTo>
                  <a:lnTo>
                    <a:pt x="2754" y="15029"/>
                  </a:lnTo>
                  <a:lnTo>
                    <a:pt x="2733" y="15040"/>
                  </a:lnTo>
                  <a:lnTo>
                    <a:pt x="2711" y="15050"/>
                  </a:lnTo>
                  <a:lnTo>
                    <a:pt x="2688" y="15059"/>
                  </a:lnTo>
                  <a:lnTo>
                    <a:pt x="2664" y="15067"/>
                  </a:lnTo>
                  <a:lnTo>
                    <a:pt x="2640" y="15073"/>
                  </a:lnTo>
                  <a:lnTo>
                    <a:pt x="2616" y="15079"/>
                  </a:lnTo>
                  <a:lnTo>
                    <a:pt x="2591" y="15083"/>
                  </a:lnTo>
                  <a:lnTo>
                    <a:pt x="2566" y="15086"/>
                  </a:lnTo>
                  <a:lnTo>
                    <a:pt x="2541" y="15088"/>
                  </a:lnTo>
                  <a:lnTo>
                    <a:pt x="2515" y="15089"/>
                  </a:lnTo>
                  <a:lnTo>
                    <a:pt x="2488" y="15088"/>
                  </a:lnTo>
                  <a:lnTo>
                    <a:pt x="2463" y="15086"/>
                  </a:lnTo>
                  <a:lnTo>
                    <a:pt x="2438" y="15083"/>
                  </a:lnTo>
                  <a:lnTo>
                    <a:pt x="2413" y="15079"/>
                  </a:lnTo>
                  <a:lnTo>
                    <a:pt x="2389" y="15073"/>
                  </a:lnTo>
                  <a:lnTo>
                    <a:pt x="2365" y="15067"/>
                  </a:lnTo>
                  <a:lnTo>
                    <a:pt x="2341" y="15059"/>
                  </a:lnTo>
                  <a:lnTo>
                    <a:pt x="2318" y="15050"/>
                  </a:lnTo>
                  <a:lnTo>
                    <a:pt x="2296" y="15040"/>
                  </a:lnTo>
                  <a:lnTo>
                    <a:pt x="2275" y="15029"/>
                  </a:lnTo>
                  <a:lnTo>
                    <a:pt x="2254" y="15017"/>
                  </a:lnTo>
                  <a:lnTo>
                    <a:pt x="2233" y="15004"/>
                  </a:lnTo>
                  <a:lnTo>
                    <a:pt x="2214" y="14989"/>
                  </a:lnTo>
                  <a:lnTo>
                    <a:pt x="2195" y="14974"/>
                  </a:lnTo>
                  <a:lnTo>
                    <a:pt x="2177" y="14958"/>
                  </a:lnTo>
                  <a:lnTo>
                    <a:pt x="2158" y="14942"/>
                  </a:lnTo>
                  <a:lnTo>
                    <a:pt x="2142" y="14924"/>
                  </a:lnTo>
                  <a:lnTo>
                    <a:pt x="2126" y="14906"/>
                  </a:lnTo>
                  <a:lnTo>
                    <a:pt x="2111" y="14887"/>
                  </a:lnTo>
                  <a:lnTo>
                    <a:pt x="2097" y="14868"/>
                  </a:lnTo>
                  <a:lnTo>
                    <a:pt x="2084" y="14847"/>
                  </a:lnTo>
                  <a:lnTo>
                    <a:pt x="2072" y="14827"/>
                  </a:lnTo>
                  <a:lnTo>
                    <a:pt x="2061" y="14804"/>
                  </a:lnTo>
                  <a:lnTo>
                    <a:pt x="2051" y="14782"/>
                  </a:lnTo>
                  <a:lnTo>
                    <a:pt x="2042" y="14759"/>
                  </a:lnTo>
                  <a:lnTo>
                    <a:pt x="2034" y="14736"/>
                  </a:lnTo>
                  <a:lnTo>
                    <a:pt x="2028" y="14712"/>
                  </a:lnTo>
                  <a:lnTo>
                    <a:pt x="2022" y="14688"/>
                  </a:lnTo>
                  <a:lnTo>
                    <a:pt x="2018" y="14663"/>
                  </a:lnTo>
                  <a:lnTo>
                    <a:pt x="2015" y="14637"/>
                  </a:lnTo>
                  <a:lnTo>
                    <a:pt x="2013" y="14612"/>
                  </a:lnTo>
                  <a:lnTo>
                    <a:pt x="2012" y="14586"/>
                  </a:lnTo>
                  <a:lnTo>
                    <a:pt x="2012" y="13530"/>
                  </a:lnTo>
                  <a:lnTo>
                    <a:pt x="2073" y="13541"/>
                  </a:lnTo>
                  <a:lnTo>
                    <a:pt x="2134" y="13551"/>
                  </a:lnTo>
                  <a:lnTo>
                    <a:pt x="2197" y="13560"/>
                  </a:lnTo>
                  <a:lnTo>
                    <a:pt x="2259" y="13567"/>
                  </a:lnTo>
                  <a:lnTo>
                    <a:pt x="2322" y="13573"/>
                  </a:lnTo>
                  <a:lnTo>
                    <a:pt x="2386" y="13577"/>
                  </a:lnTo>
                  <a:lnTo>
                    <a:pt x="2450" y="13579"/>
                  </a:lnTo>
                  <a:lnTo>
                    <a:pt x="2515" y="13580"/>
                  </a:lnTo>
                  <a:lnTo>
                    <a:pt x="2579" y="13579"/>
                  </a:lnTo>
                  <a:lnTo>
                    <a:pt x="2643" y="13577"/>
                  </a:lnTo>
                  <a:lnTo>
                    <a:pt x="2707" y="13573"/>
                  </a:lnTo>
                  <a:lnTo>
                    <a:pt x="2770" y="13567"/>
                  </a:lnTo>
                  <a:lnTo>
                    <a:pt x="2832" y="13560"/>
                  </a:lnTo>
                  <a:lnTo>
                    <a:pt x="2895" y="13551"/>
                  </a:lnTo>
                  <a:lnTo>
                    <a:pt x="2956" y="13541"/>
                  </a:lnTo>
                  <a:lnTo>
                    <a:pt x="3017" y="13530"/>
                  </a:lnTo>
                  <a:lnTo>
                    <a:pt x="3017" y="14586"/>
                  </a:lnTo>
                  <a:close/>
                  <a:moveTo>
                    <a:pt x="2012" y="1509"/>
                  </a:moveTo>
                  <a:lnTo>
                    <a:pt x="2013" y="1483"/>
                  </a:lnTo>
                  <a:lnTo>
                    <a:pt x="2015" y="1458"/>
                  </a:lnTo>
                  <a:lnTo>
                    <a:pt x="2018" y="1432"/>
                  </a:lnTo>
                  <a:lnTo>
                    <a:pt x="2022" y="1407"/>
                  </a:lnTo>
                  <a:lnTo>
                    <a:pt x="2028" y="1383"/>
                  </a:lnTo>
                  <a:lnTo>
                    <a:pt x="2034" y="1359"/>
                  </a:lnTo>
                  <a:lnTo>
                    <a:pt x="2042" y="1336"/>
                  </a:lnTo>
                  <a:lnTo>
                    <a:pt x="2051" y="1313"/>
                  </a:lnTo>
                  <a:lnTo>
                    <a:pt x="2061" y="1291"/>
                  </a:lnTo>
                  <a:lnTo>
                    <a:pt x="2072" y="1269"/>
                  </a:lnTo>
                  <a:lnTo>
                    <a:pt x="2084" y="1248"/>
                  </a:lnTo>
                  <a:lnTo>
                    <a:pt x="2097" y="1227"/>
                  </a:lnTo>
                  <a:lnTo>
                    <a:pt x="2111" y="1208"/>
                  </a:lnTo>
                  <a:lnTo>
                    <a:pt x="2126" y="1189"/>
                  </a:lnTo>
                  <a:lnTo>
                    <a:pt x="2142" y="1171"/>
                  </a:lnTo>
                  <a:lnTo>
                    <a:pt x="2158" y="1153"/>
                  </a:lnTo>
                  <a:lnTo>
                    <a:pt x="2177" y="1137"/>
                  </a:lnTo>
                  <a:lnTo>
                    <a:pt x="2195" y="1121"/>
                  </a:lnTo>
                  <a:lnTo>
                    <a:pt x="2214" y="1106"/>
                  </a:lnTo>
                  <a:lnTo>
                    <a:pt x="2233" y="1091"/>
                  </a:lnTo>
                  <a:lnTo>
                    <a:pt x="2254" y="1078"/>
                  </a:lnTo>
                  <a:lnTo>
                    <a:pt x="2275" y="1066"/>
                  </a:lnTo>
                  <a:lnTo>
                    <a:pt x="2296" y="1055"/>
                  </a:lnTo>
                  <a:lnTo>
                    <a:pt x="2318" y="1045"/>
                  </a:lnTo>
                  <a:lnTo>
                    <a:pt x="2341" y="1036"/>
                  </a:lnTo>
                  <a:lnTo>
                    <a:pt x="2365" y="1029"/>
                  </a:lnTo>
                  <a:lnTo>
                    <a:pt x="2389" y="1022"/>
                  </a:lnTo>
                  <a:lnTo>
                    <a:pt x="2413" y="1016"/>
                  </a:lnTo>
                  <a:lnTo>
                    <a:pt x="2438" y="1012"/>
                  </a:lnTo>
                  <a:lnTo>
                    <a:pt x="2463" y="1009"/>
                  </a:lnTo>
                  <a:lnTo>
                    <a:pt x="2488" y="1007"/>
                  </a:lnTo>
                  <a:lnTo>
                    <a:pt x="2515" y="1006"/>
                  </a:lnTo>
                  <a:lnTo>
                    <a:pt x="2541" y="1007"/>
                  </a:lnTo>
                  <a:lnTo>
                    <a:pt x="2566" y="1009"/>
                  </a:lnTo>
                  <a:lnTo>
                    <a:pt x="2591" y="1012"/>
                  </a:lnTo>
                  <a:lnTo>
                    <a:pt x="2616" y="1016"/>
                  </a:lnTo>
                  <a:lnTo>
                    <a:pt x="2640" y="1022"/>
                  </a:lnTo>
                  <a:lnTo>
                    <a:pt x="2664" y="1029"/>
                  </a:lnTo>
                  <a:lnTo>
                    <a:pt x="2688" y="1036"/>
                  </a:lnTo>
                  <a:lnTo>
                    <a:pt x="2711" y="1045"/>
                  </a:lnTo>
                  <a:lnTo>
                    <a:pt x="2733" y="1055"/>
                  </a:lnTo>
                  <a:lnTo>
                    <a:pt x="2754" y="1066"/>
                  </a:lnTo>
                  <a:lnTo>
                    <a:pt x="2775" y="1078"/>
                  </a:lnTo>
                  <a:lnTo>
                    <a:pt x="2795" y="1091"/>
                  </a:lnTo>
                  <a:lnTo>
                    <a:pt x="2815" y="1106"/>
                  </a:lnTo>
                  <a:lnTo>
                    <a:pt x="2834" y="1121"/>
                  </a:lnTo>
                  <a:lnTo>
                    <a:pt x="2852" y="1137"/>
                  </a:lnTo>
                  <a:lnTo>
                    <a:pt x="2870" y="1153"/>
                  </a:lnTo>
                  <a:lnTo>
                    <a:pt x="2887" y="1171"/>
                  </a:lnTo>
                  <a:lnTo>
                    <a:pt x="2903" y="1189"/>
                  </a:lnTo>
                  <a:lnTo>
                    <a:pt x="2918" y="1208"/>
                  </a:lnTo>
                  <a:lnTo>
                    <a:pt x="2932" y="1227"/>
                  </a:lnTo>
                  <a:lnTo>
                    <a:pt x="2945" y="1248"/>
                  </a:lnTo>
                  <a:lnTo>
                    <a:pt x="2957" y="1269"/>
                  </a:lnTo>
                  <a:lnTo>
                    <a:pt x="2968" y="1291"/>
                  </a:lnTo>
                  <a:lnTo>
                    <a:pt x="2978" y="1313"/>
                  </a:lnTo>
                  <a:lnTo>
                    <a:pt x="2987" y="1336"/>
                  </a:lnTo>
                  <a:lnTo>
                    <a:pt x="2995" y="1359"/>
                  </a:lnTo>
                  <a:lnTo>
                    <a:pt x="3001" y="1383"/>
                  </a:lnTo>
                  <a:lnTo>
                    <a:pt x="3007" y="1407"/>
                  </a:lnTo>
                  <a:lnTo>
                    <a:pt x="3011" y="1432"/>
                  </a:lnTo>
                  <a:lnTo>
                    <a:pt x="3014" y="1458"/>
                  </a:lnTo>
                  <a:lnTo>
                    <a:pt x="3016" y="1483"/>
                  </a:lnTo>
                  <a:lnTo>
                    <a:pt x="3017" y="1509"/>
                  </a:lnTo>
                  <a:lnTo>
                    <a:pt x="3017" y="8601"/>
                  </a:lnTo>
                  <a:lnTo>
                    <a:pt x="2956" y="8590"/>
                  </a:lnTo>
                  <a:lnTo>
                    <a:pt x="2895" y="8579"/>
                  </a:lnTo>
                  <a:lnTo>
                    <a:pt x="2832" y="8571"/>
                  </a:lnTo>
                  <a:lnTo>
                    <a:pt x="2770" y="8564"/>
                  </a:lnTo>
                  <a:lnTo>
                    <a:pt x="2707" y="8558"/>
                  </a:lnTo>
                  <a:lnTo>
                    <a:pt x="2643" y="8553"/>
                  </a:lnTo>
                  <a:lnTo>
                    <a:pt x="2579" y="8551"/>
                  </a:lnTo>
                  <a:lnTo>
                    <a:pt x="2515" y="8550"/>
                  </a:lnTo>
                  <a:lnTo>
                    <a:pt x="2450" y="8551"/>
                  </a:lnTo>
                  <a:lnTo>
                    <a:pt x="2386" y="8553"/>
                  </a:lnTo>
                  <a:lnTo>
                    <a:pt x="2322" y="8558"/>
                  </a:lnTo>
                  <a:lnTo>
                    <a:pt x="2259" y="8564"/>
                  </a:lnTo>
                  <a:lnTo>
                    <a:pt x="2197" y="8571"/>
                  </a:lnTo>
                  <a:lnTo>
                    <a:pt x="2134" y="8579"/>
                  </a:lnTo>
                  <a:lnTo>
                    <a:pt x="2073" y="8590"/>
                  </a:lnTo>
                  <a:lnTo>
                    <a:pt x="2012" y="8601"/>
                  </a:lnTo>
                  <a:lnTo>
                    <a:pt x="2012" y="1509"/>
                  </a:lnTo>
                  <a:close/>
                  <a:moveTo>
                    <a:pt x="4023" y="9065"/>
                  </a:moveTo>
                  <a:lnTo>
                    <a:pt x="4023" y="1509"/>
                  </a:lnTo>
                  <a:lnTo>
                    <a:pt x="4021" y="1431"/>
                  </a:lnTo>
                  <a:lnTo>
                    <a:pt x="4015" y="1355"/>
                  </a:lnTo>
                  <a:lnTo>
                    <a:pt x="4006" y="1280"/>
                  </a:lnTo>
                  <a:lnTo>
                    <a:pt x="3992" y="1205"/>
                  </a:lnTo>
                  <a:lnTo>
                    <a:pt x="3976" y="1133"/>
                  </a:lnTo>
                  <a:lnTo>
                    <a:pt x="3955" y="1060"/>
                  </a:lnTo>
                  <a:lnTo>
                    <a:pt x="3932" y="991"/>
                  </a:lnTo>
                  <a:lnTo>
                    <a:pt x="3905" y="922"/>
                  </a:lnTo>
                  <a:lnTo>
                    <a:pt x="3875" y="855"/>
                  </a:lnTo>
                  <a:lnTo>
                    <a:pt x="3841" y="791"/>
                  </a:lnTo>
                  <a:lnTo>
                    <a:pt x="3805" y="727"/>
                  </a:lnTo>
                  <a:lnTo>
                    <a:pt x="3765" y="666"/>
                  </a:lnTo>
                  <a:lnTo>
                    <a:pt x="3724" y="607"/>
                  </a:lnTo>
                  <a:lnTo>
                    <a:pt x="3678" y="549"/>
                  </a:lnTo>
                  <a:lnTo>
                    <a:pt x="3631" y="495"/>
                  </a:lnTo>
                  <a:lnTo>
                    <a:pt x="3581" y="443"/>
                  </a:lnTo>
                  <a:lnTo>
                    <a:pt x="3528" y="392"/>
                  </a:lnTo>
                  <a:lnTo>
                    <a:pt x="3474" y="345"/>
                  </a:lnTo>
                  <a:lnTo>
                    <a:pt x="3417" y="300"/>
                  </a:lnTo>
                  <a:lnTo>
                    <a:pt x="3357" y="259"/>
                  </a:lnTo>
                  <a:lnTo>
                    <a:pt x="3296" y="219"/>
                  </a:lnTo>
                  <a:lnTo>
                    <a:pt x="3233" y="182"/>
                  </a:lnTo>
                  <a:lnTo>
                    <a:pt x="3168" y="149"/>
                  </a:lnTo>
                  <a:lnTo>
                    <a:pt x="3101" y="119"/>
                  </a:lnTo>
                  <a:lnTo>
                    <a:pt x="3033" y="92"/>
                  </a:lnTo>
                  <a:lnTo>
                    <a:pt x="2963" y="68"/>
                  </a:lnTo>
                  <a:lnTo>
                    <a:pt x="2891" y="47"/>
                  </a:lnTo>
                  <a:lnTo>
                    <a:pt x="2818" y="31"/>
                  </a:lnTo>
                  <a:lnTo>
                    <a:pt x="2744" y="17"/>
                  </a:lnTo>
                  <a:lnTo>
                    <a:pt x="2668" y="8"/>
                  </a:lnTo>
                  <a:lnTo>
                    <a:pt x="2592" y="2"/>
                  </a:lnTo>
                  <a:lnTo>
                    <a:pt x="2515" y="0"/>
                  </a:lnTo>
                  <a:lnTo>
                    <a:pt x="2437" y="2"/>
                  </a:lnTo>
                  <a:lnTo>
                    <a:pt x="2361" y="8"/>
                  </a:lnTo>
                  <a:lnTo>
                    <a:pt x="2285" y="17"/>
                  </a:lnTo>
                  <a:lnTo>
                    <a:pt x="2211" y="31"/>
                  </a:lnTo>
                  <a:lnTo>
                    <a:pt x="2137" y="47"/>
                  </a:lnTo>
                  <a:lnTo>
                    <a:pt x="2066" y="68"/>
                  </a:lnTo>
                  <a:lnTo>
                    <a:pt x="1996" y="92"/>
                  </a:lnTo>
                  <a:lnTo>
                    <a:pt x="1928" y="119"/>
                  </a:lnTo>
                  <a:lnTo>
                    <a:pt x="1861" y="149"/>
                  </a:lnTo>
                  <a:lnTo>
                    <a:pt x="1795" y="182"/>
                  </a:lnTo>
                  <a:lnTo>
                    <a:pt x="1733" y="219"/>
                  </a:lnTo>
                  <a:lnTo>
                    <a:pt x="1672" y="259"/>
                  </a:lnTo>
                  <a:lnTo>
                    <a:pt x="1612" y="300"/>
                  </a:lnTo>
                  <a:lnTo>
                    <a:pt x="1555" y="345"/>
                  </a:lnTo>
                  <a:lnTo>
                    <a:pt x="1501" y="392"/>
                  </a:lnTo>
                  <a:lnTo>
                    <a:pt x="1448" y="443"/>
                  </a:lnTo>
                  <a:lnTo>
                    <a:pt x="1398" y="495"/>
                  </a:lnTo>
                  <a:lnTo>
                    <a:pt x="1351" y="549"/>
                  </a:lnTo>
                  <a:lnTo>
                    <a:pt x="1305" y="607"/>
                  </a:lnTo>
                  <a:lnTo>
                    <a:pt x="1263" y="666"/>
                  </a:lnTo>
                  <a:lnTo>
                    <a:pt x="1224" y="727"/>
                  </a:lnTo>
                  <a:lnTo>
                    <a:pt x="1188" y="791"/>
                  </a:lnTo>
                  <a:lnTo>
                    <a:pt x="1154" y="855"/>
                  </a:lnTo>
                  <a:lnTo>
                    <a:pt x="1124" y="922"/>
                  </a:lnTo>
                  <a:lnTo>
                    <a:pt x="1097" y="991"/>
                  </a:lnTo>
                  <a:lnTo>
                    <a:pt x="1073" y="1060"/>
                  </a:lnTo>
                  <a:lnTo>
                    <a:pt x="1053" y="1133"/>
                  </a:lnTo>
                  <a:lnTo>
                    <a:pt x="1036" y="1205"/>
                  </a:lnTo>
                  <a:lnTo>
                    <a:pt x="1023" y="1280"/>
                  </a:lnTo>
                  <a:lnTo>
                    <a:pt x="1014" y="1355"/>
                  </a:lnTo>
                  <a:lnTo>
                    <a:pt x="1008" y="1431"/>
                  </a:lnTo>
                  <a:lnTo>
                    <a:pt x="1006" y="1509"/>
                  </a:lnTo>
                  <a:lnTo>
                    <a:pt x="1006" y="9065"/>
                  </a:lnTo>
                  <a:lnTo>
                    <a:pt x="949" y="9109"/>
                  </a:lnTo>
                  <a:lnTo>
                    <a:pt x="894" y="9154"/>
                  </a:lnTo>
                  <a:lnTo>
                    <a:pt x="841" y="9200"/>
                  </a:lnTo>
                  <a:lnTo>
                    <a:pt x="788" y="9249"/>
                  </a:lnTo>
                  <a:lnTo>
                    <a:pt x="737" y="9299"/>
                  </a:lnTo>
                  <a:lnTo>
                    <a:pt x="687" y="9349"/>
                  </a:lnTo>
                  <a:lnTo>
                    <a:pt x="638" y="9401"/>
                  </a:lnTo>
                  <a:lnTo>
                    <a:pt x="592" y="9456"/>
                  </a:lnTo>
                  <a:lnTo>
                    <a:pt x="547" y="9511"/>
                  </a:lnTo>
                  <a:lnTo>
                    <a:pt x="503" y="9567"/>
                  </a:lnTo>
                  <a:lnTo>
                    <a:pt x="460" y="9625"/>
                  </a:lnTo>
                  <a:lnTo>
                    <a:pt x="420" y="9683"/>
                  </a:lnTo>
                  <a:lnTo>
                    <a:pt x="381" y="9744"/>
                  </a:lnTo>
                  <a:lnTo>
                    <a:pt x="344" y="9804"/>
                  </a:lnTo>
                  <a:lnTo>
                    <a:pt x="308" y="9866"/>
                  </a:lnTo>
                  <a:lnTo>
                    <a:pt x="275" y="9930"/>
                  </a:lnTo>
                  <a:lnTo>
                    <a:pt x="243" y="9994"/>
                  </a:lnTo>
                  <a:lnTo>
                    <a:pt x="213" y="10059"/>
                  </a:lnTo>
                  <a:lnTo>
                    <a:pt x="184" y="10126"/>
                  </a:lnTo>
                  <a:lnTo>
                    <a:pt x="158" y="10193"/>
                  </a:lnTo>
                  <a:lnTo>
                    <a:pt x="133" y="10262"/>
                  </a:lnTo>
                  <a:lnTo>
                    <a:pt x="110" y="10330"/>
                  </a:lnTo>
                  <a:lnTo>
                    <a:pt x="90" y="10400"/>
                  </a:lnTo>
                  <a:lnTo>
                    <a:pt x="71" y="10471"/>
                  </a:lnTo>
                  <a:lnTo>
                    <a:pt x="55" y="10543"/>
                  </a:lnTo>
                  <a:lnTo>
                    <a:pt x="41" y="10616"/>
                  </a:lnTo>
                  <a:lnTo>
                    <a:pt x="28" y="10689"/>
                  </a:lnTo>
                  <a:lnTo>
                    <a:pt x="18" y="10763"/>
                  </a:lnTo>
                  <a:lnTo>
                    <a:pt x="10" y="10837"/>
                  </a:lnTo>
                  <a:lnTo>
                    <a:pt x="5" y="10912"/>
                  </a:lnTo>
                  <a:lnTo>
                    <a:pt x="1" y="10989"/>
                  </a:lnTo>
                  <a:lnTo>
                    <a:pt x="0" y="11065"/>
                  </a:lnTo>
                  <a:lnTo>
                    <a:pt x="1" y="11142"/>
                  </a:lnTo>
                  <a:lnTo>
                    <a:pt x="5" y="11218"/>
                  </a:lnTo>
                  <a:lnTo>
                    <a:pt x="10" y="11294"/>
                  </a:lnTo>
                  <a:lnTo>
                    <a:pt x="18" y="11368"/>
                  </a:lnTo>
                  <a:lnTo>
                    <a:pt x="28" y="11442"/>
                  </a:lnTo>
                  <a:lnTo>
                    <a:pt x="41" y="11515"/>
                  </a:lnTo>
                  <a:lnTo>
                    <a:pt x="55" y="11587"/>
                  </a:lnTo>
                  <a:lnTo>
                    <a:pt x="71" y="11660"/>
                  </a:lnTo>
                  <a:lnTo>
                    <a:pt x="90" y="11730"/>
                  </a:lnTo>
                  <a:lnTo>
                    <a:pt x="110" y="11801"/>
                  </a:lnTo>
                  <a:lnTo>
                    <a:pt x="133" y="11869"/>
                  </a:lnTo>
                  <a:lnTo>
                    <a:pt x="158" y="11937"/>
                  </a:lnTo>
                  <a:lnTo>
                    <a:pt x="184" y="12005"/>
                  </a:lnTo>
                  <a:lnTo>
                    <a:pt x="213" y="12071"/>
                  </a:lnTo>
                  <a:lnTo>
                    <a:pt x="243" y="12137"/>
                  </a:lnTo>
                  <a:lnTo>
                    <a:pt x="275" y="12201"/>
                  </a:lnTo>
                  <a:lnTo>
                    <a:pt x="308" y="12264"/>
                  </a:lnTo>
                  <a:lnTo>
                    <a:pt x="344" y="12327"/>
                  </a:lnTo>
                  <a:lnTo>
                    <a:pt x="381" y="12387"/>
                  </a:lnTo>
                  <a:lnTo>
                    <a:pt x="420" y="12447"/>
                  </a:lnTo>
                  <a:lnTo>
                    <a:pt x="460" y="12506"/>
                  </a:lnTo>
                  <a:lnTo>
                    <a:pt x="503" y="12564"/>
                  </a:lnTo>
                  <a:lnTo>
                    <a:pt x="547" y="12619"/>
                  </a:lnTo>
                  <a:lnTo>
                    <a:pt x="592" y="12675"/>
                  </a:lnTo>
                  <a:lnTo>
                    <a:pt x="638" y="12729"/>
                  </a:lnTo>
                  <a:lnTo>
                    <a:pt x="687" y="12781"/>
                  </a:lnTo>
                  <a:lnTo>
                    <a:pt x="737" y="12832"/>
                  </a:lnTo>
                  <a:lnTo>
                    <a:pt x="788" y="12882"/>
                  </a:lnTo>
                  <a:lnTo>
                    <a:pt x="841" y="12930"/>
                  </a:lnTo>
                  <a:lnTo>
                    <a:pt x="894" y="12977"/>
                  </a:lnTo>
                  <a:lnTo>
                    <a:pt x="949" y="13022"/>
                  </a:lnTo>
                  <a:lnTo>
                    <a:pt x="1006" y="13066"/>
                  </a:lnTo>
                  <a:lnTo>
                    <a:pt x="1006" y="14586"/>
                  </a:lnTo>
                  <a:lnTo>
                    <a:pt x="1008" y="14664"/>
                  </a:lnTo>
                  <a:lnTo>
                    <a:pt x="1014" y="14740"/>
                  </a:lnTo>
                  <a:lnTo>
                    <a:pt x="1023" y="14815"/>
                  </a:lnTo>
                  <a:lnTo>
                    <a:pt x="1036" y="14890"/>
                  </a:lnTo>
                  <a:lnTo>
                    <a:pt x="1053" y="14962"/>
                  </a:lnTo>
                  <a:lnTo>
                    <a:pt x="1073" y="15035"/>
                  </a:lnTo>
                  <a:lnTo>
                    <a:pt x="1097" y="15104"/>
                  </a:lnTo>
                  <a:lnTo>
                    <a:pt x="1124" y="15173"/>
                  </a:lnTo>
                  <a:lnTo>
                    <a:pt x="1154" y="15240"/>
                  </a:lnTo>
                  <a:lnTo>
                    <a:pt x="1188" y="15304"/>
                  </a:lnTo>
                  <a:lnTo>
                    <a:pt x="1224" y="15368"/>
                  </a:lnTo>
                  <a:lnTo>
                    <a:pt x="1263" y="15429"/>
                  </a:lnTo>
                  <a:lnTo>
                    <a:pt x="1305" y="15488"/>
                  </a:lnTo>
                  <a:lnTo>
                    <a:pt x="1351" y="15546"/>
                  </a:lnTo>
                  <a:lnTo>
                    <a:pt x="1398" y="15600"/>
                  </a:lnTo>
                  <a:lnTo>
                    <a:pt x="1448" y="15652"/>
                  </a:lnTo>
                  <a:lnTo>
                    <a:pt x="1501" y="15703"/>
                  </a:lnTo>
                  <a:lnTo>
                    <a:pt x="1555" y="15750"/>
                  </a:lnTo>
                  <a:lnTo>
                    <a:pt x="1612" y="15795"/>
                  </a:lnTo>
                  <a:lnTo>
                    <a:pt x="1672" y="15836"/>
                  </a:lnTo>
                  <a:lnTo>
                    <a:pt x="1733" y="15877"/>
                  </a:lnTo>
                  <a:lnTo>
                    <a:pt x="1795" y="15913"/>
                  </a:lnTo>
                  <a:lnTo>
                    <a:pt x="1861" y="15946"/>
                  </a:lnTo>
                  <a:lnTo>
                    <a:pt x="1928" y="15976"/>
                  </a:lnTo>
                  <a:lnTo>
                    <a:pt x="1996" y="16003"/>
                  </a:lnTo>
                  <a:lnTo>
                    <a:pt x="2066" y="16027"/>
                  </a:lnTo>
                  <a:lnTo>
                    <a:pt x="2137" y="16048"/>
                  </a:lnTo>
                  <a:lnTo>
                    <a:pt x="2211" y="16064"/>
                  </a:lnTo>
                  <a:lnTo>
                    <a:pt x="2285" y="16078"/>
                  </a:lnTo>
                  <a:lnTo>
                    <a:pt x="2361" y="16087"/>
                  </a:lnTo>
                  <a:lnTo>
                    <a:pt x="2437" y="16093"/>
                  </a:lnTo>
                  <a:lnTo>
                    <a:pt x="2515" y="16095"/>
                  </a:lnTo>
                  <a:lnTo>
                    <a:pt x="2592" y="16093"/>
                  </a:lnTo>
                  <a:lnTo>
                    <a:pt x="2668" y="16087"/>
                  </a:lnTo>
                  <a:lnTo>
                    <a:pt x="2744" y="16078"/>
                  </a:lnTo>
                  <a:lnTo>
                    <a:pt x="2818" y="16064"/>
                  </a:lnTo>
                  <a:lnTo>
                    <a:pt x="2891" y="16048"/>
                  </a:lnTo>
                  <a:lnTo>
                    <a:pt x="2963" y="16027"/>
                  </a:lnTo>
                  <a:lnTo>
                    <a:pt x="3033" y="16003"/>
                  </a:lnTo>
                  <a:lnTo>
                    <a:pt x="3101" y="15976"/>
                  </a:lnTo>
                  <a:lnTo>
                    <a:pt x="3168" y="15946"/>
                  </a:lnTo>
                  <a:lnTo>
                    <a:pt x="3233" y="15913"/>
                  </a:lnTo>
                  <a:lnTo>
                    <a:pt x="3296" y="15877"/>
                  </a:lnTo>
                  <a:lnTo>
                    <a:pt x="3357" y="15836"/>
                  </a:lnTo>
                  <a:lnTo>
                    <a:pt x="3417" y="15795"/>
                  </a:lnTo>
                  <a:lnTo>
                    <a:pt x="3474" y="15750"/>
                  </a:lnTo>
                  <a:lnTo>
                    <a:pt x="3528" y="15703"/>
                  </a:lnTo>
                  <a:lnTo>
                    <a:pt x="3581" y="15652"/>
                  </a:lnTo>
                  <a:lnTo>
                    <a:pt x="3631" y="15600"/>
                  </a:lnTo>
                  <a:lnTo>
                    <a:pt x="3678" y="15546"/>
                  </a:lnTo>
                  <a:lnTo>
                    <a:pt x="3724" y="15488"/>
                  </a:lnTo>
                  <a:lnTo>
                    <a:pt x="3765" y="15429"/>
                  </a:lnTo>
                  <a:lnTo>
                    <a:pt x="3805" y="15368"/>
                  </a:lnTo>
                  <a:lnTo>
                    <a:pt x="3841" y="15304"/>
                  </a:lnTo>
                  <a:lnTo>
                    <a:pt x="3875" y="15240"/>
                  </a:lnTo>
                  <a:lnTo>
                    <a:pt x="3905" y="15173"/>
                  </a:lnTo>
                  <a:lnTo>
                    <a:pt x="3932" y="15104"/>
                  </a:lnTo>
                  <a:lnTo>
                    <a:pt x="3955" y="15035"/>
                  </a:lnTo>
                  <a:lnTo>
                    <a:pt x="3976" y="14962"/>
                  </a:lnTo>
                  <a:lnTo>
                    <a:pt x="3992" y="14890"/>
                  </a:lnTo>
                  <a:lnTo>
                    <a:pt x="4006" y="14815"/>
                  </a:lnTo>
                  <a:lnTo>
                    <a:pt x="4015" y="14740"/>
                  </a:lnTo>
                  <a:lnTo>
                    <a:pt x="4021" y="14664"/>
                  </a:lnTo>
                  <a:lnTo>
                    <a:pt x="4023" y="14586"/>
                  </a:lnTo>
                  <a:lnTo>
                    <a:pt x="4023" y="13066"/>
                  </a:lnTo>
                  <a:lnTo>
                    <a:pt x="4080" y="13022"/>
                  </a:lnTo>
                  <a:lnTo>
                    <a:pt x="4135" y="12977"/>
                  </a:lnTo>
                  <a:lnTo>
                    <a:pt x="4188" y="12930"/>
                  </a:lnTo>
                  <a:lnTo>
                    <a:pt x="4241" y="12882"/>
                  </a:lnTo>
                  <a:lnTo>
                    <a:pt x="4292" y="12832"/>
                  </a:lnTo>
                  <a:lnTo>
                    <a:pt x="4342" y="12781"/>
                  </a:lnTo>
                  <a:lnTo>
                    <a:pt x="4391" y="12729"/>
                  </a:lnTo>
                  <a:lnTo>
                    <a:pt x="4437" y="12675"/>
                  </a:lnTo>
                  <a:lnTo>
                    <a:pt x="4482" y="12619"/>
                  </a:lnTo>
                  <a:lnTo>
                    <a:pt x="4526" y="12564"/>
                  </a:lnTo>
                  <a:lnTo>
                    <a:pt x="4569" y="12506"/>
                  </a:lnTo>
                  <a:lnTo>
                    <a:pt x="4609" y="12447"/>
                  </a:lnTo>
                  <a:lnTo>
                    <a:pt x="4648" y="12387"/>
                  </a:lnTo>
                  <a:lnTo>
                    <a:pt x="4685" y="12327"/>
                  </a:lnTo>
                  <a:lnTo>
                    <a:pt x="4721" y="12264"/>
                  </a:lnTo>
                  <a:lnTo>
                    <a:pt x="4755" y="12201"/>
                  </a:lnTo>
                  <a:lnTo>
                    <a:pt x="4786" y="12137"/>
                  </a:lnTo>
                  <a:lnTo>
                    <a:pt x="4816" y="12071"/>
                  </a:lnTo>
                  <a:lnTo>
                    <a:pt x="4845" y="12005"/>
                  </a:lnTo>
                  <a:lnTo>
                    <a:pt x="4871" y="11937"/>
                  </a:lnTo>
                  <a:lnTo>
                    <a:pt x="4896" y="11869"/>
                  </a:lnTo>
                  <a:lnTo>
                    <a:pt x="4919" y="11801"/>
                  </a:lnTo>
                  <a:lnTo>
                    <a:pt x="4939" y="11730"/>
                  </a:lnTo>
                  <a:lnTo>
                    <a:pt x="4958" y="11660"/>
                  </a:lnTo>
                  <a:lnTo>
                    <a:pt x="4974" y="11587"/>
                  </a:lnTo>
                  <a:lnTo>
                    <a:pt x="4989" y="11515"/>
                  </a:lnTo>
                  <a:lnTo>
                    <a:pt x="5001" y="11442"/>
                  </a:lnTo>
                  <a:lnTo>
                    <a:pt x="5011" y="11368"/>
                  </a:lnTo>
                  <a:lnTo>
                    <a:pt x="5019" y="11294"/>
                  </a:lnTo>
                  <a:lnTo>
                    <a:pt x="5024" y="11218"/>
                  </a:lnTo>
                  <a:lnTo>
                    <a:pt x="5028" y="11142"/>
                  </a:lnTo>
                  <a:lnTo>
                    <a:pt x="5029" y="11065"/>
                  </a:lnTo>
                  <a:lnTo>
                    <a:pt x="5028" y="10989"/>
                  </a:lnTo>
                  <a:lnTo>
                    <a:pt x="5024" y="10912"/>
                  </a:lnTo>
                  <a:lnTo>
                    <a:pt x="5019" y="10837"/>
                  </a:lnTo>
                  <a:lnTo>
                    <a:pt x="5011" y="10763"/>
                  </a:lnTo>
                  <a:lnTo>
                    <a:pt x="5001" y="10689"/>
                  </a:lnTo>
                  <a:lnTo>
                    <a:pt x="4989" y="10616"/>
                  </a:lnTo>
                  <a:lnTo>
                    <a:pt x="4974" y="10543"/>
                  </a:lnTo>
                  <a:lnTo>
                    <a:pt x="4958" y="10471"/>
                  </a:lnTo>
                  <a:lnTo>
                    <a:pt x="4939" y="10400"/>
                  </a:lnTo>
                  <a:lnTo>
                    <a:pt x="4919" y="10330"/>
                  </a:lnTo>
                  <a:lnTo>
                    <a:pt x="4896" y="10262"/>
                  </a:lnTo>
                  <a:lnTo>
                    <a:pt x="4871" y="10193"/>
                  </a:lnTo>
                  <a:lnTo>
                    <a:pt x="4845" y="10126"/>
                  </a:lnTo>
                  <a:lnTo>
                    <a:pt x="4816" y="10059"/>
                  </a:lnTo>
                  <a:lnTo>
                    <a:pt x="4786" y="9994"/>
                  </a:lnTo>
                  <a:lnTo>
                    <a:pt x="4755" y="9930"/>
                  </a:lnTo>
                  <a:lnTo>
                    <a:pt x="4721" y="9866"/>
                  </a:lnTo>
                  <a:lnTo>
                    <a:pt x="4685" y="9804"/>
                  </a:lnTo>
                  <a:lnTo>
                    <a:pt x="4648" y="9744"/>
                  </a:lnTo>
                  <a:lnTo>
                    <a:pt x="4609" y="9683"/>
                  </a:lnTo>
                  <a:lnTo>
                    <a:pt x="4569" y="9625"/>
                  </a:lnTo>
                  <a:lnTo>
                    <a:pt x="4526" y="9567"/>
                  </a:lnTo>
                  <a:lnTo>
                    <a:pt x="4482" y="9511"/>
                  </a:lnTo>
                  <a:lnTo>
                    <a:pt x="4437" y="9456"/>
                  </a:lnTo>
                  <a:lnTo>
                    <a:pt x="4391" y="9401"/>
                  </a:lnTo>
                  <a:lnTo>
                    <a:pt x="4342" y="9349"/>
                  </a:lnTo>
                  <a:lnTo>
                    <a:pt x="4292" y="9299"/>
                  </a:lnTo>
                  <a:lnTo>
                    <a:pt x="4241" y="9249"/>
                  </a:lnTo>
                  <a:lnTo>
                    <a:pt x="4188" y="9200"/>
                  </a:lnTo>
                  <a:lnTo>
                    <a:pt x="4135" y="9154"/>
                  </a:lnTo>
                  <a:lnTo>
                    <a:pt x="4080" y="9109"/>
                  </a:lnTo>
                  <a:lnTo>
                    <a:pt x="4023" y="90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8" name="Freeform 213"/>
          <p:cNvSpPr>
            <a:spLocks noEditPoints="1"/>
          </p:cNvSpPr>
          <p:nvPr/>
        </p:nvSpPr>
        <p:spPr bwMode="auto">
          <a:xfrm>
            <a:off x="7452989" y="2281129"/>
            <a:ext cx="627228" cy="627229"/>
          </a:xfrm>
          <a:custGeom>
            <a:avLst/>
            <a:gdLst>
              <a:gd name="T0" fmla="*/ 8330 w 16095"/>
              <a:gd name="T1" fmla="*/ 13155 h 16095"/>
              <a:gd name="T2" fmla="*/ 8153 w 16095"/>
              <a:gd name="T3" fmla="*/ 13120 h 16095"/>
              <a:gd name="T4" fmla="*/ 5125 w 16095"/>
              <a:gd name="T5" fmla="*/ 12104 h 16095"/>
              <a:gd name="T6" fmla="*/ 5125 w 16095"/>
              <a:gd name="T7" fmla="*/ 12104 h 16095"/>
              <a:gd name="T8" fmla="*/ 4694 w 16095"/>
              <a:gd name="T9" fmla="*/ 11707 h 16095"/>
              <a:gd name="T10" fmla="*/ 1577 w 16095"/>
              <a:gd name="T11" fmla="*/ 10451 h 16095"/>
              <a:gd name="T12" fmla="*/ 15800 w 16095"/>
              <a:gd name="T13" fmla="*/ 45 h 16095"/>
              <a:gd name="T14" fmla="*/ 15716 w 16095"/>
              <a:gd name="T15" fmla="*/ 15 h 16095"/>
              <a:gd name="T16" fmla="*/ 15627 w 16095"/>
              <a:gd name="T17" fmla="*/ 1 h 16095"/>
              <a:gd name="T18" fmla="*/ 15537 w 16095"/>
              <a:gd name="T19" fmla="*/ 3 h 16095"/>
              <a:gd name="T20" fmla="*/ 15448 w 16095"/>
              <a:gd name="T21" fmla="*/ 21 h 16095"/>
              <a:gd name="T22" fmla="*/ 15362 w 16095"/>
              <a:gd name="T23" fmla="*/ 55 h 16095"/>
              <a:gd name="T24" fmla="*/ 210 w 16095"/>
              <a:gd name="T25" fmla="*/ 10154 h 16095"/>
              <a:gd name="T26" fmla="*/ 145 w 16095"/>
              <a:gd name="T27" fmla="*/ 10209 h 16095"/>
              <a:gd name="T28" fmla="*/ 91 w 16095"/>
              <a:gd name="T29" fmla="*/ 10275 h 16095"/>
              <a:gd name="T30" fmla="*/ 48 w 16095"/>
              <a:gd name="T31" fmla="*/ 10348 h 16095"/>
              <a:gd name="T32" fmla="*/ 18 w 16095"/>
              <a:gd name="T33" fmla="*/ 10428 h 16095"/>
              <a:gd name="T34" fmla="*/ 3 w 16095"/>
              <a:gd name="T35" fmla="*/ 10511 h 16095"/>
              <a:gd name="T36" fmla="*/ 1 w 16095"/>
              <a:gd name="T37" fmla="*/ 10597 h 16095"/>
              <a:gd name="T38" fmla="*/ 15 w 16095"/>
              <a:gd name="T39" fmla="*/ 10682 h 16095"/>
              <a:gd name="T40" fmla="*/ 42 w 16095"/>
              <a:gd name="T41" fmla="*/ 10764 h 16095"/>
              <a:gd name="T42" fmla="*/ 82 w 16095"/>
              <a:gd name="T43" fmla="*/ 10838 h 16095"/>
              <a:gd name="T44" fmla="*/ 134 w 16095"/>
              <a:gd name="T45" fmla="*/ 10904 h 16095"/>
              <a:gd name="T46" fmla="*/ 197 w 16095"/>
              <a:gd name="T47" fmla="*/ 10961 h 16095"/>
              <a:gd name="T48" fmla="*/ 269 w 16095"/>
              <a:gd name="T49" fmla="*/ 11007 h 16095"/>
              <a:gd name="T50" fmla="*/ 6102 w 16095"/>
              <a:gd name="T51" fmla="*/ 15842 h 16095"/>
              <a:gd name="T52" fmla="*/ 6148 w 16095"/>
              <a:gd name="T53" fmla="*/ 15910 h 16095"/>
              <a:gd name="T54" fmla="*/ 6206 w 16095"/>
              <a:gd name="T55" fmla="*/ 15968 h 16095"/>
              <a:gd name="T56" fmla="*/ 6270 w 16095"/>
              <a:gd name="T57" fmla="*/ 16018 h 16095"/>
              <a:gd name="T58" fmla="*/ 6341 w 16095"/>
              <a:gd name="T59" fmla="*/ 16055 h 16095"/>
              <a:gd name="T60" fmla="*/ 6419 w 16095"/>
              <a:gd name="T61" fmla="*/ 16081 h 16095"/>
              <a:gd name="T62" fmla="*/ 6499 w 16095"/>
              <a:gd name="T63" fmla="*/ 16093 h 16095"/>
              <a:gd name="T64" fmla="*/ 6572 w 16095"/>
              <a:gd name="T65" fmla="*/ 16094 h 16095"/>
              <a:gd name="T66" fmla="*/ 6652 w 16095"/>
              <a:gd name="T67" fmla="*/ 16082 h 16095"/>
              <a:gd name="T68" fmla="*/ 6729 w 16095"/>
              <a:gd name="T69" fmla="*/ 16058 h 16095"/>
              <a:gd name="T70" fmla="*/ 6800 w 16095"/>
              <a:gd name="T71" fmla="*/ 16022 h 16095"/>
              <a:gd name="T72" fmla="*/ 6866 w 16095"/>
              <a:gd name="T73" fmla="*/ 15974 h 16095"/>
              <a:gd name="T74" fmla="*/ 6922 w 16095"/>
              <a:gd name="T75" fmla="*/ 15917 h 16095"/>
              <a:gd name="T76" fmla="*/ 6970 w 16095"/>
              <a:gd name="T77" fmla="*/ 15851 h 16095"/>
              <a:gd name="T78" fmla="*/ 12958 w 16095"/>
              <a:gd name="T79" fmla="*/ 16081 h 16095"/>
              <a:gd name="T80" fmla="*/ 13077 w 16095"/>
              <a:gd name="T81" fmla="*/ 16095 h 16095"/>
              <a:gd name="T82" fmla="*/ 13157 w 16095"/>
              <a:gd name="T83" fmla="*/ 16089 h 16095"/>
              <a:gd name="T84" fmla="*/ 13234 w 16095"/>
              <a:gd name="T85" fmla="*/ 16070 h 16095"/>
              <a:gd name="T86" fmla="*/ 13309 w 16095"/>
              <a:gd name="T87" fmla="*/ 16038 h 16095"/>
              <a:gd name="T88" fmla="*/ 13415 w 16095"/>
              <a:gd name="T89" fmla="*/ 15964 h 16095"/>
              <a:gd name="T90" fmla="*/ 13504 w 16095"/>
              <a:gd name="T91" fmla="*/ 15858 h 16095"/>
              <a:gd name="T92" fmla="*/ 13561 w 16095"/>
              <a:gd name="T93" fmla="*/ 15730 h 16095"/>
              <a:gd name="T94" fmla="*/ 16093 w 16095"/>
              <a:gd name="T95" fmla="*/ 548 h 16095"/>
              <a:gd name="T96" fmla="*/ 16093 w 16095"/>
              <a:gd name="T97" fmla="*/ 457 h 16095"/>
              <a:gd name="T98" fmla="*/ 16076 w 16095"/>
              <a:gd name="T99" fmla="*/ 367 h 16095"/>
              <a:gd name="T100" fmla="*/ 16045 w 16095"/>
              <a:gd name="T101" fmla="*/ 284 h 16095"/>
              <a:gd name="T102" fmla="*/ 15997 w 16095"/>
              <a:gd name="T103" fmla="*/ 206 h 16095"/>
              <a:gd name="T104" fmla="*/ 15938 w 16095"/>
              <a:gd name="T105" fmla="*/ 138 h 16095"/>
              <a:gd name="T106" fmla="*/ 15865 w 16095"/>
              <a:gd name="T107" fmla="*/ 80 h 160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6095" h="16095">
                <a:moveTo>
                  <a:pt x="12684" y="14892"/>
                </a:moveTo>
                <a:lnTo>
                  <a:pt x="8388" y="13174"/>
                </a:lnTo>
                <a:lnTo>
                  <a:pt x="8368" y="13167"/>
                </a:lnTo>
                <a:lnTo>
                  <a:pt x="8349" y="13161"/>
                </a:lnTo>
                <a:lnTo>
                  <a:pt x="8330" y="13155"/>
                </a:lnTo>
                <a:lnTo>
                  <a:pt x="8310" y="13149"/>
                </a:lnTo>
                <a:lnTo>
                  <a:pt x="8271" y="13140"/>
                </a:lnTo>
                <a:lnTo>
                  <a:pt x="8232" y="13132"/>
                </a:lnTo>
                <a:lnTo>
                  <a:pt x="8192" y="13125"/>
                </a:lnTo>
                <a:lnTo>
                  <a:pt x="8153" y="13120"/>
                </a:lnTo>
                <a:lnTo>
                  <a:pt x="8114" y="13117"/>
                </a:lnTo>
                <a:lnTo>
                  <a:pt x="8074" y="13114"/>
                </a:lnTo>
                <a:lnTo>
                  <a:pt x="14689" y="2860"/>
                </a:lnTo>
                <a:lnTo>
                  <a:pt x="12684" y="14892"/>
                </a:lnTo>
                <a:close/>
                <a:moveTo>
                  <a:pt x="5125" y="12104"/>
                </a:moveTo>
                <a:lnTo>
                  <a:pt x="5123" y="12102"/>
                </a:lnTo>
                <a:lnTo>
                  <a:pt x="5121" y="12099"/>
                </a:lnTo>
                <a:lnTo>
                  <a:pt x="14648" y="1902"/>
                </a:lnTo>
                <a:lnTo>
                  <a:pt x="6527" y="14558"/>
                </a:lnTo>
                <a:lnTo>
                  <a:pt x="5125" y="12104"/>
                </a:lnTo>
                <a:close/>
                <a:moveTo>
                  <a:pt x="1577" y="10451"/>
                </a:moveTo>
                <a:lnTo>
                  <a:pt x="13234" y="2679"/>
                </a:lnTo>
                <a:lnTo>
                  <a:pt x="4759" y="11751"/>
                </a:lnTo>
                <a:lnTo>
                  <a:pt x="4726" y="11729"/>
                </a:lnTo>
                <a:lnTo>
                  <a:pt x="4694" y="11707"/>
                </a:lnTo>
                <a:lnTo>
                  <a:pt x="4678" y="11697"/>
                </a:lnTo>
                <a:lnTo>
                  <a:pt x="4661" y="11687"/>
                </a:lnTo>
                <a:lnTo>
                  <a:pt x="4643" y="11677"/>
                </a:lnTo>
                <a:lnTo>
                  <a:pt x="4625" y="11669"/>
                </a:lnTo>
                <a:lnTo>
                  <a:pt x="1577" y="10451"/>
                </a:lnTo>
                <a:close/>
                <a:moveTo>
                  <a:pt x="15865" y="80"/>
                </a:moveTo>
                <a:lnTo>
                  <a:pt x="15850" y="70"/>
                </a:lnTo>
                <a:lnTo>
                  <a:pt x="15833" y="61"/>
                </a:lnTo>
                <a:lnTo>
                  <a:pt x="15817" y="53"/>
                </a:lnTo>
                <a:lnTo>
                  <a:pt x="15800" y="45"/>
                </a:lnTo>
                <a:lnTo>
                  <a:pt x="15784" y="38"/>
                </a:lnTo>
                <a:lnTo>
                  <a:pt x="15767" y="31"/>
                </a:lnTo>
                <a:lnTo>
                  <a:pt x="15750" y="25"/>
                </a:lnTo>
                <a:lnTo>
                  <a:pt x="15733" y="20"/>
                </a:lnTo>
                <a:lnTo>
                  <a:pt x="15716" y="15"/>
                </a:lnTo>
                <a:lnTo>
                  <a:pt x="15698" y="11"/>
                </a:lnTo>
                <a:lnTo>
                  <a:pt x="15681" y="8"/>
                </a:lnTo>
                <a:lnTo>
                  <a:pt x="15662" y="5"/>
                </a:lnTo>
                <a:lnTo>
                  <a:pt x="15645" y="3"/>
                </a:lnTo>
                <a:lnTo>
                  <a:pt x="15627" y="1"/>
                </a:lnTo>
                <a:lnTo>
                  <a:pt x="15609" y="0"/>
                </a:lnTo>
                <a:lnTo>
                  <a:pt x="15592" y="0"/>
                </a:lnTo>
                <a:lnTo>
                  <a:pt x="15574" y="0"/>
                </a:lnTo>
                <a:lnTo>
                  <a:pt x="15556" y="1"/>
                </a:lnTo>
                <a:lnTo>
                  <a:pt x="15537" y="3"/>
                </a:lnTo>
                <a:lnTo>
                  <a:pt x="15520" y="5"/>
                </a:lnTo>
                <a:lnTo>
                  <a:pt x="15501" y="8"/>
                </a:lnTo>
                <a:lnTo>
                  <a:pt x="15483" y="12"/>
                </a:lnTo>
                <a:lnTo>
                  <a:pt x="15465" y="16"/>
                </a:lnTo>
                <a:lnTo>
                  <a:pt x="15448" y="21"/>
                </a:lnTo>
                <a:lnTo>
                  <a:pt x="15430" y="26"/>
                </a:lnTo>
                <a:lnTo>
                  <a:pt x="15413" y="32"/>
                </a:lnTo>
                <a:lnTo>
                  <a:pt x="15396" y="39"/>
                </a:lnTo>
                <a:lnTo>
                  <a:pt x="15379" y="47"/>
                </a:lnTo>
                <a:lnTo>
                  <a:pt x="15362" y="55"/>
                </a:lnTo>
                <a:lnTo>
                  <a:pt x="15346" y="64"/>
                </a:lnTo>
                <a:lnTo>
                  <a:pt x="15329" y="74"/>
                </a:lnTo>
                <a:lnTo>
                  <a:pt x="15313" y="84"/>
                </a:lnTo>
                <a:lnTo>
                  <a:pt x="224" y="10144"/>
                </a:lnTo>
                <a:lnTo>
                  <a:pt x="210" y="10154"/>
                </a:lnTo>
                <a:lnTo>
                  <a:pt x="196" y="10164"/>
                </a:lnTo>
                <a:lnTo>
                  <a:pt x="182" y="10175"/>
                </a:lnTo>
                <a:lnTo>
                  <a:pt x="169" y="10186"/>
                </a:lnTo>
                <a:lnTo>
                  <a:pt x="157" y="10197"/>
                </a:lnTo>
                <a:lnTo>
                  <a:pt x="145" y="10209"/>
                </a:lnTo>
                <a:lnTo>
                  <a:pt x="133" y="10222"/>
                </a:lnTo>
                <a:lnTo>
                  <a:pt x="122" y="10234"/>
                </a:lnTo>
                <a:lnTo>
                  <a:pt x="111" y="10247"/>
                </a:lnTo>
                <a:lnTo>
                  <a:pt x="100" y="10262"/>
                </a:lnTo>
                <a:lnTo>
                  <a:pt x="91" y="10275"/>
                </a:lnTo>
                <a:lnTo>
                  <a:pt x="80" y="10289"/>
                </a:lnTo>
                <a:lnTo>
                  <a:pt x="71" y="10304"/>
                </a:lnTo>
                <a:lnTo>
                  <a:pt x="63" y="10318"/>
                </a:lnTo>
                <a:lnTo>
                  <a:pt x="55" y="10333"/>
                </a:lnTo>
                <a:lnTo>
                  <a:pt x="48" y="10348"/>
                </a:lnTo>
                <a:lnTo>
                  <a:pt x="41" y="10363"/>
                </a:lnTo>
                <a:lnTo>
                  <a:pt x="34" y="10379"/>
                </a:lnTo>
                <a:lnTo>
                  <a:pt x="29" y="10395"/>
                </a:lnTo>
                <a:lnTo>
                  <a:pt x="23" y="10411"/>
                </a:lnTo>
                <a:lnTo>
                  <a:pt x="18" y="10428"/>
                </a:lnTo>
                <a:lnTo>
                  <a:pt x="14" y="10444"/>
                </a:lnTo>
                <a:lnTo>
                  <a:pt x="10" y="10460"/>
                </a:lnTo>
                <a:lnTo>
                  <a:pt x="7" y="10477"/>
                </a:lnTo>
                <a:lnTo>
                  <a:pt x="5" y="10494"/>
                </a:lnTo>
                <a:lnTo>
                  <a:pt x="3" y="10511"/>
                </a:lnTo>
                <a:lnTo>
                  <a:pt x="1" y="10528"/>
                </a:lnTo>
                <a:lnTo>
                  <a:pt x="0" y="10545"/>
                </a:lnTo>
                <a:lnTo>
                  <a:pt x="0" y="10562"/>
                </a:lnTo>
                <a:lnTo>
                  <a:pt x="0" y="10579"/>
                </a:lnTo>
                <a:lnTo>
                  <a:pt x="1" y="10597"/>
                </a:lnTo>
                <a:lnTo>
                  <a:pt x="3" y="10614"/>
                </a:lnTo>
                <a:lnTo>
                  <a:pt x="5" y="10632"/>
                </a:lnTo>
                <a:lnTo>
                  <a:pt x="8" y="10649"/>
                </a:lnTo>
                <a:lnTo>
                  <a:pt x="11" y="10666"/>
                </a:lnTo>
                <a:lnTo>
                  <a:pt x="15" y="10682"/>
                </a:lnTo>
                <a:lnTo>
                  <a:pt x="19" y="10699"/>
                </a:lnTo>
                <a:lnTo>
                  <a:pt x="24" y="10715"/>
                </a:lnTo>
                <a:lnTo>
                  <a:pt x="29" y="10731"/>
                </a:lnTo>
                <a:lnTo>
                  <a:pt x="35" y="10747"/>
                </a:lnTo>
                <a:lnTo>
                  <a:pt x="42" y="10764"/>
                </a:lnTo>
                <a:lnTo>
                  <a:pt x="49" y="10779"/>
                </a:lnTo>
                <a:lnTo>
                  <a:pt x="56" y="10794"/>
                </a:lnTo>
                <a:lnTo>
                  <a:pt x="64" y="10809"/>
                </a:lnTo>
                <a:lnTo>
                  <a:pt x="73" y="10824"/>
                </a:lnTo>
                <a:lnTo>
                  <a:pt x="82" y="10838"/>
                </a:lnTo>
                <a:lnTo>
                  <a:pt x="92" y="10852"/>
                </a:lnTo>
                <a:lnTo>
                  <a:pt x="102" y="10865"/>
                </a:lnTo>
                <a:lnTo>
                  <a:pt x="112" y="10878"/>
                </a:lnTo>
                <a:lnTo>
                  <a:pt x="123" y="10891"/>
                </a:lnTo>
                <a:lnTo>
                  <a:pt x="134" y="10904"/>
                </a:lnTo>
                <a:lnTo>
                  <a:pt x="146" y="10916"/>
                </a:lnTo>
                <a:lnTo>
                  <a:pt x="158" y="10929"/>
                </a:lnTo>
                <a:lnTo>
                  <a:pt x="171" y="10940"/>
                </a:lnTo>
                <a:lnTo>
                  <a:pt x="183" y="10951"/>
                </a:lnTo>
                <a:lnTo>
                  <a:pt x="197" y="10961"/>
                </a:lnTo>
                <a:lnTo>
                  <a:pt x="210" y="10972"/>
                </a:lnTo>
                <a:lnTo>
                  <a:pt x="224" y="10981"/>
                </a:lnTo>
                <a:lnTo>
                  <a:pt x="239" y="10990"/>
                </a:lnTo>
                <a:lnTo>
                  <a:pt x="253" y="10999"/>
                </a:lnTo>
                <a:lnTo>
                  <a:pt x="269" y="11007"/>
                </a:lnTo>
                <a:lnTo>
                  <a:pt x="285" y="11015"/>
                </a:lnTo>
                <a:lnTo>
                  <a:pt x="300" y="11022"/>
                </a:lnTo>
                <a:lnTo>
                  <a:pt x="316" y="11029"/>
                </a:lnTo>
                <a:lnTo>
                  <a:pt x="4251" y="12603"/>
                </a:lnTo>
                <a:lnTo>
                  <a:pt x="6102" y="15842"/>
                </a:lnTo>
                <a:lnTo>
                  <a:pt x="6110" y="15856"/>
                </a:lnTo>
                <a:lnTo>
                  <a:pt x="6119" y="15870"/>
                </a:lnTo>
                <a:lnTo>
                  <a:pt x="6128" y="15884"/>
                </a:lnTo>
                <a:lnTo>
                  <a:pt x="6138" y="15897"/>
                </a:lnTo>
                <a:lnTo>
                  <a:pt x="6148" y="15910"/>
                </a:lnTo>
                <a:lnTo>
                  <a:pt x="6159" y="15922"/>
                </a:lnTo>
                <a:lnTo>
                  <a:pt x="6170" y="15934"/>
                </a:lnTo>
                <a:lnTo>
                  <a:pt x="6181" y="15946"/>
                </a:lnTo>
                <a:lnTo>
                  <a:pt x="6194" y="15957"/>
                </a:lnTo>
                <a:lnTo>
                  <a:pt x="6206" y="15968"/>
                </a:lnTo>
                <a:lnTo>
                  <a:pt x="6218" y="15979"/>
                </a:lnTo>
                <a:lnTo>
                  <a:pt x="6230" y="15989"/>
                </a:lnTo>
                <a:lnTo>
                  <a:pt x="6243" y="15999"/>
                </a:lnTo>
                <a:lnTo>
                  <a:pt x="6257" y="16008"/>
                </a:lnTo>
                <a:lnTo>
                  <a:pt x="6270" y="16018"/>
                </a:lnTo>
                <a:lnTo>
                  <a:pt x="6284" y="16026"/>
                </a:lnTo>
                <a:lnTo>
                  <a:pt x="6298" y="16034"/>
                </a:lnTo>
                <a:lnTo>
                  <a:pt x="6312" y="16041"/>
                </a:lnTo>
                <a:lnTo>
                  <a:pt x="6326" y="16048"/>
                </a:lnTo>
                <a:lnTo>
                  <a:pt x="6341" y="16055"/>
                </a:lnTo>
                <a:lnTo>
                  <a:pt x="6357" y="16061"/>
                </a:lnTo>
                <a:lnTo>
                  <a:pt x="6372" y="16067"/>
                </a:lnTo>
                <a:lnTo>
                  <a:pt x="6388" y="16072"/>
                </a:lnTo>
                <a:lnTo>
                  <a:pt x="6403" y="16076"/>
                </a:lnTo>
                <a:lnTo>
                  <a:pt x="6419" y="16081"/>
                </a:lnTo>
                <a:lnTo>
                  <a:pt x="6435" y="16084"/>
                </a:lnTo>
                <a:lnTo>
                  <a:pt x="6451" y="16087"/>
                </a:lnTo>
                <a:lnTo>
                  <a:pt x="6467" y="16090"/>
                </a:lnTo>
                <a:lnTo>
                  <a:pt x="6483" y="16092"/>
                </a:lnTo>
                <a:lnTo>
                  <a:pt x="6499" y="16093"/>
                </a:lnTo>
                <a:lnTo>
                  <a:pt x="6516" y="16094"/>
                </a:lnTo>
                <a:lnTo>
                  <a:pt x="6533" y="16095"/>
                </a:lnTo>
                <a:lnTo>
                  <a:pt x="6539" y="16095"/>
                </a:lnTo>
                <a:lnTo>
                  <a:pt x="6555" y="16095"/>
                </a:lnTo>
                <a:lnTo>
                  <a:pt x="6572" y="16094"/>
                </a:lnTo>
                <a:lnTo>
                  <a:pt x="6588" y="16093"/>
                </a:lnTo>
                <a:lnTo>
                  <a:pt x="6604" y="16091"/>
                </a:lnTo>
                <a:lnTo>
                  <a:pt x="6620" y="16088"/>
                </a:lnTo>
                <a:lnTo>
                  <a:pt x="6636" y="16085"/>
                </a:lnTo>
                <a:lnTo>
                  <a:pt x="6652" y="16082"/>
                </a:lnTo>
                <a:lnTo>
                  <a:pt x="6667" y="16078"/>
                </a:lnTo>
                <a:lnTo>
                  <a:pt x="6683" y="16074"/>
                </a:lnTo>
                <a:lnTo>
                  <a:pt x="6699" y="16069"/>
                </a:lnTo>
                <a:lnTo>
                  <a:pt x="6714" y="16063"/>
                </a:lnTo>
                <a:lnTo>
                  <a:pt x="6729" y="16058"/>
                </a:lnTo>
                <a:lnTo>
                  <a:pt x="6743" y="16051"/>
                </a:lnTo>
                <a:lnTo>
                  <a:pt x="6758" y="16045"/>
                </a:lnTo>
                <a:lnTo>
                  <a:pt x="6772" y="16037"/>
                </a:lnTo>
                <a:lnTo>
                  <a:pt x="6786" y="16030"/>
                </a:lnTo>
                <a:lnTo>
                  <a:pt x="6800" y="16022"/>
                </a:lnTo>
                <a:lnTo>
                  <a:pt x="6813" y="16013"/>
                </a:lnTo>
                <a:lnTo>
                  <a:pt x="6827" y="16003"/>
                </a:lnTo>
                <a:lnTo>
                  <a:pt x="6840" y="15994"/>
                </a:lnTo>
                <a:lnTo>
                  <a:pt x="6852" y="15984"/>
                </a:lnTo>
                <a:lnTo>
                  <a:pt x="6866" y="15974"/>
                </a:lnTo>
                <a:lnTo>
                  <a:pt x="6878" y="15963"/>
                </a:lnTo>
                <a:lnTo>
                  <a:pt x="6889" y="15952"/>
                </a:lnTo>
                <a:lnTo>
                  <a:pt x="6901" y="15941"/>
                </a:lnTo>
                <a:lnTo>
                  <a:pt x="6912" y="15929"/>
                </a:lnTo>
                <a:lnTo>
                  <a:pt x="6922" y="15917"/>
                </a:lnTo>
                <a:lnTo>
                  <a:pt x="6933" y="15904"/>
                </a:lnTo>
                <a:lnTo>
                  <a:pt x="6943" y="15891"/>
                </a:lnTo>
                <a:lnTo>
                  <a:pt x="6952" y="15878"/>
                </a:lnTo>
                <a:lnTo>
                  <a:pt x="6961" y="15864"/>
                </a:lnTo>
                <a:lnTo>
                  <a:pt x="6970" y="15851"/>
                </a:lnTo>
                <a:lnTo>
                  <a:pt x="8014" y="14108"/>
                </a:lnTo>
                <a:lnTo>
                  <a:pt x="12890" y="16059"/>
                </a:lnTo>
                <a:lnTo>
                  <a:pt x="12913" y="16067"/>
                </a:lnTo>
                <a:lnTo>
                  <a:pt x="12936" y="16074"/>
                </a:lnTo>
                <a:lnTo>
                  <a:pt x="12958" y="16081"/>
                </a:lnTo>
                <a:lnTo>
                  <a:pt x="12983" y="16086"/>
                </a:lnTo>
                <a:lnTo>
                  <a:pt x="13006" y="16090"/>
                </a:lnTo>
                <a:lnTo>
                  <a:pt x="13030" y="16093"/>
                </a:lnTo>
                <a:lnTo>
                  <a:pt x="13053" y="16094"/>
                </a:lnTo>
                <a:lnTo>
                  <a:pt x="13077" y="16095"/>
                </a:lnTo>
                <a:lnTo>
                  <a:pt x="13093" y="16095"/>
                </a:lnTo>
                <a:lnTo>
                  <a:pt x="13109" y="16094"/>
                </a:lnTo>
                <a:lnTo>
                  <a:pt x="13124" y="16093"/>
                </a:lnTo>
                <a:lnTo>
                  <a:pt x="13141" y="16091"/>
                </a:lnTo>
                <a:lnTo>
                  <a:pt x="13157" y="16089"/>
                </a:lnTo>
                <a:lnTo>
                  <a:pt x="13173" y="16086"/>
                </a:lnTo>
                <a:lnTo>
                  <a:pt x="13188" y="16083"/>
                </a:lnTo>
                <a:lnTo>
                  <a:pt x="13204" y="16079"/>
                </a:lnTo>
                <a:lnTo>
                  <a:pt x="13219" y="16075"/>
                </a:lnTo>
                <a:lnTo>
                  <a:pt x="13234" y="16070"/>
                </a:lnTo>
                <a:lnTo>
                  <a:pt x="13250" y="16064"/>
                </a:lnTo>
                <a:lnTo>
                  <a:pt x="13265" y="16059"/>
                </a:lnTo>
                <a:lnTo>
                  <a:pt x="13279" y="16052"/>
                </a:lnTo>
                <a:lnTo>
                  <a:pt x="13294" y="16046"/>
                </a:lnTo>
                <a:lnTo>
                  <a:pt x="13309" y="16038"/>
                </a:lnTo>
                <a:lnTo>
                  <a:pt x="13324" y="16031"/>
                </a:lnTo>
                <a:lnTo>
                  <a:pt x="13348" y="16016"/>
                </a:lnTo>
                <a:lnTo>
                  <a:pt x="13371" y="15999"/>
                </a:lnTo>
                <a:lnTo>
                  <a:pt x="13394" y="15982"/>
                </a:lnTo>
                <a:lnTo>
                  <a:pt x="13415" y="15964"/>
                </a:lnTo>
                <a:lnTo>
                  <a:pt x="13435" y="15945"/>
                </a:lnTo>
                <a:lnTo>
                  <a:pt x="13454" y="15924"/>
                </a:lnTo>
                <a:lnTo>
                  <a:pt x="13473" y="15903"/>
                </a:lnTo>
                <a:lnTo>
                  <a:pt x="13489" y="15881"/>
                </a:lnTo>
                <a:lnTo>
                  <a:pt x="13504" y="15858"/>
                </a:lnTo>
                <a:lnTo>
                  <a:pt x="13518" y="15833"/>
                </a:lnTo>
                <a:lnTo>
                  <a:pt x="13531" y="15808"/>
                </a:lnTo>
                <a:lnTo>
                  <a:pt x="13542" y="15783"/>
                </a:lnTo>
                <a:lnTo>
                  <a:pt x="13552" y="15757"/>
                </a:lnTo>
                <a:lnTo>
                  <a:pt x="13561" y="15730"/>
                </a:lnTo>
                <a:lnTo>
                  <a:pt x="13568" y="15703"/>
                </a:lnTo>
                <a:lnTo>
                  <a:pt x="13573" y="15675"/>
                </a:lnTo>
                <a:lnTo>
                  <a:pt x="16088" y="585"/>
                </a:lnTo>
                <a:lnTo>
                  <a:pt x="16091" y="567"/>
                </a:lnTo>
                <a:lnTo>
                  <a:pt x="16093" y="548"/>
                </a:lnTo>
                <a:lnTo>
                  <a:pt x="16094" y="530"/>
                </a:lnTo>
                <a:lnTo>
                  <a:pt x="16095" y="512"/>
                </a:lnTo>
                <a:lnTo>
                  <a:pt x="16095" y="493"/>
                </a:lnTo>
                <a:lnTo>
                  <a:pt x="16094" y="475"/>
                </a:lnTo>
                <a:lnTo>
                  <a:pt x="16093" y="457"/>
                </a:lnTo>
                <a:lnTo>
                  <a:pt x="16091" y="439"/>
                </a:lnTo>
                <a:lnTo>
                  <a:pt x="16088" y="420"/>
                </a:lnTo>
                <a:lnTo>
                  <a:pt x="16085" y="402"/>
                </a:lnTo>
                <a:lnTo>
                  <a:pt x="16081" y="385"/>
                </a:lnTo>
                <a:lnTo>
                  <a:pt x="16076" y="367"/>
                </a:lnTo>
                <a:lnTo>
                  <a:pt x="16071" y="350"/>
                </a:lnTo>
                <a:lnTo>
                  <a:pt x="16066" y="333"/>
                </a:lnTo>
                <a:lnTo>
                  <a:pt x="16059" y="317"/>
                </a:lnTo>
                <a:lnTo>
                  <a:pt x="16052" y="300"/>
                </a:lnTo>
                <a:lnTo>
                  <a:pt x="16045" y="284"/>
                </a:lnTo>
                <a:lnTo>
                  <a:pt x="16037" y="268"/>
                </a:lnTo>
                <a:lnTo>
                  <a:pt x="16028" y="251"/>
                </a:lnTo>
                <a:lnTo>
                  <a:pt x="16019" y="236"/>
                </a:lnTo>
                <a:lnTo>
                  <a:pt x="16008" y="221"/>
                </a:lnTo>
                <a:lnTo>
                  <a:pt x="15997" y="206"/>
                </a:lnTo>
                <a:lnTo>
                  <a:pt x="15987" y="192"/>
                </a:lnTo>
                <a:lnTo>
                  <a:pt x="15975" y="178"/>
                </a:lnTo>
                <a:lnTo>
                  <a:pt x="15963" y="164"/>
                </a:lnTo>
                <a:lnTo>
                  <a:pt x="15951" y="151"/>
                </a:lnTo>
                <a:lnTo>
                  <a:pt x="15938" y="138"/>
                </a:lnTo>
                <a:lnTo>
                  <a:pt x="15924" y="126"/>
                </a:lnTo>
                <a:lnTo>
                  <a:pt x="15910" y="114"/>
                </a:lnTo>
                <a:lnTo>
                  <a:pt x="15896" y="102"/>
                </a:lnTo>
                <a:lnTo>
                  <a:pt x="15881" y="92"/>
                </a:lnTo>
                <a:lnTo>
                  <a:pt x="15865" y="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17" tIns="48208" rIns="96417" bIns="4820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id-ID" sz="200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Freeform 286"/>
          <p:cNvSpPr>
            <a:spLocks noEditPoints="1"/>
          </p:cNvSpPr>
          <p:nvPr/>
        </p:nvSpPr>
        <p:spPr bwMode="auto">
          <a:xfrm>
            <a:off x="5179053" y="2552269"/>
            <a:ext cx="607042" cy="608484"/>
          </a:xfrm>
          <a:custGeom>
            <a:avLst/>
            <a:gdLst>
              <a:gd name="T0" fmla="*/ 11438 w 16419"/>
              <a:gd name="T1" fmla="*/ 11992 h 16036"/>
              <a:gd name="T2" fmla="*/ 12051 w 16419"/>
              <a:gd name="T3" fmla="*/ 9611 h 16036"/>
              <a:gd name="T4" fmla="*/ 15080 w 16419"/>
              <a:gd name="T5" fmla="*/ 9931 h 16036"/>
              <a:gd name="T6" fmla="*/ 13248 w 16419"/>
              <a:gd name="T7" fmla="*/ 12967 h 16036"/>
              <a:gd name="T8" fmla="*/ 4590 w 16419"/>
              <a:gd name="T9" fmla="*/ 10655 h 16036"/>
              <a:gd name="T10" fmla="*/ 4429 w 16419"/>
              <a:gd name="T11" fmla="*/ 12231 h 16036"/>
              <a:gd name="T12" fmla="*/ 2147 w 16419"/>
              <a:gd name="T13" fmla="*/ 11712 h 16036"/>
              <a:gd name="T14" fmla="*/ 1073 w 16419"/>
              <a:gd name="T15" fmla="*/ 8277 h 16036"/>
              <a:gd name="T16" fmla="*/ 4139 w 16419"/>
              <a:gd name="T17" fmla="*/ 4183 h 16036"/>
              <a:gd name="T18" fmla="*/ 4533 w 16419"/>
              <a:gd name="T19" fmla="*/ 5582 h 16036"/>
              <a:gd name="T20" fmla="*/ 1073 w 16419"/>
              <a:gd name="T21" fmla="*/ 7759 h 16036"/>
              <a:gd name="T22" fmla="*/ 1997 w 16419"/>
              <a:gd name="T23" fmla="*/ 4578 h 16036"/>
              <a:gd name="T24" fmla="*/ 9313 w 16419"/>
              <a:gd name="T25" fmla="*/ 5095 h 16036"/>
              <a:gd name="T26" fmla="*/ 11066 w 16419"/>
              <a:gd name="T27" fmla="*/ 4695 h 16036"/>
              <a:gd name="T28" fmla="*/ 11565 w 16419"/>
              <a:gd name="T29" fmla="*/ 6759 h 16036"/>
              <a:gd name="T30" fmla="*/ 10152 w 16419"/>
              <a:gd name="T31" fmla="*/ 11598 h 16036"/>
              <a:gd name="T32" fmla="*/ 8474 w 16419"/>
              <a:gd name="T33" fmla="*/ 11394 h 16036"/>
              <a:gd name="T34" fmla="*/ 11313 w 16419"/>
              <a:gd name="T35" fmla="*/ 10543 h 16036"/>
              <a:gd name="T36" fmla="*/ 12142 w 16419"/>
              <a:gd name="T37" fmla="*/ 12889 h 16036"/>
              <a:gd name="T38" fmla="*/ 11354 w 16419"/>
              <a:gd name="T39" fmla="*/ 14282 h 16036"/>
              <a:gd name="T40" fmla="*/ 9710 w 16419"/>
              <a:gd name="T41" fmla="*/ 14564 h 16036"/>
              <a:gd name="T42" fmla="*/ 10935 w 16419"/>
              <a:gd name="T43" fmla="*/ 12871 h 16036"/>
              <a:gd name="T44" fmla="*/ 9524 w 16419"/>
              <a:gd name="T45" fmla="*/ 12005 h 16036"/>
              <a:gd name="T46" fmla="*/ 10393 w 16419"/>
              <a:gd name="T47" fmla="*/ 12757 h 16036"/>
              <a:gd name="T48" fmla="*/ 8904 w 16419"/>
              <a:gd name="T49" fmla="*/ 14636 h 16036"/>
              <a:gd name="T50" fmla="*/ 5284 w 16419"/>
              <a:gd name="T51" fmla="*/ 14382 h 16036"/>
              <a:gd name="T52" fmla="*/ 4071 w 16419"/>
              <a:gd name="T53" fmla="*/ 13005 h 16036"/>
              <a:gd name="T54" fmla="*/ 5783 w 16419"/>
              <a:gd name="T55" fmla="*/ 13367 h 16036"/>
              <a:gd name="T56" fmla="*/ 7945 w 16419"/>
              <a:gd name="T57" fmla="*/ 8277 h 16036"/>
              <a:gd name="T58" fmla="*/ 6342 w 16419"/>
              <a:gd name="T59" fmla="*/ 11582 h 16036"/>
              <a:gd name="T60" fmla="*/ 5136 w 16419"/>
              <a:gd name="T61" fmla="*/ 10650 h 16036"/>
              <a:gd name="T62" fmla="*/ 7945 w 16419"/>
              <a:gd name="T63" fmla="*/ 8277 h 16036"/>
              <a:gd name="T64" fmla="*/ 7024 w 16419"/>
              <a:gd name="T65" fmla="*/ 5084 h 16036"/>
              <a:gd name="T66" fmla="*/ 4843 w 16419"/>
              <a:gd name="T67" fmla="*/ 6857 h 16036"/>
              <a:gd name="T68" fmla="*/ 5321 w 16419"/>
              <a:gd name="T69" fmla="*/ 4784 h 16036"/>
              <a:gd name="T70" fmla="*/ 3667 w 16419"/>
              <a:gd name="T71" fmla="*/ 3305 h 16036"/>
              <a:gd name="T72" fmla="*/ 5215 w 16419"/>
              <a:gd name="T73" fmla="*/ 1684 h 16036"/>
              <a:gd name="T74" fmla="*/ 6448 w 16419"/>
              <a:gd name="T75" fmla="*/ 1771 h 16036"/>
              <a:gd name="T76" fmla="*/ 5148 w 16419"/>
              <a:gd name="T77" fmla="*/ 3833 h 16036"/>
              <a:gd name="T78" fmla="*/ 6569 w 16419"/>
              <a:gd name="T79" fmla="*/ 4486 h 16036"/>
              <a:gd name="T80" fmla="*/ 6014 w 16419"/>
              <a:gd name="T81" fmla="*/ 3301 h 16036"/>
              <a:gd name="T82" fmla="*/ 7732 w 16419"/>
              <a:gd name="T83" fmla="*/ 1205 h 16036"/>
              <a:gd name="T84" fmla="*/ 11565 w 16419"/>
              <a:gd name="T85" fmla="*/ 1859 h 16036"/>
              <a:gd name="T86" fmla="*/ 12421 w 16419"/>
              <a:gd name="T87" fmla="*/ 3513 h 16036"/>
              <a:gd name="T88" fmla="*/ 11123 w 16419"/>
              <a:gd name="T89" fmla="*/ 3527 h 16036"/>
              <a:gd name="T90" fmla="*/ 9758 w 16419"/>
              <a:gd name="T91" fmla="*/ 1525 h 16036"/>
              <a:gd name="T92" fmla="*/ 9852 w 16419"/>
              <a:gd name="T93" fmla="*/ 2463 h 16036"/>
              <a:gd name="T94" fmla="*/ 10437 w 16419"/>
              <a:gd name="T95" fmla="*/ 4348 h 16036"/>
              <a:gd name="T96" fmla="*/ 8786 w 16419"/>
              <a:gd name="T97" fmla="*/ 4626 h 16036"/>
              <a:gd name="T98" fmla="*/ 6848 w 16419"/>
              <a:gd name="T99" fmla="*/ 13930 h 16036"/>
              <a:gd name="T100" fmla="*/ 6020 w 16419"/>
              <a:gd name="T101" fmla="*/ 12187 h 16036"/>
              <a:gd name="T102" fmla="*/ 7521 w 16419"/>
              <a:gd name="T103" fmla="*/ 11934 h 16036"/>
              <a:gd name="T104" fmla="*/ 12063 w 16419"/>
              <a:gd name="T105" fmla="*/ 6494 h 16036"/>
              <a:gd name="T106" fmla="*/ 11695 w 16419"/>
              <a:gd name="T107" fmla="*/ 4461 h 16036"/>
              <a:gd name="T108" fmla="*/ 13078 w 16419"/>
              <a:gd name="T109" fmla="*/ 3710 h 16036"/>
              <a:gd name="T110" fmla="*/ 14700 w 16419"/>
              <a:gd name="T111" fmla="*/ 5106 h 16036"/>
              <a:gd name="T112" fmla="*/ 6960 w 16419"/>
              <a:gd name="T113" fmla="*/ 92 h 16036"/>
              <a:gd name="T114" fmla="*/ 498 w 16419"/>
              <a:gd name="T115" fmla="*/ 5261 h 16036"/>
              <a:gd name="T116" fmla="*/ 2132 w 16419"/>
              <a:gd name="T117" fmla="*/ 13409 h 16036"/>
              <a:gd name="T118" fmla="*/ 10261 w 16419"/>
              <a:gd name="T119" fmla="*/ 15783 h 16036"/>
              <a:gd name="T120" fmla="*/ 16160 w 16419"/>
              <a:gd name="T121" fmla="*/ 10021 h 16036"/>
              <a:gd name="T122" fmla="*/ 13729 w 16419"/>
              <a:gd name="T123" fmla="*/ 2083 h 160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6419" h="16036">
                <a:moveTo>
                  <a:pt x="13248" y="12967"/>
                </a:moveTo>
                <a:lnTo>
                  <a:pt x="13139" y="12892"/>
                </a:lnTo>
                <a:lnTo>
                  <a:pt x="13030" y="12819"/>
                </a:lnTo>
                <a:lnTo>
                  <a:pt x="12919" y="12748"/>
                </a:lnTo>
                <a:lnTo>
                  <a:pt x="12807" y="12676"/>
                </a:lnTo>
                <a:lnTo>
                  <a:pt x="12693" y="12608"/>
                </a:lnTo>
                <a:lnTo>
                  <a:pt x="12579" y="12541"/>
                </a:lnTo>
                <a:lnTo>
                  <a:pt x="12463" y="12476"/>
                </a:lnTo>
                <a:lnTo>
                  <a:pt x="12347" y="12413"/>
                </a:lnTo>
                <a:lnTo>
                  <a:pt x="12229" y="12351"/>
                </a:lnTo>
                <a:lnTo>
                  <a:pt x="12110" y="12291"/>
                </a:lnTo>
                <a:lnTo>
                  <a:pt x="12051" y="12261"/>
                </a:lnTo>
                <a:lnTo>
                  <a:pt x="11990" y="12231"/>
                </a:lnTo>
                <a:lnTo>
                  <a:pt x="11930" y="12203"/>
                </a:lnTo>
                <a:lnTo>
                  <a:pt x="11869" y="12175"/>
                </a:lnTo>
                <a:lnTo>
                  <a:pt x="11808" y="12147"/>
                </a:lnTo>
                <a:lnTo>
                  <a:pt x="11747" y="12120"/>
                </a:lnTo>
                <a:lnTo>
                  <a:pt x="11686" y="12094"/>
                </a:lnTo>
                <a:lnTo>
                  <a:pt x="11625" y="12068"/>
                </a:lnTo>
                <a:lnTo>
                  <a:pt x="11562" y="12042"/>
                </a:lnTo>
                <a:lnTo>
                  <a:pt x="11499" y="12017"/>
                </a:lnTo>
                <a:lnTo>
                  <a:pt x="11438" y="11992"/>
                </a:lnTo>
                <a:lnTo>
                  <a:pt x="11374" y="11968"/>
                </a:lnTo>
                <a:lnTo>
                  <a:pt x="11419" y="11863"/>
                </a:lnTo>
                <a:lnTo>
                  <a:pt x="11463" y="11756"/>
                </a:lnTo>
                <a:lnTo>
                  <a:pt x="11505" y="11649"/>
                </a:lnTo>
                <a:lnTo>
                  <a:pt x="11546" y="11541"/>
                </a:lnTo>
                <a:lnTo>
                  <a:pt x="11585" y="11433"/>
                </a:lnTo>
                <a:lnTo>
                  <a:pt x="11624" y="11323"/>
                </a:lnTo>
                <a:lnTo>
                  <a:pt x="11661" y="11214"/>
                </a:lnTo>
                <a:lnTo>
                  <a:pt x="11696" y="11104"/>
                </a:lnTo>
                <a:lnTo>
                  <a:pt x="11731" y="10993"/>
                </a:lnTo>
                <a:lnTo>
                  <a:pt x="11765" y="10880"/>
                </a:lnTo>
                <a:lnTo>
                  <a:pt x="11798" y="10768"/>
                </a:lnTo>
                <a:lnTo>
                  <a:pt x="11829" y="10655"/>
                </a:lnTo>
                <a:lnTo>
                  <a:pt x="11859" y="10542"/>
                </a:lnTo>
                <a:lnTo>
                  <a:pt x="11887" y="10427"/>
                </a:lnTo>
                <a:lnTo>
                  <a:pt x="11914" y="10312"/>
                </a:lnTo>
                <a:lnTo>
                  <a:pt x="11941" y="10197"/>
                </a:lnTo>
                <a:lnTo>
                  <a:pt x="11965" y="10081"/>
                </a:lnTo>
                <a:lnTo>
                  <a:pt x="11988" y="9964"/>
                </a:lnTo>
                <a:lnTo>
                  <a:pt x="12010" y="9847"/>
                </a:lnTo>
                <a:lnTo>
                  <a:pt x="12031" y="9729"/>
                </a:lnTo>
                <a:lnTo>
                  <a:pt x="12051" y="9611"/>
                </a:lnTo>
                <a:lnTo>
                  <a:pt x="12068" y="9492"/>
                </a:lnTo>
                <a:lnTo>
                  <a:pt x="12084" y="9373"/>
                </a:lnTo>
                <a:lnTo>
                  <a:pt x="12100" y="9253"/>
                </a:lnTo>
                <a:lnTo>
                  <a:pt x="12113" y="9133"/>
                </a:lnTo>
                <a:lnTo>
                  <a:pt x="12126" y="9011"/>
                </a:lnTo>
                <a:lnTo>
                  <a:pt x="12137" y="8890"/>
                </a:lnTo>
                <a:lnTo>
                  <a:pt x="12147" y="8769"/>
                </a:lnTo>
                <a:lnTo>
                  <a:pt x="12155" y="8646"/>
                </a:lnTo>
                <a:lnTo>
                  <a:pt x="12161" y="8523"/>
                </a:lnTo>
                <a:lnTo>
                  <a:pt x="12166" y="8400"/>
                </a:lnTo>
                <a:lnTo>
                  <a:pt x="12171" y="8277"/>
                </a:lnTo>
                <a:lnTo>
                  <a:pt x="15347" y="8277"/>
                </a:lnTo>
                <a:lnTo>
                  <a:pt x="15337" y="8448"/>
                </a:lnTo>
                <a:lnTo>
                  <a:pt x="15325" y="8617"/>
                </a:lnTo>
                <a:lnTo>
                  <a:pt x="15309" y="8786"/>
                </a:lnTo>
                <a:lnTo>
                  <a:pt x="15287" y="8954"/>
                </a:lnTo>
                <a:lnTo>
                  <a:pt x="15262" y="9119"/>
                </a:lnTo>
                <a:lnTo>
                  <a:pt x="15234" y="9285"/>
                </a:lnTo>
                <a:lnTo>
                  <a:pt x="15201" y="9449"/>
                </a:lnTo>
                <a:lnTo>
                  <a:pt x="15164" y="9612"/>
                </a:lnTo>
                <a:lnTo>
                  <a:pt x="15124" y="9772"/>
                </a:lnTo>
                <a:lnTo>
                  <a:pt x="15080" y="9931"/>
                </a:lnTo>
                <a:lnTo>
                  <a:pt x="15032" y="10090"/>
                </a:lnTo>
                <a:lnTo>
                  <a:pt x="14980" y="10246"/>
                </a:lnTo>
                <a:lnTo>
                  <a:pt x="14925" y="10400"/>
                </a:lnTo>
                <a:lnTo>
                  <a:pt x="14866" y="10554"/>
                </a:lnTo>
                <a:lnTo>
                  <a:pt x="14804" y="10705"/>
                </a:lnTo>
                <a:lnTo>
                  <a:pt x="14738" y="10854"/>
                </a:lnTo>
                <a:lnTo>
                  <a:pt x="14668" y="11002"/>
                </a:lnTo>
                <a:lnTo>
                  <a:pt x="14596" y="11148"/>
                </a:lnTo>
                <a:lnTo>
                  <a:pt x="14521" y="11292"/>
                </a:lnTo>
                <a:lnTo>
                  <a:pt x="14441" y="11434"/>
                </a:lnTo>
                <a:lnTo>
                  <a:pt x="14358" y="11574"/>
                </a:lnTo>
                <a:lnTo>
                  <a:pt x="14272" y="11712"/>
                </a:lnTo>
                <a:lnTo>
                  <a:pt x="14183" y="11848"/>
                </a:lnTo>
                <a:lnTo>
                  <a:pt x="14092" y="11981"/>
                </a:lnTo>
                <a:lnTo>
                  <a:pt x="13996" y="12113"/>
                </a:lnTo>
                <a:lnTo>
                  <a:pt x="13898" y="12241"/>
                </a:lnTo>
                <a:lnTo>
                  <a:pt x="13797" y="12369"/>
                </a:lnTo>
                <a:lnTo>
                  <a:pt x="13693" y="12493"/>
                </a:lnTo>
                <a:lnTo>
                  <a:pt x="13586" y="12615"/>
                </a:lnTo>
                <a:lnTo>
                  <a:pt x="13476" y="12735"/>
                </a:lnTo>
                <a:lnTo>
                  <a:pt x="13364" y="12852"/>
                </a:lnTo>
                <a:lnTo>
                  <a:pt x="13248" y="12967"/>
                </a:lnTo>
                <a:close/>
                <a:moveTo>
                  <a:pt x="1073" y="8277"/>
                </a:moveTo>
                <a:lnTo>
                  <a:pt x="4248" y="8277"/>
                </a:lnTo>
                <a:lnTo>
                  <a:pt x="4253" y="8400"/>
                </a:lnTo>
                <a:lnTo>
                  <a:pt x="4258" y="8523"/>
                </a:lnTo>
                <a:lnTo>
                  <a:pt x="4265" y="8646"/>
                </a:lnTo>
                <a:lnTo>
                  <a:pt x="4273" y="8769"/>
                </a:lnTo>
                <a:lnTo>
                  <a:pt x="4282" y="8890"/>
                </a:lnTo>
                <a:lnTo>
                  <a:pt x="4294" y="9011"/>
                </a:lnTo>
                <a:lnTo>
                  <a:pt x="4306" y="9133"/>
                </a:lnTo>
                <a:lnTo>
                  <a:pt x="4319" y="9253"/>
                </a:lnTo>
                <a:lnTo>
                  <a:pt x="4335" y="9373"/>
                </a:lnTo>
                <a:lnTo>
                  <a:pt x="4351" y="9492"/>
                </a:lnTo>
                <a:lnTo>
                  <a:pt x="4370" y="9611"/>
                </a:lnTo>
                <a:lnTo>
                  <a:pt x="4388" y="9729"/>
                </a:lnTo>
                <a:lnTo>
                  <a:pt x="4410" y="9847"/>
                </a:lnTo>
                <a:lnTo>
                  <a:pt x="4431" y="9964"/>
                </a:lnTo>
                <a:lnTo>
                  <a:pt x="4455" y="10081"/>
                </a:lnTo>
                <a:lnTo>
                  <a:pt x="4479" y="10197"/>
                </a:lnTo>
                <a:lnTo>
                  <a:pt x="4505" y="10312"/>
                </a:lnTo>
                <a:lnTo>
                  <a:pt x="4533" y="10427"/>
                </a:lnTo>
                <a:lnTo>
                  <a:pt x="4560" y="10542"/>
                </a:lnTo>
                <a:lnTo>
                  <a:pt x="4590" y="10655"/>
                </a:lnTo>
                <a:lnTo>
                  <a:pt x="4622" y="10768"/>
                </a:lnTo>
                <a:lnTo>
                  <a:pt x="4654" y="10880"/>
                </a:lnTo>
                <a:lnTo>
                  <a:pt x="4688" y="10993"/>
                </a:lnTo>
                <a:lnTo>
                  <a:pt x="4723" y="11104"/>
                </a:lnTo>
                <a:lnTo>
                  <a:pt x="4758" y="11214"/>
                </a:lnTo>
                <a:lnTo>
                  <a:pt x="4795" y="11323"/>
                </a:lnTo>
                <a:lnTo>
                  <a:pt x="4834" y="11433"/>
                </a:lnTo>
                <a:lnTo>
                  <a:pt x="4874" y="11541"/>
                </a:lnTo>
                <a:lnTo>
                  <a:pt x="4915" y="11649"/>
                </a:lnTo>
                <a:lnTo>
                  <a:pt x="4958" y="11756"/>
                </a:lnTo>
                <a:lnTo>
                  <a:pt x="5001" y="11863"/>
                </a:lnTo>
                <a:lnTo>
                  <a:pt x="5045" y="11968"/>
                </a:lnTo>
                <a:lnTo>
                  <a:pt x="4982" y="11992"/>
                </a:lnTo>
                <a:lnTo>
                  <a:pt x="4920" y="12017"/>
                </a:lnTo>
                <a:lnTo>
                  <a:pt x="4857" y="12042"/>
                </a:lnTo>
                <a:lnTo>
                  <a:pt x="4795" y="12068"/>
                </a:lnTo>
                <a:lnTo>
                  <a:pt x="4734" y="12094"/>
                </a:lnTo>
                <a:lnTo>
                  <a:pt x="4672" y="12120"/>
                </a:lnTo>
                <a:lnTo>
                  <a:pt x="4611" y="12147"/>
                </a:lnTo>
                <a:lnTo>
                  <a:pt x="4550" y="12175"/>
                </a:lnTo>
                <a:lnTo>
                  <a:pt x="4490" y="12203"/>
                </a:lnTo>
                <a:lnTo>
                  <a:pt x="4429" y="12231"/>
                </a:lnTo>
                <a:lnTo>
                  <a:pt x="4370" y="12261"/>
                </a:lnTo>
                <a:lnTo>
                  <a:pt x="4309" y="12291"/>
                </a:lnTo>
                <a:lnTo>
                  <a:pt x="4191" y="12351"/>
                </a:lnTo>
                <a:lnTo>
                  <a:pt x="4073" y="12413"/>
                </a:lnTo>
                <a:lnTo>
                  <a:pt x="3956" y="12476"/>
                </a:lnTo>
                <a:lnTo>
                  <a:pt x="3841" y="12541"/>
                </a:lnTo>
                <a:lnTo>
                  <a:pt x="3726" y="12608"/>
                </a:lnTo>
                <a:lnTo>
                  <a:pt x="3613" y="12676"/>
                </a:lnTo>
                <a:lnTo>
                  <a:pt x="3501" y="12748"/>
                </a:lnTo>
                <a:lnTo>
                  <a:pt x="3389" y="12819"/>
                </a:lnTo>
                <a:lnTo>
                  <a:pt x="3280" y="12892"/>
                </a:lnTo>
                <a:lnTo>
                  <a:pt x="3171" y="12967"/>
                </a:lnTo>
                <a:lnTo>
                  <a:pt x="3056" y="12852"/>
                </a:lnTo>
                <a:lnTo>
                  <a:pt x="2943" y="12735"/>
                </a:lnTo>
                <a:lnTo>
                  <a:pt x="2833" y="12615"/>
                </a:lnTo>
                <a:lnTo>
                  <a:pt x="2727" y="12493"/>
                </a:lnTo>
                <a:lnTo>
                  <a:pt x="2623" y="12369"/>
                </a:lnTo>
                <a:lnTo>
                  <a:pt x="2521" y="12241"/>
                </a:lnTo>
                <a:lnTo>
                  <a:pt x="2423" y="12113"/>
                </a:lnTo>
                <a:lnTo>
                  <a:pt x="2328" y="11981"/>
                </a:lnTo>
                <a:lnTo>
                  <a:pt x="2236" y="11848"/>
                </a:lnTo>
                <a:lnTo>
                  <a:pt x="2147" y="11712"/>
                </a:lnTo>
                <a:lnTo>
                  <a:pt x="2062" y="11574"/>
                </a:lnTo>
                <a:lnTo>
                  <a:pt x="1978" y="11434"/>
                </a:lnTo>
                <a:lnTo>
                  <a:pt x="1899" y="11292"/>
                </a:lnTo>
                <a:lnTo>
                  <a:pt x="1824" y="11148"/>
                </a:lnTo>
                <a:lnTo>
                  <a:pt x="1751" y="11002"/>
                </a:lnTo>
                <a:lnTo>
                  <a:pt x="1682" y="10854"/>
                </a:lnTo>
                <a:lnTo>
                  <a:pt x="1615" y="10705"/>
                </a:lnTo>
                <a:lnTo>
                  <a:pt x="1554" y="10554"/>
                </a:lnTo>
                <a:lnTo>
                  <a:pt x="1494" y="10400"/>
                </a:lnTo>
                <a:lnTo>
                  <a:pt x="1440" y="10246"/>
                </a:lnTo>
                <a:lnTo>
                  <a:pt x="1387" y="10090"/>
                </a:lnTo>
                <a:lnTo>
                  <a:pt x="1340" y="9931"/>
                </a:lnTo>
                <a:lnTo>
                  <a:pt x="1296" y="9772"/>
                </a:lnTo>
                <a:lnTo>
                  <a:pt x="1255" y="9612"/>
                </a:lnTo>
                <a:lnTo>
                  <a:pt x="1219" y="9449"/>
                </a:lnTo>
                <a:lnTo>
                  <a:pt x="1186" y="9285"/>
                </a:lnTo>
                <a:lnTo>
                  <a:pt x="1158" y="9119"/>
                </a:lnTo>
                <a:lnTo>
                  <a:pt x="1132" y="8954"/>
                </a:lnTo>
                <a:lnTo>
                  <a:pt x="1111" y="8786"/>
                </a:lnTo>
                <a:lnTo>
                  <a:pt x="1095" y="8617"/>
                </a:lnTo>
                <a:lnTo>
                  <a:pt x="1082" y="8448"/>
                </a:lnTo>
                <a:lnTo>
                  <a:pt x="1073" y="8277"/>
                </a:lnTo>
                <a:close/>
                <a:moveTo>
                  <a:pt x="2878" y="3381"/>
                </a:moveTo>
                <a:lnTo>
                  <a:pt x="2935" y="3423"/>
                </a:lnTo>
                <a:lnTo>
                  <a:pt x="2992" y="3466"/>
                </a:lnTo>
                <a:lnTo>
                  <a:pt x="3050" y="3507"/>
                </a:lnTo>
                <a:lnTo>
                  <a:pt x="3107" y="3549"/>
                </a:lnTo>
                <a:lnTo>
                  <a:pt x="3165" y="3590"/>
                </a:lnTo>
                <a:lnTo>
                  <a:pt x="3223" y="3630"/>
                </a:lnTo>
                <a:lnTo>
                  <a:pt x="3282" y="3670"/>
                </a:lnTo>
                <a:lnTo>
                  <a:pt x="3341" y="3710"/>
                </a:lnTo>
                <a:lnTo>
                  <a:pt x="3401" y="3749"/>
                </a:lnTo>
                <a:lnTo>
                  <a:pt x="3460" y="3789"/>
                </a:lnTo>
                <a:lnTo>
                  <a:pt x="3521" y="3827"/>
                </a:lnTo>
                <a:lnTo>
                  <a:pt x="3581" y="3865"/>
                </a:lnTo>
                <a:lnTo>
                  <a:pt x="3642" y="3902"/>
                </a:lnTo>
                <a:lnTo>
                  <a:pt x="3702" y="3939"/>
                </a:lnTo>
                <a:lnTo>
                  <a:pt x="3764" y="3975"/>
                </a:lnTo>
                <a:lnTo>
                  <a:pt x="3826" y="4011"/>
                </a:lnTo>
                <a:lnTo>
                  <a:pt x="3887" y="4046"/>
                </a:lnTo>
                <a:lnTo>
                  <a:pt x="3950" y="4081"/>
                </a:lnTo>
                <a:lnTo>
                  <a:pt x="4012" y="4116"/>
                </a:lnTo>
                <a:lnTo>
                  <a:pt x="4076" y="4150"/>
                </a:lnTo>
                <a:lnTo>
                  <a:pt x="4139" y="4183"/>
                </a:lnTo>
                <a:lnTo>
                  <a:pt x="4202" y="4216"/>
                </a:lnTo>
                <a:lnTo>
                  <a:pt x="4267" y="4249"/>
                </a:lnTo>
                <a:lnTo>
                  <a:pt x="4331" y="4281"/>
                </a:lnTo>
                <a:lnTo>
                  <a:pt x="4395" y="4312"/>
                </a:lnTo>
                <a:lnTo>
                  <a:pt x="4461" y="4343"/>
                </a:lnTo>
                <a:lnTo>
                  <a:pt x="4525" y="4374"/>
                </a:lnTo>
                <a:lnTo>
                  <a:pt x="4591" y="4403"/>
                </a:lnTo>
                <a:lnTo>
                  <a:pt x="4657" y="4432"/>
                </a:lnTo>
                <a:lnTo>
                  <a:pt x="4724" y="4461"/>
                </a:lnTo>
                <a:lnTo>
                  <a:pt x="4789" y="4489"/>
                </a:lnTo>
                <a:lnTo>
                  <a:pt x="4856" y="4517"/>
                </a:lnTo>
                <a:lnTo>
                  <a:pt x="4822" y="4611"/>
                </a:lnTo>
                <a:lnTo>
                  <a:pt x="4789" y="4706"/>
                </a:lnTo>
                <a:lnTo>
                  <a:pt x="4756" y="4801"/>
                </a:lnTo>
                <a:lnTo>
                  <a:pt x="4726" y="4897"/>
                </a:lnTo>
                <a:lnTo>
                  <a:pt x="4695" y="4993"/>
                </a:lnTo>
                <a:lnTo>
                  <a:pt x="4665" y="5090"/>
                </a:lnTo>
                <a:lnTo>
                  <a:pt x="4637" y="5188"/>
                </a:lnTo>
                <a:lnTo>
                  <a:pt x="4610" y="5285"/>
                </a:lnTo>
                <a:lnTo>
                  <a:pt x="4583" y="5383"/>
                </a:lnTo>
                <a:lnTo>
                  <a:pt x="4557" y="5482"/>
                </a:lnTo>
                <a:lnTo>
                  <a:pt x="4533" y="5582"/>
                </a:lnTo>
                <a:lnTo>
                  <a:pt x="4509" y="5681"/>
                </a:lnTo>
                <a:lnTo>
                  <a:pt x="4486" y="5781"/>
                </a:lnTo>
                <a:lnTo>
                  <a:pt x="4465" y="5881"/>
                </a:lnTo>
                <a:lnTo>
                  <a:pt x="4444" y="5982"/>
                </a:lnTo>
                <a:lnTo>
                  <a:pt x="4425" y="6084"/>
                </a:lnTo>
                <a:lnTo>
                  <a:pt x="4406" y="6186"/>
                </a:lnTo>
                <a:lnTo>
                  <a:pt x="4388" y="6288"/>
                </a:lnTo>
                <a:lnTo>
                  <a:pt x="4372" y="6391"/>
                </a:lnTo>
                <a:lnTo>
                  <a:pt x="4356" y="6494"/>
                </a:lnTo>
                <a:lnTo>
                  <a:pt x="4342" y="6598"/>
                </a:lnTo>
                <a:lnTo>
                  <a:pt x="4328" y="6701"/>
                </a:lnTo>
                <a:lnTo>
                  <a:pt x="4315" y="6805"/>
                </a:lnTo>
                <a:lnTo>
                  <a:pt x="4304" y="6911"/>
                </a:lnTo>
                <a:lnTo>
                  <a:pt x="4294" y="7015"/>
                </a:lnTo>
                <a:lnTo>
                  <a:pt x="4284" y="7120"/>
                </a:lnTo>
                <a:lnTo>
                  <a:pt x="4275" y="7226"/>
                </a:lnTo>
                <a:lnTo>
                  <a:pt x="4268" y="7332"/>
                </a:lnTo>
                <a:lnTo>
                  <a:pt x="4262" y="7439"/>
                </a:lnTo>
                <a:lnTo>
                  <a:pt x="4257" y="7545"/>
                </a:lnTo>
                <a:lnTo>
                  <a:pt x="4253" y="7652"/>
                </a:lnTo>
                <a:lnTo>
                  <a:pt x="4248" y="7759"/>
                </a:lnTo>
                <a:lnTo>
                  <a:pt x="1073" y="7759"/>
                </a:lnTo>
                <a:lnTo>
                  <a:pt x="1081" y="7602"/>
                </a:lnTo>
                <a:lnTo>
                  <a:pt x="1092" y="7446"/>
                </a:lnTo>
                <a:lnTo>
                  <a:pt x="1107" y="7291"/>
                </a:lnTo>
                <a:lnTo>
                  <a:pt x="1125" y="7137"/>
                </a:lnTo>
                <a:lnTo>
                  <a:pt x="1146" y="6984"/>
                </a:lnTo>
                <a:lnTo>
                  <a:pt x="1171" y="6832"/>
                </a:lnTo>
                <a:lnTo>
                  <a:pt x="1200" y="6681"/>
                </a:lnTo>
                <a:lnTo>
                  <a:pt x="1231" y="6532"/>
                </a:lnTo>
                <a:lnTo>
                  <a:pt x="1265" y="6383"/>
                </a:lnTo>
                <a:lnTo>
                  <a:pt x="1304" y="6236"/>
                </a:lnTo>
                <a:lnTo>
                  <a:pt x="1345" y="6090"/>
                </a:lnTo>
                <a:lnTo>
                  <a:pt x="1389" y="5945"/>
                </a:lnTo>
                <a:lnTo>
                  <a:pt x="1437" y="5802"/>
                </a:lnTo>
                <a:lnTo>
                  <a:pt x="1487" y="5660"/>
                </a:lnTo>
                <a:lnTo>
                  <a:pt x="1540" y="5519"/>
                </a:lnTo>
                <a:lnTo>
                  <a:pt x="1597" y="5380"/>
                </a:lnTo>
                <a:lnTo>
                  <a:pt x="1656" y="5243"/>
                </a:lnTo>
                <a:lnTo>
                  <a:pt x="1719" y="5106"/>
                </a:lnTo>
                <a:lnTo>
                  <a:pt x="1785" y="4972"/>
                </a:lnTo>
                <a:lnTo>
                  <a:pt x="1852" y="4839"/>
                </a:lnTo>
                <a:lnTo>
                  <a:pt x="1923" y="4708"/>
                </a:lnTo>
                <a:lnTo>
                  <a:pt x="1997" y="4578"/>
                </a:lnTo>
                <a:lnTo>
                  <a:pt x="2074" y="4450"/>
                </a:lnTo>
                <a:lnTo>
                  <a:pt x="2153" y="4324"/>
                </a:lnTo>
                <a:lnTo>
                  <a:pt x="2234" y="4199"/>
                </a:lnTo>
                <a:lnTo>
                  <a:pt x="2319" y="4076"/>
                </a:lnTo>
                <a:lnTo>
                  <a:pt x="2405" y="3956"/>
                </a:lnTo>
                <a:lnTo>
                  <a:pt x="2496" y="3837"/>
                </a:lnTo>
                <a:lnTo>
                  <a:pt x="2587" y="3719"/>
                </a:lnTo>
                <a:lnTo>
                  <a:pt x="2681" y="3605"/>
                </a:lnTo>
                <a:lnTo>
                  <a:pt x="2779" y="3492"/>
                </a:lnTo>
                <a:lnTo>
                  <a:pt x="2878" y="3381"/>
                </a:lnTo>
                <a:close/>
                <a:moveTo>
                  <a:pt x="8474" y="7759"/>
                </a:moveTo>
                <a:lnTo>
                  <a:pt x="8474" y="5160"/>
                </a:lnTo>
                <a:lnTo>
                  <a:pt x="8559" y="5157"/>
                </a:lnTo>
                <a:lnTo>
                  <a:pt x="8644" y="5153"/>
                </a:lnTo>
                <a:lnTo>
                  <a:pt x="8728" y="5149"/>
                </a:lnTo>
                <a:lnTo>
                  <a:pt x="8812" y="5143"/>
                </a:lnTo>
                <a:lnTo>
                  <a:pt x="8896" y="5137"/>
                </a:lnTo>
                <a:lnTo>
                  <a:pt x="8980" y="5131"/>
                </a:lnTo>
                <a:lnTo>
                  <a:pt x="9063" y="5122"/>
                </a:lnTo>
                <a:lnTo>
                  <a:pt x="9146" y="5114"/>
                </a:lnTo>
                <a:lnTo>
                  <a:pt x="9230" y="5105"/>
                </a:lnTo>
                <a:lnTo>
                  <a:pt x="9313" y="5095"/>
                </a:lnTo>
                <a:lnTo>
                  <a:pt x="9395" y="5084"/>
                </a:lnTo>
                <a:lnTo>
                  <a:pt x="9477" y="5073"/>
                </a:lnTo>
                <a:lnTo>
                  <a:pt x="9559" y="5061"/>
                </a:lnTo>
                <a:lnTo>
                  <a:pt x="9641" y="5048"/>
                </a:lnTo>
                <a:lnTo>
                  <a:pt x="9723" y="5035"/>
                </a:lnTo>
                <a:lnTo>
                  <a:pt x="9804" y="5020"/>
                </a:lnTo>
                <a:lnTo>
                  <a:pt x="9885" y="5005"/>
                </a:lnTo>
                <a:lnTo>
                  <a:pt x="9965" y="4990"/>
                </a:lnTo>
                <a:lnTo>
                  <a:pt x="10046" y="4973"/>
                </a:lnTo>
                <a:lnTo>
                  <a:pt x="10126" y="4956"/>
                </a:lnTo>
                <a:lnTo>
                  <a:pt x="10206" y="4938"/>
                </a:lnTo>
                <a:lnTo>
                  <a:pt x="10287" y="4920"/>
                </a:lnTo>
                <a:lnTo>
                  <a:pt x="10366" y="4900"/>
                </a:lnTo>
                <a:lnTo>
                  <a:pt x="10445" y="4880"/>
                </a:lnTo>
                <a:lnTo>
                  <a:pt x="10524" y="4860"/>
                </a:lnTo>
                <a:lnTo>
                  <a:pt x="10602" y="4838"/>
                </a:lnTo>
                <a:lnTo>
                  <a:pt x="10681" y="4816"/>
                </a:lnTo>
                <a:lnTo>
                  <a:pt x="10759" y="4793"/>
                </a:lnTo>
                <a:lnTo>
                  <a:pt x="10836" y="4770"/>
                </a:lnTo>
                <a:lnTo>
                  <a:pt x="10914" y="4746"/>
                </a:lnTo>
                <a:lnTo>
                  <a:pt x="10990" y="4721"/>
                </a:lnTo>
                <a:lnTo>
                  <a:pt x="11066" y="4695"/>
                </a:lnTo>
                <a:lnTo>
                  <a:pt x="11099" y="4784"/>
                </a:lnTo>
                <a:lnTo>
                  <a:pt x="11130" y="4873"/>
                </a:lnTo>
                <a:lnTo>
                  <a:pt x="11161" y="4963"/>
                </a:lnTo>
                <a:lnTo>
                  <a:pt x="11191" y="5053"/>
                </a:lnTo>
                <a:lnTo>
                  <a:pt x="11219" y="5145"/>
                </a:lnTo>
                <a:lnTo>
                  <a:pt x="11247" y="5236"/>
                </a:lnTo>
                <a:lnTo>
                  <a:pt x="11274" y="5328"/>
                </a:lnTo>
                <a:lnTo>
                  <a:pt x="11299" y="5420"/>
                </a:lnTo>
                <a:lnTo>
                  <a:pt x="11325" y="5513"/>
                </a:lnTo>
                <a:lnTo>
                  <a:pt x="11349" y="5607"/>
                </a:lnTo>
                <a:lnTo>
                  <a:pt x="11372" y="5701"/>
                </a:lnTo>
                <a:lnTo>
                  <a:pt x="11395" y="5795"/>
                </a:lnTo>
                <a:lnTo>
                  <a:pt x="11415" y="5889"/>
                </a:lnTo>
                <a:lnTo>
                  <a:pt x="11436" y="5984"/>
                </a:lnTo>
                <a:lnTo>
                  <a:pt x="11455" y="6080"/>
                </a:lnTo>
                <a:lnTo>
                  <a:pt x="11474" y="6176"/>
                </a:lnTo>
                <a:lnTo>
                  <a:pt x="11491" y="6272"/>
                </a:lnTo>
                <a:lnTo>
                  <a:pt x="11509" y="6368"/>
                </a:lnTo>
                <a:lnTo>
                  <a:pt x="11524" y="6466"/>
                </a:lnTo>
                <a:lnTo>
                  <a:pt x="11538" y="6563"/>
                </a:lnTo>
                <a:lnTo>
                  <a:pt x="11553" y="6661"/>
                </a:lnTo>
                <a:lnTo>
                  <a:pt x="11565" y="6759"/>
                </a:lnTo>
                <a:lnTo>
                  <a:pt x="11577" y="6857"/>
                </a:lnTo>
                <a:lnTo>
                  <a:pt x="11589" y="6957"/>
                </a:lnTo>
                <a:lnTo>
                  <a:pt x="11598" y="7056"/>
                </a:lnTo>
                <a:lnTo>
                  <a:pt x="11607" y="7155"/>
                </a:lnTo>
                <a:lnTo>
                  <a:pt x="11615" y="7255"/>
                </a:lnTo>
                <a:lnTo>
                  <a:pt x="11623" y="7356"/>
                </a:lnTo>
                <a:lnTo>
                  <a:pt x="11629" y="7456"/>
                </a:lnTo>
                <a:lnTo>
                  <a:pt x="11634" y="7557"/>
                </a:lnTo>
                <a:lnTo>
                  <a:pt x="11638" y="7658"/>
                </a:lnTo>
                <a:lnTo>
                  <a:pt x="11641" y="7759"/>
                </a:lnTo>
                <a:lnTo>
                  <a:pt x="8474" y="7759"/>
                </a:lnTo>
                <a:close/>
                <a:moveTo>
                  <a:pt x="10879" y="11791"/>
                </a:moveTo>
                <a:lnTo>
                  <a:pt x="10807" y="11768"/>
                </a:lnTo>
                <a:lnTo>
                  <a:pt x="10735" y="11747"/>
                </a:lnTo>
                <a:lnTo>
                  <a:pt x="10663" y="11726"/>
                </a:lnTo>
                <a:lnTo>
                  <a:pt x="10590" y="11706"/>
                </a:lnTo>
                <a:lnTo>
                  <a:pt x="10518" y="11686"/>
                </a:lnTo>
                <a:lnTo>
                  <a:pt x="10446" y="11667"/>
                </a:lnTo>
                <a:lnTo>
                  <a:pt x="10373" y="11649"/>
                </a:lnTo>
                <a:lnTo>
                  <a:pt x="10299" y="11631"/>
                </a:lnTo>
                <a:lnTo>
                  <a:pt x="10226" y="11614"/>
                </a:lnTo>
                <a:lnTo>
                  <a:pt x="10152" y="11598"/>
                </a:lnTo>
                <a:lnTo>
                  <a:pt x="10078" y="11582"/>
                </a:lnTo>
                <a:lnTo>
                  <a:pt x="10003" y="11566"/>
                </a:lnTo>
                <a:lnTo>
                  <a:pt x="9929" y="11552"/>
                </a:lnTo>
                <a:lnTo>
                  <a:pt x="9854" y="11538"/>
                </a:lnTo>
                <a:lnTo>
                  <a:pt x="9780" y="11525"/>
                </a:lnTo>
                <a:lnTo>
                  <a:pt x="9704" y="11512"/>
                </a:lnTo>
                <a:lnTo>
                  <a:pt x="9629" y="11500"/>
                </a:lnTo>
                <a:lnTo>
                  <a:pt x="9553" y="11488"/>
                </a:lnTo>
                <a:lnTo>
                  <a:pt x="9477" y="11477"/>
                </a:lnTo>
                <a:lnTo>
                  <a:pt x="9401" y="11467"/>
                </a:lnTo>
                <a:lnTo>
                  <a:pt x="9325" y="11458"/>
                </a:lnTo>
                <a:lnTo>
                  <a:pt x="9249" y="11449"/>
                </a:lnTo>
                <a:lnTo>
                  <a:pt x="9172" y="11440"/>
                </a:lnTo>
                <a:lnTo>
                  <a:pt x="9095" y="11433"/>
                </a:lnTo>
                <a:lnTo>
                  <a:pt x="9018" y="11425"/>
                </a:lnTo>
                <a:lnTo>
                  <a:pt x="8941" y="11419"/>
                </a:lnTo>
                <a:lnTo>
                  <a:pt x="8864" y="11413"/>
                </a:lnTo>
                <a:lnTo>
                  <a:pt x="8786" y="11408"/>
                </a:lnTo>
                <a:lnTo>
                  <a:pt x="8708" y="11404"/>
                </a:lnTo>
                <a:lnTo>
                  <a:pt x="8630" y="11400"/>
                </a:lnTo>
                <a:lnTo>
                  <a:pt x="8552" y="11396"/>
                </a:lnTo>
                <a:lnTo>
                  <a:pt x="8474" y="11394"/>
                </a:lnTo>
                <a:lnTo>
                  <a:pt x="8474" y="8277"/>
                </a:lnTo>
                <a:lnTo>
                  <a:pt x="11641" y="8277"/>
                </a:lnTo>
                <a:lnTo>
                  <a:pt x="11637" y="8394"/>
                </a:lnTo>
                <a:lnTo>
                  <a:pt x="11632" y="8512"/>
                </a:lnTo>
                <a:lnTo>
                  <a:pt x="11626" y="8628"/>
                </a:lnTo>
                <a:lnTo>
                  <a:pt x="11617" y="8746"/>
                </a:lnTo>
                <a:lnTo>
                  <a:pt x="11608" y="8862"/>
                </a:lnTo>
                <a:lnTo>
                  <a:pt x="11598" y="8977"/>
                </a:lnTo>
                <a:lnTo>
                  <a:pt x="11586" y="9092"/>
                </a:lnTo>
                <a:lnTo>
                  <a:pt x="11572" y="9207"/>
                </a:lnTo>
                <a:lnTo>
                  <a:pt x="11558" y="9321"/>
                </a:lnTo>
                <a:lnTo>
                  <a:pt x="11542" y="9435"/>
                </a:lnTo>
                <a:lnTo>
                  <a:pt x="11525" y="9548"/>
                </a:lnTo>
                <a:lnTo>
                  <a:pt x="11506" y="9661"/>
                </a:lnTo>
                <a:lnTo>
                  <a:pt x="11486" y="9773"/>
                </a:lnTo>
                <a:lnTo>
                  <a:pt x="11466" y="9884"/>
                </a:lnTo>
                <a:lnTo>
                  <a:pt x="11443" y="9995"/>
                </a:lnTo>
                <a:lnTo>
                  <a:pt x="11419" y="10106"/>
                </a:lnTo>
                <a:lnTo>
                  <a:pt x="11395" y="10216"/>
                </a:lnTo>
                <a:lnTo>
                  <a:pt x="11368" y="10325"/>
                </a:lnTo>
                <a:lnTo>
                  <a:pt x="11341" y="10434"/>
                </a:lnTo>
                <a:lnTo>
                  <a:pt x="11313" y="10543"/>
                </a:lnTo>
                <a:lnTo>
                  <a:pt x="11283" y="10650"/>
                </a:lnTo>
                <a:lnTo>
                  <a:pt x="11252" y="10757"/>
                </a:lnTo>
                <a:lnTo>
                  <a:pt x="11220" y="10863"/>
                </a:lnTo>
                <a:lnTo>
                  <a:pt x="11186" y="10969"/>
                </a:lnTo>
                <a:lnTo>
                  <a:pt x="11152" y="11074"/>
                </a:lnTo>
                <a:lnTo>
                  <a:pt x="11117" y="11178"/>
                </a:lnTo>
                <a:lnTo>
                  <a:pt x="11080" y="11282"/>
                </a:lnTo>
                <a:lnTo>
                  <a:pt x="11042" y="11386"/>
                </a:lnTo>
                <a:lnTo>
                  <a:pt x="11003" y="11488"/>
                </a:lnTo>
                <a:lnTo>
                  <a:pt x="10962" y="11590"/>
                </a:lnTo>
                <a:lnTo>
                  <a:pt x="10921" y="11690"/>
                </a:lnTo>
                <a:lnTo>
                  <a:pt x="10879" y="11791"/>
                </a:lnTo>
                <a:close/>
                <a:moveTo>
                  <a:pt x="11162" y="12440"/>
                </a:moveTo>
                <a:lnTo>
                  <a:pt x="11275" y="12484"/>
                </a:lnTo>
                <a:lnTo>
                  <a:pt x="11387" y="12529"/>
                </a:lnTo>
                <a:lnTo>
                  <a:pt x="11497" y="12575"/>
                </a:lnTo>
                <a:lnTo>
                  <a:pt x="11606" y="12624"/>
                </a:lnTo>
                <a:lnTo>
                  <a:pt x="11715" y="12674"/>
                </a:lnTo>
                <a:lnTo>
                  <a:pt x="11824" y="12726"/>
                </a:lnTo>
                <a:lnTo>
                  <a:pt x="11930" y="12779"/>
                </a:lnTo>
                <a:lnTo>
                  <a:pt x="12036" y="12833"/>
                </a:lnTo>
                <a:lnTo>
                  <a:pt x="12142" y="12889"/>
                </a:lnTo>
                <a:lnTo>
                  <a:pt x="12245" y="12946"/>
                </a:lnTo>
                <a:lnTo>
                  <a:pt x="12349" y="13005"/>
                </a:lnTo>
                <a:lnTo>
                  <a:pt x="12451" y="13065"/>
                </a:lnTo>
                <a:lnTo>
                  <a:pt x="12552" y="13127"/>
                </a:lnTo>
                <a:lnTo>
                  <a:pt x="12653" y="13191"/>
                </a:lnTo>
                <a:lnTo>
                  <a:pt x="12751" y="13255"/>
                </a:lnTo>
                <a:lnTo>
                  <a:pt x="12850" y="13320"/>
                </a:lnTo>
                <a:lnTo>
                  <a:pt x="12759" y="13395"/>
                </a:lnTo>
                <a:lnTo>
                  <a:pt x="12666" y="13469"/>
                </a:lnTo>
                <a:lnTo>
                  <a:pt x="12573" y="13540"/>
                </a:lnTo>
                <a:lnTo>
                  <a:pt x="12477" y="13612"/>
                </a:lnTo>
                <a:lnTo>
                  <a:pt x="12381" y="13681"/>
                </a:lnTo>
                <a:lnTo>
                  <a:pt x="12283" y="13748"/>
                </a:lnTo>
                <a:lnTo>
                  <a:pt x="12185" y="13814"/>
                </a:lnTo>
                <a:lnTo>
                  <a:pt x="12084" y="13878"/>
                </a:lnTo>
                <a:lnTo>
                  <a:pt x="11984" y="13940"/>
                </a:lnTo>
                <a:lnTo>
                  <a:pt x="11881" y="14001"/>
                </a:lnTo>
                <a:lnTo>
                  <a:pt x="11779" y="14062"/>
                </a:lnTo>
                <a:lnTo>
                  <a:pt x="11674" y="14119"/>
                </a:lnTo>
                <a:lnTo>
                  <a:pt x="11568" y="14175"/>
                </a:lnTo>
                <a:lnTo>
                  <a:pt x="11461" y="14229"/>
                </a:lnTo>
                <a:lnTo>
                  <a:pt x="11354" y="14282"/>
                </a:lnTo>
                <a:lnTo>
                  <a:pt x="11245" y="14333"/>
                </a:lnTo>
                <a:lnTo>
                  <a:pt x="11136" y="14382"/>
                </a:lnTo>
                <a:lnTo>
                  <a:pt x="11025" y="14429"/>
                </a:lnTo>
                <a:lnTo>
                  <a:pt x="10914" y="14475"/>
                </a:lnTo>
                <a:lnTo>
                  <a:pt x="10802" y="14519"/>
                </a:lnTo>
                <a:lnTo>
                  <a:pt x="10688" y="14561"/>
                </a:lnTo>
                <a:lnTo>
                  <a:pt x="10573" y="14601"/>
                </a:lnTo>
                <a:lnTo>
                  <a:pt x="10458" y="14639"/>
                </a:lnTo>
                <a:lnTo>
                  <a:pt x="10342" y="14676"/>
                </a:lnTo>
                <a:lnTo>
                  <a:pt x="10225" y="14710"/>
                </a:lnTo>
                <a:lnTo>
                  <a:pt x="10107" y="14743"/>
                </a:lnTo>
                <a:lnTo>
                  <a:pt x="9989" y="14774"/>
                </a:lnTo>
                <a:lnTo>
                  <a:pt x="9869" y="14802"/>
                </a:lnTo>
                <a:lnTo>
                  <a:pt x="9749" y="14829"/>
                </a:lnTo>
                <a:lnTo>
                  <a:pt x="9628" y="14854"/>
                </a:lnTo>
                <a:lnTo>
                  <a:pt x="9507" y="14877"/>
                </a:lnTo>
                <a:lnTo>
                  <a:pt x="9383" y="14898"/>
                </a:lnTo>
                <a:lnTo>
                  <a:pt x="9450" y="14833"/>
                </a:lnTo>
                <a:lnTo>
                  <a:pt x="9516" y="14767"/>
                </a:lnTo>
                <a:lnTo>
                  <a:pt x="9582" y="14700"/>
                </a:lnTo>
                <a:lnTo>
                  <a:pt x="9645" y="14633"/>
                </a:lnTo>
                <a:lnTo>
                  <a:pt x="9710" y="14564"/>
                </a:lnTo>
                <a:lnTo>
                  <a:pt x="9772" y="14495"/>
                </a:lnTo>
                <a:lnTo>
                  <a:pt x="9835" y="14424"/>
                </a:lnTo>
                <a:lnTo>
                  <a:pt x="9897" y="14354"/>
                </a:lnTo>
                <a:lnTo>
                  <a:pt x="9958" y="14282"/>
                </a:lnTo>
                <a:lnTo>
                  <a:pt x="10019" y="14210"/>
                </a:lnTo>
                <a:lnTo>
                  <a:pt x="10078" y="14137"/>
                </a:lnTo>
                <a:lnTo>
                  <a:pt x="10138" y="14064"/>
                </a:lnTo>
                <a:lnTo>
                  <a:pt x="10195" y="13988"/>
                </a:lnTo>
                <a:lnTo>
                  <a:pt x="10254" y="13913"/>
                </a:lnTo>
                <a:lnTo>
                  <a:pt x="10310" y="13837"/>
                </a:lnTo>
                <a:lnTo>
                  <a:pt x="10367" y="13761"/>
                </a:lnTo>
                <a:lnTo>
                  <a:pt x="10422" y="13684"/>
                </a:lnTo>
                <a:lnTo>
                  <a:pt x="10476" y="13606"/>
                </a:lnTo>
                <a:lnTo>
                  <a:pt x="10531" y="13526"/>
                </a:lnTo>
                <a:lnTo>
                  <a:pt x="10584" y="13447"/>
                </a:lnTo>
                <a:lnTo>
                  <a:pt x="10636" y="13367"/>
                </a:lnTo>
                <a:lnTo>
                  <a:pt x="10688" y="13286"/>
                </a:lnTo>
                <a:lnTo>
                  <a:pt x="10739" y="13204"/>
                </a:lnTo>
                <a:lnTo>
                  <a:pt x="10789" y="13121"/>
                </a:lnTo>
                <a:lnTo>
                  <a:pt x="10839" y="13039"/>
                </a:lnTo>
                <a:lnTo>
                  <a:pt x="10888" y="12955"/>
                </a:lnTo>
                <a:lnTo>
                  <a:pt x="10935" y="12871"/>
                </a:lnTo>
                <a:lnTo>
                  <a:pt x="10982" y="12786"/>
                </a:lnTo>
                <a:lnTo>
                  <a:pt x="11028" y="12701"/>
                </a:lnTo>
                <a:lnTo>
                  <a:pt x="11074" y="12614"/>
                </a:lnTo>
                <a:lnTo>
                  <a:pt x="11119" y="12528"/>
                </a:lnTo>
                <a:lnTo>
                  <a:pt x="11162" y="12440"/>
                </a:lnTo>
                <a:close/>
                <a:moveTo>
                  <a:pt x="8474" y="14988"/>
                </a:moveTo>
                <a:lnTo>
                  <a:pt x="8474" y="11911"/>
                </a:lnTo>
                <a:lnTo>
                  <a:pt x="8545" y="11913"/>
                </a:lnTo>
                <a:lnTo>
                  <a:pt x="8616" y="11916"/>
                </a:lnTo>
                <a:lnTo>
                  <a:pt x="8687" y="11920"/>
                </a:lnTo>
                <a:lnTo>
                  <a:pt x="8757" y="11924"/>
                </a:lnTo>
                <a:lnTo>
                  <a:pt x="8828" y="11929"/>
                </a:lnTo>
                <a:lnTo>
                  <a:pt x="8899" y="11934"/>
                </a:lnTo>
                <a:lnTo>
                  <a:pt x="8969" y="11940"/>
                </a:lnTo>
                <a:lnTo>
                  <a:pt x="9039" y="11946"/>
                </a:lnTo>
                <a:lnTo>
                  <a:pt x="9108" y="11953"/>
                </a:lnTo>
                <a:lnTo>
                  <a:pt x="9178" y="11960"/>
                </a:lnTo>
                <a:lnTo>
                  <a:pt x="9248" y="11968"/>
                </a:lnTo>
                <a:lnTo>
                  <a:pt x="9317" y="11976"/>
                </a:lnTo>
                <a:lnTo>
                  <a:pt x="9387" y="11986"/>
                </a:lnTo>
                <a:lnTo>
                  <a:pt x="9455" y="11995"/>
                </a:lnTo>
                <a:lnTo>
                  <a:pt x="9524" y="12005"/>
                </a:lnTo>
                <a:lnTo>
                  <a:pt x="9593" y="12016"/>
                </a:lnTo>
                <a:lnTo>
                  <a:pt x="9661" y="12027"/>
                </a:lnTo>
                <a:lnTo>
                  <a:pt x="9729" y="12039"/>
                </a:lnTo>
                <a:lnTo>
                  <a:pt x="9797" y="12051"/>
                </a:lnTo>
                <a:lnTo>
                  <a:pt x="9865" y="12064"/>
                </a:lnTo>
                <a:lnTo>
                  <a:pt x="9932" y="12077"/>
                </a:lnTo>
                <a:lnTo>
                  <a:pt x="10000" y="12091"/>
                </a:lnTo>
                <a:lnTo>
                  <a:pt x="10067" y="12106"/>
                </a:lnTo>
                <a:lnTo>
                  <a:pt x="10134" y="12121"/>
                </a:lnTo>
                <a:lnTo>
                  <a:pt x="10200" y="12136"/>
                </a:lnTo>
                <a:lnTo>
                  <a:pt x="10267" y="12153"/>
                </a:lnTo>
                <a:lnTo>
                  <a:pt x="10334" y="12169"/>
                </a:lnTo>
                <a:lnTo>
                  <a:pt x="10399" y="12187"/>
                </a:lnTo>
                <a:lnTo>
                  <a:pt x="10465" y="12204"/>
                </a:lnTo>
                <a:lnTo>
                  <a:pt x="10531" y="12223"/>
                </a:lnTo>
                <a:lnTo>
                  <a:pt x="10596" y="12242"/>
                </a:lnTo>
                <a:lnTo>
                  <a:pt x="10661" y="12262"/>
                </a:lnTo>
                <a:lnTo>
                  <a:pt x="10610" y="12363"/>
                </a:lnTo>
                <a:lnTo>
                  <a:pt x="10557" y="12462"/>
                </a:lnTo>
                <a:lnTo>
                  <a:pt x="10504" y="12561"/>
                </a:lnTo>
                <a:lnTo>
                  <a:pt x="10450" y="12659"/>
                </a:lnTo>
                <a:lnTo>
                  <a:pt x="10393" y="12757"/>
                </a:lnTo>
                <a:lnTo>
                  <a:pt x="10337" y="12853"/>
                </a:lnTo>
                <a:lnTo>
                  <a:pt x="10279" y="12948"/>
                </a:lnTo>
                <a:lnTo>
                  <a:pt x="10220" y="13042"/>
                </a:lnTo>
                <a:lnTo>
                  <a:pt x="10159" y="13135"/>
                </a:lnTo>
                <a:lnTo>
                  <a:pt x="10099" y="13228"/>
                </a:lnTo>
                <a:lnTo>
                  <a:pt x="10036" y="13319"/>
                </a:lnTo>
                <a:lnTo>
                  <a:pt x="9972" y="13410"/>
                </a:lnTo>
                <a:lnTo>
                  <a:pt x="9909" y="13499"/>
                </a:lnTo>
                <a:lnTo>
                  <a:pt x="9843" y="13588"/>
                </a:lnTo>
                <a:lnTo>
                  <a:pt x="9776" y="13675"/>
                </a:lnTo>
                <a:lnTo>
                  <a:pt x="9710" y="13761"/>
                </a:lnTo>
                <a:lnTo>
                  <a:pt x="9641" y="13846"/>
                </a:lnTo>
                <a:lnTo>
                  <a:pt x="9571" y="13930"/>
                </a:lnTo>
                <a:lnTo>
                  <a:pt x="9501" y="14012"/>
                </a:lnTo>
                <a:lnTo>
                  <a:pt x="9430" y="14095"/>
                </a:lnTo>
                <a:lnTo>
                  <a:pt x="9358" y="14175"/>
                </a:lnTo>
                <a:lnTo>
                  <a:pt x="9284" y="14255"/>
                </a:lnTo>
                <a:lnTo>
                  <a:pt x="9210" y="14333"/>
                </a:lnTo>
                <a:lnTo>
                  <a:pt x="9135" y="14410"/>
                </a:lnTo>
                <a:lnTo>
                  <a:pt x="9059" y="14487"/>
                </a:lnTo>
                <a:lnTo>
                  <a:pt x="8982" y="14562"/>
                </a:lnTo>
                <a:lnTo>
                  <a:pt x="8904" y="14636"/>
                </a:lnTo>
                <a:lnTo>
                  <a:pt x="8825" y="14708"/>
                </a:lnTo>
                <a:lnTo>
                  <a:pt x="8746" y="14779"/>
                </a:lnTo>
                <a:lnTo>
                  <a:pt x="8666" y="14850"/>
                </a:lnTo>
                <a:lnTo>
                  <a:pt x="8584" y="14918"/>
                </a:lnTo>
                <a:lnTo>
                  <a:pt x="8502" y="14987"/>
                </a:lnTo>
                <a:lnTo>
                  <a:pt x="8474" y="14988"/>
                </a:lnTo>
                <a:close/>
                <a:moveTo>
                  <a:pt x="7036" y="14898"/>
                </a:moveTo>
                <a:lnTo>
                  <a:pt x="6913" y="14877"/>
                </a:lnTo>
                <a:lnTo>
                  <a:pt x="6791" y="14854"/>
                </a:lnTo>
                <a:lnTo>
                  <a:pt x="6670" y="14829"/>
                </a:lnTo>
                <a:lnTo>
                  <a:pt x="6550" y="14802"/>
                </a:lnTo>
                <a:lnTo>
                  <a:pt x="6431" y="14774"/>
                </a:lnTo>
                <a:lnTo>
                  <a:pt x="6312" y="14743"/>
                </a:lnTo>
                <a:lnTo>
                  <a:pt x="6194" y="14710"/>
                </a:lnTo>
                <a:lnTo>
                  <a:pt x="6077" y="14676"/>
                </a:lnTo>
                <a:lnTo>
                  <a:pt x="5961" y="14639"/>
                </a:lnTo>
                <a:lnTo>
                  <a:pt x="5846" y="14601"/>
                </a:lnTo>
                <a:lnTo>
                  <a:pt x="5731" y="14561"/>
                </a:lnTo>
                <a:lnTo>
                  <a:pt x="5618" y="14519"/>
                </a:lnTo>
                <a:lnTo>
                  <a:pt x="5505" y="14475"/>
                </a:lnTo>
                <a:lnTo>
                  <a:pt x="5395" y="14429"/>
                </a:lnTo>
                <a:lnTo>
                  <a:pt x="5284" y="14382"/>
                </a:lnTo>
                <a:lnTo>
                  <a:pt x="5174" y="14333"/>
                </a:lnTo>
                <a:lnTo>
                  <a:pt x="5065" y="14282"/>
                </a:lnTo>
                <a:lnTo>
                  <a:pt x="4958" y="14229"/>
                </a:lnTo>
                <a:lnTo>
                  <a:pt x="4851" y="14175"/>
                </a:lnTo>
                <a:lnTo>
                  <a:pt x="4746" y="14119"/>
                </a:lnTo>
                <a:lnTo>
                  <a:pt x="4641" y="14062"/>
                </a:lnTo>
                <a:lnTo>
                  <a:pt x="4538" y="14001"/>
                </a:lnTo>
                <a:lnTo>
                  <a:pt x="4436" y="13940"/>
                </a:lnTo>
                <a:lnTo>
                  <a:pt x="4335" y="13878"/>
                </a:lnTo>
                <a:lnTo>
                  <a:pt x="4235" y="13814"/>
                </a:lnTo>
                <a:lnTo>
                  <a:pt x="4137" y="13748"/>
                </a:lnTo>
                <a:lnTo>
                  <a:pt x="4038" y="13681"/>
                </a:lnTo>
                <a:lnTo>
                  <a:pt x="3943" y="13612"/>
                </a:lnTo>
                <a:lnTo>
                  <a:pt x="3847" y="13540"/>
                </a:lnTo>
                <a:lnTo>
                  <a:pt x="3753" y="13469"/>
                </a:lnTo>
                <a:lnTo>
                  <a:pt x="3660" y="13395"/>
                </a:lnTo>
                <a:lnTo>
                  <a:pt x="3569" y="13320"/>
                </a:lnTo>
                <a:lnTo>
                  <a:pt x="3668" y="13255"/>
                </a:lnTo>
                <a:lnTo>
                  <a:pt x="3767" y="13191"/>
                </a:lnTo>
                <a:lnTo>
                  <a:pt x="3867" y="13127"/>
                </a:lnTo>
                <a:lnTo>
                  <a:pt x="3968" y="13065"/>
                </a:lnTo>
                <a:lnTo>
                  <a:pt x="4071" y="13005"/>
                </a:lnTo>
                <a:lnTo>
                  <a:pt x="4174" y="12946"/>
                </a:lnTo>
                <a:lnTo>
                  <a:pt x="4278" y="12889"/>
                </a:lnTo>
                <a:lnTo>
                  <a:pt x="4383" y="12833"/>
                </a:lnTo>
                <a:lnTo>
                  <a:pt x="4489" y="12779"/>
                </a:lnTo>
                <a:lnTo>
                  <a:pt x="4596" y="12726"/>
                </a:lnTo>
                <a:lnTo>
                  <a:pt x="4704" y="12674"/>
                </a:lnTo>
                <a:lnTo>
                  <a:pt x="4813" y="12624"/>
                </a:lnTo>
                <a:lnTo>
                  <a:pt x="4923" y="12575"/>
                </a:lnTo>
                <a:lnTo>
                  <a:pt x="5033" y="12529"/>
                </a:lnTo>
                <a:lnTo>
                  <a:pt x="5144" y="12484"/>
                </a:lnTo>
                <a:lnTo>
                  <a:pt x="5257" y="12440"/>
                </a:lnTo>
                <a:lnTo>
                  <a:pt x="5301" y="12528"/>
                </a:lnTo>
                <a:lnTo>
                  <a:pt x="5345" y="12614"/>
                </a:lnTo>
                <a:lnTo>
                  <a:pt x="5391" y="12701"/>
                </a:lnTo>
                <a:lnTo>
                  <a:pt x="5437" y="12786"/>
                </a:lnTo>
                <a:lnTo>
                  <a:pt x="5484" y="12871"/>
                </a:lnTo>
                <a:lnTo>
                  <a:pt x="5532" y="12955"/>
                </a:lnTo>
                <a:lnTo>
                  <a:pt x="5580" y="13039"/>
                </a:lnTo>
                <a:lnTo>
                  <a:pt x="5630" y="13121"/>
                </a:lnTo>
                <a:lnTo>
                  <a:pt x="5680" y="13204"/>
                </a:lnTo>
                <a:lnTo>
                  <a:pt x="5731" y="13286"/>
                </a:lnTo>
                <a:lnTo>
                  <a:pt x="5783" y="13367"/>
                </a:lnTo>
                <a:lnTo>
                  <a:pt x="5835" y="13447"/>
                </a:lnTo>
                <a:lnTo>
                  <a:pt x="5888" y="13526"/>
                </a:lnTo>
                <a:lnTo>
                  <a:pt x="5943" y="13606"/>
                </a:lnTo>
                <a:lnTo>
                  <a:pt x="5997" y="13684"/>
                </a:lnTo>
                <a:lnTo>
                  <a:pt x="6052" y="13761"/>
                </a:lnTo>
                <a:lnTo>
                  <a:pt x="6109" y="13837"/>
                </a:lnTo>
                <a:lnTo>
                  <a:pt x="6166" y="13913"/>
                </a:lnTo>
                <a:lnTo>
                  <a:pt x="6224" y="13988"/>
                </a:lnTo>
                <a:lnTo>
                  <a:pt x="6282" y="14064"/>
                </a:lnTo>
                <a:lnTo>
                  <a:pt x="6341" y="14137"/>
                </a:lnTo>
                <a:lnTo>
                  <a:pt x="6400" y="14210"/>
                </a:lnTo>
                <a:lnTo>
                  <a:pt x="6461" y="14282"/>
                </a:lnTo>
                <a:lnTo>
                  <a:pt x="6522" y="14354"/>
                </a:lnTo>
                <a:lnTo>
                  <a:pt x="6584" y="14424"/>
                </a:lnTo>
                <a:lnTo>
                  <a:pt x="6647" y="14495"/>
                </a:lnTo>
                <a:lnTo>
                  <a:pt x="6710" y="14564"/>
                </a:lnTo>
                <a:lnTo>
                  <a:pt x="6774" y="14633"/>
                </a:lnTo>
                <a:lnTo>
                  <a:pt x="6839" y="14700"/>
                </a:lnTo>
                <a:lnTo>
                  <a:pt x="6903" y="14767"/>
                </a:lnTo>
                <a:lnTo>
                  <a:pt x="6969" y="14833"/>
                </a:lnTo>
                <a:lnTo>
                  <a:pt x="7036" y="14898"/>
                </a:lnTo>
                <a:close/>
                <a:moveTo>
                  <a:pt x="7945" y="8277"/>
                </a:moveTo>
                <a:lnTo>
                  <a:pt x="7945" y="11394"/>
                </a:lnTo>
                <a:lnTo>
                  <a:pt x="7867" y="11396"/>
                </a:lnTo>
                <a:lnTo>
                  <a:pt x="7789" y="11400"/>
                </a:lnTo>
                <a:lnTo>
                  <a:pt x="7711" y="11404"/>
                </a:lnTo>
                <a:lnTo>
                  <a:pt x="7633" y="11408"/>
                </a:lnTo>
                <a:lnTo>
                  <a:pt x="7555" y="11413"/>
                </a:lnTo>
                <a:lnTo>
                  <a:pt x="7478" y="11419"/>
                </a:lnTo>
                <a:lnTo>
                  <a:pt x="7401" y="11425"/>
                </a:lnTo>
                <a:lnTo>
                  <a:pt x="7324" y="11433"/>
                </a:lnTo>
                <a:lnTo>
                  <a:pt x="7247" y="11440"/>
                </a:lnTo>
                <a:lnTo>
                  <a:pt x="7170" y="11449"/>
                </a:lnTo>
                <a:lnTo>
                  <a:pt x="7094" y="11458"/>
                </a:lnTo>
                <a:lnTo>
                  <a:pt x="7018" y="11467"/>
                </a:lnTo>
                <a:lnTo>
                  <a:pt x="6942" y="11477"/>
                </a:lnTo>
                <a:lnTo>
                  <a:pt x="6866" y="11488"/>
                </a:lnTo>
                <a:lnTo>
                  <a:pt x="6790" y="11500"/>
                </a:lnTo>
                <a:lnTo>
                  <a:pt x="6715" y="11512"/>
                </a:lnTo>
                <a:lnTo>
                  <a:pt x="6640" y="11525"/>
                </a:lnTo>
                <a:lnTo>
                  <a:pt x="6565" y="11538"/>
                </a:lnTo>
                <a:lnTo>
                  <a:pt x="6491" y="11552"/>
                </a:lnTo>
                <a:lnTo>
                  <a:pt x="6416" y="11566"/>
                </a:lnTo>
                <a:lnTo>
                  <a:pt x="6342" y="11582"/>
                </a:lnTo>
                <a:lnTo>
                  <a:pt x="6268" y="11598"/>
                </a:lnTo>
                <a:lnTo>
                  <a:pt x="6194" y="11614"/>
                </a:lnTo>
                <a:lnTo>
                  <a:pt x="6120" y="11631"/>
                </a:lnTo>
                <a:lnTo>
                  <a:pt x="6047" y="11649"/>
                </a:lnTo>
                <a:lnTo>
                  <a:pt x="5973" y="11667"/>
                </a:lnTo>
                <a:lnTo>
                  <a:pt x="5901" y="11686"/>
                </a:lnTo>
                <a:lnTo>
                  <a:pt x="5829" y="11706"/>
                </a:lnTo>
                <a:lnTo>
                  <a:pt x="5756" y="11726"/>
                </a:lnTo>
                <a:lnTo>
                  <a:pt x="5684" y="11747"/>
                </a:lnTo>
                <a:lnTo>
                  <a:pt x="5612" y="11768"/>
                </a:lnTo>
                <a:lnTo>
                  <a:pt x="5540" y="11791"/>
                </a:lnTo>
                <a:lnTo>
                  <a:pt x="5498" y="11690"/>
                </a:lnTo>
                <a:lnTo>
                  <a:pt x="5457" y="11590"/>
                </a:lnTo>
                <a:lnTo>
                  <a:pt x="5417" y="11488"/>
                </a:lnTo>
                <a:lnTo>
                  <a:pt x="5377" y="11386"/>
                </a:lnTo>
                <a:lnTo>
                  <a:pt x="5339" y="11282"/>
                </a:lnTo>
                <a:lnTo>
                  <a:pt x="5303" y="11178"/>
                </a:lnTo>
                <a:lnTo>
                  <a:pt x="5267" y="11074"/>
                </a:lnTo>
                <a:lnTo>
                  <a:pt x="5233" y="10969"/>
                </a:lnTo>
                <a:lnTo>
                  <a:pt x="5200" y="10863"/>
                </a:lnTo>
                <a:lnTo>
                  <a:pt x="5167" y="10757"/>
                </a:lnTo>
                <a:lnTo>
                  <a:pt x="5136" y="10650"/>
                </a:lnTo>
                <a:lnTo>
                  <a:pt x="5106" y="10543"/>
                </a:lnTo>
                <a:lnTo>
                  <a:pt x="5079" y="10434"/>
                </a:lnTo>
                <a:lnTo>
                  <a:pt x="5051" y="10325"/>
                </a:lnTo>
                <a:lnTo>
                  <a:pt x="5025" y="10216"/>
                </a:lnTo>
                <a:lnTo>
                  <a:pt x="5000" y="10106"/>
                </a:lnTo>
                <a:lnTo>
                  <a:pt x="4976" y="9995"/>
                </a:lnTo>
                <a:lnTo>
                  <a:pt x="4954" y="9884"/>
                </a:lnTo>
                <a:lnTo>
                  <a:pt x="4933" y="9773"/>
                </a:lnTo>
                <a:lnTo>
                  <a:pt x="4913" y="9661"/>
                </a:lnTo>
                <a:lnTo>
                  <a:pt x="4895" y="9548"/>
                </a:lnTo>
                <a:lnTo>
                  <a:pt x="4877" y="9435"/>
                </a:lnTo>
                <a:lnTo>
                  <a:pt x="4861" y="9321"/>
                </a:lnTo>
                <a:lnTo>
                  <a:pt x="4847" y="9207"/>
                </a:lnTo>
                <a:lnTo>
                  <a:pt x="4833" y="9092"/>
                </a:lnTo>
                <a:lnTo>
                  <a:pt x="4822" y="8977"/>
                </a:lnTo>
                <a:lnTo>
                  <a:pt x="4811" y="8862"/>
                </a:lnTo>
                <a:lnTo>
                  <a:pt x="4802" y="8746"/>
                </a:lnTo>
                <a:lnTo>
                  <a:pt x="4794" y="8628"/>
                </a:lnTo>
                <a:lnTo>
                  <a:pt x="4787" y="8512"/>
                </a:lnTo>
                <a:lnTo>
                  <a:pt x="4782" y="8394"/>
                </a:lnTo>
                <a:lnTo>
                  <a:pt x="4779" y="8277"/>
                </a:lnTo>
                <a:lnTo>
                  <a:pt x="7945" y="8277"/>
                </a:lnTo>
                <a:close/>
                <a:moveTo>
                  <a:pt x="5353" y="4695"/>
                </a:moveTo>
                <a:lnTo>
                  <a:pt x="5430" y="4721"/>
                </a:lnTo>
                <a:lnTo>
                  <a:pt x="5507" y="4746"/>
                </a:lnTo>
                <a:lnTo>
                  <a:pt x="5583" y="4770"/>
                </a:lnTo>
                <a:lnTo>
                  <a:pt x="5661" y="4793"/>
                </a:lnTo>
                <a:lnTo>
                  <a:pt x="5739" y="4816"/>
                </a:lnTo>
                <a:lnTo>
                  <a:pt x="5817" y="4838"/>
                </a:lnTo>
                <a:lnTo>
                  <a:pt x="5896" y="4860"/>
                </a:lnTo>
                <a:lnTo>
                  <a:pt x="5974" y="4880"/>
                </a:lnTo>
                <a:lnTo>
                  <a:pt x="6053" y="4900"/>
                </a:lnTo>
                <a:lnTo>
                  <a:pt x="6134" y="4920"/>
                </a:lnTo>
                <a:lnTo>
                  <a:pt x="6213" y="4938"/>
                </a:lnTo>
                <a:lnTo>
                  <a:pt x="6293" y="4956"/>
                </a:lnTo>
                <a:lnTo>
                  <a:pt x="6373" y="4973"/>
                </a:lnTo>
                <a:lnTo>
                  <a:pt x="6454" y="4990"/>
                </a:lnTo>
                <a:lnTo>
                  <a:pt x="6535" y="5005"/>
                </a:lnTo>
                <a:lnTo>
                  <a:pt x="6615" y="5020"/>
                </a:lnTo>
                <a:lnTo>
                  <a:pt x="6697" y="5035"/>
                </a:lnTo>
                <a:lnTo>
                  <a:pt x="6778" y="5048"/>
                </a:lnTo>
                <a:lnTo>
                  <a:pt x="6860" y="5061"/>
                </a:lnTo>
                <a:lnTo>
                  <a:pt x="6942" y="5073"/>
                </a:lnTo>
                <a:lnTo>
                  <a:pt x="7024" y="5084"/>
                </a:lnTo>
                <a:lnTo>
                  <a:pt x="7106" y="5095"/>
                </a:lnTo>
                <a:lnTo>
                  <a:pt x="7189" y="5105"/>
                </a:lnTo>
                <a:lnTo>
                  <a:pt x="7273" y="5114"/>
                </a:lnTo>
                <a:lnTo>
                  <a:pt x="7356" y="5122"/>
                </a:lnTo>
                <a:lnTo>
                  <a:pt x="7439" y="5131"/>
                </a:lnTo>
                <a:lnTo>
                  <a:pt x="7523" y="5137"/>
                </a:lnTo>
                <a:lnTo>
                  <a:pt x="7607" y="5143"/>
                </a:lnTo>
                <a:lnTo>
                  <a:pt x="7691" y="5149"/>
                </a:lnTo>
                <a:lnTo>
                  <a:pt x="7775" y="5153"/>
                </a:lnTo>
                <a:lnTo>
                  <a:pt x="7860" y="5157"/>
                </a:lnTo>
                <a:lnTo>
                  <a:pt x="7945" y="5160"/>
                </a:lnTo>
                <a:lnTo>
                  <a:pt x="7945" y="7759"/>
                </a:lnTo>
                <a:lnTo>
                  <a:pt x="4779" y="7759"/>
                </a:lnTo>
                <a:lnTo>
                  <a:pt x="4782" y="7658"/>
                </a:lnTo>
                <a:lnTo>
                  <a:pt x="4786" y="7557"/>
                </a:lnTo>
                <a:lnTo>
                  <a:pt x="4791" y="7456"/>
                </a:lnTo>
                <a:lnTo>
                  <a:pt x="4797" y="7356"/>
                </a:lnTo>
                <a:lnTo>
                  <a:pt x="4805" y="7255"/>
                </a:lnTo>
                <a:lnTo>
                  <a:pt x="4812" y="7155"/>
                </a:lnTo>
                <a:lnTo>
                  <a:pt x="4821" y="7056"/>
                </a:lnTo>
                <a:lnTo>
                  <a:pt x="4831" y="6957"/>
                </a:lnTo>
                <a:lnTo>
                  <a:pt x="4843" y="6857"/>
                </a:lnTo>
                <a:lnTo>
                  <a:pt x="4854" y="6759"/>
                </a:lnTo>
                <a:lnTo>
                  <a:pt x="4867" y="6661"/>
                </a:lnTo>
                <a:lnTo>
                  <a:pt x="4881" y="6563"/>
                </a:lnTo>
                <a:lnTo>
                  <a:pt x="4896" y="6466"/>
                </a:lnTo>
                <a:lnTo>
                  <a:pt x="4911" y="6368"/>
                </a:lnTo>
                <a:lnTo>
                  <a:pt x="4928" y="6272"/>
                </a:lnTo>
                <a:lnTo>
                  <a:pt x="4945" y="6176"/>
                </a:lnTo>
                <a:lnTo>
                  <a:pt x="4964" y="6080"/>
                </a:lnTo>
                <a:lnTo>
                  <a:pt x="4983" y="5984"/>
                </a:lnTo>
                <a:lnTo>
                  <a:pt x="5004" y="5889"/>
                </a:lnTo>
                <a:lnTo>
                  <a:pt x="5025" y="5795"/>
                </a:lnTo>
                <a:lnTo>
                  <a:pt x="5048" y="5701"/>
                </a:lnTo>
                <a:lnTo>
                  <a:pt x="5070" y="5607"/>
                </a:lnTo>
                <a:lnTo>
                  <a:pt x="5095" y="5513"/>
                </a:lnTo>
                <a:lnTo>
                  <a:pt x="5120" y="5420"/>
                </a:lnTo>
                <a:lnTo>
                  <a:pt x="5145" y="5328"/>
                </a:lnTo>
                <a:lnTo>
                  <a:pt x="5172" y="5236"/>
                </a:lnTo>
                <a:lnTo>
                  <a:pt x="5201" y="5145"/>
                </a:lnTo>
                <a:lnTo>
                  <a:pt x="5228" y="5053"/>
                </a:lnTo>
                <a:lnTo>
                  <a:pt x="5258" y="4963"/>
                </a:lnTo>
                <a:lnTo>
                  <a:pt x="5289" y="4873"/>
                </a:lnTo>
                <a:lnTo>
                  <a:pt x="5321" y="4784"/>
                </a:lnTo>
                <a:lnTo>
                  <a:pt x="5353" y="4695"/>
                </a:lnTo>
                <a:close/>
                <a:moveTo>
                  <a:pt x="5056" y="4040"/>
                </a:moveTo>
                <a:lnTo>
                  <a:pt x="4994" y="4015"/>
                </a:lnTo>
                <a:lnTo>
                  <a:pt x="4934" y="3989"/>
                </a:lnTo>
                <a:lnTo>
                  <a:pt x="4873" y="3963"/>
                </a:lnTo>
                <a:lnTo>
                  <a:pt x="4813" y="3936"/>
                </a:lnTo>
                <a:lnTo>
                  <a:pt x="4753" y="3909"/>
                </a:lnTo>
                <a:lnTo>
                  <a:pt x="4693" y="3882"/>
                </a:lnTo>
                <a:lnTo>
                  <a:pt x="4633" y="3854"/>
                </a:lnTo>
                <a:lnTo>
                  <a:pt x="4575" y="3825"/>
                </a:lnTo>
                <a:lnTo>
                  <a:pt x="4515" y="3796"/>
                </a:lnTo>
                <a:lnTo>
                  <a:pt x="4457" y="3766"/>
                </a:lnTo>
                <a:lnTo>
                  <a:pt x="4398" y="3736"/>
                </a:lnTo>
                <a:lnTo>
                  <a:pt x="4341" y="3705"/>
                </a:lnTo>
                <a:lnTo>
                  <a:pt x="4282" y="3674"/>
                </a:lnTo>
                <a:lnTo>
                  <a:pt x="4225" y="3643"/>
                </a:lnTo>
                <a:lnTo>
                  <a:pt x="4168" y="3611"/>
                </a:lnTo>
                <a:lnTo>
                  <a:pt x="4111" y="3579"/>
                </a:lnTo>
                <a:lnTo>
                  <a:pt x="3998" y="3513"/>
                </a:lnTo>
                <a:lnTo>
                  <a:pt x="3886" y="3446"/>
                </a:lnTo>
                <a:lnTo>
                  <a:pt x="3776" y="3377"/>
                </a:lnTo>
                <a:lnTo>
                  <a:pt x="3667" y="3305"/>
                </a:lnTo>
                <a:lnTo>
                  <a:pt x="3559" y="3233"/>
                </a:lnTo>
                <a:lnTo>
                  <a:pt x="3451" y="3159"/>
                </a:lnTo>
                <a:lnTo>
                  <a:pt x="3345" y="3084"/>
                </a:lnTo>
                <a:lnTo>
                  <a:pt x="3241" y="3007"/>
                </a:lnTo>
                <a:lnTo>
                  <a:pt x="3337" y="2917"/>
                </a:lnTo>
                <a:lnTo>
                  <a:pt x="3436" y="2829"/>
                </a:lnTo>
                <a:lnTo>
                  <a:pt x="3535" y="2743"/>
                </a:lnTo>
                <a:lnTo>
                  <a:pt x="3637" y="2659"/>
                </a:lnTo>
                <a:lnTo>
                  <a:pt x="3740" y="2576"/>
                </a:lnTo>
                <a:lnTo>
                  <a:pt x="3845" y="2496"/>
                </a:lnTo>
                <a:lnTo>
                  <a:pt x="3951" y="2417"/>
                </a:lnTo>
                <a:lnTo>
                  <a:pt x="4059" y="2340"/>
                </a:lnTo>
                <a:lnTo>
                  <a:pt x="4168" y="2266"/>
                </a:lnTo>
                <a:lnTo>
                  <a:pt x="4279" y="2193"/>
                </a:lnTo>
                <a:lnTo>
                  <a:pt x="4391" y="2122"/>
                </a:lnTo>
                <a:lnTo>
                  <a:pt x="4505" y="2054"/>
                </a:lnTo>
                <a:lnTo>
                  <a:pt x="4620" y="1986"/>
                </a:lnTo>
                <a:lnTo>
                  <a:pt x="4736" y="1921"/>
                </a:lnTo>
                <a:lnTo>
                  <a:pt x="4854" y="1859"/>
                </a:lnTo>
                <a:lnTo>
                  <a:pt x="4973" y="1799"/>
                </a:lnTo>
                <a:lnTo>
                  <a:pt x="5093" y="1740"/>
                </a:lnTo>
                <a:lnTo>
                  <a:pt x="5215" y="1684"/>
                </a:lnTo>
                <a:lnTo>
                  <a:pt x="5338" y="1630"/>
                </a:lnTo>
                <a:lnTo>
                  <a:pt x="5461" y="1579"/>
                </a:lnTo>
                <a:lnTo>
                  <a:pt x="5587" y="1528"/>
                </a:lnTo>
                <a:lnTo>
                  <a:pt x="5714" y="1481"/>
                </a:lnTo>
                <a:lnTo>
                  <a:pt x="5841" y="1436"/>
                </a:lnTo>
                <a:lnTo>
                  <a:pt x="5969" y="1393"/>
                </a:lnTo>
                <a:lnTo>
                  <a:pt x="6100" y="1353"/>
                </a:lnTo>
                <a:lnTo>
                  <a:pt x="6230" y="1315"/>
                </a:lnTo>
                <a:lnTo>
                  <a:pt x="6362" y="1279"/>
                </a:lnTo>
                <a:lnTo>
                  <a:pt x="6495" y="1246"/>
                </a:lnTo>
                <a:lnTo>
                  <a:pt x="6628" y="1215"/>
                </a:lnTo>
                <a:lnTo>
                  <a:pt x="6764" y="1187"/>
                </a:lnTo>
                <a:lnTo>
                  <a:pt x="6899" y="1161"/>
                </a:lnTo>
                <a:lnTo>
                  <a:pt x="7036" y="1137"/>
                </a:lnTo>
                <a:lnTo>
                  <a:pt x="6960" y="1213"/>
                </a:lnTo>
                <a:lnTo>
                  <a:pt x="6884" y="1289"/>
                </a:lnTo>
                <a:lnTo>
                  <a:pt x="6809" y="1367"/>
                </a:lnTo>
                <a:lnTo>
                  <a:pt x="6735" y="1446"/>
                </a:lnTo>
                <a:lnTo>
                  <a:pt x="6662" y="1525"/>
                </a:lnTo>
                <a:lnTo>
                  <a:pt x="6589" y="1607"/>
                </a:lnTo>
                <a:lnTo>
                  <a:pt x="6518" y="1689"/>
                </a:lnTo>
                <a:lnTo>
                  <a:pt x="6448" y="1771"/>
                </a:lnTo>
                <a:lnTo>
                  <a:pt x="6379" y="1855"/>
                </a:lnTo>
                <a:lnTo>
                  <a:pt x="6310" y="1940"/>
                </a:lnTo>
                <a:lnTo>
                  <a:pt x="6242" y="2027"/>
                </a:lnTo>
                <a:lnTo>
                  <a:pt x="6176" y="2113"/>
                </a:lnTo>
                <a:lnTo>
                  <a:pt x="6110" y="2201"/>
                </a:lnTo>
                <a:lnTo>
                  <a:pt x="6045" y="2290"/>
                </a:lnTo>
                <a:lnTo>
                  <a:pt x="5982" y="2379"/>
                </a:lnTo>
                <a:lnTo>
                  <a:pt x="5919" y="2471"/>
                </a:lnTo>
                <a:lnTo>
                  <a:pt x="5857" y="2562"/>
                </a:lnTo>
                <a:lnTo>
                  <a:pt x="5797" y="2654"/>
                </a:lnTo>
                <a:lnTo>
                  <a:pt x="5736" y="2748"/>
                </a:lnTo>
                <a:lnTo>
                  <a:pt x="5678" y="2842"/>
                </a:lnTo>
                <a:lnTo>
                  <a:pt x="5620" y="2938"/>
                </a:lnTo>
                <a:lnTo>
                  <a:pt x="5564" y="3034"/>
                </a:lnTo>
                <a:lnTo>
                  <a:pt x="5508" y="3130"/>
                </a:lnTo>
                <a:lnTo>
                  <a:pt x="5453" y="3228"/>
                </a:lnTo>
                <a:lnTo>
                  <a:pt x="5400" y="3326"/>
                </a:lnTo>
                <a:lnTo>
                  <a:pt x="5347" y="3427"/>
                </a:lnTo>
                <a:lnTo>
                  <a:pt x="5296" y="3527"/>
                </a:lnTo>
                <a:lnTo>
                  <a:pt x="5246" y="3628"/>
                </a:lnTo>
                <a:lnTo>
                  <a:pt x="5197" y="3729"/>
                </a:lnTo>
                <a:lnTo>
                  <a:pt x="5148" y="3833"/>
                </a:lnTo>
                <a:lnTo>
                  <a:pt x="5102" y="3936"/>
                </a:lnTo>
                <a:lnTo>
                  <a:pt x="5056" y="4040"/>
                </a:lnTo>
                <a:close/>
                <a:moveTo>
                  <a:pt x="7945" y="1047"/>
                </a:moveTo>
                <a:lnTo>
                  <a:pt x="7945" y="4642"/>
                </a:lnTo>
                <a:lnTo>
                  <a:pt x="7867" y="4639"/>
                </a:lnTo>
                <a:lnTo>
                  <a:pt x="7789" y="4635"/>
                </a:lnTo>
                <a:lnTo>
                  <a:pt x="7711" y="4631"/>
                </a:lnTo>
                <a:lnTo>
                  <a:pt x="7633" y="4626"/>
                </a:lnTo>
                <a:lnTo>
                  <a:pt x="7556" y="4621"/>
                </a:lnTo>
                <a:lnTo>
                  <a:pt x="7478" y="4614"/>
                </a:lnTo>
                <a:lnTo>
                  <a:pt x="7401" y="4607"/>
                </a:lnTo>
                <a:lnTo>
                  <a:pt x="7325" y="4600"/>
                </a:lnTo>
                <a:lnTo>
                  <a:pt x="7248" y="4591"/>
                </a:lnTo>
                <a:lnTo>
                  <a:pt x="7172" y="4582"/>
                </a:lnTo>
                <a:lnTo>
                  <a:pt x="7095" y="4573"/>
                </a:lnTo>
                <a:lnTo>
                  <a:pt x="7020" y="4562"/>
                </a:lnTo>
                <a:lnTo>
                  <a:pt x="6944" y="4551"/>
                </a:lnTo>
                <a:lnTo>
                  <a:pt x="6868" y="4540"/>
                </a:lnTo>
                <a:lnTo>
                  <a:pt x="6793" y="4527"/>
                </a:lnTo>
                <a:lnTo>
                  <a:pt x="6718" y="4514"/>
                </a:lnTo>
                <a:lnTo>
                  <a:pt x="6644" y="4501"/>
                </a:lnTo>
                <a:lnTo>
                  <a:pt x="6569" y="4486"/>
                </a:lnTo>
                <a:lnTo>
                  <a:pt x="6495" y="4471"/>
                </a:lnTo>
                <a:lnTo>
                  <a:pt x="6421" y="4456"/>
                </a:lnTo>
                <a:lnTo>
                  <a:pt x="6347" y="4439"/>
                </a:lnTo>
                <a:lnTo>
                  <a:pt x="6273" y="4423"/>
                </a:lnTo>
                <a:lnTo>
                  <a:pt x="6200" y="4405"/>
                </a:lnTo>
                <a:lnTo>
                  <a:pt x="6127" y="4387"/>
                </a:lnTo>
                <a:lnTo>
                  <a:pt x="6055" y="4368"/>
                </a:lnTo>
                <a:lnTo>
                  <a:pt x="5982" y="4348"/>
                </a:lnTo>
                <a:lnTo>
                  <a:pt x="5910" y="4328"/>
                </a:lnTo>
                <a:lnTo>
                  <a:pt x="5838" y="4308"/>
                </a:lnTo>
                <a:lnTo>
                  <a:pt x="5766" y="4286"/>
                </a:lnTo>
                <a:lnTo>
                  <a:pt x="5694" y="4264"/>
                </a:lnTo>
                <a:lnTo>
                  <a:pt x="5624" y="4242"/>
                </a:lnTo>
                <a:lnTo>
                  <a:pt x="5553" y="4217"/>
                </a:lnTo>
                <a:lnTo>
                  <a:pt x="5605" y="4099"/>
                </a:lnTo>
                <a:lnTo>
                  <a:pt x="5658" y="3982"/>
                </a:lnTo>
                <a:lnTo>
                  <a:pt x="5714" y="3866"/>
                </a:lnTo>
                <a:lnTo>
                  <a:pt x="5771" y="3750"/>
                </a:lnTo>
                <a:lnTo>
                  <a:pt x="5830" y="3637"/>
                </a:lnTo>
                <a:lnTo>
                  <a:pt x="5889" y="3524"/>
                </a:lnTo>
                <a:lnTo>
                  <a:pt x="5951" y="3412"/>
                </a:lnTo>
                <a:lnTo>
                  <a:pt x="6014" y="3301"/>
                </a:lnTo>
                <a:lnTo>
                  <a:pt x="6078" y="3192"/>
                </a:lnTo>
                <a:lnTo>
                  <a:pt x="6144" y="3084"/>
                </a:lnTo>
                <a:lnTo>
                  <a:pt x="6212" y="2978"/>
                </a:lnTo>
                <a:lnTo>
                  <a:pt x="6279" y="2871"/>
                </a:lnTo>
                <a:lnTo>
                  <a:pt x="6349" y="2767"/>
                </a:lnTo>
                <a:lnTo>
                  <a:pt x="6421" y="2664"/>
                </a:lnTo>
                <a:lnTo>
                  <a:pt x="6494" y="2563"/>
                </a:lnTo>
                <a:lnTo>
                  <a:pt x="6568" y="2463"/>
                </a:lnTo>
                <a:lnTo>
                  <a:pt x="6643" y="2363"/>
                </a:lnTo>
                <a:lnTo>
                  <a:pt x="6718" y="2265"/>
                </a:lnTo>
                <a:lnTo>
                  <a:pt x="6796" y="2169"/>
                </a:lnTo>
                <a:lnTo>
                  <a:pt x="6875" y="2074"/>
                </a:lnTo>
                <a:lnTo>
                  <a:pt x="6955" y="1980"/>
                </a:lnTo>
                <a:lnTo>
                  <a:pt x="7038" y="1888"/>
                </a:lnTo>
                <a:lnTo>
                  <a:pt x="7121" y="1798"/>
                </a:lnTo>
                <a:lnTo>
                  <a:pt x="7204" y="1709"/>
                </a:lnTo>
                <a:lnTo>
                  <a:pt x="7289" y="1621"/>
                </a:lnTo>
                <a:lnTo>
                  <a:pt x="7375" y="1534"/>
                </a:lnTo>
                <a:lnTo>
                  <a:pt x="7463" y="1449"/>
                </a:lnTo>
                <a:lnTo>
                  <a:pt x="7552" y="1366"/>
                </a:lnTo>
                <a:lnTo>
                  <a:pt x="7642" y="1285"/>
                </a:lnTo>
                <a:lnTo>
                  <a:pt x="7732" y="1205"/>
                </a:lnTo>
                <a:lnTo>
                  <a:pt x="7825" y="1126"/>
                </a:lnTo>
                <a:lnTo>
                  <a:pt x="7918" y="1049"/>
                </a:lnTo>
                <a:lnTo>
                  <a:pt x="7931" y="1048"/>
                </a:lnTo>
                <a:lnTo>
                  <a:pt x="7945" y="1047"/>
                </a:lnTo>
                <a:close/>
                <a:moveTo>
                  <a:pt x="9383" y="1137"/>
                </a:moveTo>
                <a:lnTo>
                  <a:pt x="9520" y="1161"/>
                </a:lnTo>
                <a:lnTo>
                  <a:pt x="9656" y="1187"/>
                </a:lnTo>
                <a:lnTo>
                  <a:pt x="9791" y="1215"/>
                </a:lnTo>
                <a:lnTo>
                  <a:pt x="9924" y="1246"/>
                </a:lnTo>
                <a:lnTo>
                  <a:pt x="10058" y="1279"/>
                </a:lnTo>
                <a:lnTo>
                  <a:pt x="10189" y="1315"/>
                </a:lnTo>
                <a:lnTo>
                  <a:pt x="10320" y="1353"/>
                </a:lnTo>
                <a:lnTo>
                  <a:pt x="10450" y="1393"/>
                </a:lnTo>
                <a:lnTo>
                  <a:pt x="10578" y="1436"/>
                </a:lnTo>
                <a:lnTo>
                  <a:pt x="10706" y="1481"/>
                </a:lnTo>
                <a:lnTo>
                  <a:pt x="10832" y="1528"/>
                </a:lnTo>
                <a:lnTo>
                  <a:pt x="10958" y="1579"/>
                </a:lnTo>
                <a:lnTo>
                  <a:pt x="11082" y="1630"/>
                </a:lnTo>
                <a:lnTo>
                  <a:pt x="11205" y="1684"/>
                </a:lnTo>
                <a:lnTo>
                  <a:pt x="11326" y="1740"/>
                </a:lnTo>
                <a:lnTo>
                  <a:pt x="11446" y="1799"/>
                </a:lnTo>
                <a:lnTo>
                  <a:pt x="11565" y="1859"/>
                </a:lnTo>
                <a:lnTo>
                  <a:pt x="11683" y="1921"/>
                </a:lnTo>
                <a:lnTo>
                  <a:pt x="11799" y="1986"/>
                </a:lnTo>
                <a:lnTo>
                  <a:pt x="11914" y="2054"/>
                </a:lnTo>
                <a:lnTo>
                  <a:pt x="12028" y="2122"/>
                </a:lnTo>
                <a:lnTo>
                  <a:pt x="12140" y="2193"/>
                </a:lnTo>
                <a:lnTo>
                  <a:pt x="12251" y="2266"/>
                </a:lnTo>
                <a:lnTo>
                  <a:pt x="12360" y="2340"/>
                </a:lnTo>
                <a:lnTo>
                  <a:pt x="12468" y="2417"/>
                </a:lnTo>
                <a:lnTo>
                  <a:pt x="12574" y="2496"/>
                </a:lnTo>
                <a:lnTo>
                  <a:pt x="12679" y="2576"/>
                </a:lnTo>
                <a:lnTo>
                  <a:pt x="12782" y="2659"/>
                </a:lnTo>
                <a:lnTo>
                  <a:pt x="12884" y="2743"/>
                </a:lnTo>
                <a:lnTo>
                  <a:pt x="12983" y="2829"/>
                </a:lnTo>
                <a:lnTo>
                  <a:pt x="13082" y="2917"/>
                </a:lnTo>
                <a:lnTo>
                  <a:pt x="13178" y="3007"/>
                </a:lnTo>
                <a:lnTo>
                  <a:pt x="13074" y="3084"/>
                </a:lnTo>
                <a:lnTo>
                  <a:pt x="12968" y="3159"/>
                </a:lnTo>
                <a:lnTo>
                  <a:pt x="12861" y="3233"/>
                </a:lnTo>
                <a:lnTo>
                  <a:pt x="12752" y="3305"/>
                </a:lnTo>
                <a:lnTo>
                  <a:pt x="12644" y="3377"/>
                </a:lnTo>
                <a:lnTo>
                  <a:pt x="12533" y="3446"/>
                </a:lnTo>
                <a:lnTo>
                  <a:pt x="12421" y="3513"/>
                </a:lnTo>
                <a:lnTo>
                  <a:pt x="12308" y="3579"/>
                </a:lnTo>
                <a:lnTo>
                  <a:pt x="12252" y="3611"/>
                </a:lnTo>
                <a:lnTo>
                  <a:pt x="12194" y="3643"/>
                </a:lnTo>
                <a:lnTo>
                  <a:pt x="12137" y="3674"/>
                </a:lnTo>
                <a:lnTo>
                  <a:pt x="12078" y="3705"/>
                </a:lnTo>
                <a:lnTo>
                  <a:pt x="12021" y="3736"/>
                </a:lnTo>
                <a:lnTo>
                  <a:pt x="11962" y="3766"/>
                </a:lnTo>
                <a:lnTo>
                  <a:pt x="11904" y="3796"/>
                </a:lnTo>
                <a:lnTo>
                  <a:pt x="11844" y="3825"/>
                </a:lnTo>
                <a:lnTo>
                  <a:pt x="11786" y="3854"/>
                </a:lnTo>
                <a:lnTo>
                  <a:pt x="11726" y="3882"/>
                </a:lnTo>
                <a:lnTo>
                  <a:pt x="11667" y="3909"/>
                </a:lnTo>
                <a:lnTo>
                  <a:pt x="11606" y="3936"/>
                </a:lnTo>
                <a:lnTo>
                  <a:pt x="11546" y="3963"/>
                </a:lnTo>
                <a:lnTo>
                  <a:pt x="11485" y="3989"/>
                </a:lnTo>
                <a:lnTo>
                  <a:pt x="11425" y="4015"/>
                </a:lnTo>
                <a:lnTo>
                  <a:pt x="11363" y="4040"/>
                </a:lnTo>
                <a:lnTo>
                  <a:pt x="11317" y="3936"/>
                </a:lnTo>
                <a:lnTo>
                  <a:pt x="11271" y="3833"/>
                </a:lnTo>
                <a:lnTo>
                  <a:pt x="11222" y="3729"/>
                </a:lnTo>
                <a:lnTo>
                  <a:pt x="11173" y="3628"/>
                </a:lnTo>
                <a:lnTo>
                  <a:pt x="11123" y="3527"/>
                </a:lnTo>
                <a:lnTo>
                  <a:pt x="11072" y="3427"/>
                </a:lnTo>
                <a:lnTo>
                  <a:pt x="11019" y="3326"/>
                </a:lnTo>
                <a:lnTo>
                  <a:pt x="10966" y="3228"/>
                </a:lnTo>
                <a:lnTo>
                  <a:pt x="10911" y="3130"/>
                </a:lnTo>
                <a:lnTo>
                  <a:pt x="10855" y="3034"/>
                </a:lnTo>
                <a:lnTo>
                  <a:pt x="10799" y="2938"/>
                </a:lnTo>
                <a:lnTo>
                  <a:pt x="10741" y="2842"/>
                </a:lnTo>
                <a:lnTo>
                  <a:pt x="10683" y="2748"/>
                </a:lnTo>
                <a:lnTo>
                  <a:pt x="10623" y="2654"/>
                </a:lnTo>
                <a:lnTo>
                  <a:pt x="10562" y="2562"/>
                </a:lnTo>
                <a:lnTo>
                  <a:pt x="10500" y="2471"/>
                </a:lnTo>
                <a:lnTo>
                  <a:pt x="10437" y="2379"/>
                </a:lnTo>
                <a:lnTo>
                  <a:pt x="10374" y="2290"/>
                </a:lnTo>
                <a:lnTo>
                  <a:pt x="10309" y="2201"/>
                </a:lnTo>
                <a:lnTo>
                  <a:pt x="10243" y="2113"/>
                </a:lnTo>
                <a:lnTo>
                  <a:pt x="10177" y="2027"/>
                </a:lnTo>
                <a:lnTo>
                  <a:pt x="10109" y="1940"/>
                </a:lnTo>
                <a:lnTo>
                  <a:pt x="10041" y="1855"/>
                </a:lnTo>
                <a:lnTo>
                  <a:pt x="9971" y="1771"/>
                </a:lnTo>
                <a:lnTo>
                  <a:pt x="9901" y="1689"/>
                </a:lnTo>
                <a:lnTo>
                  <a:pt x="9830" y="1607"/>
                </a:lnTo>
                <a:lnTo>
                  <a:pt x="9758" y="1525"/>
                </a:lnTo>
                <a:lnTo>
                  <a:pt x="9685" y="1446"/>
                </a:lnTo>
                <a:lnTo>
                  <a:pt x="9610" y="1367"/>
                </a:lnTo>
                <a:lnTo>
                  <a:pt x="9536" y="1289"/>
                </a:lnTo>
                <a:lnTo>
                  <a:pt x="9460" y="1213"/>
                </a:lnTo>
                <a:lnTo>
                  <a:pt x="9383" y="1137"/>
                </a:lnTo>
                <a:close/>
                <a:moveTo>
                  <a:pt x="8502" y="1049"/>
                </a:moveTo>
                <a:lnTo>
                  <a:pt x="8595" y="1126"/>
                </a:lnTo>
                <a:lnTo>
                  <a:pt x="8687" y="1205"/>
                </a:lnTo>
                <a:lnTo>
                  <a:pt x="8778" y="1285"/>
                </a:lnTo>
                <a:lnTo>
                  <a:pt x="8867" y="1366"/>
                </a:lnTo>
                <a:lnTo>
                  <a:pt x="8957" y="1449"/>
                </a:lnTo>
                <a:lnTo>
                  <a:pt x="9044" y="1534"/>
                </a:lnTo>
                <a:lnTo>
                  <a:pt x="9130" y="1621"/>
                </a:lnTo>
                <a:lnTo>
                  <a:pt x="9215" y="1709"/>
                </a:lnTo>
                <a:lnTo>
                  <a:pt x="9299" y="1798"/>
                </a:lnTo>
                <a:lnTo>
                  <a:pt x="9382" y="1888"/>
                </a:lnTo>
                <a:lnTo>
                  <a:pt x="9464" y="1980"/>
                </a:lnTo>
                <a:lnTo>
                  <a:pt x="9544" y="2074"/>
                </a:lnTo>
                <a:lnTo>
                  <a:pt x="9623" y="2169"/>
                </a:lnTo>
                <a:lnTo>
                  <a:pt x="9701" y="2265"/>
                </a:lnTo>
                <a:lnTo>
                  <a:pt x="9778" y="2363"/>
                </a:lnTo>
                <a:lnTo>
                  <a:pt x="9852" y="2463"/>
                </a:lnTo>
                <a:lnTo>
                  <a:pt x="9926" y="2563"/>
                </a:lnTo>
                <a:lnTo>
                  <a:pt x="9999" y="2664"/>
                </a:lnTo>
                <a:lnTo>
                  <a:pt x="10070" y="2767"/>
                </a:lnTo>
                <a:lnTo>
                  <a:pt x="10140" y="2871"/>
                </a:lnTo>
                <a:lnTo>
                  <a:pt x="10209" y="2978"/>
                </a:lnTo>
                <a:lnTo>
                  <a:pt x="10275" y="3084"/>
                </a:lnTo>
                <a:lnTo>
                  <a:pt x="10341" y="3192"/>
                </a:lnTo>
                <a:lnTo>
                  <a:pt x="10406" y="3301"/>
                </a:lnTo>
                <a:lnTo>
                  <a:pt x="10468" y="3412"/>
                </a:lnTo>
                <a:lnTo>
                  <a:pt x="10530" y="3524"/>
                </a:lnTo>
                <a:lnTo>
                  <a:pt x="10589" y="3637"/>
                </a:lnTo>
                <a:lnTo>
                  <a:pt x="10648" y="3750"/>
                </a:lnTo>
                <a:lnTo>
                  <a:pt x="10705" y="3866"/>
                </a:lnTo>
                <a:lnTo>
                  <a:pt x="10761" y="3982"/>
                </a:lnTo>
                <a:lnTo>
                  <a:pt x="10815" y="4099"/>
                </a:lnTo>
                <a:lnTo>
                  <a:pt x="10867" y="4217"/>
                </a:lnTo>
                <a:lnTo>
                  <a:pt x="10797" y="4242"/>
                </a:lnTo>
                <a:lnTo>
                  <a:pt x="10725" y="4264"/>
                </a:lnTo>
                <a:lnTo>
                  <a:pt x="10654" y="4286"/>
                </a:lnTo>
                <a:lnTo>
                  <a:pt x="10582" y="4308"/>
                </a:lnTo>
                <a:lnTo>
                  <a:pt x="10510" y="4328"/>
                </a:lnTo>
                <a:lnTo>
                  <a:pt x="10437" y="4348"/>
                </a:lnTo>
                <a:lnTo>
                  <a:pt x="10366" y="4368"/>
                </a:lnTo>
                <a:lnTo>
                  <a:pt x="10293" y="4387"/>
                </a:lnTo>
                <a:lnTo>
                  <a:pt x="10219" y="4405"/>
                </a:lnTo>
                <a:lnTo>
                  <a:pt x="10146" y="4423"/>
                </a:lnTo>
                <a:lnTo>
                  <a:pt x="10072" y="4439"/>
                </a:lnTo>
                <a:lnTo>
                  <a:pt x="9998" y="4456"/>
                </a:lnTo>
                <a:lnTo>
                  <a:pt x="9924" y="4471"/>
                </a:lnTo>
                <a:lnTo>
                  <a:pt x="9850" y="4486"/>
                </a:lnTo>
                <a:lnTo>
                  <a:pt x="9775" y="4501"/>
                </a:lnTo>
                <a:lnTo>
                  <a:pt x="9701" y="4514"/>
                </a:lnTo>
                <a:lnTo>
                  <a:pt x="9626" y="4527"/>
                </a:lnTo>
                <a:lnTo>
                  <a:pt x="9551" y="4540"/>
                </a:lnTo>
                <a:lnTo>
                  <a:pt x="9475" y="4551"/>
                </a:lnTo>
                <a:lnTo>
                  <a:pt x="9400" y="4562"/>
                </a:lnTo>
                <a:lnTo>
                  <a:pt x="9324" y="4573"/>
                </a:lnTo>
                <a:lnTo>
                  <a:pt x="9247" y="4582"/>
                </a:lnTo>
                <a:lnTo>
                  <a:pt x="9171" y="4591"/>
                </a:lnTo>
                <a:lnTo>
                  <a:pt x="9094" y="4600"/>
                </a:lnTo>
                <a:lnTo>
                  <a:pt x="9018" y="4607"/>
                </a:lnTo>
                <a:lnTo>
                  <a:pt x="8940" y="4614"/>
                </a:lnTo>
                <a:lnTo>
                  <a:pt x="8863" y="4621"/>
                </a:lnTo>
                <a:lnTo>
                  <a:pt x="8786" y="4626"/>
                </a:lnTo>
                <a:lnTo>
                  <a:pt x="8708" y="4631"/>
                </a:lnTo>
                <a:lnTo>
                  <a:pt x="8630" y="4635"/>
                </a:lnTo>
                <a:lnTo>
                  <a:pt x="8552" y="4639"/>
                </a:lnTo>
                <a:lnTo>
                  <a:pt x="8474" y="4642"/>
                </a:lnTo>
                <a:lnTo>
                  <a:pt x="8474" y="1047"/>
                </a:lnTo>
                <a:lnTo>
                  <a:pt x="8489" y="1048"/>
                </a:lnTo>
                <a:lnTo>
                  <a:pt x="8502" y="1049"/>
                </a:lnTo>
                <a:close/>
                <a:moveTo>
                  <a:pt x="7917" y="14987"/>
                </a:moveTo>
                <a:lnTo>
                  <a:pt x="7835" y="14918"/>
                </a:lnTo>
                <a:lnTo>
                  <a:pt x="7754" y="14850"/>
                </a:lnTo>
                <a:lnTo>
                  <a:pt x="7673" y="14779"/>
                </a:lnTo>
                <a:lnTo>
                  <a:pt x="7594" y="14708"/>
                </a:lnTo>
                <a:lnTo>
                  <a:pt x="7515" y="14636"/>
                </a:lnTo>
                <a:lnTo>
                  <a:pt x="7437" y="14562"/>
                </a:lnTo>
                <a:lnTo>
                  <a:pt x="7360" y="14487"/>
                </a:lnTo>
                <a:lnTo>
                  <a:pt x="7284" y="14410"/>
                </a:lnTo>
                <a:lnTo>
                  <a:pt x="7209" y="14333"/>
                </a:lnTo>
                <a:lnTo>
                  <a:pt x="7135" y="14255"/>
                </a:lnTo>
                <a:lnTo>
                  <a:pt x="7061" y="14175"/>
                </a:lnTo>
                <a:lnTo>
                  <a:pt x="6989" y="14095"/>
                </a:lnTo>
                <a:lnTo>
                  <a:pt x="6919" y="14012"/>
                </a:lnTo>
                <a:lnTo>
                  <a:pt x="6848" y="13930"/>
                </a:lnTo>
                <a:lnTo>
                  <a:pt x="6778" y="13846"/>
                </a:lnTo>
                <a:lnTo>
                  <a:pt x="6710" y="13761"/>
                </a:lnTo>
                <a:lnTo>
                  <a:pt x="6643" y="13675"/>
                </a:lnTo>
                <a:lnTo>
                  <a:pt x="6576" y="13588"/>
                </a:lnTo>
                <a:lnTo>
                  <a:pt x="6511" y="13499"/>
                </a:lnTo>
                <a:lnTo>
                  <a:pt x="6447" y="13410"/>
                </a:lnTo>
                <a:lnTo>
                  <a:pt x="6383" y="13319"/>
                </a:lnTo>
                <a:lnTo>
                  <a:pt x="6321" y="13228"/>
                </a:lnTo>
                <a:lnTo>
                  <a:pt x="6260" y="13135"/>
                </a:lnTo>
                <a:lnTo>
                  <a:pt x="6199" y="13042"/>
                </a:lnTo>
                <a:lnTo>
                  <a:pt x="6141" y="12948"/>
                </a:lnTo>
                <a:lnTo>
                  <a:pt x="6082" y="12853"/>
                </a:lnTo>
                <a:lnTo>
                  <a:pt x="6026" y="12757"/>
                </a:lnTo>
                <a:lnTo>
                  <a:pt x="5969" y="12659"/>
                </a:lnTo>
                <a:lnTo>
                  <a:pt x="5915" y="12561"/>
                </a:lnTo>
                <a:lnTo>
                  <a:pt x="5862" y="12462"/>
                </a:lnTo>
                <a:lnTo>
                  <a:pt x="5809" y="12363"/>
                </a:lnTo>
                <a:lnTo>
                  <a:pt x="5758" y="12262"/>
                </a:lnTo>
                <a:lnTo>
                  <a:pt x="5823" y="12242"/>
                </a:lnTo>
                <a:lnTo>
                  <a:pt x="5888" y="12223"/>
                </a:lnTo>
                <a:lnTo>
                  <a:pt x="5954" y="12204"/>
                </a:lnTo>
                <a:lnTo>
                  <a:pt x="6020" y="12187"/>
                </a:lnTo>
                <a:lnTo>
                  <a:pt x="6086" y="12169"/>
                </a:lnTo>
                <a:lnTo>
                  <a:pt x="6152" y="12153"/>
                </a:lnTo>
                <a:lnTo>
                  <a:pt x="6219" y="12136"/>
                </a:lnTo>
                <a:lnTo>
                  <a:pt x="6285" y="12121"/>
                </a:lnTo>
                <a:lnTo>
                  <a:pt x="6352" y="12106"/>
                </a:lnTo>
                <a:lnTo>
                  <a:pt x="6420" y="12091"/>
                </a:lnTo>
                <a:lnTo>
                  <a:pt x="6487" y="12077"/>
                </a:lnTo>
                <a:lnTo>
                  <a:pt x="6554" y="12064"/>
                </a:lnTo>
                <a:lnTo>
                  <a:pt x="6622" y="12051"/>
                </a:lnTo>
                <a:lnTo>
                  <a:pt x="6691" y="12039"/>
                </a:lnTo>
                <a:lnTo>
                  <a:pt x="6758" y="12027"/>
                </a:lnTo>
                <a:lnTo>
                  <a:pt x="6827" y="12016"/>
                </a:lnTo>
                <a:lnTo>
                  <a:pt x="6895" y="12005"/>
                </a:lnTo>
                <a:lnTo>
                  <a:pt x="6964" y="11995"/>
                </a:lnTo>
                <a:lnTo>
                  <a:pt x="7033" y="11986"/>
                </a:lnTo>
                <a:lnTo>
                  <a:pt x="7102" y="11976"/>
                </a:lnTo>
                <a:lnTo>
                  <a:pt x="7171" y="11968"/>
                </a:lnTo>
                <a:lnTo>
                  <a:pt x="7241" y="11960"/>
                </a:lnTo>
                <a:lnTo>
                  <a:pt x="7311" y="11953"/>
                </a:lnTo>
                <a:lnTo>
                  <a:pt x="7380" y="11946"/>
                </a:lnTo>
                <a:lnTo>
                  <a:pt x="7450" y="11940"/>
                </a:lnTo>
                <a:lnTo>
                  <a:pt x="7521" y="11934"/>
                </a:lnTo>
                <a:lnTo>
                  <a:pt x="7591" y="11929"/>
                </a:lnTo>
                <a:lnTo>
                  <a:pt x="7662" y="11924"/>
                </a:lnTo>
                <a:lnTo>
                  <a:pt x="7732" y="11920"/>
                </a:lnTo>
                <a:lnTo>
                  <a:pt x="7803" y="11916"/>
                </a:lnTo>
                <a:lnTo>
                  <a:pt x="7874" y="11913"/>
                </a:lnTo>
                <a:lnTo>
                  <a:pt x="7945" y="11911"/>
                </a:lnTo>
                <a:lnTo>
                  <a:pt x="7945" y="14988"/>
                </a:lnTo>
                <a:lnTo>
                  <a:pt x="7917" y="14987"/>
                </a:lnTo>
                <a:close/>
                <a:moveTo>
                  <a:pt x="15347" y="7759"/>
                </a:moveTo>
                <a:lnTo>
                  <a:pt x="12171" y="7759"/>
                </a:lnTo>
                <a:lnTo>
                  <a:pt x="12168" y="7652"/>
                </a:lnTo>
                <a:lnTo>
                  <a:pt x="12163" y="7545"/>
                </a:lnTo>
                <a:lnTo>
                  <a:pt x="12157" y="7439"/>
                </a:lnTo>
                <a:lnTo>
                  <a:pt x="12151" y="7332"/>
                </a:lnTo>
                <a:lnTo>
                  <a:pt x="12144" y="7226"/>
                </a:lnTo>
                <a:lnTo>
                  <a:pt x="12136" y="7120"/>
                </a:lnTo>
                <a:lnTo>
                  <a:pt x="12126" y="7015"/>
                </a:lnTo>
                <a:lnTo>
                  <a:pt x="12115" y="6911"/>
                </a:lnTo>
                <a:lnTo>
                  <a:pt x="12104" y="6805"/>
                </a:lnTo>
                <a:lnTo>
                  <a:pt x="12092" y="6701"/>
                </a:lnTo>
                <a:lnTo>
                  <a:pt x="12078" y="6598"/>
                </a:lnTo>
                <a:lnTo>
                  <a:pt x="12063" y="6494"/>
                </a:lnTo>
                <a:lnTo>
                  <a:pt x="12047" y="6391"/>
                </a:lnTo>
                <a:lnTo>
                  <a:pt x="12031" y="6288"/>
                </a:lnTo>
                <a:lnTo>
                  <a:pt x="12014" y="6186"/>
                </a:lnTo>
                <a:lnTo>
                  <a:pt x="11995" y="6084"/>
                </a:lnTo>
                <a:lnTo>
                  <a:pt x="11976" y="5982"/>
                </a:lnTo>
                <a:lnTo>
                  <a:pt x="11954" y="5881"/>
                </a:lnTo>
                <a:lnTo>
                  <a:pt x="11933" y="5781"/>
                </a:lnTo>
                <a:lnTo>
                  <a:pt x="11910" y="5681"/>
                </a:lnTo>
                <a:lnTo>
                  <a:pt x="11886" y="5582"/>
                </a:lnTo>
                <a:lnTo>
                  <a:pt x="11862" y="5482"/>
                </a:lnTo>
                <a:lnTo>
                  <a:pt x="11836" y="5383"/>
                </a:lnTo>
                <a:lnTo>
                  <a:pt x="11810" y="5285"/>
                </a:lnTo>
                <a:lnTo>
                  <a:pt x="11783" y="5188"/>
                </a:lnTo>
                <a:lnTo>
                  <a:pt x="11754" y="5090"/>
                </a:lnTo>
                <a:lnTo>
                  <a:pt x="11724" y="4993"/>
                </a:lnTo>
                <a:lnTo>
                  <a:pt x="11694" y="4897"/>
                </a:lnTo>
                <a:lnTo>
                  <a:pt x="11663" y="4801"/>
                </a:lnTo>
                <a:lnTo>
                  <a:pt x="11630" y="4706"/>
                </a:lnTo>
                <a:lnTo>
                  <a:pt x="11597" y="4611"/>
                </a:lnTo>
                <a:lnTo>
                  <a:pt x="11563" y="4517"/>
                </a:lnTo>
                <a:lnTo>
                  <a:pt x="11630" y="4489"/>
                </a:lnTo>
                <a:lnTo>
                  <a:pt x="11695" y="4461"/>
                </a:lnTo>
                <a:lnTo>
                  <a:pt x="11762" y="4432"/>
                </a:lnTo>
                <a:lnTo>
                  <a:pt x="11828" y="4403"/>
                </a:lnTo>
                <a:lnTo>
                  <a:pt x="11894" y="4374"/>
                </a:lnTo>
                <a:lnTo>
                  <a:pt x="11959" y="4343"/>
                </a:lnTo>
                <a:lnTo>
                  <a:pt x="12024" y="4312"/>
                </a:lnTo>
                <a:lnTo>
                  <a:pt x="12088" y="4281"/>
                </a:lnTo>
                <a:lnTo>
                  <a:pt x="12153" y="4249"/>
                </a:lnTo>
                <a:lnTo>
                  <a:pt x="12217" y="4216"/>
                </a:lnTo>
                <a:lnTo>
                  <a:pt x="12280" y="4183"/>
                </a:lnTo>
                <a:lnTo>
                  <a:pt x="12344" y="4150"/>
                </a:lnTo>
                <a:lnTo>
                  <a:pt x="12407" y="4116"/>
                </a:lnTo>
                <a:lnTo>
                  <a:pt x="12469" y="4081"/>
                </a:lnTo>
                <a:lnTo>
                  <a:pt x="12532" y="4046"/>
                </a:lnTo>
                <a:lnTo>
                  <a:pt x="12593" y="4011"/>
                </a:lnTo>
                <a:lnTo>
                  <a:pt x="12655" y="3975"/>
                </a:lnTo>
                <a:lnTo>
                  <a:pt x="12717" y="3939"/>
                </a:lnTo>
                <a:lnTo>
                  <a:pt x="12778" y="3902"/>
                </a:lnTo>
                <a:lnTo>
                  <a:pt x="12839" y="3865"/>
                </a:lnTo>
                <a:lnTo>
                  <a:pt x="12899" y="3827"/>
                </a:lnTo>
                <a:lnTo>
                  <a:pt x="12959" y="3789"/>
                </a:lnTo>
                <a:lnTo>
                  <a:pt x="13019" y="3749"/>
                </a:lnTo>
                <a:lnTo>
                  <a:pt x="13078" y="3710"/>
                </a:lnTo>
                <a:lnTo>
                  <a:pt x="13137" y="3670"/>
                </a:lnTo>
                <a:lnTo>
                  <a:pt x="13196" y="3630"/>
                </a:lnTo>
                <a:lnTo>
                  <a:pt x="13254" y="3590"/>
                </a:lnTo>
                <a:lnTo>
                  <a:pt x="13313" y="3549"/>
                </a:lnTo>
                <a:lnTo>
                  <a:pt x="13370" y="3507"/>
                </a:lnTo>
                <a:lnTo>
                  <a:pt x="13428" y="3466"/>
                </a:lnTo>
                <a:lnTo>
                  <a:pt x="13485" y="3423"/>
                </a:lnTo>
                <a:lnTo>
                  <a:pt x="13542" y="3381"/>
                </a:lnTo>
                <a:lnTo>
                  <a:pt x="13641" y="3492"/>
                </a:lnTo>
                <a:lnTo>
                  <a:pt x="13738" y="3605"/>
                </a:lnTo>
                <a:lnTo>
                  <a:pt x="13832" y="3719"/>
                </a:lnTo>
                <a:lnTo>
                  <a:pt x="13924" y="3837"/>
                </a:lnTo>
                <a:lnTo>
                  <a:pt x="14014" y="3956"/>
                </a:lnTo>
                <a:lnTo>
                  <a:pt x="14101" y="4076"/>
                </a:lnTo>
                <a:lnTo>
                  <a:pt x="14185" y="4199"/>
                </a:lnTo>
                <a:lnTo>
                  <a:pt x="14266" y="4324"/>
                </a:lnTo>
                <a:lnTo>
                  <a:pt x="14346" y="4450"/>
                </a:lnTo>
                <a:lnTo>
                  <a:pt x="14422" y="4578"/>
                </a:lnTo>
                <a:lnTo>
                  <a:pt x="14496" y="4708"/>
                </a:lnTo>
                <a:lnTo>
                  <a:pt x="14567" y="4839"/>
                </a:lnTo>
                <a:lnTo>
                  <a:pt x="14634" y="4972"/>
                </a:lnTo>
                <a:lnTo>
                  <a:pt x="14700" y="5106"/>
                </a:lnTo>
                <a:lnTo>
                  <a:pt x="14763" y="5243"/>
                </a:lnTo>
                <a:lnTo>
                  <a:pt x="14822" y="5380"/>
                </a:lnTo>
                <a:lnTo>
                  <a:pt x="14879" y="5519"/>
                </a:lnTo>
                <a:lnTo>
                  <a:pt x="14932" y="5660"/>
                </a:lnTo>
                <a:lnTo>
                  <a:pt x="14982" y="5802"/>
                </a:lnTo>
                <a:lnTo>
                  <a:pt x="15031" y="5945"/>
                </a:lnTo>
                <a:lnTo>
                  <a:pt x="15075" y="6090"/>
                </a:lnTo>
                <a:lnTo>
                  <a:pt x="15116" y="6236"/>
                </a:lnTo>
                <a:lnTo>
                  <a:pt x="15154" y="6383"/>
                </a:lnTo>
                <a:lnTo>
                  <a:pt x="15189" y="6532"/>
                </a:lnTo>
                <a:lnTo>
                  <a:pt x="15220" y="6681"/>
                </a:lnTo>
                <a:lnTo>
                  <a:pt x="15248" y="6832"/>
                </a:lnTo>
                <a:lnTo>
                  <a:pt x="15273" y="6984"/>
                </a:lnTo>
                <a:lnTo>
                  <a:pt x="15294" y="7137"/>
                </a:lnTo>
                <a:lnTo>
                  <a:pt x="15313" y="7291"/>
                </a:lnTo>
                <a:lnTo>
                  <a:pt x="15327" y="7446"/>
                </a:lnTo>
                <a:lnTo>
                  <a:pt x="15338" y="7602"/>
                </a:lnTo>
                <a:lnTo>
                  <a:pt x="15347" y="7759"/>
                </a:lnTo>
                <a:close/>
                <a:moveTo>
                  <a:pt x="8210" y="0"/>
                </a:moveTo>
                <a:lnTo>
                  <a:pt x="7787" y="10"/>
                </a:lnTo>
                <a:lnTo>
                  <a:pt x="7370" y="41"/>
                </a:lnTo>
                <a:lnTo>
                  <a:pt x="6960" y="92"/>
                </a:lnTo>
                <a:lnTo>
                  <a:pt x="6555" y="162"/>
                </a:lnTo>
                <a:lnTo>
                  <a:pt x="6158" y="253"/>
                </a:lnTo>
                <a:lnTo>
                  <a:pt x="5768" y="361"/>
                </a:lnTo>
                <a:lnTo>
                  <a:pt x="5386" y="486"/>
                </a:lnTo>
                <a:lnTo>
                  <a:pt x="5014" y="630"/>
                </a:lnTo>
                <a:lnTo>
                  <a:pt x="4651" y="791"/>
                </a:lnTo>
                <a:lnTo>
                  <a:pt x="4297" y="967"/>
                </a:lnTo>
                <a:lnTo>
                  <a:pt x="3953" y="1161"/>
                </a:lnTo>
                <a:lnTo>
                  <a:pt x="3619" y="1369"/>
                </a:lnTo>
                <a:lnTo>
                  <a:pt x="3298" y="1593"/>
                </a:lnTo>
                <a:lnTo>
                  <a:pt x="2987" y="1831"/>
                </a:lnTo>
                <a:lnTo>
                  <a:pt x="2690" y="2083"/>
                </a:lnTo>
                <a:lnTo>
                  <a:pt x="2404" y="2348"/>
                </a:lnTo>
                <a:lnTo>
                  <a:pt x="2132" y="2627"/>
                </a:lnTo>
                <a:lnTo>
                  <a:pt x="1875" y="2918"/>
                </a:lnTo>
                <a:lnTo>
                  <a:pt x="1631" y="3220"/>
                </a:lnTo>
                <a:lnTo>
                  <a:pt x="1402" y="3535"/>
                </a:lnTo>
                <a:lnTo>
                  <a:pt x="1188" y="3861"/>
                </a:lnTo>
                <a:lnTo>
                  <a:pt x="991" y="4195"/>
                </a:lnTo>
                <a:lnTo>
                  <a:pt x="810" y="4541"/>
                </a:lnTo>
                <a:lnTo>
                  <a:pt x="645" y="4897"/>
                </a:lnTo>
                <a:lnTo>
                  <a:pt x="498" y="5261"/>
                </a:lnTo>
                <a:lnTo>
                  <a:pt x="369" y="5634"/>
                </a:lnTo>
                <a:lnTo>
                  <a:pt x="259" y="6014"/>
                </a:lnTo>
                <a:lnTo>
                  <a:pt x="167" y="6402"/>
                </a:lnTo>
                <a:lnTo>
                  <a:pt x="94" y="6797"/>
                </a:lnTo>
                <a:lnTo>
                  <a:pt x="42" y="7198"/>
                </a:lnTo>
                <a:lnTo>
                  <a:pt x="10" y="7605"/>
                </a:lnTo>
                <a:lnTo>
                  <a:pt x="0" y="8018"/>
                </a:lnTo>
                <a:lnTo>
                  <a:pt x="10" y="8431"/>
                </a:lnTo>
                <a:lnTo>
                  <a:pt x="42" y="8838"/>
                </a:lnTo>
                <a:lnTo>
                  <a:pt x="94" y="9239"/>
                </a:lnTo>
                <a:lnTo>
                  <a:pt x="167" y="9634"/>
                </a:lnTo>
                <a:lnTo>
                  <a:pt x="259" y="10021"/>
                </a:lnTo>
                <a:lnTo>
                  <a:pt x="369" y="10402"/>
                </a:lnTo>
                <a:lnTo>
                  <a:pt x="498" y="10774"/>
                </a:lnTo>
                <a:lnTo>
                  <a:pt x="645" y="11139"/>
                </a:lnTo>
                <a:lnTo>
                  <a:pt x="810" y="11494"/>
                </a:lnTo>
                <a:lnTo>
                  <a:pt x="991" y="11840"/>
                </a:lnTo>
                <a:lnTo>
                  <a:pt x="1188" y="12175"/>
                </a:lnTo>
                <a:lnTo>
                  <a:pt x="1402" y="12501"/>
                </a:lnTo>
                <a:lnTo>
                  <a:pt x="1631" y="12815"/>
                </a:lnTo>
                <a:lnTo>
                  <a:pt x="1875" y="13118"/>
                </a:lnTo>
                <a:lnTo>
                  <a:pt x="2132" y="13409"/>
                </a:lnTo>
                <a:lnTo>
                  <a:pt x="2404" y="13688"/>
                </a:lnTo>
                <a:lnTo>
                  <a:pt x="2690" y="13953"/>
                </a:lnTo>
                <a:lnTo>
                  <a:pt x="2987" y="14205"/>
                </a:lnTo>
                <a:lnTo>
                  <a:pt x="3298" y="14443"/>
                </a:lnTo>
                <a:lnTo>
                  <a:pt x="3619" y="14667"/>
                </a:lnTo>
                <a:lnTo>
                  <a:pt x="3953" y="14875"/>
                </a:lnTo>
                <a:lnTo>
                  <a:pt x="4297" y="15068"/>
                </a:lnTo>
                <a:lnTo>
                  <a:pt x="4651" y="15245"/>
                </a:lnTo>
                <a:lnTo>
                  <a:pt x="5014" y="15406"/>
                </a:lnTo>
                <a:lnTo>
                  <a:pt x="5386" y="15550"/>
                </a:lnTo>
                <a:lnTo>
                  <a:pt x="5768" y="15675"/>
                </a:lnTo>
                <a:lnTo>
                  <a:pt x="6158" y="15783"/>
                </a:lnTo>
                <a:lnTo>
                  <a:pt x="6555" y="15873"/>
                </a:lnTo>
                <a:lnTo>
                  <a:pt x="6960" y="15944"/>
                </a:lnTo>
                <a:lnTo>
                  <a:pt x="7370" y="15995"/>
                </a:lnTo>
                <a:lnTo>
                  <a:pt x="7787" y="16026"/>
                </a:lnTo>
                <a:lnTo>
                  <a:pt x="8210" y="16036"/>
                </a:lnTo>
                <a:lnTo>
                  <a:pt x="8632" y="16026"/>
                </a:lnTo>
                <a:lnTo>
                  <a:pt x="9049" y="15995"/>
                </a:lnTo>
                <a:lnTo>
                  <a:pt x="9459" y="15944"/>
                </a:lnTo>
                <a:lnTo>
                  <a:pt x="9864" y="15873"/>
                </a:lnTo>
                <a:lnTo>
                  <a:pt x="10261" y="15783"/>
                </a:lnTo>
                <a:lnTo>
                  <a:pt x="10651" y="15675"/>
                </a:lnTo>
                <a:lnTo>
                  <a:pt x="11033" y="15550"/>
                </a:lnTo>
                <a:lnTo>
                  <a:pt x="11405" y="15406"/>
                </a:lnTo>
                <a:lnTo>
                  <a:pt x="11768" y="15245"/>
                </a:lnTo>
                <a:lnTo>
                  <a:pt x="12122" y="15068"/>
                </a:lnTo>
                <a:lnTo>
                  <a:pt x="12466" y="14875"/>
                </a:lnTo>
                <a:lnTo>
                  <a:pt x="12800" y="14667"/>
                </a:lnTo>
                <a:lnTo>
                  <a:pt x="13122" y="14443"/>
                </a:lnTo>
                <a:lnTo>
                  <a:pt x="13432" y="14205"/>
                </a:lnTo>
                <a:lnTo>
                  <a:pt x="13729" y="13953"/>
                </a:lnTo>
                <a:lnTo>
                  <a:pt x="14015" y="13688"/>
                </a:lnTo>
                <a:lnTo>
                  <a:pt x="14287" y="13409"/>
                </a:lnTo>
                <a:lnTo>
                  <a:pt x="14544" y="13118"/>
                </a:lnTo>
                <a:lnTo>
                  <a:pt x="14788" y="12815"/>
                </a:lnTo>
                <a:lnTo>
                  <a:pt x="15017" y="12501"/>
                </a:lnTo>
                <a:lnTo>
                  <a:pt x="15231" y="12175"/>
                </a:lnTo>
                <a:lnTo>
                  <a:pt x="15428" y="11840"/>
                </a:lnTo>
                <a:lnTo>
                  <a:pt x="15609" y="11494"/>
                </a:lnTo>
                <a:lnTo>
                  <a:pt x="15774" y="11139"/>
                </a:lnTo>
                <a:lnTo>
                  <a:pt x="15921" y="10774"/>
                </a:lnTo>
                <a:lnTo>
                  <a:pt x="16050" y="10402"/>
                </a:lnTo>
                <a:lnTo>
                  <a:pt x="16160" y="10021"/>
                </a:lnTo>
                <a:lnTo>
                  <a:pt x="16253" y="9634"/>
                </a:lnTo>
                <a:lnTo>
                  <a:pt x="16325" y="9239"/>
                </a:lnTo>
                <a:lnTo>
                  <a:pt x="16377" y="8838"/>
                </a:lnTo>
                <a:lnTo>
                  <a:pt x="16409" y="8431"/>
                </a:lnTo>
                <a:lnTo>
                  <a:pt x="16419" y="8018"/>
                </a:lnTo>
                <a:lnTo>
                  <a:pt x="16409" y="7605"/>
                </a:lnTo>
                <a:lnTo>
                  <a:pt x="16377" y="7198"/>
                </a:lnTo>
                <a:lnTo>
                  <a:pt x="16325" y="6797"/>
                </a:lnTo>
                <a:lnTo>
                  <a:pt x="16253" y="6402"/>
                </a:lnTo>
                <a:lnTo>
                  <a:pt x="16160" y="6014"/>
                </a:lnTo>
                <a:lnTo>
                  <a:pt x="16050" y="5634"/>
                </a:lnTo>
                <a:lnTo>
                  <a:pt x="15921" y="5261"/>
                </a:lnTo>
                <a:lnTo>
                  <a:pt x="15774" y="4897"/>
                </a:lnTo>
                <a:lnTo>
                  <a:pt x="15609" y="4541"/>
                </a:lnTo>
                <a:lnTo>
                  <a:pt x="15428" y="4195"/>
                </a:lnTo>
                <a:lnTo>
                  <a:pt x="15231" y="3861"/>
                </a:lnTo>
                <a:lnTo>
                  <a:pt x="15017" y="3535"/>
                </a:lnTo>
                <a:lnTo>
                  <a:pt x="14788" y="3220"/>
                </a:lnTo>
                <a:lnTo>
                  <a:pt x="14544" y="2918"/>
                </a:lnTo>
                <a:lnTo>
                  <a:pt x="14287" y="2627"/>
                </a:lnTo>
                <a:lnTo>
                  <a:pt x="14015" y="2348"/>
                </a:lnTo>
                <a:lnTo>
                  <a:pt x="13729" y="2083"/>
                </a:lnTo>
                <a:lnTo>
                  <a:pt x="13432" y="1831"/>
                </a:lnTo>
                <a:lnTo>
                  <a:pt x="13122" y="1593"/>
                </a:lnTo>
                <a:lnTo>
                  <a:pt x="12800" y="1369"/>
                </a:lnTo>
                <a:lnTo>
                  <a:pt x="12466" y="1161"/>
                </a:lnTo>
                <a:lnTo>
                  <a:pt x="12122" y="967"/>
                </a:lnTo>
                <a:lnTo>
                  <a:pt x="11768" y="791"/>
                </a:lnTo>
                <a:lnTo>
                  <a:pt x="11405" y="630"/>
                </a:lnTo>
                <a:lnTo>
                  <a:pt x="11033" y="486"/>
                </a:lnTo>
                <a:lnTo>
                  <a:pt x="10651" y="361"/>
                </a:lnTo>
                <a:lnTo>
                  <a:pt x="10261" y="253"/>
                </a:lnTo>
                <a:lnTo>
                  <a:pt x="9864" y="162"/>
                </a:lnTo>
                <a:lnTo>
                  <a:pt x="9459" y="92"/>
                </a:lnTo>
                <a:lnTo>
                  <a:pt x="9049" y="41"/>
                </a:lnTo>
                <a:lnTo>
                  <a:pt x="8632" y="10"/>
                </a:lnTo>
                <a:lnTo>
                  <a:pt x="821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17" tIns="48208" rIns="96417" bIns="4820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id-ID" sz="200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Right Triangle 29"/>
          <p:cNvSpPr/>
          <p:nvPr/>
        </p:nvSpPr>
        <p:spPr>
          <a:xfrm>
            <a:off x="8348525" y="1347499"/>
            <a:ext cx="523290" cy="216063"/>
          </a:xfrm>
          <a:prstGeom prst="rt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id-ID" sz="200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219486" y="153093"/>
            <a:ext cx="11429373" cy="8032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32" name="矩形 259"/>
          <p:cNvSpPr>
            <a:spLocks noChangeArrowheads="1"/>
          </p:cNvSpPr>
          <p:nvPr/>
        </p:nvSpPr>
        <p:spPr bwMode="auto">
          <a:xfrm>
            <a:off x="1419994" y="231564"/>
            <a:ext cx="47611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添加相关标题文字</a:t>
            </a:r>
            <a:endParaRPr lang="en-GB" altLang="zh-CN" sz="3600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2648860" y="153093"/>
            <a:ext cx="209538" cy="8032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4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1685671" y="6939117"/>
            <a:ext cx="1172727" cy="14921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35" name="矩形 259"/>
          <p:cNvSpPr>
            <a:spLocks noChangeArrowheads="1"/>
          </p:cNvSpPr>
          <p:nvPr/>
        </p:nvSpPr>
        <p:spPr bwMode="auto">
          <a:xfrm>
            <a:off x="9852215" y="6882928"/>
            <a:ext cx="242814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en-US" altLang="zh-CN" sz="110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CLICK TO ADD CAPTION TEXT</a:t>
            </a:r>
            <a:endParaRPr lang="en-GB" altLang="zh-CN" sz="1100" dirty="0">
              <a:solidFill>
                <a:schemeClr val="bg2">
                  <a:lumMod val="50000"/>
                </a:schemeClr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81779" y="7088337"/>
            <a:ext cx="703285" cy="1465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2" y="4706"/>
            <a:ext cx="955501" cy="985715"/>
          </a:xfrm>
          <a:prstGeom prst="rect">
            <a:avLst/>
          </a:prstGeom>
          <a:effectLst>
            <a:outerShdw blurRad="190500" dist="1270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88402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8" grpId="0" animBg="1"/>
      <p:bldP spid="29" grpId="0" animBg="1"/>
      <p:bldP spid="3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-88900" y="5295831"/>
            <a:ext cx="10118441" cy="88583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solidFill>
              <a:srgbClr val="EAEAEA"/>
            </a:solidFill>
            <a:miter lim="800000"/>
            <a:headEnd/>
            <a:tailEnd/>
          </a:ln>
          <a:extLst/>
        </p:spPr>
        <p:txBody>
          <a:bodyPr wrap="none" lIns="93187" tIns="46592" rIns="93187" bIns="46592" anchor="ctr"/>
          <a:lstStyle/>
          <a:p>
            <a:endParaRPr lang="zh-CN" altLang="en-US" sz="2500" kern="0" dirty="0">
              <a:solidFill>
                <a:sysClr val="windowText" lastClr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Line 43"/>
          <p:cNvSpPr>
            <a:spLocks noChangeShapeType="1"/>
          </p:cNvSpPr>
          <p:nvPr/>
        </p:nvSpPr>
        <p:spPr bwMode="auto">
          <a:xfrm rot="5400000">
            <a:off x="4640058" y="2208103"/>
            <a:ext cx="0" cy="7666026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3187" tIns="46592" rIns="93187" bIns="46592"/>
          <a:lstStyle/>
          <a:p>
            <a:pPr>
              <a:defRPr/>
            </a:pPr>
            <a:endParaRPr lang="zh-CN" altLang="en-US" sz="2500" kern="0" dirty="0">
              <a:solidFill>
                <a:sysClr val="windowText" lastClr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3933694" y="3378174"/>
            <a:ext cx="6095848" cy="88014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solidFill>
              <a:srgbClr val="EAEAEA"/>
            </a:solidFill>
            <a:miter lim="800000"/>
            <a:headEnd/>
            <a:tailEnd/>
          </a:ln>
          <a:extLst/>
        </p:spPr>
        <p:txBody>
          <a:bodyPr wrap="none" lIns="93187" tIns="46592" rIns="93187" bIns="46592" anchor="ctr"/>
          <a:lstStyle/>
          <a:p>
            <a:pPr>
              <a:defRPr/>
            </a:pPr>
            <a:endParaRPr lang="zh-CN" altLang="en-US" sz="2500" kern="0" dirty="0">
              <a:solidFill>
                <a:sysClr val="windowText" lastClr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Line 43"/>
          <p:cNvSpPr>
            <a:spLocks noChangeShapeType="1"/>
          </p:cNvSpPr>
          <p:nvPr/>
        </p:nvSpPr>
        <p:spPr bwMode="auto">
          <a:xfrm rot="16200000" flipH="1">
            <a:off x="6826583" y="2298820"/>
            <a:ext cx="0" cy="3509116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3187" tIns="46592" rIns="93187" bIns="46592"/>
          <a:lstStyle/>
          <a:p>
            <a:pPr>
              <a:defRPr/>
            </a:pPr>
            <a:endParaRPr lang="zh-CN" altLang="en-US" sz="2500" kern="0" dirty="0">
              <a:solidFill>
                <a:sysClr val="windowText" lastClr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 rot="5400000">
            <a:off x="8382089" y="4570841"/>
            <a:ext cx="2422232" cy="876359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rgbClr val="EAEAEA"/>
            </a:solidFill>
            <a:miter lim="800000"/>
            <a:headEnd/>
            <a:tailEnd/>
          </a:ln>
          <a:extLst/>
        </p:spPr>
        <p:txBody>
          <a:bodyPr wrap="none" lIns="93187" tIns="46592" rIns="93187" bIns="46592" anchor="ctr"/>
          <a:lstStyle/>
          <a:p>
            <a:pPr>
              <a:defRPr/>
            </a:pPr>
            <a:endParaRPr lang="zh-CN" altLang="en-US" sz="2500" kern="0" dirty="0">
              <a:solidFill>
                <a:srgbClr val="03A9F3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Line 44"/>
          <p:cNvSpPr>
            <a:spLocks noChangeShapeType="1"/>
          </p:cNvSpPr>
          <p:nvPr/>
        </p:nvSpPr>
        <p:spPr bwMode="auto">
          <a:xfrm>
            <a:off x="9611610" y="4552309"/>
            <a:ext cx="0" cy="419731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3187" tIns="46592" rIns="93187" bIns="46592"/>
          <a:lstStyle/>
          <a:p>
            <a:pPr>
              <a:defRPr/>
            </a:pPr>
            <a:endParaRPr lang="zh-CN" altLang="en-US" sz="2500" kern="0" dirty="0">
              <a:solidFill>
                <a:sysClr val="windowText" lastClr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4434469" y="1532843"/>
            <a:ext cx="5595072" cy="88583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solidFill>
              <a:srgbClr val="EAEAEA"/>
            </a:solidFill>
            <a:miter lim="800000"/>
            <a:headEnd/>
            <a:tailEnd/>
          </a:ln>
          <a:extLst/>
        </p:spPr>
        <p:txBody>
          <a:bodyPr wrap="none" lIns="93187" tIns="46592" rIns="93187" bIns="46592" anchor="ctr"/>
          <a:lstStyle/>
          <a:p>
            <a:endParaRPr lang="zh-CN" altLang="en-US" sz="2500" kern="0" dirty="0">
              <a:solidFill>
                <a:sysClr val="windowText" lastClr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Line 43"/>
          <p:cNvSpPr>
            <a:spLocks noChangeShapeType="1"/>
          </p:cNvSpPr>
          <p:nvPr/>
        </p:nvSpPr>
        <p:spPr bwMode="auto">
          <a:xfrm rot="5400000">
            <a:off x="6826583" y="424169"/>
            <a:ext cx="0" cy="3509116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3187" tIns="46592" rIns="93187" bIns="46592"/>
          <a:lstStyle/>
          <a:p>
            <a:pPr>
              <a:defRPr/>
            </a:pPr>
            <a:endParaRPr lang="zh-CN" altLang="en-US" sz="2500" kern="0" dirty="0">
              <a:solidFill>
                <a:sysClr val="windowText" lastClr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Rectangle 8"/>
          <p:cNvSpPr>
            <a:spLocks noChangeArrowheads="1"/>
          </p:cNvSpPr>
          <p:nvPr/>
        </p:nvSpPr>
        <p:spPr bwMode="auto">
          <a:xfrm rot="5400000">
            <a:off x="2674063" y="2457396"/>
            <a:ext cx="2725471" cy="876359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rgbClr val="EAEAEA"/>
            </a:solidFill>
            <a:miter lim="800000"/>
            <a:headEnd/>
            <a:tailEnd/>
          </a:ln>
          <a:extLst/>
        </p:spPr>
        <p:txBody>
          <a:bodyPr wrap="none" lIns="93187" tIns="46592" rIns="93187" bIns="46592" anchor="ctr"/>
          <a:lstStyle/>
          <a:p>
            <a:pPr>
              <a:defRPr/>
            </a:pPr>
            <a:endParaRPr lang="zh-CN" altLang="en-US" sz="2500" kern="0" dirty="0">
              <a:solidFill>
                <a:sysClr val="windowText" lastClr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Line 42"/>
          <p:cNvSpPr>
            <a:spLocks noChangeShapeType="1"/>
          </p:cNvSpPr>
          <p:nvPr/>
        </p:nvSpPr>
        <p:spPr bwMode="auto">
          <a:xfrm>
            <a:off x="4016541" y="2654238"/>
            <a:ext cx="0" cy="472276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3187" tIns="46592" rIns="93187" bIns="46592"/>
          <a:lstStyle/>
          <a:p>
            <a:pPr>
              <a:defRPr/>
            </a:pPr>
            <a:endParaRPr lang="zh-CN" altLang="en-US" sz="2500" kern="0" dirty="0">
              <a:solidFill>
                <a:sysClr val="windowText" lastClr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977305" y="1675879"/>
            <a:ext cx="3698557" cy="463426"/>
          </a:xfrm>
          <a:prstGeom prst="rect">
            <a:avLst/>
          </a:prstGeom>
        </p:spPr>
        <p:txBody>
          <a:bodyPr wrap="square" lIns="93187" tIns="46592" rIns="93187" bIns="46592" anchor="ctr">
            <a:spAutoFit/>
          </a:bodyPr>
          <a:lstStyle/>
          <a:p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华文黑体" pitchFamily="2" charset="-122"/>
                <a:sym typeface="Arial" panose="020B0604020202020204" pitchFamily="34" charset="0"/>
              </a:rPr>
              <a:t>请替换文字内容，修改文字内容，也可以直接复制你的内容到此。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ea typeface="微软雅黑" pitchFamily="34" charset="-122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977305" y="3550532"/>
            <a:ext cx="3698557" cy="463426"/>
          </a:xfrm>
          <a:prstGeom prst="rect">
            <a:avLst/>
          </a:prstGeom>
        </p:spPr>
        <p:txBody>
          <a:bodyPr wrap="square" lIns="93187" tIns="46592" rIns="93187" bIns="46592" anchor="ctr">
            <a:spAutoFit/>
          </a:bodyPr>
          <a:lstStyle/>
          <a:p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华文黑体" pitchFamily="2" charset="-122"/>
                <a:sym typeface="Arial" panose="020B0604020202020204" pitchFamily="34" charset="0"/>
              </a:rPr>
              <a:t>请替换文字内容，修改文字内容，也可以直接复制你的内容到此。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ea typeface="微软雅黑" pitchFamily="34" charset="-122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790700" y="5449372"/>
            <a:ext cx="6682374" cy="463426"/>
          </a:xfrm>
          <a:prstGeom prst="rect">
            <a:avLst/>
          </a:prstGeom>
        </p:spPr>
        <p:txBody>
          <a:bodyPr wrap="square" lIns="93187" tIns="46592" rIns="93187" bIns="46592" anchor="ctr">
            <a:spAutoFit/>
          </a:bodyPr>
          <a:lstStyle/>
          <a:p>
            <a:pPr algn="r"/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华文黑体" pitchFamily="2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  <a:ea typeface="微软雅黑" pitchFamily="34" charset="-122"/>
              <a:sym typeface="Arial" panose="020B0604020202020204" pitchFamily="34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884764" y="1239578"/>
            <a:ext cx="1431826" cy="1414658"/>
            <a:chOff x="6339994" y="1043271"/>
            <a:chExt cx="1030982" cy="1018620"/>
          </a:xfrm>
        </p:grpSpPr>
        <p:sp>
          <p:nvSpPr>
            <p:cNvPr id="20" name="Oval 38"/>
            <p:cNvSpPr>
              <a:spLocks noChangeArrowheads="1"/>
            </p:cNvSpPr>
            <p:nvPr/>
          </p:nvSpPr>
          <p:spPr bwMode="auto">
            <a:xfrm>
              <a:off x="6339994" y="1043271"/>
              <a:ext cx="1030982" cy="1018620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wrap="none" lIns="93187" tIns="46592" rIns="93187" bIns="46592" anchor="ctr"/>
            <a:lstStyle/>
            <a:p>
              <a:pPr algn="ctr">
                <a:defRPr/>
              </a:pPr>
              <a:r>
                <a:rPr lang="zh-CN" altLang="en-US" sz="2083" kern="0" dirty="0">
                  <a:solidFill>
                    <a:schemeClr val="accent2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起点</a:t>
              </a: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6395029" y="1090038"/>
              <a:ext cx="936152" cy="936152"/>
              <a:chOff x="304800" y="673100"/>
              <a:chExt cx="4000500" cy="4000500"/>
            </a:xfrm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3" name="同心圆 2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5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5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2" name="TextBox 1"/>
            <p:cNvSpPr txBox="1"/>
            <p:nvPr/>
          </p:nvSpPr>
          <p:spPr>
            <a:xfrm>
              <a:off x="6549987" y="1367914"/>
              <a:ext cx="594663" cy="3435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00" dirty="0">
                  <a:solidFill>
                    <a:schemeClr val="accent1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起点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320882" y="1239578"/>
            <a:ext cx="1431826" cy="1414658"/>
            <a:chOff x="2333737" y="1043271"/>
            <a:chExt cx="1030982" cy="1018620"/>
          </a:xfrm>
        </p:grpSpPr>
        <p:sp>
          <p:nvSpPr>
            <p:cNvPr id="26" name="Oval 38"/>
            <p:cNvSpPr>
              <a:spLocks noChangeArrowheads="1"/>
            </p:cNvSpPr>
            <p:nvPr/>
          </p:nvSpPr>
          <p:spPr bwMode="auto">
            <a:xfrm>
              <a:off x="2333737" y="1043271"/>
              <a:ext cx="1030982" cy="1018620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wrap="none" lIns="93187" tIns="46592" rIns="93187" bIns="46592" anchor="ctr"/>
            <a:lstStyle/>
            <a:p>
              <a:pPr algn="ctr">
                <a:defRPr/>
              </a:pPr>
              <a:endParaRPr lang="zh-CN" altLang="en-US" sz="2083" kern="0" dirty="0">
                <a:solidFill>
                  <a:schemeClr val="accent2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2385661" y="1090038"/>
              <a:ext cx="936152" cy="936152"/>
              <a:chOff x="304800" y="673100"/>
              <a:chExt cx="4000500" cy="4000500"/>
            </a:xfrm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9" name="同心圆 2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5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5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8" name="TextBox 38"/>
            <p:cNvSpPr txBox="1"/>
            <p:nvPr/>
          </p:nvSpPr>
          <p:spPr>
            <a:xfrm>
              <a:off x="2556219" y="1265726"/>
              <a:ext cx="543877" cy="5589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222" dirty="0">
                  <a:solidFill>
                    <a:schemeClr val="accent2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第一</a:t>
              </a:r>
              <a:endParaRPr lang="en-US" altLang="zh-CN" sz="2222" dirty="0">
                <a:solidFill>
                  <a:schemeClr val="accent2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r>
                <a:rPr lang="zh-CN" altLang="en-US" sz="2222" dirty="0">
                  <a:solidFill>
                    <a:schemeClr val="accent2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季度</a:t>
              </a:r>
              <a:endParaRPr lang="zh-CN" altLang="en-US" sz="3333" dirty="0">
                <a:solidFill>
                  <a:schemeClr val="accent2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320882" y="3090575"/>
            <a:ext cx="1431826" cy="1414658"/>
            <a:chOff x="2333737" y="2376076"/>
            <a:chExt cx="1030982" cy="1018620"/>
          </a:xfrm>
        </p:grpSpPr>
        <p:sp>
          <p:nvSpPr>
            <p:cNvPr id="32" name="Oval 38"/>
            <p:cNvSpPr>
              <a:spLocks noChangeArrowheads="1"/>
            </p:cNvSpPr>
            <p:nvPr/>
          </p:nvSpPr>
          <p:spPr bwMode="auto">
            <a:xfrm>
              <a:off x="2333737" y="2376076"/>
              <a:ext cx="1030982" cy="1018620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  <a:round/>
              <a:headEnd/>
              <a:tailEnd/>
            </a:ln>
          </p:spPr>
          <p:txBody>
            <a:bodyPr wrap="none" lIns="93187" tIns="46592" rIns="93187" bIns="46592" anchor="ctr"/>
            <a:lstStyle/>
            <a:p>
              <a:pPr algn="ctr">
                <a:defRPr/>
              </a:pPr>
              <a:endParaRPr lang="zh-CN" altLang="en-US" sz="2083" kern="0" dirty="0">
                <a:solidFill>
                  <a:schemeClr val="accent2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2385661" y="2414616"/>
              <a:ext cx="936152" cy="936152"/>
              <a:chOff x="304800" y="673100"/>
              <a:chExt cx="4000500" cy="4000500"/>
            </a:xfrm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5" name="同心圆 3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5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5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4" name="TextBox 42"/>
            <p:cNvSpPr txBox="1"/>
            <p:nvPr/>
          </p:nvSpPr>
          <p:spPr>
            <a:xfrm>
              <a:off x="2556219" y="2590304"/>
              <a:ext cx="543877" cy="5589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222" dirty="0">
                  <a:solidFill>
                    <a:schemeClr val="accent3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第二</a:t>
              </a:r>
              <a:endParaRPr lang="en-US" altLang="zh-CN" sz="2222" dirty="0">
                <a:solidFill>
                  <a:schemeClr val="accent3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r>
                <a:rPr lang="zh-CN" altLang="en-US" sz="2222" dirty="0">
                  <a:solidFill>
                    <a:schemeClr val="accent3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季度</a:t>
              </a:r>
              <a:endParaRPr lang="zh-CN" altLang="en-US" sz="3333" dirty="0">
                <a:solidFill>
                  <a:schemeClr val="accent3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895701" y="3090575"/>
            <a:ext cx="1431826" cy="1414658"/>
            <a:chOff x="6347869" y="2376076"/>
            <a:chExt cx="1030982" cy="1018620"/>
          </a:xfrm>
        </p:grpSpPr>
        <p:sp>
          <p:nvSpPr>
            <p:cNvPr id="38" name="Oval 38"/>
            <p:cNvSpPr>
              <a:spLocks noChangeArrowheads="1"/>
            </p:cNvSpPr>
            <p:nvPr/>
          </p:nvSpPr>
          <p:spPr bwMode="auto">
            <a:xfrm>
              <a:off x="6347869" y="2376076"/>
              <a:ext cx="1030982" cy="1018620"/>
            </a:xfrm>
            <a:prstGeom prst="ellipse">
              <a:avLst/>
            </a:prstGeom>
            <a:solidFill>
              <a:schemeClr val="accent4"/>
            </a:solidFill>
            <a:ln w="19050">
              <a:noFill/>
              <a:round/>
              <a:headEnd/>
              <a:tailEnd/>
            </a:ln>
          </p:spPr>
          <p:txBody>
            <a:bodyPr wrap="none" lIns="93187" tIns="46592" rIns="93187" bIns="46592" anchor="ctr"/>
            <a:lstStyle/>
            <a:p>
              <a:pPr algn="ctr">
                <a:defRPr/>
              </a:pPr>
              <a:endParaRPr lang="zh-CN" altLang="en-US" sz="2083" kern="0" dirty="0">
                <a:solidFill>
                  <a:schemeClr val="accent1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6405077" y="2414616"/>
              <a:ext cx="936152" cy="936152"/>
              <a:chOff x="304800" y="673100"/>
              <a:chExt cx="4000500" cy="4000500"/>
            </a:xfrm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1" name="同心圆 4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5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5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0" name="TextBox 43"/>
            <p:cNvSpPr txBox="1"/>
            <p:nvPr/>
          </p:nvSpPr>
          <p:spPr>
            <a:xfrm>
              <a:off x="6601283" y="2590304"/>
              <a:ext cx="543877" cy="5589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222" dirty="0">
                  <a:solidFill>
                    <a:schemeClr val="accent4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第三</a:t>
              </a:r>
              <a:endParaRPr lang="en-US" altLang="zh-CN" sz="2222" dirty="0">
                <a:solidFill>
                  <a:schemeClr val="accent4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r>
                <a:rPr lang="zh-CN" altLang="en-US" sz="2222" dirty="0">
                  <a:solidFill>
                    <a:schemeClr val="accent4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季度</a:t>
              </a:r>
              <a:endParaRPr lang="zh-CN" altLang="en-US" sz="3333" dirty="0">
                <a:solidFill>
                  <a:schemeClr val="accent4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895701" y="5022097"/>
            <a:ext cx="1431826" cy="1414658"/>
            <a:chOff x="6347869" y="3766864"/>
            <a:chExt cx="1030982" cy="1018620"/>
          </a:xfrm>
        </p:grpSpPr>
        <p:sp>
          <p:nvSpPr>
            <p:cNvPr id="44" name="Oval 38"/>
            <p:cNvSpPr>
              <a:spLocks noChangeArrowheads="1"/>
            </p:cNvSpPr>
            <p:nvPr/>
          </p:nvSpPr>
          <p:spPr bwMode="auto">
            <a:xfrm>
              <a:off x="6347869" y="3766864"/>
              <a:ext cx="1030982" cy="1018620"/>
            </a:xfrm>
            <a:prstGeom prst="ellipse">
              <a:avLst/>
            </a:prstGeom>
            <a:solidFill>
              <a:schemeClr val="accent5"/>
            </a:solidFill>
            <a:ln w="19050">
              <a:noFill/>
              <a:round/>
              <a:headEnd/>
              <a:tailEnd/>
            </a:ln>
          </p:spPr>
          <p:txBody>
            <a:bodyPr wrap="none" lIns="93187" tIns="46592" rIns="93187" bIns="46592" anchor="ctr"/>
            <a:lstStyle/>
            <a:p>
              <a:pPr algn="ctr">
                <a:defRPr/>
              </a:pPr>
              <a:endParaRPr lang="zh-CN" altLang="en-US" sz="2083" kern="0" dirty="0">
                <a:solidFill>
                  <a:schemeClr val="accent2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6405077" y="3808098"/>
              <a:ext cx="936152" cy="936152"/>
              <a:chOff x="304800" y="673100"/>
              <a:chExt cx="4000500" cy="4000500"/>
            </a:xfrm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7" name="同心圆 4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5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5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6" name="TextBox 44"/>
            <p:cNvSpPr txBox="1"/>
            <p:nvPr/>
          </p:nvSpPr>
          <p:spPr>
            <a:xfrm>
              <a:off x="6601283" y="3971564"/>
              <a:ext cx="543877" cy="5589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222" dirty="0">
                  <a:solidFill>
                    <a:schemeClr val="accent5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第四</a:t>
              </a:r>
              <a:endParaRPr lang="en-US" altLang="zh-CN" sz="2222" dirty="0">
                <a:solidFill>
                  <a:schemeClr val="accent5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r>
                <a:rPr lang="zh-CN" altLang="en-US" sz="2222" dirty="0">
                  <a:solidFill>
                    <a:schemeClr val="accent5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季度</a:t>
              </a:r>
              <a:endParaRPr lang="zh-CN" altLang="en-US" sz="3333" dirty="0">
                <a:solidFill>
                  <a:schemeClr val="accent5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9" name="矩形 48"/>
          <p:cNvSpPr/>
          <p:nvPr/>
        </p:nvSpPr>
        <p:spPr>
          <a:xfrm>
            <a:off x="1219486" y="153093"/>
            <a:ext cx="11429373" cy="8032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50" name="矩形 259"/>
          <p:cNvSpPr>
            <a:spLocks noChangeArrowheads="1"/>
          </p:cNvSpPr>
          <p:nvPr/>
        </p:nvSpPr>
        <p:spPr bwMode="auto">
          <a:xfrm>
            <a:off x="1419994" y="231564"/>
            <a:ext cx="47611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添加相关标题文字</a:t>
            </a:r>
            <a:endParaRPr lang="en-GB" altLang="zh-CN" sz="3600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2648860" y="153093"/>
            <a:ext cx="209538" cy="8032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4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1685671" y="6939117"/>
            <a:ext cx="1172727" cy="14921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53" name="矩形 259"/>
          <p:cNvSpPr>
            <a:spLocks noChangeArrowheads="1"/>
          </p:cNvSpPr>
          <p:nvPr/>
        </p:nvSpPr>
        <p:spPr bwMode="auto">
          <a:xfrm>
            <a:off x="9852215" y="6882928"/>
            <a:ext cx="242814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en-US" altLang="zh-CN" sz="110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CLICK TO ADD CAPTION TEXT</a:t>
            </a:r>
            <a:endParaRPr lang="en-GB" altLang="zh-CN" sz="1100" dirty="0">
              <a:solidFill>
                <a:schemeClr val="bg2">
                  <a:lumMod val="50000"/>
                </a:schemeClr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81779" y="7088337"/>
            <a:ext cx="703285" cy="1465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2" y="4706"/>
            <a:ext cx="955501" cy="985715"/>
          </a:xfrm>
          <a:prstGeom prst="rect">
            <a:avLst/>
          </a:prstGeom>
          <a:effectLst>
            <a:outerShdw blurRad="190500" dist="1270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34793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940"/>
                            </p:stCondLst>
                            <p:childTnLst>
                              <p:par>
                                <p:cTn id="2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44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940"/>
                            </p:stCondLst>
                            <p:childTnLst>
                              <p:par>
                                <p:cTn id="3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4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94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5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5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5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5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880"/>
                            </p:stCondLst>
                            <p:childTnLst>
                              <p:par>
                                <p:cTn id="5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38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880"/>
                            </p:stCondLst>
                            <p:childTnLst>
                              <p:par>
                                <p:cTn id="7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380"/>
                            </p:stCondLst>
                            <p:childTnLst>
                              <p:par>
                                <p:cTn id="7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88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8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8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16" grpId="1"/>
      <p:bldP spid="17" grpId="0"/>
      <p:bldP spid="17" grpId="1"/>
      <p:bldP spid="18" grpId="0"/>
      <p:bldP spid="18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f03f37d8-515c-4526-bc60-5f0deb8e19b3">
            <a:extLst>
              <a:ext uri="{FF2B5EF4-FFF2-40B4-BE49-F238E27FC236}">
                <a16:creationId xmlns:a16="http://schemas.microsoft.com/office/drawing/2014/main" xmlns="" id="{30B67EF8-0436-4B55-AA62-131873E1E001}"/>
              </a:ext>
            </a:extLst>
          </p:cNvPr>
          <p:cNvGrpSpPr>
            <a:grpSpLocks noChangeAspect="1"/>
          </p:cNvGrpSpPr>
          <p:nvPr/>
        </p:nvGrpSpPr>
        <p:grpSpPr>
          <a:xfrm>
            <a:off x="1117527" y="1279334"/>
            <a:ext cx="10623697" cy="3455399"/>
            <a:chOff x="1019436" y="1230064"/>
            <a:chExt cx="10073391" cy="3276410"/>
          </a:xfrm>
        </p:grpSpPr>
        <p:grpSp>
          <p:nvGrpSpPr>
            <p:cNvPr id="4" name="Group 51">
              <a:extLst>
                <a:ext uri="{FF2B5EF4-FFF2-40B4-BE49-F238E27FC236}">
                  <a16:creationId xmlns:a16="http://schemas.microsoft.com/office/drawing/2014/main" xmlns="" id="{D19EFD2E-AB4A-4E7C-A2DE-167940DD7332}"/>
                </a:ext>
              </a:extLst>
            </p:cNvPr>
            <p:cNvGrpSpPr/>
            <p:nvPr/>
          </p:nvGrpSpPr>
          <p:grpSpPr>
            <a:xfrm>
              <a:off x="1019436" y="1230064"/>
              <a:ext cx="10073391" cy="2753656"/>
              <a:chOff x="1199456" y="998508"/>
              <a:chExt cx="10073391" cy="2949207"/>
            </a:xfrm>
          </p:grpSpPr>
          <p:sp>
            <p:nvSpPr>
              <p:cNvPr id="29" name="Freeform: Shape 2">
                <a:extLst>
                  <a:ext uri="{FF2B5EF4-FFF2-40B4-BE49-F238E27FC236}">
                    <a16:creationId xmlns:a16="http://schemas.microsoft.com/office/drawing/2014/main" xmlns="" id="{90F43D91-EB98-4726-8BD2-F5632ACC54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9456" y="3402143"/>
                <a:ext cx="2556284" cy="545569"/>
              </a:xfrm>
              <a:custGeom>
                <a:avLst/>
                <a:gdLst>
                  <a:gd name="T0" fmla="*/ 5715 w 5760"/>
                  <a:gd name="T1" fmla="*/ 3576 h 3576"/>
                  <a:gd name="T2" fmla="*/ 5551 w 5760"/>
                  <a:gd name="T3" fmla="*/ 3566 h 3576"/>
                  <a:gd name="T4" fmla="*/ 5360 w 5760"/>
                  <a:gd name="T5" fmla="*/ 3536 h 3576"/>
                  <a:gd name="T6" fmla="*/ 5138 w 5760"/>
                  <a:gd name="T7" fmla="*/ 3476 h 3576"/>
                  <a:gd name="T8" fmla="*/ 4992 w 5760"/>
                  <a:gd name="T9" fmla="*/ 3417 h 3576"/>
                  <a:gd name="T10" fmla="*/ 4875 w 5760"/>
                  <a:gd name="T11" fmla="*/ 3357 h 3576"/>
                  <a:gd name="T12" fmla="*/ 4762 w 5760"/>
                  <a:gd name="T13" fmla="*/ 3282 h 3576"/>
                  <a:gd name="T14" fmla="*/ 4653 w 5760"/>
                  <a:gd name="T15" fmla="*/ 3192 h 3576"/>
                  <a:gd name="T16" fmla="*/ 4553 w 5760"/>
                  <a:gd name="T17" fmla="*/ 3087 h 3576"/>
                  <a:gd name="T18" fmla="*/ 4463 w 5760"/>
                  <a:gd name="T19" fmla="*/ 2962 h 3576"/>
                  <a:gd name="T20" fmla="*/ 4387 w 5760"/>
                  <a:gd name="T21" fmla="*/ 2820 h 3576"/>
                  <a:gd name="T22" fmla="*/ 4338 w 5760"/>
                  <a:gd name="T23" fmla="*/ 2699 h 3576"/>
                  <a:gd name="T24" fmla="*/ 4249 w 5760"/>
                  <a:gd name="T25" fmla="*/ 2419 h 3576"/>
                  <a:gd name="T26" fmla="*/ 4139 w 5760"/>
                  <a:gd name="T27" fmla="*/ 1990 h 3576"/>
                  <a:gd name="T28" fmla="*/ 3995 w 5760"/>
                  <a:gd name="T29" fmla="*/ 1414 h 3576"/>
                  <a:gd name="T30" fmla="*/ 3892 w 5760"/>
                  <a:gd name="T31" fmla="*/ 1074 h 3576"/>
                  <a:gd name="T32" fmla="*/ 3814 w 5760"/>
                  <a:gd name="T33" fmla="*/ 859 h 3576"/>
                  <a:gd name="T34" fmla="*/ 3725 w 5760"/>
                  <a:gd name="T35" fmla="*/ 658 h 3576"/>
                  <a:gd name="T36" fmla="*/ 3625 w 5760"/>
                  <a:gd name="T37" fmla="*/ 475 h 3576"/>
                  <a:gd name="T38" fmla="*/ 3510 w 5760"/>
                  <a:gd name="T39" fmla="*/ 317 h 3576"/>
                  <a:gd name="T40" fmla="*/ 3381 w 5760"/>
                  <a:gd name="T41" fmla="*/ 185 h 3576"/>
                  <a:gd name="T42" fmla="*/ 3234 w 5760"/>
                  <a:gd name="T43" fmla="*/ 85 h 3576"/>
                  <a:gd name="T44" fmla="*/ 3153 w 5760"/>
                  <a:gd name="T45" fmla="*/ 49 h 3576"/>
                  <a:gd name="T46" fmla="*/ 3067 w 5760"/>
                  <a:gd name="T47" fmla="*/ 23 h 3576"/>
                  <a:gd name="T48" fmla="*/ 2977 w 5760"/>
                  <a:gd name="T49" fmla="*/ 6 h 3576"/>
                  <a:gd name="T50" fmla="*/ 2881 w 5760"/>
                  <a:gd name="T51" fmla="*/ 0 h 3576"/>
                  <a:gd name="T52" fmla="*/ 2807 w 5760"/>
                  <a:gd name="T53" fmla="*/ 3 h 3576"/>
                  <a:gd name="T54" fmla="*/ 2715 w 5760"/>
                  <a:gd name="T55" fmla="*/ 17 h 3576"/>
                  <a:gd name="T56" fmla="*/ 2628 w 5760"/>
                  <a:gd name="T57" fmla="*/ 41 h 3576"/>
                  <a:gd name="T58" fmla="*/ 2546 w 5760"/>
                  <a:gd name="T59" fmla="*/ 76 h 3576"/>
                  <a:gd name="T60" fmla="*/ 2414 w 5760"/>
                  <a:gd name="T61" fmla="*/ 157 h 3576"/>
                  <a:gd name="T62" fmla="*/ 2280 w 5760"/>
                  <a:gd name="T63" fmla="*/ 281 h 3576"/>
                  <a:gd name="T64" fmla="*/ 2162 w 5760"/>
                  <a:gd name="T65" fmla="*/ 433 h 3576"/>
                  <a:gd name="T66" fmla="*/ 2059 w 5760"/>
                  <a:gd name="T67" fmla="*/ 610 h 3576"/>
                  <a:gd name="T68" fmla="*/ 1968 w 5760"/>
                  <a:gd name="T69" fmla="*/ 807 h 3576"/>
                  <a:gd name="T70" fmla="*/ 1888 w 5760"/>
                  <a:gd name="T71" fmla="*/ 1019 h 3576"/>
                  <a:gd name="T72" fmla="*/ 1799 w 5760"/>
                  <a:gd name="T73" fmla="*/ 1300 h 3576"/>
                  <a:gd name="T74" fmla="*/ 1677 w 5760"/>
                  <a:gd name="T75" fmla="*/ 1762 h 3576"/>
                  <a:gd name="T76" fmla="*/ 1539 w 5760"/>
                  <a:gd name="T77" fmla="*/ 2316 h 3576"/>
                  <a:gd name="T78" fmla="*/ 1438 w 5760"/>
                  <a:gd name="T79" fmla="*/ 2656 h 3576"/>
                  <a:gd name="T80" fmla="*/ 1391 w 5760"/>
                  <a:gd name="T81" fmla="*/ 2781 h 3576"/>
                  <a:gd name="T82" fmla="*/ 1318 w 5760"/>
                  <a:gd name="T83" fmla="*/ 2929 h 3576"/>
                  <a:gd name="T84" fmla="*/ 1231 w 5760"/>
                  <a:gd name="T85" fmla="*/ 3057 h 3576"/>
                  <a:gd name="T86" fmla="*/ 1133 w 5760"/>
                  <a:gd name="T87" fmla="*/ 3168 h 3576"/>
                  <a:gd name="T88" fmla="*/ 1026 w 5760"/>
                  <a:gd name="T89" fmla="*/ 3261 h 3576"/>
                  <a:gd name="T90" fmla="*/ 914 w 5760"/>
                  <a:gd name="T91" fmla="*/ 3339 h 3576"/>
                  <a:gd name="T92" fmla="*/ 798 w 5760"/>
                  <a:gd name="T93" fmla="*/ 3403 h 3576"/>
                  <a:gd name="T94" fmla="*/ 681 w 5760"/>
                  <a:gd name="T95" fmla="*/ 3454 h 3576"/>
                  <a:gd name="T96" fmla="*/ 454 w 5760"/>
                  <a:gd name="T97" fmla="*/ 3524 h 3576"/>
                  <a:gd name="T98" fmla="*/ 253 w 5760"/>
                  <a:gd name="T99" fmla="*/ 3561 h 3576"/>
                  <a:gd name="T100" fmla="*/ 98 w 5760"/>
                  <a:gd name="T101" fmla="*/ 3574 h 3576"/>
                  <a:gd name="T102" fmla="*/ 5760 w 5760"/>
                  <a:gd name="T103" fmla="*/ 3575 h 3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760" h="3576">
                    <a:moveTo>
                      <a:pt x="5760" y="3575"/>
                    </a:moveTo>
                    <a:lnTo>
                      <a:pt x="5760" y="3575"/>
                    </a:lnTo>
                    <a:lnTo>
                      <a:pt x="5748" y="3575"/>
                    </a:lnTo>
                    <a:lnTo>
                      <a:pt x="5715" y="3576"/>
                    </a:lnTo>
                    <a:lnTo>
                      <a:pt x="5662" y="3574"/>
                    </a:lnTo>
                    <a:lnTo>
                      <a:pt x="5628" y="3573"/>
                    </a:lnTo>
                    <a:lnTo>
                      <a:pt x="5591" y="3570"/>
                    </a:lnTo>
                    <a:lnTo>
                      <a:pt x="5551" y="3566"/>
                    </a:lnTo>
                    <a:lnTo>
                      <a:pt x="5507" y="3561"/>
                    </a:lnTo>
                    <a:lnTo>
                      <a:pt x="5461" y="3554"/>
                    </a:lnTo>
                    <a:lnTo>
                      <a:pt x="5412" y="3546"/>
                    </a:lnTo>
                    <a:lnTo>
                      <a:pt x="5360" y="3536"/>
                    </a:lnTo>
                    <a:lnTo>
                      <a:pt x="5306" y="3524"/>
                    </a:lnTo>
                    <a:lnTo>
                      <a:pt x="5251" y="3511"/>
                    </a:lnTo>
                    <a:lnTo>
                      <a:pt x="5195" y="3494"/>
                    </a:lnTo>
                    <a:lnTo>
                      <a:pt x="5138" y="3476"/>
                    </a:lnTo>
                    <a:lnTo>
                      <a:pt x="5079" y="3454"/>
                    </a:lnTo>
                    <a:lnTo>
                      <a:pt x="5050" y="3443"/>
                    </a:lnTo>
                    <a:lnTo>
                      <a:pt x="5021" y="3430"/>
                    </a:lnTo>
                    <a:lnTo>
                      <a:pt x="4992" y="3417"/>
                    </a:lnTo>
                    <a:lnTo>
                      <a:pt x="4963" y="3403"/>
                    </a:lnTo>
                    <a:lnTo>
                      <a:pt x="4933" y="3388"/>
                    </a:lnTo>
                    <a:lnTo>
                      <a:pt x="4904" y="3373"/>
                    </a:lnTo>
                    <a:lnTo>
                      <a:pt x="4875" y="3357"/>
                    </a:lnTo>
                    <a:lnTo>
                      <a:pt x="4846" y="3339"/>
                    </a:lnTo>
                    <a:lnTo>
                      <a:pt x="4818" y="3321"/>
                    </a:lnTo>
                    <a:lnTo>
                      <a:pt x="4790" y="3302"/>
                    </a:lnTo>
                    <a:lnTo>
                      <a:pt x="4762" y="3282"/>
                    </a:lnTo>
                    <a:lnTo>
                      <a:pt x="4734" y="3261"/>
                    </a:lnTo>
                    <a:lnTo>
                      <a:pt x="4707" y="3239"/>
                    </a:lnTo>
                    <a:lnTo>
                      <a:pt x="4680" y="3216"/>
                    </a:lnTo>
                    <a:lnTo>
                      <a:pt x="4653" y="3192"/>
                    </a:lnTo>
                    <a:lnTo>
                      <a:pt x="4627" y="3168"/>
                    </a:lnTo>
                    <a:lnTo>
                      <a:pt x="4602" y="3142"/>
                    </a:lnTo>
                    <a:lnTo>
                      <a:pt x="4577" y="3115"/>
                    </a:lnTo>
                    <a:lnTo>
                      <a:pt x="4553" y="3087"/>
                    </a:lnTo>
                    <a:lnTo>
                      <a:pt x="4529" y="3057"/>
                    </a:lnTo>
                    <a:lnTo>
                      <a:pt x="4507" y="3027"/>
                    </a:lnTo>
                    <a:lnTo>
                      <a:pt x="4484" y="2996"/>
                    </a:lnTo>
                    <a:lnTo>
                      <a:pt x="4463" y="2962"/>
                    </a:lnTo>
                    <a:lnTo>
                      <a:pt x="4443" y="2929"/>
                    </a:lnTo>
                    <a:lnTo>
                      <a:pt x="4423" y="2893"/>
                    </a:lnTo>
                    <a:lnTo>
                      <a:pt x="4404" y="2858"/>
                    </a:lnTo>
                    <a:lnTo>
                      <a:pt x="4387" y="2820"/>
                    </a:lnTo>
                    <a:lnTo>
                      <a:pt x="4369" y="2781"/>
                    </a:lnTo>
                    <a:lnTo>
                      <a:pt x="4369" y="2781"/>
                    </a:lnTo>
                    <a:lnTo>
                      <a:pt x="4353" y="2741"/>
                    </a:lnTo>
                    <a:lnTo>
                      <a:pt x="4338" y="2699"/>
                    </a:lnTo>
                    <a:lnTo>
                      <a:pt x="4322" y="2656"/>
                    </a:lnTo>
                    <a:lnTo>
                      <a:pt x="4308" y="2610"/>
                    </a:lnTo>
                    <a:lnTo>
                      <a:pt x="4278" y="2517"/>
                    </a:lnTo>
                    <a:lnTo>
                      <a:pt x="4249" y="2419"/>
                    </a:lnTo>
                    <a:lnTo>
                      <a:pt x="4221" y="2316"/>
                    </a:lnTo>
                    <a:lnTo>
                      <a:pt x="4194" y="2210"/>
                    </a:lnTo>
                    <a:lnTo>
                      <a:pt x="4166" y="2101"/>
                    </a:lnTo>
                    <a:lnTo>
                      <a:pt x="4139" y="1990"/>
                    </a:lnTo>
                    <a:lnTo>
                      <a:pt x="4083" y="1762"/>
                    </a:lnTo>
                    <a:lnTo>
                      <a:pt x="4055" y="1646"/>
                    </a:lnTo>
                    <a:lnTo>
                      <a:pt x="4025" y="1530"/>
                    </a:lnTo>
                    <a:lnTo>
                      <a:pt x="3995" y="1414"/>
                    </a:lnTo>
                    <a:lnTo>
                      <a:pt x="3962" y="1300"/>
                    </a:lnTo>
                    <a:lnTo>
                      <a:pt x="3928" y="1186"/>
                    </a:lnTo>
                    <a:lnTo>
                      <a:pt x="3910" y="1130"/>
                    </a:lnTo>
                    <a:lnTo>
                      <a:pt x="3892" y="1074"/>
                    </a:lnTo>
                    <a:lnTo>
                      <a:pt x="3873" y="1019"/>
                    </a:lnTo>
                    <a:lnTo>
                      <a:pt x="3854" y="965"/>
                    </a:lnTo>
                    <a:lnTo>
                      <a:pt x="3834" y="912"/>
                    </a:lnTo>
                    <a:lnTo>
                      <a:pt x="3814" y="859"/>
                    </a:lnTo>
                    <a:lnTo>
                      <a:pt x="3792" y="807"/>
                    </a:lnTo>
                    <a:lnTo>
                      <a:pt x="3771" y="756"/>
                    </a:lnTo>
                    <a:lnTo>
                      <a:pt x="3748" y="707"/>
                    </a:lnTo>
                    <a:lnTo>
                      <a:pt x="3725" y="658"/>
                    </a:lnTo>
                    <a:lnTo>
                      <a:pt x="3702" y="610"/>
                    </a:lnTo>
                    <a:lnTo>
                      <a:pt x="3677" y="564"/>
                    </a:lnTo>
                    <a:lnTo>
                      <a:pt x="3651" y="519"/>
                    </a:lnTo>
                    <a:lnTo>
                      <a:pt x="3625" y="475"/>
                    </a:lnTo>
                    <a:lnTo>
                      <a:pt x="3598" y="433"/>
                    </a:lnTo>
                    <a:lnTo>
                      <a:pt x="3570" y="392"/>
                    </a:lnTo>
                    <a:lnTo>
                      <a:pt x="3541" y="353"/>
                    </a:lnTo>
                    <a:lnTo>
                      <a:pt x="3510" y="317"/>
                    </a:lnTo>
                    <a:lnTo>
                      <a:pt x="3480" y="281"/>
                    </a:lnTo>
                    <a:lnTo>
                      <a:pt x="3448" y="246"/>
                    </a:lnTo>
                    <a:lnTo>
                      <a:pt x="3415" y="215"/>
                    </a:lnTo>
                    <a:lnTo>
                      <a:pt x="3381" y="185"/>
                    </a:lnTo>
                    <a:lnTo>
                      <a:pt x="3346" y="157"/>
                    </a:lnTo>
                    <a:lnTo>
                      <a:pt x="3309" y="131"/>
                    </a:lnTo>
                    <a:lnTo>
                      <a:pt x="3273" y="107"/>
                    </a:lnTo>
                    <a:lnTo>
                      <a:pt x="3234" y="85"/>
                    </a:lnTo>
                    <a:lnTo>
                      <a:pt x="3214" y="76"/>
                    </a:lnTo>
                    <a:lnTo>
                      <a:pt x="3194" y="66"/>
                    </a:lnTo>
                    <a:lnTo>
                      <a:pt x="3174" y="57"/>
                    </a:lnTo>
                    <a:lnTo>
                      <a:pt x="3153" y="49"/>
                    </a:lnTo>
                    <a:lnTo>
                      <a:pt x="3132" y="41"/>
                    </a:lnTo>
                    <a:lnTo>
                      <a:pt x="3111" y="35"/>
                    </a:lnTo>
                    <a:lnTo>
                      <a:pt x="3089" y="28"/>
                    </a:lnTo>
                    <a:lnTo>
                      <a:pt x="3067" y="23"/>
                    </a:lnTo>
                    <a:lnTo>
                      <a:pt x="3046" y="17"/>
                    </a:lnTo>
                    <a:lnTo>
                      <a:pt x="3023" y="13"/>
                    </a:lnTo>
                    <a:lnTo>
                      <a:pt x="2999" y="10"/>
                    </a:lnTo>
                    <a:lnTo>
                      <a:pt x="2977" y="6"/>
                    </a:lnTo>
                    <a:lnTo>
                      <a:pt x="2953" y="3"/>
                    </a:lnTo>
                    <a:lnTo>
                      <a:pt x="2929" y="2"/>
                    </a:lnTo>
                    <a:lnTo>
                      <a:pt x="2904" y="1"/>
                    </a:lnTo>
                    <a:lnTo>
                      <a:pt x="2881" y="0"/>
                    </a:lnTo>
                    <a:lnTo>
                      <a:pt x="2881" y="0"/>
                    </a:lnTo>
                    <a:lnTo>
                      <a:pt x="2856" y="1"/>
                    </a:lnTo>
                    <a:lnTo>
                      <a:pt x="2831" y="2"/>
                    </a:lnTo>
                    <a:lnTo>
                      <a:pt x="2807" y="3"/>
                    </a:lnTo>
                    <a:lnTo>
                      <a:pt x="2783" y="6"/>
                    </a:lnTo>
                    <a:lnTo>
                      <a:pt x="2761" y="10"/>
                    </a:lnTo>
                    <a:lnTo>
                      <a:pt x="2738" y="13"/>
                    </a:lnTo>
                    <a:lnTo>
                      <a:pt x="2715" y="17"/>
                    </a:lnTo>
                    <a:lnTo>
                      <a:pt x="2693" y="23"/>
                    </a:lnTo>
                    <a:lnTo>
                      <a:pt x="2671" y="28"/>
                    </a:lnTo>
                    <a:lnTo>
                      <a:pt x="2649" y="35"/>
                    </a:lnTo>
                    <a:lnTo>
                      <a:pt x="2628" y="41"/>
                    </a:lnTo>
                    <a:lnTo>
                      <a:pt x="2607" y="49"/>
                    </a:lnTo>
                    <a:lnTo>
                      <a:pt x="2587" y="57"/>
                    </a:lnTo>
                    <a:lnTo>
                      <a:pt x="2566" y="66"/>
                    </a:lnTo>
                    <a:lnTo>
                      <a:pt x="2546" y="76"/>
                    </a:lnTo>
                    <a:lnTo>
                      <a:pt x="2526" y="85"/>
                    </a:lnTo>
                    <a:lnTo>
                      <a:pt x="2487" y="107"/>
                    </a:lnTo>
                    <a:lnTo>
                      <a:pt x="2451" y="131"/>
                    </a:lnTo>
                    <a:lnTo>
                      <a:pt x="2414" y="157"/>
                    </a:lnTo>
                    <a:lnTo>
                      <a:pt x="2379" y="185"/>
                    </a:lnTo>
                    <a:lnTo>
                      <a:pt x="2345" y="215"/>
                    </a:lnTo>
                    <a:lnTo>
                      <a:pt x="2312" y="246"/>
                    </a:lnTo>
                    <a:lnTo>
                      <a:pt x="2280" y="281"/>
                    </a:lnTo>
                    <a:lnTo>
                      <a:pt x="2250" y="317"/>
                    </a:lnTo>
                    <a:lnTo>
                      <a:pt x="2219" y="353"/>
                    </a:lnTo>
                    <a:lnTo>
                      <a:pt x="2190" y="392"/>
                    </a:lnTo>
                    <a:lnTo>
                      <a:pt x="2162" y="433"/>
                    </a:lnTo>
                    <a:lnTo>
                      <a:pt x="2135" y="475"/>
                    </a:lnTo>
                    <a:lnTo>
                      <a:pt x="2109" y="519"/>
                    </a:lnTo>
                    <a:lnTo>
                      <a:pt x="2083" y="564"/>
                    </a:lnTo>
                    <a:lnTo>
                      <a:pt x="2059" y="610"/>
                    </a:lnTo>
                    <a:lnTo>
                      <a:pt x="2035" y="658"/>
                    </a:lnTo>
                    <a:lnTo>
                      <a:pt x="2012" y="707"/>
                    </a:lnTo>
                    <a:lnTo>
                      <a:pt x="1989" y="756"/>
                    </a:lnTo>
                    <a:lnTo>
                      <a:pt x="1968" y="807"/>
                    </a:lnTo>
                    <a:lnTo>
                      <a:pt x="1947" y="859"/>
                    </a:lnTo>
                    <a:lnTo>
                      <a:pt x="1926" y="912"/>
                    </a:lnTo>
                    <a:lnTo>
                      <a:pt x="1906" y="965"/>
                    </a:lnTo>
                    <a:lnTo>
                      <a:pt x="1888" y="1019"/>
                    </a:lnTo>
                    <a:lnTo>
                      <a:pt x="1868" y="1074"/>
                    </a:lnTo>
                    <a:lnTo>
                      <a:pt x="1850" y="1130"/>
                    </a:lnTo>
                    <a:lnTo>
                      <a:pt x="1832" y="1186"/>
                    </a:lnTo>
                    <a:lnTo>
                      <a:pt x="1799" y="1300"/>
                    </a:lnTo>
                    <a:lnTo>
                      <a:pt x="1767" y="1414"/>
                    </a:lnTo>
                    <a:lnTo>
                      <a:pt x="1735" y="1530"/>
                    </a:lnTo>
                    <a:lnTo>
                      <a:pt x="1706" y="1646"/>
                    </a:lnTo>
                    <a:lnTo>
                      <a:pt x="1677" y="1762"/>
                    </a:lnTo>
                    <a:lnTo>
                      <a:pt x="1621" y="1990"/>
                    </a:lnTo>
                    <a:lnTo>
                      <a:pt x="1594" y="2101"/>
                    </a:lnTo>
                    <a:lnTo>
                      <a:pt x="1567" y="2210"/>
                    </a:lnTo>
                    <a:lnTo>
                      <a:pt x="1539" y="2316"/>
                    </a:lnTo>
                    <a:lnTo>
                      <a:pt x="1511" y="2419"/>
                    </a:lnTo>
                    <a:lnTo>
                      <a:pt x="1482" y="2517"/>
                    </a:lnTo>
                    <a:lnTo>
                      <a:pt x="1453" y="2610"/>
                    </a:lnTo>
                    <a:lnTo>
                      <a:pt x="1438" y="2656"/>
                    </a:lnTo>
                    <a:lnTo>
                      <a:pt x="1422" y="2699"/>
                    </a:lnTo>
                    <a:lnTo>
                      <a:pt x="1407" y="2741"/>
                    </a:lnTo>
                    <a:lnTo>
                      <a:pt x="1391" y="2781"/>
                    </a:lnTo>
                    <a:lnTo>
                      <a:pt x="1391" y="2781"/>
                    </a:lnTo>
                    <a:lnTo>
                      <a:pt x="1373" y="2820"/>
                    </a:lnTo>
                    <a:lnTo>
                      <a:pt x="1356" y="2858"/>
                    </a:lnTo>
                    <a:lnTo>
                      <a:pt x="1338" y="2893"/>
                    </a:lnTo>
                    <a:lnTo>
                      <a:pt x="1318" y="2929"/>
                    </a:lnTo>
                    <a:lnTo>
                      <a:pt x="1298" y="2962"/>
                    </a:lnTo>
                    <a:lnTo>
                      <a:pt x="1276" y="2996"/>
                    </a:lnTo>
                    <a:lnTo>
                      <a:pt x="1253" y="3027"/>
                    </a:lnTo>
                    <a:lnTo>
                      <a:pt x="1231" y="3057"/>
                    </a:lnTo>
                    <a:lnTo>
                      <a:pt x="1208" y="3087"/>
                    </a:lnTo>
                    <a:lnTo>
                      <a:pt x="1183" y="3115"/>
                    </a:lnTo>
                    <a:lnTo>
                      <a:pt x="1158" y="3142"/>
                    </a:lnTo>
                    <a:lnTo>
                      <a:pt x="1133" y="3168"/>
                    </a:lnTo>
                    <a:lnTo>
                      <a:pt x="1107" y="3192"/>
                    </a:lnTo>
                    <a:lnTo>
                      <a:pt x="1080" y="3216"/>
                    </a:lnTo>
                    <a:lnTo>
                      <a:pt x="1055" y="3239"/>
                    </a:lnTo>
                    <a:lnTo>
                      <a:pt x="1026" y="3261"/>
                    </a:lnTo>
                    <a:lnTo>
                      <a:pt x="999" y="3282"/>
                    </a:lnTo>
                    <a:lnTo>
                      <a:pt x="971" y="3302"/>
                    </a:lnTo>
                    <a:lnTo>
                      <a:pt x="942" y="3321"/>
                    </a:lnTo>
                    <a:lnTo>
                      <a:pt x="914" y="3339"/>
                    </a:lnTo>
                    <a:lnTo>
                      <a:pt x="885" y="3357"/>
                    </a:lnTo>
                    <a:lnTo>
                      <a:pt x="857" y="3373"/>
                    </a:lnTo>
                    <a:lnTo>
                      <a:pt x="828" y="3388"/>
                    </a:lnTo>
                    <a:lnTo>
                      <a:pt x="798" y="3403"/>
                    </a:lnTo>
                    <a:lnTo>
                      <a:pt x="768" y="3417"/>
                    </a:lnTo>
                    <a:lnTo>
                      <a:pt x="739" y="3430"/>
                    </a:lnTo>
                    <a:lnTo>
                      <a:pt x="710" y="3443"/>
                    </a:lnTo>
                    <a:lnTo>
                      <a:pt x="681" y="3454"/>
                    </a:lnTo>
                    <a:lnTo>
                      <a:pt x="622" y="3476"/>
                    </a:lnTo>
                    <a:lnTo>
                      <a:pt x="565" y="3494"/>
                    </a:lnTo>
                    <a:lnTo>
                      <a:pt x="509" y="3511"/>
                    </a:lnTo>
                    <a:lnTo>
                      <a:pt x="454" y="3524"/>
                    </a:lnTo>
                    <a:lnTo>
                      <a:pt x="400" y="3536"/>
                    </a:lnTo>
                    <a:lnTo>
                      <a:pt x="349" y="3546"/>
                    </a:lnTo>
                    <a:lnTo>
                      <a:pt x="299" y="3554"/>
                    </a:lnTo>
                    <a:lnTo>
                      <a:pt x="253" y="3561"/>
                    </a:lnTo>
                    <a:lnTo>
                      <a:pt x="210" y="3566"/>
                    </a:lnTo>
                    <a:lnTo>
                      <a:pt x="169" y="3570"/>
                    </a:lnTo>
                    <a:lnTo>
                      <a:pt x="132" y="3573"/>
                    </a:lnTo>
                    <a:lnTo>
                      <a:pt x="98" y="3574"/>
                    </a:lnTo>
                    <a:lnTo>
                      <a:pt x="45" y="3576"/>
                    </a:lnTo>
                    <a:lnTo>
                      <a:pt x="12" y="3575"/>
                    </a:lnTo>
                    <a:lnTo>
                      <a:pt x="0" y="3575"/>
                    </a:lnTo>
                    <a:lnTo>
                      <a:pt x="5760" y="357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002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TextBox 7">
                <a:extLst>
                  <a:ext uri="{FF2B5EF4-FFF2-40B4-BE49-F238E27FC236}">
                    <a16:creationId xmlns:a16="http://schemas.microsoft.com/office/drawing/2014/main" xmlns="" id="{3494A9A7-2766-45D6-883F-767C4025883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269208" y="2789877"/>
                <a:ext cx="416781" cy="3955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t" anchorCtr="0">
                <a:normAutofit/>
                <a:scene3d>
                  <a:camera prst="orthographicFront"/>
                  <a:lightRig rig="threePt" dir="t"/>
                </a:scene3d>
                <a:sp3d contourW="12700">
                  <a:bevelT w="0" h="0"/>
                </a:sp3d>
              </a:bodyPr>
              <a:lstStyle/>
              <a:p>
                <a:pPr marL="0" lvl="1" algn="ctr"/>
                <a:r>
                  <a:rPr lang="en-US" altLang="ko-KR" sz="253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微软雅黑" panose="020B0503020204020204" pitchFamily="34" charset="-122"/>
                  </a:rPr>
                  <a:t>20%</a:t>
                </a:r>
              </a:p>
            </p:txBody>
          </p:sp>
          <p:sp>
            <p:nvSpPr>
              <p:cNvPr id="31" name="Freeform: Shape 3">
                <a:extLst>
                  <a:ext uri="{FF2B5EF4-FFF2-40B4-BE49-F238E27FC236}">
                    <a16:creationId xmlns:a16="http://schemas.microsoft.com/office/drawing/2014/main" xmlns="" id="{D9909693-EA01-44EA-83CA-4B13DCE03E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8733" y="2311000"/>
                <a:ext cx="2556284" cy="1636715"/>
              </a:xfrm>
              <a:custGeom>
                <a:avLst/>
                <a:gdLst>
                  <a:gd name="T0" fmla="*/ 5715 w 5760"/>
                  <a:gd name="T1" fmla="*/ 3576 h 3576"/>
                  <a:gd name="T2" fmla="*/ 5551 w 5760"/>
                  <a:gd name="T3" fmla="*/ 3566 h 3576"/>
                  <a:gd name="T4" fmla="*/ 5360 w 5760"/>
                  <a:gd name="T5" fmla="*/ 3536 h 3576"/>
                  <a:gd name="T6" fmla="*/ 5138 w 5760"/>
                  <a:gd name="T7" fmla="*/ 3476 h 3576"/>
                  <a:gd name="T8" fmla="*/ 4992 w 5760"/>
                  <a:gd name="T9" fmla="*/ 3417 h 3576"/>
                  <a:gd name="T10" fmla="*/ 4875 w 5760"/>
                  <a:gd name="T11" fmla="*/ 3357 h 3576"/>
                  <a:gd name="T12" fmla="*/ 4762 w 5760"/>
                  <a:gd name="T13" fmla="*/ 3282 h 3576"/>
                  <a:gd name="T14" fmla="*/ 4653 w 5760"/>
                  <a:gd name="T15" fmla="*/ 3192 h 3576"/>
                  <a:gd name="T16" fmla="*/ 4553 w 5760"/>
                  <a:gd name="T17" fmla="*/ 3087 h 3576"/>
                  <a:gd name="T18" fmla="*/ 4463 w 5760"/>
                  <a:gd name="T19" fmla="*/ 2962 h 3576"/>
                  <a:gd name="T20" fmla="*/ 4387 w 5760"/>
                  <a:gd name="T21" fmla="*/ 2820 h 3576"/>
                  <a:gd name="T22" fmla="*/ 4338 w 5760"/>
                  <a:gd name="T23" fmla="*/ 2699 h 3576"/>
                  <a:gd name="T24" fmla="*/ 4249 w 5760"/>
                  <a:gd name="T25" fmla="*/ 2419 h 3576"/>
                  <a:gd name="T26" fmla="*/ 4139 w 5760"/>
                  <a:gd name="T27" fmla="*/ 1990 h 3576"/>
                  <a:gd name="T28" fmla="*/ 3995 w 5760"/>
                  <a:gd name="T29" fmla="*/ 1414 h 3576"/>
                  <a:gd name="T30" fmla="*/ 3892 w 5760"/>
                  <a:gd name="T31" fmla="*/ 1074 h 3576"/>
                  <a:gd name="T32" fmla="*/ 3814 w 5760"/>
                  <a:gd name="T33" fmla="*/ 859 h 3576"/>
                  <a:gd name="T34" fmla="*/ 3725 w 5760"/>
                  <a:gd name="T35" fmla="*/ 658 h 3576"/>
                  <a:gd name="T36" fmla="*/ 3625 w 5760"/>
                  <a:gd name="T37" fmla="*/ 475 h 3576"/>
                  <a:gd name="T38" fmla="*/ 3510 w 5760"/>
                  <a:gd name="T39" fmla="*/ 317 h 3576"/>
                  <a:gd name="T40" fmla="*/ 3381 w 5760"/>
                  <a:gd name="T41" fmla="*/ 185 h 3576"/>
                  <a:gd name="T42" fmla="*/ 3234 w 5760"/>
                  <a:gd name="T43" fmla="*/ 85 h 3576"/>
                  <a:gd name="T44" fmla="*/ 3153 w 5760"/>
                  <a:gd name="T45" fmla="*/ 49 h 3576"/>
                  <a:gd name="T46" fmla="*/ 3067 w 5760"/>
                  <a:gd name="T47" fmla="*/ 23 h 3576"/>
                  <a:gd name="T48" fmla="*/ 2977 w 5760"/>
                  <a:gd name="T49" fmla="*/ 6 h 3576"/>
                  <a:gd name="T50" fmla="*/ 2881 w 5760"/>
                  <a:gd name="T51" fmla="*/ 0 h 3576"/>
                  <a:gd name="T52" fmla="*/ 2807 w 5760"/>
                  <a:gd name="T53" fmla="*/ 3 h 3576"/>
                  <a:gd name="T54" fmla="*/ 2715 w 5760"/>
                  <a:gd name="T55" fmla="*/ 17 h 3576"/>
                  <a:gd name="T56" fmla="*/ 2628 w 5760"/>
                  <a:gd name="T57" fmla="*/ 41 h 3576"/>
                  <a:gd name="T58" fmla="*/ 2546 w 5760"/>
                  <a:gd name="T59" fmla="*/ 76 h 3576"/>
                  <a:gd name="T60" fmla="*/ 2414 w 5760"/>
                  <a:gd name="T61" fmla="*/ 157 h 3576"/>
                  <a:gd name="T62" fmla="*/ 2280 w 5760"/>
                  <a:gd name="T63" fmla="*/ 281 h 3576"/>
                  <a:gd name="T64" fmla="*/ 2162 w 5760"/>
                  <a:gd name="T65" fmla="*/ 433 h 3576"/>
                  <a:gd name="T66" fmla="*/ 2059 w 5760"/>
                  <a:gd name="T67" fmla="*/ 610 h 3576"/>
                  <a:gd name="T68" fmla="*/ 1968 w 5760"/>
                  <a:gd name="T69" fmla="*/ 807 h 3576"/>
                  <a:gd name="T70" fmla="*/ 1888 w 5760"/>
                  <a:gd name="T71" fmla="*/ 1019 h 3576"/>
                  <a:gd name="T72" fmla="*/ 1799 w 5760"/>
                  <a:gd name="T73" fmla="*/ 1300 h 3576"/>
                  <a:gd name="T74" fmla="*/ 1677 w 5760"/>
                  <a:gd name="T75" fmla="*/ 1762 h 3576"/>
                  <a:gd name="T76" fmla="*/ 1539 w 5760"/>
                  <a:gd name="T77" fmla="*/ 2316 h 3576"/>
                  <a:gd name="T78" fmla="*/ 1438 w 5760"/>
                  <a:gd name="T79" fmla="*/ 2656 h 3576"/>
                  <a:gd name="T80" fmla="*/ 1391 w 5760"/>
                  <a:gd name="T81" fmla="*/ 2781 h 3576"/>
                  <a:gd name="T82" fmla="*/ 1318 w 5760"/>
                  <a:gd name="T83" fmla="*/ 2929 h 3576"/>
                  <a:gd name="T84" fmla="*/ 1231 w 5760"/>
                  <a:gd name="T85" fmla="*/ 3057 h 3576"/>
                  <a:gd name="T86" fmla="*/ 1133 w 5760"/>
                  <a:gd name="T87" fmla="*/ 3168 h 3576"/>
                  <a:gd name="T88" fmla="*/ 1026 w 5760"/>
                  <a:gd name="T89" fmla="*/ 3261 h 3576"/>
                  <a:gd name="T90" fmla="*/ 914 w 5760"/>
                  <a:gd name="T91" fmla="*/ 3339 h 3576"/>
                  <a:gd name="T92" fmla="*/ 798 w 5760"/>
                  <a:gd name="T93" fmla="*/ 3403 h 3576"/>
                  <a:gd name="T94" fmla="*/ 681 w 5760"/>
                  <a:gd name="T95" fmla="*/ 3454 h 3576"/>
                  <a:gd name="T96" fmla="*/ 454 w 5760"/>
                  <a:gd name="T97" fmla="*/ 3524 h 3576"/>
                  <a:gd name="T98" fmla="*/ 253 w 5760"/>
                  <a:gd name="T99" fmla="*/ 3561 h 3576"/>
                  <a:gd name="T100" fmla="*/ 98 w 5760"/>
                  <a:gd name="T101" fmla="*/ 3574 h 3576"/>
                  <a:gd name="T102" fmla="*/ 5760 w 5760"/>
                  <a:gd name="T103" fmla="*/ 3575 h 3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760" h="3576">
                    <a:moveTo>
                      <a:pt x="5760" y="3575"/>
                    </a:moveTo>
                    <a:lnTo>
                      <a:pt x="5760" y="3575"/>
                    </a:lnTo>
                    <a:lnTo>
                      <a:pt x="5748" y="3575"/>
                    </a:lnTo>
                    <a:lnTo>
                      <a:pt x="5715" y="3576"/>
                    </a:lnTo>
                    <a:lnTo>
                      <a:pt x="5662" y="3574"/>
                    </a:lnTo>
                    <a:lnTo>
                      <a:pt x="5628" y="3573"/>
                    </a:lnTo>
                    <a:lnTo>
                      <a:pt x="5591" y="3570"/>
                    </a:lnTo>
                    <a:lnTo>
                      <a:pt x="5551" y="3566"/>
                    </a:lnTo>
                    <a:lnTo>
                      <a:pt x="5507" y="3561"/>
                    </a:lnTo>
                    <a:lnTo>
                      <a:pt x="5461" y="3554"/>
                    </a:lnTo>
                    <a:lnTo>
                      <a:pt x="5412" y="3546"/>
                    </a:lnTo>
                    <a:lnTo>
                      <a:pt x="5360" y="3536"/>
                    </a:lnTo>
                    <a:lnTo>
                      <a:pt x="5306" y="3524"/>
                    </a:lnTo>
                    <a:lnTo>
                      <a:pt x="5251" y="3511"/>
                    </a:lnTo>
                    <a:lnTo>
                      <a:pt x="5195" y="3494"/>
                    </a:lnTo>
                    <a:lnTo>
                      <a:pt x="5138" y="3476"/>
                    </a:lnTo>
                    <a:lnTo>
                      <a:pt x="5079" y="3454"/>
                    </a:lnTo>
                    <a:lnTo>
                      <a:pt x="5050" y="3443"/>
                    </a:lnTo>
                    <a:lnTo>
                      <a:pt x="5021" y="3430"/>
                    </a:lnTo>
                    <a:lnTo>
                      <a:pt x="4992" y="3417"/>
                    </a:lnTo>
                    <a:lnTo>
                      <a:pt x="4963" y="3403"/>
                    </a:lnTo>
                    <a:lnTo>
                      <a:pt x="4933" y="3388"/>
                    </a:lnTo>
                    <a:lnTo>
                      <a:pt x="4904" y="3373"/>
                    </a:lnTo>
                    <a:lnTo>
                      <a:pt x="4875" y="3357"/>
                    </a:lnTo>
                    <a:lnTo>
                      <a:pt x="4846" y="3339"/>
                    </a:lnTo>
                    <a:lnTo>
                      <a:pt x="4818" y="3321"/>
                    </a:lnTo>
                    <a:lnTo>
                      <a:pt x="4790" y="3302"/>
                    </a:lnTo>
                    <a:lnTo>
                      <a:pt x="4762" y="3282"/>
                    </a:lnTo>
                    <a:lnTo>
                      <a:pt x="4734" y="3261"/>
                    </a:lnTo>
                    <a:lnTo>
                      <a:pt x="4707" y="3239"/>
                    </a:lnTo>
                    <a:lnTo>
                      <a:pt x="4680" y="3216"/>
                    </a:lnTo>
                    <a:lnTo>
                      <a:pt x="4653" y="3192"/>
                    </a:lnTo>
                    <a:lnTo>
                      <a:pt x="4627" y="3168"/>
                    </a:lnTo>
                    <a:lnTo>
                      <a:pt x="4602" y="3142"/>
                    </a:lnTo>
                    <a:lnTo>
                      <a:pt x="4577" y="3115"/>
                    </a:lnTo>
                    <a:lnTo>
                      <a:pt x="4553" y="3087"/>
                    </a:lnTo>
                    <a:lnTo>
                      <a:pt x="4529" y="3057"/>
                    </a:lnTo>
                    <a:lnTo>
                      <a:pt x="4507" y="3027"/>
                    </a:lnTo>
                    <a:lnTo>
                      <a:pt x="4484" y="2996"/>
                    </a:lnTo>
                    <a:lnTo>
                      <a:pt x="4463" y="2962"/>
                    </a:lnTo>
                    <a:lnTo>
                      <a:pt x="4443" y="2929"/>
                    </a:lnTo>
                    <a:lnTo>
                      <a:pt x="4423" y="2893"/>
                    </a:lnTo>
                    <a:lnTo>
                      <a:pt x="4404" y="2858"/>
                    </a:lnTo>
                    <a:lnTo>
                      <a:pt x="4387" y="2820"/>
                    </a:lnTo>
                    <a:lnTo>
                      <a:pt x="4369" y="2781"/>
                    </a:lnTo>
                    <a:lnTo>
                      <a:pt x="4369" y="2781"/>
                    </a:lnTo>
                    <a:lnTo>
                      <a:pt x="4353" y="2741"/>
                    </a:lnTo>
                    <a:lnTo>
                      <a:pt x="4338" y="2699"/>
                    </a:lnTo>
                    <a:lnTo>
                      <a:pt x="4322" y="2656"/>
                    </a:lnTo>
                    <a:lnTo>
                      <a:pt x="4308" y="2610"/>
                    </a:lnTo>
                    <a:lnTo>
                      <a:pt x="4278" y="2517"/>
                    </a:lnTo>
                    <a:lnTo>
                      <a:pt x="4249" y="2419"/>
                    </a:lnTo>
                    <a:lnTo>
                      <a:pt x="4221" y="2316"/>
                    </a:lnTo>
                    <a:lnTo>
                      <a:pt x="4194" y="2210"/>
                    </a:lnTo>
                    <a:lnTo>
                      <a:pt x="4166" y="2101"/>
                    </a:lnTo>
                    <a:lnTo>
                      <a:pt x="4139" y="1990"/>
                    </a:lnTo>
                    <a:lnTo>
                      <a:pt x="4083" y="1762"/>
                    </a:lnTo>
                    <a:lnTo>
                      <a:pt x="4055" y="1646"/>
                    </a:lnTo>
                    <a:lnTo>
                      <a:pt x="4025" y="1530"/>
                    </a:lnTo>
                    <a:lnTo>
                      <a:pt x="3995" y="1414"/>
                    </a:lnTo>
                    <a:lnTo>
                      <a:pt x="3962" y="1300"/>
                    </a:lnTo>
                    <a:lnTo>
                      <a:pt x="3928" y="1186"/>
                    </a:lnTo>
                    <a:lnTo>
                      <a:pt x="3910" y="1130"/>
                    </a:lnTo>
                    <a:lnTo>
                      <a:pt x="3892" y="1074"/>
                    </a:lnTo>
                    <a:lnTo>
                      <a:pt x="3873" y="1019"/>
                    </a:lnTo>
                    <a:lnTo>
                      <a:pt x="3854" y="965"/>
                    </a:lnTo>
                    <a:lnTo>
                      <a:pt x="3834" y="912"/>
                    </a:lnTo>
                    <a:lnTo>
                      <a:pt x="3814" y="859"/>
                    </a:lnTo>
                    <a:lnTo>
                      <a:pt x="3792" y="807"/>
                    </a:lnTo>
                    <a:lnTo>
                      <a:pt x="3771" y="756"/>
                    </a:lnTo>
                    <a:lnTo>
                      <a:pt x="3748" y="707"/>
                    </a:lnTo>
                    <a:lnTo>
                      <a:pt x="3725" y="658"/>
                    </a:lnTo>
                    <a:lnTo>
                      <a:pt x="3702" y="610"/>
                    </a:lnTo>
                    <a:lnTo>
                      <a:pt x="3677" y="564"/>
                    </a:lnTo>
                    <a:lnTo>
                      <a:pt x="3651" y="519"/>
                    </a:lnTo>
                    <a:lnTo>
                      <a:pt x="3625" y="475"/>
                    </a:lnTo>
                    <a:lnTo>
                      <a:pt x="3598" y="433"/>
                    </a:lnTo>
                    <a:lnTo>
                      <a:pt x="3570" y="392"/>
                    </a:lnTo>
                    <a:lnTo>
                      <a:pt x="3541" y="353"/>
                    </a:lnTo>
                    <a:lnTo>
                      <a:pt x="3510" y="317"/>
                    </a:lnTo>
                    <a:lnTo>
                      <a:pt x="3480" y="281"/>
                    </a:lnTo>
                    <a:lnTo>
                      <a:pt x="3448" y="246"/>
                    </a:lnTo>
                    <a:lnTo>
                      <a:pt x="3415" y="215"/>
                    </a:lnTo>
                    <a:lnTo>
                      <a:pt x="3381" y="185"/>
                    </a:lnTo>
                    <a:lnTo>
                      <a:pt x="3346" y="157"/>
                    </a:lnTo>
                    <a:lnTo>
                      <a:pt x="3309" y="131"/>
                    </a:lnTo>
                    <a:lnTo>
                      <a:pt x="3273" y="107"/>
                    </a:lnTo>
                    <a:lnTo>
                      <a:pt x="3234" y="85"/>
                    </a:lnTo>
                    <a:lnTo>
                      <a:pt x="3214" y="76"/>
                    </a:lnTo>
                    <a:lnTo>
                      <a:pt x="3194" y="66"/>
                    </a:lnTo>
                    <a:lnTo>
                      <a:pt x="3174" y="57"/>
                    </a:lnTo>
                    <a:lnTo>
                      <a:pt x="3153" y="49"/>
                    </a:lnTo>
                    <a:lnTo>
                      <a:pt x="3132" y="41"/>
                    </a:lnTo>
                    <a:lnTo>
                      <a:pt x="3111" y="35"/>
                    </a:lnTo>
                    <a:lnTo>
                      <a:pt x="3089" y="28"/>
                    </a:lnTo>
                    <a:lnTo>
                      <a:pt x="3067" y="23"/>
                    </a:lnTo>
                    <a:lnTo>
                      <a:pt x="3046" y="17"/>
                    </a:lnTo>
                    <a:lnTo>
                      <a:pt x="3023" y="13"/>
                    </a:lnTo>
                    <a:lnTo>
                      <a:pt x="2999" y="10"/>
                    </a:lnTo>
                    <a:lnTo>
                      <a:pt x="2977" y="6"/>
                    </a:lnTo>
                    <a:lnTo>
                      <a:pt x="2953" y="3"/>
                    </a:lnTo>
                    <a:lnTo>
                      <a:pt x="2929" y="2"/>
                    </a:lnTo>
                    <a:lnTo>
                      <a:pt x="2904" y="1"/>
                    </a:lnTo>
                    <a:lnTo>
                      <a:pt x="2881" y="0"/>
                    </a:lnTo>
                    <a:lnTo>
                      <a:pt x="2881" y="0"/>
                    </a:lnTo>
                    <a:lnTo>
                      <a:pt x="2856" y="1"/>
                    </a:lnTo>
                    <a:lnTo>
                      <a:pt x="2831" y="2"/>
                    </a:lnTo>
                    <a:lnTo>
                      <a:pt x="2807" y="3"/>
                    </a:lnTo>
                    <a:lnTo>
                      <a:pt x="2783" y="6"/>
                    </a:lnTo>
                    <a:lnTo>
                      <a:pt x="2761" y="10"/>
                    </a:lnTo>
                    <a:lnTo>
                      <a:pt x="2738" y="13"/>
                    </a:lnTo>
                    <a:lnTo>
                      <a:pt x="2715" y="17"/>
                    </a:lnTo>
                    <a:lnTo>
                      <a:pt x="2693" y="23"/>
                    </a:lnTo>
                    <a:lnTo>
                      <a:pt x="2671" y="28"/>
                    </a:lnTo>
                    <a:lnTo>
                      <a:pt x="2649" y="35"/>
                    </a:lnTo>
                    <a:lnTo>
                      <a:pt x="2628" y="41"/>
                    </a:lnTo>
                    <a:lnTo>
                      <a:pt x="2607" y="49"/>
                    </a:lnTo>
                    <a:lnTo>
                      <a:pt x="2587" y="57"/>
                    </a:lnTo>
                    <a:lnTo>
                      <a:pt x="2566" y="66"/>
                    </a:lnTo>
                    <a:lnTo>
                      <a:pt x="2546" y="76"/>
                    </a:lnTo>
                    <a:lnTo>
                      <a:pt x="2526" y="85"/>
                    </a:lnTo>
                    <a:lnTo>
                      <a:pt x="2487" y="107"/>
                    </a:lnTo>
                    <a:lnTo>
                      <a:pt x="2451" y="131"/>
                    </a:lnTo>
                    <a:lnTo>
                      <a:pt x="2414" y="157"/>
                    </a:lnTo>
                    <a:lnTo>
                      <a:pt x="2379" y="185"/>
                    </a:lnTo>
                    <a:lnTo>
                      <a:pt x="2345" y="215"/>
                    </a:lnTo>
                    <a:lnTo>
                      <a:pt x="2312" y="246"/>
                    </a:lnTo>
                    <a:lnTo>
                      <a:pt x="2280" y="281"/>
                    </a:lnTo>
                    <a:lnTo>
                      <a:pt x="2250" y="317"/>
                    </a:lnTo>
                    <a:lnTo>
                      <a:pt x="2219" y="353"/>
                    </a:lnTo>
                    <a:lnTo>
                      <a:pt x="2190" y="392"/>
                    </a:lnTo>
                    <a:lnTo>
                      <a:pt x="2162" y="433"/>
                    </a:lnTo>
                    <a:lnTo>
                      <a:pt x="2135" y="475"/>
                    </a:lnTo>
                    <a:lnTo>
                      <a:pt x="2109" y="519"/>
                    </a:lnTo>
                    <a:lnTo>
                      <a:pt x="2083" y="564"/>
                    </a:lnTo>
                    <a:lnTo>
                      <a:pt x="2059" y="610"/>
                    </a:lnTo>
                    <a:lnTo>
                      <a:pt x="2035" y="658"/>
                    </a:lnTo>
                    <a:lnTo>
                      <a:pt x="2012" y="707"/>
                    </a:lnTo>
                    <a:lnTo>
                      <a:pt x="1989" y="756"/>
                    </a:lnTo>
                    <a:lnTo>
                      <a:pt x="1968" y="807"/>
                    </a:lnTo>
                    <a:lnTo>
                      <a:pt x="1947" y="859"/>
                    </a:lnTo>
                    <a:lnTo>
                      <a:pt x="1926" y="912"/>
                    </a:lnTo>
                    <a:lnTo>
                      <a:pt x="1906" y="965"/>
                    </a:lnTo>
                    <a:lnTo>
                      <a:pt x="1888" y="1019"/>
                    </a:lnTo>
                    <a:lnTo>
                      <a:pt x="1868" y="1074"/>
                    </a:lnTo>
                    <a:lnTo>
                      <a:pt x="1850" y="1130"/>
                    </a:lnTo>
                    <a:lnTo>
                      <a:pt x="1832" y="1186"/>
                    </a:lnTo>
                    <a:lnTo>
                      <a:pt x="1799" y="1300"/>
                    </a:lnTo>
                    <a:lnTo>
                      <a:pt x="1767" y="1414"/>
                    </a:lnTo>
                    <a:lnTo>
                      <a:pt x="1735" y="1530"/>
                    </a:lnTo>
                    <a:lnTo>
                      <a:pt x="1706" y="1646"/>
                    </a:lnTo>
                    <a:lnTo>
                      <a:pt x="1677" y="1762"/>
                    </a:lnTo>
                    <a:lnTo>
                      <a:pt x="1621" y="1990"/>
                    </a:lnTo>
                    <a:lnTo>
                      <a:pt x="1594" y="2101"/>
                    </a:lnTo>
                    <a:lnTo>
                      <a:pt x="1567" y="2210"/>
                    </a:lnTo>
                    <a:lnTo>
                      <a:pt x="1539" y="2316"/>
                    </a:lnTo>
                    <a:lnTo>
                      <a:pt x="1511" y="2419"/>
                    </a:lnTo>
                    <a:lnTo>
                      <a:pt x="1482" y="2517"/>
                    </a:lnTo>
                    <a:lnTo>
                      <a:pt x="1453" y="2610"/>
                    </a:lnTo>
                    <a:lnTo>
                      <a:pt x="1438" y="2656"/>
                    </a:lnTo>
                    <a:lnTo>
                      <a:pt x="1422" y="2699"/>
                    </a:lnTo>
                    <a:lnTo>
                      <a:pt x="1407" y="2741"/>
                    </a:lnTo>
                    <a:lnTo>
                      <a:pt x="1391" y="2781"/>
                    </a:lnTo>
                    <a:lnTo>
                      <a:pt x="1391" y="2781"/>
                    </a:lnTo>
                    <a:lnTo>
                      <a:pt x="1373" y="2820"/>
                    </a:lnTo>
                    <a:lnTo>
                      <a:pt x="1356" y="2858"/>
                    </a:lnTo>
                    <a:lnTo>
                      <a:pt x="1338" y="2893"/>
                    </a:lnTo>
                    <a:lnTo>
                      <a:pt x="1318" y="2929"/>
                    </a:lnTo>
                    <a:lnTo>
                      <a:pt x="1298" y="2962"/>
                    </a:lnTo>
                    <a:lnTo>
                      <a:pt x="1276" y="2996"/>
                    </a:lnTo>
                    <a:lnTo>
                      <a:pt x="1253" y="3027"/>
                    </a:lnTo>
                    <a:lnTo>
                      <a:pt x="1231" y="3057"/>
                    </a:lnTo>
                    <a:lnTo>
                      <a:pt x="1208" y="3087"/>
                    </a:lnTo>
                    <a:lnTo>
                      <a:pt x="1183" y="3115"/>
                    </a:lnTo>
                    <a:lnTo>
                      <a:pt x="1158" y="3142"/>
                    </a:lnTo>
                    <a:lnTo>
                      <a:pt x="1133" y="3168"/>
                    </a:lnTo>
                    <a:lnTo>
                      <a:pt x="1107" y="3192"/>
                    </a:lnTo>
                    <a:lnTo>
                      <a:pt x="1080" y="3216"/>
                    </a:lnTo>
                    <a:lnTo>
                      <a:pt x="1055" y="3239"/>
                    </a:lnTo>
                    <a:lnTo>
                      <a:pt x="1026" y="3261"/>
                    </a:lnTo>
                    <a:lnTo>
                      <a:pt x="999" y="3282"/>
                    </a:lnTo>
                    <a:lnTo>
                      <a:pt x="971" y="3302"/>
                    </a:lnTo>
                    <a:lnTo>
                      <a:pt x="942" y="3321"/>
                    </a:lnTo>
                    <a:lnTo>
                      <a:pt x="914" y="3339"/>
                    </a:lnTo>
                    <a:lnTo>
                      <a:pt x="885" y="3357"/>
                    </a:lnTo>
                    <a:lnTo>
                      <a:pt x="857" y="3373"/>
                    </a:lnTo>
                    <a:lnTo>
                      <a:pt x="828" y="3388"/>
                    </a:lnTo>
                    <a:lnTo>
                      <a:pt x="798" y="3403"/>
                    </a:lnTo>
                    <a:lnTo>
                      <a:pt x="768" y="3417"/>
                    </a:lnTo>
                    <a:lnTo>
                      <a:pt x="739" y="3430"/>
                    </a:lnTo>
                    <a:lnTo>
                      <a:pt x="710" y="3443"/>
                    </a:lnTo>
                    <a:lnTo>
                      <a:pt x="681" y="3454"/>
                    </a:lnTo>
                    <a:lnTo>
                      <a:pt x="622" y="3476"/>
                    </a:lnTo>
                    <a:lnTo>
                      <a:pt x="565" y="3494"/>
                    </a:lnTo>
                    <a:lnTo>
                      <a:pt x="509" y="3511"/>
                    </a:lnTo>
                    <a:lnTo>
                      <a:pt x="454" y="3524"/>
                    </a:lnTo>
                    <a:lnTo>
                      <a:pt x="400" y="3536"/>
                    </a:lnTo>
                    <a:lnTo>
                      <a:pt x="349" y="3546"/>
                    </a:lnTo>
                    <a:lnTo>
                      <a:pt x="299" y="3554"/>
                    </a:lnTo>
                    <a:lnTo>
                      <a:pt x="253" y="3561"/>
                    </a:lnTo>
                    <a:lnTo>
                      <a:pt x="210" y="3566"/>
                    </a:lnTo>
                    <a:lnTo>
                      <a:pt x="169" y="3570"/>
                    </a:lnTo>
                    <a:lnTo>
                      <a:pt x="132" y="3573"/>
                    </a:lnTo>
                    <a:lnTo>
                      <a:pt x="98" y="3574"/>
                    </a:lnTo>
                    <a:lnTo>
                      <a:pt x="45" y="3576"/>
                    </a:lnTo>
                    <a:lnTo>
                      <a:pt x="12" y="3575"/>
                    </a:lnTo>
                    <a:lnTo>
                      <a:pt x="0" y="3575"/>
                    </a:lnTo>
                    <a:lnTo>
                      <a:pt x="5760" y="3575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002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TextBox 8">
                <a:extLst>
                  <a:ext uri="{FF2B5EF4-FFF2-40B4-BE49-F238E27FC236}">
                    <a16:creationId xmlns:a16="http://schemas.microsoft.com/office/drawing/2014/main" xmlns="" id="{F3CADF4C-26BA-468C-BF67-A36735A4658B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142073" y="1751958"/>
                <a:ext cx="429605" cy="3955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t" anchorCtr="0">
                <a:normAutofit/>
                <a:scene3d>
                  <a:camera prst="orthographicFront"/>
                  <a:lightRig rig="threePt" dir="t"/>
                </a:scene3d>
                <a:sp3d contourW="12700">
                  <a:bevelT w="0" h="0"/>
                </a:sp3d>
              </a:bodyPr>
              <a:lstStyle/>
              <a:p>
                <a:pPr marL="0" lvl="1" algn="ctr"/>
                <a:r>
                  <a:rPr lang="en-US" altLang="ko-KR" sz="2531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微软雅黑" panose="020B0503020204020204" pitchFamily="34" charset="-122"/>
                  </a:rPr>
                  <a:t>60%</a:t>
                </a:r>
              </a:p>
            </p:txBody>
          </p:sp>
          <p:sp>
            <p:nvSpPr>
              <p:cNvPr id="33" name="Freeform: Shape 4">
                <a:extLst>
                  <a:ext uri="{FF2B5EF4-FFF2-40B4-BE49-F238E27FC236}">
                    <a16:creationId xmlns:a16="http://schemas.microsoft.com/office/drawing/2014/main" xmlns="" id="{2A24FB0C-A8D0-4DDA-A5DD-B3FDAE847E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8010" y="2580143"/>
                <a:ext cx="2556284" cy="1367569"/>
              </a:xfrm>
              <a:custGeom>
                <a:avLst/>
                <a:gdLst>
                  <a:gd name="T0" fmla="*/ 5715 w 5760"/>
                  <a:gd name="T1" fmla="*/ 3576 h 3576"/>
                  <a:gd name="T2" fmla="*/ 5551 w 5760"/>
                  <a:gd name="T3" fmla="*/ 3566 h 3576"/>
                  <a:gd name="T4" fmla="*/ 5360 w 5760"/>
                  <a:gd name="T5" fmla="*/ 3536 h 3576"/>
                  <a:gd name="T6" fmla="*/ 5138 w 5760"/>
                  <a:gd name="T7" fmla="*/ 3476 h 3576"/>
                  <a:gd name="T8" fmla="*/ 4992 w 5760"/>
                  <a:gd name="T9" fmla="*/ 3417 h 3576"/>
                  <a:gd name="T10" fmla="*/ 4875 w 5760"/>
                  <a:gd name="T11" fmla="*/ 3357 h 3576"/>
                  <a:gd name="T12" fmla="*/ 4762 w 5760"/>
                  <a:gd name="T13" fmla="*/ 3282 h 3576"/>
                  <a:gd name="T14" fmla="*/ 4653 w 5760"/>
                  <a:gd name="T15" fmla="*/ 3192 h 3576"/>
                  <a:gd name="T16" fmla="*/ 4553 w 5760"/>
                  <a:gd name="T17" fmla="*/ 3087 h 3576"/>
                  <a:gd name="T18" fmla="*/ 4463 w 5760"/>
                  <a:gd name="T19" fmla="*/ 2962 h 3576"/>
                  <a:gd name="T20" fmla="*/ 4387 w 5760"/>
                  <a:gd name="T21" fmla="*/ 2820 h 3576"/>
                  <a:gd name="T22" fmla="*/ 4338 w 5760"/>
                  <a:gd name="T23" fmla="*/ 2699 h 3576"/>
                  <a:gd name="T24" fmla="*/ 4249 w 5760"/>
                  <a:gd name="T25" fmla="*/ 2419 h 3576"/>
                  <a:gd name="T26" fmla="*/ 4139 w 5760"/>
                  <a:gd name="T27" fmla="*/ 1990 h 3576"/>
                  <a:gd name="T28" fmla="*/ 3995 w 5760"/>
                  <a:gd name="T29" fmla="*/ 1414 h 3576"/>
                  <a:gd name="T30" fmla="*/ 3892 w 5760"/>
                  <a:gd name="T31" fmla="*/ 1074 h 3576"/>
                  <a:gd name="T32" fmla="*/ 3814 w 5760"/>
                  <a:gd name="T33" fmla="*/ 859 h 3576"/>
                  <a:gd name="T34" fmla="*/ 3725 w 5760"/>
                  <a:gd name="T35" fmla="*/ 658 h 3576"/>
                  <a:gd name="T36" fmla="*/ 3625 w 5760"/>
                  <a:gd name="T37" fmla="*/ 475 h 3576"/>
                  <a:gd name="T38" fmla="*/ 3510 w 5760"/>
                  <a:gd name="T39" fmla="*/ 317 h 3576"/>
                  <a:gd name="T40" fmla="*/ 3381 w 5760"/>
                  <a:gd name="T41" fmla="*/ 185 h 3576"/>
                  <a:gd name="T42" fmla="*/ 3234 w 5760"/>
                  <a:gd name="T43" fmla="*/ 85 h 3576"/>
                  <a:gd name="T44" fmla="*/ 3153 w 5760"/>
                  <a:gd name="T45" fmla="*/ 49 h 3576"/>
                  <a:gd name="T46" fmla="*/ 3067 w 5760"/>
                  <a:gd name="T47" fmla="*/ 23 h 3576"/>
                  <a:gd name="T48" fmla="*/ 2977 w 5760"/>
                  <a:gd name="T49" fmla="*/ 6 h 3576"/>
                  <a:gd name="T50" fmla="*/ 2881 w 5760"/>
                  <a:gd name="T51" fmla="*/ 0 h 3576"/>
                  <a:gd name="T52" fmla="*/ 2807 w 5760"/>
                  <a:gd name="T53" fmla="*/ 3 h 3576"/>
                  <a:gd name="T54" fmla="*/ 2715 w 5760"/>
                  <a:gd name="T55" fmla="*/ 17 h 3576"/>
                  <a:gd name="T56" fmla="*/ 2628 w 5760"/>
                  <a:gd name="T57" fmla="*/ 41 h 3576"/>
                  <a:gd name="T58" fmla="*/ 2546 w 5760"/>
                  <a:gd name="T59" fmla="*/ 76 h 3576"/>
                  <a:gd name="T60" fmla="*/ 2414 w 5760"/>
                  <a:gd name="T61" fmla="*/ 157 h 3576"/>
                  <a:gd name="T62" fmla="*/ 2280 w 5760"/>
                  <a:gd name="T63" fmla="*/ 281 h 3576"/>
                  <a:gd name="T64" fmla="*/ 2162 w 5760"/>
                  <a:gd name="T65" fmla="*/ 433 h 3576"/>
                  <a:gd name="T66" fmla="*/ 2059 w 5760"/>
                  <a:gd name="T67" fmla="*/ 610 h 3576"/>
                  <a:gd name="T68" fmla="*/ 1968 w 5760"/>
                  <a:gd name="T69" fmla="*/ 807 h 3576"/>
                  <a:gd name="T70" fmla="*/ 1888 w 5760"/>
                  <a:gd name="T71" fmla="*/ 1019 h 3576"/>
                  <a:gd name="T72" fmla="*/ 1799 w 5760"/>
                  <a:gd name="T73" fmla="*/ 1300 h 3576"/>
                  <a:gd name="T74" fmla="*/ 1677 w 5760"/>
                  <a:gd name="T75" fmla="*/ 1762 h 3576"/>
                  <a:gd name="T76" fmla="*/ 1539 w 5760"/>
                  <a:gd name="T77" fmla="*/ 2316 h 3576"/>
                  <a:gd name="T78" fmla="*/ 1438 w 5760"/>
                  <a:gd name="T79" fmla="*/ 2656 h 3576"/>
                  <a:gd name="T80" fmla="*/ 1391 w 5760"/>
                  <a:gd name="T81" fmla="*/ 2781 h 3576"/>
                  <a:gd name="T82" fmla="*/ 1318 w 5760"/>
                  <a:gd name="T83" fmla="*/ 2929 h 3576"/>
                  <a:gd name="T84" fmla="*/ 1231 w 5760"/>
                  <a:gd name="T85" fmla="*/ 3057 h 3576"/>
                  <a:gd name="T86" fmla="*/ 1133 w 5760"/>
                  <a:gd name="T87" fmla="*/ 3168 h 3576"/>
                  <a:gd name="T88" fmla="*/ 1026 w 5760"/>
                  <a:gd name="T89" fmla="*/ 3261 h 3576"/>
                  <a:gd name="T90" fmla="*/ 914 w 5760"/>
                  <a:gd name="T91" fmla="*/ 3339 h 3576"/>
                  <a:gd name="T92" fmla="*/ 798 w 5760"/>
                  <a:gd name="T93" fmla="*/ 3403 h 3576"/>
                  <a:gd name="T94" fmla="*/ 681 w 5760"/>
                  <a:gd name="T95" fmla="*/ 3454 h 3576"/>
                  <a:gd name="T96" fmla="*/ 454 w 5760"/>
                  <a:gd name="T97" fmla="*/ 3524 h 3576"/>
                  <a:gd name="T98" fmla="*/ 253 w 5760"/>
                  <a:gd name="T99" fmla="*/ 3561 h 3576"/>
                  <a:gd name="T100" fmla="*/ 98 w 5760"/>
                  <a:gd name="T101" fmla="*/ 3574 h 3576"/>
                  <a:gd name="T102" fmla="*/ 5760 w 5760"/>
                  <a:gd name="T103" fmla="*/ 3575 h 3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760" h="3576">
                    <a:moveTo>
                      <a:pt x="5760" y="3575"/>
                    </a:moveTo>
                    <a:lnTo>
                      <a:pt x="5760" y="3575"/>
                    </a:lnTo>
                    <a:lnTo>
                      <a:pt x="5748" y="3575"/>
                    </a:lnTo>
                    <a:lnTo>
                      <a:pt x="5715" y="3576"/>
                    </a:lnTo>
                    <a:lnTo>
                      <a:pt x="5662" y="3574"/>
                    </a:lnTo>
                    <a:lnTo>
                      <a:pt x="5628" y="3573"/>
                    </a:lnTo>
                    <a:lnTo>
                      <a:pt x="5591" y="3570"/>
                    </a:lnTo>
                    <a:lnTo>
                      <a:pt x="5551" y="3566"/>
                    </a:lnTo>
                    <a:lnTo>
                      <a:pt x="5507" y="3561"/>
                    </a:lnTo>
                    <a:lnTo>
                      <a:pt x="5461" y="3554"/>
                    </a:lnTo>
                    <a:lnTo>
                      <a:pt x="5412" y="3546"/>
                    </a:lnTo>
                    <a:lnTo>
                      <a:pt x="5360" y="3536"/>
                    </a:lnTo>
                    <a:lnTo>
                      <a:pt x="5306" y="3524"/>
                    </a:lnTo>
                    <a:lnTo>
                      <a:pt x="5251" y="3511"/>
                    </a:lnTo>
                    <a:lnTo>
                      <a:pt x="5195" y="3494"/>
                    </a:lnTo>
                    <a:lnTo>
                      <a:pt x="5138" y="3476"/>
                    </a:lnTo>
                    <a:lnTo>
                      <a:pt x="5079" y="3454"/>
                    </a:lnTo>
                    <a:lnTo>
                      <a:pt x="5050" y="3443"/>
                    </a:lnTo>
                    <a:lnTo>
                      <a:pt x="5021" y="3430"/>
                    </a:lnTo>
                    <a:lnTo>
                      <a:pt x="4992" y="3417"/>
                    </a:lnTo>
                    <a:lnTo>
                      <a:pt x="4963" y="3403"/>
                    </a:lnTo>
                    <a:lnTo>
                      <a:pt x="4933" y="3388"/>
                    </a:lnTo>
                    <a:lnTo>
                      <a:pt x="4904" y="3373"/>
                    </a:lnTo>
                    <a:lnTo>
                      <a:pt x="4875" y="3357"/>
                    </a:lnTo>
                    <a:lnTo>
                      <a:pt x="4846" y="3339"/>
                    </a:lnTo>
                    <a:lnTo>
                      <a:pt x="4818" y="3321"/>
                    </a:lnTo>
                    <a:lnTo>
                      <a:pt x="4790" y="3302"/>
                    </a:lnTo>
                    <a:lnTo>
                      <a:pt x="4762" y="3282"/>
                    </a:lnTo>
                    <a:lnTo>
                      <a:pt x="4734" y="3261"/>
                    </a:lnTo>
                    <a:lnTo>
                      <a:pt x="4707" y="3239"/>
                    </a:lnTo>
                    <a:lnTo>
                      <a:pt x="4680" y="3216"/>
                    </a:lnTo>
                    <a:lnTo>
                      <a:pt x="4653" y="3192"/>
                    </a:lnTo>
                    <a:lnTo>
                      <a:pt x="4627" y="3168"/>
                    </a:lnTo>
                    <a:lnTo>
                      <a:pt x="4602" y="3142"/>
                    </a:lnTo>
                    <a:lnTo>
                      <a:pt x="4577" y="3115"/>
                    </a:lnTo>
                    <a:lnTo>
                      <a:pt x="4553" y="3087"/>
                    </a:lnTo>
                    <a:lnTo>
                      <a:pt x="4529" y="3057"/>
                    </a:lnTo>
                    <a:lnTo>
                      <a:pt x="4507" y="3027"/>
                    </a:lnTo>
                    <a:lnTo>
                      <a:pt x="4484" y="2996"/>
                    </a:lnTo>
                    <a:lnTo>
                      <a:pt x="4463" y="2962"/>
                    </a:lnTo>
                    <a:lnTo>
                      <a:pt x="4443" y="2929"/>
                    </a:lnTo>
                    <a:lnTo>
                      <a:pt x="4423" y="2893"/>
                    </a:lnTo>
                    <a:lnTo>
                      <a:pt x="4404" y="2858"/>
                    </a:lnTo>
                    <a:lnTo>
                      <a:pt x="4387" y="2820"/>
                    </a:lnTo>
                    <a:lnTo>
                      <a:pt x="4369" y="2781"/>
                    </a:lnTo>
                    <a:lnTo>
                      <a:pt x="4369" y="2781"/>
                    </a:lnTo>
                    <a:lnTo>
                      <a:pt x="4353" y="2741"/>
                    </a:lnTo>
                    <a:lnTo>
                      <a:pt x="4338" y="2699"/>
                    </a:lnTo>
                    <a:lnTo>
                      <a:pt x="4322" y="2656"/>
                    </a:lnTo>
                    <a:lnTo>
                      <a:pt x="4308" y="2610"/>
                    </a:lnTo>
                    <a:lnTo>
                      <a:pt x="4278" y="2517"/>
                    </a:lnTo>
                    <a:lnTo>
                      <a:pt x="4249" y="2419"/>
                    </a:lnTo>
                    <a:lnTo>
                      <a:pt x="4221" y="2316"/>
                    </a:lnTo>
                    <a:lnTo>
                      <a:pt x="4194" y="2210"/>
                    </a:lnTo>
                    <a:lnTo>
                      <a:pt x="4166" y="2101"/>
                    </a:lnTo>
                    <a:lnTo>
                      <a:pt x="4139" y="1990"/>
                    </a:lnTo>
                    <a:lnTo>
                      <a:pt x="4083" y="1762"/>
                    </a:lnTo>
                    <a:lnTo>
                      <a:pt x="4055" y="1646"/>
                    </a:lnTo>
                    <a:lnTo>
                      <a:pt x="4025" y="1530"/>
                    </a:lnTo>
                    <a:lnTo>
                      <a:pt x="3995" y="1414"/>
                    </a:lnTo>
                    <a:lnTo>
                      <a:pt x="3962" y="1300"/>
                    </a:lnTo>
                    <a:lnTo>
                      <a:pt x="3928" y="1186"/>
                    </a:lnTo>
                    <a:lnTo>
                      <a:pt x="3910" y="1130"/>
                    </a:lnTo>
                    <a:lnTo>
                      <a:pt x="3892" y="1074"/>
                    </a:lnTo>
                    <a:lnTo>
                      <a:pt x="3873" y="1019"/>
                    </a:lnTo>
                    <a:lnTo>
                      <a:pt x="3854" y="965"/>
                    </a:lnTo>
                    <a:lnTo>
                      <a:pt x="3834" y="912"/>
                    </a:lnTo>
                    <a:lnTo>
                      <a:pt x="3814" y="859"/>
                    </a:lnTo>
                    <a:lnTo>
                      <a:pt x="3792" y="807"/>
                    </a:lnTo>
                    <a:lnTo>
                      <a:pt x="3771" y="756"/>
                    </a:lnTo>
                    <a:lnTo>
                      <a:pt x="3748" y="707"/>
                    </a:lnTo>
                    <a:lnTo>
                      <a:pt x="3725" y="658"/>
                    </a:lnTo>
                    <a:lnTo>
                      <a:pt x="3702" y="610"/>
                    </a:lnTo>
                    <a:lnTo>
                      <a:pt x="3677" y="564"/>
                    </a:lnTo>
                    <a:lnTo>
                      <a:pt x="3651" y="519"/>
                    </a:lnTo>
                    <a:lnTo>
                      <a:pt x="3625" y="475"/>
                    </a:lnTo>
                    <a:lnTo>
                      <a:pt x="3598" y="433"/>
                    </a:lnTo>
                    <a:lnTo>
                      <a:pt x="3570" y="392"/>
                    </a:lnTo>
                    <a:lnTo>
                      <a:pt x="3541" y="353"/>
                    </a:lnTo>
                    <a:lnTo>
                      <a:pt x="3510" y="317"/>
                    </a:lnTo>
                    <a:lnTo>
                      <a:pt x="3480" y="281"/>
                    </a:lnTo>
                    <a:lnTo>
                      <a:pt x="3448" y="246"/>
                    </a:lnTo>
                    <a:lnTo>
                      <a:pt x="3415" y="215"/>
                    </a:lnTo>
                    <a:lnTo>
                      <a:pt x="3381" y="185"/>
                    </a:lnTo>
                    <a:lnTo>
                      <a:pt x="3346" y="157"/>
                    </a:lnTo>
                    <a:lnTo>
                      <a:pt x="3309" y="131"/>
                    </a:lnTo>
                    <a:lnTo>
                      <a:pt x="3273" y="107"/>
                    </a:lnTo>
                    <a:lnTo>
                      <a:pt x="3234" y="85"/>
                    </a:lnTo>
                    <a:lnTo>
                      <a:pt x="3214" y="76"/>
                    </a:lnTo>
                    <a:lnTo>
                      <a:pt x="3194" y="66"/>
                    </a:lnTo>
                    <a:lnTo>
                      <a:pt x="3174" y="57"/>
                    </a:lnTo>
                    <a:lnTo>
                      <a:pt x="3153" y="49"/>
                    </a:lnTo>
                    <a:lnTo>
                      <a:pt x="3132" y="41"/>
                    </a:lnTo>
                    <a:lnTo>
                      <a:pt x="3111" y="35"/>
                    </a:lnTo>
                    <a:lnTo>
                      <a:pt x="3089" y="28"/>
                    </a:lnTo>
                    <a:lnTo>
                      <a:pt x="3067" y="23"/>
                    </a:lnTo>
                    <a:lnTo>
                      <a:pt x="3046" y="17"/>
                    </a:lnTo>
                    <a:lnTo>
                      <a:pt x="3023" y="13"/>
                    </a:lnTo>
                    <a:lnTo>
                      <a:pt x="2999" y="10"/>
                    </a:lnTo>
                    <a:lnTo>
                      <a:pt x="2977" y="6"/>
                    </a:lnTo>
                    <a:lnTo>
                      <a:pt x="2953" y="3"/>
                    </a:lnTo>
                    <a:lnTo>
                      <a:pt x="2929" y="2"/>
                    </a:lnTo>
                    <a:lnTo>
                      <a:pt x="2904" y="1"/>
                    </a:lnTo>
                    <a:lnTo>
                      <a:pt x="2881" y="0"/>
                    </a:lnTo>
                    <a:lnTo>
                      <a:pt x="2881" y="0"/>
                    </a:lnTo>
                    <a:lnTo>
                      <a:pt x="2856" y="1"/>
                    </a:lnTo>
                    <a:lnTo>
                      <a:pt x="2831" y="2"/>
                    </a:lnTo>
                    <a:lnTo>
                      <a:pt x="2807" y="3"/>
                    </a:lnTo>
                    <a:lnTo>
                      <a:pt x="2783" y="6"/>
                    </a:lnTo>
                    <a:lnTo>
                      <a:pt x="2761" y="10"/>
                    </a:lnTo>
                    <a:lnTo>
                      <a:pt x="2738" y="13"/>
                    </a:lnTo>
                    <a:lnTo>
                      <a:pt x="2715" y="17"/>
                    </a:lnTo>
                    <a:lnTo>
                      <a:pt x="2693" y="23"/>
                    </a:lnTo>
                    <a:lnTo>
                      <a:pt x="2671" y="28"/>
                    </a:lnTo>
                    <a:lnTo>
                      <a:pt x="2649" y="35"/>
                    </a:lnTo>
                    <a:lnTo>
                      <a:pt x="2628" y="41"/>
                    </a:lnTo>
                    <a:lnTo>
                      <a:pt x="2607" y="49"/>
                    </a:lnTo>
                    <a:lnTo>
                      <a:pt x="2587" y="57"/>
                    </a:lnTo>
                    <a:lnTo>
                      <a:pt x="2566" y="66"/>
                    </a:lnTo>
                    <a:lnTo>
                      <a:pt x="2546" y="76"/>
                    </a:lnTo>
                    <a:lnTo>
                      <a:pt x="2526" y="85"/>
                    </a:lnTo>
                    <a:lnTo>
                      <a:pt x="2487" y="107"/>
                    </a:lnTo>
                    <a:lnTo>
                      <a:pt x="2451" y="131"/>
                    </a:lnTo>
                    <a:lnTo>
                      <a:pt x="2414" y="157"/>
                    </a:lnTo>
                    <a:lnTo>
                      <a:pt x="2379" y="185"/>
                    </a:lnTo>
                    <a:lnTo>
                      <a:pt x="2345" y="215"/>
                    </a:lnTo>
                    <a:lnTo>
                      <a:pt x="2312" y="246"/>
                    </a:lnTo>
                    <a:lnTo>
                      <a:pt x="2280" y="281"/>
                    </a:lnTo>
                    <a:lnTo>
                      <a:pt x="2250" y="317"/>
                    </a:lnTo>
                    <a:lnTo>
                      <a:pt x="2219" y="353"/>
                    </a:lnTo>
                    <a:lnTo>
                      <a:pt x="2190" y="392"/>
                    </a:lnTo>
                    <a:lnTo>
                      <a:pt x="2162" y="433"/>
                    </a:lnTo>
                    <a:lnTo>
                      <a:pt x="2135" y="475"/>
                    </a:lnTo>
                    <a:lnTo>
                      <a:pt x="2109" y="519"/>
                    </a:lnTo>
                    <a:lnTo>
                      <a:pt x="2083" y="564"/>
                    </a:lnTo>
                    <a:lnTo>
                      <a:pt x="2059" y="610"/>
                    </a:lnTo>
                    <a:lnTo>
                      <a:pt x="2035" y="658"/>
                    </a:lnTo>
                    <a:lnTo>
                      <a:pt x="2012" y="707"/>
                    </a:lnTo>
                    <a:lnTo>
                      <a:pt x="1989" y="756"/>
                    </a:lnTo>
                    <a:lnTo>
                      <a:pt x="1968" y="807"/>
                    </a:lnTo>
                    <a:lnTo>
                      <a:pt x="1947" y="859"/>
                    </a:lnTo>
                    <a:lnTo>
                      <a:pt x="1926" y="912"/>
                    </a:lnTo>
                    <a:lnTo>
                      <a:pt x="1906" y="965"/>
                    </a:lnTo>
                    <a:lnTo>
                      <a:pt x="1888" y="1019"/>
                    </a:lnTo>
                    <a:lnTo>
                      <a:pt x="1868" y="1074"/>
                    </a:lnTo>
                    <a:lnTo>
                      <a:pt x="1850" y="1130"/>
                    </a:lnTo>
                    <a:lnTo>
                      <a:pt x="1832" y="1186"/>
                    </a:lnTo>
                    <a:lnTo>
                      <a:pt x="1799" y="1300"/>
                    </a:lnTo>
                    <a:lnTo>
                      <a:pt x="1767" y="1414"/>
                    </a:lnTo>
                    <a:lnTo>
                      <a:pt x="1735" y="1530"/>
                    </a:lnTo>
                    <a:lnTo>
                      <a:pt x="1706" y="1646"/>
                    </a:lnTo>
                    <a:lnTo>
                      <a:pt x="1677" y="1762"/>
                    </a:lnTo>
                    <a:lnTo>
                      <a:pt x="1621" y="1990"/>
                    </a:lnTo>
                    <a:lnTo>
                      <a:pt x="1594" y="2101"/>
                    </a:lnTo>
                    <a:lnTo>
                      <a:pt x="1567" y="2210"/>
                    </a:lnTo>
                    <a:lnTo>
                      <a:pt x="1539" y="2316"/>
                    </a:lnTo>
                    <a:lnTo>
                      <a:pt x="1511" y="2419"/>
                    </a:lnTo>
                    <a:lnTo>
                      <a:pt x="1482" y="2517"/>
                    </a:lnTo>
                    <a:lnTo>
                      <a:pt x="1453" y="2610"/>
                    </a:lnTo>
                    <a:lnTo>
                      <a:pt x="1438" y="2656"/>
                    </a:lnTo>
                    <a:lnTo>
                      <a:pt x="1422" y="2699"/>
                    </a:lnTo>
                    <a:lnTo>
                      <a:pt x="1407" y="2741"/>
                    </a:lnTo>
                    <a:lnTo>
                      <a:pt x="1391" y="2781"/>
                    </a:lnTo>
                    <a:lnTo>
                      <a:pt x="1391" y="2781"/>
                    </a:lnTo>
                    <a:lnTo>
                      <a:pt x="1373" y="2820"/>
                    </a:lnTo>
                    <a:lnTo>
                      <a:pt x="1356" y="2858"/>
                    </a:lnTo>
                    <a:lnTo>
                      <a:pt x="1338" y="2893"/>
                    </a:lnTo>
                    <a:lnTo>
                      <a:pt x="1318" y="2929"/>
                    </a:lnTo>
                    <a:lnTo>
                      <a:pt x="1298" y="2962"/>
                    </a:lnTo>
                    <a:lnTo>
                      <a:pt x="1276" y="2996"/>
                    </a:lnTo>
                    <a:lnTo>
                      <a:pt x="1253" y="3027"/>
                    </a:lnTo>
                    <a:lnTo>
                      <a:pt x="1231" y="3057"/>
                    </a:lnTo>
                    <a:lnTo>
                      <a:pt x="1208" y="3087"/>
                    </a:lnTo>
                    <a:lnTo>
                      <a:pt x="1183" y="3115"/>
                    </a:lnTo>
                    <a:lnTo>
                      <a:pt x="1158" y="3142"/>
                    </a:lnTo>
                    <a:lnTo>
                      <a:pt x="1133" y="3168"/>
                    </a:lnTo>
                    <a:lnTo>
                      <a:pt x="1107" y="3192"/>
                    </a:lnTo>
                    <a:lnTo>
                      <a:pt x="1080" y="3216"/>
                    </a:lnTo>
                    <a:lnTo>
                      <a:pt x="1055" y="3239"/>
                    </a:lnTo>
                    <a:lnTo>
                      <a:pt x="1026" y="3261"/>
                    </a:lnTo>
                    <a:lnTo>
                      <a:pt x="999" y="3282"/>
                    </a:lnTo>
                    <a:lnTo>
                      <a:pt x="971" y="3302"/>
                    </a:lnTo>
                    <a:lnTo>
                      <a:pt x="942" y="3321"/>
                    </a:lnTo>
                    <a:lnTo>
                      <a:pt x="914" y="3339"/>
                    </a:lnTo>
                    <a:lnTo>
                      <a:pt x="885" y="3357"/>
                    </a:lnTo>
                    <a:lnTo>
                      <a:pt x="857" y="3373"/>
                    </a:lnTo>
                    <a:lnTo>
                      <a:pt x="828" y="3388"/>
                    </a:lnTo>
                    <a:lnTo>
                      <a:pt x="798" y="3403"/>
                    </a:lnTo>
                    <a:lnTo>
                      <a:pt x="768" y="3417"/>
                    </a:lnTo>
                    <a:lnTo>
                      <a:pt x="739" y="3430"/>
                    </a:lnTo>
                    <a:lnTo>
                      <a:pt x="710" y="3443"/>
                    </a:lnTo>
                    <a:lnTo>
                      <a:pt x="681" y="3454"/>
                    </a:lnTo>
                    <a:lnTo>
                      <a:pt x="622" y="3476"/>
                    </a:lnTo>
                    <a:lnTo>
                      <a:pt x="565" y="3494"/>
                    </a:lnTo>
                    <a:lnTo>
                      <a:pt x="509" y="3511"/>
                    </a:lnTo>
                    <a:lnTo>
                      <a:pt x="454" y="3524"/>
                    </a:lnTo>
                    <a:lnTo>
                      <a:pt x="400" y="3536"/>
                    </a:lnTo>
                    <a:lnTo>
                      <a:pt x="349" y="3546"/>
                    </a:lnTo>
                    <a:lnTo>
                      <a:pt x="299" y="3554"/>
                    </a:lnTo>
                    <a:lnTo>
                      <a:pt x="253" y="3561"/>
                    </a:lnTo>
                    <a:lnTo>
                      <a:pt x="210" y="3566"/>
                    </a:lnTo>
                    <a:lnTo>
                      <a:pt x="169" y="3570"/>
                    </a:lnTo>
                    <a:lnTo>
                      <a:pt x="132" y="3573"/>
                    </a:lnTo>
                    <a:lnTo>
                      <a:pt x="98" y="3574"/>
                    </a:lnTo>
                    <a:lnTo>
                      <a:pt x="45" y="3576"/>
                    </a:lnTo>
                    <a:lnTo>
                      <a:pt x="12" y="3575"/>
                    </a:lnTo>
                    <a:lnTo>
                      <a:pt x="0" y="3575"/>
                    </a:lnTo>
                    <a:lnTo>
                      <a:pt x="5760" y="357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002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TextBox 9">
                <a:extLst>
                  <a:ext uri="{FF2B5EF4-FFF2-40B4-BE49-F238E27FC236}">
                    <a16:creationId xmlns:a16="http://schemas.microsoft.com/office/drawing/2014/main" xmlns="" id="{50DC6F58-B4B9-4151-A43C-9A991542081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6022148" y="2045811"/>
                <a:ext cx="428002" cy="3955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t" anchorCtr="0">
                <a:normAutofit/>
                <a:scene3d>
                  <a:camera prst="orthographicFront"/>
                  <a:lightRig rig="threePt" dir="t"/>
                </a:scene3d>
                <a:sp3d contourW="12700">
                  <a:bevelT w="0" h="0"/>
                </a:sp3d>
              </a:bodyPr>
              <a:lstStyle/>
              <a:p>
                <a:pPr marL="0" lvl="1" algn="ctr"/>
                <a:r>
                  <a:rPr lang="en-US" altLang="ko-KR" sz="2531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微软雅黑" panose="020B0503020204020204" pitchFamily="34" charset="-122"/>
                  </a:rPr>
                  <a:t>50%</a:t>
                </a:r>
              </a:p>
            </p:txBody>
          </p:sp>
          <p:sp>
            <p:nvSpPr>
              <p:cNvPr id="35" name="Freeform: Shape 5">
                <a:extLst>
                  <a:ext uri="{FF2B5EF4-FFF2-40B4-BE49-F238E27FC236}">
                    <a16:creationId xmlns:a16="http://schemas.microsoft.com/office/drawing/2014/main" xmlns="" id="{0EF4C3F2-0FAA-47D2-9695-0D59E70ACE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37287" y="1514815"/>
                <a:ext cx="2556284" cy="2432899"/>
              </a:xfrm>
              <a:custGeom>
                <a:avLst/>
                <a:gdLst>
                  <a:gd name="T0" fmla="*/ 5715 w 5760"/>
                  <a:gd name="T1" fmla="*/ 3576 h 3576"/>
                  <a:gd name="T2" fmla="*/ 5551 w 5760"/>
                  <a:gd name="T3" fmla="*/ 3566 h 3576"/>
                  <a:gd name="T4" fmla="*/ 5360 w 5760"/>
                  <a:gd name="T5" fmla="*/ 3536 h 3576"/>
                  <a:gd name="T6" fmla="*/ 5138 w 5760"/>
                  <a:gd name="T7" fmla="*/ 3476 h 3576"/>
                  <a:gd name="T8" fmla="*/ 4992 w 5760"/>
                  <a:gd name="T9" fmla="*/ 3417 h 3576"/>
                  <a:gd name="T10" fmla="*/ 4875 w 5760"/>
                  <a:gd name="T11" fmla="*/ 3357 h 3576"/>
                  <a:gd name="T12" fmla="*/ 4762 w 5760"/>
                  <a:gd name="T13" fmla="*/ 3282 h 3576"/>
                  <a:gd name="T14" fmla="*/ 4653 w 5760"/>
                  <a:gd name="T15" fmla="*/ 3192 h 3576"/>
                  <a:gd name="T16" fmla="*/ 4553 w 5760"/>
                  <a:gd name="T17" fmla="*/ 3087 h 3576"/>
                  <a:gd name="T18" fmla="*/ 4463 w 5760"/>
                  <a:gd name="T19" fmla="*/ 2962 h 3576"/>
                  <a:gd name="T20" fmla="*/ 4387 w 5760"/>
                  <a:gd name="T21" fmla="*/ 2820 h 3576"/>
                  <a:gd name="T22" fmla="*/ 4338 w 5760"/>
                  <a:gd name="T23" fmla="*/ 2699 h 3576"/>
                  <a:gd name="T24" fmla="*/ 4249 w 5760"/>
                  <a:gd name="T25" fmla="*/ 2419 h 3576"/>
                  <a:gd name="T26" fmla="*/ 4139 w 5760"/>
                  <a:gd name="T27" fmla="*/ 1990 h 3576"/>
                  <a:gd name="T28" fmla="*/ 3995 w 5760"/>
                  <a:gd name="T29" fmla="*/ 1414 h 3576"/>
                  <a:gd name="T30" fmla="*/ 3892 w 5760"/>
                  <a:gd name="T31" fmla="*/ 1074 h 3576"/>
                  <a:gd name="T32" fmla="*/ 3814 w 5760"/>
                  <a:gd name="T33" fmla="*/ 859 h 3576"/>
                  <a:gd name="T34" fmla="*/ 3725 w 5760"/>
                  <a:gd name="T35" fmla="*/ 658 h 3576"/>
                  <a:gd name="T36" fmla="*/ 3625 w 5760"/>
                  <a:gd name="T37" fmla="*/ 475 h 3576"/>
                  <a:gd name="T38" fmla="*/ 3510 w 5760"/>
                  <a:gd name="T39" fmla="*/ 317 h 3576"/>
                  <a:gd name="T40" fmla="*/ 3381 w 5760"/>
                  <a:gd name="T41" fmla="*/ 185 h 3576"/>
                  <a:gd name="T42" fmla="*/ 3234 w 5760"/>
                  <a:gd name="T43" fmla="*/ 85 h 3576"/>
                  <a:gd name="T44" fmla="*/ 3153 w 5760"/>
                  <a:gd name="T45" fmla="*/ 49 h 3576"/>
                  <a:gd name="T46" fmla="*/ 3067 w 5760"/>
                  <a:gd name="T47" fmla="*/ 23 h 3576"/>
                  <a:gd name="T48" fmla="*/ 2977 w 5760"/>
                  <a:gd name="T49" fmla="*/ 6 h 3576"/>
                  <a:gd name="T50" fmla="*/ 2881 w 5760"/>
                  <a:gd name="T51" fmla="*/ 0 h 3576"/>
                  <a:gd name="T52" fmla="*/ 2807 w 5760"/>
                  <a:gd name="T53" fmla="*/ 3 h 3576"/>
                  <a:gd name="T54" fmla="*/ 2715 w 5760"/>
                  <a:gd name="T55" fmla="*/ 17 h 3576"/>
                  <a:gd name="T56" fmla="*/ 2628 w 5760"/>
                  <a:gd name="T57" fmla="*/ 41 h 3576"/>
                  <a:gd name="T58" fmla="*/ 2546 w 5760"/>
                  <a:gd name="T59" fmla="*/ 76 h 3576"/>
                  <a:gd name="T60" fmla="*/ 2414 w 5760"/>
                  <a:gd name="T61" fmla="*/ 157 h 3576"/>
                  <a:gd name="T62" fmla="*/ 2280 w 5760"/>
                  <a:gd name="T63" fmla="*/ 281 h 3576"/>
                  <a:gd name="T64" fmla="*/ 2162 w 5760"/>
                  <a:gd name="T65" fmla="*/ 433 h 3576"/>
                  <a:gd name="T66" fmla="*/ 2059 w 5760"/>
                  <a:gd name="T67" fmla="*/ 610 h 3576"/>
                  <a:gd name="T68" fmla="*/ 1968 w 5760"/>
                  <a:gd name="T69" fmla="*/ 807 h 3576"/>
                  <a:gd name="T70" fmla="*/ 1888 w 5760"/>
                  <a:gd name="T71" fmla="*/ 1019 h 3576"/>
                  <a:gd name="T72" fmla="*/ 1799 w 5760"/>
                  <a:gd name="T73" fmla="*/ 1300 h 3576"/>
                  <a:gd name="T74" fmla="*/ 1677 w 5760"/>
                  <a:gd name="T75" fmla="*/ 1762 h 3576"/>
                  <a:gd name="T76" fmla="*/ 1539 w 5760"/>
                  <a:gd name="T77" fmla="*/ 2316 h 3576"/>
                  <a:gd name="T78" fmla="*/ 1438 w 5760"/>
                  <a:gd name="T79" fmla="*/ 2656 h 3576"/>
                  <a:gd name="T80" fmla="*/ 1391 w 5760"/>
                  <a:gd name="T81" fmla="*/ 2781 h 3576"/>
                  <a:gd name="T82" fmla="*/ 1318 w 5760"/>
                  <a:gd name="T83" fmla="*/ 2929 h 3576"/>
                  <a:gd name="T84" fmla="*/ 1231 w 5760"/>
                  <a:gd name="T85" fmla="*/ 3057 h 3576"/>
                  <a:gd name="T86" fmla="*/ 1133 w 5760"/>
                  <a:gd name="T87" fmla="*/ 3168 h 3576"/>
                  <a:gd name="T88" fmla="*/ 1026 w 5760"/>
                  <a:gd name="T89" fmla="*/ 3261 h 3576"/>
                  <a:gd name="T90" fmla="*/ 914 w 5760"/>
                  <a:gd name="T91" fmla="*/ 3339 h 3576"/>
                  <a:gd name="T92" fmla="*/ 798 w 5760"/>
                  <a:gd name="T93" fmla="*/ 3403 h 3576"/>
                  <a:gd name="T94" fmla="*/ 681 w 5760"/>
                  <a:gd name="T95" fmla="*/ 3454 h 3576"/>
                  <a:gd name="T96" fmla="*/ 454 w 5760"/>
                  <a:gd name="T97" fmla="*/ 3524 h 3576"/>
                  <a:gd name="T98" fmla="*/ 253 w 5760"/>
                  <a:gd name="T99" fmla="*/ 3561 h 3576"/>
                  <a:gd name="T100" fmla="*/ 98 w 5760"/>
                  <a:gd name="T101" fmla="*/ 3574 h 3576"/>
                  <a:gd name="T102" fmla="*/ 5760 w 5760"/>
                  <a:gd name="T103" fmla="*/ 3575 h 3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760" h="3576">
                    <a:moveTo>
                      <a:pt x="5760" y="3575"/>
                    </a:moveTo>
                    <a:lnTo>
                      <a:pt x="5760" y="3575"/>
                    </a:lnTo>
                    <a:lnTo>
                      <a:pt x="5748" y="3575"/>
                    </a:lnTo>
                    <a:lnTo>
                      <a:pt x="5715" y="3576"/>
                    </a:lnTo>
                    <a:lnTo>
                      <a:pt x="5662" y="3574"/>
                    </a:lnTo>
                    <a:lnTo>
                      <a:pt x="5628" y="3573"/>
                    </a:lnTo>
                    <a:lnTo>
                      <a:pt x="5591" y="3570"/>
                    </a:lnTo>
                    <a:lnTo>
                      <a:pt x="5551" y="3566"/>
                    </a:lnTo>
                    <a:lnTo>
                      <a:pt x="5507" y="3561"/>
                    </a:lnTo>
                    <a:lnTo>
                      <a:pt x="5461" y="3554"/>
                    </a:lnTo>
                    <a:lnTo>
                      <a:pt x="5412" y="3546"/>
                    </a:lnTo>
                    <a:lnTo>
                      <a:pt x="5360" y="3536"/>
                    </a:lnTo>
                    <a:lnTo>
                      <a:pt x="5306" y="3524"/>
                    </a:lnTo>
                    <a:lnTo>
                      <a:pt x="5251" y="3511"/>
                    </a:lnTo>
                    <a:lnTo>
                      <a:pt x="5195" y="3494"/>
                    </a:lnTo>
                    <a:lnTo>
                      <a:pt x="5138" y="3476"/>
                    </a:lnTo>
                    <a:lnTo>
                      <a:pt x="5079" y="3454"/>
                    </a:lnTo>
                    <a:lnTo>
                      <a:pt x="5050" y="3443"/>
                    </a:lnTo>
                    <a:lnTo>
                      <a:pt x="5021" y="3430"/>
                    </a:lnTo>
                    <a:lnTo>
                      <a:pt x="4992" y="3417"/>
                    </a:lnTo>
                    <a:lnTo>
                      <a:pt x="4963" y="3403"/>
                    </a:lnTo>
                    <a:lnTo>
                      <a:pt x="4933" y="3388"/>
                    </a:lnTo>
                    <a:lnTo>
                      <a:pt x="4904" y="3373"/>
                    </a:lnTo>
                    <a:lnTo>
                      <a:pt x="4875" y="3357"/>
                    </a:lnTo>
                    <a:lnTo>
                      <a:pt x="4846" y="3339"/>
                    </a:lnTo>
                    <a:lnTo>
                      <a:pt x="4818" y="3321"/>
                    </a:lnTo>
                    <a:lnTo>
                      <a:pt x="4790" y="3302"/>
                    </a:lnTo>
                    <a:lnTo>
                      <a:pt x="4762" y="3282"/>
                    </a:lnTo>
                    <a:lnTo>
                      <a:pt x="4734" y="3261"/>
                    </a:lnTo>
                    <a:lnTo>
                      <a:pt x="4707" y="3239"/>
                    </a:lnTo>
                    <a:lnTo>
                      <a:pt x="4680" y="3216"/>
                    </a:lnTo>
                    <a:lnTo>
                      <a:pt x="4653" y="3192"/>
                    </a:lnTo>
                    <a:lnTo>
                      <a:pt x="4627" y="3168"/>
                    </a:lnTo>
                    <a:lnTo>
                      <a:pt x="4602" y="3142"/>
                    </a:lnTo>
                    <a:lnTo>
                      <a:pt x="4577" y="3115"/>
                    </a:lnTo>
                    <a:lnTo>
                      <a:pt x="4553" y="3087"/>
                    </a:lnTo>
                    <a:lnTo>
                      <a:pt x="4529" y="3057"/>
                    </a:lnTo>
                    <a:lnTo>
                      <a:pt x="4507" y="3027"/>
                    </a:lnTo>
                    <a:lnTo>
                      <a:pt x="4484" y="2996"/>
                    </a:lnTo>
                    <a:lnTo>
                      <a:pt x="4463" y="2962"/>
                    </a:lnTo>
                    <a:lnTo>
                      <a:pt x="4443" y="2929"/>
                    </a:lnTo>
                    <a:lnTo>
                      <a:pt x="4423" y="2893"/>
                    </a:lnTo>
                    <a:lnTo>
                      <a:pt x="4404" y="2858"/>
                    </a:lnTo>
                    <a:lnTo>
                      <a:pt x="4387" y="2820"/>
                    </a:lnTo>
                    <a:lnTo>
                      <a:pt x="4369" y="2781"/>
                    </a:lnTo>
                    <a:lnTo>
                      <a:pt x="4369" y="2781"/>
                    </a:lnTo>
                    <a:lnTo>
                      <a:pt x="4353" y="2741"/>
                    </a:lnTo>
                    <a:lnTo>
                      <a:pt x="4338" y="2699"/>
                    </a:lnTo>
                    <a:lnTo>
                      <a:pt x="4322" y="2656"/>
                    </a:lnTo>
                    <a:lnTo>
                      <a:pt x="4308" y="2610"/>
                    </a:lnTo>
                    <a:lnTo>
                      <a:pt x="4278" y="2517"/>
                    </a:lnTo>
                    <a:lnTo>
                      <a:pt x="4249" y="2419"/>
                    </a:lnTo>
                    <a:lnTo>
                      <a:pt x="4221" y="2316"/>
                    </a:lnTo>
                    <a:lnTo>
                      <a:pt x="4194" y="2210"/>
                    </a:lnTo>
                    <a:lnTo>
                      <a:pt x="4166" y="2101"/>
                    </a:lnTo>
                    <a:lnTo>
                      <a:pt x="4139" y="1990"/>
                    </a:lnTo>
                    <a:lnTo>
                      <a:pt x="4083" y="1762"/>
                    </a:lnTo>
                    <a:lnTo>
                      <a:pt x="4055" y="1646"/>
                    </a:lnTo>
                    <a:lnTo>
                      <a:pt x="4025" y="1530"/>
                    </a:lnTo>
                    <a:lnTo>
                      <a:pt x="3995" y="1414"/>
                    </a:lnTo>
                    <a:lnTo>
                      <a:pt x="3962" y="1300"/>
                    </a:lnTo>
                    <a:lnTo>
                      <a:pt x="3928" y="1186"/>
                    </a:lnTo>
                    <a:lnTo>
                      <a:pt x="3910" y="1130"/>
                    </a:lnTo>
                    <a:lnTo>
                      <a:pt x="3892" y="1074"/>
                    </a:lnTo>
                    <a:lnTo>
                      <a:pt x="3873" y="1019"/>
                    </a:lnTo>
                    <a:lnTo>
                      <a:pt x="3854" y="965"/>
                    </a:lnTo>
                    <a:lnTo>
                      <a:pt x="3834" y="912"/>
                    </a:lnTo>
                    <a:lnTo>
                      <a:pt x="3814" y="859"/>
                    </a:lnTo>
                    <a:lnTo>
                      <a:pt x="3792" y="807"/>
                    </a:lnTo>
                    <a:lnTo>
                      <a:pt x="3771" y="756"/>
                    </a:lnTo>
                    <a:lnTo>
                      <a:pt x="3748" y="707"/>
                    </a:lnTo>
                    <a:lnTo>
                      <a:pt x="3725" y="658"/>
                    </a:lnTo>
                    <a:lnTo>
                      <a:pt x="3702" y="610"/>
                    </a:lnTo>
                    <a:lnTo>
                      <a:pt x="3677" y="564"/>
                    </a:lnTo>
                    <a:lnTo>
                      <a:pt x="3651" y="519"/>
                    </a:lnTo>
                    <a:lnTo>
                      <a:pt x="3625" y="475"/>
                    </a:lnTo>
                    <a:lnTo>
                      <a:pt x="3598" y="433"/>
                    </a:lnTo>
                    <a:lnTo>
                      <a:pt x="3570" y="392"/>
                    </a:lnTo>
                    <a:lnTo>
                      <a:pt x="3541" y="353"/>
                    </a:lnTo>
                    <a:lnTo>
                      <a:pt x="3510" y="317"/>
                    </a:lnTo>
                    <a:lnTo>
                      <a:pt x="3480" y="281"/>
                    </a:lnTo>
                    <a:lnTo>
                      <a:pt x="3448" y="246"/>
                    </a:lnTo>
                    <a:lnTo>
                      <a:pt x="3415" y="215"/>
                    </a:lnTo>
                    <a:lnTo>
                      <a:pt x="3381" y="185"/>
                    </a:lnTo>
                    <a:lnTo>
                      <a:pt x="3346" y="157"/>
                    </a:lnTo>
                    <a:lnTo>
                      <a:pt x="3309" y="131"/>
                    </a:lnTo>
                    <a:lnTo>
                      <a:pt x="3273" y="107"/>
                    </a:lnTo>
                    <a:lnTo>
                      <a:pt x="3234" y="85"/>
                    </a:lnTo>
                    <a:lnTo>
                      <a:pt x="3214" y="76"/>
                    </a:lnTo>
                    <a:lnTo>
                      <a:pt x="3194" y="66"/>
                    </a:lnTo>
                    <a:lnTo>
                      <a:pt x="3174" y="57"/>
                    </a:lnTo>
                    <a:lnTo>
                      <a:pt x="3153" y="49"/>
                    </a:lnTo>
                    <a:lnTo>
                      <a:pt x="3132" y="41"/>
                    </a:lnTo>
                    <a:lnTo>
                      <a:pt x="3111" y="35"/>
                    </a:lnTo>
                    <a:lnTo>
                      <a:pt x="3089" y="28"/>
                    </a:lnTo>
                    <a:lnTo>
                      <a:pt x="3067" y="23"/>
                    </a:lnTo>
                    <a:lnTo>
                      <a:pt x="3046" y="17"/>
                    </a:lnTo>
                    <a:lnTo>
                      <a:pt x="3023" y="13"/>
                    </a:lnTo>
                    <a:lnTo>
                      <a:pt x="2999" y="10"/>
                    </a:lnTo>
                    <a:lnTo>
                      <a:pt x="2977" y="6"/>
                    </a:lnTo>
                    <a:lnTo>
                      <a:pt x="2953" y="3"/>
                    </a:lnTo>
                    <a:lnTo>
                      <a:pt x="2929" y="2"/>
                    </a:lnTo>
                    <a:lnTo>
                      <a:pt x="2904" y="1"/>
                    </a:lnTo>
                    <a:lnTo>
                      <a:pt x="2881" y="0"/>
                    </a:lnTo>
                    <a:lnTo>
                      <a:pt x="2881" y="0"/>
                    </a:lnTo>
                    <a:lnTo>
                      <a:pt x="2856" y="1"/>
                    </a:lnTo>
                    <a:lnTo>
                      <a:pt x="2831" y="2"/>
                    </a:lnTo>
                    <a:lnTo>
                      <a:pt x="2807" y="3"/>
                    </a:lnTo>
                    <a:lnTo>
                      <a:pt x="2783" y="6"/>
                    </a:lnTo>
                    <a:lnTo>
                      <a:pt x="2761" y="10"/>
                    </a:lnTo>
                    <a:lnTo>
                      <a:pt x="2738" y="13"/>
                    </a:lnTo>
                    <a:lnTo>
                      <a:pt x="2715" y="17"/>
                    </a:lnTo>
                    <a:lnTo>
                      <a:pt x="2693" y="23"/>
                    </a:lnTo>
                    <a:lnTo>
                      <a:pt x="2671" y="28"/>
                    </a:lnTo>
                    <a:lnTo>
                      <a:pt x="2649" y="35"/>
                    </a:lnTo>
                    <a:lnTo>
                      <a:pt x="2628" y="41"/>
                    </a:lnTo>
                    <a:lnTo>
                      <a:pt x="2607" y="49"/>
                    </a:lnTo>
                    <a:lnTo>
                      <a:pt x="2587" y="57"/>
                    </a:lnTo>
                    <a:lnTo>
                      <a:pt x="2566" y="66"/>
                    </a:lnTo>
                    <a:lnTo>
                      <a:pt x="2546" y="76"/>
                    </a:lnTo>
                    <a:lnTo>
                      <a:pt x="2526" y="85"/>
                    </a:lnTo>
                    <a:lnTo>
                      <a:pt x="2487" y="107"/>
                    </a:lnTo>
                    <a:lnTo>
                      <a:pt x="2451" y="131"/>
                    </a:lnTo>
                    <a:lnTo>
                      <a:pt x="2414" y="157"/>
                    </a:lnTo>
                    <a:lnTo>
                      <a:pt x="2379" y="185"/>
                    </a:lnTo>
                    <a:lnTo>
                      <a:pt x="2345" y="215"/>
                    </a:lnTo>
                    <a:lnTo>
                      <a:pt x="2312" y="246"/>
                    </a:lnTo>
                    <a:lnTo>
                      <a:pt x="2280" y="281"/>
                    </a:lnTo>
                    <a:lnTo>
                      <a:pt x="2250" y="317"/>
                    </a:lnTo>
                    <a:lnTo>
                      <a:pt x="2219" y="353"/>
                    </a:lnTo>
                    <a:lnTo>
                      <a:pt x="2190" y="392"/>
                    </a:lnTo>
                    <a:lnTo>
                      <a:pt x="2162" y="433"/>
                    </a:lnTo>
                    <a:lnTo>
                      <a:pt x="2135" y="475"/>
                    </a:lnTo>
                    <a:lnTo>
                      <a:pt x="2109" y="519"/>
                    </a:lnTo>
                    <a:lnTo>
                      <a:pt x="2083" y="564"/>
                    </a:lnTo>
                    <a:lnTo>
                      <a:pt x="2059" y="610"/>
                    </a:lnTo>
                    <a:lnTo>
                      <a:pt x="2035" y="658"/>
                    </a:lnTo>
                    <a:lnTo>
                      <a:pt x="2012" y="707"/>
                    </a:lnTo>
                    <a:lnTo>
                      <a:pt x="1989" y="756"/>
                    </a:lnTo>
                    <a:lnTo>
                      <a:pt x="1968" y="807"/>
                    </a:lnTo>
                    <a:lnTo>
                      <a:pt x="1947" y="859"/>
                    </a:lnTo>
                    <a:lnTo>
                      <a:pt x="1926" y="912"/>
                    </a:lnTo>
                    <a:lnTo>
                      <a:pt x="1906" y="965"/>
                    </a:lnTo>
                    <a:lnTo>
                      <a:pt x="1888" y="1019"/>
                    </a:lnTo>
                    <a:lnTo>
                      <a:pt x="1868" y="1074"/>
                    </a:lnTo>
                    <a:lnTo>
                      <a:pt x="1850" y="1130"/>
                    </a:lnTo>
                    <a:lnTo>
                      <a:pt x="1832" y="1186"/>
                    </a:lnTo>
                    <a:lnTo>
                      <a:pt x="1799" y="1300"/>
                    </a:lnTo>
                    <a:lnTo>
                      <a:pt x="1767" y="1414"/>
                    </a:lnTo>
                    <a:lnTo>
                      <a:pt x="1735" y="1530"/>
                    </a:lnTo>
                    <a:lnTo>
                      <a:pt x="1706" y="1646"/>
                    </a:lnTo>
                    <a:lnTo>
                      <a:pt x="1677" y="1762"/>
                    </a:lnTo>
                    <a:lnTo>
                      <a:pt x="1621" y="1990"/>
                    </a:lnTo>
                    <a:lnTo>
                      <a:pt x="1594" y="2101"/>
                    </a:lnTo>
                    <a:lnTo>
                      <a:pt x="1567" y="2210"/>
                    </a:lnTo>
                    <a:lnTo>
                      <a:pt x="1539" y="2316"/>
                    </a:lnTo>
                    <a:lnTo>
                      <a:pt x="1511" y="2419"/>
                    </a:lnTo>
                    <a:lnTo>
                      <a:pt x="1482" y="2517"/>
                    </a:lnTo>
                    <a:lnTo>
                      <a:pt x="1453" y="2610"/>
                    </a:lnTo>
                    <a:lnTo>
                      <a:pt x="1438" y="2656"/>
                    </a:lnTo>
                    <a:lnTo>
                      <a:pt x="1422" y="2699"/>
                    </a:lnTo>
                    <a:lnTo>
                      <a:pt x="1407" y="2741"/>
                    </a:lnTo>
                    <a:lnTo>
                      <a:pt x="1391" y="2781"/>
                    </a:lnTo>
                    <a:lnTo>
                      <a:pt x="1391" y="2781"/>
                    </a:lnTo>
                    <a:lnTo>
                      <a:pt x="1373" y="2820"/>
                    </a:lnTo>
                    <a:lnTo>
                      <a:pt x="1356" y="2858"/>
                    </a:lnTo>
                    <a:lnTo>
                      <a:pt x="1338" y="2893"/>
                    </a:lnTo>
                    <a:lnTo>
                      <a:pt x="1318" y="2929"/>
                    </a:lnTo>
                    <a:lnTo>
                      <a:pt x="1298" y="2962"/>
                    </a:lnTo>
                    <a:lnTo>
                      <a:pt x="1276" y="2996"/>
                    </a:lnTo>
                    <a:lnTo>
                      <a:pt x="1253" y="3027"/>
                    </a:lnTo>
                    <a:lnTo>
                      <a:pt x="1231" y="3057"/>
                    </a:lnTo>
                    <a:lnTo>
                      <a:pt x="1208" y="3087"/>
                    </a:lnTo>
                    <a:lnTo>
                      <a:pt x="1183" y="3115"/>
                    </a:lnTo>
                    <a:lnTo>
                      <a:pt x="1158" y="3142"/>
                    </a:lnTo>
                    <a:lnTo>
                      <a:pt x="1133" y="3168"/>
                    </a:lnTo>
                    <a:lnTo>
                      <a:pt x="1107" y="3192"/>
                    </a:lnTo>
                    <a:lnTo>
                      <a:pt x="1080" y="3216"/>
                    </a:lnTo>
                    <a:lnTo>
                      <a:pt x="1055" y="3239"/>
                    </a:lnTo>
                    <a:lnTo>
                      <a:pt x="1026" y="3261"/>
                    </a:lnTo>
                    <a:lnTo>
                      <a:pt x="999" y="3282"/>
                    </a:lnTo>
                    <a:lnTo>
                      <a:pt x="971" y="3302"/>
                    </a:lnTo>
                    <a:lnTo>
                      <a:pt x="942" y="3321"/>
                    </a:lnTo>
                    <a:lnTo>
                      <a:pt x="914" y="3339"/>
                    </a:lnTo>
                    <a:lnTo>
                      <a:pt x="885" y="3357"/>
                    </a:lnTo>
                    <a:lnTo>
                      <a:pt x="857" y="3373"/>
                    </a:lnTo>
                    <a:lnTo>
                      <a:pt x="828" y="3388"/>
                    </a:lnTo>
                    <a:lnTo>
                      <a:pt x="798" y="3403"/>
                    </a:lnTo>
                    <a:lnTo>
                      <a:pt x="768" y="3417"/>
                    </a:lnTo>
                    <a:lnTo>
                      <a:pt x="739" y="3430"/>
                    </a:lnTo>
                    <a:lnTo>
                      <a:pt x="710" y="3443"/>
                    </a:lnTo>
                    <a:lnTo>
                      <a:pt x="681" y="3454"/>
                    </a:lnTo>
                    <a:lnTo>
                      <a:pt x="622" y="3476"/>
                    </a:lnTo>
                    <a:lnTo>
                      <a:pt x="565" y="3494"/>
                    </a:lnTo>
                    <a:lnTo>
                      <a:pt x="509" y="3511"/>
                    </a:lnTo>
                    <a:lnTo>
                      <a:pt x="454" y="3524"/>
                    </a:lnTo>
                    <a:lnTo>
                      <a:pt x="400" y="3536"/>
                    </a:lnTo>
                    <a:lnTo>
                      <a:pt x="349" y="3546"/>
                    </a:lnTo>
                    <a:lnTo>
                      <a:pt x="299" y="3554"/>
                    </a:lnTo>
                    <a:lnTo>
                      <a:pt x="253" y="3561"/>
                    </a:lnTo>
                    <a:lnTo>
                      <a:pt x="210" y="3566"/>
                    </a:lnTo>
                    <a:lnTo>
                      <a:pt x="169" y="3570"/>
                    </a:lnTo>
                    <a:lnTo>
                      <a:pt x="132" y="3573"/>
                    </a:lnTo>
                    <a:lnTo>
                      <a:pt x="98" y="3574"/>
                    </a:lnTo>
                    <a:lnTo>
                      <a:pt x="45" y="3576"/>
                    </a:lnTo>
                    <a:lnTo>
                      <a:pt x="12" y="3575"/>
                    </a:lnTo>
                    <a:lnTo>
                      <a:pt x="0" y="3575"/>
                    </a:lnTo>
                    <a:lnTo>
                      <a:pt x="5760" y="3575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002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TextBox 10">
                <a:extLst>
                  <a:ext uri="{FF2B5EF4-FFF2-40B4-BE49-F238E27FC236}">
                    <a16:creationId xmlns:a16="http://schemas.microsoft.com/office/drawing/2014/main" xmlns="" id="{66A899A7-B771-4565-8FE0-44ECA9A0726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7900625" y="998508"/>
                <a:ext cx="429605" cy="3955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t" anchorCtr="0">
                <a:normAutofit/>
                <a:scene3d>
                  <a:camera prst="orthographicFront"/>
                  <a:lightRig rig="threePt" dir="t"/>
                </a:scene3d>
                <a:sp3d contourW="12700">
                  <a:bevelT w="0" h="0"/>
                </a:sp3d>
              </a:bodyPr>
              <a:lstStyle/>
              <a:p>
                <a:pPr marL="0" lvl="1" algn="ctr"/>
                <a:r>
                  <a:rPr lang="en-US" altLang="ko-KR" sz="2531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微软雅黑" panose="020B0503020204020204" pitchFamily="34" charset="-122"/>
                  </a:rPr>
                  <a:t>90%</a:t>
                </a:r>
              </a:p>
            </p:txBody>
          </p:sp>
          <p:sp>
            <p:nvSpPr>
              <p:cNvPr id="37" name="Freeform: Shape 6">
                <a:extLst>
                  <a:ext uri="{FF2B5EF4-FFF2-40B4-BE49-F238E27FC236}">
                    <a16:creationId xmlns:a16="http://schemas.microsoft.com/office/drawing/2014/main" xmlns="" id="{85350C6F-F247-42F4-A98C-A5F46E81C5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16563" y="2041280"/>
                <a:ext cx="2556284" cy="1906434"/>
              </a:xfrm>
              <a:custGeom>
                <a:avLst/>
                <a:gdLst>
                  <a:gd name="T0" fmla="*/ 5715 w 5760"/>
                  <a:gd name="T1" fmla="*/ 3576 h 3576"/>
                  <a:gd name="T2" fmla="*/ 5551 w 5760"/>
                  <a:gd name="T3" fmla="*/ 3566 h 3576"/>
                  <a:gd name="T4" fmla="*/ 5360 w 5760"/>
                  <a:gd name="T5" fmla="*/ 3536 h 3576"/>
                  <a:gd name="T6" fmla="*/ 5138 w 5760"/>
                  <a:gd name="T7" fmla="*/ 3476 h 3576"/>
                  <a:gd name="T8" fmla="*/ 4992 w 5760"/>
                  <a:gd name="T9" fmla="*/ 3417 h 3576"/>
                  <a:gd name="T10" fmla="*/ 4875 w 5760"/>
                  <a:gd name="T11" fmla="*/ 3357 h 3576"/>
                  <a:gd name="T12" fmla="*/ 4762 w 5760"/>
                  <a:gd name="T13" fmla="*/ 3282 h 3576"/>
                  <a:gd name="T14" fmla="*/ 4653 w 5760"/>
                  <a:gd name="T15" fmla="*/ 3192 h 3576"/>
                  <a:gd name="T16" fmla="*/ 4553 w 5760"/>
                  <a:gd name="T17" fmla="*/ 3087 h 3576"/>
                  <a:gd name="T18" fmla="*/ 4463 w 5760"/>
                  <a:gd name="T19" fmla="*/ 2962 h 3576"/>
                  <a:gd name="T20" fmla="*/ 4387 w 5760"/>
                  <a:gd name="T21" fmla="*/ 2820 h 3576"/>
                  <a:gd name="T22" fmla="*/ 4338 w 5760"/>
                  <a:gd name="T23" fmla="*/ 2699 h 3576"/>
                  <a:gd name="T24" fmla="*/ 4249 w 5760"/>
                  <a:gd name="T25" fmla="*/ 2419 h 3576"/>
                  <a:gd name="T26" fmla="*/ 4139 w 5760"/>
                  <a:gd name="T27" fmla="*/ 1990 h 3576"/>
                  <a:gd name="T28" fmla="*/ 3995 w 5760"/>
                  <a:gd name="T29" fmla="*/ 1414 h 3576"/>
                  <a:gd name="T30" fmla="*/ 3892 w 5760"/>
                  <a:gd name="T31" fmla="*/ 1074 h 3576"/>
                  <a:gd name="T32" fmla="*/ 3814 w 5760"/>
                  <a:gd name="T33" fmla="*/ 859 h 3576"/>
                  <a:gd name="T34" fmla="*/ 3725 w 5760"/>
                  <a:gd name="T35" fmla="*/ 658 h 3576"/>
                  <a:gd name="T36" fmla="*/ 3625 w 5760"/>
                  <a:gd name="T37" fmla="*/ 475 h 3576"/>
                  <a:gd name="T38" fmla="*/ 3510 w 5760"/>
                  <a:gd name="T39" fmla="*/ 317 h 3576"/>
                  <a:gd name="T40" fmla="*/ 3381 w 5760"/>
                  <a:gd name="T41" fmla="*/ 185 h 3576"/>
                  <a:gd name="T42" fmla="*/ 3234 w 5760"/>
                  <a:gd name="T43" fmla="*/ 85 h 3576"/>
                  <a:gd name="T44" fmla="*/ 3153 w 5760"/>
                  <a:gd name="T45" fmla="*/ 49 h 3576"/>
                  <a:gd name="T46" fmla="*/ 3067 w 5760"/>
                  <a:gd name="T47" fmla="*/ 23 h 3576"/>
                  <a:gd name="T48" fmla="*/ 2977 w 5760"/>
                  <a:gd name="T49" fmla="*/ 6 h 3576"/>
                  <a:gd name="T50" fmla="*/ 2881 w 5760"/>
                  <a:gd name="T51" fmla="*/ 0 h 3576"/>
                  <a:gd name="T52" fmla="*/ 2807 w 5760"/>
                  <a:gd name="T53" fmla="*/ 3 h 3576"/>
                  <a:gd name="T54" fmla="*/ 2715 w 5760"/>
                  <a:gd name="T55" fmla="*/ 17 h 3576"/>
                  <a:gd name="T56" fmla="*/ 2628 w 5760"/>
                  <a:gd name="T57" fmla="*/ 41 h 3576"/>
                  <a:gd name="T58" fmla="*/ 2546 w 5760"/>
                  <a:gd name="T59" fmla="*/ 76 h 3576"/>
                  <a:gd name="T60" fmla="*/ 2414 w 5760"/>
                  <a:gd name="T61" fmla="*/ 157 h 3576"/>
                  <a:gd name="T62" fmla="*/ 2280 w 5760"/>
                  <a:gd name="T63" fmla="*/ 281 h 3576"/>
                  <a:gd name="T64" fmla="*/ 2162 w 5760"/>
                  <a:gd name="T65" fmla="*/ 433 h 3576"/>
                  <a:gd name="T66" fmla="*/ 2059 w 5760"/>
                  <a:gd name="T67" fmla="*/ 610 h 3576"/>
                  <a:gd name="T68" fmla="*/ 1968 w 5760"/>
                  <a:gd name="T69" fmla="*/ 807 h 3576"/>
                  <a:gd name="T70" fmla="*/ 1888 w 5760"/>
                  <a:gd name="T71" fmla="*/ 1019 h 3576"/>
                  <a:gd name="T72" fmla="*/ 1799 w 5760"/>
                  <a:gd name="T73" fmla="*/ 1300 h 3576"/>
                  <a:gd name="T74" fmla="*/ 1677 w 5760"/>
                  <a:gd name="T75" fmla="*/ 1762 h 3576"/>
                  <a:gd name="T76" fmla="*/ 1539 w 5760"/>
                  <a:gd name="T77" fmla="*/ 2316 h 3576"/>
                  <a:gd name="T78" fmla="*/ 1438 w 5760"/>
                  <a:gd name="T79" fmla="*/ 2656 h 3576"/>
                  <a:gd name="T80" fmla="*/ 1391 w 5760"/>
                  <a:gd name="T81" fmla="*/ 2781 h 3576"/>
                  <a:gd name="T82" fmla="*/ 1318 w 5760"/>
                  <a:gd name="T83" fmla="*/ 2929 h 3576"/>
                  <a:gd name="T84" fmla="*/ 1231 w 5760"/>
                  <a:gd name="T85" fmla="*/ 3057 h 3576"/>
                  <a:gd name="T86" fmla="*/ 1133 w 5760"/>
                  <a:gd name="T87" fmla="*/ 3168 h 3576"/>
                  <a:gd name="T88" fmla="*/ 1026 w 5760"/>
                  <a:gd name="T89" fmla="*/ 3261 h 3576"/>
                  <a:gd name="T90" fmla="*/ 914 w 5760"/>
                  <a:gd name="T91" fmla="*/ 3339 h 3576"/>
                  <a:gd name="T92" fmla="*/ 798 w 5760"/>
                  <a:gd name="T93" fmla="*/ 3403 h 3576"/>
                  <a:gd name="T94" fmla="*/ 681 w 5760"/>
                  <a:gd name="T95" fmla="*/ 3454 h 3576"/>
                  <a:gd name="T96" fmla="*/ 454 w 5760"/>
                  <a:gd name="T97" fmla="*/ 3524 h 3576"/>
                  <a:gd name="T98" fmla="*/ 253 w 5760"/>
                  <a:gd name="T99" fmla="*/ 3561 h 3576"/>
                  <a:gd name="T100" fmla="*/ 98 w 5760"/>
                  <a:gd name="T101" fmla="*/ 3574 h 3576"/>
                  <a:gd name="T102" fmla="*/ 5760 w 5760"/>
                  <a:gd name="T103" fmla="*/ 3575 h 3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760" h="3576">
                    <a:moveTo>
                      <a:pt x="5760" y="3575"/>
                    </a:moveTo>
                    <a:lnTo>
                      <a:pt x="5760" y="3575"/>
                    </a:lnTo>
                    <a:lnTo>
                      <a:pt x="5748" y="3575"/>
                    </a:lnTo>
                    <a:lnTo>
                      <a:pt x="5715" y="3576"/>
                    </a:lnTo>
                    <a:lnTo>
                      <a:pt x="5662" y="3574"/>
                    </a:lnTo>
                    <a:lnTo>
                      <a:pt x="5628" y="3573"/>
                    </a:lnTo>
                    <a:lnTo>
                      <a:pt x="5591" y="3570"/>
                    </a:lnTo>
                    <a:lnTo>
                      <a:pt x="5551" y="3566"/>
                    </a:lnTo>
                    <a:lnTo>
                      <a:pt x="5507" y="3561"/>
                    </a:lnTo>
                    <a:lnTo>
                      <a:pt x="5461" y="3554"/>
                    </a:lnTo>
                    <a:lnTo>
                      <a:pt x="5412" y="3546"/>
                    </a:lnTo>
                    <a:lnTo>
                      <a:pt x="5360" y="3536"/>
                    </a:lnTo>
                    <a:lnTo>
                      <a:pt x="5306" y="3524"/>
                    </a:lnTo>
                    <a:lnTo>
                      <a:pt x="5251" y="3511"/>
                    </a:lnTo>
                    <a:lnTo>
                      <a:pt x="5195" y="3494"/>
                    </a:lnTo>
                    <a:lnTo>
                      <a:pt x="5138" y="3476"/>
                    </a:lnTo>
                    <a:lnTo>
                      <a:pt x="5079" y="3454"/>
                    </a:lnTo>
                    <a:lnTo>
                      <a:pt x="5050" y="3443"/>
                    </a:lnTo>
                    <a:lnTo>
                      <a:pt x="5021" y="3430"/>
                    </a:lnTo>
                    <a:lnTo>
                      <a:pt x="4992" y="3417"/>
                    </a:lnTo>
                    <a:lnTo>
                      <a:pt x="4963" y="3403"/>
                    </a:lnTo>
                    <a:lnTo>
                      <a:pt x="4933" y="3388"/>
                    </a:lnTo>
                    <a:lnTo>
                      <a:pt x="4904" y="3373"/>
                    </a:lnTo>
                    <a:lnTo>
                      <a:pt x="4875" y="3357"/>
                    </a:lnTo>
                    <a:lnTo>
                      <a:pt x="4846" y="3339"/>
                    </a:lnTo>
                    <a:lnTo>
                      <a:pt x="4818" y="3321"/>
                    </a:lnTo>
                    <a:lnTo>
                      <a:pt x="4790" y="3302"/>
                    </a:lnTo>
                    <a:lnTo>
                      <a:pt x="4762" y="3282"/>
                    </a:lnTo>
                    <a:lnTo>
                      <a:pt x="4734" y="3261"/>
                    </a:lnTo>
                    <a:lnTo>
                      <a:pt x="4707" y="3239"/>
                    </a:lnTo>
                    <a:lnTo>
                      <a:pt x="4680" y="3216"/>
                    </a:lnTo>
                    <a:lnTo>
                      <a:pt x="4653" y="3192"/>
                    </a:lnTo>
                    <a:lnTo>
                      <a:pt x="4627" y="3168"/>
                    </a:lnTo>
                    <a:lnTo>
                      <a:pt x="4602" y="3142"/>
                    </a:lnTo>
                    <a:lnTo>
                      <a:pt x="4577" y="3115"/>
                    </a:lnTo>
                    <a:lnTo>
                      <a:pt x="4553" y="3087"/>
                    </a:lnTo>
                    <a:lnTo>
                      <a:pt x="4529" y="3057"/>
                    </a:lnTo>
                    <a:lnTo>
                      <a:pt x="4507" y="3027"/>
                    </a:lnTo>
                    <a:lnTo>
                      <a:pt x="4484" y="2996"/>
                    </a:lnTo>
                    <a:lnTo>
                      <a:pt x="4463" y="2962"/>
                    </a:lnTo>
                    <a:lnTo>
                      <a:pt x="4443" y="2929"/>
                    </a:lnTo>
                    <a:lnTo>
                      <a:pt x="4423" y="2893"/>
                    </a:lnTo>
                    <a:lnTo>
                      <a:pt x="4404" y="2858"/>
                    </a:lnTo>
                    <a:lnTo>
                      <a:pt x="4387" y="2820"/>
                    </a:lnTo>
                    <a:lnTo>
                      <a:pt x="4369" y="2781"/>
                    </a:lnTo>
                    <a:lnTo>
                      <a:pt x="4369" y="2781"/>
                    </a:lnTo>
                    <a:lnTo>
                      <a:pt x="4353" y="2741"/>
                    </a:lnTo>
                    <a:lnTo>
                      <a:pt x="4338" y="2699"/>
                    </a:lnTo>
                    <a:lnTo>
                      <a:pt x="4322" y="2656"/>
                    </a:lnTo>
                    <a:lnTo>
                      <a:pt x="4308" y="2610"/>
                    </a:lnTo>
                    <a:lnTo>
                      <a:pt x="4278" y="2517"/>
                    </a:lnTo>
                    <a:lnTo>
                      <a:pt x="4249" y="2419"/>
                    </a:lnTo>
                    <a:lnTo>
                      <a:pt x="4221" y="2316"/>
                    </a:lnTo>
                    <a:lnTo>
                      <a:pt x="4194" y="2210"/>
                    </a:lnTo>
                    <a:lnTo>
                      <a:pt x="4166" y="2101"/>
                    </a:lnTo>
                    <a:lnTo>
                      <a:pt x="4139" y="1990"/>
                    </a:lnTo>
                    <a:lnTo>
                      <a:pt x="4083" y="1762"/>
                    </a:lnTo>
                    <a:lnTo>
                      <a:pt x="4055" y="1646"/>
                    </a:lnTo>
                    <a:lnTo>
                      <a:pt x="4025" y="1530"/>
                    </a:lnTo>
                    <a:lnTo>
                      <a:pt x="3995" y="1414"/>
                    </a:lnTo>
                    <a:lnTo>
                      <a:pt x="3962" y="1300"/>
                    </a:lnTo>
                    <a:lnTo>
                      <a:pt x="3928" y="1186"/>
                    </a:lnTo>
                    <a:lnTo>
                      <a:pt x="3910" y="1130"/>
                    </a:lnTo>
                    <a:lnTo>
                      <a:pt x="3892" y="1074"/>
                    </a:lnTo>
                    <a:lnTo>
                      <a:pt x="3873" y="1019"/>
                    </a:lnTo>
                    <a:lnTo>
                      <a:pt x="3854" y="965"/>
                    </a:lnTo>
                    <a:lnTo>
                      <a:pt x="3834" y="912"/>
                    </a:lnTo>
                    <a:lnTo>
                      <a:pt x="3814" y="859"/>
                    </a:lnTo>
                    <a:lnTo>
                      <a:pt x="3792" y="807"/>
                    </a:lnTo>
                    <a:lnTo>
                      <a:pt x="3771" y="756"/>
                    </a:lnTo>
                    <a:lnTo>
                      <a:pt x="3748" y="707"/>
                    </a:lnTo>
                    <a:lnTo>
                      <a:pt x="3725" y="658"/>
                    </a:lnTo>
                    <a:lnTo>
                      <a:pt x="3702" y="610"/>
                    </a:lnTo>
                    <a:lnTo>
                      <a:pt x="3677" y="564"/>
                    </a:lnTo>
                    <a:lnTo>
                      <a:pt x="3651" y="519"/>
                    </a:lnTo>
                    <a:lnTo>
                      <a:pt x="3625" y="475"/>
                    </a:lnTo>
                    <a:lnTo>
                      <a:pt x="3598" y="433"/>
                    </a:lnTo>
                    <a:lnTo>
                      <a:pt x="3570" y="392"/>
                    </a:lnTo>
                    <a:lnTo>
                      <a:pt x="3541" y="353"/>
                    </a:lnTo>
                    <a:lnTo>
                      <a:pt x="3510" y="317"/>
                    </a:lnTo>
                    <a:lnTo>
                      <a:pt x="3480" y="281"/>
                    </a:lnTo>
                    <a:lnTo>
                      <a:pt x="3448" y="246"/>
                    </a:lnTo>
                    <a:lnTo>
                      <a:pt x="3415" y="215"/>
                    </a:lnTo>
                    <a:lnTo>
                      <a:pt x="3381" y="185"/>
                    </a:lnTo>
                    <a:lnTo>
                      <a:pt x="3346" y="157"/>
                    </a:lnTo>
                    <a:lnTo>
                      <a:pt x="3309" y="131"/>
                    </a:lnTo>
                    <a:lnTo>
                      <a:pt x="3273" y="107"/>
                    </a:lnTo>
                    <a:lnTo>
                      <a:pt x="3234" y="85"/>
                    </a:lnTo>
                    <a:lnTo>
                      <a:pt x="3214" y="76"/>
                    </a:lnTo>
                    <a:lnTo>
                      <a:pt x="3194" y="66"/>
                    </a:lnTo>
                    <a:lnTo>
                      <a:pt x="3174" y="57"/>
                    </a:lnTo>
                    <a:lnTo>
                      <a:pt x="3153" y="49"/>
                    </a:lnTo>
                    <a:lnTo>
                      <a:pt x="3132" y="41"/>
                    </a:lnTo>
                    <a:lnTo>
                      <a:pt x="3111" y="35"/>
                    </a:lnTo>
                    <a:lnTo>
                      <a:pt x="3089" y="28"/>
                    </a:lnTo>
                    <a:lnTo>
                      <a:pt x="3067" y="23"/>
                    </a:lnTo>
                    <a:lnTo>
                      <a:pt x="3046" y="17"/>
                    </a:lnTo>
                    <a:lnTo>
                      <a:pt x="3023" y="13"/>
                    </a:lnTo>
                    <a:lnTo>
                      <a:pt x="2999" y="10"/>
                    </a:lnTo>
                    <a:lnTo>
                      <a:pt x="2977" y="6"/>
                    </a:lnTo>
                    <a:lnTo>
                      <a:pt x="2953" y="3"/>
                    </a:lnTo>
                    <a:lnTo>
                      <a:pt x="2929" y="2"/>
                    </a:lnTo>
                    <a:lnTo>
                      <a:pt x="2904" y="1"/>
                    </a:lnTo>
                    <a:lnTo>
                      <a:pt x="2881" y="0"/>
                    </a:lnTo>
                    <a:lnTo>
                      <a:pt x="2881" y="0"/>
                    </a:lnTo>
                    <a:lnTo>
                      <a:pt x="2856" y="1"/>
                    </a:lnTo>
                    <a:lnTo>
                      <a:pt x="2831" y="2"/>
                    </a:lnTo>
                    <a:lnTo>
                      <a:pt x="2807" y="3"/>
                    </a:lnTo>
                    <a:lnTo>
                      <a:pt x="2783" y="6"/>
                    </a:lnTo>
                    <a:lnTo>
                      <a:pt x="2761" y="10"/>
                    </a:lnTo>
                    <a:lnTo>
                      <a:pt x="2738" y="13"/>
                    </a:lnTo>
                    <a:lnTo>
                      <a:pt x="2715" y="17"/>
                    </a:lnTo>
                    <a:lnTo>
                      <a:pt x="2693" y="23"/>
                    </a:lnTo>
                    <a:lnTo>
                      <a:pt x="2671" y="28"/>
                    </a:lnTo>
                    <a:lnTo>
                      <a:pt x="2649" y="35"/>
                    </a:lnTo>
                    <a:lnTo>
                      <a:pt x="2628" y="41"/>
                    </a:lnTo>
                    <a:lnTo>
                      <a:pt x="2607" y="49"/>
                    </a:lnTo>
                    <a:lnTo>
                      <a:pt x="2587" y="57"/>
                    </a:lnTo>
                    <a:lnTo>
                      <a:pt x="2566" y="66"/>
                    </a:lnTo>
                    <a:lnTo>
                      <a:pt x="2546" y="76"/>
                    </a:lnTo>
                    <a:lnTo>
                      <a:pt x="2526" y="85"/>
                    </a:lnTo>
                    <a:lnTo>
                      <a:pt x="2487" y="107"/>
                    </a:lnTo>
                    <a:lnTo>
                      <a:pt x="2451" y="131"/>
                    </a:lnTo>
                    <a:lnTo>
                      <a:pt x="2414" y="157"/>
                    </a:lnTo>
                    <a:lnTo>
                      <a:pt x="2379" y="185"/>
                    </a:lnTo>
                    <a:lnTo>
                      <a:pt x="2345" y="215"/>
                    </a:lnTo>
                    <a:lnTo>
                      <a:pt x="2312" y="246"/>
                    </a:lnTo>
                    <a:lnTo>
                      <a:pt x="2280" y="281"/>
                    </a:lnTo>
                    <a:lnTo>
                      <a:pt x="2250" y="317"/>
                    </a:lnTo>
                    <a:lnTo>
                      <a:pt x="2219" y="353"/>
                    </a:lnTo>
                    <a:lnTo>
                      <a:pt x="2190" y="392"/>
                    </a:lnTo>
                    <a:lnTo>
                      <a:pt x="2162" y="433"/>
                    </a:lnTo>
                    <a:lnTo>
                      <a:pt x="2135" y="475"/>
                    </a:lnTo>
                    <a:lnTo>
                      <a:pt x="2109" y="519"/>
                    </a:lnTo>
                    <a:lnTo>
                      <a:pt x="2083" y="564"/>
                    </a:lnTo>
                    <a:lnTo>
                      <a:pt x="2059" y="610"/>
                    </a:lnTo>
                    <a:lnTo>
                      <a:pt x="2035" y="658"/>
                    </a:lnTo>
                    <a:lnTo>
                      <a:pt x="2012" y="707"/>
                    </a:lnTo>
                    <a:lnTo>
                      <a:pt x="1989" y="756"/>
                    </a:lnTo>
                    <a:lnTo>
                      <a:pt x="1968" y="807"/>
                    </a:lnTo>
                    <a:lnTo>
                      <a:pt x="1947" y="859"/>
                    </a:lnTo>
                    <a:lnTo>
                      <a:pt x="1926" y="912"/>
                    </a:lnTo>
                    <a:lnTo>
                      <a:pt x="1906" y="965"/>
                    </a:lnTo>
                    <a:lnTo>
                      <a:pt x="1888" y="1019"/>
                    </a:lnTo>
                    <a:lnTo>
                      <a:pt x="1868" y="1074"/>
                    </a:lnTo>
                    <a:lnTo>
                      <a:pt x="1850" y="1130"/>
                    </a:lnTo>
                    <a:lnTo>
                      <a:pt x="1832" y="1186"/>
                    </a:lnTo>
                    <a:lnTo>
                      <a:pt x="1799" y="1300"/>
                    </a:lnTo>
                    <a:lnTo>
                      <a:pt x="1767" y="1414"/>
                    </a:lnTo>
                    <a:lnTo>
                      <a:pt x="1735" y="1530"/>
                    </a:lnTo>
                    <a:lnTo>
                      <a:pt x="1706" y="1646"/>
                    </a:lnTo>
                    <a:lnTo>
                      <a:pt x="1677" y="1762"/>
                    </a:lnTo>
                    <a:lnTo>
                      <a:pt x="1621" y="1990"/>
                    </a:lnTo>
                    <a:lnTo>
                      <a:pt x="1594" y="2101"/>
                    </a:lnTo>
                    <a:lnTo>
                      <a:pt x="1567" y="2210"/>
                    </a:lnTo>
                    <a:lnTo>
                      <a:pt x="1539" y="2316"/>
                    </a:lnTo>
                    <a:lnTo>
                      <a:pt x="1511" y="2419"/>
                    </a:lnTo>
                    <a:lnTo>
                      <a:pt x="1482" y="2517"/>
                    </a:lnTo>
                    <a:lnTo>
                      <a:pt x="1453" y="2610"/>
                    </a:lnTo>
                    <a:lnTo>
                      <a:pt x="1438" y="2656"/>
                    </a:lnTo>
                    <a:lnTo>
                      <a:pt x="1422" y="2699"/>
                    </a:lnTo>
                    <a:lnTo>
                      <a:pt x="1407" y="2741"/>
                    </a:lnTo>
                    <a:lnTo>
                      <a:pt x="1391" y="2781"/>
                    </a:lnTo>
                    <a:lnTo>
                      <a:pt x="1391" y="2781"/>
                    </a:lnTo>
                    <a:lnTo>
                      <a:pt x="1373" y="2820"/>
                    </a:lnTo>
                    <a:lnTo>
                      <a:pt x="1356" y="2858"/>
                    </a:lnTo>
                    <a:lnTo>
                      <a:pt x="1338" y="2893"/>
                    </a:lnTo>
                    <a:lnTo>
                      <a:pt x="1318" y="2929"/>
                    </a:lnTo>
                    <a:lnTo>
                      <a:pt x="1298" y="2962"/>
                    </a:lnTo>
                    <a:lnTo>
                      <a:pt x="1276" y="2996"/>
                    </a:lnTo>
                    <a:lnTo>
                      <a:pt x="1253" y="3027"/>
                    </a:lnTo>
                    <a:lnTo>
                      <a:pt x="1231" y="3057"/>
                    </a:lnTo>
                    <a:lnTo>
                      <a:pt x="1208" y="3087"/>
                    </a:lnTo>
                    <a:lnTo>
                      <a:pt x="1183" y="3115"/>
                    </a:lnTo>
                    <a:lnTo>
                      <a:pt x="1158" y="3142"/>
                    </a:lnTo>
                    <a:lnTo>
                      <a:pt x="1133" y="3168"/>
                    </a:lnTo>
                    <a:lnTo>
                      <a:pt x="1107" y="3192"/>
                    </a:lnTo>
                    <a:lnTo>
                      <a:pt x="1080" y="3216"/>
                    </a:lnTo>
                    <a:lnTo>
                      <a:pt x="1055" y="3239"/>
                    </a:lnTo>
                    <a:lnTo>
                      <a:pt x="1026" y="3261"/>
                    </a:lnTo>
                    <a:lnTo>
                      <a:pt x="999" y="3282"/>
                    </a:lnTo>
                    <a:lnTo>
                      <a:pt x="971" y="3302"/>
                    </a:lnTo>
                    <a:lnTo>
                      <a:pt x="942" y="3321"/>
                    </a:lnTo>
                    <a:lnTo>
                      <a:pt x="914" y="3339"/>
                    </a:lnTo>
                    <a:lnTo>
                      <a:pt x="885" y="3357"/>
                    </a:lnTo>
                    <a:lnTo>
                      <a:pt x="857" y="3373"/>
                    </a:lnTo>
                    <a:lnTo>
                      <a:pt x="828" y="3388"/>
                    </a:lnTo>
                    <a:lnTo>
                      <a:pt x="798" y="3403"/>
                    </a:lnTo>
                    <a:lnTo>
                      <a:pt x="768" y="3417"/>
                    </a:lnTo>
                    <a:lnTo>
                      <a:pt x="739" y="3430"/>
                    </a:lnTo>
                    <a:lnTo>
                      <a:pt x="710" y="3443"/>
                    </a:lnTo>
                    <a:lnTo>
                      <a:pt x="681" y="3454"/>
                    </a:lnTo>
                    <a:lnTo>
                      <a:pt x="622" y="3476"/>
                    </a:lnTo>
                    <a:lnTo>
                      <a:pt x="565" y="3494"/>
                    </a:lnTo>
                    <a:lnTo>
                      <a:pt x="509" y="3511"/>
                    </a:lnTo>
                    <a:lnTo>
                      <a:pt x="454" y="3524"/>
                    </a:lnTo>
                    <a:lnTo>
                      <a:pt x="400" y="3536"/>
                    </a:lnTo>
                    <a:lnTo>
                      <a:pt x="349" y="3546"/>
                    </a:lnTo>
                    <a:lnTo>
                      <a:pt x="299" y="3554"/>
                    </a:lnTo>
                    <a:lnTo>
                      <a:pt x="253" y="3561"/>
                    </a:lnTo>
                    <a:lnTo>
                      <a:pt x="210" y="3566"/>
                    </a:lnTo>
                    <a:lnTo>
                      <a:pt x="169" y="3570"/>
                    </a:lnTo>
                    <a:lnTo>
                      <a:pt x="132" y="3573"/>
                    </a:lnTo>
                    <a:lnTo>
                      <a:pt x="98" y="3574"/>
                    </a:lnTo>
                    <a:lnTo>
                      <a:pt x="45" y="3576"/>
                    </a:lnTo>
                    <a:lnTo>
                      <a:pt x="12" y="3575"/>
                    </a:lnTo>
                    <a:lnTo>
                      <a:pt x="0" y="3575"/>
                    </a:lnTo>
                    <a:lnTo>
                      <a:pt x="5760" y="3575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002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TextBox 11">
                <a:extLst>
                  <a:ext uri="{FF2B5EF4-FFF2-40B4-BE49-F238E27FC236}">
                    <a16:creationId xmlns:a16="http://schemas.microsoft.com/office/drawing/2014/main" xmlns="" id="{FB798A83-5A19-4552-931F-F756E402EF1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9803146" y="1500238"/>
                <a:ext cx="383118" cy="3955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t" anchorCtr="0">
                <a:normAutofit/>
                <a:scene3d>
                  <a:camera prst="orthographicFront"/>
                  <a:lightRig rig="threePt" dir="t"/>
                </a:scene3d>
                <a:sp3d contourW="12700">
                  <a:bevelT w="0" h="0"/>
                </a:sp3d>
              </a:bodyPr>
              <a:lstStyle/>
              <a:p>
                <a:pPr marL="0" lvl="1" algn="ctr"/>
                <a:r>
                  <a:rPr lang="en-US" altLang="ko-KR" sz="2531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微软雅黑" panose="020B0503020204020204" pitchFamily="34" charset="-122"/>
                  </a:rPr>
                  <a:t>70%</a:t>
                </a:r>
              </a:p>
            </p:txBody>
          </p:sp>
        </p:grpSp>
        <p:sp>
          <p:nvSpPr>
            <p:cNvPr id="5" name="Freeform: Shape 46">
              <a:extLst>
                <a:ext uri="{FF2B5EF4-FFF2-40B4-BE49-F238E27FC236}">
                  <a16:creationId xmlns:a16="http://schemas.microsoft.com/office/drawing/2014/main" xmlns="" id="{7D492640-84A9-4FF5-BD18-1A393F4B0E9B}"/>
                </a:ext>
              </a:extLst>
            </p:cNvPr>
            <p:cNvSpPr>
              <a:spLocks/>
            </p:cNvSpPr>
            <p:nvPr/>
          </p:nvSpPr>
          <p:spPr bwMode="auto">
            <a:xfrm>
              <a:off x="9624384" y="4125872"/>
              <a:ext cx="380602" cy="380602"/>
            </a:xfrm>
            <a:custGeom>
              <a:avLst/>
              <a:gdLst>
                <a:gd name="T0" fmla="*/ 74 w 236"/>
                <a:gd name="T1" fmla="*/ 160 h 236"/>
                <a:gd name="T2" fmla="*/ 93 w 236"/>
                <a:gd name="T3" fmla="*/ 160 h 236"/>
                <a:gd name="T4" fmla="*/ 93 w 236"/>
                <a:gd name="T5" fmla="*/ 103 h 236"/>
                <a:gd name="T6" fmla="*/ 74 w 236"/>
                <a:gd name="T7" fmla="*/ 103 h 236"/>
                <a:gd name="T8" fmla="*/ 74 w 236"/>
                <a:gd name="T9" fmla="*/ 160 h 236"/>
                <a:gd name="T10" fmla="*/ 140 w 236"/>
                <a:gd name="T11" fmla="*/ 102 h 236"/>
                <a:gd name="T12" fmla="*/ 122 w 236"/>
                <a:gd name="T13" fmla="*/ 111 h 236"/>
                <a:gd name="T14" fmla="*/ 122 w 236"/>
                <a:gd name="T15" fmla="*/ 103 h 236"/>
                <a:gd name="T16" fmla="*/ 103 w 236"/>
                <a:gd name="T17" fmla="*/ 103 h 236"/>
                <a:gd name="T18" fmla="*/ 103 w 236"/>
                <a:gd name="T19" fmla="*/ 160 h 236"/>
                <a:gd name="T20" fmla="*/ 122 w 236"/>
                <a:gd name="T21" fmla="*/ 160 h 236"/>
                <a:gd name="T22" fmla="*/ 122 w 236"/>
                <a:gd name="T23" fmla="*/ 128 h 236"/>
                <a:gd name="T24" fmla="*/ 123 w 236"/>
                <a:gd name="T25" fmla="*/ 124 h 236"/>
                <a:gd name="T26" fmla="*/ 133 w 236"/>
                <a:gd name="T27" fmla="*/ 117 h 236"/>
                <a:gd name="T28" fmla="*/ 142 w 236"/>
                <a:gd name="T29" fmla="*/ 130 h 236"/>
                <a:gd name="T30" fmla="*/ 142 w 236"/>
                <a:gd name="T31" fmla="*/ 160 h 236"/>
                <a:gd name="T32" fmla="*/ 161 w 236"/>
                <a:gd name="T33" fmla="*/ 160 h 236"/>
                <a:gd name="T34" fmla="*/ 161 w 236"/>
                <a:gd name="T35" fmla="*/ 160 h 236"/>
                <a:gd name="T36" fmla="*/ 161 w 236"/>
                <a:gd name="T37" fmla="*/ 127 h 236"/>
                <a:gd name="T38" fmla="*/ 140 w 236"/>
                <a:gd name="T39" fmla="*/ 102 h 236"/>
                <a:gd name="T40" fmla="*/ 122 w 236"/>
                <a:gd name="T41" fmla="*/ 111 h 236"/>
                <a:gd name="T42" fmla="*/ 122 w 236"/>
                <a:gd name="T43" fmla="*/ 111 h 236"/>
                <a:gd name="T44" fmla="*/ 122 w 236"/>
                <a:gd name="T45" fmla="*/ 111 h 236"/>
                <a:gd name="T46" fmla="*/ 83 w 236"/>
                <a:gd name="T47" fmla="*/ 75 h 236"/>
                <a:gd name="T48" fmla="*/ 73 w 236"/>
                <a:gd name="T49" fmla="*/ 85 h 236"/>
                <a:gd name="T50" fmla="*/ 83 w 236"/>
                <a:gd name="T51" fmla="*/ 95 h 236"/>
                <a:gd name="T52" fmla="*/ 83 w 236"/>
                <a:gd name="T53" fmla="*/ 95 h 236"/>
                <a:gd name="T54" fmla="*/ 94 w 236"/>
                <a:gd name="T55" fmla="*/ 85 h 236"/>
                <a:gd name="T56" fmla="*/ 83 w 236"/>
                <a:gd name="T57" fmla="*/ 75 h 236"/>
                <a:gd name="T58" fmla="*/ 118 w 236"/>
                <a:gd name="T59" fmla="*/ 0 h 236"/>
                <a:gd name="T60" fmla="*/ 0 w 236"/>
                <a:gd name="T61" fmla="*/ 118 h 236"/>
                <a:gd name="T62" fmla="*/ 118 w 236"/>
                <a:gd name="T63" fmla="*/ 236 h 236"/>
                <a:gd name="T64" fmla="*/ 236 w 236"/>
                <a:gd name="T65" fmla="*/ 118 h 236"/>
                <a:gd name="T66" fmla="*/ 118 w 236"/>
                <a:gd name="T67" fmla="*/ 0 h 236"/>
                <a:gd name="T68" fmla="*/ 181 w 236"/>
                <a:gd name="T69" fmla="*/ 172 h 236"/>
                <a:gd name="T70" fmla="*/ 171 w 236"/>
                <a:gd name="T71" fmla="*/ 181 h 236"/>
                <a:gd name="T72" fmla="*/ 64 w 236"/>
                <a:gd name="T73" fmla="*/ 181 h 236"/>
                <a:gd name="T74" fmla="*/ 55 w 236"/>
                <a:gd name="T75" fmla="*/ 172 h 236"/>
                <a:gd name="T76" fmla="*/ 55 w 236"/>
                <a:gd name="T77" fmla="*/ 63 h 236"/>
                <a:gd name="T78" fmla="*/ 64 w 236"/>
                <a:gd name="T79" fmla="*/ 54 h 236"/>
                <a:gd name="T80" fmla="*/ 171 w 236"/>
                <a:gd name="T81" fmla="*/ 54 h 236"/>
                <a:gd name="T82" fmla="*/ 181 w 236"/>
                <a:gd name="T83" fmla="*/ 63 h 236"/>
                <a:gd name="T84" fmla="*/ 181 w 236"/>
                <a:gd name="T85" fmla="*/ 17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6" h="236">
                  <a:moveTo>
                    <a:pt x="74" y="160"/>
                  </a:moveTo>
                  <a:cubicBezTo>
                    <a:pt x="93" y="160"/>
                    <a:pt x="93" y="160"/>
                    <a:pt x="93" y="160"/>
                  </a:cubicBezTo>
                  <a:cubicBezTo>
                    <a:pt x="93" y="103"/>
                    <a:pt x="93" y="103"/>
                    <a:pt x="93" y="103"/>
                  </a:cubicBezTo>
                  <a:cubicBezTo>
                    <a:pt x="74" y="103"/>
                    <a:pt x="74" y="103"/>
                    <a:pt x="74" y="103"/>
                  </a:cubicBezTo>
                  <a:lnTo>
                    <a:pt x="74" y="160"/>
                  </a:lnTo>
                  <a:close/>
                  <a:moveTo>
                    <a:pt x="140" y="102"/>
                  </a:moveTo>
                  <a:cubicBezTo>
                    <a:pt x="129" y="102"/>
                    <a:pt x="125" y="107"/>
                    <a:pt x="122" y="111"/>
                  </a:cubicBezTo>
                  <a:cubicBezTo>
                    <a:pt x="122" y="103"/>
                    <a:pt x="122" y="103"/>
                    <a:pt x="122" y="103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104" y="108"/>
                    <a:pt x="103" y="160"/>
                    <a:pt x="103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28"/>
                    <a:pt x="122" y="128"/>
                    <a:pt x="122" y="128"/>
                  </a:cubicBezTo>
                  <a:cubicBezTo>
                    <a:pt x="122" y="127"/>
                    <a:pt x="123" y="125"/>
                    <a:pt x="123" y="124"/>
                  </a:cubicBezTo>
                  <a:cubicBezTo>
                    <a:pt x="124" y="120"/>
                    <a:pt x="128" y="117"/>
                    <a:pt x="133" y="117"/>
                  </a:cubicBezTo>
                  <a:cubicBezTo>
                    <a:pt x="140" y="117"/>
                    <a:pt x="142" y="122"/>
                    <a:pt x="142" y="130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27"/>
                    <a:pt x="161" y="127"/>
                    <a:pt x="161" y="127"/>
                  </a:cubicBezTo>
                  <a:cubicBezTo>
                    <a:pt x="161" y="110"/>
                    <a:pt x="152" y="102"/>
                    <a:pt x="140" y="102"/>
                  </a:cubicBezTo>
                  <a:close/>
                  <a:moveTo>
                    <a:pt x="122" y="111"/>
                  </a:moveTo>
                  <a:cubicBezTo>
                    <a:pt x="122" y="111"/>
                    <a:pt x="122" y="111"/>
                    <a:pt x="122" y="111"/>
                  </a:cubicBezTo>
                  <a:cubicBezTo>
                    <a:pt x="122" y="111"/>
                    <a:pt x="122" y="111"/>
                    <a:pt x="122" y="111"/>
                  </a:cubicBezTo>
                  <a:close/>
                  <a:moveTo>
                    <a:pt x="83" y="75"/>
                  </a:moveTo>
                  <a:cubicBezTo>
                    <a:pt x="77" y="75"/>
                    <a:pt x="73" y="80"/>
                    <a:pt x="73" y="85"/>
                  </a:cubicBezTo>
                  <a:cubicBezTo>
                    <a:pt x="73" y="91"/>
                    <a:pt x="77" y="95"/>
                    <a:pt x="83" y="95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0" y="95"/>
                    <a:pt x="94" y="91"/>
                    <a:pt x="94" y="85"/>
                  </a:cubicBezTo>
                  <a:cubicBezTo>
                    <a:pt x="94" y="80"/>
                    <a:pt x="90" y="75"/>
                    <a:pt x="83" y="75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1" y="172"/>
                  </a:moveTo>
                  <a:cubicBezTo>
                    <a:pt x="181" y="177"/>
                    <a:pt x="176" y="181"/>
                    <a:pt x="171" y="181"/>
                  </a:cubicBezTo>
                  <a:cubicBezTo>
                    <a:pt x="64" y="181"/>
                    <a:pt x="64" y="181"/>
                    <a:pt x="64" y="181"/>
                  </a:cubicBezTo>
                  <a:cubicBezTo>
                    <a:pt x="59" y="181"/>
                    <a:pt x="55" y="177"/>
                    <a:pt x="55" y="172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58"/>
                    <a:pt x="59" y="54"/>
                    <a:pt x="64" y="54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6" y="54"/>
                    <a:pt x="181" y="58"/>
                    <a:pt x="181" y="63"/>
                  </a:cubicBezTo>
                  <a:cubicBezTo>
                    <a:pt x="181" y="172"/>
                    <a:pt x="181" y="172"/>
                    <a:pt x="181" y="17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2002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" name="Freeform: Shape 47">
              <a:extLst>
                <a:ext uri="{FF2B5EF4-FFF2-40B4-BE49-F238E27FC236}">
                  <a16:creationId xmlns:a16="http://schemas.microsoft.com/office/drawing/2014/main" xmlns="" id="{BB31D327-1A39-4177-8173-7E9AC02808D0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4362" y="4125872"/>
              <a:ext cx="380602" cy="380602"/>
            </a:xfrm>
            <a:custGeom>
              <a:avLst/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2002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" name="Freeform: Shape 48">
              <a:extLst>
                <a:ext uri="{FF2B5EF4-FFF2-40B4-BE49-F238E27FC236}">
                  <a16:creationId xmlns:a16="http://schemas.microsoft.com/office/drawing/2014/main" xmlns="" id="{C37E8012-5B82-4DC7-8A0E-D74EB3DD0A06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4374" y="4125872"/>
              <a:ext cx="380602" cy="380602"/>
            </a:xfrm>
            <a:custGeom>
              <a:avLst/>
              <a:gdLst>
                <a:gd name="T0" fmla="*/ 0 w 236"/>
                <a:gd name="T1" fmla="*/ 118 h 236"/>
                <a:gd name="T2" fmla="*/ 236 w 236"/>
                <a:gd name="T3" fmla="*/ 118 h 236"/>
                <a:gd name="T4" fmla="*/ 150 w 236"/>
                <a:gd name="T5" fmla="*/ 168 h 236"/>
                <a:gd name="T6" fmla="*/ 128 w 236"/>
                <a:gd name="T7" fmla="*/ 196 h 236"/>
                <a:gd name="T8" fmla="*/ 125 w 236"/>
                <a:gd name="T9" fmla="*/ 199 h 236"/>
                <a:gd name="T10" fmla="*/ 111 w 236"/>
                <a:gd name="T11" fmla="*/ 198 h 236"/>
                <a:gd name="T12" fmla="*/ 110 w 236"/>
                <a:gd name="T13" fmla="*/ 180 h 236"/>
                <a:gd name="T14" fmla="*/ 90 w 236"/>
                <a:gd name="T15" fmla="*/ 173 h 236"/>
                <a:gd name="T16" fmla="*/ 79 w 236"/>
                <a:gd name="T17" fmla="*/ 166 h 236"/>
                <a:gd name="T18" fmla="*/ 78 w 236"/>
                <a:gd name="T19" fmla="*/ 160 h 236"/>
                <a:gd name="T20" fmla="*/ 89 w 236"/>
                <a:gd name="T21" fmla="*/ 147 h 236"/>
                <a:gd name="T22" fmla="*/ 91 w 236"/>
                <a:gd name="T23" fmla="*/ 148 h 236"/>
                <a:gd name="T24" fmla="*/ 119 w 236"/>
                <a:gd name="T25" fmla="*/ 160 h 236"/>
                <a:gd name="T26" fmla="*/ 137 w 236"/>
                <a:gd name="T27" fmla="*/ 145 h 236"/>
                <a:gd name="T28" fmla="*/ 133 w 236"/>
                <a:gd name="T29" fmla="*/ 137 h 236"/>
                <a:gd name="T30" fmla="*/ 122 w 236"/>
                <a:gd name="T31" fmla="*/ 130 h 236"/>
                <a:gd name="T32" fmla="*/ 109 w 236"/>
                <a:gd name="T33" fmla="*/ 125 h 236"/>
                <a:gd name="T34" fmla="*/ 98 w 236"/>
                <a:gd name="T35" fmla="*/ 120 h 236"/>
                <a:gd name="T36" fmla="*/ 89 w 236"/>
                <a:gd name="T37" fmla="*/ 113 h 236"/>
                <a:gd name="T38" fmla="*/ 82 w 236"/>
                <a:gd name="T39" fmla="*/ 103 h 236"/>
                <a:gd name="T40" fmla="*/ 79 w 236"/>
                <a:gd name="T41" fmla="*/ 90 h 236"/>
                <a:gd name="T42" fmla="*/ 110 w 236"/>
                <a:gd name="T43" fmla="*/ 57 h 236"/>
                <a:gd name="T44" fmla="*/ 111 w 236"/>
                <a:gd name="T45" fmla="*/ 38 h 236"/>
                <a:gd name="T46" fmla="*/ 125 w 236"/>
                <a:gd name="T47" fmla="*/ 37 h 236"/>
                <a:gd name="T48" fmla="*/ 128 w 236"/>
                <a:gd name="T49" fmla="*/ 40 h 236"/>
                <a:gd name="T50" fmla="*/ 137 w 236"/>
                <a:gd name="T51" fmla="*/ 58 h 236"/>
                <a:gd name="T52" fmla="*/ 151 w 236"/>
                <a:gd name="T53" fmla="*/ 65 h 236"/>
                <a:gd name="T54" fmla="*/ 155 w 236"/>
                <a:gd name="T55" fmla="*/ 69 h 236"/>
                <a:gd name="T56" fmla="*/ 149 w 236"/>
                <a:gd name="T57" fmla="*/ 85 h 236"/>
                <a:gd name="T58" fmla="*/ 144 w 236"/>
                <a:gd name="T59" fmla="*/ 86 h 236"/>
                <a:gd name="T60" fmla="*/ 140 w 236"/>
                <a:gd name="T61" fmla="*/ 82 h 236"/>
                <a:gd name="T62" fmla="*/ 128 w 236"/>
                <a:gd name="T63" fmla="*/ 77 h 236"/>
                <a:gd name="T64" fmla="*/ 107 w 236"/>
                <a:gd name="T65" fmla="*/ 80 h 236"/>
                <a:gd name="T66" fmla="*/ 102 w 236"/>
                <a:gd name="T67" fmla="*/ 94 h 236"/>
                <a:gd name="T68" fmla="*/ 108 w 236"/>
                <a:gd name="T69" fmla="*/ 101 h 236"/>
                <a:gd name="T70" fmla="*/ 118 w 236"/>
                <a:gd name="T71" fmla="*/ 106 h 236"/>
                <a:gd name="T72" fmla="*/ 132 w 236"/>
                <a:gd name="T73" fmla="*/ 112 h 236"/>
                <a:gd name="T74" fmla="*/ 145 w 236"/>
                <a:gd name="T75" fmla="*/ 119 h 236"/>
                <a:gd name="T76" fmla="*/ 155 w 236"/>
                <a:gd name="T77" fmla="*/ 129 h 236"/>
                <a:gd name="T78" fmla="*/ 159 w 236"/>
                <a:gd name="T79" fmla="*/ 14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moveTo>
                    <a:pt x="150" y="168"/>
                  </a:moveTo>
                  <a:cubicBezTo>
                    <a:pt x="145" y="175"/>
                    <a:pt x="137" y="179"/>
                    <a:pt x="128" y="180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7"/>
                    <a:pt x="127" y="198"/>
                    <a:pt x="127" y="198"/>
                  </a:cubicBezTo>
                  <a:cubicBezTo>
                    <a:pt x="126" y="199"/>
                    <a:pt x="126" y="199"/>
                    <a:pt x="125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12" y="199"/>
                    <a:pt x="111" y="199"/>
                    <a:pt x="111" y="198"/>
                  </a:cubicBezTo>
                  <a:cubicBezTo>
                    <a:pt x="110" y="197"/>
                    <a:pt x="110" y="197"/>
                    <a:pt x="110" y="196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06" y="180"/>
                    <a:pt x="102" y="179"/>
                    <a:pt x="99" y="177"/>
                  </a:cubicBezTo>
                  <a:cubicBezTo>
                    <a:pt x="95" y="176"/>
                    <a:pt x="92" y="175"/>
                    <a:pt x="90" y="173"/>
                  </a:cubicBezTo>
                  <a:cubicBezTo>
                    <a:pt x="88" y="172"/>
                    <a:pt x="85" y="171"/>
                    <a:pt x="83" y="169"/>
                  </a:cubicBezTo>
                  <a:cubicBezTo>
                    <a:pt x="81" y="168"/>
                    <a:pt x="80" y="166"/>
                    <a:pt x="79" y="166"/>
                  </a:cubicBezTo>
                  <a:cubicBezTo>
                    <a:pt x="79" y="165"/>
                    <a:pt x="78" y="164"/>
                    <a:pt x="78" y="164"/>
                  </a:cubicBezTo>
                  <a:cubicBezTo>
                    <a:pt x="77" y="163"/>
                    <a:pt x="77" y="162"/>
                    <a:pt x="78" y="160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7" y="148"/>
                    <a:pt x="88" y="147"/>
                    <a:pt x="89" y="147"/>
                  </a:cubicBezTo>
                  <a:cubicBezTo>
                    <a:pt x="90" y="147"/>
                    <a:pt x="90" y="147"/>
                    <a:pt x="91" y="148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8" y="154"/>
                    <a:pt x="105" y="158"/>
                    <a:pt x="112" y="159"/>
                  </a:cubicBezTo>
                  <a:cubicBezTo>
                    <a:pt x="115" y="160"/>
                    <a:pt x="117" y="160"/>
                    <a:pt x="119" y="160"/>
                  </a:cubicBezTo>
                  <a:cubicBezTo>
                    <a:pt x="124" y="160"/>
                    <a:pt x="128" y="159"/>
                    <a:pt x="131" y="156"/>
                  </a:cubicBezTo>
                  <a:cubicBezTo>
                    <a:pt x="135" y="154"/>
                    <a:pt x="137" y="150"/>
                    <a:pt x="137" y="145"/>
                  </a:cubicBezTo>
                  <a:cubicBezTo>
                    <a:pt x="137" y="144"/>
                    <a:pt x="136" y="142"/>
                    <a:pt x="136" y="140"/>
                  </a:cubicBezTo>
                  <a:cubicBezTo>
                    <a:pt x="135" y="139"/>
                    <a:pt x="134" y="138"/>
                    <a:pt x="133" y="137"/>
                  </a:cubicBezTo>
                  <a:cubicBezTo>
                    <a:pt x="132" y="136"/>
                    <a:pt x="130" y="135"/>
                    <a:pt x="127" y="133"/>
                  </a:cubicBezTo>
                  <a:cubicBezTo>
                    <a:pt x="125" y="132"/>
                    <a:pt x="123" y="131"/>
                    <a:pt x="122" y="130"/>
                  </a:cubicBezTo>
                  <a:cubicBezTo>
                    <a:pt x="120" y="130"/>
                    <a:pt x="118" y="129"/>
                    <a:pt x="115" y="128"/>
                  </a:cubicBezTo>
                  <a:cubicBezTo>
                    <a:pt x="112" y="127"/>
                    <a:pt x="110" y="126"/>
                    <a:pt x="109" y="125"/>
                  </a:cubicBezTo>
                  <a:cubicBezTo>
                    <a:pt x="108" y="125"/>
                    <a:pt x="106" y="124"/>
                    <a:pt x="104" y="123"/>
                  </a:cubicBezTo>
                  <a:cubicBezTo>
                    <a:pt x="101" y="122"/>
                    <a:pt x="100" y="121"/>
                    <a:pt x="98" y="120"/>
                  </a:cubicBezTo>
                  <a:cubicBezTo>
                    <a:pt x="97" y="119"/>
                    <a:pt x="95" y="118"/>
                    <a:pt x="93" y="117"/>
                  </a:cubicBezTo>
                  <a:cubicBezTo>
                    <a:pt x="91" y="116"/>
                    <a:pt x="90" y="114"/>
                    <a:pt x="89" y="113"/>
                  </a:cubicBezTo>
                  <a:cubicBezTo>
                    <a:pt x="87" y="112"/>
                    <a:pt x="86" y="110"/>
                    <a:pt x="85" y="109"/>
                  </a:cubicBezTo>
                  <a:cubicBezTo>
                    <a:pt x="83" y="107"/>
                    <a:pt x="82" y="105"/>
                    <a:pt x="82" y="103"/>
                  </a:cubicBezTo>
                  <a:cubicBezTo>
                    <a:pt x="81" y="102"/>
                    <a:pt x="80" y="100"/>
                    <a:pt x="80" y="97"/>
                  </a:cubicBezTo>
                  <a:cubicBezTo>
                    <a:pt x="79" y="95"/>
                    <a:pt x="79" y="93"/>
                    <a:pt x="79" y="90"/>
                  </a:cubicBezTo>
                  <a:cubicBezTo>
                    <a:pt x="79" y="82"/>
                    <a:pt x="82" y="75"/>
                    <a:pt x="88" y="69"/>
                  </a:cubicBezTo>
                  <a:cubicBezTo>
                    <a:pt x="93" y="62"/>
                    <a:pt x="101" y="58"/>
                    <a:pt x="110" y="57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39"/>
                    <a:pt x="111" y="38"/>
                  </a:cubicBezTo>
                  <a:cubicBezTo>
                    <a:pt x="111" y="38"/>
                    <a:pt x="112" y="37"/>
                    <a:pt x="113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6" y="37"/>
                    <a:pt x="126" y="38"/>
                    <a:pt x="127" y="38"/>
                  </a:cubicBezTo>
                  <a:cubicBezTo>
                    <a:pt x="127" y="39"/>
                    <a:pt x="128" y="39"/>
                    <a:pt x="128" y="4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31" y="57"/>
                    <a:pt x="134" y="57"/>
                    <a:pt x="137" y="58"/>
                  </a:cubicBezTo>
                  <a:cubicBezTo>
                    <a:pt x="140" y="59"/>
                    <a:pt x="143" y="60"/>
                    <a:pt x="145" y="61"/>
                  </a:cubicBezTo>
                  <a:cubicBezTo>
                    <a:pt x="147" y="62"/>
                    <a:pt x="149" y="63"/>
                    <a:pt x="151" y="65"/>
                  </a:cubicBezTo>
                  <a:cubicBezTo>
                    <a:pt x="152" y="66"/>
                    <a:pt x="153" y="67"/>
                    <a:pt x="154" y="67"/>
                  </a:cubicBezTo>
                  <a:cubicBezTo>
                    <a:pt x="155" y="68"/>
                    <a:pt x="155" y="68"/>
                    <a:pt x="155" y="69"/>
                  </a:cubicBezTo>
                  <a:cubicBezTo>
                    <a:pt x="156" y="70"/>
                    <a:pt x="156" y="71"/>
                    <a:pt x="156" y="7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8" y="86"/>
                    <a:pt x="148" y="86"/>
                    <a:pt x="147" y="87"/>
                  </a:cubicBezTo>
                  <a:cubicBezTo>
                    <a:pt x="146" y="87"/>
                    <a:pt x="145" y="86"/>
                    <a:pt x="144" y="86"/>
                  </a:cubicBezTo>
                  <a:cubicBezTo>
                    <a:pt x="144" y="86"/>
                    <a:pt x="144" y="85"/>
                    <a:pt x="143" y="85"/>
                  </a:cubicBezTo>
                  <a:cubicBezTo>
                    <a:pt x="142" y="84"/>
                    <a:pt x="141" y="83"/>
                    <a:pt x="140" y="82"/>
                  </a:cubicBezTo>
                  <a:cubicBezTo>
                    <a:pt x="138" y="81"/>
                    <a:pt x="136" y="80"/>
                    <a:pt x="134" y="80"/>
                  </a:cubicBezTo>
                  <a:cubicBezTo>
                    <a:pt x="133" y="79"/>
                    <a:pt x="130" y="78"/>
                    <a:pt x="128" y="77"/>
                  </a:cubicBezTo>
                  <a:cubicBezTo>
                    <a:pt x="125" y="77"/>
                    <a:pt x="123" y="76"/>
                    <a:pt x="120" y="76"/>
                  </a:cubicBezTo>
                  <a:cubicBezTo>
                    <a:pt x="115" y="76"/>
                    <a:pt x="110" y="77"/>
                    <a:pt x="107" y="80"/>
                  </a:cubicBezTo>
                  <a:cubicBezTo>
                    <a:pt x="103" y="83"/>
                    <a:pt x="101" y="86"/>
                    <a:pt x="101" y="90"/>
                  </a:cubicBezTo>
                  <a:cubicBezTo>
                    <a:pt x="101" y="92"/>
                    <a:pt x="102" y="93"/>
                    <a:pt x="102" y="94"/>
                  </a:cubicBezTo>
                  <a:cubicBezTo>
                    <a:pt x="103" y="96"/>
                    <a:pt x="103" y="97"/>
                    <a:pt x="105" y="98"/>
                  </a:cubicBezTo>
                  <a:cubicBezTo>
                    <a:pt x="106" y="99"/>
                    <a:pt x="107" y="100"/>
                    <a:pt x="108" y="101"/>
                  </a:cubicBezTo>
                  <a:cubicBezTo>
                    <a:pt x="109" y="102"/>
                    <a:pt x="111" y="103"/>
                    <a:pt x="113" y="104"/>
                  </a:cubicBezTo>
                  <a:cubicBezTo>
                    <a:pt x="115" y="105"/>
                    <a:pt x="117" y="106"/>
                    <a:pt x="118" y="106"/>
                  </a:cubicBezTo>
                  <a:cubicBezTo>
                    <a:pt x="120" y="107"/>
                    <a:pt x="122" y="108"/>
                    <a:pt x="125" y="109"/>
                  </a:cubicBezTo>
                  <a:cubicBezTo>
                    <a:pt x="128" y="110"/>
                    <a:pt x="130" y="111"/>
                    <a:pt x="132" y="112"/>
                  </a:cubicBezTo>
                  <a:cubicBezTo>
                    <a:pt x="133" y="112"/>
                    <a:pt x="136" y="113"/>
                    <a:pt x="138" y="115"/>
                  </a:cubicBezTo>
                  <a:cubicBezTo>
                    <a:pt x="141" y="116"/>
                    <a:pt x="143" y="117"/>
                    <a:pt x="145" y="119"/>
                  </a:cubicBezTo>
                  <a:cubicBezTo>
                    <a:pt x="147" y="120"/>
                    <a:pt x="149" y="121"/>
                    <a:pt x="151" y="123"/>
                  </a:cubicBezTo>
                  <a:cubicBezTo>
                    <a:pt x="153" y="125"/>
                    <a:pt x="154" y="127"/>
                    <a:pt x="155" y="129"/>
                  </a:cubicBezTo>
                  <a:cubicBezTo>
                    <a:pt x="156" y="131"/>
                    <a:pt x="157" y="133"/>
                    <a:pt x="158" y="136"/>
                  </a:cubicBezTo>
                  <a:cubicBezTo>
                    <a:pt x="159" y="138"/>
                    <a:pt x="159" y="141"/>
                    <a:pt x="159" y="144"/>
                  </a:cubicBezTo>
                  <a:cubicBezTo>
                    <a:pt x="159" y="153"/>
                    <a:pt x="156" y="161"/>
                    <a:pt x="150" y="168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2002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" name="Freeform: Shape 49">
              <a:extLst>
                <a:ext uri="{FF2B5EF4-FFF2-40B4-BE49-F238E27FC236}">
                  <a16:creationId xmlns:a16="http://schemas.microsoft.com/office/drawing/2014/main" xmlns="" id="{EEDDA423-642D-424B-A996-FECE6AF739A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4338" y="4125872"/>
              <a:ext cx="380602" cy="380602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2002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" name="Freeform: Shape 50">
              <a:extLst>
                <a:ext uri="{FF2B5EF4-FFF2-40B4-BE49-F238E27FC236}">
                  <a16:creationId xmlns:a16="http://schemas.microsoft.com/office/drawing/2014/main" xmlns="" id="{7DDC2F99-D84F-40E2-8A26-E933C2BD907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4350" y="4125872"/>
              <a:ext cx="380602" cy="380602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2002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cxnSp>
          <p:nvCxnSpPr>
            <p:cNvPr id="10" name="Straight Connector 54">
              <a:extLst>
                <a:ext uri="{FF2B5EF4-FFF2-40B4-BE49-F238E27FC236}">
                  <a16:creationId xmlns:a16="http://schemas.microsoft.com/office/drawing/2014/main" xmlns="" id="{2C27A435-A890-4A34-AED8-92FB51BCCC4E}"/>
                </a:ext>
              </a:extLst>
            </p:cNvPr>
            <p:cNvCxnSpPr/>
            <p:nvPr/>
          </p:nvCxnSpPr>
          <p:spPr>
            <a:xfrm>
              <a:off x="2551573" y="4312795"/>
              <a:ext cx="1296144" cy="0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Straight Connector 55">
              <a:extLst>
                <a:ext uri="{FF2B5EF4-FFF2-40B4-BE49-F238E27FC236}">
                  <a16:creationId xmlns:a16="http://schemas.microsoft.com/office/drawing/2014/main" xmlns="" id="{FFBEDD41-2F86-45C9-9514-293540F40C12}"/>
                </a:ext>
              </a:extLst>
            </p:cNvPr>
            <p:cNvCxnSpPr/>
            <p:nvPr/>
          </p:nvCxnSpPr>
          <p:spPr>
            <a:xfrm>
              <a:off x="4441585" y="4313126"/>
              <a:ext cx="1296144" cy="0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Straight Connector 56">
              <a:extLst>
                <a:ext uri="{FF2B5EF4-FFF2-40B4-BE49-F238E27FC236}">
                  <a16:creationId xmlns:a16="http://schemas.microsoft.com/office/drawing/2014/main" xmlns="" id="{A6298BE9-6370-4BEE-90ED-CFB6EF5B3739}"/>
                </a:ext>
              </a:extLst>
            </p:cNvPr>
            <p:cNvCxnSpPr/>
            <p:nvPr/>
          </p:nvCxnSpPr>
          <p:spPr>
            <a:xfrm>
              <a:off x="6331597" y="4312795"/>
              <a:ext cx="1296144" cy="0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Straight Connector 57">
              <a:extLst>
                <a:ext uri="{FF2B5EF4-FFF2-40B4-BE49-F238E27FC236}">
                  <a16:creationId xmlns:a16="http://schemas.microsoft.com/office/drawing/2014/main" xmlns="" id="{1AF738C7-8398-486C-AE3E-3E102DE5DEF1}"/>
                </a:ext>
              </a:extLst>
            </p:cNvPr>
            <p:cNvCxnSpPr/>
            <p:nvPr/>
          </p:nvCxnSpPr>
          <p:spPr>
            <a:xfrm>
              <a:off x="8221609" y="4312795"/>
              <a:ext cx="1296144" cy="0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E35CB9CF-C3B2-4564-B4DE-CA4D09D5684A}"/>
              </a:ext>
            </a:extLst>
          </p:cNvPr>
          <p:cNvGrpSpPr/>
          <p:nvPr/>
        </p:nvGrpSpPr>
        <p:grpSpPr>
          <a:xfrm>
            <a:off x="1160237" y="5003436"/>
            <a:ext cx="10538278" cy="1172826"/>
            <a:chOff x="518389" y="3178589"/>
            <a:chExt cx="9992397" cy="1112075"/>
          </a:xfrm>
        </p:grpSpPr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8E4A0FFC-0370-4ED5-8C18-C8A445829EA4}"/>
                </a:ext>
              </a:extLst>
            </p:cNvPr>
            <p:cNvSpPr/>
            <p:nvPr/>
          </p:nvSpPr>
          <p:spPr>
            <a:xfrm>
              <a:off x="518389" y="3677812"/>
              <a:ext cx="9992397" cy="61285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anose="020B0503020204020204" pitchFamily="34" charset="-122"/>
                </a:rPr>
                <a:t>请替换文字内容，修改文字内容，也可以直接复制你的内容到此。请替换文字内容，修改文字内容，也可以直接复制你的内容到此</a:t>
              </a:r>
              <a:r>
                <a:rPr lang="zh-CN" altLang="en-US" sz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anose="020B0503020204020204" pitchFamily="34" charset="-122"/>
                </a:rPr>
                <a:t>请替换文字内容，修改文字内容，也可以直接复制你的内容到此。请替换文字内容，修改文字内容，也可以直接复制你的内容到此</a:t>
              </a:r>
              <a:r>
                <a:rPr lang="zh-CN" altLang="en-US" sz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xmlns="" id="{481D340D-96DF-46B9-8D24-D76A69074EA2}"/>
                </a:ext>
              </a:extLst>
            </p:cNvPr>
            <p:cNvSpPr/>
            <p:nvPr/>
          </p:nvSpPr>
          <p:spPr>
            <a:xfrm>
              <a:off x="4393600" y="3178589"/>
              <a:ext cx="2241974" cy="40796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2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rPr>
                <a:t>标题文字添加</a:t>
              </a:r>
            </a:p>
          </p:txBody>
        </p:sp>
      </p:grpSp>
      <p:sp>
        <p:nvSpPr>
          <p:cNvPr id="26" name="矩形 25"/>
          <p:cNvSpPr/>
          <p:nvPr/>
        </p:nvSpPr>
        <p:spPr>
          <a:xfrm>
            <a:off x="1219486" y="153093"/>
            <a:ext cx="11429373" cy="8032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27" name="矩形 259"/>
          <p:cNvSpPr>
            <a:spLocks noChangeArrowheads="1"/>
          </p:cNvSpPr>
          <p:nvPr/>
        </p:nvSpPr>
        <p:spPr bwMode="auto">
          <a:xfrm>
            <a:off x="1419994" y="231564"/>
            <a:ext cx="47611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添加相关标题文字</a:t>
            </a:r>
            <a:endParaRPr lang="en-GB" altLang="zh-CN" sz="3600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2648860" y="153093"/>
            <a:ext cx="209538" cy="8032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4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1685671" y="6939117"/>
            <a:ext cx="1172727" cy="14921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40" name="矩形 259"/>
          <p:cNvSpPr>
            <a:spLocks noChangeArrowheads="1"/>
          </p:cNvSpPr>
          <p:nvPr/>
        </p:nvSpPr>
        <p:spPr bwMode="auto">
          <a:xfrm>
            <a:off x="9852215" y="6882928"/>
            <a:ext cx="242814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en-US" altLang="zh-CN" sz="110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CLICK TO ADD CAPTION TEXT</a:t>
            </a:r>
            <a:endParaRPr lang="en-GB" altLang="zh-CN" sz="1100" dirty="0">
              <a:solidFill>
                <a:schemeClr val="bg2">
                  <a:lumMod val="50000"/>
                </a:schemeClr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81779" y="7088337"/>
            <a:ext cx="703285" cy="1465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2" y="4706"/>
            <a:ext cx="955501" cy="985715"/>
          </a:xfrm>
          <a:prstGeom prst="rect">
            <a:avLst/>
          </a:prstGeom>
          <a:effectLst>
            <a:outerShdw blurRad="190500" dist="1270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75424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53" y="397"/>
            <a:ext cx="12858044" cy="7232253"/>
          </a:xfrm>
          <a:prstGeom prst="rect">
            <a:avLst/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642" r="-985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08995" y="2248173"/>
            <a:ext cx="6840760" cy="2736304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4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97198" y="2938726"/>
            <a:ext cx="3184408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4000" b="1" smtClean="0">
                <a:solidFill>
                  <a:schemeClr val="accent4"/>
                </a:solidFill>
                <a:ea typeface="微软雅黑" panose="020B0503020204020204" pitchFamily="34" charset="-122"/>
                <a:cs typeface="+mn-ea"/>
                <a:sym typeface="+mn-lt"/>
              </a:rPr>
              <a:t>替换</a:t>
            </a:r>
            <a:r>
              <a:rPr lang="zh-CN" altLang="en-US" sz="4000" b="1">
                <a:solidFill>
                  <a:schemeClr val="accent4"/>
                </a:solidFill>
                <a:ea typeface="微软雅黑" panose="020B0503020204020204" pitchFamily="34" charset="-122"/>
                <a:cs typeface="+mn-ea"/>
                <a:sym typeface="+mn-lt"/>
              </a:rPr>
              <a:t>文字内容</a:t>
            </a:r>
            <a:endParaRPr lang="zh-CN" altLang="en-US" sz="4000" b="1" dirty="0">
              <a:solidFill>
                <a:schemeClr val="accent4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TextBox 11"/>
          <p:cNvSpPr txBox="1"/>
          <p:nvPr/>
        </p:nvSpPr>
        <p:spPr>
          <a:xfrm>
            <a:off x="6239692" y="3777112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1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1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11"/>
          <p:cNvSpPr txBox="1"/>
          <p:nvPr/>
        </p:nvSpPr>
        <p:spPr>
          <a:xfrm>
            <a:off x="7952285" y="3777112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1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1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1"/>
          <p:cNvSpPr txBox="1"/>
          <p:nvPr/>
        </p:nvSpPr>
        <p:spPr>
          <a:xfrm>
            <a:off x="6239692" y="4049943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1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1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7952285" y="4049943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1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1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3121005" y="2189737"/>
            <a:ext cx="2379498" cy="2714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800" cap="all" dirty="0" smtClean="0">
                <a:solidFill>
                  <a:schemeClr val="accent4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</a:p>
          <a:p>
            <a:pPr algn="ctr">
              <a:buNone/>
            </a:pPr>
            <a:r>
              <a:rPr lang="en-US" altLang="zh-CN" cap="all" dirty="0">
                <a:solidFill>
                  <a:schemeClr val="accent4"/>
                </a:solidFill>
                <a:latin typeface="+mj-lt"/>
                <a:cs typeface="Arial" panose="020B0604020202020204" pitchFamily="34" charset="0"/>
              </a:rPr>
              <a:t>chapter</a:t>
            </a:r>
            <a:endParaRPr lang="zh-CN" altLang="en-US" cap="all" dirty="0">
              <a:solidFill>
                <a:schemeClr val="accent4"/>
              </a:solidFill>
              <a:latin typeface="+mj-lt"/>
              <a:cs typeface="Arial" panose="020B0604020202020204" pitchFamily="34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5721134" y="2406039"/>
            <a:ext cx="0" cy="2332887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46046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1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3" dur="2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8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9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16" presetClass="entr" presetSubtype="4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2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3" grpId="0" animBg="1"/>
          <p:bldP spid="4" grpId="0"/>
          <p:bldP spid="5" grpId="0"/>
          <p:bldP spid="6" grpId="0"/>
          <p:bldP spid="8" grpId="0"/>
          <p:bldP spid="9" grpId="0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1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3" dur="2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8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9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16" presetClass="entr" presetSubtype="4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2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3" grpId="0" animBg="1"/>
          <p:bldP spid="4" grpId="0"/>
          <p:bldP spid="5" grpId="0"/>
          <p:bldP spid="6" grpId="0"/>
          <p:bldP spid="8" grpId="0"/>
          <p:bldP spid="9" grpId="0"/>
          <p:bldP spid="10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21491" y="1361515"/>
            <a:ext cx="10192459" cy="2975429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6182" b="-5544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3" y="4733535"/>
            <a:ext cx="6429022" cy="416909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109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429375" y="4733535"/>
            <a:ext cx="6429022" cy="416909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109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665929" y="4648863"/>
            <a:ext cx="1526893" cy="586253"/>
          </a:xfrm>
          <a:prstGeom prst="ellipse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109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rot="20472007">
            <a:off x="5995416" y="4603659"/>
            <a:ext cx="867918" cy="676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97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VS</a:t>
            </a:r>
            <a:endParaRPr lang="zh-CN" altLang="en-US" sz="3797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954919" y="4741934"/>
            <a:ext cx="2152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简要文字内容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330754" y="5164888"/>
            <a:ext cx="3400904" cy="1167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请替换文字内容，点击添加相关标题文字，修改文字内容，也可以直接复制你的内容到此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请替换文字内容，点击添加相关标题文字，修改文字内容，也可以直接复制你的内容到此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949323" y="4741934"/>
            <a:ext cx="2152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简要文字内容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325158" y="5164888"/>
            <a:ext cx="3400904" cy="1167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12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19486" y="153093"/>
            <a:ext cx="11429373" cy="8032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1419994" y="231564"/>
            <a:ext cx="47611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添加相关标题文字</a:t>
            </a:r>
            <a:endParaRPr lang="en-GB" altLang="zh-CN" sz="3600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648860" y="153093"/>
            <a:ext cx="209538" cy="8032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4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685671" y="6939117"/>
            <a:ext cx="1172727" cy="14921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9852215" y="6882928"/>
            <a:ext cx="242814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en-US" altLang="zh-CN" sz="110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CLICK TO ADD CAPTION TEXT</a:t>
            </a:r>
            <a:endParaRPr lang="en-GB" altLang="zh-CN" sz="1100" dirty="0">
              <a:solidFill>
                <a:schemeClr val="bg2">
                  <a:lumMod val="50000"/>
                </a:schemeClr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81779" y="7088337"/>
            <a:ext cx="703285" cy="1465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2" y="4706"/>
            <a:ext cx="955501" cy="985715"/>
          </a:xfrm>
          <a:prstGeom prst="rect">
            <a:avLst/>
          </a:prstGeom>
          <a:effectLst>
            <a:outerShdw blurRad="190500" dist="1270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14266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prism isInverted="1"/>
      </p:transition>
    </mc:Choice>
    <mc:Fallback xmlns="">
      <p:transition spd="slow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10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5" grpId="0" animBg="1"/>
          <p:bldP spid="34" grpId="0" animBg="1"/>
          <p:bldP spid="6" grpId="0" animBg="1"/>
          <p:bldP spid="7" grpId="0"/>
          <p:bldP spid="44" grpId="0"/>
          <p:bldP spid="45" grpId="0"/>
          <p:bldP spid="46" grpId="0"/>
          <p:bldP spid="4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5" grpId="0" animBg="1"/>
          <p:bldP spid="34" grpId="0" animBg="1"/>
          <p:bldP spid="6" grpId="0" animBg="1"/>
          <p:bldP spid="7" grpId="0"/>
          <p:bldP spid="44" grpId="0"/>
          <p:bldP spid="45" grpId="0"/>
          <p:bldP spid="46" grpId="0"/>
          <p:bldP spid="47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04360" y="1456862"/>
            <a:ext cx="10254449" cy="2822457"/>
            <a:chOff x="1217274" y="1456862"/>
            <a:chExt cx="10254449" cy="2822457"/>
          </a:xfrm>
        </p:grpSpPr>
        <p:sp>
          <p:nvSpPr>
            <p:cNvPr id="14" name="矩形 13"/>
            <p:cNvSpPr/>
            <p:nvPr/>
          </p:nvSpPr>
          <p:spPr>
            <a:xfrm>
              <a:off x="4672873" y="1456862"/>
              <a:ext cx="6798850" cy="2822457"/>
            </a:xfrm>
            <a:prstGeom prst="rect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-5130" b="-15554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217274" y="1456862"/>
              <a:ext cx="3455599" cy="2822457"/>
            </a:xfrm>
            <a:prstGeom prst="rect">
              <a:avLst/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295533" y="2007406"/>
              <a:ext cx="3299081" cy="17213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请替换文字内容，点击添加相关标题文字，修改文字内容，也可以直接复制你的内容到此</a:t>
              </a:r>
              <a:r>
                <a:rPr lang="zh-CN" altLang="en-US" sz="12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r>
                <a:rPr lang="zh-CN" alt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请替换文字内容，点击添加相关标题文字，修改文字内容，也可以直接复制你的内容到此</a:t>
              </a:r>
              <a:r>
                <a:rPr lang="zh-CN" altLang="en-US" sz="12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r>
                <a:rPr lang="zh-CN" alt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请替换文字内容，点击添加相关标题文字，修改文字内容，也可以直接复制你的内容到此</a:t>
              </a:r>
              <a:r>
                <a:rPr lang="zh-CN" altLang="en-US" sz="12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endParaRPr lang="en-GB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304360" y="4321600"/>
            <a:ext cx="10254449" cy="1809167"/>
            <a:chOff x="1217274" y="4321600"/>
            <a:chExt cx="10254449" cy="1809167"/>
          </a:xfrm>
        </p:grpSpPr>
        <p:sp>
          <p:nvSpPr>
            <p:cNvPr id="15" name="矩形 14"/>
            <p:cNvSpPr/>
            <p:nvPr/>
          </p:nvSpPr>
          <p:spPr>
            <a:xfrm>
              <a:off x="1217274" y="4321600"/>
              <a:ext cx="3509757" cy="1799219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1054" r="-1054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727031" y="4321600"/>
              <a:ext cx="6744692" cy="1809167"/>
            </a:xfrm>
            <a:prstGeom prst="rect">
              <a:avLst/>
            </a:prstGeom>
            <a:solidFill>
              <a:schemeClr val="accent2">
                <a:alpha val="9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5126266" y="4626019"/>
              <a:ext cx="5946223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请替换文字内容，点击添加相关标题文字，修改文字内容，也可以直接复制你的内容到此</a:t>
              </a:r>
              <a:r>
                <a:rPr lang="zh-CN" altLang="en-US" sz="12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r>
                <a:rPr lang="zh-CN" alt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请替换文字内容，点击添加相关标题文字，修改文字内容，也可以直接复制你的内容到此</a:t>
              </a:r>
              <a:r>
                <a:rPr lang="zh-CN" altLang="en-US" sz="12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r>
                <a:rPr lang="zh-CN" alt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请替换文字内容，点击添加相关标题文字，修改文字内容，也可以直接复制你的内容到此</a:t>
              </a:r>
              <a:r>
                <a:rPr lang="zh-CN" altLang="en-US" sz="12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endParaRPr lang="en-GB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1219486" y="153093"/>
            <a:ext cx="11429373" cy="8032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1419994" y="231564"/>
            <a:ext cx="47611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添加相关标题文字</a:t>
            </a:r>
            <a:endParaRPr lang="en-GB" altLang="zh-CN" sz="3600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648860" y="153093"/>
            <a:ext cx="209538" cy="8032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4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1685671" y="6939117"/>
            <a:ext cx="1172727" cy="14921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9852215" y="6882928"/>
            <a:ext cx="242814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en-US" altLang="zh-CN" sz="110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CLICK TO ADD CAPTION TEXT</a:t>
            </a:r>
            <a:endParaRPr lang="en-GB" altLang="zh-CN" sz="1100" dirty="0">
              <a:solidFill>
                <a:schemeClr val="bg2">
                  <a:lumMod val="50000"/>
                </a:schemeClr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81779" y="7088337"/>
            <a:ext cx="703285" cy="1465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2" y="4706"/>
            <a:ext cx="955501" cy="985715"/>
          </a:xfrm>
          <a:prstGeom prst="rect">
            <a:avLst/>
          </a:prstGeom>
          <a:effectLst>
            <a:outerShdw blurRad="190500" dist="1270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40250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22"/>
          <p:cNvSpPr txBox="1"/>
          <p:nvPr/>
        </p:nvSpPr>
        <p:spPr>
          <a:xfrm>
            <a:off x="1749432" y="2510327"/>
            <a:ext cx="2663881" cy="916716"/>
          </a:xfrm>
          <a:prstGeom prst="rect">
            <a:avLst/>
          </a:prstGeom>
          <a:noFill/>
        </p:spPr>
        <p:txBody>
          <a:bodyPr wrap="square" lIns="84887" tIns="42445" rIns="84887" bIns="42445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rPr>
              <a:t>请替换文字内容，点击添加相关标题文字，修改文字内容，也可以直接复制你的内容到此。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23"/>
          <p:cNvSpPr txBox="1"/>
          <p:nvPr/>
        </p:nvSpPr>
        <p:spPr>
          <a:xfrm>
            <a:off x="8568780" y="2510327"/>
            <a:ext cx="2663881" cy="916716"/>
          </a:xfrm>
          <a:prstGeom prst="rect">
            <a:avLst/>
          </a:prstGeom>
          <a:noFill/>
        </p:spPr>
        <p:txBody>
          <a:bodyPr wrap="square" lIns="84887" tIns="42445" rIns="84887" bIns="42445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rPr>
              <a:t>请替换文字内容，点击添加相关标题文字，修改文字内容，也可以直接复制你的内容到此。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4"/>
          <p:cNvSpPr txBox="1"/>
          <p:nvPr/>
        </p:nvSpPr>
        <p:spPr>
          <a:xfrm>
            <a:off x="1749432" y="4438156"/>
            <a:ext cx="2663881" cy="916716"/>
          </a:xfrm>
          <a:prstGeom prst="rect">
            <a:avLst/>
          </a:prstGeom>
          <a:noFill/>
        </p:spPr>
        <p:txBody>
          <a:bodyPr wrap="square" lIns="84887" tIns="42445" rIns="84887" bIns="42445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rPr>
              <a:t>请替换文字内容，点击添加相关标题文字，修改文字内容，也可以直接复制你的内容到此。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5"/>
          <p:cNvSpPr txBox="1"/>
          <p:nvPr/>
        </p:nvSpPr>
        <p:spPr>
          <a:xfrm>
            <a:off x="8568780" y="4438156"/>
            <a:ext cx="2663881" cy="916716"/>
          </a:xfrm>
          <a:prstGeom prst="rect">
            <a:avLst/>
          </a:prstGeom>
          <a:noFill/>
        </p:spPr>
        <p:txBody>
          <a:bodyPr wrap="square" lIns="84887" tIns="42445" rIns="84887" bIns="42445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rPr>
              <a:t>请替换文字内容，点击添加相关标题文字，修改文字内容，也可以直接复制你的内容到此。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5683971" y="3174893"/>
            <a:ext cx="702387" cy="702296"/>
            <a:chOff x="3570825" y="3196716"/>
            <a:chExt cx="756510" cy="756510"/>
          </a:xfrm>
          <a:solidFill>
            <a:srgbClr val="00B0F0"/>
          </a:solidFill>
          <a:effectLst/>
        </p:grpSpPr>
        <p:sp>
          <p:nvSpPr>
            <p:cNvPr id="24" name="泪滴形 23"/>
            <p:cNvSpPr/>
            <p:nvPr/>
          </p:nvSpPr>
          <p:spPr>
            <a:xfrm rot="5400000">
              <a:off x="3570825" y="3196716"/>
              <a:ext cx="756510" cy="756510"/>
            </a:xfrm>
            <a:prstGeom prst="teardrop">
              <a:avLst/>
            </a:prstGeom>
            <a:solidFill>
              <a:schemeClr val="accent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 sz="2352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5" name="TextBox 28"/>
            <p:cNvSpPr txBox="1"/>
            <p:nvPr/>
          </p:nvSpPr>
          <p:spPr>
            <a:xfrm>
              <a:off x="3727914" y="3330290"/>
              <a:ext cx="442336" cy="489361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352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A</a:t>
              </a:r>
              <a:endParaRPr lang="zh-CN" altLang="en-US" sz="2352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472381" y="3174893"/>
            <a:ext cx="702387" cy="702296"/>
            <a:chOff x="4419984" y="3196716"/>
            <a:chExt cx="756510" cy="756510"/>
          </a:xfrm>
          <a:solidFill>
            <a:srgbClr val="0070C0"/>
          </a:solidFill>
          <a:effectLst/>
        </p:grpSpPr>
        <p:sp>
          <p:nvSpPr>
            <p:cNvPr id="27" name="泪滴形 26"/>
            <p:cNvSpPr/>
            <p:nvPr/>
          </p:nvSpPr>
          <p:spPr>
            <a:xfrm rot="10800000">
              <a:off x="4419984" y="3196716"/>
              <a:ext cx="756510" cy="756510"/>
            </a:xfrm>
            <a:prstGeom prst="teardrop">
              <a:avLst/>
            </a:prstGeom>
            <a:solidFill>
              <a:schemeClr val="accent2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 sz="2352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7" name="TextBox 31"/>
            <p:cNvSpPr txBox="1"/>
            <p:nvPr/>
          </p:nvSpPr>
          <p:spPr>
            <a:xfrm>
              <a:off x="4587432" y="3330291"/>
              <a:ext cx="421618" cy="489361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352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B</a:t>
              </a:r>
              <a:endParaRPr lang="zh-CN" altLang="en-US" sz="2352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683971" y="3964798"/>
            <a:ext cx="702387" cy="702296"/>
            <a:chOff x="3570825" y="4047600"/>
            <a:chExt cx="756510" cy="756510"/>
          </a:xfrm>
          <a:solidFill>
            <a:srgbClr val="0070C0"/>
          </a:solidFill>
          <a:effectLst/>
        </p:grpSpPr>
        <p:sp>
          <p:nvSpPr>
            <p:cNvPr id="39" name="泪滴形 38"/>
            <p:cNvSpPr/>
            <p:nvPr/>
          </p:nvSpPr>
          <p:spPr>
            <a:xfrm>
              <a:off x="3570825" y="4047600"/>
              <a:ext cx="756510" cy="756510"/>
            </a:xfrm>
            <a:prstGeom prst="teardrop">
              <a:avLst/>
            </a:prstGeom>
            <a:solidFill>
              <a:schemeClr val="accent3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 sz="2352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0" name="TextBox 34"/>
            <p:cNvSpPr txBox="1"/>
            <p:nvPr/>
          </p:nvSpPr>
          <p:spPr>
            <a:xfrm>
              <a:off x="3739997" y="4181173"/>
              <a:ext cx="418165" cy="489361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352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</a:t>
              </a:r>
              <a:endParaRPr lang="zh-CN" altLang="en-US" sz="2352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472381" y="3964798"/>
            <a:ext cx="702387" cy="702296"/>
            <a:chOff x="4419984" y="4047600"/>
            <a:chExt cx="756510" cy="756510"/>
          </a:xfrm>
          <a:solidFill>
            <a:srgbClr val="00B0F0"/>
          </a:solidFill>
          <a:effectLst/>
        </p:grpSpPr>
        <p:sp>
          <p:nvSpPr>
            <p:cNvPr id="42" name="泪滴形 41"/>
            <p:cNvSpPr/>
            <p:nvPr/>
          </p:nvSpPr>
          <p:spPr>
            <a:xfrm rot="16200000">
              <a:off x="4419984" y="4047600"/>
              <a:ext cx="756510" cy="756510"/>
            </a:xfrm>
            <a:prstGeom prst="teardrop">
              <a:avLst/>
            </a:prstGeom>
            <a:solidFill>
              <a:schemeClr val="accent4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 sz="2352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3" name="TextBox 38"/>
            <p:cNvSpPr txBox="1"/>
            <p:nvPr/>
          </p:nvSpPr>
          <p:spPr>
            <a:xfrm>
              <a:off x="4570165" y="4181173"/>
              <a:ext cx="456148" cy="489361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352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D</a:t>
              </a:r>
              <a:endParaRPr lang="zh-CN" altLang="en-US" sz="2352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4" name="椭圆 43"/>
          <p:cNvSpPr/>
          <p:nvPr/>
        </p:nvSpPr>
        <p:spPr>
          <a:xfrm>
            <a:off x="4643940" y="2266041"/>
            <a:ext cx="1364615" cy="1364436"/>
          </a:xfrm>
          <a:prstGeom prst="ellipse">
            <a:avLst/>
          </a:prstGeom>
          <a:gradFill flip="none" rotWithShape="1">
            <a:gsLst>
              <a:gs pos="49000">
                <a:schemeClr val="bg1">
                  <a:lumMod val="93000"/>
                </a:schemeClr>
              </a:gs>
              <a:gs pos="0">
                <a:srgbClr val="E2E2E2">
                  <a:lumMod val="85000"/>
                </a:srgb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100000">
                  <a:srgbClr val="E0E0E0"/>
                </a:gs>
                <a:gs pos="0">
                  <a:schemeClr val="bg1"/>
                </a:gs>
              </a:gsLst>
              <a:lin ang="0" scaled="0"/>
              <a:tileRect/>
            </a:gradFill>
          </a:ln>
          <a:effectLst>
            <a:outerShdw blurRad="368300" dist="368300" dir="2700000" algn="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2445" rIns="0" bIns="42445" rtlCol="0" anchor="ctr"/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latin typeface="微软雅黑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5" name="椭圆 44"/>
          <p:cNvSpPr/>
          <p:nvPr/>
        </p:nvSpPr>
        <p:spPr>
          <a:xfrm>
            <a:off x="6850199" y="2266041"/>
            <a:ext cx="1364615" cy="1364436"/>
          </a:xfrm>
          <a:prstGeom prst="ellipse">
            <a:avLst/>
          </a:prstGeom>
          <a:gradFill flip="none" rotWithShape="1">
            <a:gsLst>
              <a:gs pos="49000">
                <a:schemeClr val="bg1">
                  <a:lumMod val="93000"/>
                </a:schemeClr>
              </a:gs>
              <a:gs pos="0">
                <a:srgbClr val="E2E2E2">
                  <a:lumMod val="85000"/>
                </a:srgb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100000">
                  <a:srgbClr val="E0E0E0"/>
                </a:gs>
                <a:gs pos="0">
                  <a:schemeClr val="bg1"/>
                </a:gs>
              </a:gsLst>
              <a:lin ang="0" scaled="0"/>
              <a:tileRect/>
            </a:gradFill>
          </a:ln>
          <a:effectLst>
            <a:outerShdw blurRad="368300" dist="368300" dir="2700000" algn="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2445" rIns="0" bIns="42445" rtlCol="0" anchor="ctr"/>
          <a:lstStyle/>
          <a:p>
            <a:pPr algn="ctr"/>
            <a:r>
              <a:rPr lang="zh-CN" altLang="en-US" sz="2800" dirty="0">
                <a:solidFill>
                  <a:schemeClr val="accent2"/>
                </a:solidFill>
                <a:latin typeface="微软雅黑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6" name="椭圆 45"/>
          <p:cNvSpPr/>
          <p:nvPr/>
        </p:nvSpPr>
        <p:spPr>
          <a:xfrm>
            <a:off x="4643940" y="4190473"/>
            <a:ext cx="1364615" cy="1364436"/>
          </a:xfrm>
          <a:prstGeom prst="ellipse">
            <a:avLst/>
          </a:prstGeom>
          <a:gradFill flip="none" rotWithShape="1">
            <a:gsLst>
              <a:gs pos="49000">
                <a:schemeClr val="bg1">
                  <a:lumMod val="93000"/>
                </a:schemeClr>
              </a:gs>
              <a:gs pos="0">
                <a:srgbClr val="E2E2E2">
                  <a:lumMod val="85000"/>
                </a:srgb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100000">
                  <a:srgbClr val="E0E0E0"/>
                </a:gs>
                <a:gs pos="0">
                  <a:schemeClr val="bg1"/>
                </a:gs>
              </a:gsLst>
              <a:lin ang="0" scaled="0"/>
              <a:tileRect/>
            </a:gradFill>
          </a:ln>
          <a:effectLst>
            <a:outerShdw blurRad="368300" dist="368300" dir="2700000" algn="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2445" rIns="0" bIns="42445" rtlCol="0" anchor="ctr"/>
          <a:lstStyle/>
          <a:p>
            <a:pPr algn="ctr"/>
            <a:r>
              <a:rPr lang="zh-CN" altLang="en-US" sz="2800" dirty="0">
                <a:solidFill>
                  <a:schemeClr val="accent3"/>
                </a:solidFill>
                <a:latin typeface="微软雅黑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7" name="椭圆 46"/>
          <p:cNvSpPr/>
          <p:nvPr/>
        </p:nvSpPr>
        <p:spPr>
          <a:xfrm>
            <a:off x="6850199" y="4190473"/>
            <a:ext cx="1364615" cy="1364436"/>
          </a:xfrm>
          <a:prstGeom prst="ellipse">
            <a:avLst/>
          </a:prstGeom>
          <a:gradFill flip="none" rotWithShape="1">
            <a:gsLst>
              <a:gs pos="49000">
                <a:schemeClr val="bg1">
                  <a:lumMod val="93000"/>
                </a:schemeClr>
              </a:gs>
              <a:gs pos="0">
                <a:srgbClr val="E2E2E2">
                  <a:lumMod val="85000"/>
                </a:srgb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100000">
                  <a:srgbClr val="E0E0E0"/>
                </a:gs>
                <a:gs pos="0">
                  <a:schemeClr val="bg1"/>
                </a:gs>
              </a:gsLst>
              <a:lin ang="0" scaled="0"/>
              <a:tileRect/>
            </a:gradFill>
          </a:ln>
          <a:effectLst>
            <a:outerShdw blurRad="368300" dist="368300" dir="2700000" algn="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2445" rIns="0" bIns="42445" rtlCol="0" anchor="ctr"/>
          <a:lstStyle/>
          <a:p>
            <a:pPr algn="ctr"/>
            <a:r>
              <a:rPr lang="zh-CN" altLang="en-US" sz="2800" dirty="0">
                <a:solidFill>
                  <a:schemeClr val="accent4"/>
                </a:solidFill>
                <a:latin typeface="微软雅黑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8" name="矩形 27"/>
          <p:cNvSpPr/>
          <p:nvPr/>
        </p:nvSpPr>
        <p:spPr>
          <a:xfrm>
            <a:off x="1219486" y="153093"/>
            <a:ext cx="11429373" cy="8032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29" name="矩形 259"/>
          <p:cNvSpPr>
            <a:spLocks noChangeArrowheads="1"/>
          </p:cNvSpPr>
          <p:nvPr/>
        </p:nvSpPr>
        <p:spPr bwMode="auto">
          <a:xfrm>
            <a:off x="1419994" y="231564"/>
            <a:ext cx="47611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添加相关标题文字</a:t>
            </a:r>
            <a:endParaRPr lang="en-GB" altLang="zh-CN" sz="3600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2648860" y="153093"/>
            <a:ext cx="209538" cy="8032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4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1685671" y="6939117"/>
            <a:ext cx="1172727" cy="14921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32" name="矩形 259"/>
          <p:cNvSpPr>
            <a:spLocks noChangeArrowheads="1"/>
          </p:cNvSpPr>
          <p:nvPr/>
        </p:nvSpPr>
        <p:spPr bwMode="auto">
          <a:xfrm>
            <a:off x="9852215" y="6882928"/>
            <a:ext cx="242814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en-US" altLang="zh-CN" sz="110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CLICK TO ADD CAPTION TEXT</a:t>
            </a:r>
            <a:endParaRPr lang="en-GB" altLang="zh-CN" sz="1100" dirty="0">
              <a:solidFill>
                <a:schemeClr val="bg2">
                  <a:lumMod val="50000"/>
                </a:schemeClr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81779" y="7088337"/>
            <a:ext cx="703285" cy="1465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2" y="4706"/>
            <a:ext cx="955501" cy="985715"/>
          </a:xfrm>
          <a:prstGeom prst="rect">
            <a:avLst/>
          </a:prstGeom>
          <a:effectLst>
            <a:outerShdw blurRad="190500" dist="1270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39273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mph" presetSubtype="0" autoRev="1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30" dur="200" fill="hold"/>
                                        <p:tgtEl>
                                          <p:spTgt spid="4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6" presetClass="emph" presetSubtype="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6" dur="200" fill="hold"/>
                                        <p:tgtEl>
                                          <p:spTgt spid="4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6" presetClass="emph" presetSubtype="0" autoRev="1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2" dur="200" fill="hold"/>
                                        <p:tgtEl>
                                          <p:spTgt spid="4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6" presetClass="emph" presetSubtype="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48" dur="200" fill="hold"/>
                                        <p:tgtEl>
                                          <p:spTgt spid="4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900"/>
                            </p:stCondLst>
                            <p:childTnLst>
                              <p:par>
                                <p:cTn id="50" presetID="2" presetClass="entr" presetSubtype="6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1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3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9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32"/>
          <p:cNvGrpSpPr/>
          <p:nvPr/>
        </p:nvGrpSpPr>
        <p:grpSpPr>
          <a:xfrm rot="19653139">
            <a:off x="6706064" y="1697711"/>
            <a:ext cx="1510473" cy="1635456"/>
            <a:chOff x="3720696" y="1286227"/>
            <a:chExt cx="1432329" cy="1550846"/>
          </a:xfrm>
          <a:solidFill>
            <a:schemeClr val="accent2"/>
          </a:solidFill>
        </p:grpSpPr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3720696" y="1286227"/>
              <a:ext cx="1335491" cy="981383"/>
            </a:xfrm>
            <a:custGeom>
              <a:avLst/>
              <a:gdLst/>
              <a:ahLst/>
              <a:cxnLst>
                <a:cxn ang="0">
                  <a:pos x="924" y="201"/>
                </a:cxn>
                <a:cxn ang="0">
                  <a:pos x="563" y="679"/>
                </a:cxn>
                <a:cxn ang="0">
                  <a:pos x="0" y="440"/>
                </a:cxn>
                <a:cxn ang="0">
                  <a:pos x="0" y="440"/>
                </a:cxn>
                <a:cxn ang="0">
                  <a:pos x="374" y="0"/>
                </a:cxn>
                <a:cxn ang="0">
                  <a:pos x="924" y="192"/>
                </a:cxn>
                <a:cxn ang="0">
                  <a:pos x="924" y="201"/>
                </a:cxn>
              </a:cxnLst>
              <a:rect l="0" t="0" r="r" b="b"/>
              <a:pathLst>
                <a:path w="924" h="679">
                  <a:moveTo>
                    <a:pt x="924" y="201"/>
                  </a:moveTo>
                  <a:lnTo>
                    <a:pt x="563" y="679"/>
                  </a:lnTo>
                  <a:lnTo>
                    <a:pt x="0" y="440"/>
                  </a:lnTo>
                  <a:lnTo>
                    <a:pt x="0" y="440"/>
                  </a:lnTo>
                  <a:lnTo>
                    <a:pt x="374" y="0"/>
                  </a:lnTo>
                  <a:lnTo>
                    <a:pt x="924" y="192"/>
                  </a:lnTo>
                  <a:lnTo>
                    <a:pt x="924" y="2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4534421" y="1576739"/>
              <a:ext cx="618604" cy="1260334"/>
            </a:xfrm>
            <a:custGeom>
              <a:avLst/>
              <a:gdLst/>
              <a:ahLst/>
              <a:cxnLst>
                <a:cxn ang="0">
                  <a:pos x="428" y="458"/>
                </a:cxn>
                <a:cxn ang="0">
                  <a:pos x="106" y="872"/>
                </a:cxn>
                <a:cxn ang="0">
                  <a:pos x="106" y="872"/>
                </a:cxn>
                <a:cxn ang="0">
                  <a:pos x="0" y="478"/>
                </a:cxn>
                <a:cxn ang="0">
                  <a:pos x="361" y="0"/>
                </a:cxn>
                <a:cxn ang="0">
                  <a:pos x="428" y="458"/>
                </a:cxn>
              </a:cxnLst>
              <a:rect l="0" t="0" r="r" b="b"/>
              <a:pathLst>
                <a:path w="428" h="872">
                  <a:moveTo>
                    <a:pt x="428" y="458"/>
                  </a:moveTo>
                  <a:lnTo>
                    <a:pt x="106" y="872"/>
                  </a:lnTo>
                  <a:lnTo>
                    <a:pt x="106" y="872"/>
                  </a:lnTo>
                  <a:lnTo>
                    <a:pt x="0" y="478"/>
                  </a:lnTo>
                  <a:lnTo>
                    <a:pt x="361" y="0"/>
                  </a:lnTo>
                  <a:lnTo>
                    <a:pt x="428" y="4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3720696" y="1922175"/>
              <a:ext cx="966931" cy="914898"/>
            </a:xfrm>
            <a:custGeom>
              <a:avLst/>
              <a:gdLst/>
              <a:ahLst/>
              <a:cxnLst>
                <a:cxn ang="0">
                  <a:pos x="607" y="403"/>
                </a:cxn>
                <a:cxn ang="0">
                  <a:pos x="608" y="404"/>
                </a:cxn>
                <a:cxn ang="0">
                  <a:pos x="669" y="633"/>
                </a:cxn>
                <a:cxn ang="0">
                  <a:pos x="158" y="393"/>
                </a:cxn>
                <a:cxn ang="0">
                  <a:pos x="0" y="0"/>
                </a:cxn>
                <a:cxn ang="0">
                  <a:pos x="563" y="239"/>
                </a:cxn>
                <a:cxn ang="0">
                  <a:pos x="607" y="403"/>
                </a:cxn>
                <a:cxn ang="0">
                  <a:pos x="607" y="403"/>
                </a:cxn>
              </a:cxnLst>
              <a:rect l="0" t="0" r="r" b="b"/>
              <a:pathLst>
                <a:path w="669" h="633">
                  <a:moveTo>
                    <a:pt x="607" y="403"/>
                  </a:moveTo>
                  <a:lnTo>
                    <a:pt x="608" y="404"/>
                  </a:lnTo>
                  <a:lnTo>
                    <a:pt x="669" y="633"/>
                  </a:lnTo>
                  <a:lnTo>
                    <a:pt x="158" y="393"/>
                  </a:lnTo>
                  <a:lnTo>
                    <a:pt x="0" y="0"/>
                  </a:lnTo>
                  <a:lnTo>
                    <a:pt x="563" y="239"/>
                  </a:lnTo>
                  <a:lnTo>
                    <a:pt x="607" y="403"/>
                  </a:lnTo>
                  <a:lnTo>
                    <a:pt x="607" y="40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Group 33"/>
          <p:cNvGrpSpPr/>
          <p:nvPr/>
        </p:nvGrpSpPr>
        <p:grpSpPr>
          <a:xfrm rot="1692461">
            <a:off x="7397819" y="3982214"/>
            <a:ext cx="1550102" cy="1771109"/>
            <a:chOff x="4715088" y="1631662"/>
            <a:chExt cx="1469908" cy="1679481"/>
          </a:xfrm>
          <a:solidFill>
            <a:schemeClr val="accent4"/>
          </a:solidFill>
        </p:grpSpPr>
        <p:sp>
          <p:nvSpPr>
            <p:cNvPr id="17" name="Freeform 12"/>
            <p:cNvSpPr>
              <a:spLocks/>
            </p:cNvSpPr>
            <p:nvPr/>
          </p:nvSpPr>
          <p:spPr bwMode="auto">
            <a:xfrm>
              <a:off x="5687800" y="1959754"/>
              <a:ext cx="497196" cy="1351389"/>
            </a:xfrm>
            <a:custGeom>
              <a:avLst/>
              <a:gdLst/>
              <a:ahLst/>
              <a:cxnLst>
                <a:cxn ang="0">
                  <a:pos x="304" y="430"/>
                </a:cxn>
                <a:cxn ang="0">
                  <a:pos x="9" y="935"/>
                </a:cxn>
                <a:cxn ang="0">
                  <a:pos x="0" y="554"/>
                </a:cxn>
                <a:cxn ang="0">
                  <a:pos x="344" y="0"/>
                </a:cxn>
                <a:cxn ang="0">
                  <a:pos x="304" y="430"/>
                </a:cxn>
              </a:cxnLst>
              <a:rect l="0" t="0" r="r" b="b"/>
              <a:pathLst>
                <a:path w="344" h="935">
                  <a:moveTo>
                    <a:pt x="304" y="430"/>
                  </a:moveTo>
                  <a:lnTo>
                    <a:pt x="9" y="935"/>
                  </a:lnTo>
                  <a:lnTo>
                    <a:pt x="0" y="554"/>
                  </a:lnTo>
                  <a:lnTo>
                    <a:pt x="344" y="0"/>
                  </a:lnTo>
                  <a:lnTo>
                    <a:pt x="304" y="4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4715088" y="1631662"/>
              <a:ext cx="1469908" cy="1128807"/>
            </a:xfrm>
            <a:custGeom>
              <a:avLst/>
              <a:gdLst/>
              <a:ahLst/>
              <a:cxnLst>
                <a:cxn ang="0">
                  <a:pos x="1017" y="227"/>
                </a:cxn>
                <a:cxn ang="0">
                  <a:pos x="673" y="781"/>
                </a:cxn>
                <a:cxn ang="0">
                  <a:pos x="0" y="493"/>
                </a:cxn>
                <a:cxn ang="0">
                  <a:pos x="0" y="493"/>
                </a:cxn>
                <a:cxn ang="0">
                  <a:pos x="369" y="0"/>
                </a:cxn>
                <a:cxn ang="0">
                  <a:pos x="1017" y="227"/>
                </a:cxn>
              </a:cxnLst>
              <a:rect l="0" t="0" r="r" b="b"/>
              <a:pathLst>
                <a:path w="1017" h="781">
                  <a:moveTo>
                    <a:pt x="1017" y="227"/>
                  </a:moveTo>
                  <a:lnTo>
                    <a:pt x="673" y="781"/>
                  </a:lnTo>
                  <a:lnTo>
                    <a:pt x="0" y="493"/>
                  </a:lnTo>
                  <a:lnTo>
                    <a:pt x="0" y="493"/>
                  </a:lnTo>
                  <a:lnTo>
                    <a:pt x="369" y="0"/>
                  </a:lnTo>
                  <a:lnTo>
                    <a:pt x="1017" y="22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4715088" y="2344213"/>
              <a:ext cx="985720" cy="966930"/>
            </a:xfrm>
            <a:custGeom>
              <a:avLst/>
              <a:gdLst/>
              <a:ahLst/>
              <a:cxnLst>
                <a:cxn ang="0">
                  <a:pos x="682" y="669"/>
                </a:cxn>
                <a:cxn ang="0">
                  <a:pos x="87" y="391"/>
                </a:cxn>
                <a:cxn ang="0">
                  <a:pos x="0" y="0"/>
                </a:cxn>
                <a:cxn ang="0">
                  <a:pos x="673" y="288"/>
                </a:cxn>
                <a:cxn ang="0">
                  <a:pos x="682" y="669"/>
                </a:cxn>
                <a:cxn ang="0">
                  <a:pos x="682" y="669"/>
                </a:cxn>
              </a:cxnLst>
              <a:rect l="0" t="0" r="r" b="b"/>
              <a:pathLst>
                <a:path w="682" h="669">
                  <a:moveTo>
                    <a:pt x="682" y="669"/>
                  </a:moveTo>
                  <a:lnTo>
                    <a:pt x="87" y="391"/>
                  </a:lnTo>
                  <a:lnTo>
                    <a:pt x="0" y="0"/>
                  </a:lnTo>
                  <a:lnTo>
                    <a:pt x="673" y="288"/>
                  </a:lnTo>
                  <a:lnTo>
                    <a:pt x="682" y="669"/>
                  </a:lnTo>
                  <a:lnTo>
                    <a:pt x="682" y="6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Group 31"/>
          <p:cNvGrpSpPr/>
          <p:nvPr/>
        </p:nvGrpSpPr>
        <p:grpSpPr>
          <a:xfrm rot="20519288">
            <a:off x="3910827" y="1018940"/>
            <a:ext cx="1734528" cy="1774158"/>
            <a:chOff x="2959004" y="2071044"/>
            <a:chExt cx="1644793" cy="1682372"/>
          </a:xfrm>
          <a:solidFill>
            <a:schemeClr val="accent1"/>
          </a:solidFill>
        </p:grpSpPr>
        <p:sp>
          <p:nvSpPr>
            <p:cNvPr id="23" name="Freeform 9"/>
            <p:cNvSpPr>
              <a:spLocks/>
            </p:cNvSpPr>
            <p:nvPr/>
          </p:nvSpPr>
          <p:spPr bwMode="auto">
            <a:xfrm>
              <a:off x="2959004" y="2071044"/>
              <a:ext cx="1456900" cy="1193848"/>
            </a:xfrm>
            <a:custGeom>
              <a:avLst/>
              <a:gdLst/>
              <a:ahLst/>
              <a:cxnLst>
                <a:cxn ang="0">
                  <a:pos x="1008" y="247"/>
                </a:cxn>
                <a:cxn ang="0">
                  <a:pos x="570" y="826"/>
                </a:cxn>
                <a:cxn ang="0">
                  <a:pos x="0" y="516"/>
                </a:cxn>
                <a:cxn ang="0">
                  <a:pos x="440" y="0"/>
                </a:cxn>
                <a:cxn ang="0">
                  <a:pos x="1008" y="247"/>
                </a:cxn>
                <a:cxn ang="0">
                  <a:pos x="1008" y="247"/>
                </a:cxn>
              </a:cxnLst>
              <a:rect l="0" t="0" r="r" b="b"/>
              <a:pathLst>
                <a:path w="1008" h="826">
                  <a:moveTo>
                    <a:pt x="1008" y="247"/>
                  </a:moveTo>
                  <a:lnTo>
                    <a:pt x="570" y="826"/>
                  </a:lnTo>
                  <a:lnTo>
                    <a:pt x="0" y="516"/>
                  </a:lnTo>
                  <a:lnTo>
                    <a:pt x="440" y="0"/>
                  </a:lnTo>
                  <a:lnTo>
                    <a:pt x="1008" y="247"/>
                  </a:lnTo>
                  <a:lnTo>
                    <a:pt x="1008" y="24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/>
            </p:cNvSpPr>
            <p:nvPr/>
          </p:nvSpPr>
          <p:spPr bwMode="auto">
            <a:xfrm>
              <a:off x="3782846" y="2428043"/>
              <a:ext cx="820951" cy="1325373"/>
            </a:xfrm>
            <a:custGeom>
              <a:avLst/>
              <a:gdLst/>
              <a:ahLst/>
              <a:cxnLst>
                <a:cxn ang="0">
                  <a:pos x="183" y="917"/>
                </a:cxn>
                <a:cxn ang="0">
                  <a:pos x="0" y="579"/>
                </a:cxn>
                <a:cxn ang="0">
                  <a:pos x="438" y="0"/>
                </a:cxn>
                <a:cxn ang="0">
                  <a:pos x="568" y="417"/>
                </a:cxn>
                <a:cxn ang="0">
                  <a:pos x="183" y="917"/>
                </a:cxn>
              </a:cxnLst>
              <a:rect l="0" t="0" r="r" b="b"/>
              <a:pathLst>
                <a:path w="568" h="917">
                  <a:moveTo>
                    <a:pt x="183" y="917"/>
                  </a:moveTo>
                  <a:lnTo>
                    <a:pt x="0" y="579"/>
                  </a:lnTo>
                  <a:lnTo>
                    <a:pt x="438" y="0"/>
                  </a:lnTo>
                  <a:lnTo>
                    <a:pt x="568" y="417"/>
                  </a:lnTo>
                  <a:lnTo>
                    <a:pt x="183" y="9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/>
            </p:cNvSpPr>
            <p:nvPr/>
          </p:nvSpPr>
          <p:spPr bwMode="auto">
            <a:xfrm>
              <a:off x="2959004" y="2816838"/>
              <a:ext cx="1088339" cy="936578"/>
            </a:xfrm>
            <a:custGeom>
              <a:avLst/>
              <a:gdLst/>
              <a:ahLst/>
              <a:cxnLst>
                <a:cxn ang="0">
                  <a:pos x="753" y="648"/>
                </a:cxn>
                <a:cxn ang="0">
                  <a:pos x="234" y="348"/>
                </a:cxn>
                <a:cxn ang="0">
                  <a:pos x="0" y="0"/>
                </a:cxn>
                <a:cxn ang="0">
                  <a:pos x="570" y="310"/>
                </a:cxn>
                <a:cxn ang="0">
                  <a:pos x="753" y="648"/>
                </a:cxn>
              </a:cxnLst>
              <a:rect l="0" t="0" r="r" b="b"/>
              <a:pathLst>
                <a:path w="753" h="648">
                  <a:moveTo>
                    <a:pt x="753" y="648"/>
                  </a:moveTo>
                  <a:lnTo>
                    <a:pt x="234" y="348"/>
                  </a:lnTo>
                  <a:lnTo>
                    <a:pt x="0" y="0"/>
                  </a:lnTo>
                  <a:lnTo>
                    <a:pt x="570" y="310"/>
                  </a:lnTo>
                  <a:lnTo>
                    <a:pt x="753" y="64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Group 34"/>
          <p:cNvGrpSpPr/>
          <p:nvPr/>
        </p:nvGrpSpPr>
        <p:grpSpPr>
          <a:xfrm rot="20342882">
            <a:off x="5008912" y="3290615"/>
            <a:ext cx="1729958" cy="1954012"/>
            <a:chOff x="3957731" y="2504645"/>
            <a:chExt cx="1640459" cy="1852922"/>
          </a:xfrm>
          <a:solidFill>
            <a:schemeClr val="accent3"/>
          </a:solidFill>
        </p:grpSpPr>
        <p:sp>
          <p:nvSpPr>
            <p:cNvPr id="29" name="Freeform 15"/>
            <p:cNvSpPr>
              <a:spLocks noEditPoints="1"/>
            </p:cNvSpPr>
            <p:nvPr/>
          </p:nvSpPr>
          <p:spPr bwMode="auto">
            <a:xfrm>
              <a:off x="3957731" y="2504645"/>
              <a:ext cx="1623114" cy="1406312"/>
            </a:xfrm>
            <a:custGeom>
              <a:avLst/>
              <a:gdLst/>
              <a:ahLst/>
              <a:cxnLst>
                <a:cxn ang="0">
                  <a:pos x="703" y="973"/>
                </a:cxn>
                <a:cxn ang="0">
                  <a:pos x="0" y="591"/>
                </a:cxn>
                <a:cxn ang="0">
                  <a:pos x="443" y="0"/>
                </a:cxn>
                <a:cxn ang="0">
                  <a:pos x="1123" y="296"/>
                </a:cxn>
                <a:cxn ang="0">
                  <a:pos x="703" y="973"/>
                </a:cxn>
                <a:cxn ang="0">
                  <a:pos x="505" y="230"/>
                </a:cxn>
                <a:cxn ang="0">
                  <a:pos x="505" y="230"/>
                </a:cxn>
                <a:cxn ang="0">
                  <a:pos x="505" y="230"/>
                </a:cxn>
                <a:cxn ang="0">
                  <a:pos x="505" y="230"/>
                </a:cxn>
                <a:cxn ang="0">
                  <a:pos x="538" y="246"/>
                </a:cxn>
                <a:cxn ang="0">
                  <a:pos x="538" y="246"/>
                </a:cxn>
                <a:cxn ang="0">
                  <a:pos x="538" y="246"/>
                </a:cxn>
                <a:cxn ang="0">
                  <a:pos x="538" y="246"/>
                </a:cxn>
              </a:cxnLst>
              <a:rect l="0" t="0" r="r" b="b"/>
              <a:pathLst>
                <a:path w="1123" h="973">
                  <a:moveTo>
                    <a:pt x="703" y="973"/>
                  </a:moveTo>
                  <a:lnTo>
                    <a:pt x="0" y="591"/>
                  </a:lnTo>
                  <a:lnTo>
                    <a:pt x="443" y="0"/>
                  </a:lnTo>
                  <a:lnTo>
                    <a:pt x="1123" y="296"/>
                  </a:lnTo>
                  <a:lnTo>
                    <a:pt x="703" y="973"/>
                  </a:lnTo>
                  <a:close/>
                  <a:moveTo>
                    <a:pt x="505" y="230"/>
                  </a:moveTo>
                  <a:lnTo>
                    <a:pt x="505" y="230"/>
                  </a:lnTo>
                  <a:lnTo>
                    <a:pt x="505" y="230"/>
                  </a:lnTo>
                  <a:lnTo>
                    <a:pt x="505" y="230"/>
                  </a:lnTo>
                  <a:close/>
                  <a:moveTo>
                    <a:pt x="538" y="246"/>
                  </a:moveTo>
                  <a:lnTo>
                    <a:pt x="538" y="246"/>
                  </a:lnTo>
                  <a:lnTo>
                    <a:pt x="538" y="246"/>
                  </a:lnTo>
                  <a:lnTo>
                    <a:pt x="538" y="2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/>
            </p:cNvSpPr>
            <p:nvPr/>
          </p:nvSpPr>
          <p:spPr bwMode="auto">
            <a:xfrm>
              <a:off x="4973804" y="2932465"/>
              <a:ext cx="624386" cy="1425102"/>
            </a:xfrm>
            <a:custGeom>
              <a:avLst/>
              <a:gdLst/>
              <a:ahLst/>
              <a:cxnLst>
                <a:cxn ang="0">
                  <a:pos x="80" y="986"/>
                </a:cxn>
                <a:cxn ang="0">
                  <a:pos x="0" y="677"/>
                </a:cxn>
                <a:cxn ang="0">
                  <a:pos x="420" y="0"/>
                </a:cxn>
                <a:cxn ang="0">
                  <a:pos x="432" y="383"/>
                </a:cxn>
                <a:cxn ang="0">
                  <a:pos x="80" y="986"/>
                </a:cxn>
              </a:cxnLst>
              <a:rect l="0" t="0" r="r" b="b"/>
              <a:pathLst>
                <a:path w="432" h="986">
                  <a:moveTo>
                    <a:pt x="80" y="986"/>
                  </a:moveTo>
                  <a:lnTo>
                    <a:pt x="0" y="677"/>
                  </a:lnTo>
                  <a:lnTo>
                    <a:pt x="420" y="0"/>
                  </a:lnTo>
                  <a:lnTo>
                    <a:pt x="432" y="383"/>
                  </a:lnTo>
                  <a:lnTo>
                    <a:pt x="80" y="9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/>
            </p:cNvSpPr>
            <p:nvPr/>
          </p:nvSpPr>
          <p:spPr bwMode="auto">
            <a:xfrm>
              <a:off x="3957731" y="3358840"/>
              <a:ext cx="1131699" cy="998727"/>
            </a:xfrm>
            <a:custGeom>
              <a:avLst/>
              <a:gdLst/>
              <a:ahLst/>
              <a:cxnLst>
                <a:cxn ang="0">
                  <a:pos x="783" y="691"/>
                </a:cxn>
                <a:cxn ang="0">
                  <a:pos x="180" y="34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703" y="382"/>
                </a:cxn>
                <a:cxn ang="0">
                  <a:pos x="783" y="691"/>
                </a:cxn>
              </a:cxnLst>
              <a:rect l="0" t="0" r="r" b="b"/>
              <a:pathLst>
                <a:path w="783" h="691">
                  <a:moveTo>
                    <a:pt x="783" y="691"/>
                  </a:moveTo>
                  <a:lnTo>
                    <a:pt x="180" y="341"/>
                  </a:lnTo>
                  <a:lnTo>
                    <a:pt x="0" y="0"/>
                  </a:lnTo>
                  <a:lnTo>
                    <a:pt x="0" y="0"/>
                  </a:lnTo>
                  <a:lnTo>
                    <a:pt x="703" y="382"/>
                  </a:lnTo>
                  <a:lnTo>
                    <a:pt x="783" y="69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Group 34"/>
          <p:cNvGrpSpPr/>
          <p:nvPr/>
        </p:nvGrpSpPr>
        <p:grpSpPr>
          <a:xfrm rot="16200000" flipV="1">
            <a:off x="5688454" y="2513096"/>
            <a:ext cx="453318" cy="512030"/>
            <a:chOff x="3957731" y="2504645"/>
            <a:chExt cx="1640459" cy="1852922"/>
          </a:xfrm>
          <a:solidFill>
            <a:schemeClr val="accent2"/>
          </a:solidFill>
        </p:grpSpPr>
        <p:sp>
          <p:nvSpPr>
            <p:cNvPr id="33" name="Freeform 15"/>
            <p:cNvSpPr>
              <a:spLocks noEditPoints="1"/>
            </p:cNvSpPr>
            <p:nvPr/>
          </p:nvSpPr>
          <p:spPr bwMode="auto">
            <a:xfrm>
              <a:off x="3957731" y="2504645"/>
              <a:ext cx="1623114" cy="1406312"/>
            </a:xfrm>
            <a:custGeom>
              <a:avLst/>
              <a:gdLst/>
              <a:ahLst/>
              <a:cxnLst>
                <a:cxn ang="0">
                  <a:pos x="703" y="973"/>
                </a:cxn>
                <a:cxn ang="0">
                  <a:pos x="0" y="591"/>
                </a:cxn>
                <a:cxn ang="0">
                  <a:pos x="443" y="0"/>
                </a:cxn>
                <a:cxn ang="0">
                  <a:pos x="1123" y="296"/>
                </a:cxn>
                <a:cxn ang="0">
                  <a:pos x="703" y="973"/>
                </a:cxn>
                <a:cxn ang="0">
                  <a:pos x="505" y="230"/>
                </a:cxn>
                <a:cxn ang="0">
                  <a:pos x="505" y="230"/>
                </a:cxn>
                <a:cxn ang="0">
                  <a:pos x="505" y="230"/>
                </a:cxn>
                <a:cxn ang="0">
                  <a:pos x="505" y="230"/>
                </a:cxn>
                <a:cxn ang="0">
                  <a:pos x="538" y="246"/>
                </a:cxn>
                <a:cxn ang="0">
                  <a:pos x="538" y="246"/>
                </a:cxn>
                <a:cxn ang="0">
                  <a:pos x="538" y="246"/>
                </a:cxn>
                <a:cxn ang="0">
                  <a:pos x="538" y="246"/>
                </a:cxn>
              </a:cxnLst>
              <a:rect l="0" t="0" r="r" b="b"/>
              <a:pathLst>
                <a:path w="1123" h="973">
                  <a:moveTo>
                    <a:pt x="703" y="973"/>
                  </a:moveTo>
                  <a:lnTo>
                    <a:pt x="0" y="591"/>
                  </a:lnTo>
                  <a:lnTo>
                    <a:pt x="443" y="0"/>
                  </a:lnTo>
                  <a:lnTo>
                    <a:pt x="1123" y="296"/>
                  </a:lnTo>
                  <a:lnTo>
                    <a:pt x="703" y="973"/>
                  </a:lnTo>
                  <a:close/>
                  <a:moveTo>
                    <a:pt x="505" y="230"/>
                  </a:moveTo>
                  <a:lnTo>
                    <a:pt x="505" y="230"/>
                  </a:lnTo>
                  <a:lnTo>
                    <a:pt x="505" y="230"/>
                  </a:lnTo>
                  <a:lnTo>
                    <a:pt x="505" y="230"/>
                  </a:lnTo>
                  <a:close/>
                  <a:moveTo>
                    <a:pt x="538" y="246"/>
                  </a:moveTo>
                  <a:lnTo>
                    <a:pt x="538" y="246"/>
                  </a:lnTo>
                  <a:lnTo>
                    <a:pt x="538" y="246"/>
                  </a:lnTo>
                  <a:lnTo>
                    <a:pt x="538" y="2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4" name="Freeform 16"/>
            <p:cNvSpPr>
              <a:spLocks/>
            </p:cNvSpPr>
            <p:nvPr/>
          </p:nvSpPr>
          <p:spPr bwMode="auto">
            <a:xfrm>
              <a:off x="4973804" y="2932465"/>
              <a:ext cx="624386" cy="1425102"/>
            </a:xfrm>
            <a:custGeom>
              <a:avLst/>
              <a:gdLst/>
              <a:ahLst/>
              <a:cxnLst>
                <a:cxn ang="0">
                  <a:pos x="80" y="986"/>
                </a:cxn>
                <a:cxn ang="0">
                  <a:pos x="0" y="677"/>
                </a:cxn>
                <a:cxn ang="0">
                  <a:pos x="420" y="0"/>
                </a:cxn>
                <a:cxn ang="0">
                  <a:pos x="432" y="383"/>
                </a:cxn>
                <a:cxn ang="0">
                  <a:pos x="80" y="986"/>
                </a:cxn>
              </a:cxnLst>
              <a:rect l="0" t="0" r="r" b="b"/>
              <a:pathLst>
                <a:path w="432" h="986">
                  <a:moveTo>
                    <a:pt x="80" y="986"/>
                  </a:moveTo>
                  <a:lnTo>
                    <a:pt x="0" y="677"/>
                  </a:lnTo>
                  <a:lnTo>
                    <a:pt x="420" y="0"/>
                  </a:lnTo>
                  <a:lnTo>
                    <a:pt x="432" y="383"/>
                  </a:lnTo>
                  <a:lnTo>
                    <a:pt x="80" y="9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5" name="Freeform 17"/>
            <p:cNvSpPr>
              <a:spLocks/>
            </p:cNvSpPr>
            <p:nvPr/>
          </p:nvSpPr>
          <p:spPr bwMode="auto">
            <a:xfrm>
              <a:off x="3957731" y="3358840"/>
              <a:ext cx="1131699" cy="998727"/>
            </a:xfrm>
            <a:custGeom>
              <a:avLst/>
              <a:gdLst/>
              <a:ahLst/>
              <a:cxnLst>
                <a:cxn ang="0">
                  <a:pos x="783" y="691"/>
                </a:cxn>
                <a:cxn ang="0">
                  <a:pos x="180" y="34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703" y="382"/>
                </a:cxn>
                <a:cxn ang="0">
                  <a:pos x="783" y="691"/>
                </a:cxn>
              </a:cxnLst>
              <a:rect l="0" t="0" r="r" b="b"/>
              <a:pathLst>
                <a:path w="783" h="691">
                  <a:moveTo>
                    <a:pt x="783" y="691"/>
                  </a:moveTo>
                  <a:lnTo>
                    <a:pt x="180" y="341"/>
                  </a:lnTo>
                  <a:lnTo>
                    <a:pt x="0" y="0"/>
                  </a:lnTo>
                  <a:lnTo>
                    <a:pt x="0" y="0"/>
                  </a:lnTo>
                  <a:lnTo>
                    <a:pt x="703" y="382"/>
                  </a:lnTo>
                  <a:lnTo>
                    <a:pt x="783" y="69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Group 34"/>
          <p:cNvGrpSpPr/>
          <p:nvPr/>
        </p:nvGrpSpPr>
        <p:grpSpPr>
          <a:xfrm rot="20257227" flipV="1">
            <a:off x="6585023" y="5210297"/>
            <a:ext cx="795938" cy="899023"/>
            <a:chOff x="3957731" y="2504645"/>
            <a:chExt cx="1640459" cy="1852922"/>
          </a:xfrm>
          <a:solidFill>
            <a:schemeClr val="accent2"/>
          </a:solidFill>
        </p:grpSpPr>
        <p:sp>
          <p:nvSpPr>
            <p:cNvPr id="37" name="Freeform 15"/>
            <p:cNvSpPr>
              <a:spLocks noEditPoints="1"/>
            </p:cNvSpPr>
            <p:nvPr/>
          </p:nvSpPr>
          <p:spPr bwMode="auto">
            <a:xfrm>
              <a:off x="3957731" y="2504645"/>
              <a:ext cx="1623114" cy="1406312"/>
            </a:xfrm>
            <a:custGeom>
              <a:avLst/>
              <a:gdLst/>
              <a:ahLst/>
              <a:cxnLst>
                <a:cxn ang="0">
                  <a:pos x="703" y="973"/>
                </a:cxn>
                <a:cxn ang="0">
                  <a:pos x="0" y="591"/>
                </a:cxn>
                <a:cxn ang="0">
                  <a:pos x="443" y="0"/>
                </a:cxn>
                <a:cxn ang="0">
                  <a:pos x="1123" y="296"/>
                </a:cxn>
                <a:cxn ang="0">
                  <a:pos x="703" y="973"/>
                </a:cxn>
                <a:cxn ang="0">
                  <a:pos x="505" y="230"/>
                </a:cxn>
                <a:cxn ang="0">
                  <a:pos x="505" y="230"/>
                </a:cxn>
                <a:cxn ang="0">
                  <a:pos x="505" y="230"/>
                </a:cxn>
                <a:cxn ang="0">
                  <a:pos x="505" y="230"/>
                </a:cxn>
                <a:cxn ang="0">
                  <a:pos x="538" y="246"/>
                </a:cxn>
                <a:cxn ang="0">
                  <a:pos x="538" y="246"/>
                </a:cxn>
                <a:cxn ang="0">
                  <a:pos x="538" y="246"/>
                </a:cxn>
                <a:cxn ang="0">
                  <a:pos x="538" y="246"/>
                </a:cxn>
              </a:cxnLst>
              <a:rect l="0" t="0" r="r" b="b"/>
              <a:pathLst>
                <a:path w="1123" h="973">
                  <a:moveTo>
                    <a:pt x="703" y="973"/>
                  </a:moveTo>
                  <a:lnTo>
                    <a:pt x="0" y="591"/>
                  </a:lnTo>
                  <a:lnTo>
                    <a:pt x="443" y="0"/>
                  </a:lnTo>
                  <a:lnTo>
                    <a:pt x="1123" y="296"/>
                  </a:lnTo>
                  <a:lnTo>
                    <a:pt x="703" y="973"/>
                  </a:lnTo>
                  <a:close/>
                  <a:moveTo>
                    <a:pt x="505" y="230"/>
                  </a:moveTo>
                  <a:lnTo>
                    <a:pt x="505" y="230"/>
                  </a:lnTo>
                  <a:lnTo>
                    <a:pt x="505" y="230"/>
                  </a:lnTo>
                  <a:lnTo>
                    <a:pt x="505" y="230"/>
                  </a:lnTo>
                  <a:close/>
                  <a:moveTo>
                    <a:pt x="538" y="246"/>
                  </a:moveTo>
                  <a:lnTo>
                    <a:pt x="538" y="246"/>
                  </a:lnTo>
                  <a:lnTo>
                    <a:pt x="538" y="246"/>
                  </a:lnTo>
                  <a:lnTo>
                    <a:pt x="538" y="2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8" name="Freeform 16"/>
            <p:cNvSpPr>
              <a:spLocks/>
            </p:cNvSpPr>
            <p:nvPr/>
          </p:nvSpPr>
          <p:spPr bwMode="auto">
            <a:xfrm>
              <a:off x="4973804" y="2932465"/>
              <a:ext cx="624386" cy="1425102"/>
            </a:xfrm>
            <a:custGeom>
              <a:avLst/>
              <a:gdLst/>
              <a:ahLst/>
              <a:cxnLst>
                <a:cxn ang="0">
                  <a:pos x="80" y="986"/>
                </a:cxn>
                <a:cxn ang="0">
                  <a:pos x="0" y="677"/>
                </a:cxn>
                <a:cxn ang="0">
                  <a:pos x="420" y="0"/>
                </a:cxn>
                <a:cxn ang="0">
                  <a:pos x="432" y="383"/>
                </a:cxn>
                <a:cxn ang="0">
                  <a:pos x="80" y="986"/>
                </a:cxn>
              </a:cxnLst>
              <a:rect l="0" t="0" r="r" b="b"/>
              <a:pathLst>
                <a:path w="432" h="986">
                  <a:moveTo>
                    <a:pt x="80" y="986"/>
                  </a:moveTo>
                  <a:lnTo>
                    <a:pt x="0" y="677"/>
                  </a:lnTo>
                  <a:lnTo>
                    <a:pt x="420" y="0"/>
                  </a:lnTo>
                  <a:lnTo>
                    <a:pt x="432" y="383"/>
                  </a:lnTo>
                  <a:lnTo>
                    <a:pt x="80" y="9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9" name="Freeform 17"/>
            <p:cNvSpPr>
              <a:spLocks/>
            </p:cNvSpPr>
            <p:nvPr/>
          </p:nvSpPr>
          <p:spPr bwMode="auto">
            <a:xfrm>
              <a:off x="3957731" y="3358840"/>
              <a:ext cx="1131699" cy="998727"/>
            </a:xfrm>
            <a:custGeom>
              <a:avLst/>
              <a:gdLst/>
              <a:ahLst/>
              <a:cxnLst>
                <a:cxn ang="0">
                  <a:pos x="783" y="691"/>
                </a:cxn>
                <a:cxn ang="0">
                  <a:pos x="180" y="34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703" y="382"/>
                </a:cxn>
                <a:cxn ang="0">
                  <a:pos x="783" y="691"/>
                </a:cxn>
              </a:cxnLst>
              <a:rect l="0" t="0" r="r" b="b"/>
              <a:pathLst>
                <a:path w="783" h="691">
                  <a:moveTo>
                    <a:pt x="783" y="691"/>
                  </a:moveTo>
                  <a:lnTo>
                    <a:pt x="180" y="341"/>
                  </a:lnTo>
                  <a:lnTo>
                    <a:pt x="0" y="0"/>
                  </a:lnTo>
                  <a:lnTo>
                    <a:pt x="0" y="0"/>
                  </a:lnTo>
                  <a:lnTo>
                    <a:pt x="703" y="382"/>
                  </a:lnTo>
                  <a:lnTo>
                    <a:pt x="783" y="69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cxnSp>
        <p:nvCxnSpPr>
          <p:cNvPr id="42" name="Straight Connector 41"/>
          <p:cNvCxnSpPr/>
          <p:nvPr/>
        </p:nvCxnSpPr>
        <p:spPr>
          <a:xfrm>
            <a:off x="7988206" y="1917337"/>
            <a:ext cx="800798" cy="0"/>
          </a:xfrm>
          <a:prstGeom prst="line">
            <a:avLst/>
          </a:prstGeom>
          <a:ln w="9525">
            <a:solidFill>
              <a:schemeClr val="bg2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9188364" y="4716458"/>
            <a:ext cx="427853" cy="0"/>
          </a:xfrm>
          <a:prstGeom prst="line">
            <a:avLst/>
          </a:prstGeom>
          <a:ln w="9525">
            <a:solidFill>
              <a:schemeClr val="bg2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H="1">
            <a:off x="3111195" y="1917337"/>
            <a:ext cx="800798" cy="0"/>
          </a:xfrm>
          <a:prstGeom prst="line">
            <a:avLst/>
          </a:prstGeom>
          <a:ln w="9525">
            <a:solidFill>
              <a:schemeClr val="bg2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H="1">
            <a:off x="4271489" y="4078997"/>
            <a:ext cx="800798" cy="0"/>
          </a:xfrm>
          <a:prstGeom prst="line">
            <a:avLst/>
          </a:prstGeom>
          <a:ln w="9525">
            <a:solidFill>
              <a:schemeClr val="bg2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4" name="Group 34"/>
          <p:cNvGrpSpPr/>
          <p:nvPr/>
        </p:nvGrpSpPr>
        <p:grpSpPr>
          <a:xfrm rot="16940679" flipV="1">
            <a:off x="5343821" y="5457847"/>
            <a:ext cx="1013993" cy="1145319"/>
            <a:chOff x="3957731" y="2504645"/>
            <a:chExt cx="1640459" cy="1852922"/>
          </a:xfrm>
          <a:solidFill>
            <a:schemeClr val="accent2"/>
          </a:solidFill>
        </p:grpSpPr>
        <p:sp>
          <p:nvSpPr>
            <p:cNvPr id="65" name="Freeform 15"/>
            <p:cNvSpPr>
              <a:spLocks noEditPoints="1"/>
            </p:cNvSpPr>
            <p:nvPr/>
          </p:nvSpPr>
          <p:spPr bwMode="auto">
            <a:xfrm>
              <a:off x="3957731" y="2504645"/>
              <a:ext cx="1623114" cy="1406312"/>
            </a:xfrm>
            <a:custGeom>
              <a:avLst/>
              <a:gdLst/>
              <a:ahLst/>
              <a:cxnLst>
                <a:cxn ang="0">
                  <a:pos x="703" y="973"/>
                </a:cxn>
                <a:cxn ang="0">
                  <a:pos x="0" y="591"/>
                </a:cxn>
                <a:cxn ang="0">
                  <a:pos x="443" y="0"/>
                </a:cxn>
                <a:cxn ang="0">
                  <a:pos x="1123" y="296"/>
                </a:cxn>
                <a:cxn ang="0">
                  <a:pos x="703" y="973"/>
                </a:cxn>
                <a:cxn ang="0">
                  <a:pos x="505" y="230"/>
                </a:cxn>
                <a:cxn ang="0">
                  <a:pos x="505" y="230"/>
                </a:cxn>
                <a:cxn ang="0">
                  <a:pos x="505" y="230"/>
                </a:cxn>
                <a:cxn ang="0">
                  <a:pos x="505" y="230"/>
                </a:cxn>
                <a:cxn ang="0">
                  <a:pos x="538" y="246"/>
                </a:cxn>
                <a:cxn ang="0">
                  <a:pos x="538" y="246"/>
                </a:cxn>
                <a:cxn ang="0">
                  <a:pos x="538" y="246"/>
                </a:cxn>
                <a:cxn ang="0">
                  <a:pos x="538" y="246"/>
                </a:cxn>
              </a:cxnLst>
              <a:rect l="0" t="0" r="r" b="b"/>
              <a:pathLst>
                <a:path w="1123" h="973">
                  <a:moveTo>
                    <a:pt x="703" y="973"/>
                  </a:moveTo>
                  <a:lnTo>
                    <a:pt x="0" y="591"/>
                  </a:lnTo>
                  <a:lnTo>
                    <a:pt x="443" y="0"/>
                  </a:lnTo>
                  <a:lnTo>
                    <a:pt x="1123" y="296"/>
                  </a:lnTo>
                  <a:lnTo>
                    <a:pt x="703" y="973"/>
                  </a:lnTo>
                  <a:close/>
                  <a:moveTo>
                    <a:pt x="505" y="230"/>
                  </a:moveTo>
                  <a:lnTo>
                    <a:pt x="505" y="230"/>
                  </a:lnTo>
                  <a:lnTo>
                    <a:pt x="505" y="230"/>
                  </a:lnTo>
                  <a:lnTo>
                    <a:pt x="505" y="230"/>
                  </a:lnTo>
                  <a:close/>
                  <a:moveTo>
                    <a:pt x="538" y="246"/>
                  </a:moveTo>
                  <a:lnTo>
                    <a:pt x="538" y="246"/>
                  </a:lnTo>
                  <a:lnTo>
                    <a:pt x="538" y="246"/>
                  </a:lnTo>
                  <a:lnTo>
                    <a:pt x="538" y="2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6" name="Freeform 16"/>
            <p:cNvSpPr>
              <a:spLocks/>
            </p:cNvSpPr>
            <p:nvPr/>
          </p:nvSpPr>
          <p:spPr bwMode="auto">
            <a:xfrm>
              <a:off x="4973804" y="2932465"/>
              <a:ext cx="624386" cy="1425102"/>
            </a:xfrm>
            <a:custGeom>
              <a:avLst/>
              <a:gdLst/>
              <a:ahLst/>
              <a:cxnLst>
                <a:cxn ang="0">
                  <a:pos x="80" y="986"/>
                </a:cxn>
                <a:cxn ang="0">
                  <a:pos x="0" y="677"/>
                </a:cxn>
                <a:cxn ang="0">
                  <a:pos x="420" y="0"/>
                </a:cxn>
                <a:cxn ang="0">
                  <a:pos x="432" y="383"/>
                </a:cxn>
                <a:cxn ang="0">
                  <a:pos x="80" y="986"/>
                </a:cxn>
              </a:cxnLst>
              <a:rect l="0" t="0" r="r" b="b"/>
              <a:pathLst>
                <a:path w="432" h="986">
                  <a:moveTo>
                    <a:pt x="80" y="986"/>
                  </a:moveTo>
                  <a:lnTo>
                    <a:pt x="0" y="677"/>
                  </a:lnTo>
                  <a:lnTo>
                    <a:pt x="420" y="0"/>
                  </a:lnTo>
                  <a:lnTo>
                    <a:pt x="432" y="383"/>
                  </a:lnTo>
                  <a:lnTo>
                    <a:pt x="80" y="9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7" name="Freeform 17"/>
            <p:cNvSpPr>
              <a:spLocks/>
            </p:cNvSpPr>
            <p:nvPr/>
          </p:nvSpPr>
          <p:spPr bwMode="auto">
            <a:xfrm>
              <a:off x="3957731" y="3358840"/>
              <a:ext cx="1131699" cy="998727"/>
            </a:xfrm>
            <a:custGeom>
              <a:avLst/>
              <a:gdLst/>
              <a:ahLst/>
              <a:cxnLst>
                <a:cxn ang="0">
                  <a:pos x="783" y="691"/>
                </a:cxn>
                <a:cxn ang="0">
                  <a:pos x="180" y="34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703" y="382"/>
                </a:cxn>
                <a:cxn ang="0">
                  <a:pos x="783" y="691"/>
                </a:cxn>
              </a:cxnLst>
              <a:rect l="0" t="0" r="r" b="b"/>
              <a:pathLst>
                <a:path w="783" h="691">
                  <a:moveTo>
                    <a:pt x="783" y="691"/>
                  </a:moveTo>
                  <a:lnTo>
                    <a:pt x="180" y="341"/>
                  </a:lnTo>
                  <a:lnTo>
                    <a:pt x="0" y="0"/>
                  </a:lnTo>
                  <a:lnTo>
                    <a:pt x="0" y="0"/>
                  </a:lnTo>
                  <a:lnTo>
                    <a:pt x="703" y="382"/>
                  </a:lnTo>
                  <a:lnTo>
                    <a:pt x="783" y="69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45" name="TextBox 170"/>
          <p:cNvSpPr txBox="1"/>
          <p:nvPr/>
        </p:nvSpPr>
        <p:spPr>
          <a:xfrm>
            <a:off x="895784" y="2011119"/>
            <a:ext cx="2430227" cy="4667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Book" panose="020B0503020102020204" pitchFamily="34" charset="0"/>
                <a:ea typeface="微软雅黑" panose="020B0503020204020204" pitchFamily="34" charset="-122"/>
              </a:rPr>
              <a:t> YOUR TITLE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Franklin Gothic Book" panose="020B05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6" name="TextBox 171"/>
          <p:cNvSpPr txBox="1"/>
          <p:nvPr/>
        </p:nvSpPr>
        <p:spPr>
          <a:xfrm>
            <a:off x="974733" y="2554666"/>
            <a:ext cx="2351278" cy="728122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5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05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Box 170"/>
          <p:cNvSpPr txBox="1"/>
          <p:nvPr/>
        </p:nvSpPr>
        <p:spPr>
          <a:xfrm>
            <a:off x="1873684" y="4220919"/>
            <a:ext cx="2430227" cy="4667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Book" panose="020B0503020102020204" pitchFamily="34" charset="0"/>
                <a:ea typeface="微软雅黑" panose="020B0503020204020204" pitchFamily="34" charset="-122"/>
              </a:rPr>
              <a:t> YOUR TITLE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Franklin Gothic Book" panose="020B05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8" name="TextBox 171"/>
          <p:cNvSpPr txBox="1"/>
          <p:nvPr/>
        </p:nvSpPr>
        <p:spPr>
          <a:xfrm>
            <a:off x="1952633" y="4764466"/>
            <a:ext cx="2351278" cy="728122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5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05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9" name="TextBox 170"/>
          <p:cNvSpPr txBox="1"/>
          <p:nvPr/>
        </p:nvSpPr>
        <p:spPr>
          <a:xfrm>
            <a:off x="9404784" y="4830519"/>
            <a:ext cx="2430227" cy="4667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Book" panose="020B0503020102020204" pitchFamily="34" charset="0"/>
                <a:ea typeface="微软雅黑" panose="020B0503020204020204" pitchFamily="34" charset="-122"/>
              </a:rPr>
              <a:t> YOUR TITLE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Franklin Gothic Book" panose="020B05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0" name="TextBox 171"/>
          <p:cNvSpPr txBox="1"/>
          <p:nvPr/>
        </p:nvSpPr>
        <p:spPr>
          <a:xfrm>
            <a:off x="9404784" y="5374066"/>
            <a:ext cx="2351278" cy="728122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05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1" name="TextBox 170"/>
          <p:cNvSpPr txBox="1"/>
          <p:nvPr/>
        </p:nvSpPr>
        <p:spPr>
          <a:xfrm>
            <a:off x="8693584" y="2023819"/>
            <a:ext cx="2430227" cy="4667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Book" panose="020B0503020102020204" pitchFamily="34" charset="0"/>
                <a:ea typeface="微软雅黑" panose="020B0503020204020204" pitchFamily="34" charset="-122"/>
              </a:rPr>
              <a:t> YOUR TITLE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Franklin Gothic Book" panose="020B05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2" name="TextBox 171"/>
          <p:cNvSpPr txBox="1"/>
          <p:nvPr/>
        </p:nvSpPr>
        <p:spPr>
          <a:xfrm>
            <a:off x="8693584" y="2567366"/>
            <a:ext cx="2351278" cy="728122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05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219486" y="153093"/>
            <a:ext cx="11429373" cy="8032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51" name="矩形 259"/>
          <p:cNvSpPr>
            <a:spLocks noChangeArrowheads="1"/>
          </p:cNvSpPr>
          <p:nvPr/>
        </p:nvSpPr>
        <p:spPr bwMode="auto">
          <a:xfrm>
            <a:off x="1419994" y="231564"/>
            <a:ext cx="47611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添加相关标题文字</a:t>
            </a:r>
            <a:endParaRPr lang="en-GB" altLang="zh-CN" sz="3600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2648860" y="153093"/>
            <a:ext cx="209538" cy="8032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4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1685671" y="6939117"/>
            <a:ext cx="1172727" cy="14921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54" name="矩形 259"/>
          <p:cNvSpPr>
            <a:spLocks noChangeArrowheads="1"/>
          </p:cNvSpPr>
          <p:nvPr/>
        </p:nvSpPr>
        <p:spPr bwMode="auto">
          <a:xfrm>
            <a:off x="9852215" y="6882928"/>
            <a:ext cx="242814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en-US" altLang="zh-CN" sz="110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CLICK TO ADD CAPTION TEXT</a:t>
            </a:r>
            <a:endParaRPr lang="en-GB" altLang="zh-CN" sz="1100" dirty="0">
              <a:solidFill>
                <a:schemeClr val="bg2">
                  <a:lumMod val="50000"/>
                </a:schemeClr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181779" y="7088337"/>
            <a:ext cx="703285" cy="1465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2" y="4706"/>
            <a:ext cx="955501" cy="985715"/>
          </a:xfrm>
          <a:prstGeom prst="rect">
            <a:avLst/>
          </a:prstGeom>
          <a:effectLst>
            <a:outerShdw blurRad="190500" dist="1270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49253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  <p:bldP spid="59" grpId="0"/>
      <p:bldP spid="60" grpId="0"/>
      <p:bldP spid="61" grpId="0"/>
      <p:bldP spid="6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4910854" y="1387933"/>
            <a:ext cx="3035369" cy="3037043"/>
            <a:chOff x="4656249" y="1455848"/>
            <a:chExt cx="2879504" cy="2879504"/>
          </a:xfrm>
        </p:grpSpPr>
        <p:sp>
          <p:nvSpPr>
            <p:cNvPr id="8200" name="椭圆 27"/>
            <p:cNvSpPr>
              <a:spLocks noChangeArrowheads="1"/>
            </p:cNvSpPr>
            <p:nvPr/>
          </p:nvSpPr>
          <p:spPr bwMode="auto">
            <a:xfrm>
              <a:off x="4656249" y="1455848"/>
              <a:ext cx="2879504" cy="287950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8201" name="Freeform 12"/>
            <p:cNvSpPr>
              <a:spLocks noChangeArrowheads="1"/>
            </p:cNvSpPr>
            <p:nvPr/>
          </p:nvSpPr>
          <p:spPr bwMode="auto">
            <a:xfrm>
              <a:off x="5437235" y="2270103"/>
              <a:ext cx="1317532" cy="1250994"/>
            </a:xfrm>
            <a:custGeom>
              <a:avLst/>
              <a:gdLst>
                <a:gd name="T0" fmla="*/ 164 w 165"/>
                <a:gd name="T1" fmla="*/ 131 h 156"/>
                <a:gd name="T2" fmla="*/ 145 w 165"/>
                <a:gd name="T3" fmla="*/ 119 h 156"/>
                <a:gd name="T4" fmla="*/ 119 w 165"/>
                <a:gd name="T5" fmla="*/ 108 h 156"/>
                <a:gd name="T6" fmla="*/ 112 w 165"/>
                <a:gd name="T7" fmla="*/ 106 h 156"/>
                <a:gd name="T8" fmla="*/ 105 w 165"/>
                <a:gd name="T9" fmla="*/ 94 h 156"/>
                <a:gd name="T10" fmla="*/ 101 w 165"/>
                <a:gd name="T11" fmla="*/ 94 h 156"/>
                <a:gd name="T12" fmla="*/ 105 w 165"/>
                <a:gd name="T13" fmla="*/ 85 h 156"/>
                <a:gd name="T14" fmla="*/ 107 w 165"/>
                <a:gd name="T15" fmla="*/ 74 h 156"/>
                <a:gd name="T16" fmla="*/ 112 w 165"/>
                <a:gd name="T17" fmla="*/ 70 h 156"/>
                <a:gd name="T18" fmla="*/ 114 w 165"/>
                <a:gd name="T19" fmla="*/ 63 h 156"/>
                <a:gd name="T20" fmla="*/ 114 w 165"/>
                <a:gd name="T21" fmla="*/ 51 h 156"/>
                <a:gd name="T22" fmla="*/ 112 w 165"/>
                <a:gd name="T23" fmla="*/ 46 h 156"/>
                <a:gd name="T24" fmla="*/ 113 w 165"/>
                <a:gd name="T25" fmla="*/ 30 h 156"/>
                <a:gd name="T26" fmla="*/ 111 w 165"/>
                <a:gd name="T27" fmla="*/ 19 h 156"/>
                <a:gd name="T28" fmla="*/ 107 w 165"/>
                <a:gd name="T29" fmla="*/ 12 h 156"/>
                <a:gd name="T30" fmla="*/ 102 w 165"/>
                <a:gd name="T31" fmla="*/ 11 h 156"/>
                <a:gd name="T32" fmla="*/ 99 w 165"/>
                <a:gd name="T33" fmla="*/ 8 h 156"/>
                <a:gd name="T34" fmla="*/ 64 w 165"/>
                <a:gd name="T35" fmla="*/ 9 h 156"/>
                <a:gd name="T36" fmla="*/ 51 w 165"/>
                <a:gd name="T37" fmla="*/ 46 h 156"/>
                <a:gd name="T38" fmla="*/ 49 w 165"/>
                <a:gd name="T39" fmla="*/ 53 h 156"/>
                <a:gd name="T40" fmla="*/ 54 w 165"/>
                <a:gd name="T41" fmla="*/ 72 h 156"/>
                <a:gd name="T42" fmla="*/ 58 w 165"/>
                <a:gd name="T43" fmla="*/ 73 h 156"/>
                <a:gd name="T44" fmla="*/ 59 w 165"/>
                <a:gd name="T45" fmla="*/ 86 h 156"/>
                <a:gd name="T46" fmla="*/ 63 w 165"/>
                <a:gd name="T47" fmla="*/ 94 h 156"/>
                <a:gd name="T48" fmla="*/ 60 w 165"/>
                <a:gd name="T49" fmla="*/ 94 h 156"/>
                <a:gd name="T50" fmla="*/ 53 w 165"/>
                <a:gd name="T51" fmla="*/ 106 h 156"/>
                <a:gd name="T52" fmla="*/ 46 w 165"/>
                <a:gd name="T53" fmla="*/ 108 h 156"/>
                <a:gd name="T54" fmla="*/ 20 w 165"/>
                <a:gd name="T55" fmla="*/ 119 h 156"/>
                <a:gd name="T56" fmla="*/ 1 w 165"/>
                <a:gd name="T57" fmla="*/ 131 h 156"/>
                <a:gd name="T58" fmla="*/ 0 w 165"/>
                <a:gd name="T59" fmla="*/ 156 h 156"/>
                <a:gd name="T60" fmla="*/ 72 w 165"/>
                <a:gd name="T61" fmla="*/ 156 h 156"/>
                <a:gd name="T62" fmla="*/ 78 w 165"/>
                <a:gd name="T63" fmla="*/ 120 h 156"/>
                <a:gd name="T64" fmla="*/ 73 w 165"/>
                <a:gd name="T65" fmla="*/ 111 h 156"/>
                <a:gd name="T66" fmla="*/ 83 w 165"/>
                <a:gd name="T67" fmla="*/ 106 h 156"/>
                <a:gd name="T68" fmla="*/ 92 w 165"/>
                <a:gd name="T69" fmla="*/ 111 h 156"/>
                <a:gd name="T70" fmla="*/ 87 w 165"/>
                <a:gd name="T71" fmla="*/ 120 h 156"/>
                <a:gd name="T72" fmla="*/ 96 w 165"/>
                <a:gd name="T73" fmla="*/ 156 h 156"/>
                <a:gd name="T74" fmla="*/ 164 w 165"/>
                <a:gd name="T75" fmla="*/ 156 h 156"/>
                <a:gd name="T76" fmla="*/ 164 w 165"/>
                <a:gd name="T77" fmla="*/ 13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56">
                  <a:moveTo>
                    <a:pt x="164" y="131"/>
                  </a:moveTo>
                  <a:cubicBezTo>
                    <a:pt x="161" y="123"/>
                    <a:pt x="152" y="122"/>
                    <a:pt x="145" y="119"/>
                  </a:cubicBezTo>
                  <a:cubicBezTo>
                    <a:pt x="137" y="115"/>
                    <a:pt x="127" y="111"/>
                    <a:pt x="119" y="108"/>
                  </a:cubicBezTo>
                  <a:cubicBezTo>
                    <a:pt x="117" y="107"/>
                    <a:pt x="114" y="107"/>
                    <a:pt x="112" y="106"/>
                  </a:cubicBezTo>
                  <a:cubicBezTo>
                    <a:pt x="109" y="104"/>
                    <a:pt x="107" y="98"/>
                    <a:pt x="105" y="94"/>
                  </a:cubicBezTo>
                  <a:cubicBezTo>
                    <a:pt x="104" y="94"/>
                    <a:pt x="102" y="94"/>
                    <a:pt x="101" y="94"/>
                  </a:cubicBezTo>
                  <a:cubicBezTo>
                    <a:pt x="101" y="89"/>
                    <a:pt x="104" y="89"/>
                    <a:pt x="105" y="85"/>
                  </a:cubicBezTo>
                  <a:cubicBezTo>
                    <a:pt x="106" y="81"/>
                    <a:pt x="105" y="77"/>
                    <a:pt x="107" y="74"/>
                  </a:cubicBezTo>
                  <a:cubicBezTo>
                    <a:pt x="108" y="72"/>
                    <a:pt x="111" y="72"/>
                    <a:pt x="112" y="70"/>
                  </a:cubicBezTo>
                  <a:cubicBezTo>
                    <a:pt x="113" y="68"/>
                    <a:pt x="114" y="65"/>
                    <a:pt x="114" y="63"/>
                  </a:cubicBezTo>
                  <a:cubicBezTo>
                    <a:pt x="115" y="60"/>
                    <a:pt x="116" y="55"/>
                    <a:pt x="114" y="51"/>
                  </a:cubicBezTo>
                  <a:cubicBezTo>
                    <a:pt x="113" y="49"/>
                    <a:pt x="112" y="49"/>
                    <a:pt x="112" y="46"/>
                  </a:cubicBezTo>
                  <a:cubicBezTo>
                    <a:pt x="111" y="43"/>
                    <a:pt x="113" y="33"/>
                    <a:pt x="113" y="30"/>
                  </a:cubicBezTo>
                  <a:cubicBezTo>
                    <a:pt x="113" y="25"/>
                    <a:pt x="113" y="24"/>
                    <a:pt x="111" y="19"/>
                  </a:cubicBezTo>
                  <a:cubicBezTo>
                    <a:pt x="111" y="19"/>
                    <a:pt x="110" y="14"/>
                    <a:pt x="107" y="12"/>
                  </a:cubicBezTo>
                  <a:cubicBezTo>
                    <a:pt x="102" y="11"/>
                    <a:pt x="102" y="11"/>
                    <a:pt x="102" y="11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86" y="0"/>
                    <a:pt x="71" y="6"/>
                    <a:pt x="64" y="9"/>
                  </a:cubicBezTo>
                  <a:cubicBezTo>
                    <a:pt x="53" y="12"/>
                    <a:pt x="46" y="23"/>
                    <a:pt x="51" y="46"/>
                  </a:cubicBezTo>
                  <a:cubicBezTo>
                    <a:pt x="52" y="49"/>
                    <a:pt x="49" y="51"/>
                    <a:pt x="49" y="53"/>
                  </a:cubicBezTo>
                  <a:cubicBezTo>
                    <a:pt x="50" y="58"/>
                    <a:pt x="50" y="69"/>
                    <a:pt x="54" y="72"/>
                  </a:cubicBezTo>
                  <a:cubicBezTo>
                    <a:pt x="54" y="72"/>
                    <a:pt x="58" y="73"/>
                    <a:pt x="58" y="73"/>
                  </a:cubicBezTo>
                  <a:cubicBezTo>
                    <a:pt x="58" y="77"/>
                    <a:pt x="58" y="82"/>
                    <a:pt x="59" y="86"/>
                  </a:cubicBezTo>
                  <a:cubicBezTo>
                    <a:pt x="60" y="89"/>
                    <a:pt x="63" y="89"/>
                    <a:pt x="63" y="94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58" y="98"/>
                    <a:pt x="56" y="104"/>
                    <a:pt x="53" y="106"/>
                  </a:cubicBezTo>
                  <a:cubicBezTo>
                    <a:pt x="51" y="107"/>
                    <a:pt x="48" y="107"/>
                    <a:pt x="46" y="108"/>
                  </a:cubicBezTo>
                  <a:cubicBezTo>
                    <a:pt x="38" y="111"/>
                    <a:pt x="28" y="115"/>
                    <a:pt x="20" y="119"/>
                  </a:cubicBezTo>
                  <a:cubicBezTo>
                    <a:pt x="13" y="122"/>
                    <a:pt x="4" y="123"/>
                    <a:pt x="1" y="131"/>
                  </a:cubicBezTo>
                  <a:cubicBezTo>
                    <a:pt x="1" y="136"/>
                    <a:pt x="0" y="149"/>
                    <a:pt x="0" y="156"/>
                  </a:cubicBezTo>
                  <a:cubicBezTo>
                    <a:pt x="72" y="156"/>
                    <a:pt x="72" y="156"/>
                    <a:pt x="72" y="156"/>
                  </a:cubicBezTo>
                  <a:cubicBezTo>
                    <a:pt x="78" y="120"/>
                    <a:pt x="78" y="120"/>
                    <a:pt x="78" y="120"/>
                  </a:cubicBezTo>
                  <a:cubicBezTo>
                    <a:pt x="73" y="111"/>
                    <a:pt x="73" y="111"/>
                    <a:pt x="73" y="111"/>
                  </a:cubicBezTo>
                  <a:cubicBezTo>
                    <a:pt x="83" y="106"/>
                    <a:pt x="83" y="106"/>
                    <a:pt x="83" y="106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87" y="120"/>
                    <a:pt x="87" y="120"/>
                    <a:pt x="87" y="120"/>
                  </a:cubicBezTo>
                  <a:cubicBezTo>
                    <a:pt x="96" y="156"/>
                    <a:pt x="96" y="156"/>
                    <a:pt x="96" y="156"/>
                  </a:cubicBezTo>
                  <a:cubicBezTo>
                    <a:pt x="164" y="156"/>
                    <a:pt x="164" y="156"/>
                    <a:pt x="164" y="156"/>
                  </a:cubicBezTo>
                  <a:cubicBezTo>
                    <a:pt x="165" y="149"/>
                    <a:pt x="164" y="136"/>
                    <a:pt x="164" y="1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002"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901085" y="1757936"/>
            <a:ext cx="2298711" cy="2297036"/>
            <a:chOff x="855043" y="1806122"/>
            <a:chExt cx="2178956" cy="2178956"/>
          </a:xfrm>
        </p:grpSpPr>
        <p:sp>
          <p:nvSpPr>
            <p:cNvPr id="8203" name="椭圆 25"/>
            <p:cNvSpPr>
              <a:spLocks noChangeArrowheads="1"/>
            </p:cNvSpPr>
            <p:nvPr/>
          </p:nvSpPr>
          <p:spPr bwMode="auto">
            <a:xfrm>
              <a:off x="855043" y="1806122"/>
              <a:ext cx="2178956" cy="217895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zh-CN" alt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8204" name="Freeform 16"/>
            <p:cNvSpPr>
              <a:spLocks noEditPoints="1" noChangeArrowheads="1"/>
            </p:cNvSpPr>
            <p:nvPr/>
          </p:nvSpPr>
          <p:spPr bwMode="auto">
            <a:xfrm>
              <a:off x="1650854" y="2522800"/>
              <a:ext cx="587334" cy="745600"/>
            </a:xfrm>
            <a:custGeom>
              <a:avLst/>
              <a:gdLst>
                <a:gd name="T0" fmla="*/ 84 w 138"/>
                <a:gd name="T1" fmla="*/ 71 h 176"/>
                <a:gd name="T2" fmla="*/ 69 w 138"/>
                <a:gd name="T3" fmla="*/ 69 h 176"/>
                <a:gd name="T4" fmla="*/ 54 w 138"/>
                <a:gd name="T5" fmla="*/ 71 h 176"/>
                <a:gd name="T6" fmla="*/ 54 w 138"/>
                <a:gd name="T7" fmla="*/ 26 h 176"/>
                <a:gd name="T8" fmla="*/ 15 w 138"/>
                <a:gd name="T9" fmla="*/ 26 h 176"/>
                <a:gd name="T10" fmla="*/ 15 w 138"/>
                <a:gd name="T11" fmla="*/ 48 h 176"/>
                <a:gd name="T12" fmla="*/ 34 w 138"/>
                <a:gd name="T13" fmla="*/ 82 h 176"/>
                <a:gd name="T14" fmla="*/ 16 w 138"/>
                <a:gd name="T15" fmla="*/ 122 h 176"/>
                <a:gd name="T16" fmla="*/ 69 w 138"/>
                <a:gd name="T17" fmla="*/ 176 h 176"/>
                <a:gd name="T18" fmla="*/ 122 w 138"/>
                <a:gd name="T19" fmla="*/ 122 h 176"/>
                <a:gd name="T20" fmla="*/ 101 w 138"/>
                <a:gd name="T21" fmla="*/ 80 h 176"/>
                <a:gd name="T22" fmla="*/ 123 w 138"/>
                <a:gd name="T23" fmla="*/ 49 h 176"/>
                <a:gd name="T24" fmla="*/ 123 w 138"/>
                <a:gd name="T25" fmla="*/ 26 h 176"/>
                <a:gd name="T26" fmla="*/ 84 w 138"/>
                <a:gd name="T27" fmla="*/ 26 h 176"/>
                <a:gd name="T28" fmla="*/ 84 w 138"/>
                <a:gd name="T29" fmla="*/ 71 h 176"/>
                <a:gd name="T30" fmla="*/ 103 w 138"/>
                <a:gd name="T31" fmla="*/ 122 h 176"/>
                <a:gd name="T32" fmla="*/ 69 w 138"/>
                <a:gd name="T33" fmla="*/ 157 h 176"/>
                <a:gd name="T34" fmla="*/ 35 w 138"/>
                <a:gd name="T35" fmla="*/ 122 h 176"/>
                <a:gd name="T36" fmla="*/ 69 w 138"/>
                <a:gd name="T37" fmla="*/ 88 h 176"/>
                <a:gd name="T38" fmla="*/ 103 w 138"/>
                <a:gd name="T39" fmla="*/ 122 h 176"/>
                <a:gd name="T40" fmla="*/ 0 w 138"/>
                <a:gd name="T41" fmla="*/ 0 h 176"/>
                <a:gd name="T42" fmla="*/ 0 w 138"/>
                <a:gd name="T43" fmla="*/ 16 h 176"/>
                <a:gd name="T44" fmla="*/ 138 w 138"/>
                <a:gd name="T45" fmla="*/ 16 h 176"/>
                <a:gd name="T46" fmla="*/ 138 w 138"/>
                <a:gd name="T47" fmla="*/ 0 h 176"/>
                <a:gd name="T48" fmla="*/ 0 w 138"/>
                <a:gd name="T49" fmla="*/ 0 h 176"/>
                <a:gd name="T50" fmla="*/ 68 w 138"/>
                <a:gd name="T51" fmla="*/ 91 h 176"/>
                <a:gd name="T52" fmla="*/ 61 w 138"/>
                <a:gd name="T53" fmla="*/ 111 h 176"/>
                <a:gd name="T54" fmla="*/ 39 w 138"/>
                <a:gd name="T55" fmla="*/ 111 h 176"/>
                <a:gd name="T56" fmla="*/ 38 w 138"/>
                <a:gd name="T57" fmla="*/ 112 h 176"/>
                <a:gd name="T58" fmla="*/ 38 w 138"/>
                <a:gd name="T59" fmla="*/ 114 h 176"/>
                <a:gd name="T60" fmla="*/ 56 w 138"/>
                <a:gd name="T61" fmla="*/ 127 h 176"/>
                <a:gd name="T62" fmla="*/ 49 w 138"/>
                <a:gd name="T63" fmla="*/ 148 h 176"/>
                <a:gd name="T64" fmla="*/ 50 w 138"/>
                <a:gd name="T65" fmla="*/ 149 h 176"/>
                <a:gd name="T66" fmla="*/ 51 w 138"/>
                <a:gd name="T67" fmla="*/ 149 h 176"/>
                <a:gd name="T68" fmla="*/ 69 w 138"/>
                <a:gd name="T69" fmla="*/ 136 h 176"/>
                <a:gd name="T70" fmla="*/ 87 w 138"/>
                <a:gd name="T71" fmla="*/ 149 h 176"/>
                <a:gd name="T72" fmla="*/ 88 w 138"/>
                <a:gd name="T73" fmla="*/ 149 h 176"/>
                <a:gd name="T74" fmla="*/ 88 w 138"/>
                <a:gd name="T75" fmla="*/ 149 h 176"/>
                <a:gd name="T76" fmla="*/ 89 w 138"/>
                <a:gd name="T77" fmla="*/ 148 h 176"/>
                <a:gd name="T78" fmla="*/ 82 w 138"/>
                <a:gd name="T79" fmla="*/ 127 h 176"/>
                <a:gd name="T80" fmla="*/ 100 w 138"/>
                <a:gd name="T81" fmla="*/ 114 h 176"/>
                <a:gd name="T82" fmla="*/ 100 w 138"/>
                <a:gd name="T83" fmla="*/ 112 h 176"/>
                <a:gd name="T84" fmla="*/ 99 w 138"/>
                <a:gd name="T85" fmla="*/ 111 h 176"/>
                <a:gd name="T86" fmla="*/ 77 w 138"/>
                <a:gd name="T87" fmla="*/ 111 h 176"/>
                <a:gd name="T88" fmla="*/ 70 w 138"/>
                <a:gd name="T89" fmla="*/ 91 h 176"/>
                <a:gd name="T90" fmla="*/ 69 w 138"/>
                <a:gd name="T91" fmla="*/ 90 h 176"/>
                <a:gd name="T92" fmla="*/ 68 w 138"/>
                <a:gd name="T93" fmla="*/ 91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8" h="176">
                  <a:moveTo>
                    <a:pt x="84" y="71"/>
                  </a:moveTo>
                  <a:cubicBezTo>
                    <a:pt x="79" y="70"/>
                    <a:pt x="74" y="69"/>
                    <a:pt x="69" y="69"/>
                  </a:cubicBezTo>
                  <a:cubicBezTo>
                    <a:pt x="64" y="69"/>
                    <a:pt x="59" y="70"/>
                    <a:pt x="54" y="71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34" y="82"/>
                    <a:pt x="34" y="82"/>
                    <a:pt x="34" y="82"/>
                  </a:cubicBezTo>
                  <a:cubicBezTo>
                    <a:pt x="23" y="92"/>
                    <a:pt x="16" y="106"/>
                    <a:pt x="16" y="122"/>
                  </a:cubicBezTo>
                  <a:cubicBezTo>
                    <a:pt x="16" y="152"/>
                    <a:pt x="40" y="176"/>
                    <a:pt x="69" y="176"/>
                  </a:cubicBezTo>
                  <a:cubicBezTo>
                    <a:pt x="98" y="176"/>
                    <a:pt x="122" y="152"/>
                    <a:pt x="122" y="122"/>
                  </a:cubicBezTo>
                  <a:cubicBezTo>
                    <a:pt x="122" y="105"/>
                    <a:pt x="114" y="90"/>
                    <a:pt x="101" y="80"/>
                  </a:cubicBezTo>
                  <a:cubicBezTo>
                    <a:pt x="123" y="49"/>
                    <a:pt x="123" y="49"/>
                    <a:pt x="123" y="49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84" y="26"/>
                    <a:pt x="84" y="26"/>
                    <a:pt x="84" y="26"/>
                  </a:cubicBezTo>
                  <a:lnTo>
                    <a:pt x="84" y="71"/>
                  </a:lnTo>
                  <a:close/>
                  <a:moveTo>
                    <a:pt x="103" y="122"/>
                  </a:moveTo>
                  <a:cubicBezTo>
                    <a:pt x="103" y="141"/>
                    <a:pt x="88" y="157"/>
                    <a:pt x="69" y="157"/>
                  </a:cubicBezTo>
                  <a:cubicBezTo>
                    <a:pt x="50" y="157"/>
                    <a:pt x="35" y="141"/>
                    <a:pt x="35" y="122"/>
                  </a:cubicBezTo>
                  <a:cubicBezTo>
                    <a:pt x="35" y="104"/>
                    <a:pt x="50" y="88"/>
                    <a:pt x="69" y="88"/>
                  </a:cubicBezTo>
                  <a:cubicBezTo>
                    <a:pt x="88" y="88"/>
                    <a:pt x="103" y="104"/>
                    <a:pt x="103" y="122"/>
                  </a:cubicBezTo>
                  <a:close/>
                  <a:moveTo>
                    <a:pt x="0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0"/>
                    <a:pt x="138" y="0"/>
                    <a:pt x="138" y="0"/>
                  </a:cubicBezTo>
                  <a:lnTo>
                    <a:pt x="0" y="0"/>
                  </a:lnTo>
                  <a:close/>
                  <a:moveTo>
                    <a:pt x="68" y="91"/>
                  </a:moveTo>
                  <a:cubicBezTo>
                    <a:pt x="61" y="111"/>
                    <a:pt x="61" y="111"/>
                    <a:pt x="61" y="111"/>
                  </a:cubicBezTo>
                  <a:cubicBezTo>
                    <a:pt x="39" y="111"/>
                    <a:pt x="39" y="111"/>
                    <a:pt x="39" y="111"/>
                  </a:cubicBezTo>
                  <a:cubicBezTo>
                    <a:pt x="39" y="111"/>
                    <a:pt x="38" y="112"/>
                    <a:pt x="38" y="112"/>
                  </a:cubicBezTo>
                  <a:cubicBezTo>
                    <a:pt x="38" y="113"/>
                    <a:pt x="38" y="113"/>
                    <a:pt x="38" y="11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49" y="148"/>
                    <a:pt x="49" y="148"/>
                    <a:pt x="49" y="148"/>
                  </a:cubicBezTo>
                  <a:cubicBezTo>
                    <a:pt x="49" y="148"/>
                    <a:pt x="49" y="149"/>
                    <a:pt x="50" y="149"/>
                  </a:cubicBezTo>
                  <a:cubicBezTo>
                    <a:pt x="50" y="149"/>
                    <a:pt x="51" y="149"/>
                    <a:pt x="51" y="149"/>
                  </a:cubicBezTo>
                  <a:cubicBezTo>
                    <a:pt x="69" y="136"/>
                    <a:pt x="69" y="136"/>
                    <a:pt x="69" y="136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7" y="149"/>
                    <a:pt x="87" y="149"/>
                    <a:pt x="88" y="149"/>
                  </a:cubicBezTo>
                  <a:cubicBezTo>
                    <a:pt x="88" y="149"/>
                    <a:pt x="88" y="149"/>
                    <a:pt x="88" y="149"/>
                  </a:cubicBezTo>
                  <a:cubicBezTo>
                    <a:pt x="89" y="149"/>
                    <a:pt x="89" y="148"/>
                    <a:pt x="89" y="148"/>
                  </a:cubicBezTo>
                  <a:cubicBezTo>
                    <a:pt x="82" y="127"/>
                    <a:pt x="82" y="127"/>
                    <a:pt x="82" y="127"/>
                  </a:cubicBezTo>
                  <a:cubicBezTo>
                    <a:pt x="100" y="114"/>
                    <a:pt x="100" y="114"/>
                    <a:pt x="100" y="114"/>
                  </a:cubicBezTo>
                  <a:cubicBezTo>
                    <a:pt x="100" y="113"/>
                    <a:pt x="100" y="113"/>
                    <a:pt x="100" y="112"/>
                  </a:cubicBezTo>
                  <a:cubicBezTo>
                    <a:pt x="100" y="112"/>
                    <a:pt x="99" y="111"/>
                    <a:pt x="99" y="111"/>
                  </a:cubicBezTo>
                  <a:cubicBezTo>
                    <a:pt x="77" y="111"/>
                    <a:pt x="77" y="111"/>
                    <a:pt x="77" y="11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0" y="90"/>
                    <a:pt x="70" y="90"/>
                    <a:pt x="69" y="90"/>
                  </a:cubicBezTo>
                  <a:cubicBezTo>
                    <a:pt x="68" y="90"/>
                    <a:pt x="68" y="90"/>
                    <a:pt x="68" y="9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zh-CN" altLang="en-US" sz="2002"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9679046" y="1757936"/>
            <a:ext cx="2298710" cy="2297036"/>
            <a:chOff x="9158002" y="1806122"/>
            <a:chExt cx="2178956" cy="2178956"/>
          </a:xfrm>
        </p:grpSpPr>
        <p:sp>
          <p:nvSpPr>
            <p:cNvPr id="8206" name="椭圆 22"/>
            <p:cNvSpPr>
              <a:spLocks noChangeArrowheads="1"/>
            </p:cNvSpPr>
            <p:nvPr/>
          </p:nvSpPr>
          <p:spPr bwMode="auto">
            <a:xfrm>
              <a:off x="9158002" y="1806122"/>
              <a:ext cx="2178956" cy="217895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8207" name="Freeform 20"/>
            <p:cNvSpPr>
              <a:spLocks noEditPoints="1" noChangeArrowheads="1"/>
            </p:cNvSpPr>
            <p:nvPr/>
          </p:nvSpPr>
          <p:spPr bwMode="auto">
            <a:xfrm>
              <a:off x="9873043" y="2530484"/>
              <a:ext cx="748874" cy="730232"/>
            </a:xfrm>
            <a:custGeom>
              <a:avLst/>
              <a:gdLst>
                <a:gd name="T0" fmla="*/ 132 w 201"/>
                <a:gd name="T1" fmla="*/ 17 h 196"/>
                <a:gd name="T2" fmla="*/ 49 w 201"/>
                <a:gd name="T3" fmla="*/ 29 h 196"/>
                <a:gd name="T4" fmla="*/ 55 w 201"/>
                <a:gd name="T5" fmla="*/ 32 h 196"/>
                <a:gd name="T6" fmla="*/ 77 w 201"/>
                <a:gd name="T7" fmla="*/ 32 h 196"/>
                <a:gd name="T8" fmla="*/ 81 w 201"/>
                <a:gd name="T9" fmla="*/ 42 h 196"/>
                <a:gd name="T10" fmla="*/ 82 w 201"/>
                <a:gd name="T11" fmla="*/ 63 h 196"/>
                <a:gd name="T12" fmla="*/ 86 w 201"/>
                <a:gd name="T13" fmla="*/ 78 h 196"/>
                <a:gd name="T14" fmla="*/ 87 w 201"/>
                <a:gd name="T15" fmla="*/ 67 h 196"/>
                <a:gd name="T16" fmla="*/ 91 w 201"/>
                <a:gd name="T17" fmla="*/ 84 h 196"/>
                <a:gd name="T18" fmla="*/ 109 w 201"/>
                <a:gd name="T19" fmla="*/ 101 h 196"/>
                <a:gd name="T20" fmla="*/ 115 w 201"/>
                <a:gd name="T21" fmla="*/ 117 h 196"/>
                <a:gd name="T22" fmla="*/ 114 w 201"/>
                <a:gd name="T23" fmla="*/ 144 h 196"/>
                <a:gd name="T24" fmla="*/ 99 w 201"/>
                <a:gd name="T25" fmla="*/ 174 h 196"/>
                <a:gd name="T26" fmla="*/ 97 w 201"/>
                <a:gd name="T27" fmla="*/ 184 h 196"/>
                <a:gd name="T28" fmla="*/ 119 w 201"/>
                <a:gd name="T29" fmla="*/ 54 h 196"/>
                <a:gd name="T30" fmla="*/ 102 w 201"/>
                <a:gd name="T31" fmla="*/ 179 h 196"/>
                <a:gd name="T32" fmla="*/ 124 w 201"/>
                <a:gd name="T33" fmla="*/ 164 h 196"/>
                <a:gd name="T34" fmla="*/ 157 w 201"/>
                <a:gd name="T35" fmla="*/ 136 h 196"/>
                <a:gd name="T36" fmla="*/ 137 w 201"/>
                <a:gd name="T37" fmla="*/ 112 h 196"/>
                <a:gd name="T38" fmla="*/ 114 w 201"/>
                <a:gd name="T39" fmla="*/ 97 h 196"/>
                <a:gd name="T40" fmla="*/ 113 w 201"/>
                <a:gd name="T41" fmla="*/ 77 h 196"/>
                <a:gd name="T42" fmla="*/ 140 w 201"/>
                <a:gd name="T43" fmla="*/ 66 h 196"/>
                <a:gd name="T44" fmla="*/ 145 w 201"/>
                <a:gd name="T45" fmla="*/ 62 h 196"/>
                <a:gd name="T46" fmla="*/ 147 w 201"/>
                <a:gd name="T47" fmla="*/ 48 h 196"/>
                <a:gd name="T48" fmla="*/ 133 w 201"/>
                <a:gd name="T49" fmla="*/ 50 h 196"/>
                <a:gd name="T50" fmla="*/ 129 w 201"/>
                <a:gd name="T51" fmla="*/ 33 h 196"/>
                <a:gd name="T52" fmla="*/ 133 w 201"/>
                <a:gd name="T53" fmla="*/ 31 h 196"/>
                <a:gd name="T54" fmla="*/ 137 w 201"/>
                <a:gd name="T55" fmla="*/ 38 h 196"/>
                <a:gd name="T56" fmla="*/ 149 w 201"/>
                <a:gd name="T57" fmla="*/ 44 h 196"/>
                <a:gd name="T58" fmla="*/ 148 w 201"/>
                <a:gd name="T59" fmla="*/ 37 h 196"/>
                <a:gd name="T60" fmla="*/ 136 w 201"/>
                <a:gd name="T61" fmla="*/ 28 h 196"/>
                <a:gd name="T62" fmla="*/ 129 w 201"/>
                <a:gd name="T63" fmla="*/ 31 h 196"/>
                <a:gd name="T64" fmla="*/ 121 w 201"/>
                <a:gd name="T65" fmla="*/ 21 h 196"/>
                <a:gd name="T66" fmla="*/ 112 w 201"/>
                <a:gd name="T67" fmla="*/ 25 h 196"/>
                <a:gd name="T68" fmla="*/ 87 w 201"/>
                <a:gd name="T69" fmla="*/ 20 h 196"/>
                <a:gd name="T70" fmla="*/ 124 w 201"/>
                <a:gd name="T71" fmla="*/ 15 h 196"/>
                <a:gd name="T72" fmla="*/ 129 w 201"/>
                <a:gd name="T73" fmla="*/ 20 h 196"/>
                <a:gd name="T74" fmla="*/ 129 w 201"/>
                <a:gd name="T75" fmla="*/ 22 h 196"/>
                <a:gd name="T76" fmla="*/ 138 w 201"/>
                <a:gd name="T77" fmla="*/ 25 h 196"/>
                <a:gd name="T78" fmla="*/ 147 w 201"/>
                <a:gd name="T79" fmla="*/ 27 h 196"/>
                <a:gd name="T80" fmla="*/ 159 w 201"/>
                <a:gd name="T81" fmla="*/ 43 h 196"/>
                <a:gd name="T82" fmla="*/ 165 w 201"/>
                <a:gd name="T83" fmla="*/ 57 h 196"/>
                <a:gd name="T84" fmla="*/ 180 w 201"/>
                <a:gd name="T85" fmla="*/ 60 h 196"/>
                <a:gd name="T86" fmla="*/ 182 w 201"/>
                <a:gd name="T87" fmla="*/ 66 h 196"/>
                <a:gd name="T88" fmla="*/ 125 w 201"/>
                <a:gd name="T89" fmla="*/ 64 h 196"/>
                <a:gd name="T90" fmla="*/ 111 w 201"/>
                <a:gd name="T91" fmla="*/ 14 h 196"/>
                <a:gd name="T92" fmla="*/ 109 w 201"/>
                <a:gd name="T93" fmla="*/ 16 h 196"/>
                <a:gd name="T94" fmla="*/ 106 w 201"/>
                <a:gd name="T95" fmla="*/ 17 h 196"/>
                <a:gd name="T96" fmla="*/ 101 w 201"/>
                <a:gd name="T97" fmla="*/ 15 h 196"/>
                <a:gd name="T98" fmla="*/ 43 w 201"/>
                <a:gd name="T99" fmla="*/ 35 h 196"/>
                <a:gd name="T100" fmla="*/ 122 w 201"/>
                <a:gd name="T101" fmla="*/ 15 h 196"/>
                <a:gd name="T102" fmla="*/ 116 w 201"/>
                <a:gd name="T103" fmla="*/ 14 h 196"/>
                <a:gd name="T104" fmla="*/ 145 w 201"/>
                <a:gd name="T105" fmla="*/ 46 h 196"/>
                <a:gd name="T106" fmla="*/ 157 w 201"/>
                <a:gd name="T107" fmla="*/ 66 h 196"/>
                <a:gd name="T108" fmla="*/ 128 w 201"/>
                <a:gd name="T109" fmla="*/ 96 h 196"/>
                <a:gd name="T110" fmla="*/ 124 w 201"/>
                <a:gd name="T111" fmla="*/ 93 h 196"/>
                <a:gd name="T112" fmla="*/ 116 w 201"/>
                <a:gd name="T113" fmla="*/ 17 h 196"/>
                <a:gd name="T114" fmla="*/ 125 w 201"/>
                <a:gd name="T115" fmla="*/ 21 h 196"/>
                <a:gd name="T116" fmla="*/ 114 w 201"/>
                <a:gd name="T117" fmla="*/ 19 h 196"/>
                <a:gd name="T118" fmla="*/ 104 w 201"/>
                <a:gd name="T119" fmla="*/ 18 h 196"/>
                <a:gd name="T120" fmla="*/ 101 w 201"/>
                <a:gd name="T121" fmla="*/ 18 h 196"/>
                <a:gd name="T122" fmla="*/ 116 w 201"/>
                <a:gd name="T123" fmla="*/ 25 h 196"/>
                <a:gd name="T124" fmla="*/ 116 w 201"/>
                <a:gd name="T125" fmla="*/ 25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1" h="196">
                  <a:moveTo>
                    <a:pt x="190" y="124"/>
                  </a:moveTo>
                  <a:cubicBezTo>
                    <a:pt x="201" y="86"/>
                    <a:pt x="187" y="47"/>
                    <a:pt x="156" y="25"/>
                  </a:cubicBezTo>
                  <a:cubicBezTo>
                    <a:pt x="148" y="19"/>
                    <a:pt x="138" y="14"/>
                    <a:pt x="127" y="11"/>
                  </a:cubicBezTo>
                  <a:cubicBezTo>
                    <a:pt x="89" y="0"/>
                    <a:pt x="49" y="14"/>
                    <a:pt x="26" y="44"/>
                  </a:cubicBezTo>
                  <a:cubicBezTo>
                    <a:pt x="20" y="52"/>
                    <a:pt x="15" y="62"/>
                    <a:pt x="12" y="72"/>
                  </a:cubicBezTo>
                  <a:cubicBezTo>
                    <a:pt x="0" y="110"/>
                    <a:pt x="15" y="149"/>
                    <a:pt x="46" y="171"/>
                  </a:cubicBezTo>
                  <a:cubicBezTo>
                    <a:pt x="54" y="177"/>
                    <a:pt x="64" y="182"/>
                    <a:pt x="75" y="185"/>
                  </a:cubicBezTo>
                  <a:cubicBezTo>
                    <a:pt x="113" y="196"/>
                    <a:pt x="153" y="182"/>
                    <a:pt x="176" y="152"/>
                  </a:cubicBezTo>
                  <a:cubicBezTo>
                    <a:pt x="182" y="144"/>
                    <a:pt x="187" y="134"/>
                    <a:pt x="190" y="124"/>
                  </a:cubicBezTo>
                  <a:close/>
                  <a:moveTo>
                    <a:pt x="177" y="56"/>
                  </a:moveTo>
                  <a:cubicBezTo>
                    <a:pt x="177" y="57"/>
                    <a:pt x="178" y="57"/>
                    <a:pt x="178" y="57"/>
                  </a:cubicBezTo>
                  <a:cubicBezTo>
                    <a:pt x="178" y="57"/>
                    <a:pt x="178" y="57"/>
                    <a:pt x="178" y="57"/>
                  </a:cubicBezTo>
                  <a:cubicBezTo>
                    <a:pt x="178" y="57"/>
                    <a:pt x="178" y="57"/>
                    <a:pt x="178" y="57"/>
                  </a:cubicBezTo>
                  <a:cubicBezTo>
                    <a:pt x="179" y="58"/>
                    <a:pt x="179" y="58"/>
                    <a:pt x="179" y="58"/>
                  </a:cubicBezTo>
                  <a:cubicBezTo>
                    <a:pt x="179" y="59"/>
                    <a:pt x="179" y="59"/>
                    <a:pt x="179" y="59"/>
                  </a:cubicBezTo>
                  <a:cubicBezTo>
                    <a:pt x="179" y="59"/>
                    <a:pt x="180" y="59"/>
                    <a:pt x="180" y="59"/>
                  </a:cubicBezTo>
                  <a:cubicBezTo>
                    <a:pt x="179" y="59"/>
                    <a:pt x="179" y="59"/>
                    <a:pt x="179" y="59"/>
                  </a:cubicBezTo>
                  <a:cubicBezTo>
                    <a:pt x="179" y="58"/>
                    <a:pt x="179" y="58"/>
                    <a:pt x="178" y="58"/>
                  </a:cubicBezTo>
                  <a:cubicBezTo>
                    <a:pt x="178" y="57"/>
                    <a:pt x="178" y="57"/>
                    <a:pt x="177" y="57"/>
                  </a:cubicBezTo>
                  <a:cubicBezTo>
                    <a:pt x="177" y="57"/>
                    <a:pt x="177" y="57"/>
                    <a:pt x="177" y="56"/>
                  </a:cubicBezTo>
                  <a:cubicBezTo>
                    <a:pt x="177" y="56"/>
                    <a:pt x="177" y="56"/>
                    <a:pt x="177" y="56"/>
                  </a:cubicBezTo>
                  <a:close/>
                  <a:moveTo>
                    <a:pt x="132" y="17"/>
                  </a:moveTo>
                  <a:cubicBezTo>
                    <a:pt x="132" y="17"/>
                    <a:pt x="132" y="18"/>
                    <a:pt x="132" y="18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2" y="17"/>
                    <a:pt x="132" y="17"/>
                    <a:pt x="132" y="17"/>
                  </a:cubicBezTo>
                  <a:close/>
                  <a:moveTo>
                    <a:pt x="55" y="24"/>
                  </a:moveTo>
                  <a:cubicBezTo>
                    <a:pt x="55" y="24"/>
                    <a:pt x="55" y="24"/>
                    <a:pt x="55" y="24"/>
                  </a:cubicBezTo>
                  <a:cubicBezTo>
                    <a:pt x="55" y="24"/>
                    <a:pt x="57" y="24"/>
                    <a:pt x="57" y="25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25"/>
                    <a:pt x="55" y="25"/>
                    <a:pt x="54" y="25"/>
                  </a:cubicBezTo>
                  <a:cubicBezTo>
                    <a:pt x="55" y="25"/>
                    <a:pt x="55" y="25"/>
                    <a:pt x="55" y="24"/>
                  </a:cubicBezTo>
                  <a:close/>
                  <a:moveTo>
                    <a:pt x="76" y="181"/>
                  </a:moveTo>
                  <a:cubicBezTo>
                    <a:pt x="66" y="178"/>
                    <a:pt x="57" y="173"/>
                    <a:pt x="49" y="167"/>
                  </a:cubicBezTo>
                  <a:cubicBezTo>
                    <a:pt x="20" y="146"/>
                    <a:pt x="6" y="109"/>
                    <a:pt x="16" y="74"/>
                  </a:cubicBezTo>
                  <a:cubicBezTo>
                    <a:pt x="19" y="64"/>
                    <a:pt x="24" y="55"/>
                    <a:pt x="30" y="47"/>
                  </a:cubicBezTo>
                  <a:cubicBezTo>
                    <a:pt x="36" y="39"/>
                    <a:pt x="43" y="32"/>
                    <a:pt x="51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2" y="27"/>
                    <a:pt x="54" y="26"/>
                    <a:pt x="54" y="26"/>
                  </a:cubicBezTo>
                  <a:cubicBezTo>
                    <a:pt x="54" y="27"/>
                    <a:pt x="56" y="26"/>
                    <a:pt x="56" y="26"/>
                  </a:cubicBezTo>
                  <a:cubicBezTo>
                    <a:pt x="56" y="27"/>
                    <a:pt x="55" y="27"/>
                    <a:pt x="55" y="27"/>
                  </a:cubicBezTo>
                  <a:cubicBezTo>
                    <a:pt x="55" y="27"/>
                    <a:pt x="55" y="27"/>
                    <a:pt x="54" y="27"/>
                  </a:cubicBezTo>
                  <a:cubicBezTo>
                    <a:pt x="54" y="27"/>
                    <a:pt x="53" y="27"/>
                    <a:pt x="53" y="27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2" y="27"/>
                    <a:pt x="52" y="27"/>
                    <a:pt x="52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0" y="29"/>
                    <a:pt x="49" y="29"/>
                  </a:cubicBezTo>
                  <a:cubicBezTo>
                    <a:pt x="49" y="29"/>
                    <a:pt x="50" y="29"/>
                    <a:pt x="50" y="30"/>
                  </a:cubicBezTo>
                  <a:cubicBezTo>
                    <a:pt x="49" y="30"/>
                    <a:pt x="50" y="30"/>
                    <a:pt x="50" y="30"/>
                  </a:cubicBezTo>
                  <a:cubicBezTo>
                    <a:pt x="50" y="30"/>
                    <a:pt x="50" y="31"/>
                    <a:pt x="51" y="30"/>
                  </a:cubicBezTo>
                  <a:cubicBezTo>
                    <a:pt x="51" y="30"/>
                    <a:pt x="51" y="31"/>
                    <a:pt x="51" y="31"/>
                  </a:cubicBezTo>
                  <a:cubicBezTo>
                    <a:pt x="51" y="31"/>
                    <a:pt x="52" y="31"/>
                    <a:pt x="53" y="31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3" y="31"/>
                    <a:pt x="53" y="31"/>
                    <a:pt x="54" y="31"/>
                  </a:cubicBezTo>
                  <a:cubicBezTo>
                    <a:pt x="54" y="31"/>
                    <a:pt x="54" y="31"/>
                    <a:pt x="55" y="31"/>
                  </a:cubicBezTo>
                  <a:cubicBezTo>
                    <a:pt x="55" y="31"/>
                    <a:pt x="55" y="31"/>
                    <a:pt x="54" y="32"/>
                  </a:cubicBezTo>
                  <a:cubicBezTo>
                    <a:pt x="53" y="32"/>
                    <a:pt x="52" y="33"/>
                    <a:pt x="52" y="33"/>
                  </a:cubicBezTo>
                  <a:cubicBezTo>
                    <a:pt x="52" y="33"/>
                    <a:pt x="51" y="33"/>
                    <a:pt x="51" y="33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9" y="33"/>
                    <a:pt x="48" y="34"/>
                    <a:pt x="47" y="34"/>
                  </a:cubicBezTo>
                  <a:cubicBezTo>
                    <a:pt x="47" y="34"/>
                    <a:pt x="46" y="35"/>
                    <a:pt x="46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5"/>
                    <a:pt x="47" y="35"/>
                    <a:pt x="47" y="35"/>
                  </a:cubicBezTo>
                  <a:cubicBezTo>
                    <a:pt x="47" y="35"/>
                    <a:pt x="47" y="35"/>
                    <a:pt x="48" y="34"/>
                  </a:cubicBezTo>
                  <a:cubicBezTo>
                    <a:pt x="48" y="34"/>
                    <a:pt x="49" y="34"/>
                    <a:pt x="49" y="34"/>
                  </a:cubicBezTo>
                  <a:cubicBezTo>
                    <a:pt x="49" y="34"/>
                    <a:pt x="49" y="34"/>
                    <a:pt x="50" y="34"/>
                  </a:cubicBezTo>
                  <a:cubicBezTo>
                    <a:pt x="50" y="34"/>
                    <a:pt x="51" y="34"/>
                    <a:pt x="51" y="34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1" y="34"/>
                    <a:pt x="51" y="34"/>
                    <a:pt x="51" y="33"/>
                  </a:cubicBezTo>
                  <a:cubicBezTo>
                    <a:pt x="51" y="33"/>
                    <a:pt x="52" y="33"/>
                    <a:pt x="53" y="33"/>
                  </a:cubicBezTo>
                  <a:cubicBezTo>
                    <a:pt x="54" y="32"/>
                    <a:pt x="55" y="33"/>
                    <a:pt x="55" y="32"/>
                  </a:cubicBezTo>
                  <a:cubicBezTo>
                    <a:pt x="56" y="32"/>
                    <a:pt x="56" y="32"/>
                    <a:pt x="57" y="32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9" y="31"/>
                  </a:cubicBezTo>
                  <a:cubicBezTo>
                    <a:pt x="60" y="31"/>
                    <a:pt x="59" y="30"/>
                    <a:pt x="59" y="30"/>
                  </a:cubicBezTo>
                  <a:cubicBezTo>
                    <a:pt x="59" y="30"/>
                    <a:pt x="59" y="30"/>
                    <a:pt x="60" y="30"/>
                  </a:cubicBezTo>
                  <a:cubicBezTo>
                    <a:pt x="60" y="29"/>
                    <a:pt x="60" y="30"/>
                    <a:pt x="61" y="29"/>
                  </a:cubicBezTo>
                  <a:cubicBezTo>
                    <a:pt x="62" y="28"/>
                    <a:pt x="62" y="30"/>
                    <a:pt x="61" y="30"/>
                  </a:cubicBezTo>
                  <a:cubicBezTo>
                    <a:pt x="61" y="30"/>
                    <a:pt x="62" y="30"/>
                    <a:pt x="62" y="30"/>
                  </a:cubicBezTo>
                  <a:cubicBezTo>
                    <a:pt x="62" y="30"/>
                    <a:pt x="63" y="30"/>
                    <a:pt x="63" y="30"/>
                  </a:cubicBezTo>
                  <a:cubicBezTo>
                    <a:pt x="64" y="29"/>
                    <a:pt x="65" y="29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6" y="28"/>
                    <a:pt x="66" y="28"/>
                    <a:pt x="67" y="28"/>
                  </a:cubicBezTo>
                  <a:cubicBezTo>
                    <a:pt x="67" y="28"/>
                    <a:pt x="67" y="29"/>
                    <a:pt x="67" y="29"/>
                  </a:cubicBezTo>
                  <a:cubicBezTo>
                    <a:pt x="67" y="29"/>
                    <a:pt x="66" y="29"/>
                    <a:pt x="66" y="29"/>
                  </a:cubicBezTo>
                  <a:cubicBezTo>
                    <a:pt x="66" y="29"/>
                    <a:pt x="67" y="29"/>
                    <a:pt x="68" y="29"/>
                  </a:cubicBezTo>
                  <a:cubicBezTo>
                    <a:pt x="69" y="30"/>
                    <a:pt x="70" y="29"/>
                    <a:pt x="70" y="29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1" y="30"/>
                    <a:pt x="73" y="30"/>
                    <a:pt x="73" y="30"/>
                  </a:cubicBezTo>
                  <a:cubicBezTo>
                    <a:pt x="73" y="31"/>
                    <a:pt x="74" y="31"/>
                    <a:pt x="74" y="31"/>
                  </a:cubicBezTo>
                  <a:cubicBezTo>
                    <a:pt x="74" y="31"/>
                    <a:pt x="75" y="32"/>
                    <a:pt x="75" y="32"/>
                  </a:cubicBezTo>
                  <a:cubicBezTo>
                    <a:pt x="75" y="33"/>
                    <a:pt x="75" y="33"/>
                    <a:pt x="75" y="33"/>
                  </a:cubicBezTo>
                  <a:cubicBezTo>
                    <a:pt x="76" y="33"/>
                    <a:pt x="76" y="33"/>
                    <a:pt x="76" y="34"/>
                  </a:cubicBezTo>
                  <a:cubicBezTo>
                    <a:pt x="76" y="33"/>
                    <a:pt x="76" y="33"/>
                    <a:pt x="77" y="33"/>
                  </a:cubicBezTo>
                  <a:cubicBezTo>
                    <a:pt x="77" y="33"/>
                    <a:pt x="76" y="33"/>
                    <a:pt x="77" y="32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1"/>
                    <a:pt x="77" y="32"/>
                    <a:pt x="77" y="32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8" y="33"/>
                    <a:pt x="78" y="32"/>
                    <a:pt x="78" y="32"/>
                  </a:cubicBezTo>
                  <a:cubicBezTo>
                    <a:pt x="78" y="32"/>
                    <a:pt x="78" y="33"/>
                    <a:pt x="78" y="33"/>
                  </a:cubicBezTo>
                  <a:cubicBezTo>
                    <a:pt x="78" y="33"/>
                    <a:pt x="77" y="33"/>
                    <a:pt x="77" y="33"/>
                  </a:cubicBezTo>
                  <a:cubicBezTo>
                    <a:pt x="77" y="33"/>
                    <a:pt x="76" y="34"/>
                    <a:pt x="77" y="34"/>
                  </a:cubicBezTo>
                  <a:cubicBezTo>
                    <a:pt x="77" y="34"/>
                    <a:pt x="77" y="34"/>
                    <a:pt x="77" y="35"/>
                  </a:cubicBezTo>
                  <a:cubicBezTo>
                    <a:pt x="76" y="35"/>
                    <a:pt x="77" y="35"/>
                    <a:pt x="77" y="35"/>
                  </a:cubicBezTo>
                  <a:cubicBezTo>
                    <a:pt x="77" y="35"/>
                    <a:pt x="78" y="35"/>
                    <a:pt x="78" y="36"/>
                  </a:cubicBezTo>
                  <a:cubicBezTo>
                    <a:pt x="78" y="36"/>
                    <a:pt x="78" y="35"/>
                    <a:pt x="78" y="35"/>
                  </a:cubicBezTo>
                  <a:cubicBezTo>
                    <a:pt x="78" y="35"/>
                    <a:pt x="79" y="35"/>
                    <a:pt x="78" y="35"/>
                  </a:cubicBezTo>
                  <a:cubicBezTo>
                    <a:pt x="78" y="36"/>
                    <a:pt x="79" y="36"/>
                    <a:pt x="79" y="36"/>
                  </a:cubicBezTo>
                  <a:cubicBezTo>
                    <a:pt x="79" y="36"/>
                    <a:pt x="79" y="36"/>
                    <a:pt x="79" y="37"/>
                  </a:cubicBezTo>
                  <a:cubicBezTo>
                    <a:pt x="79" y="37"/>
                    <a:pt x="79" y="37"/>
                    <a:pt x="79" y="38"/>
                  </a:cubicBezTo>
                  <a:cubicBezTo>
                    <a:pt x="79" y="38"/>
                    <a:pt x="79" y="38"/>
                    <a:pt x="80" y="38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80" y="38"/>
                    <a:pt x="80" y="39"/>
                    <a:pt x="80" y="39"/>
                  </a:cubicBezTo>
                  <a:cubicBezTo>
                    <a:pt x="80" y="39"/>
                    <a:pt x="80" y="40"/>
                    <a:pt x="81" y="40"/>
                  </a:cubicBezTo>
                  <a:cubicBezTo>
                    <a:pt x="81" y="40"/>
                    <a:pt x="80" y="40"/>
                    <a:pt x="81" y="41"/>
                  </a:cubicBezTo>
                  <a:cubicBezTo>
                    <a:pt x="81" y="41"/>
                    <a:pt x="81" y="41"/>
                    <a:pt x="80" y="40"/>
                  </a:cubicBezTo>
                  <a:cubicBezTo>
                    <a:pt x="80" y="40"/>
                    <a:pt x="80" y="40"/>
                    <a:pt x="79" y="41"/>
                  </a:cubicBezTo>
                  <a:cubicBezTo>
                    <a:pt x="79" y="41"/>
                    <a:pt x="80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3"/>
                    <a:pt x="82" y="43"/>
                  </a:cubicBezTo>
                  <a:cubicBezTo>
                    <a:pt x="82" y="43"/>
                    <a:pt x="82" y="43"/>
                    <a:pt x="82" y="43"/>
                  </a:cubicBezTo>
                  <a:cubicBezTo>
                    <a:pt x="82" y="43"/>
                    <a:pt x="82" y="43"/>
                    <a:pt x="82" y="43"/>
                  </a:cubicBezTo>
                  <a:cubicBezTo>
                    <a:pt x="82" y="43"/>
                    <a:pt x="82" y="43"/>
                    <a:pt x="82" y="44"/>
                  </a:cubicBezTo>
                  <a:cubicBezTo>
                    <a:pt x="82" y="44"/>
                    <a:pt x="83" y="44"/>
                    <a:pt x="83" y="44"/>
                  </a:cubicBezTo>
                  <a:cubicBezTo>
                    <a:pt x="83" y="44"/>
                    <a:pt x="83" y="44"/>
                    <a:pt x="82" y="44"/>
                  </a:cubicBezTo>
                  <a:cubicBezTo>
                    <a:pt x="82" y="44"/>
                    <a:pt x="82" y="45"/>
                    <a:pt x="82" y="45"/>
                  </a:cubicBezTo>
                  <a:cubicBezTo>
                    <a:pt x="82" y="45"/>
                    <a:pt x="82" y="45"/>
                    <a:pt x="82" y="46"/>
                  </a:cubicBezTo>
                  <a:cubicBezTo>
                    <a:pt x="82" y="46"/>
                    <a:pt x="81" y="48"/>
                    <a:pt x="81" y="49"/>
                  </a:cubicBezTo>
                  <a:cubicBezTo>
                    <a:pt x="81" y="49"/>
                    <a:pt x="80" y="50"/>
                    <a:pt x="80" y="50"/>
                  </a:cubicBezTo>
                  <a:cubicBezTo>
                    <a:pt x="80" y="51"/>
                    <a:pt x="80" y="51"/>
                    <a:pt x="80" y="51"/>
                  </a:cubicBezTo>
                  <a:cubicBezTo>
                    <a:pt x="80" y="51"/>
                    <a:pt x="80" y="52"/>
                    <a:pt x="79" y="53"/>
                  </a:cubicBezTo>
                  <a:cubicBezTo>
                    <a:pt x="78" y="53"/>
                    <a:pt x="78" y="54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7"/>
                    <a:pt x="79" y="57"/>
                    <a:pt x="79" y="58"/>
                  </a:cubicBezTo>
                  <a:cubicBezTo>
                    <a:pt x="79" y="58"/>
                    <a:pt x="79" y="58"/>
                    <a:pt x="80" y="58"/>
                  </a:cubicBezTo>
                  <a:cubicBezTo>
                    <a:pt x="80" y="58"/>
                    <a:pt x="80" y="59"/>
                    <a:pt x="79" y="59"/>
                  </a:cubicBezTo>
                  <a:cubicBezTo>
                    <a:pt x="79" y="59"/>
                    <a:pt x="80" y="59"/>
                    <a:pt x="80" y="59"/>
                  </a:cubicBezTo>
                  <a:cubicBezTo>
                    <a:pt x="80" y="59"/>
                    <a:pt x="80" y="60"/>
                    <a:pt x="80" y="61"/>
                  </a:cubicBezTo>
                  <a:cubicBezTo>
                    <a:pt x="81" y="61"/>
                    <a:pt x="81" y="61"/>
                    <a:pt x="81" y="62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2" y="62"/>
                    <a:pt x="82" y="62"/>
                    <a:pt x="82" y="62"/>
                  </a:cubicBezTo>
                  <a:cubicBezTo>
                    <a:pt x="82" y="63"/>
                    <a:pt x="82" y="63"/>
                    <a:pt x="82" y="63"/>
                  </a:cubicBezTo>
                  <a:cubicBezTo>
                    <a:pt x="82" y="63"/>
                    <a:pt x="83" y="63"/>
                    <a:pt x="83" y="63"/>
                  </a:cubicBezTo>
                  <a:cubicBezTo>
                    <a:pt x="83" y="63"/>
                    <a:pt x="83" y="63"/>
                    <a:pt x="83" y="63"/>
                  </a:cubicBezTo>
                  <a:cubicBezTo>
                    <a:pt x="83" y="63"/>
                    <a:pt x="83" y="63"/>
                    <a:pt x="83" y="63"/>
                  </a:cubicBezTo>
                  <a:cubicBezTo>
                    <a:pt x="83" y="64"/>
                    <a:pt x="83" y="64"/>
                    <a:pt x="83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3" y="65"/>
                    <a:pt x="83" y="66"/>
                    <a:pt x="83" y="66"/>
                  </a:cubicBezTo>
                  <a:cubicBezTo>
                    <a:pt x="83" y="66"/>
                    <a:pt x="83" y="67"/>
                    <a:pt x="83" y="67"/>
                  </a:cubicBezTo>
                  <a:cubicBezTo>
                    <a:pt x="83" y="67"/>
                    <a:pt x="83" y="68"/>
                    <a:pt x="83" y="68"/>
                  </a:cubicBezTo>
                  <a:cubicBezTo>
                    <a:pt x="83" y="68"/>
                    <a:pt x="84" y="68"/>
                    <a:pt x="84" y="69"/>
                  </a:cubicBezTo>
                  <a:cubicBezTo>
                    <a:pt x="84" y="69"/>
                    <a:pt x="83" y="69"/>
                    <a:pt x="84" y="69"/>
                  </a:cubicBezTo>
                  <a:cubicBezTo>
                    <a:pt x="84" y="69"/>
                    <a:pt x="84" y="70"/>
                    <a:pt x="84" y="70"/>
                  </a:cubicBezTo>
                  <a:cubicBezTo>
                    <a:pt x="84" y="71"/>
                    <a:pt x="85" y="71"/>
                    <a:pt x="85" y="71"/>
                  </a:cubicBezTo>
                  <a:cubicBezTo>
                    <a:pt x="85" y="71"/>
                    <a:pt x="84" y="71"/>
                    <a:pt x="84" y="71"/>
                  </a:cubicBezTo>
                  <a:cubicBezTo>
                    <a:pt x="84" y="71"/>
                    <a:pt x="83" y="70"/>
                    <a:pt x="84" y="70"/>
                  </a:cubicBezTo>
                  <a:cubicBezTo>
                    <a:pt x="84" y="70"/>
                    <a:pt x="83" y="71"/>
                    <a:pt x="83" y="72"/>
                  </a:cubicBezTo>
                  <a:cubicBezTo>
                    <a:pt x="84" y="72"/>
                    <a:pt x="84" y="73"/>
                    <a:pt x="84" y="73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85" y="73"/>
                    <a:pt x="85" y="73"/>
                    <a:pt x="85" y="74"/>
                  </a:cubicBezTo>
                  <a:cubicBezTo>
                    <a:pt x="85" y="74"/>
                    <a:pt x="86" y="74"/>
                    <a:pt x="86" y="74"/>
                  </a:cubicBezTo>
                  <a:cubicBezTo>
                    <a:pt x="86" y="74"/>
                    <a:pt x="86" y="75"/>
                    <a:pt x="86" y="75"/>
                  </a:cubicBezTo>
                  <a:cubicBezTo>
                    <a:pt x="86" y="76"/>
                    <a:pt x="85" y="76"/>
                    <a:pt x="85" y="76"/>
                  </a:cubicBezTo>
                  <a:cubicBezTo>
                    <a:pt x="85" y="76"/>
                    <a:pt x="85" y="76"/>
                    <a:pt x="86" y="76"/>
                  </a:cubicBezTo>
                  <a:cubicBezTo>
                    <a:pt x="86" y="76"/>
                    <a:pt x="85" y="77"/>
                    <a:pt x="86" y="77"/>
                  </a:cubicBezTo>
                  <a:cubicBezTo>
                    <a:pt x="86" y="77"/>
                    <a:pt x="86" y="77"/>
                    <a:pt x="86" y="78"/>
                  </a:cubicBezTo>
                  <a:cubicBezTo>
                    <a:pt x="86" y="78"/>
                    <a:pt x="86" y="78"/>
                    <a:pt x="87" y="78"/>
                  </a:cubicBezTo>
                  <a:cubicBezTo>
                    <a:pt x="87" y="78"/>
                    <a:pt x="87" y="79"/>
                    <a:pt x="87" y="79"/>
                  </a:cubicBezTo>
                  <a:cubicBezTo>
                    <a:pt x="87" y="79"/>
                    <a:pt x="87" y="80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88" y="77"/>
                    <a:pt x="87" y="77"/>
                    <a:pt x="87" y="77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7" y="76"/>
                    <a:pt x="87" y="75"/>
                    <a:pt x="87" y="75"/>
                  </a:cubicBezTo>
                  <a:cubicBezTo>
                    <a:pt x="87" y="75"/>
                    <a:pt x="87" y="75"/>
                    <a:pt x="87" y="74"/>
                  </a:cubicBezTo>
                  <a:cubicBezTo>
                    <a:pt x="87" y="74"/>
                    <a:pt x="87" y="74"/>
                    <a:pt x="87" y="74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87" y="73"/>
                    <a:pt x="86" y="73"/>
                    <a:pt x="86" y="72"/>
                  </a:cubicBezTo>
                  <a:cubicBezTo>
                    <a:pt x="86" y="72"/>
                    <a:pt x="86" y="72"/>
                    <a:pt x="86" y="72"/>
                  </a:cubicBezTo>
                  <a:cubicBezTo>
                    <a:pt x="86" y="72"/>
                    <a:pt x="86" y="71"/>
                    <a:pt x="86" y="71"/>
                  </a:cubicBezTo>
                  <a:cubicBezTo>
                    <a:pt x="86" y="71"/>
                    <a:pt x="86" y="70"/>
                    <a:pt x="86" y="70"/>
                  </a:cubicBezTo>
                  <a:cubicBezTo>
                    <a:pt x="86" y="70"/>
                    <a:pt x="86" y="70"/>
                    <a:pt x="86" y="69"/>
                  </a:cubicBezTo>
                  <a:cubicBezTo>
                    <a:pt x="86" y="69"/>
                    <a:pt x="86" y="69"/>
                    <a:pt x="86" y="69"/>
                  </a:cubicBezTo>
                  <a:cubicBezTo>
                    <a:pt x="85" y="69"/>
                    <a:pt x="85" y="69"/>
                    <a:pt x="85" y="69"/>
                  </a:cubicBezTo>
                  <a:cubicBezTo>
                    <a:pt x="85" y="69"/>
                    <a:pt x="85" y="69"/>
                    <a:pt x="85" y="68"/>
                  </a:cubicBezTo>
                  <a:cubicBezTo>
                    <a:pt x="85" y="68"/>
                    <a:pt x="85" y="68"/>
                    <a:pt x="85" y="68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5" y="67"/>
                    <a:pt x="85" y="67"/>
                    <a:pt x="85" y="66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6" y="67"/>
                    <a:pt x="86" y="67"/>
                    <a:pt x="87" y="67"/>
                  </a:cubicBezTo>
                  <a:cubicBezTo>
                    <a:pt x="87" y="68"/>
                    <a:pt x="87" y="68"/>
                    <a:pt x="87" y="68"/>
                  </a:cubicBezTo>
                  <a:cubicBezTo>
                    <a:pt x="87" y="68"/>
                    <a:pt x="87" y="68"/>
                    <a:pt x="87" y="68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1"/>
                    <a:pt x="87" y="71"/>
                    <a:pt x="87" y="72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88" y="73"/>
                    <a:pt x="88" y="73"/>
                    <a:pt x="88" y="73"/>
                  </a:cubicBezTo>
                  <a:cubicBezTo>
                    <a:pt x="88" y="73"/>
                    <a:pt x="88" y="73"/>
                    <a:pt x="88" y="73"/>
                  </a:cubicBezTo>
                  <a:cubicBezTo>
                    <a:pt x="88" y="73"/>
                    <a:pt x="89" y="73"/>
                    <a:pt x="89" y="74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89" y="74"/>
                    <a:pt x="89" y="74"/>
                    <a:pt x="89" y="75"/>
                  </a:cubicBezTo>
                  <a:cubicBezTo>
                    <a:pt x="89" y="75"/>
                    <a:pt x="89" y="75"/>
                    <a:pt x="89" y="75"/>
                  </a:cubicBezTo>
                  <a:cubicBezTo>
                    <a:pt x="89" y="75"/>
                    <a:pt x="89" y="75"/>
                    <a:pt x="89" y="75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9" y="76"/>
                    <a:pt x="89" y="76"/>
                    <a:pt x="90" y="76"/>
                  </a:cubicBezTo>
                  <a:cubicBezTo>
                    <a:pt x="90" y="77"/>
                    <a:pt x="90" y="77"/>
                    <a:pt x="90" y="78"/>
                  </a:cubicBezTo>
                  <a:cubicBezTo>
                    <a:pt x="90" y="78"/>
                    <a:pt x="91" y="78"/>
                    <a:pt x="91" y="79"/>
                  </a:cubicBezTo>
                  <a:cubicBezTo>
                    <a:pt x="91" y="79"/>
                    <a:pt x="91" y="79"/>
                    <a:pt x="91" y="80"/>
                  </a:cubicBezTo>
                  <a:cubicBezTo>
                    <a:pt x="92" y="81"/>
                    <a:pt x="92" y="81"/>
                    <a:pt x="92" y="82"/>
                  </a:cubicBezTo>
                  <a:cubicBezTo>
                    <a:pt x="92" y="82"/>
                    <a:pt x="92" y="82"/>
                    <a:pt x="92" y="82"/>
                  </a:cubicBezTo>
                  <a:cubicBezTo>
                    <a:pt x="92" y="82"/>
                    <a:pt x="92" y="83"/>
                    <a:pt x="92" y="83"/>
                  </a:cubicBezTo>
                  <a:cubicBezTo>
                    <a:pt x="92" y="83"/>
                    <a:pt x="91" y="83"/>
                    <a:pt x="91" y="84"/>
                  </a:cubicBezTo>
                  <a:cubicBezTo>
                    <a:pt x="91" y="84"/>
                    <a:pt x="91" y="84"/>
                    <a:pt x="91" y="84"/>
                  </a:cubicBezTo>
                  <a:cubicBezTo>
                    <a:pt x="91" y="84"/>
                    <a:pt x="91" y="84"/>
                    <a:pt x="91" y="84"/>
                  </a:cubicBezTo>
                  <a:cubicBezTo>
                    <a:pt x="91" y="85"/>
                    <a:pt x="91" y="85"/>
                    <a:pt x="92" y="86"/>
                  </a:cubicBezTo>
                  <a:cubicBezTo>
                    <a:pt x="92" y="86"/>
                    <a:pt x="92" y="86"/>
                    <a:pt x="93" y="87"/>
                  </a:cubicBezTo>
                  <a:cubicBezTo>
                    <a:pt x="93" y="88"/>
                    <a:pt x="94" y="88"/>
                    <a:pt x="94" y="88"/>
                  </a:cubicBezTo>
                  <a:cubicBezTo>
                    <a:pt x="95" y="89"/>
                    <a:pt x="95" y="89"/>
                    <a:pt x="95" y="90"/>
                  </a:cubicBezTo>
                  <a:cubicBezTo>
                    <a:pt x="95" y="90"/>
                    <a:pt x="95" y="90"/>
                    <a:pt x="96" y="90"/>
                  </a:cubicBezTo>
                  <a:cubicBezTo>
                    <a:pt x="96" y="90"/>
                    <a:pt x="97" y="92"/>
                    <a:pt x="98" y="92"/>
                  </a:cubicBezTo>
                  <a:cubicBezTo>
                    <a:pt x="98" y="92"/>
                    <a:pt x="99" y="93"/>
                    <a:pt x="99" y="93"/>
                  </a:cubicBezTo>
                  <a:cubicBezTo>
                    <a:pt x="99" y="93"/>
                    <a:pt x="100" y="93"/>
                    <a:pt x="100" y="93"/>
                  </a:cubicBezTo>
                  <a:cubicBezTo>
                    <a:pt x="100" y="93"/>
                    <a:pt x="101" y="94"/>
                    <a:pt x="101" y="93"/>
                  </a:cubicBezTo>
                  <a:cubicBezTo>
                    <a:pt x="102" y="92"/>
                    <a:pt x="103" y="93"/>
                    <a:pt x="103" y="93"/>
                  </a:cubicBezTo>
                  <a:cubicBezTo>
                    <a:pt x="103" y="94"/>
                    <a:pt x="104" y="94"/>
                    <a:pt x="104" y="94"/>
                  </a:cubicBezTo>
                  <a:cubicBezTo>
                    <a:pt x="104" y="95"/>
                    <a:pt x="104" y="95"/>
                    <a:pt x="104" y="95"/>
                  </a:cubicBezTo>
                  <a:cubicBezTo>
                    <a:pt x="104" y="95"/>
                    <a:pt x="104" y="96"/>
                    <a:pt x="104" y="96"/>
                  </a:cubicBezTo>
                  <a:cubicBezTo>
                    <a:pt x="104" y="96"/>
                    <a:pt x="104" y="97"/>
                    <a:pt x="105" y="97"/>
                  </a:cubicBezTo>
                  <a:cubicBezTo>
                    <a:pt x="105" y="97"/>
                    <a:pt x="105" y="97"/>
                    <a:pt x="105" y="97"/>
                  </a:cubicBezTo>
                  <a:cubicBezTo>
                    <a:pt x="106" y="98"/>
                    <a:pt x="106" y="98"/>
                    <a:pt x="106" y="98"/>
                  </a:cubicBezTo>
                  <a:cubicBezTo>
                    <a:pt x="107" y="98"/>
                    <a:pt x="107" y="98"/>
                    <a:pt x="107" y="99"/>
                  </a:cubicBezTo>
                  <a:cubicBezTo>
                    <a:pt x="107" y="99"/>
                    <a:pt x="107" y="99"/>
                    <a:pt x="107" y="99"/>
                  </a:cubicBezTo>
                  <a:cubicBezTo>
                    <a:pt x="107" y="99"/>
                    <a:pt x="107" y="99"/>
                    <a:pt x="108" y="99"/>
                  </a:cubicBezTo>
                  <a:cubicBezTo>
                    <a:pt x="108" y="99"/>
                    <a:pt x="108" y="99"/>
                    <a:pt x="109" y="100"/>
                  </a:cubicBezTo>
                  <a:cubicBezTo>
                    <a:pt x="109" y="100"/>
                    <a:pt x="109" y="100"/>
                    <a:pt x="109" y="100"/>
                  </a:cubicBezTo>
                  <a:cubicBezTo>
                    <a:pt x="109" y="100"/>
                    <a:pt x="109" y="100"/>
                    <a:pt x="109" y="100"/>
                  </a:cubicBezTo>
                  <a:cubicBezTo>
                    <a:pt x="109" y="101"/>
                    <a:pt x="109" y="101"/>
                    <a:pt x="109" y="101"/>
                  </a:cubicBezTo>
                  <a:cubicBezTo>
                    <a:pt x="110" y="102"/>
                    <a:pt x="110" y="102"/>
                    <a:pt x="110" y="102"/>
                  </a:cubicBezTo>
                  <a:cubicBezTo>
                    <a:pt x="110" y="103"/>
                    <a:pt x="110" y="103"/>
                    <a:pt x="111" y="103"/>
                  </a:cubicBezTo>
                  <a:cubicBezTo>
                    <a:pt x="110" y="103"/>
                    <a:pt x="110" y="103"/>
                    <a:pt x="110" y="104"/>
                  </a:cubicBezTo>
                  <a:cubicBezTo>
                    <a:pt x="110" y="104"/>
                    <a:pt x="110" y="104"/>
                    <a:pt x="110" y="105"/>
                  </a:cubicBezTo>
                  <a:cubicBezTo>
                    <a:pt x="110" y="105"/>
                    <a:pt x="111" y="105"/>
                    <a:pt x="111" y="105"/>
                  </a:cubicBezTo>
                  <a:cubicBezTo>
                    <a:pt x="111" y="105"/>
                    <a:pt x="111" y="105"/>
                    <a:pt x="111" y="105"/>
                  </a:cubicBezTo>
                  <a:cubicBezTo>
                    <a:pt x="112" y="106"/>
                    <a:pt x="112" y="106"/>
                    <a:pt x="112" y="107"/>
                  </a:cubicBezTo>
                  <a:cubicBezTo>
                    <a:pt x="112" y="107"/>
                    <a:pt x="112" y="107"/>
                    <a:pt x="112" y="107"/>
                  </a:cubicBezTo>
                  <a:cubicBezTo>
                    <a:pt x="112" y="107"/>
                    <a:pt x="112" y="107"/>
                    <a:pt x="113" y="108"/>
                  </a:cubicBezTo>
                  <a:cubicBezTo>
                    <a:pt x="113" y="108"/>
                    <a:pt x="114" y="108"/>
                    <a:pt x="114" y="108"/>
                  </a:cubicBezTo>
                  <a:cubicBezTo>
                    <a:pt x="114" y="109"/>
                    <a:pt x="114" y="109"/>
                    <a:pt x="114" y="109"/>
                  </a:cubicBezTo>
                  <a:cubicBezTo>
                    <a:pt x="114" y="109"/>
                    <a:pt x="114" y="109"/>
                    <a:pt x="114" y="109"/>
                  </a:cubicBezTo>
                  <a:cubicBezTo>
                    <a:pt x="114" y="109"/>
                    <a:pt x="114" y="109"/>
                    <a:pt x="114" y="110"/>
                  </a:cubicBezTo>
                  <a:cubicBezTo>
                    <a:pt x="114" y="110"/>
                    <a:pt x="115" y="110"/>
                    <a:pt x="116" y="110"/>
                  </a:cubicBezTo>
                  <a:cubicBezTo>
                    <a:pt x="116" y="109"/>
                    <a:pt x="115" y="109"/>
                    <a:pt x="115" y="109"/>
                  </a:cubicBezTo>
                  <a:cubicBezTo>
                    <a:pt x="115" y="109"/>
                    <a:pt x="116" y="109"/>
                    <a:pt x="117" y="108"/>
                  </a:cubicBezTo>
                  <a:cubicBezTo>
                    <a:pt x="117" y="108"/>
                    <a:pt x="118" y="108"/>
                    <a:pt x="118" y="109"/>
                  </a:cubicBezTo>
                  <a:cubicBezTo>
                    <a:pt x="118" y="109"/>
                    <a:pt x="118" y="110"/>
                    <a:pt x="118" y="110"/>
                  </a:cubicBezTo>
                  <a:cubicBezTo>
                    <a:pt x="118" y="110"/>
                    <a:pt x="118" y="110"/>
                    <a:pt x="118" y="111"/>
                  </a:cubicBezTo>
                  <a:cubicBezTo>
                    <a:pt x="118" y="111"/>
                    <a:pt x="118" y="111"/>
                    <a:pt x="118" y="111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18" y="113"/>
                    <a:pt x="118" y="113"/>
                    <a:pt x="118" y="113"/>
                  </a:cubicBezTo>
                  <a:cubicBezTo>
                    <a:pt x="117" y="114"/>
                    <a:pt x="117" y="114"/>
                    <a:pt x="117" y="115"/>
                  </a:cubicBezTo>
                  <a:cubicBezTo>
                    <a:pt x="117" y="115"/>
                    <a:pt x="117" y="116"/>
                    <a:pt x="116" y="116"/>
                  </a:cubicBezTo>
                  <a:cubicBezTo>
                    <a:pt x="115" y="117"/>
                    <a:pt x="116" y="117"/>
                    <a:pt x="115" y="117"/>
                  </a:cubicBezTo>
                  <a:cubicBezTo>
                    <a:pt x="114" y="118"/>
                    <a:pt x="114" y="118"/>
                    <a:pt x="114" y="118"/>
                  </a:cubicBezTo>
                  <a:cubicBezTo>
                    <a:pt x="113" y="118"/>
                    <a:pt x="113" y="118"/>
                    <a:pt x="113" y="119"/>
                  </a:cubicBezTo>
                  <a:cubicBezTo>
                    <a:pt x="113" y="119"/>
                    <a:pt x="112" y="119"/>
                    <a:pt x="112" y="119"/>
                  </a:cubicBezTo>
                  <a:cubicBezTo>
                    <a:pt x="112" y="120"/>
                    <a:pt x="112" y="120"/>
                    <a:pt x="112" y="120"/>
                  </a:cubicBezTo>
                  <a:cubicBezTo>
                    <a:pt x="112" y="120"/>
                    <a:pt x="111" y="120"/>
                    <a:pt x="111" y="121"/>
                  </a:cubicBezTo>
                  <a:cubicBezTo>
                    <a:pt x="111" y="122"/>
                    <a:pt x="110" y="122"/>
                    <a:pt x="110" y="123"/>
                  </a:cubicBezTo>
                  <a:cubicBezTo>
                    <a:pt x="111" y="123"/>
                    <a:pt x="111" y="123"/>
                    <a:pt x="111" y="123"/>
                  </a:cubicBezTo>
                  <a:cubicBezTo>
                    <a:pt x="111" y="123"/>
                    <a:pt x="111" y="123"/>
                    <a:pt x="111" y="124"/>
                  </a:cubicBezTo>
                  <a:cubicBezTo>
                    <a:pt x="111" y="124"/>
                    <a:pt x="111" y="124"/>
                    <a:pt x="111" y="124"/>
                  </a:cubicBezTo>
                  <a:cubicBezTo>
                    <a:pt x="111" y="124"/>
                    <a:pt x="110" y="124"/>
                    <a:pt x="110" y="124"/>
                  </a:cubicBezTo>
                  <a:cubicBezTo>
                    <a:pt x="109" y="125"/>
                    <a:pt x="109" y="125"/>
                    <a:pt x="109" y="125"/>
                  </a:cubicBezTo>
                  <a:cubicBezTo>
                    <a:pt x="109" y="126"/>
                    <a:pt x="109" y="126"/>
                    <a:pt x="109" y="127"/>
                  </a:cubicBezTo>
                  <a:cubicBezTo>
                    <a:pt x="109" y="127"/>
                    <a:pt x="108" y="126"/>
                    <a:pt x="109" y="127"/>
                  </a:cubicBezTo>
                  <a:cubicBezTo>
                    <a:pt x="109" y="128"/>
                    <a:pt x="110" y="128"/>
                    <a:pt x="110" y="128"/>
                  </a:cubicBezTo>
                  <a:cubicBezTo>
                    <a:pt x="110" y="129"/>
                    <a:pt x="110" y="129"/>
                    <a:pt x="110" y="130"/>
                  </a:cubicBezTo>
                  <a:cubicBezTo>
                    <a:pt x="110" y="130"/>
                    <a:pt x="110" y="130"/>
                    <a:pt x="110" y="130"/>
                  </a:cubicBezTo>
                  <a:cubicBezTo>
                    <a:pt x="110" y="132"/>
                    <a:pt x="110" y="132"/>
                    <a:pt x="110" y="133"/>
                  </a:cubicBezTo>
                  <a:cubicBezTo>
                    <a:pt x="110" y="134"/>
                    <a:pt x="110" y="135"/>
                    <a:pt x="111" y="136"/>
                  </a:cubicBezTo>
                  <a:cubicBezTo>
                    <a:pt x="111" y="137"/>
                    <a:pt x="111" y="137"/>
                    <a:pt x="111" y="138"/>
                  </a:cubicBezTo>
                  <a:cubicBezTo>
                    <a:pt x="111" y="138"/>
                    <a:pt x="111" y="138"/>
                    <a:pt x="110" y="138"/>
                  </a:cubicBezTo>
                  <a:cubicBezTo>
                    <a:pt x="110" y="138"/>
                    <a:pt x="111" y="139"/>
                    <a:pt x="111" y="139"/>
                  </a:cubicBezTo>
                  <a:cubicBezTo>
                    <a:pt x="111" y="139"/>
                    <a:pt x="111" y="140"/>
                    <a:pt x="111" y="140"/>
                  </a:cubicBezTo>
                  <a:cubicBezTo>
                    <a:pt x="112" y="141"/>
                    <a:pt x="112" y="141"/>
                    <a:pt x="112" y="141"/>
                  </a:cubicBezTo>
                  <a:cubicBezTo>
                    <a:pt x="113" y="142"/>
                    <a:pt x="113" y="142"/>
                    <a:pt x="113" y="143"/>
                  </a:cubicBezTo>
                  <a:cubicBezTo>
                    <a:pt x="114" y="143"/>
                    <a:pt x="114" y="143"/>
                    <a:pt x="114" y="144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5" y="145"/>
                    <a:pt x="115" y="145"/>
                  </a:cubicBezTo>
                  <a:cubicBezTo>
                    <a:pt x="114" y="146"/>
                    <a:pt x="114" y="147"/>
                    <a:pt x="114" y="148"/>
                  </a:cubicBezTo>
                  <a:cubicBezTo>
                    <a:pt x="114" y="148"/>
                    <a:pt x="114" y="149"/>
                    <a:pt x="113" y="150"/>
                  </a:cubicBezTo>
                  <a:cubicBezTo>
                    <a:pt x="112" y="151"/>
                    <a:pt x="112" y="153"/>
                    <a:pt x="111" y="153"/>
                  </a:cubicBezTo>
                  <a:cubicBezTo>
                    <a:pt x="111" y="153"/>
                    <a:pt x="110" y="155"/>
                    <a:pt x="110" y="155"/>
                  </a:cubicBezTo>
                  <a:cubicBezTo>
                    <a:pt x="110" y="155"/>
                    <a:pt x="110" y="154"/>
                    <a:pt x="110" y="155"/>
                  </a:cubicBezTo>
                  <a:cubicBezTo>
                    <a:pt x="109" y="157"/>
                    <a:pt x="108" y="157"/>
                    <a:pt x="109" y="157"/>
                  </a:cubicBezTo>
                  <a:cubicBezTo>
                    <a:pt x="109" y="158"/>
                    <a:pt x="108" y="158"/>
                    <a:pt x="108" y="158"/>
                  </a:cubicBezTo>
                  <a:cubicBezTo>
                    <a:pt x="108" y="158"/>
                    <a:pt x="107" y="159"/>
                    <a:pt x="107" y="160"/>
                  </a:cubicBezTo>
                  <a:cubicBezTo>
                    <a:pt x="107" y="160"/>
                    <a:pt x="106" y="162"/>
                    <a:pt x="106" y="162"/>
                  </a:cubicBezTo>
                  <a:cubicBezTo>
                    <a:pt x="106" y="162"/>
                    <a:pt x="106" y="163"/>
                    <a:pt x="105" y="163"/>
                  </a:cubicBezTo>
                  <a:cubicBezTo>
                    <a:pt x="104" y="164"/>
                    <a:pt x="104" y="165"/>
                    <a:pt x="104" y="165"/>
                  </a:cubicBezTo>
                  <a:cubicBezTo>
                    <a:pt x="103" y="165"/>
                    <a:pt x="103" y="165"/>
                    <a:pt x="102" y="166"/>
                  </a:cubicBezTo>
                  <a:cubicBezTo>
                    <a:pt x="102" y="166"/>
                    <a:pt x="103" y="166"/>
                    <a:pt x="103" y="166"/>
                  </a:cubicBezTo>
                  <a:cubicBezTo>
                    <a:pt x="102" y="167"/>
                    <a:pt x="102" y="167"/>
                    <a:pt x="102" y="167"/>
                  </a:cubicBezTo>
                  <a:cubicBezTo>
                    <a:pt x="102" y="168"/>
                    <a:pt x="102" y="168"/>
                    <a:pt x="102" y="168"/>
                  </a:cubicBezTo>
                  <a:cubicBezTo>
                    <a:pt x="101" y="169"/>
                    <a:pt x="101" y="170"/>
                    <a:pt x="101" y="170"/>
                  </a:cubicBezTo>
                  <a:cubicBezTo>
                    <a:pt x="100" y="170"/>
                    <a:pt x="100" y="171"/>
                    <a:pt x="99" y="171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100" y="172"/>
                    <a:pt x="101" y="171"/>
                    <a:pt x="101" y="171"/>
                  </a:cubicBezTo>
                  <a:cubicBezTo>
                    <a:pt x="101" y="171"/>
                    <a:pt x="101" y="170"/>
                    <a:pt x="101" y="171"/>
                  </a:cubicBezTo>
                  <a:cubicBezTo>
                    <a:pt x="102" y="171"/>
                    <a:pt x="101" y="171"/>
                    <a:pt x="101" y="171"/>
                  </a:cubicBezTo>
                  <a:cubicBezTo>
                    <a:pt x="101" y="171"/>
                    <a:pt x="101" y="172"/>
                    <a:pt x="100" y="172"/>
                  </a:cubicBezTo>
                  <a:cubicBezTo>
                    <a:pt x="100" y="173"/>
                    <a:pt x="99" y="174"/>
                    <a:pt x="99" y="174"/>
                  </a:cubicBezTo>
                  <a:cubicBezTo>
                    <a:pt x="99" y="174"/>
                    <a:pt x="100" y="173"/>
                    <a:pt x="99" y="173"/>
                  </a:cubicBezTo>
                  <a:cubicBezTo>
                    <a:pt x="99" y="173"/>
                    <a:pt x="99" y="173"/>
                    <a:pt x="98" y="173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4"/>
                    <a:pt x="97" y="175"/>
                    <a:pt x="97" y="175"/>
                  </a:cubicBezTo>
                  <a:cubicBezTo>
                    <a:pt x="97" y="175"/>
                    <a:pt x="97" y="175"/>
                    <a:pt x="96" y="175"/>
                  </a:cubicBezTo>
                  <a:cubicBezTo>
                    <a:pt x="97" y="175"/>
                    <a:pt x="97" y="175"/>
                    <a:pt x="98" y="176"/>
                  </a:cubicBezTo>
                  <a:cubicBezTo>
                    <a:pt x="97" y="176"/>
                    <a:pt x="97" y="177"/>
                    <a:pt x="97" y="177"/>
                  </a:cubicBezTo>
                  <a:cubicBezTo>
                    <a:pt x="95" y="177"/>
                    <a:pt x="95" y="178"/>
                    <a:pt x="95" y="178"/>
                  </a:cubicBezTo>
                  <a:cubicBezTo>
                    <a:pt x="95" y="178"/>
                    <a:pt x="95" y="179"/>
                    <a:pt x="95" y="179"/>
                  </a:cubicBezTo>
                  <a:cubicBezTo>
                    <a:pt x="94" y="180"/>
                    <a:pt x="95" y="179"/>
                    <a:pt x="95" y="179"/>
                  </a:cubicBezTo>
                  <a:cubicBezTo>
                    <a:pt x="95" y="180"/>
                    <a:pt x="95" y="180"/>
                    <a:pt x="94" y="180"/>
                  </a:cubicBezTo>
                  <a:cubicBezTo>
                    <a:pt x="94" y="180"/>
                    <a:pt x="94" y="180"/>
                    <a:pt x="95" y="180"/>
                  </a:cubicBezTo>
                  <a:cubicBezTo>
                    <a:pt x="94" y="180"/>
                    <a:pt x="94" y="180"/>
                    <a:pt x="94" y="181"/>
                  </a:cubicBezTo>
                  <a:cubicBezTo>
                    <a:pt x="94" y="181"/>
                    <a:pt x="95" y="181"/>
                    <a:pt x="94" y="181"/>
                  </a:cubicBezTo>
                  <a:cubicBezTo>
                    <a:pt x="94" y="182"/>
                    <a:pt x="95" y="182"/>
                    <a:pt x="95" y="182"/>
                  </a:cubicBezTo>
                  <a:cubicBezTo>
                    <a:pt x="95" y="182"/>
                    <a:pt x="95" y="182"/>
                    <a:pt x="94" y="182"/>
                  </a:cubicBezTo>
                  <a:cubicBezTo>
                    <a:pt x="95" y="182"/>
                    <a:pt x="95" y="182"/>
                    <a:pt x="95" y="182"/>
                  </a:cubicBezTo>
                  <a:cubicBezTo>
                    <a:pt x="95" y="182"/>
                    <a:pt x="95" y="183"/>
                    <a:pt x="95" y="183"/>
                  </a:cubicBezTo>
                  <a:cubicBezTo>
                    <a:pt x="95" y="183"/>
                    <a:pt x="95" y="183"/>
                    <a:pt x="95" y="183"/>
                  </a:cubicBezTo>
                  <a:cubicBezTo>
                    <a:pt x="96" y="183"/>
                    <a:pt x="96" y="183"/>
                    <a:pt x="96" y="183"/>
                  </a:cubicBezTo>
                  <a:cubicBezTo>
                    <a:pt x="96" y="183"/>
                    <a:pt x="96" y="183"/>
                    <a:pt x="96" y="183"/>
                  </a:cubicBezTo>
                  <a:cubicBezTo>
                    <a:pt x="96" y="183"/>
                    <a:pt x="96" y="183"/>
                    <a:pt x="96" y="183"/>
                  </a:cubicBezTo>
                  <a:cubicBezTo>
                    <a:pt x="96" y="184"/>
                    <a:pt x="97" y="184"/>
                    <a:pt x="97" y="184"/>
                  </a:cubicBezTo>
                  <a:cubicBezTo>
                    <a:pt x="97" y="184"/>
                    <a:pt x="97" y="184"/>
                    <a:pt x="97" y="184"/>
                  </a:cubicBezTo>
                  <a:cubicBezTo>
                    <a:pt x="97" y="184"/>
                    <a:pt x="97" y="184"/>
                    <a:pt x="97" y="184"/>
                  </a:cubicBezTo>
                  <a:cubicBezTo>
                    <a:pt x="97" y="184"/>
                    <a:pt x="97" y="184"/>
                    <a:pt x="97" y="184"/>
                  </a:cubicBezTo>
                  <a:cubicBezTo>
                    <a:pt x="90" y="184"/>
                    <a:pt x="83" y="183"/>
                    <a:pt x="76" y="181"/>
                  </a:cubicBezTo>
                  <a:close/>
                  <a:moveTo>
                    <a:pt x="122" y="60"/>
                  </a:moveTo>
                  <a:cubicBezTo>
                    <a:pt x="122" y="62"/>
                    <a:pt x="121" y="62"/>
                    <a:pt x="121" y="62"/>
                  </a:cubicBezTo>
                  <a:cubicBezTo>
                    <a:pt x="121" y="62"/>
                    <a:pt x="120" y="62"/>
                    <a:pt x="120" y="62"/>
                  </a:cubicBezTo>
                  <a:cubicBezTo>
                    <a:pt x="120" y="61"/>
                    <a:pt x="120" y="61"/>
                    <a:pt x="120" y="61"/>
                  </a:cubicBezTo>
                  <a:cubicBezTo>
                    <a:pt x="121" y="60"/>
                    <a:pt x="121" y="60"/>
                    <a:pt x="121" y="59"/>
                  </a:cubicBezTo>
                  <a:cubicBezTo>
                    <a:pt x="121" y="59"/>
                    <a:pt x="121" y="58"/>
                    <a:pt x="122" y="58"/>
                  </a:cubicBezTo>
                  <a:cubicBezTo>
                    <a:pt x="121" y="58"/>
                    <a:pt x="121" y="58"/>
                    <a:pt x="121" y="58"/>
                  </a:cubicBezTo>
                  <a:cubicBezTo>
                    <a:pt x="121" y="58"/>
                    <a:pt x="121" y="57"/>
                    <a:pt x="122" y="57"/>
                  </a:cubicBezTo>
                  <a:cubicBezTo>
                    <a:pt x="122" y="57"/>
                    <a:pt x="122" y="57"/>
                    <a:pt x="123" y="57"/>
                  </a:cubicBezTo>
                  <a:cubicBezTo>
                    <a:pt x="123" y="57"/>
                    <a:pt x="124" y="57"/>
                    <a:pt x="124" y="57"/>
                  </a:cubicBezTo>
                  <a:cubicBezTo>
                    <a:pt x="124" y="58"/>
                    <a:pt x="124" y="58"/>
                    <a:pt x="123" y="58"/>
                  </a:cubicBezTo>
                  <a:cubicBezTo>
                    <a:pt x="123" y="58"/>
                    <a:pt x="122" y="59"/>
                    <a:pt x="122" y="60"/>
                  </a:cubicBezTo>
                  <a:close/>
                  <a:moveTo>
                    <a:pt x="125" y="56"/>
                  </a:moveTo>
                  <a:cubicBezTo>
                    <a:pt x="124" y="56"/>
                    <a:pt x="124" y="56"/>
                    <a:pt x="124" y="56"/>
                  </a:cubicBezTo>
                  <a:cubicBezTo>
                    <a:pt x="123" y="56"/>
                    <a:pt x="123" y="56"/>
                    <a:pt x="123" y="56"/>
                  </a:cubicBezTo>
                  <a:cubicBezTo>
                    <a:pt x="122" y="56"/>
                    <a:pt x="122" y="56"/>
                    <a:pt x="122" y="56"/>
                  </a:cubicBezTo>
                  <a:cubicBezTo>
                    <a:pt x="122" y="56"/>
                    <a:pt x="122" y="55"/>
                    <a:pt x="122" y="55"/>
                  </a:cubicBezTo>
                  <a:cubicBezTo>
                    <a:pt x="122" y="55"/>
                    <a:pt x="122" y="55"/>
                    <a:pt x="121" y="55"/>
                  </a:cubicBezTo>
                  <a:cubicBezTo>
                    <a:pt x="121" y="55"/>
                    <a:pt x="122" y="55"/>
                    <a:pt x="122" y="55"/>
                  </a:cubicBezTo>
                  <a:cubicBezTo>
                    <a:pt x="121" y="55"/>
                    <a:pt x="121" y="54"/>
                    <a:pt x="121" y="54"/>
                  </a:cubicBezTo>
                  <a:cubicBezTo>
                    <a:pt x="120" y="55"/>
                    <a:pt x="120" y="55"/>
                    <a:pt x="120" y="55"/>
                  </a:cubicBezTo>
                  <a:cubicBezTo>
                    <a:pt x="119" y="55"/>
                    <a:pt x="119" y="55"/>
                    <a:pt x="118" y="55"/>
                  </a:cubicBezTo>
                  <a:cubicBezTo>
                    <a:pt x="119" y="55"/>
                    <a:pt x="119" y="55"/>
                    <a:pt x="119" y="54"/>
                  </a:cubicBezTo>
                  <a:cubicBezTo>
                    <a:pt x="118" y="54"/>
                    <a:pt x="118" y="54"/>
                    <a:pt x="117" y="54"/>
                  </a:cubicBezTo>
                  <a:cubicBezTo>
                    <a:pt x="118" y="54"/>
                    <a:pt x="118" y="54"/>
                    <a:pt x="119" y="53"/>
                  </a:cubicBezTo>
                  <a:cubicBezTo>
                    <a:pt x="119" y="53"/>
                    <a:pt x="120" y="53"/>
                    <a:pt x="120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2" y="53"/>
                    <a:pt x="122" y="53"/>
                    <a:pt x="123" y="53"/>
                  </a:cubicBezTo>
                  <a:cubicBezTo>
                    <a:pt x="123" y="53"/>
                    <a:pt x="123" y="53"/>
                    <a:pt x="124" y="54"/>
                  </a:cubicBezTo>
                  <a:cubicBezTo>
                    <a:pt x="124" y="54"/>
                    <a:pt x="124" y="54"/>
                    <a:pt x="124" y="55"/>
                  </a:cubicBezTo>
                  <a:cubicBezTo>
                    <a:pt x="124" y="55"/>
                    <a:pt x="124" y="55"/>
                    <a:pt x="125" y="55"/>
                  </a:cubicBezTo>
                  <a:cubicBezTo>
                    <a:pt x="125" y="56"/>
                    <a:pt x="125" y="56"/>
                    <a:pt x="125" y="56"/>
                  </a:cubicBezTo>
                  <a:cubicBezTo>
                    <a:pt x="125" y="57"/>
                    <a:pt x="125" y="57"/>
                    <a:pt x="125" y="57"/>
                  </a:cubicBezTo>
                  <a:cubicBezTo>
                    <a:pt x="125" y="57"/>
                    <a:pt x="125" y="57"/>
                    <a:pt x="125" y="56"/>
                  </a:cubicBezTo>
                  <a:close/>
                  <a:moveTo>
                    <a:pt x="99" y="184"/>
                  </a:moveTo>
                  <a:cubicBezTo>
                    <a:pt x="100" y="184"/>
                    <a:pt x="100" y="184"/>
                    <a:pt x="100" y="184"/>
                  </a:cubicBezTo>
                  <a:cubicBezTo>
                    <a:pt x="101" y="184"/>
                    <a:pt x="102" y="184"/>
                    <a:pt x="102" y="184"/>
                  </a:cubicBezTo>
                  <a:cubicBezTo>
                    <a:pt x="101" y="184"/>
                    <a:pt x="101" y="183"/>
                    <a:pt x="101" y="183"/>
                  </a:cubicBezTo>
                  <a:cubicBezTo>
                    <a:pt x="100" y="183"/>
                    <a:pt x="100" y="183"/>
                    <a:pt x="100" y="183"/>
                  </a:cubicBezTo>
                  <a:cubicBezTo>
                    <a:pt x="100" y="182"/>
                    <a:pt x="100" y="182"/>
                    <a:pt x="100" y="182"/>
                  </a:cubicBezTo>
                  <a:cubicBezTo>
                    <a:pt x="100" y="182"/>
                    <a:pt x="100" y="182"/>
                    <a:pt x="100" y="182"/>
                  </a:cubicBezTo>
                  <a:cubicBezTo>
                    <a:pt x="100" y="181"/>
                    <a:pt x="100" y="181"/>
                    <a:pt x="100" y="181"/>
                  </a:cubicBezTo>
                  <a:cubicBezTo>
                    <a:pt x="100" y="181"/>
                    <a:pt x="100" y="181"/>
                    <a:pt x="100" y="181"/>
                  </a:cubicBezTo>
                  <a:cubicBezTo>
                    <a:pt x="100" y="181"/>
                    <a:pt x="100" y="181"/>
                    <a:pt x="101" y="180"/>
                  </a:cubicBezTo>
                  <a:cubicBezTo>
                    <a:pt x="100" y="180"/>
                    <a:pt x="100" y="180"/>
                    <a:pt x="100" y="180"/>
                  </a:cubicBezTo>
                  <a:cubicBezTo>
                    <a:pt x="100" y="180"/>
                    <a:pt x="101" y="180"/>
                    <a:pt x="101" y="180"/>
                  </a:cubicBezTo>
                  <a:cubicBezTo>
                    <a:pt x="101" y="180"/>
                    <a:pt x="101" y="180"/>
                    <a:pt x="101" y="180"/>
                  </a:cubicBezTo>
                  <a:cubicBezTo>
                    <a:pt x="102" y="179"/>
                    <a:pt x="102" y="179"/>
                    <a:pt x="102" y="179"/>
                  </a:cubicBezTo>
                  <a:cubicBezTo>
                    <a:pt x="102" y="179"/>
                    <a:pt x="102" y="179"/>
                    <a:pt x="103" y="178"/>
                  </a:cubicBezTo>
                  <a:cubicBezTo>
                    <a:pt x="103" y="178"/>
                    <a:pt x="103" y="178"/>
                    <a:pt x="103" y="178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5" y="177"/>
                    <a:pt x="105" y="177"/>
                    <a:pt x="105" y="177"/>
                  </a:cubicBezTo>
                  <a:cubicBezTo>
                    <a:pt x="105" y="177"/>
                    <a:pt x="105" y="177"/>
                    <a:pt x="105" y="176"/>
                  </a:cubicBezTo>
                  <a:cubicBezTo>
                    <a:pt x="105" y="176"/>
                    <a:pt x="105" y="176"/>
                    <a:pt x="104" y="176"/>
                  </a:cubicBezTo>
                  <a:cubicBezTo>
                    <a:pt x="104" y="176"/>
                    <a:pt x="104" y="176"/>
                    <a:pt x="104" y="175"/>
                  </a:cubicBezTo>
                  <a:cubicBezTo>
                    <a:pt x="105" y="175"/>
                    <a:pt x="105" y="175"/>
                    <a:pt x="105" y="175"/>
                  </a:cubicBezTo>
                  <a:cubicBezTo>
                    <a:pt x="105" y="175"/>
                    <a:pt x="106" y="174"/>
                    <a:pt x="106" y="174"/>
                  </a:cubicBezTo>
                  <a:cubicBezTo>
                    <a:pt x="106" y="174"/>
                    <a:pt x="107" y="174"/>
                    <a:pt x="108" y="173"/>
                  </a:cubicBezTo>
                  <a:cubicBezTo>
                    <a:pt x="108" y="173"/>
                    <a:pt x="109" y="172"/>
                    <a:pt x="109" y="172"/>
                  </a:cubicBezTo>
                  <a:cubicBezTo>
                    <a:pt x="110" y="172"/>
                    <a:pt x="110" y="172"/>
                    <a:pt x="110" y="172"/>
                  </a:cubicBezTo>
                  <a:cubicBezTo>
                    <a:pt x="110" y="172"/>
                    <a:pt x="110" y="172"/>
                    <a:pt x="110" y="172"/>
                  </a:cubicBezTo>
                  <a:cubicBezTo>
                    <a:pt x="110" y="172"/>
                    <a:pt x="109" y="172"/>
                    <a:pt x="109" y="172"/>
                  </a:cubicBezTo>
                  <a:cubicBezTo>
                    <a:pt x="109" y="172"/>
                    <a:pt x="109" y="172"/>
                    <a:pt x="109" y="172"/>
                  </a:cubicBezTo>
                  <a:cubicBezTo>
                    <a:pt x="109" y="171"/>
                    <a:pt x="109" y="171"/>
                    <a:pt x="109" y="170"/>
                  </a:cubicBezTo>
                  <a:cubicBezTo>
                    <a:pt x="109" y="170"/>
                    <a:pt x="111" y="171"/>
                    <a:pt x="112" y="171"/>
                  </a:cubicBezTo>
                  <a:cubicBezTo>
                    <a:pt x="113" y="170"/>
                    <a:pt x="113" y="169"/>
                    <a:pt x="113" y="169"/>
                  </a:cubicBezTo>
                  <a:cubicBezTo>
                    <a:pt x="114" y="169"/>
                    <a:pt x="114" y="169"/>
                    <a:pt x="114" y="169"/>
                  </a:cubicBezTo>
                  <a:cubicBezTo>
                    <a:pt x="115" y="169"/>
                    <a:pt x="116" y="168"/>
                    <a:pt x="116" y="168"/>
                  </a:cubicBezTo>
                  <a:cubicBezTo>
                    <a:pt x="116" y="168"/>
                    <a:pt x="117" y="169"/>
                    <a:pt x="118" y="168"/>
                  </a:cubicBezTo>
                  <a:cubicBezTo>
                    <a:pt x="119" y="167"/>
                    <a:pt x="120" y="167"/>
                    <a:pt x="120" y="167"/>
                  </a:cubicBezTo>
                  <a:cubicBezTo>
                    <a:pt x="120" y="166"/>
                    <a:pt x="120" y="166"/>
                    <a:pt x="120" y="166"/>
                  </a:cubicBezTo>
                  <a:cubicBezTo>
                    <a:pt x="120" y="166"/>
                    <a:pt x="121" y="165"/>
                    <a:pt x="122" y="165"/>
                  </a:cubicBezTo>
                  <a:cubicBezTo>
                    <a:pt x="123" y="165"/>
                    <a:pt x="123" y="165"/>
                    <a:pt x="124" y="164"/>
                  </a:cubicBezTo>
                  <a:cubicBezTo>
                    <a:pt x="124" y="164"/>
                    <a:pt x="125" y="164"/>
                    <a:pt x="125" y="164"/>
                  </a:cubicBezTo>
                  <a:cubicBezTo>
                    <a:pt x="125" y="164"/>
                    <a:pt x="126" y="162"/>
                    <a:pt x="126" y="162"/>
                  </a:cubicBezTo>
                  <a:cubicBezTo>
                    <a:pt x="127" y="162"/>
                    <a:pt x="128" y="162"/>
                    <a:pt x="128" y="162"/>
                  </a:cubicBezTo>
                  <a:cubicBezTo>
                    <a:pt x="128" y="162"/>
                    <a:pt x="129" y="161"/>
                    <a:pt x="130" y="161"/>
                  </a:cubicBezTo>
                  <a:cubicBezTo>
                    <a:pt x="130" y="160"/>
                    <a:pt x="131" y="159"/>
                    <a:pt x="131" y="159"/>
                  </a:cubicBezTo>
                  <a:cubicBezTo>
                    <a:pt x="131" y="159"/>
                    <a:pt x="133" y="158"/>
                    <a:pt x="133" y="158"/>
                  </a:cubicBezTo>
                  <a:cubicBezTo>
                    <a:pt x="133" y="157"/>
                    <a:pt x="134" y="156"/>
                    <a:pt x="134" y="156"/>
                  </a:cubicBezTo>
                  <a:cubicBezTo>
                    <a:pt x="134" y="156"/>
                    <a:pt x="135" y="156"/>
                    <a:pt x="136" y="155"/>
                  </a:cubicBezTo>
                  <a:cubicBezTo>
                    <a:pt x="136" y="155"/>
                    <a:pt x="138" y="154"/>
                    <a:pt x="138" y="154"/>
                  </a:cubicBezTo>
                  <a:cubicBezTo>
                    <a:pt x="139" y="154"/>
                    <a:pt x="139" y="154"/>
                    <a:pt x="139" y="154"/>
                  </a:cubicBezTo>
                  <a:cubicBezTo>
                    <a:pt x="140" y="154"/>
                    <a:pt x="141" y="154"/>
                    <a:pt x="142" y="154"/>
                  </a:cubicBezTo>
                  <a:cubicBezTo>
                    <a:pt x="142" y="154"/>
                    <a:pt x="142" y="154"/>
                    <a:pt x="142" y="153"/>
                  </a:cubicBezTo>
                  <a:cubicBezTo>
                    <a:pt x="143" y="153"/>
                    <a:pt x="143" y="154"/>
                    <a:pt x="143" y="153"/>
                  </a:cubicBezTo>
                  <a:cubicBezTo>
                    <a:pt x="144" y="153"/>
                    <a:pt x="144" y="152"/>
                    <a:pt x="145" y="152"/>
                  </a:cubicBezTo>
                  <a:cubicBezTo>
                    <a:pt x="145" y="151"/>
                    <a:pt x="146" y="150"/>
                    <a:pt x="146" y="150"/>
                  </a:cubicBezTo>
                  <a:cubicBezTo>
                    <a:pt x="146" y="150"/>
                    <a:pt x="147" y="149"/>
                    <a:pt x="148" y="149"/>
                  </a:cubicBezTo>
                  <a:cubicBezTo>
                    <a:pt x="149" y="149"/>
                    <a:pt x="148" y="148"/>
                    <a:pt x="148" y="148"/>
                  </a:cubicBezTo>
                  <a:cubicBezTo>
                    <a:pt x="148" y="148"/>
                    <a:pt x="149" y="147"/>
                    <a:pt x="149" y="146"/>
                  </a:cubicBezTo>
                  <a:cubicBezTo>
                    <a:pt x="149" y="146"/>
                    <a:pt x="151" y="144"/>
                    <a:pt x="151" y="144"/>
                  </a:cubicBezTo>
                  <a:cubicBezTo>
                    <a:pt x="152" y="144"/>
                    <a:pt x="154" y="142"/>
                    <a:pt x="154" y="142"/>
                  </a:cubicBezTo>
                  <a:cubicBezTo>
                    <a:pt x="154" y="142"/>
                    <a:pt x="154" y="141"/>
                    <a:pt x="155" y="141"/>
                  </a:cubicBezTo>
                  <a:cubicBezTo>
                    <a:pt x="157" y="141"/>
                    <a:pt x="157" y="139"/>
                    <a:pt x="157" y="139"/>
                  </a:cubicBezTo>
                  <a:cubicBezTo>
                    <a:pt x="158" y="138"/>
                    <a:pt x="157" y="138"/>
                    <a:pt x="158" y="137"/>
                  </a:cubicBezTo>
                  <a:cubicBezTo>
                    <a:pt x="158" y="136"/>
                    <a:pt x="158" y="136"/>
                    <a:pt x="158" y="136"/>
                  </a:cubicBezTo>
                  <a:cubicBezTo>
                    <a:pt x="158" y="136"/>
                    <a:pt x="157" y="136"/>
                    <a:pt x="157" y="136"/>
                  </a:cubicBezTo>
                  <a:cubicBezTo>
                    <a:pt x="156" y="136"/>
                    <a:pt x="155" y="134"/>
                    <a:pt x="155" y="134"/>
                  </a:cubicBezTo>
                  <a:cubicBezTo>
                    <a:pt x="155" y="134"/>
                    <a:pt x="155" y="133"/>
                    <a:pt x="155" y="133"/>
                  </a:cubicBezTo>
                  <a:cubicBezTo>
                    <a:pt x="155" y="133"/>
                    <a:pt x="155" y="133"/>
                    <a:pt x="155" y="132"/>
                  </a:cubicBezTo>
                  <a:cubicBezTo>
                    <a:pt x="154" y="132"/>
                    <a:pt x="153" y="132"/>
                    <a:pt x="152" y="132"/>
                  </a:cubicBezTo>
                  <a:cubicBezTo>
                    <a:pt x="152" y="132"/>
                    <a:pt x="152" y="132"/>
                    <a:pt x="151" y="132"/>
                  </a:cubicBezTo>
                  <a:cubicBezTo>
                    <a:pt x="151" y="131"/>
                    <a:pt x="151" y="132"/>
                    <a:pt x="151" y="132"/>
                  </a:cubicBezTo>
                  <a:cubicBezTo>
                    <a:pt x="151" y="132"/>
                    <a:pt x="150" y="131"/>
                    <a:pt x="150" y="130"/>
                  </a:cubicBezTo>
                  <a:cubicBezTo>
                    <a:pt x="150" y="129"/>
                    <a:pt x="148" y="128"/>
                    <a:pt x="148" y="128"/>
                  </a:cubicBezTo>
                  <a:cubicBezTo>
                    <a:pt x="147" y="128"/>
                    <a:pt x="147" y="125"/>
                    <a:pt x="147" y="125"/>
                  </a:cubicBezTo>
                  <a:cubicBezTo>
                    <a:pt x="147" y="125"/>
                    <a:pt x="146" y="125"/>
                    <a:pt x="146" y="124"/>
                  </a:cubicBezTo>
                  <a:cubicBezTo>
                    <a:pt x="146" y="124"/>
                    <a:pt x="146" y="122"/>
                    <a:pt x="146" y="122"/>
                  </a:cubicBezTo>
                  <a:cubicBezTo>
                    <a:pt x="146" y="122"/>
                    <a:pt x="145" y="122"/>
                    <a:pt x="145" y="121"/>
                  </a:cubicBezTo>
                  <a:cubicBezTo>
                    <a:pt x="145" y="120"/>
                    <a:pt x="144" y="119"/>
                    <a:pt x="144" y="119"/>
                  </a:cubicBezTo>
                  <a:cubicBezTo>
                    <a:pt x="144" y="119"/>
                    <a:pt x="144" y="119"/>
                    <a:pt x="143" y="119"/>
                  </a:cubicBezTo>
                  <a:cubicBezTo>
                    <a:pt x="142" y="118"/>
                    <a:pt x="141" y="119"/>
                    <a:pt x="141" y="119"/>
                  </a:cubicBezTo>
                  <a:cubicBezTo>
                    <a:pt x="141" y="119"/>
                    <a:pt x="140" y="118"/>
                    <a:pt x="140" y="117"/>
                  </a:cubicBezTo>
                  <a:cubicBezTo>
                    <a:pt x="140" y="117"/>
                    <a:pt x="140" y="116"/>
                    <a:pt x="140" y="116"/>
                  </a:cubicBezTo>
                  <a:cubicBezTo>
                    <a:pt x="139" y="116"/>
                    <a:pt x="139" y="115"/>
                    <a:pt x="139" y="115"/>
                  </a:cubicBezTo>
                  <a:cubicBezTo>
                    <a:pt x="139" y="114"/>
                    <a:pt x="138" y="114"/>
                    <a:pt x="138" y="113"/>
                  </a:cubicBezTo>
                  <a:cubicBezTo>
                    <a:pt x="138" y="113"/>
                    <a:pt x="138" y="113"/>
                    <a:pt x="137" y="112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8" y="111"/>
                    <a:pt x="138" y="111"/>
                    <a:pt x="138" y="111"/>
                  </a:cubicBezTo>
                  <a:cubicBezTo>
                    <a:pt x="138" y="111"/>
                    <a:pt x="138" y="111"/>
                    <a:pt x="137" y="111"/>
                  </a:cubicBezTo>
                  <a:cubicBezTo>
                    <a:pt x="137" y="111"/>
                    <a:pt x="137" y="112"/>
                    <a:pt x="137" y="112"/>
                  </a:cubicBezTo>
                  <a:cubicBezTo>
                    <a:pt x="137" y="112"/>
                    <a:pt x="137" y="112"/>
                    <a:pt x="137" y="112"/>
                  </a:cubicBezTo>
                  <a:cubicBezTo>
                    <a:pt x="137" y="111"/>
                    <a:pt x="137" y="111"/>
                    <a:pt x="137" y="111"/>
                  </a:cubicBezTo>
                  <a:cubicBezTo>
                    <a:pt x="136" y="111"/>
                    <a:pt x="136" y="111"/>
                    <a:pt x="135" y="110"/>
                  </a:cubicBezTo>
                  <a:cubicBezTo>
                    <a:pt x="135" y="110"/>
                    <a:pt x="135" y="110"/>
                    <a:pt x="135" y="110"/>
                  </a:cubicBezTo>
                  <a:cubicBezTo>
                    <a:pt x="135" y="110"/>
                    <a:pt x="134" y="111"/>
                    <a:pt x="133" y="111"/>
                  </a:cubicBezTo>
                  <a:cubicBezTo>
                    <a:pt x="132" y="111"/>
                    <a:pt x="133" y="109"/>
                    <a:pt x="132" y="110"/>
                  </a:cubicBezTo>
                  <a:cubicBezTo>
                    <a:pt x="132" y="110"/>
                    <a:pt x="130" y="109"/>
                    <a:pt x="130" y="109"/>
                  </a:cubicBezTo>
                  <a:cubicBezTo>
                    <a:pt x="131" y="108"/>
                    <a:pt x="129" y="108"/>
                    <a:pt x="129" y="108"/>
                  </a:cubicBezTo>
                  <a:cubicBezTo>
                    <a:pt x="129" y="107"/>
                    <a:pt x="129" y="107"/>
                    <a:pt x="129" y="107"/>
                  </a:cubicBezTo>
                  <a:cubicBezTo>
                    <a:pt x="128" y="107"/>
                    <a:pt x="128" y="107"/>
                    <a:pt x="128" y="108"/>
                  </a:cubicBezTo>
                  <a:cubicBezTo>
                    <a:pt x="127" y="108"/>
                    <a:pt x="127" y="108"/>
                    <a:pt x="127" y="108"/>
                  </a:cubicBezTo>
                  <a:cubicBezTo>
                    <a:pt x="127" y="108"/>
                    <a:pt x="127" y="107"/>
                    <a:pt x="128" y="106"/>
                  </a:cubicBezTo>
                  <a:cubicBezTo>
                    <a:pt x="128" y="106"/>
                    <a:pt x="127" y="105"/>
                    <a:pt x="126" y="106"/>
                  </a:cubicBezTo>
                  <a:cubicBezTo>
                    <a:pt x="124" y="108"/>
                    <a:pt x="124" y="106"/>
                    <a:pt x="123" y="107"/>
                  </a:cubicBezTo>
                  <a:cubicBezTo>
                    <a:pt x="121" y="107"/>
                    <a:pt x="121" y="109"/>
                    <a:pt x="121" y="109"/>
                  </a:cubicBezTo>
                  <a:cubicBezTo>
                    <a:pt x="120" y="108"/>
                    <a:pt x="119" y="109"/>
                    <a:pt x="119" y="109"/>
                  </a:cubicBezTo>
                  <a:cubicBezTo>
                    <a:pt x="119" y="109"/>
                    <a:pt x="118" y="107"/>
                    <a:pt x="117" y="107"/>
                  </a:cubicBezTo>
                  <a:cubicBezTo>
                    <a:pt x="116" y="107"/>
                    <a:pt x="116" y="108"/>
                    <a:pt x="114" y="107"/>
                  </a:cubicBezTo>
                  <a:cubicBezTo>
                    <a:pt x="113" y="107"/>
                    <a:pt x="113" y="104"/>
                    <a:pt x="113" y="104"/>
                  </a:cubicBezTo>
                  <a:cubicBezTo>
                    <a:pt x="113" y="103"/>
                    <a:pt x="113" y="103"/>
                    <a:pt x="113" y="103"/>
                  </a:cubicBezTo>
                  <a:cubicBezTo>
                    <a:pt x="114" y="102"/>
                    <a:pt x="114" y="102"/>
                    <a:pt x="114" y="102"/>
                  </a:cubicBezTo>
                  <a:cubicBezTo>
                    <a:pt x="114" y="101"/>
                    <a:pt x="114" y="101"/>
                    <a:pt x="114" y="100"/>
                  </a:cubicBezTo>
                  <a:cubicBezTo>
                    <a:pt x="114" y="100"/>
                    <a:pt x="115" y="100"/>
                    <a:pt x="115" y="100"/>
                  </a:cubicBezTo>
                  <a:cubicBezTo>
                    <a:pt x="115" y="99"/>
                    <a:pt x="115" y="99"/>
                    <a:pt x="115" y="98"/>
                  </a:cubicBezTo>
                  <a:cubicBezTo>
                    <a:pt x="115" y="98"/>
                    <a:pt x="115" y="98"/>
                    <a:pt x="114" y="98"/>
                  </a:cubicBezTo>
                  <a:cubicBezTo>
                    <a:pt x="114" y="97"/>
                    <a:pt x="114" y="97"/>
                    <a:pt x="114" y="97"/>
                  </a:cubicBezTo>
                  <a:cubicBezTo>
                    <a:pt x="113" y="97"/>
                    <a:pt x="113" y="97"/>
                    <a:pt x="112" y="96"/>
                  </a:cubicBezTo>
                  <a:cubicBezTo>
                    <a:pt x="112" y="96"/>
                    <a:pt x="110" y="96"/>
                    <a:pt x="109" y="96"/>
                  </a:cubicBezTo>
                  <a:cubicBezTo>
                    <a:pt x="109" y="96"/>
                    <a:pt x="109" y="95"/>
                    <a:pt x="110" y="95"/>
                  </a:cubicBezTo>
                  <a:cubicBezTo>
                    <a:pt x="111" y="95"/>
                    <a:pt x="111" y="93"/>
                    <a:pt x="111" y="93"/>
                  </a:cubicBezTo>
                  <a:cubicBezTo>
                    <a:pt x="111" y="92"/>
                    <a:pt x="111" y="92"/>
                    <a:pt x="112" y="92"/>
                  </a:cubicBezTo>
                  <a:cubicBezTo>
                    <a:pt x="112" y="92"/>
                    <a:pt x="112" y="90"/>
                    <a:pt x="112" y="90"/>
                  </a:cubicBezTo>
                  <a:cubicBezTo>
                    <a:pt x="113" y="90"/>
                    <a:pt x="113" y="89"/>
                    <a:pt x="113" y="89"/>
                  </a:cubicBezTo>
                  <a:cubicBezTo>
                    <a:pt x="113" y="89"/>
                    <a:pt x="113" y="89"/>
                    <a:pt x="113" y="88"/>
                  </a:cubicBezTo>
                  <a:cubicBezTo>
                    <a:pt x="112" y="88"/>
                    <a:pt x="112" y="88"/>
                    <a:pt x="111" y="88"/>
                  </a:cubicBezTo>
                  <a:cubicBezTo>
                    <a:pt x="111" y="88"/>
                    <a:pt x="110" y="88"/>
                    <a:pt x="110" y="88"/>
                  </a:cubicBezTo>
                  <a:cubicBezTo>
                    <a:pt x="110" y="88"/>
                    <a:pt x="110" y="88"/>
                    <a:pt x="109" y="88"/>
                  </a:cubicBezTo>
                  <a:cubicBezTo>
                    <a:pt x="109" y="88"/>
                    <a:pt x="109" y="88"/>
                    <a:pt x="109" y="88"/>
                  </a:cubicBezTo>
                  <a:cubicBezTo>
                    <a:pt x="108" y="88"/>
                    <a:pt x="108" y="89"/>
                    <a:pt x="108" y="89"/>
                  </a:cubicBezTo>
                  <a:cubicBezTo>
                    <a:pt x="108" y="89"/>
                    <a:pt x="108" y="90"/>
                    <a:pt x="107" y="90"/>
                  </a:cubicBezTo>
                  <a:cubicBezTo>
                    <a:pt x="106" y="90"/>
                    <a:pt x="105" y="91"/>
                    <a:pt x="105" y="91"/>
                  </a:cubicBezTo>
                  <a:cubicBezTo>
                    <a:pt x="105" y="91"/>
                    <a:pt x="104" y="90"/>
                    <a:pt x="104" y="90"/>
                  </a:cubicBezTo>
                  <a:cubicBezTo>
                    <a:pt x="104" y="90"/>
                    <a:pt x="103" y="89"/>
                    <a:pt x="102" y="89"/>
                  </a:cubicBezTo>
                  <a:cubicBezTo>
                    <a:pt x="102" y="89"/>
                    <a:pt x="102" y="87"/>
                    <a:pt x="102" y="87"/>
                  </a:cubicBezTo>
                  <a:cubicBezTo>
                    <a:pt x="101" y="86"/>
                    <a:pt x="101" y="85"/>
                    <a:pt x="101" y="85"/>
                  </a:cubicBezTo>
                  <a:cubicBezTo>
                    <a:pt x="101" y="85"/>
                    <a:pt x="100" y="84"/>
                    <a:pt x="102" y="83"/>
                  </a:cubicBezTo>
                  <a:cubicBezTo>
                    <a:pt x="103" y="81"/>
                    <a:pt x="102" y="81"/>
                    <a:pt x="103" y="80"/>
                  </a:cubicBezTo>
                  <a:cubicBezTo>
                    <a:pt x="104" y="79"/>
                    <a:pt x="102" y="77"/>
                    <a:pt x="104" y="77"/>
                  </a:cubicBezTo>
                  <a:cubicBezTo>
                    <a:pt x="106" y="76"/>
                    <a:pt x="108" y="75"/>
                    <a:pt x="108" y="75"/>
                  </a:cubicBezTo>
                  <a:cubicBezTo>
                    <a:pt x="108" y="75"/>
                    <a:pt x="109" y="75"/>
                    <a:pt x="110" y="76"/>
                  </a:cubicBezTo>
                  <a:cubicBezTo>
                    <a:pt x="111" y="77"/>
                    <a:pt x="113" y="78"/>
                    <a:pt x="113" y="77"/>
                  </a:cubicBezTo>
                  <a:cubicBezTo>
                    <a:pt x="113" y="77"/>
                    <a:pt x="113" y="78"/>
                    <a:pt x="114" y="78"/>
                  </a:cubicBezTo>
                  <a:cubicBezTo>
                    <a:pt x="114" y="78"/>
                    <a:pt x="114" y="76"/>
                    <a:pt x="114" y="76"/>
                  </a:cubicBezTo>
                  <a:cubicBezTo>
                    <a:pt x="114" y="76"/>
                    <a:pt x="115" y="77"/>
                    <a:pt x="117" y="77"/>
                  </a:cubicBezTo>
                  <a:cubicBezTo>
                    <a:pt x="118" y="77"/>
                    <a:pt x="118" y="78"/>
                    <a:pt x="118" y="78"/>
                  </a:cubicBezTo>
                  <a:cubicBezTo>
                    <a:pt x="118" y="78"/>
                    <a:pt x="119" y="79"/>
                    <a:pt x="120" y="79"/>
                  </a:cubicBezTo>
                  <a:cubicBezTo>
                    <a:pt x="120" y="78"/>
                    <a:pt x="121" y="80"/>
                    <a:pt x="120" y="81"/>
                  </a:cubicBezTo>
                  <a:cubicBezTo>
                    <a:pt x="120" y="82"/>
                    <a:pt x="121" y="82"/>
                    <a:pt x="121" y="83"/>
                  </a:cubicBezTo>
                  <a:cubicBezTo>
                    <a:pt x="121" y="84"/>
                    <a:pt x="121" y="84"/>
                    <a:pt x="121" y="85"/>
                  </a:cubicBezTo>
                  <a:cubicBezTo>
                    <a:pt x="121" y="87"/>
                    <a:pt x="122" y="87"/>
                    <a:pt x="123" y="85"/>
                  </a:cubicBezTo>
                  <a:cubicBezTo>
                    <a:pt x="123" y="83"/>
                    <a:pt x="124" y="83"/>
                    <a:pt x="123" y="82"/>
                  </a:cubicBezTo>
                  <a:cubicBezTo>
                    <a:pt x="123" y="82"/>
                    <a:pt x="124" y="81"/>
                    <a:pt x="123" y="80"/>
                  </a:cubicBezTo>
                  <a:cubicBezTo>
                    <a:pt x="123" y="79"/>
                    <a:pt x="123" y="77"/>
                    <a:pt x="124" y="77"/>
                  </a:cubicBezTo>
                  <a:cubicBezTo>
                    <a:pt x="125" y="77"/>
                    <a:pt x="126" y="76"/>
                    <a:pt x="127" y="76"/>
                  </a:cubicBezTo>
                  <a:cubicBezTo>
                    <a:pt x="127" y="76"/>
                    <a:pt x="127" y="75"/>
                    <a:pt x="129" y="75"/>
                  </a:cubicBezTo>
                  <a:cubicBezTo>
                    <a:pt x="130" y="75"/>
                    <a:pt x="132" y="74"/>
                    <a:pt x="131" y="73"/>
                  </a:cubicBezTo>
                  <a:cubicBezTo>
                    <a:pt x="131" y="72"/>
                    <a:pt x="132" y="71"/>
                    <a:pt x="132" y="71"/>
                  </a:cubicBezTo>
                  <a:cubicBezTo>
                    <a:pt x="132" y="71"/>
                    <a:pt x="133" y="71"/>
                    <a:pt x="133" y="70"/>
                  </a:cubicBezTo>
                  <a:cubicBezTo>
                    <a:pt x="133" y="70"/>
                    <a:pt x="134" y="70"/>
                    <a:pt x="134" y="68"/>
                  </a:cubicBezTo>
                  <a:cubicBezTo>
                    <a:pt x="134" y="68"/>
                    <a:pt x="136" y="69"/>
                    <a:pt x="137" y="68"/>
                  </a:cubicBezTo>
                  <a:cubicBezTo>
                    <a:pt x="137" y="68"/>
                    <a:pt x="138" y="68"/>
                    <a:pt x="138" y="69"/>
                  </a:cubicBezTo>
                  <a:cubicBezTo>
                    <a:pt x="138" y="69"/>
                    <a:pt x="139" y="69"/>
                    <a:pt x="139" y="68"/>
                  </a:cubicBezTo>
                  <a:cubicBezTo>
                    <a:pt x="139" y="68"/>
                    <a:pt x="139" y="68"/>
                    <a:pt x="138" y="68"/>
                  </a:cubicBezTo>
                  <a:cubicBezTo>
                    <a:pt x="138" y="68"/>
                    <a:pt x="138" y="68"/>
                    <a:pt x="138" y="67"/>
                  </a:cubicBezTo>
                  <a:cubicBezTo>
                    <a:pt x="138" y="67"/>
                    <a:pt x="138" y="67"/>
                    <a:pt x="139" y="66"/>
                  </a:cubicBezTo>
                  <a:cubicBezTo>
                    <a:pt x="139" y="66"/>
                    <a:pt x="140" y="66"/>
                    <a:pt x="140" y="66"/>
                  </a:cubicBezTo>
                  <a:cubicBezTo>
                    <a:pt x="140" y="66"/>
                    <a:pt x="141" y="66"/>
                    <a:pt x="141" y="66"/>
                  </a:cubicBezTo>
                  <a:cubicBezTo>
                    <a:pt x="141" y="66"/>
                    <a:pt x="142" y="66"/>
                    <a:pt x="142" y="66"/>
                  </a:cubicBezTo>
                  <a:cubicBezTo>
                    <a:pt x="143" y="66"/>
                    <a:pt x="143" y="65"/>
                    <a:pt x="143" y="65"/>
                  </a:cubicBezTo>
                  <a:cubicBezTo>
                    <a:pt x="144" y="66"/>
                    <a:pt x="144" y="65"/>
                    <a:pt x="145" y="66"/>
                  </a:cubicBezTo>
                  <a:cubicBezTo>
                    <a:pt x="145" y="66"/>
                    <a:pt x="144" y="66"/>
                    <a:pt x="144" y="66"/>
                  </a:cubicBezTo>
                  <a:cubicBezTo>
                    <a:pt x="143" y="67"/>
                    <a:pt x="143" y="67"/>
                    <a:pt x="144" y="68"/>
                  </a:cubicBezTo>
                  <a:cubicBezTo>
                    <a:pt x="144" y="68"/>
                    <a:pt x="145" y="68"/>
                    <a:pt x="145" y="67"/>
                  </a:cubicBezTo>
                  <a:cubicBezTo>
                    <a:pt x="146" y="67"/>
                    <a:pt x="146" y="68"/>
                    <a:pt x="147" y="67"/>
                  </a:cubicBezTo>
                  <a:cubicBezTo>
                    <a:pt x="147" y="67"/>
                    <a:pt x="148" y="68"/>
                    <a:pt x="148" y="67"/>
                  </a:cubicBezTo>
                  <a:cubicBezTo>
                    <a:pt x="148" y="67"/>
                    <a:pt x="149" y="68"/>
                    <a:pt x="149" y="67"/>
                  </a:cubicBezTo>
                  <a:cubicBezTo>
                    <a:pt x="149" y="67"/>
                    <a:pt x="150" y="68"/>
                    <a:pt x="150" y="67"/>
                  </a:cubicBezTo>
                  <a:cubicBezTo>
                    <a:pt x="150" y="67"/>
                    <a:pt x="150" y="66"/>
                    <a:pt x="150" y="66"/>
                  </a:cubicBezTo>
                  <a:cubicBezTo>
                    <a:pt x="150" y="66"/>
                    <a:pt x="150" y="66"/>
                    <a:pt x="150" y="66"/>
                  </a:cubicBezTo>
                  <a:cubicBezTo>
                    <a:pt x="149" y="65"/>
                    <a:pt x="149" y="66"/>
                    <a:pt x="149" y="66"/>
                  </a:cubicBezTo>
                  <a:cubicBezTo>
                    <a:pt x="149" y="66"/>
                    <a:pt x="148" y="66"/>
                    <a:pt x="148" y="67"/>
                  </a:cubicBezTo>
                  <a:cubicBezTo>
                    <a:pt x="148" y="67"/>
                    <a:pt x="148" y="66"/>
                    <a:pt x="147" y="66"/>
                  </a:cubicBezTo>
                  <a:cubicBezTo>
                    <a:pt x="147" y="66"/>
                    <a:pt x="148" y="66"/>
                    <a:pt x="148" y="66"/>
                  </a:cubicBezTo>
                  <a:cubicBezTo>
                    <a:pt x="148" y="65"/>
                    <a:pt x="147" y="65"/>
                    <a:pt x="147" y="65"/>
                  </a:cubicBezTo>
                  <a:cubicBezTo>
                    <a:pt x="147" y="65"/>
                    <a:pt x="147" y="65"/>
                    <a:pt x="146" y="65"/>
                  </a:cubicBezTo>
                  <a:cubicBezTo>
                    <a:pt x="146" y="64"/>
                    <a:pt x="146" y="64"/>
                    <a:pt x="146" y="64"/>
                  </a:cubicBezTo>
                  <a:cubicBezTo>
                    <a:pt x="146" y="64"/>
                    <a:pt x="146" y="64"/>
                    <a:pt x="146" y="64"/>
                  </a:cubicBezTo>
                  <a:cubicBezTo>
                    <a:pt x="146" y="64"/>
                    <a:pt x="146" y="64"/>
                    <a:pt x="146" y="65"/>
                  </a:cubicBezTo>
                  <a:cubicBezTo>
                    <a:pt x="146" y="64"/>
                    <a:pt x="146" y="64"/>
                    <a:pt x="146" y="64"/>
                  </a:cubicBezTo>
                  <a:cubicBezTo>
                    <a:pt x="146" y="64"/>
                    <a:pt x="145" y="63"/>
                    <a:pt x="146" y="63"/>
                  </a:cubicBezTo>
                  <a:cubicBezTo>
                    <a:pt x="146" y="63"/>
                    <a:pt x="145" y="63"/>
                    <a:pt x="145" y="62"/>
                  </a:cubicBezTo>
                  <a:cubicBezTo>
                    <a:pt x="145" y="62"/>
                    <a:pt x="145" y="63"/>
                    <a:pt x="146" y="62"/>
                  </a:cubicBezTo>
                  <a:cubicBezTo>
                    <a:pt x="146" y="62"/>
                    <a:pt x="146" y="63"/>
                    <a:pt x="146" y="62"/>
                  </a:cubicBezTo>
                  <a:cubicBezTo>
                    <a:pt x="147" y="61"/>
                    <a:pt x="145" y="61"/>
                    <a:pt x="145" y="61"/>
                  </a:cubicBezTo>
                  <a:cubicBezTo>
                    <a:pt x="145" y="61"/>
                    <a:pt x="145" y="61"/>
                    <a:pt x="144" y="60"/>
                  </a:cubicBezTo>
                  <a:cubicBezTo>
                    <a:pt x="144" y="60"/>
                    <a:pt x="142" y="60"/>
                    <a:pt x="141" y="61"/>
                  </a:cubicBezTo>
                  <a:cubicBezTo>
                    <a:pt x="141" y="61"/>
                    <a:pt x="142" y="59"/>
                    <a:pt x="143" y="60"/>
                  </a:cubicBezTo>
                  <a:cubicBezTo>
                    <a:pt x="143" y="60"/>
                    <a:pt x="144" y="59"/>
                    <a:pt x="145" y="59"/>
                  </a:cubicBezTo>
                  <a:cubicBezTo>
                    <a:pt x="145" y="59"/>
                    <a:pt x="148" y="60"/>
                    <a:pt x="149" y="61"/>
                  </a:cubicBezTo>
                  <a:cubicBezTo>
                    <a:pt x="150" y="62"/>
                    <a:pt x="151" y="62"/>
                    <a:pt x="151" y="62"/>
                  </a:cubicBezTo>
                  <a:cubicBezTo>
                    <a:pt x="151" y="62"/>
                    <a:pt x="153" y="61"/>
                    <a:pt x="154" y="62"/>
                  </a:cubicBezTo>
                  <a:cubicBezTo>
                    <a:pt x="154" y="62"/>
                    <a:pt x="155" y="61"/>
                    <a:pt x="155" y="61"/>
                  </a:cubicBezTo>
                  <a:cubicBezTo>
                    <a:pt x="155" y="61"/>
                    <a:pt x="155" y="60"/>
                    <a:pt x="155" y="60"/>
                  </a:cubicBezTo>
                  <a:cubicBezTo>
                    <a:pt x="155" y="59"/>
                    <a:pt x="155" y="59"/>
                    <a:pt x="154" y="59"/>
                  </a:cubicBezTo>
                  <a:cubicBezTo>
                    <a:pt x="154" y="59"/>
                    <a:pt x="154" y="58"/>
                    <a:pt x="154" y="58"/>
                  </a:cubicBezTo>
                  <a:cubicBezTo>
                    <a:pt x="154" y="58"/>
                    <a:pt x="154" y="58"/>
                    <a:pt x="154" y="58"/>
                  </a:cubicBezTo>
                  <a:cubicBezTo>
                    <a:pt x="153" y="57"/>
                    <a:pt x="153" y="57"/>
                    <a:pt x="153" y="57"/>
                  </a:cubicBezTo>
                  <a:cubicBezTo>
                    <a:pt x="153" y="57"/>
                    <a:pt x="153" y="57"/>
                    <a:pt x="153" y="56"/>
                  </a:cubicBezTo>
                  <a:cubicBezTo>
                    <a:pt x="152" y="56"/>
                    <a:pt x="152" y="56"/>
                    <a:pt x="152" y="56"/>
                  </a:cubicBezTo>
                  <a:cubicBezTo>
                    <a:pt x="151" y="55"/>
                    <a:pt x="151" y="55"/>
                    <a:pt x="151" y="55"/>
                  </a:cubicBezTo>
                  <a:cubicBezTo>
                    <a:pt x="151" y="55"/>
                    <a:pt x="151" y="55"/>
                    <a:pt x="151" y="55"/>
                  </a:cubicBezTo>
                  <a:cubicBezTo>
                    <a:pt x="151" y="55"/>
                    <a:pt x="151" y="54"/>
                    <a:pt x="151" y="53"/>
                  </a:cubicBezTo>
                  <a:cubicBezTo>
                    <a:pt x="151" y="52"/>
                    <a:pt x="150" y="52"/>
                    <a:pt x="150" y="52"/>
                  </a:cubicBezTo>
                  <a:cubicBezTo>
                    <a:pt x="150" y="52"/>
                    <a:pt x="150" y="50"/>
                    <a:pt x="149" y="50"/>
                  </a:cubicBezTo>
                  <a:cubicBezTo>
                    <a:pt x="149" y="49"/>
                    <a:pt x="148" y="47"/>
                    <a:pt x="148" y="47"/>
                  </a:cubicBezTo>
                  <a:cubicBezTo>
                    <a:pt x="148" y="47"/>
                    <a:pt x="148" y="48"/>
                    <a:pt x="147" y="48"/>
                  </a:cubicBezTo>
                  <a:cubicBezTo>
                    <a:pt x="147" y="48"/>
                    <a:pt x="147" y="48"/>
                    <a:pt x="147" y="49"/>
                  </a:cubicBezTo>
                  <a:cubicBezTo>
                    <a:pt x="147" y="49"/>
                    <a:pt x="146" y="49"/>
                    <a:pt x="146" y="49"/>
                  </a:cubicBezTo>
                  <a:cubicBezTo>
                    <a:pt x="145" y="49"/>
                    <a:pt x="145" y="48"/>
                    <a:pt x="144" y="48"/>
                  </a:cubicBezTo>
                  <a:cubicBezTo>
                    <a:pt x="144" y="48"/>
                    <a:pt x="143" y="47"/>
                    <a:pt x="144" y="46"/>
                  </a:cubicBezTo>
                  <a:cubicBezTo>
                    <a:pt x="144" y="46"/>
                    <a:pt x="144" y="46"/>
                    <a:pt x="144" y="45"/>
                  </a:cubicBezTo>
                  <a:cubicBezTo>
                    <a:pt x="144" y="45"/>
                    <a:pt x="143" y="45"/>
                    <a:pt x="143" y="45"/>
                  </a:cubicBezTo>
                  <a:cubicBezTo>
                    <a:pt x="143" y="45"/>
                    <a:pt x="143" y="45"/>
                    <a:pt x="142" y="44"/>
                  </a:cubicBezTo>
                  <a:cubicBezTo>
                    <a:pt x="142" y="44"/>
                    <a:pt x="142" y="44"/>
                    <a:pt x="142" y="43"/>
                  </a:cubicBezTo>
                  <a:cubicBezTo>
                    <a:pt x="141" y="43"/>
                    <a:pt x="141" y="42"/>
                    <a:pt x="141" y="42"/>
                  </a:cubicBezTo>
                  <a:cubicBezTo>
                    <a:pt x="141" y="42"/>
                    <a:pt x="140" y="41"/>
                    <a:pt x="140" y="41"/>
                  </a:cubicBezTo>
                  <a:cubicBezTo>
                    <a:pt x="139" y="41"/>
                    <a:pt x="139" y="41"/>
                    <a:pt x="138" y="41"/>
                  </a:cubicBezTo>
                  <a:cubicBezTo>
                    <a:pt x="138" y="41"/>
                    <a:pt x="138" y="40"/>
                    <a:pt x="137" y="40"/>
                  </a:cubicBezTo>
                  <a:cubicBezTo>
                    <a:pt x="136" y="40"/>
                    <a:pt x="135" y="39"/>
                    <a:pt x="136" y="41"/>
                  </a:cubicBezTo>
                  <a:cubicBezTo>
                    <a:pt x="136" y="42"/>
                    <a:pt x="135" y="42"/>
                    <a:pt x="135" y="42"/>
                  </a:cubicBezTo>
                  <a:cubicBezTo>
                    <a:pt x="135" y="42"/>
                    <a:pt x="136" y="42"/>
                    <a:pt x="136" y="43"/>
                  </a:cubicBezTo>
                  <a:cubicBezTo>
                    <a:pt x="136" y="43"/>
                    <a:pt x="136" y="43"/>
                    <a:pt x="135" y="43"/>
                  </a:cubicBezTo>
                  <a:cubicBezTo>
                    <a:pt x="135" y="44"/>
                    <a:pt x="135" y="44"/>
                    <a:pt x="135" y="44"/>
                  </a:cubicBezTo>
                  <a:cubicBezTo>
                    <a:pt x="135" y="44"/>
                    <a:pt x="135" y="44"/>
                    <a:pt x="135" y="44"/>
                  </a:cubicBezTo>
                  <a:cubicBezTo>
                    <a:pt x="135" y="44"/>
                    <a:pt x="135" y="44"/>
                    <a:pt x="134" y="44"/>
                  </a:cubicBezTo>
                  <a:cubicBezTo>
                    <a:pt x="135" y="45"/>
                    <a:pt x="135" y="45"/>
                    <a:pt x="136" y="45"/>
                  </a:cubicBezTo>
                  <a:cubicBezTo>
                    <a:pt x="136" y="45"/>
                    <a:pt x="136" y="46"/>
                    <a:pt x="136" y="47"/>
                  </a:cubicBezTo>
                  <a:cubicBezTo>
                    <a:pt x="136" y="48"/>
                    <a:pt x="134" y="49"/>
                    <a:pt x="134" y="49"/>
                  </a:cubicBezTo>
                  <a:cubicBezTo>
                    <a:pt x="134" y="48"/>
                    <a:pt x="133" y="48"/>
                    <a:pt x="132" y="48"/>
                  </a:cubicBezTo>
                  <a:cubicBezTo>
                    <a:pt x="132" y="49"/>
                    <a:pt x="132" y="49"/>
                    <a:pt x="132" y="49"/>
                  </a:cubicBezTo>
                  <a:cubicBezTo>
                    <a:pt x="133" y="49"/>
                    <a:pt x="133" y="50"/>
                    <a:pt x="133" y="50"/>
                  </a:cubicBezTo>
                  <a:cubicBezTo>
                    <a:pt x="133" y="50"/>
                    <a:pt x="133" y="51"/>
                    <a:pt x="133" y="51"/>
                  </a:cubicBezTo>
                  <a:cubicBezTo>
                    <a:pt x="133" y="51"/>
                    <a:pt x="133" y="52"/>
                    <a:pt x="132" y="52"/>
                  </a:cubicBezTo>
                  <a:cubicBezTo>
                    <a:pt x="132" y="52"/>
                    <a:pt x="132" y="52"/>
                    <a:pt x="132" y="52"/>
                  </a:cubicBezTo>
                  <a:cubicBezTo>
                    <a:pt x="132" y="52"/>
                    <a:pt x="131" y="52"/>
                    <a:pt x="131" y="52"/>
                  </a:cubicBezTo>
                  <a:cubicBezTo>
                    <a:pt x="131" y="52"/>
                    <a:pt x="131" y="52"/>
                    <a:pt x="131" y="52"/>
                  </a:cubicBezTo>
                  <a:cubicBezTo>
                    <a:pt x="131" y="51"/>
                    <a:pt x="130" y="51"/>
                    <a:pt x="130" y="51"/>
                  </a:cubicBezTo>
                  <a:cubicBezTo>
                    <a:pt x="131" y="51"/>
                    <a:pt x="131" y="51"/>
                    <a:pt x="131" y="51"/>
                  </a:cubicBezTo>
                  <a:cubicBezTo>
                    <a:pt x="131" y="51"/>
                    <a:pt x="131" y="50"/>
                    <a:pt x="131" y="50"/>
                  </a:cubicBezTo>
                  <a:cubicBezTo>
                    <a:pt x="131" y="50"/>
                    <a:pt x="130" y="50"/>
                    <a:pt x="130" y="49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30" y="49"/>
                    <a:pt x="130" y="48"/>
                    <a:pt x="130" y="48"/>
                  </a:cubicBezTo>
                  <a:cubicBezTo>
                    <a:pt x="131" y="47"/>
                    <a:pt x="129" y="46"/>
                    <a:pt x="129" y="46"/>
                  </a:cubicBezTo>
                  <a:cubicBezTo>
                    <a:pt x="129" y="46"/>
                    <a:pt x="127" y="46"/>
                    <a:pt x="127" y="45"/>
                  </a:cubicBezTo>
                  <a:cubicBezTo>
                    <a:pt x="126" y="45"/>
                    <a:pt x="125" y="45"/>
                    <a:pt x="124" y="43"/>
                  </a:cubicBezTo>
                  <a:cubicBezTo>
                    <a:pt x="124" y="42"/>
                    <a:pt x="123" y="42"/>
                    <a:pt x="123" y="42"/>
                  </a:cubicBezTo>
                  <a:cubicBezTo>
                    <a:pt x="123" y="42"/>
                    <a:pt x="122" y="42"/>
                    <a:pt x="121" y="41"/>
                  </a:cubicBezTo>
                  <a:cubicBezTo>
                    <a:pt x="120" y="41"/>
                    <a:pt x="120" y="39"/>
                    <a:pt x="120" y="39"/>
                  </a:cubicBezTo>
                  <a:cubicBezTo>
                    <a:pt x="119" y="39"/>
                    <a:pt x="119" y="39"/>
                    <a:pt x="118" y="39"/>
                  </a:cubicBezTo>
                  <a:cubicBezTo>
                    <a:pt x="118" y="39"/>
                    <a:pt x="118" y="37"/>
                    <a:pt x="120" y="36"/>
                  </a:cubicBezTo>
                  <a:cubicBezTo>
                    <a:pt x="121" y="36"/>
                    <a:pt x="123" y="35"/>
                    <a:pt x="124" y="35"/>
                  </a:cubicBezTo>
                  <a:cubicBezTo>
                    <a:pt x="124" y="35"/>
                    <a:pt x="124" y="35"/>
                    <a:pt x="124" y="34"/>
                  </a:cubicBezTo>
                  <a:cubicBezTo>
                    <a:pt x="124" y="34"/>
                    <a:pt x="125" y="35"/>
                    <a:pt x="125" y="34"/>
                  </a:cubicBezTo>
                  <a:cubicBezTo>
                    <a:pt x="125" y="34"/>
                    <a:pt x="126" y="35"/>
                    <a:pt x="127" y="34"/>
                  </a:cubicBezTo>
                  <a:cubicBezTo>
                    <a:pt x="127" y="34"/>
                    <a:pt x="128" y="34"/>
                    <a:pt x="128" y="33"/>
                  </a:cubicBezTo>
                  <a:cubicBezTo>
                    <a:pt x="128" y="33"/>
                    <a:pt x="129" y="33"/>
                    <a:pt x="129" y="33"/>
                  </a:cubicBezTo>
                  <a:cubicBezTo>
                    <a:pt x="130" y="32"/>
                    <a:pt x="129" y="32"/>
                    <a:pt x="129" y="32"/>
                  </a:cubicBezTo>
                  <a:cubicBezTo>
                    <a:pt x="129" y="32"/>
                    <a:pt x="130" y="32"/>
                    <a:pt x="130" y="33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130" y="34"/>
                    <a:pt x="130" y="33"/>
                    <a:pt x="129" y="33"/>
                  </a:cubicBezTo>
                  <a:cubicBezTo>
                    <a:pt x="129" y="34"/>
                    <a:pt x="128" y="35"/>
                    <a:pt x="128" y="35"/>
                  </a:cubicBezTo>
                  <a:cubicBezTo>
                    <a:pt x="128" y="35"/>
                    <a:pt x="128" y="35"/>
                    <a:pt x="127" y="35"/>
                  </a:cubicBezTo>
                  <a:cubicBezTo>
                    <a:pt x="127" y="35"/>
                    <a:pt x="128" y="36"/>
                    <a:pt x="129" y="36"/>
                  </a:cubicBezTo>
                  <a:cubicBezTo>
                    <a:pt x="129" y="36"/>
                    <a:pt x="129" y="36"/>
                    <a:pt x="129" y="37"/>
                  </a:cubicBezTo>
                  <a:cubicBezTo>
                    <a:pt x="129" y="37"/>
                    <a:pt x="130" y="36"/>
                    <a:pt x="130" y="36"/>
                  </a:cubicBezTo>
                  <a:cubicBezTo>
                    <a:pt x="130" y="36"/>
                    <a:pt x="131" y="37"/>
                    <a:pt x="131" y="36"/>
                  </a:cubicBezTo>
                  <a:cubicBezTo>
                    <a:pt x="131" y="36"/>
                    <a:pt x="131" y="36"/>
                    <a:pt x="132" y="37"/>
                  </a:cubicBezTo>
                  <a:cubicBezTo>
                    <a:pt x="132" y="37"/>
                    <a:pt x="133" y="37"/>
                    <a:pt x="133" y="37"/>
                  </a:cubicBezTo>
                  <a:cubicBezTo>
                    <a:pt x="133" y="37"/>
                    <a:pt x="133" y="38"/>
                    <a:pt x="134" y="38"/>
                  </a:cubicBezTo>
                  <a:cubicBezTo>
                    <a:pt x="134" y="38"/>
                    <a:pt x="135" y="38"/>
                    <a:pt x="135" y="38"/>
                  </a:cubicBezTo>
                  <a:cubicBezTo>
                    <a:pt x="135" y="38"/>
                    <a:pt x="134" y="37"/>
                    <a:pt x="133" y="37"/>
                  </a:cubicBezTo>
                  <a:cubicBezTo>
                    <a:pt x="133" y="37"/>
                    <a:pt x="133" y="36"/>
                    <a:pt x="132" y="35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2" y="35"/>
                    <a:pt x="131" y="35"/>
                    <a:pt x="131" y="34"/>
                  </a:cubicBezTo>
                  <a:cubicBezTo>
                    <a:pt x="131" y="34"/>
                    <a:pt x="131" y="35"/>
                    <a:pt x="132" y="35"/>
                  </a:cubicBezTo>
                  <a:cubicBezTo>
                    <a:pt x="132" y="35"/>
                    <a:pt x="132" y="33"/>
                    <a:pt x="131" y="33"/>
                  </a:cubicBezTo>
                  <a:cubicBezTo>
                    <a:pt x="131" y="33"/>
                    <a:pt x="132" y="33"/>
                    <a:pt x="132" y="34"/>
                  </a:cubicBezTo>
                  <a:cubicBezTo>
                    <a:pt x="132" y="34"/>
                    <a:pt x="132" y="34"/>
                    <a:pt x="132" y="33"/>
                  </a:cubicBezTo>
                  <a:cubicBezTo>
                    <a:pt x="132" y="33"/>
                    <a:pt x="133" y="34"/>
                    <a:pt x="134" y="34"/>
                  </a:cubicBezTo>
                  <a:cubicBezTo>
                    <a:pt x="134" y="34"/>
                    <a:pt x="135" y="33"/>
                    <a:pt x="134" y="33"/>
                  </a:cubicBezTo>
                  <a:cubicBezTo>
                    <a:pt x="133" y="32"/>
                    <a:pt x="133" y="31"/>
                    <a:pt x="133" y="31"/>
                  </a:cubicBezTo>
                  <a:cubicBezTo>
                    <a:pt x="133" y="31"/>
                    <a:pt x="134" y="32"/>
                    <a:pt x="135" y="32"/>
                  </a:cubicBezTo>
                  <a:cubicBezTo>
                    <a:pt x="135" y="32"/>
                    <a:pt x="135" y="31"/>
                    <a:pt x="134" y="31"/>
                  </a:cubicBezTo>
                  <a:cubicBezTo>
                    <a:pt x="134" y="31"/>
                    <a:pt x="134" y="30"/>
                    <a:pt x="134" y="30"/>
                  </a:cubicBezTo>
                  <a:cubicBezTo>
                    <a:pt x="134" y="30"/>
                    <a:pt x="134" y="30"/>
                    <a:pt x="135" y="30"/>
                  </a:cubicBezTo>
                  <a:cubicBezTo>
                    <a:pt x="135" y="30"/>
                    <a:pt x="135" y="31"/>
                    <a:pt x="135" y="31"/>
                  </a:cubicBezTo>
                  <a:cubicBezTo>
                    <a:pt x="136" y="31"/>
                    <a:pt x="136" y="31"/>
                    <a:pt x="136" y="31"/>
                  </a:cubicBezTo>
                  <a:cubicBezTo>
                    <a:pt x="136" y="31"/>
                    <a:pt x="136" y="31"/>
                    <a:pt x="137" y="31"/>
                  </a:cubicBezTo>
                  <a:cubicBezTo>
                    <a:pt x="137" y="31"/>
                    <a:pt x="137" y="31"/>
                    <a:pt x="137" y="31"/>
                  </a:cubicBezTo>
                  <a:cubicBezTo>
                    <a:pt x="138" y="31"/>
                    <a:pt x="138" y="31"/>
                    <a:pt x="138" y="31"/>
                  </a:cubicBezTo>
                  <a:cubicBezTo>
                    <a:pt x="138" y="32"/>
                    <a:pt x="138" y="32"/>
                    <a:pt x="139" y="32"/>
                  </a:cubicBezTo>
                  <a:cubicBezTo>
                    <a:pt x="139" y="33"/>
                    <a:pt x="139" y="33"/>
                    <a:pt x="140" y="33"/>
                  </a:cubicBezTo>
                  <a:cubicBezTo>
                    <a:pt x="140" y="33"/>
                    <a:pt x="140" y="34"/>
                    <a:pt x="140" y="34"/>
                  </a:cubicBezTo>
                  <a:cubicBezTo>
                    <a:pt x="140" y="34"/>
                    <a:pt x="140" y="34"/>
                    <a:pt x="141" y="34"/>
                  </a:cubicBezTo>
                  <a:cubicBezTo>
                    <a:pt x="141" y="35"/>
                    <a:pt x="141" y="35"/>
                    <a:pt x="141" y="36"/>
                  </a:cubicBezTo>
                  <a:cubicBezTo>
                    <a:pt x="141" y="35"/>
                    <a:pt x="141" y="35"/>
                    <a:pt x="142" y="35"/>
                  </a:cubicBezTo>
                  <a:cubicBezTo>
                    <a:pt x="142" y="36"/>
                    <a:pt x="142" y="36"/>
                    <a:pt x="142" y="36"/>
                  </a:cubicBezTo>
                  <a:cubicBezTo>
                    <a:pt x="142" y="36"/>
                    <a:pt x="142" y="36"/>
                    <a:pt x="142" y="37"/>
                  </a:cubicBezTo>
                  <a:cubicBezTo>
                    <a:pt x="142" y="37"/>
                    <a:pt x="141" y="37"/>
                    <a:pt x="141" y="37"/>
                  </a:cubicBezTo>
                  <a:cubicBezTo>
                    <a:pt x="141" y="37"/>
                    <a:pt x="140" y="37"/>
                    <a:pt x="140" y="37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38"/>
                    <a:pt x="139" y="38"/>
                    <a:pt x="139" y="37"/>
                  </a:cubicBezTo>
                  <a:cubicBezTo>
                    <a:pt x="138" y="37"/>
                    <a:pt x="138" y="37"/>
                    <a:pt x="137" y="37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36" y="37"/>
                    <a:pt x="136" y="37"/>
                    <a:pt x="136" y="38"/>
                  </a:cubicBezTo>
                  <a:cubicBezTo>
                    <a:pt x="137" y="38"/>
                    <a:pt x="137" y="38"/>
                    <a:pt x="137" y="38"/>
                  </a:cubicBezTo>
                  <a:cubicBezTo>
                    <a:pt x="138" y="38"/>
                    <a:pt x="138" y="39"/>
                    <a:pt x="138" y="39"/>
                  </a:cubicBezTo>
                  <a:cubicBezTo>
                    <a:pt x="138" y="39"/>
                    <a:pt x="138" y="39"/>
                    <a:pt x="139" y="39"/>
                  </a:cubicBezTo>
                  <a:cubicBezTo>
                    <a:pt x="139" y="39"/>
                    <a:pt x="140" y="39"/>
                    <a:pt x="140" y="39"/>
                  </a:cubicBezTo>
                  <a:cubicBezTo>
                    <a:pt x="140" y="40"/>
                    <a:pt x="141" y="40"/>
                    <a:pt x="141" y="40"/>
                  </a:cubicBezTo>
                  <a:cubicBezTo>
                    <a:pt x="141" y="41"/>
                    <a:pt x="142" y="41"/>
                    <a:pt x="142" y="41"/>
                  </a:cubicBezTo>
                  <a:cubicBezTo>
                    <a:pt x="142" y="41"/>
                    <a:pt x="142" y="42"/>
                    <a:pt x="142" y="42"/>
                  </a:cubicBezTo>
                  <a:cubicBezTo>
                    <a:pt x="142" y="42"/>
                    <a:pt x="142" y="42"/>
                    <a:pt x="142" y="42"/>
                  </a:cubicBezTo>
                  <a:cubicBezTo>
                    <a:pt x="143" y="42"/>
                    <a:pt x="143" y="42"/>
                    <a:pt x="143" y="43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44" y="43"/>
                    <a:pt x="144" y="44"/>
                    <a:pt x="145" y="44"/>
                  </a:cubicBezTo>
                  <a:cubicBezTo>
                    <a:pt x="145" y="44"/>
                    <a:pt x="146" y="45"/>
                    <a:pt x="146" y="45"/>
                  </a:cubicBezTo>
                  <a:cubicBezTo>
                    <a:pt x="147" y="45"/>
                    <a:pt x="147" y="45"/>
                    <a:pt x="147" y="45"/>
                  </a:cubicBezTo>
                  <a:cubicBezTo>
                    <a:pt x="147" y="45"/>
                    <a:pt x="147" y="45"/>
                    <a:pt x="147" y="45"/>
                  </a:cubicBezTo>
                  <a:cubicBezTo>
                    <a:pt x="146" y="44"/>
                    <a:pt x="146" y="44"/>
                    <a:pt x="146" y="44"/>
                  </a:cubicBezTo>
                  <a:cubicBezTo>
                    <a:pt x="146" y="43"/>
                    <a:pt x="146" y="43"/>
                    <a:pt x="145" y="43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7" y="44"/>
                    <a:pt x="147" y="44"/>
                    <a:pt x="147" y="44"/>
                  </a:cubicBezTo>
                  <a:cubicBezTo>
                    <a:pt x="147" y="44"/>
                    <a:pt x="147" y="44"/>
                    <a:pt x="148" y="45"/>
                  </a:cubicBezTo>
                  <a:cubicBezTo>
                    <a:pt x="148" y="45"/>
                    <a:pt x="148" y="45"/>
                    <a:pt x="148" y="45"/>
                  </a:cubicBezTo>
                  <a:cubicBezTo>
                    <a:pt x="148" y="45"/>
                    <a:pt x="148" y="46"/>
                    <a:pt x="149" y="46"/>
                  </a:cubicBezTo>
                  <a:cubicBezTo>
                    <a:pt x="149" y="45"/>
                    <a:pt x="148" y="45"/>
                    <a:pt x="148" y="45"/>
                  </a:cubicBezTo>
                  <a:cubicBezTo>
                    <a:pt x="148" y="45"/>
                    <a:pt x="148" y="45"/>
                    <a:pt x="148" y="44"/>
                  </a:cubicBezTo>
                  <a:cubicBezTo>
                    <a:pt x="149" y="44"/>
                    <a:pt x="149" y="44"/>
                    <a:pt x="149" y="44"/>
                  </a:cubicBezTo>
                  <a:cubicBezTo>
                    <a:pt x="149" y="44"/>
                    <a:pt x="149" y="44"/>
                    <a:pt x="149" y="44"/>
                  </a:cubicBezTo>
                  <a:cubicBezTo>
                    <a:pt x="149" y="44"/>
                    <a:pt x="149" y="44"/>
                    <a:pt x="149" y="44"/>
                  </a:cubicBezTo>
                  <a:cubicBezTo>
                    <a:pt x="149" y="43"/>
                    <a:pt x="149" y="43"/>
                    <a:pt x="149" y="43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8" y="43"/>
                    <a:pt x="148" y="43"/>
                    <a:pt x="148" y="42"/>
                  </a:cubicBezTo>
                  <a:cubicBezTo>
                    <a:pt x="148" y="42"/>
                    <a:pt x="148" y="42"/>
                    <a:pt x="147" y="42"/>
                  </a:cubicBezTo>
                  <a:cubicBezTo>
                    <a:pt x="147" y="42"/>
                    <a:pt x="147" y="41"/>
                    <a:pt x="147" y="41"/>
                  </a:cubicBezTo>
                  <a:cubicBezTo>
                    <a:pt x="147" y="41"/>
                    <a:pt x="147" y="41"/>
                    <a:pt x="147" y="40"/>
                  </a:cubicBezTo>
                  <a:cubicBezTo>
                    <a:pt x="147" y="40"/>
                    <a:pt x="147" y="40"/>
                    <a:pt x="147" y="40"/>
                  </a:cubicBezTo>
                  <a:cubicBezTo>
                    <a:pt x="147" y="40"/>
                    <a:pt x="147" y="40"/>
                    <a:pt x="147" y="40"/>
                  </a:cubicBezTo>
                  <a:cubicBezTo>
                    <a:pt x="148" y="40"/>
                    <a:pt x="148" y="41"/>
                    <a:pt x="148" y="41"/>
                  </a:cubicBezTo>
                  <a:cubicBezTo>
                    <a:pt x="148" y="41"/>
                    <a:pt x="148" y="41"/>
                    <a:pt x="148" y="41"/>
                  </a:cubicBezTo>
                  <a:cubicBezTo>
                    <a:pt x="148" y="42"/>
                    <a:pt x="148" y="42"/>
                    <a:pt x="148" y="42"/>
                  </a:cubicBezTo>
                  <a:cubicBezTo>
                    <a:pt x="149" y="42"/>
                    <a:pt x="149" y="42"/>
                    <a:pt x="149" y="42"/>
                  </a:cubicBezTo>
                  <a:cubicBezTo>
                    <a:pt x="149" y="43"/>
                    <a:pt x="149" y="43"/>
                    <a:pt x="149" y="43"/>
                  </a:cubicBezTo>
                  <a:cubicBezTo>
                    <a:pt x="149" y="43"/>
                    <a:pt x="150" y="43"/>
                    <a:pt x="150" y="43"/>
                  </a:cubicBezTo>
                  <a:cubicBezTo>
                    <a:pt x="150" y="43"/>
                    <a:pt x="150" y="43"/>
                    <a:pt x="150" y="42"/>
                  </a:cubicBezTo>
                  <a:cubicBezTo>
                    <a:pt x="150" y="43"/>
                    <a:pt x="150" y="43"/>
                    <a:pt x="151" y="43"/>
                  </a:cubicBezTo>
                  <a:cubicBezTo>
                    <a:pt x="151" y="43"/>
                    <a:pt x="151" y="43"/>
                    <a:pt x="151" y="42"/>
                  </a:cubicBezTo>
                  <a:cubicBezTo>
                    <a:pt x="151" y="42"/>
                    <a:pt x="152" y="42"/>
                    <a:pt x="152" y="42"/>
                  </a:cubicBezTo>
                  <a:cubicBezTo>
                    <a:pt x="152" y="42"/>
                    <a:pt x="151" y="41"/>
                    <a:pt x="150" y="41"/>
                  </a:cubicBezTo>
                  <a:cubicBezTo>
                    <a:pt x="150" y="41"/>
                    <a:pt x="150" y="40"/>
                    <a:pt x="150" y="40"/>
                  </a:cubicBezTo>
                  <a:cubicBezTo>
                    <a:pt x="150" y="40"/>
                    <a:pt x="150" y="40"/>
                    <a:pt x="149" y="39"/>
                  </a:cubicBezTo>
                  <a:cubicBezTo>
                    <a:pt x="149" y="39"/>
                    <a:pt x="149" y="39"/>
                    <a:pt x="148" y="38"/>
                  </a:cubicBezTo>
                  <a:cubicBezTo>
                    <a:pt x="147" y="38"/>
                    <a:pt x="147" y="37"/>
                    <a:pt x="147" y="37"/>
                  </a:cubicBezTo>
                  <a:cubicBezTo>
                    <a:pt x="147" y="37"/>
                    <a:pt x="147" y="37"/>
                    <a:pt x="148" y="37"/>
                  </a:cubicBezTo>
                  <a:cubicBezTo>
                    <a:pt x="147" y="37"/>
                    <a:pt x="147" y="37"/>
                    <a:pt x="147" y="36"/>
                  </a:cubicBezTo>
                  <a:cubicBezTo>
                    <a:pt x="147" y="36"/>
                    <a:pt x="147" y="36"/>
                    <a:pt x="147" y="36"/>
                  </a:cubicBezTo>
                  <a:cubicBezTo>
                    <a:pt x="147" y="35"/>
                    <a:pt x="147" y="35"/>
                    <a:pt x="146" y="35"/>
                  </a:cubicBezTo>
                  <a:cubicBezTo>
                    <a:pt x="146" y="35"/>
                    <a:pt x="146" y="35"/>
                    <a:pt x="146" y="34"/>
                  </a:cubicBezTo>
                  <a:cubicBezTo>
                    <a:pt x="146" y="34"/>
                    <a:pt x="146" y="34"/>
                    <a:pt x="146" y="34"/>
                  </a:cubicBezTo>
                  <a:cubicBezTo>
                    <a:pt x="145" y="34"/>
                    <a:pt x="145" y="34"/>
                    <a:pt x="145" y="33"/>
                  </a:cubicBezTo>
                  <a:cubicBezTo>
                    <a:pt x="145" y="33"/>
                    <a:pt x="145" y="33"/>
                    <a:pt x="144" y="33"/>
                  </a:cubicBezTo>
                  <a:cubicBezTo>
                    <a:pt x="144" y="33"/>
                    <a:pt x="144" y="33"/>
                    <a:pt x="144" y="32"/>
                  </a:cubicBezTo>
                  <a:cubicBezTo>
                    <a:pt x="144" y="32"/>
                    <a:pt x="142" y="31"/>
                    <a:pt x="142" y="31"/>
                  </a:cubicBezTo>
                  <a:cubicBezTo>
                    <a:pt x="142" y="31"/>
                    <a:pt x="142" y="31"/>
                    <a:pt x="142" y="31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41" y="30"/>
                    <a:pt x="141" y="30"/>
                    <a:pt x="141" y="29"/>
                  </a:cubicBezTo>
                  <a:cubicBezTo>
                    <a:pt x="140" y="29"/>
                    <a:pt x="140" y="29"/>
                    <a:pt x="140" y="29"/>
                  </a:cubicBezTo>
                  <a:cubicBezTo>
                    <a:pt x="140" y="29"/>
                    <a:pt x="140" y="29"/>
                    <a:pt x="140" y="29"/>
                  </a:cubicBezTo>
                  <a:cubicBezTo>
                    <a:pt x="140" y="29"/>
                    <a:pt x="140" y="29"/>
                    <a:pt x="140" y="29"/>
                  </a:cubicBezTo>
                  <a:cubicBezTo>
                    <a:pt x="140" y="28"/>
                    <a:pt x="139" y="28"/>
                    <a:pt x="139" y="28"/>
                  </a:cubicBezTo>
                  <a:cubicBezTo>
                    <a:pt x="139" y="27"/>
                    <a:pt x="139" y="27"/>
                    <a:pt x="138" y="27"/>
                  </a:cubicBezTo>
                  <a:cubicBezTo>
                    <a:pt x="138" y="27"/>
                    <a:pt x="138" y="27"/>
                    <a:pt x="137" y="27"/>
                  </a:cubicBezTo>
                  <a:cubicBezTo>
                    <a:pt x="137" y="26"/>
                    <a:pt x="136" y="26"/>
                    <a:pt x="136" y="26"/>
                  </a:cubicBezTo>
                  <a:cubicBezTo>
                    <a:pt x="136" y="26"/>
                    <a:pt x="136" y="26"/>
                    <a:pt x="136" y="26"/>
                  </a:cubicBezTo>
                  <a:cubicBezTo>
                    <a:pt x="136" y="27"/>
                    <a:pt x="136" y="27"/>
                    <a:pt x="137" y="27"/>
                  </a:cubicBezTo>
                  <a:cubicBezTo>
                    <a:pt x="137" y="27"/>
                    <a:pt x="137" y="28"/>
                    <a:pt x="137" y="28"/>
                  </a:cubicBezTo>
                  <a:cubicBezTo>
                    <a:pt x="138" y="28"/>
                    <a:pt x="138" y="28"/>
                    <a:pt x="138" y="28"/>
                  </a:cubicBezTo>
                  <a:cubicBezTo>
                    <a:pt x="138" y="28"/>
                    <a:pt x="138" y="28"/>
                    <a:pt x="137" y="28"/>
                  </a:cubicBezTo>
                  <a:cubicBezTo>
                    <a:pt x="137" y="28"/>
                    <a:pt x="137" y="28"/>
                    <a:pt x="136" y="28"/>
                  </a:cubicBezTo>
                  <a:cubicBezTo>
                    <a:pt x="136" y="28"/>
                    <a:pt x="136" y="28"/>
                    <a:pt x="135" y="28"/>
                  </a:cubicBezTo>
                  <a:cubicBezTo>
                    <a:pt x="135" y="28"/>
                    <a:pt x="136" y="28"/>
                    <a:pt x="136" y="27"/>
                  </a:cubicBezTo>
                  <a:cubicBezTo>
                    <a:pt x="136" y="27"/>
                    <a:pt x="136" y="26"/>
                    <a:pt x="136" y="26"/>
                  </a:cubicBezTo>
                  <a:cubicBezTo>
                    <a:pt x="135" y="26"/>
                    <a:pt x="135" y="25"/>
                    <a:pt x="134" y="25"/>
                  </a:cubicBezTo>
                  <a:cubicBezTo>
                    <a:pt x="134" y="25"/>
                    <a:pt x="134" y="25"/>
                    <a:pt x="133" y="25"/>
                  </a:cubicBezTo>
                  <a:cubicBezTo>
                    <a:pt x="133" y="25"/>
                    <a:pt x="133" y="25"/>
                    <a:pt x="132" y="25"/>
                  </a:cubicBezTo>
                  <a:cubicBezTo>
                    <a:pt x="132" y="25"/>
                    <a:pt x="132" y="25"/>
                    <a:pt x="132" y="25"/>
                  </a:cubicBezTo>
                  <a:cubicBezTo>
                    <a:pt x="131" y="25"/>
                    <a:pt x="131" y="26"/>
                    <a:pt x="131" y="26"/>
                  </a:cubicBezTo>
                  <a:cubicBezTo>
                    <a:pt x="132" y="26"/>
                    <a:pt x="132" y="26"/>
                    <a:pt x="132" y="26"/>
                  </a:cubicBezTo>
                  <a:cubicBezTo>
                    <a:pt x="132" y="26"/>
                    <a:pt x="131" y="26"/>
                    <a:pt x="131" y="26"/>
                  </a:cubicBezTo>
                  <a:cubicBezTo>
                    <a:pt x="131" y="26"/>
                    <a:pt x="131" y="27"/>
                    <a:pt x="132" y="27"/>
                  </a:cubicBezTo>
                  <a:cubicBezTo>
                    <a:pt x="132" y="27"/>
                    <a:pt x="130" y="27"/>
                    <a:pt x="131" y="26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25"/>
                    <a:pt x="132" y="24"/>
                    <a:pt x="132" y="24"/>
                  </a:cubicBezTo>
                  <a:cubicBezTo>
                    <a:pt x="132" y="24"/>
                    <a:pt x="131" y="24"/>
                    <a:pt x="130" y="24"/>
                  </a:cubicBezTo>
                  <a:cubicBezTo>
                    <a:pt x="130" y="24"/>
                    <a:pt x="129" y="24"/>
                    <a:pt x="128" y="24"/>
                  </a:cubicBezTo>
                  <a:cubicBezTo>
                    <a:pt x="127" y="25"/>
                    <a:pt x="127" y="26"/>
                    <a:pt x="127" y="26"/>
                  </a:cubicBezTo>
                  <a:cubicBezTo>
                    <a:pt x="128" y="26"/>
                    <a:pt x="128" y="26"/>
                    <a:pt x="129" y="26"/>
                  </a:cubicBezTo>
                  <a:cubicBezTo>
                    <a:pt x="128" y="26"/>
                    <a:pt x="128" y="26"/>
                    <a:pt x="127" y="26"/>
                  </a:cubicBezTo>
                  <a:cubicBezTo>
                    <a:pt x="127" y="26"/>
                    <a:pt x="128" y="27"/>
                    <a:pt x="129" y="27"/>
                  </a:cubicBezTo>
                  <a:cubicBezTo>
                    <a:pt x="129" y="27"/>
                    <a:pt x="129" y="28"/>
                    <a:pt x="130" y="28"/>
                  </a:cubicBezTo>
                  <a:cubicBezTo>
                    <a:pt x="130" y="28"/>
                    <a:pt x="130" y="28"/>
                    <a:pt x="131" y="29"/>
                  </a:cubicBezTo>
                  <a:cubicBezTo>
                    <a:pt x="131" y="29"/>
                    <a:pt x="130" y="31"/>
                    <a:pt x="130" y="31"/>
                  </a:cubicBezTo>
                  <a:cubicBezTo>
                    <a:pt x="130" y="31"/>
                    <a:pt x="130" y="30"/>
                    <a:pt x="129" y="30"/>
                  </a:cubicBezTo>
                  <a:cubicBezTo>
                    <a:pt x="129" y="30"/>
                    <a:pt x="129" y="31"/>
                    <a:pt x="129" y="31"/>
                  </a:cubicBezTo>
                  <a:cubicBezTo>
                    <a:pt x="129" y="31"/>
                    <a:pt x="128" y="31"/>
                    <a:pt x="128" y="30"/>
                  </a:cubicBezTo>
                  <a:cubicBezTo>
                    <a:pt x="128" y="29"/>
                    <a:pt x="129" y="30"/>
                    <a:pt x="128" y="29"/>
                  </a:cubicBezTo>
                  <a:cubicBezTo>
                    <a:pt x="128" y="29"/>
                    <a:pt x="128" y="29"/>
                    <a:pt x="127" y="28"/>
                  </a:cubicBezTo>
                  <a:cubicBezTo>
                    <a:pt x="127" y="28"/>
                    <a:pt x="126" y="28"/>
                    <a:pt x="126" y="29"/>
                  </a:cubicBezTo>
                  <a:cubicBezTo>
                    <a:pt x="126" y="29"/>
                    <a:pt x="125" y="29"/>
                    <a:pt x="126" y="28"/>
                  </a:cubicBezTo>
                  <a:cubicBezTo>
                    <a:pt x="127" y="27"/>
                    <a:pt x="126" y="27"/>
                    <a:pt x="126" y="27"/>
                  </a:cubicBezTo>
                  <a:cubicBezTo>
                    <a:pt x="125" y="27"/>
                    <a:pt x="125" y="27"/>
                    <a:pt x="125" y="27"/>
                  </a:cubicBezTo>
                  <a:cubicBezTo>
                    <a:pt x="125" y="27"/>
                    <a:pt x="125" y="27"/>
                    <a:pt x="124" y="27"/>
                  </a:cubicBezTo>
                  <a:cubicBezTo>
                    <a:pt x="124" y="26"/>
                    <a:pt x="125" y="26"/>
                    <a:pt x="125" y="26"/>
                  </a:cubicBezTo>
                  <a:cubicBezTo>
                    <a:pt x="125" y="26"/>
                    <a:pt x="125" y="26"/>
                    <a:pt x="124" y="25"/>
                  </a:cubicBezTo>
                  <a:cubicBezTo>
                    <a:pt x="124" y="25"/>
                    <a:pt x="124" y="25"/>
                    <a:pt x="123" y="24"/>
                  </a:cubicBezTo>
                  <a:cubicBezTo>
                    <a:pt x="123" y="24"/>
                    <a:pt x="124" y="24"/>
                    <a:pt x="124" y="23"/>
                  </a:cubicBezTo>
                  <a:cubicBezTo>
                    <a:pt x="124" y="23"/>
                    <a:pt x="125" y="23"/>
                    <a:pt x="125" y="23"/>
                  </a:cubicBezTo>
                  <a:cubicBezTo>
                    <a:pt x="125" y="23"/>
                    <a:pt x="125" y="23"/>
                    <a:pt x="126" y="23"/>
                  </a:cubicBezTo>
                  <a:cubicBezTo>
                    <a:pt x="126" y="23"/>
                    <a:pt x="127" y="23"/>
                    <a:pt x="128" y="23"/>
                  </a:cubicBezTo>
                  <a:cubicBezTo>
                    <a:pt x="128" y="23"/>
                    <a:pt x="128" y="22"/>
                    <a:pt x="127" y="22"/>
                  </a:cubicBezTo>
                  <a:cubicBezTo>
                    <a:pt x="126" y="23"/>
                    <a:pt x="126" y="22"/>
                    <a:pt x="126" y="22"/>
                  </a:cubicBezTo>
                  <a:cubicBezTo>
                    <a:pt x="126" y="22"/>
                    <a:pt x="123" y="21"/>
                    <a:pt x="123" y="21"/>
                  </a:cubicBezTo>
                  <a:cubicBezTo>
                    <a:pt x="122" y="21"/>
                    <a:pt x="122" y="22"/>
                    <a:pt x="122" y="22"/>
                  </a:cubicBezTo>
                  <a:cubicBezTo>
                    <a:pt x="122" y="22"/>
                    <a:pt x="122" y="22"/>
                    <a:pt x="122" y="23"/>
                  </a:cubicBezTo>
                  <a:cubicBezTo>
                    <a:pt x="122" y="23"/>
                    <a:pt x="122" y="23"/>
                    <a:pt x="122" y="23"/>
                  </a:cubicBezTo>
                  <a:cubicBezTo>
                    <a:pt x="122" y="23"/>
                    <a:pt x="122" y="23"/>
                    <a:pt x="121" y="24"/>
                  </a:cubicBezTo>
                  <a:cubicBezTo>
                    <a:pt x="121" y="23"/>
                    <a:pt x="121" y="23"/>
                    <a:pt x="121" y="23"/>
                  </a:cubicBezTo>
                  <a:cubicBezTo>
                    <a:pt x="121" y="23"/>
                    <a:pt x="121" y="23"/>
                    <a:pt x="121" y="23"/>
                  </a:cubicBezTo>
                  <a:cubicBezTo>
                    <a:pt x="121" y="22"/>
                    <a:pt x="121" y="22"/>
                    <a:pt x="121" y="21"/>
                  </a:cubicBezTo>
                  <a:cubicBezTo>
                    <a:pt x="121" y="21"/>
                    <a:pt x="121" y="21"/>
                    <a:pt x="120" y="21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20"/>
                    <a:pt x="119" y="20"/>
                    <a:pt x="119" y="20"/>
                  </a:cubicBezTo>
                  <a:cubicBezTo>
                    <a:pt x="118" y="20"/>
                    <a:pt x="118" y="20"/>
                    <a:pt x="118" y="20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17" y="20"/>
                    <a:pt x="117" y="20"/>
                    <a:pt x="117" y="21"/>
                  </a:cubicBezTo>
                  <a:cubicBezTo>
                    <a:pt x="117" y="21"/>
                    <a:pt x="117" y="21"/>
                    <a:pt x="117" y="21"/>
                  </a:cubicBezTo>
                  <a:cubicBezTo>
                    <a:pt x="117" y="21"/>
                    <a:pt x="117" y="21"/>
                    <a:pt x="116" y="20"/>
                  </a:cubicBezTo>
                  <a:cubicBezTo>
                    <a:pt x="116" y="20"/>
                    <a:pt x="116" y="20"/>
                    <a:pt x="116" y="21"/>
                  </a:cubicBezTo>
                  <a:cubicBezTo>
                    <a:pt x="115" y="21"/>
                    <a:pt x="115" y="21"/>
                    <a:pt x="115" y="21"/>
                  </a:cubicBezTo>
                  <a:cubicBezTo>
                    <a:pt x="116" y="21"/>
                    <a:pt x="116" y="21"/>
                    <a:pt x="116" y="22"/>
                  </a:cubicBezTo>
                  <a:cubicBezTo>
                    <a:pt x="117" y="22"/>
                    <a:pt x="117" y="22"/>
                    <a:pt x="117" y="22"/>
                  </a:cubicBezTo>
                  <a:cubicBezTo>
                    <a:pt x="118" y="22"/>
                    <a:pt x="118" y="23"/>
                    <a:pt x="118" y="23"/>
                  </a:cubicBezTo>
                  <a:cubicBezTo>
                    <a:pt x="118" y="23"/>
                    <a:pt x="119" y="23"/>
                    <a:pt x="119" y="23"/>
                  </a:cubicBezTo>
                  <a:cubicBezTo>
                    <a:pt x="119" y="23"/>
                    <a:pt x="120" y="23"/>
                    <a:pt x="120" y="23"/>
                  </a:cubicBezTo>
                  <a:cubicBezTo>
                    <a:pt x="120" y="24"/>
                    <a:pt x="120" y="24"/>
                    <a:pt x="121" y="24"/>
                  </a:cubicBezTo>
                  <a:cubicBezTo>
                    <a:pt x="121" y="24"/>
                    <a:pt x="120" y="24"/>
                    <a:pt x="120" y="25"/>
                  </a:cubicBezTo>
                  <a:cubicBezTo>
                    <a:pt x="120" y="25"/>
                    <a:pt x="121" y="25"/>
                    <a:pt x="120" y="26"/>
                  </a:cubicBezTo>
                  <a:cubicBezTo>
                    <a:pt x="120" y="26"/>
                    <a:pt x="120" y="25"/>
                    <a:pt x="120" y="25"/>
                  </a:cubicBezTo>
                  <a:cubicBezTo>
                    <a:pt x="120" y="25"/>
                    <a:pt x="119" y="25"/>
                    <a:pt x="119" y="25"/>
                  </a:cubicBezTo>
                  <a:cubicBezTo>
                    <a:pt x="118" y="25"/>
                    <a:pt x="118" y="26"/>
                    <a:pt x="118" y="26"/>
                  </a:cubicBezTo>
                  <a:cubicBezTo>
                    <a:pt x="118" y="26"/>
                    <a:pt x="118" y="26"/>
                    <a:pt x="118" y="26"/>
                  </a:cubicBezTo>
                  <a:cubicBezTo>
                    <a:pt x="118" y="26"/>
                    <a:pt x="118" y="26"/>
                    <a:pt x="117" y="27"/>
                  </a:cubicBezTo>
                  <a:cubicBezTo>
                    <a:pt x="117" y="27"/>
                    <a:pt x="116" y="27"/>
                    <a:pt x="115" y="27"/>
                  </a:cubicBezTo>
                  <a:cubicBezTo>
                    <a:pt x="114" y="26"/>
                    <a:pt x="112" y="25"/>
                    <a:pt x="112" y="25"/>
                  </a:cubicBezTo>
                  <a:cubicBezTo>
                    <a:pt x="111" y="24"/>
                    <a:pt x="110" y="24"/>
                    <a:pt x="109" y="24"/>
                  </a:cubicBezTo>
                  <a:cubicBezTo>
                    <a:pt x="109" y="24"/>
                    <a:pt x="108" y="24"/>
                    <a:pt x="108" y="24"/>
                  </a:cubicBezTo>
                  <a:cubicBezTo>
                    <a:pt x="107" y="25"/>
                    <a:pt x="109" y="25"/>
                    <a:pt x="108" y="27"/>
                  </a:cubicBezTo>
                  <a:cubicBezTo>
                    <a:pt x="108" y="27"/>
                    <a:pt x="109" y="25"/>
                    <a:pt x="107" y="25"/>
                  </a:cubicBezTo>
                  <a:cubicBezTo>
                    <a:pt x="107" y="25"/>
                    <a:pt x="107" y="25"/>
                    <a:pt x="106" y="25"/>
                  </a:cubicBezTo>
                  <a:cubicBezTo>
                    <a:pt x="106" y="25"/>
                    <a:pt x="107" y="24"/>
                    <a:pt x="106" y="24"/>
                  </a:cubicBezTo>
                  <a:cubicBezTo>
                    <a:pt x="106" y="24"/>
                    <a:pt x="105" y="25"/>
                    <a:pt x="104" y="25"/>
                  </a:cubicBezTo>
                  <a:cubicBezTo>
                    <a:pt x="102" y="24"/>
                    <a:pt x="101" y="24"/>
                    <a:pt x="101" y="24"/>
                  </a:cubicBezTo>
                  <a:cubicBezTo>
                    <a:pt x="102" y="24"/>
                    <a:pt x="102" y="24"/>
                    <a:pt x="103" y="23"/>
                  </a:cubicBezTo>
                  <a:cubicBezTo>
                    <a:pt x="103" y="23"/>
                    <a:pt x="103" y="23"/>
                    <a:pt x="101" y="22"/>
                  </a:cubicBezTo>
                  <a:cubicBezTo>
                    <a:pt x="100" y="22"/>
                    <a:pt x="99" y="22"/>
                    <a:pt x="99" y="22"/>
                  </a:cubicBezTo>
                  <a:cubicBezTo>
                    <a:pt x="99" y="22"/>
                    <a:pt x="99" y="22"/>
                    <a:pt x="98" y="22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6" y="21"/>
                    <a:pt x="94" y="20"/>
                    <a:pt x="94" y="21"/>
                  </a:cubicBezTo>
                  <a:cubicBezTo>
                    <a:pt x="94" y="21"/>
                    <a:pt x="94" y="21"/>
                    <a:pt x="93" y="21"/>
                  </a:cubicBezTo>
                  <a:cubicBezTo>
                    <a:pt x="93" y="21"/>
                    <a:pt x="94" y="21"/>
                    <a:pt x="94" y="20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3" y="20"/>
                    <a:pt x="92" y="21"/>
                    <a:pt x="92" y="21"/>
                  </a:cubicBezTo>
                  <a:cubicBezTo>
                    <a:pt x="91" y="21"/>
                    <a:pt x="91" y="20"/>
                    <a:pt x="91" y="20"/>
                  </a:cubicBezTo>
                  <a:cubicBezTo>
                    <a:pt x="91" y="20"/>
                    <a:pt x="90" y="19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8" y="20"/>
                    <a:pt x="88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5" y="20"/>
                    <a:pt x="84" y="20"/>
                    <a:pt x="84" y="20"/>
                  </a:cubicBezTo>
                  <a:cubicBezTo>
                    <a:pt x="84" y="20"/>
                    <a:pt x="83" y="20"/>
                    <a:pt x="82" y="20"/>
                  </a:cubicBezTo>
                  <a:cubicBezTo>
                    <a:pt x="81" y="20"/>
                    <a:pt x="80" y="21"/>
                    <a:pt x="80" y="21"/>
                  </a:cubicBezTo>
                  <a:cubicBezTo>
                    <a:pt x="80" y="21"/>
                    <a:pt x="80" y="21"/>
                    <a:pt x="80" y="20"/>
                  </a:cubicBezTo>
                  <a:cubicBezTo>
                    <a:pt x="80" y="20"/>
                    <a:pt x="79" y="20"/>
                    <a:pt x="79" y="20"/>
                  </a:cubicBezTo>
                  <a:cubicBezTo>
                    <a:pt x="79" y="20"/>
                    <a:pt x="78" y="20"/>
                    <a:pt x="78" y="20"/>
                  </a:cubicBezTo>
                  <a:cubicBezTo>
                    <a:pt x="78" y="20"/>
                    <a:pt x="77" y="20"/>
                    <a:pt x="77" y="20"/>
                  </a:cubicBezTo>
                  <a:cubicBezTo>
                    <a:pt x="76" y="20"/>
                    <a:pt x="76" y="20"/>
                    <a:pt x="75" y="20"/>
                  </a:cubicBezTo>
                  <a:cubicBezTo>
                    <a:pt x="74" y="20"/>
                    <a:pt x="73" y="20"/>
                    <a:pt x="73" y="20"/>
                  </a:cubicBezTo>
                  <a:cubicBezTo>
                    <a:pt x="73" y="20"/>
                    <a:pt x="73" y="20"/>
                    <a:pt x="72" y="20"/>
                  </a:cubicBezTo>
                  <a:cubicBezTo>
                    <a:pt x="72" y="20"/>
                    <a:pt x="68" y="20"/>
                    <a:pt x="68" y="20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7" y="20"/>
                    <a:pt x="67" y="20"/>
                    <a:pt x="66" y="20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5" y="20"/>
                    <a:pt x="65" y="20"/>
                    <a:pt x="64" y="20"/>
                  </a:cubicBezTo>
                  <a:cubicBezTo>
                    <a:pt x="64" y="20"/>
                    <a:pt x="64" y="20"/>
                    <a:pt x="64" y="21"/>
                  </a:cubicBezTo>
                  <a:cubicBezTo>
                    <a:pt x="63" y="21"/>
                    <a:pt x="63" y="21"/>
                    <a:pt x="62" y="21"/>
                  </a:cubicBezTo>
                  <a:cubicBezTo>
                    <a:pt x="62" y="21"/>
                    <a:pt x="62" y="21"/>
                    <a:pt x="61" y="21"/>
                  </a:cubicBezTo>
                  <a:cubicBezTo>
                    <a:pt x="61" y="21"/>
                    <a:pt x="61" y="21"/>
                    <a:pt x="60" y="22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79" y="12"/>
                    <a:pt x="102" y="9"/>
                    <a:pt x="124" y="15"/>
                  </a:cubicBezTo>
                  <a:cubicBezTo>
                    <a:pt x="124" y="15"/>
                    <a:pt x="124" y="15"/>
                    <a:pt x="124" y="15"/>
                  </a:cubicBezTo>
                  <a:cubicBezTo>
                    <a:pt x="124" y="15"/>
                    <a:pt x="124" y="15"/>
                    <a:pt x="124" y="15"/>
                  </a:cubicBezTo>
                  <a:cubicBezTo>
                    <a:pt x="124" y="15"/>
                    <a:pt x="124" y="15"/>
                    <a:pt x="124" y="15"/>
                  </a:cubicBezTo>
                  <a:cubicBezTo>
                    <a:pt x="125" y="16"/>
                    <a:pt x="125" y="16"/>
                    <a:pt x="125" y="16"/>
                  </a:cubicBezTo>
                  <a:cubicBezTo>
                    <a:pt x="125" y="16"/>
                    <a:pt x="125" y="16"/>
                    <a:pt x="125" y="16"/>
                  </a:cubicBezTo>
                  <a:cubicBezTo>
                    <a:pt x="125" y="16"/>
                    <a:pt x="125" y="16"/>
                    <a:pt x="126" y="16"/>
                  </a:cubicBezTo>
                  <a:cubicBezTo>
                    <a:pt x="126" y="17"/>
                    <a:pt x="126" y="17"/>
                    <a:pt x="126" y="17"/>
                  </a:cubicBezTo>
                  <a:cubicBezTo>
                    <a:pt x="127" y="17"/>
                    <a:pt x="127" y="18"/>
                    <a:pt x="127" y="18"/>
                  </a:cubicBezTo>
                  <a:cubicBezTo>
                    <a:pt x="128" y="18"/>
                    <a:pt x="128" y="18"/>
                    <a:pt x="128" y="18"/>
                  </a:cubicBezTo>
                  <a:cubicBezTo>
                    <a:pt x="129" y="18"/>
                    <a:pt x="129" y="18"/>
                    <a:pt x="129" y="18"/>
                  </a:cubicBezTo>
                  <a:cubicBezTo>
                    <a:pt x="130" y="18"/>
                    <a:pt x="130" y="19"/>
                    <a:pt x="130" y="19"/>
                  </a:cubicBezTo>
                  <a:cubicBezTo>
                    <a:pt x="130" y="19"/>
                    <a:pt x="130" y="19"/>
                    <a:pt x="131" y="19"/>
                  </a:cubicBezTo>
                  <a:cubicBezTo>
                    <a:pt x="131" y="19"/>
                    <a:pt x="131" y="18"/>
                    <a:pt x="132" y="18"/>
                  </a:cubicBezTo>
                  <a:cubicBezTo>
                    <a:pt x="132" y="18"/>
                    <a:pt x="131" y="18"/>
                    <a:pt x="131" y="19"/>
                  </a:cubicBezTo>
                  <a:cubicBezTo>
                    <a:pt x="131" y="19"/>
                    <a:pt x="131" y="19"/>
                    <a:pt x="132" y="19"/>
                  </a:cubicBezTo>
                  <a:cubicBezTo>
                    <a:pt x="132" y="19"/>
                    <a:pt x="132" y="20"/>
                    <a:pt x="133" y="20"/>
                  </a:cubicBezTo>
                  <a:cubicBezTo>
                    <a:pt x="133" y="20"/>
                    <a:pt x="133" y="20"/>
                    <a:pt x="133" y="21"/>
                  </a:cubicBezTo>
                  <a:cubicBezTo>
                    <a:pt x="133" y="20"/>
                    <a:pt x="133" y="20"/>
                    <a:pt x="133" y="20"/>
                  </a:cubicBezTo>
                  <a:cubicBezTo>
                    <a:pt x="132" y="20"/>
                    <a:pt x="132" y="20"/>
                    <a:pt x="132" y="20"/>
                  </a:cubicBezTo>
                  <a:cubicBezTo>
                    <a:pt x="132" y="19"/>
                    <a:pt x="131" y="19"/>
                    <a:pt x="131" y="19"/>
                  </a:cubicBezTo>
                  <a:cubicBezTo>
                    <a:pt x="131" y="19"/>
                    <a:pt x="131" y="19"/>
                    <a:pt x="130" y="19"/>
                  </a:cubicBezTo>
                  <a:cubicBezTo>
                    <a:pt x="131" y="19"/>
                    <a:pt x="131" y="19"/>
                    <a:pt x="131" y="19"/>
                  </a:cubicBezTo>
                  <a:cubicBezTo>
                    <a:pt x="131" y="20"/>
                    <a:pt x="131" y="20"/>
                    <a:pt x="131" y="20"/>
                  </a:cubicBezTo>
                  <a:cubicBezTo>
                    <a:pt x="131" y="20"/>
                    <a:pt x="131" y="20"/>
                    <a:pt x="131" y="20"/>
                  </a:cubicBezTo>
                  <a:cubicBezTo>
                    <a:pt x="131" y="20"/>
                    <a:pt x="130" y="20"/>
                    <a:pt x="130" y="20"/>
                  </a:cubicBezTo>
                  <a:cubicBezTo>
                    <a:pt x="130" y="20"/>
                    <a:pt x="129" y="20"/>
                    <a:pt x="129" y="20"/>
                  </a:cubicBezTo>
                  <a:cubicBezTo>
                    <a:pt x="129" y="19"/>
                    <a:pt x="129" y="20"/>
                    <a:pt x="129" y="20"/>
                  </a:cubicBezTo>
                  <a:cubicBezTo>
                    <a:pt x="129" y="20"/>
                    <a:pt x="128" y="19"/>
                    <a:pt x="128" y="20"/>
                  </a:cubicBezTo>
                  <a:cubicBezTo>
                    <a:pt x="128" y="20"/>
                    <a:pt x="128" y="20"/>
                    <a:pt x="128" y="20"/>
                  </a:cubicBezTo>
                  <a:cubicBezTo>
                    <a:pt x="128" y="20"/>
                    <a:pt x="128" y="20"/>
                    <a:pt x="127" y="19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6" y="19"/>
                    <a:pt x="126" y="19"/>
                    <a:pt x="126" y="19"/>
                  </a:cubicBezTo>
                  <a:cubicBezTo>
                    <a:pt x="126" y="19"/>
                    <a:pt x="126" y="19"/>
                    <a:pt x="126" y="19"/>
                  </a:cubicBezTo>
                  <a:cubicBezTo>
                    <a:pt x="126" y="19"/>
                    <a:pt x="126" y="18"/>
                    <a:pt x="125" y="18"/>
                  </a:cubicBezTo>
                  <a:cubicBezTo>
                    <a:pt x="125" y="18"/>
                    <a:pt x="125" y="18"/>
                    <a:pt x="124" y="18"/>
                  </a:cubicBezTo>
                  <a:cubicBezTo>
                    <a:pt x="124" y="18"/>
                    <a:pt x="124" y="18"/>
                    <a:pt x="123" y="18"/>
                  </a:cubicBezTo>
                  <a:cubicBezTo>
                    <a:pt x="123" y="18"/>
                    <a:pt x="123" y="18"/>
                    <a:pt x="122" y="17"/>
                  </a:cubicBezTo>
                  <a:cubicBezTo>
                    <a:pt x="122" y="17"/>
                    <a:pt x="122" y="17"/>
                    <a:pt x="122" y="17"/>
                  </a:cubicBezTo>
                  <a:cubicBezTo>
                    <a:pt x="122" y="17"/>
                    <a:pt x="123" y="18"/>
                    <a:pt x="123" y="18"/>
                  </a:cubicBezTo>
                  <a:cubicBezTo>
                    <a:pt x="123" y="19"/>
                    <a:pt x="124" y="19"/>
                    <a:pt x="124" y="19"/>
                  </a:cubicBezTo>
                  <a:cubicBezTo>
                    <a:pt x="124" y="19"/>
                    <a:pt x="124" y="19"/>
                    <a:pt x="125" y="19"/>
                  </a:cubicBezTo>
                  <a:cubicBezTo>
                    <a:pt x="125" y="19"/>
                    <a:pt x="125" y="19"/>
                    <a:pt x="126" y="19"/>
                  </a:cubicBezTo>
                  <a:cubicBezTo>
                    <a:pt x="126" y="20"/>
                    <a:pt x="126" y="20"/>
                    <a:pt x="126" y="20"/>
                  </a:cubicBezTo>
                  <a:cubicBezTo>
                    <a:pt x="126" y="20"/>
                    <a:pt x="126" y="20"/>
                    <a:pt x="126" y="20"/>
                  </a:cubicBezTo>
                  <a:cubicBezTo>
                    <a:pt x="126" y="20"/>
                    <a:pt x="126" y="20"/>
                    <a:pt x="126" y="20"/>
                  </a:cubicBezTo>
                  <a:cubicBezTo>
                    <a:pt x="126" y="21"/>
                    <a:pt x="126" y="21"/>
                    <a:pt x="126" y="21"/>
                  </a:cubicBezTo>
                  <a:cubicBezTo>
                    <a:pt x="126" y="21"/>
                    <a:pt x="126" y="21"/>
                    <a:pt x="126" y="21"/>
                  </a:cubicBezTo>
                  <a:cubicBezTo>
                    <a:pt x="127" y="21"/>
                    <a:pt x="127" y="22"/>
                    <a:pt x="127" y="22"/>
                  </a:cubicBezTo>
                  <a:cubicBezTo>
                    <a:pt x="127" y="22"/>
                    <a:pt x="127" y="22"/>
                    <a:pt x="128" y="22"/>
                  </a:cubicBezTo>
                  <a:cubicBezTo>
                    <a:pt x="128" y="22"/>
                    <a:pt x="128" y="22"/>
                    <a:pt x="129" y="22"/>
                  </a:cubicBezTo>
                  <a:cubicBezTo>
                    <a:pt x="129" y="22"/>
                    <a:pt x="129" y="22"/>
                    <a:pt x="129" y="22"/>
                  </a:cubicBezTo>
                  <a:cubicBezTo>
                    <a:pt x="130" y="23"/>
                    <a:pt x="130" y="23"/>
                    <a:pt x="131" y="23"/>
                  </a:cubicBezTo>
                  <a:cubicBezTo>
                    <a:pt x="132" y="24"/>
                    <a:pt x="133" y="24"/>
                    <a:pt x="134" y="24"/>
                  </a:cubicBezTo>
                  <a:cubicBezTo>
                    <a:pt x="134" y="24"/>
                    <a:pt x="135" y="25"/>
                    <a:pt x="135" y="25"/>
                  </a:cubicBezTo>
                  <a:cubicBezTo>
                    <a:pt x="135" y="25"/>
                    <a:pt x="135" y="25"/>
                    <a:pt x="136" y="25"/>
                  </a:cubicBezTo>
                  <a:cubicBezTo>
                    <a:pt x="136" y="25"/>
                    <a:pt x="136" y="25"/>
                    <a:pt x="137" y="25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6" y="24"/>
                    <a:pt x="136" y="24"/>
                    <a:pt x="136" y="23"/>
                  </a:cubicBezTo>
                  <a:cubicBezTo>
                    <a:pt x="135" y="23"/>
                    <a:pt x="135" y="23"/>
                    <a:pt x="134" y="23"/>
                  </a:cubicBezTo>
                  <a:cubicBezTo>
                    <a:pt x="133" y="23"/>
                    <a:pt x="133" y="23"/>
                    <a:pt x="132" y="22"/>
                  </a:cubicBezTo>
                  <a:cubicBezTo>
                    <a:pt x="132" y="22"/>
                    <a:pt x="131" y="23"/>
                    <a:pt x="131" y="22"/>
                  </a:cubicBezTo>
                  <a:cubicBezTo>
                    <a:pt x="130" y="21"/>
                    <a:pt x="129" y="21"/>
                    <a:pt x="129" y="21"/>
                  </a:cubicBezTo>
                  <a:cubicBezTo>
                    <a:pt x="129" y="21"/>
                    <a:pt x="129" y="21"/>
                    <a:pt x="128" y="20"/>
                  </a:cubicBezTo>
                  <a:cubicBezTo>
                    <a:pt x="128" y="20"/>
                    <a:pt x="129" y="20"/>
                    <a:pt x="129" y="21"/>
                  </a:cubicBezTo>
                  <a:cubicBezTo>
                    <a:pt x="129" y="21"/>
                    <a:pt x="129" y="21"/>
                    <a:pt x="130" y="20"/>
                  </a:cubicBezTo>
                  <a:cubicBezTo>
                    <a:pt x="130" y="21"/>
                    <a:pt x="130" y="21"/>
                    <a:pt x="131" y="21"/>
                  </a:cubicBezTo>
                  <a:cubicBezTo>
                    <a:pt x="132" y="21"/>
                    <a:pt x="132" y="21"/>
                    <a:pt x="132" y="22"/>
                  </a:cubicBezTo>
                  <a:cubicBezTo>
                    <a:pt x="133" y="22"/>
                    <a:pt x="133" y="22"/>
                    <a:pt x="133" y="22"/>
                  </a:cubicBezTo>
                  <a:cubicBezTo>
                    <a:pt x="133" y="22"/>
                    <a:pt x="134" y="22"/>
                    <a:pt x="134" y="22"/>
                  </a:cubicBezTo>
                  <a:cubicBezTo>
                    <a:pt x="134" y="22"/>
                    <a:pt x="135" y="22"/>
                    <a:pt x="135" y="22"/>
                  </a:cubicBezTo>
                  <a:cubicBezTo>
                    <a:pt x="136" y="23"/>
                    <a:pt x="136" y="23"/>
                    <a:pt x="136" y="23"/>
                  </a:cubicBezTo>
                  <a:cubicBezTo>
                    <a:pt x="136" y="23"/>
                    <a:pt x="136" y="23"/>
                    <a:pt x="136" y="23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7" y="24"/>
                    <a:pt x="138" y="24"/>
                    <a:pt x="138" y="25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9" y="24"/>
                    <a:pt x="139" y="24"/>
                    <a:pt x="139" y="24"/>
                  </a:cubicBezTo>
                  <a:cubicBezTo>
                    <a:pt x="139" y="24"/>
                    <a:pt x="139" y="24"/>
                    <a:pt x="139" y="23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40" y="23"/>
                    <a:pt x="140" y="23"/>
                    <a:pt x="141" y="23"/>
                  </a:cubicBezTo>
                  <a:cubicBezTo>
                    <a:pt x="141" y="23"/>
                    <a:pt x="141" y="23"/>
                    <a:pt x="141" y="23"/>
                  </a:cubicBezTo>
                  <a:cubicBezTo>
                    <a:pt x="142" y="23"/>
                    <a:pt x="142" y="23"/>
                    <a:pt x="142" y="23"/>
                  </a:cubicBezTo>
                  <a:cubicBezTo>
                    <a:pt x="142" y="23"/>
                    <a:pt x="142" y="23"/>
                    <a:pt x="143" y="23"/>
                  </a:cubicBezTo>
                  <a:cubicBezTo>
                    <a:pt x="142" y="23"/>
                    <a:pt x="142" y="23"/>
                    <a:pt x="142" y="22"/>
                  </a:cubicBezTo>
                  <a:cubicBezTo>
                    <a:pt x="142" y="22"/>
                    <a:pt x="143" y="22"/>
                    <a:pt x="143" y="22"/>
                  </a:cubicBezTo>
                  <a:cubicBezTo>
                    <a:pt x="143" y="22"/>
                    <a:pt x="143" y="22"/>
                    <a:pt x="143" y="22"/>
                  </a:cubicBezTo>
                  <a:cubicBezTo>
                    <a:pt x="143" y="22"/>
                    <a:pt x="143" y="23"/>
                    <a:pt x="143" y="23"/>
                  </a:cubicBezTo>
                  <a:cubicBezTo>
                    <a:pt x="144" y="23"/>
                    <a:pt x="144" y="23"/>
                    <a:pt x="144" y="23"/>
                  </a:cubicBezTo>
                  <a:cubicBezTo>
                    <a:pt x="144" y="23"/>
                    <a:pt x="144" y="23"/>
                    <a:pt x="144" y="23"/>
                  </a:cubicBezTo>
                  <a:cubicBezTo>
                    <a:pt x="146" y="24"/>
                    <a:pt x="148" y="25"/>
                    <a:pt x="150" y="26"/>
                  </a:cubicBezTo>
                  <a:cubicBezTo>
                    <a:pt x="150" y="27"/>
                    <a:pt x="150" y="27"/>
                    <a:pt x="150" y="27"/>
                  </a:cubicBezTo>
                  <a:cubicBezTo>
                    <a:pt x="150" y="26"/>
                    <a:pt x="149" y="26"/>
                    <a:pt x="149" y="26"/>
                  </a:cubicBezTo>
                  <a:cubicBezTo>
                    <a:pt x="148" y="25"/>
                    <a:pt x="147" y="25"/>
                    <a:pt x="147" y="25"/>
                  </a:cubicBezTo>
                  <a:cubicBezTo>
                    <a:pt x="146" y="25"/>
                    <a:pt x="146" y="25"/>
                    <a:pt x="146" y="25"/>
                  </a:cubicBezTo>
                  <a:cubicBezTo>
                    <a:pt x="145" y="24"/>
                    <a:pt x="145" y="24"/>
                    <a:pt x="144" y="24"/>
                  </a:cubicBezTo>
                  <a:cubicBezTo>
                    <a:pt x="144" y="24"/>
                    <a:pt x="144" y="24"/>
                    <a:pt x="143" y="24"/>
                  </a:cubicBezTo>
                  <a:cubicBezTo>
                    <a:pt x="144" y="25"/>
                    <a:pt x="144" y="25"/>
                    <a:pt x="145" y="25"/>
                  </a:cubicBezTo>
                  <a:cubicBezTo>
                    <a:pt x="145" y="26"/>
                    <a:pt x="145" y="26"/>
                    <a:pt x="146" y="26"/>
                  </a:cubicBezTo>
                  <a:cubicBezTo>
                    <a:pt x="146" y="26"/>
                    <a:pt x="146" y="26"/>
                    <a:pt x="147" y="27"/>
                  </a:cubicBezTo>
                  <a:cubicBezTo>
                    <a:pt x="146" y="26"/>
                    <a:pt x="146" y="26"/>
                    <a:pt x="145" y="26"/>
                  </a:cubicBezTo>
                  <a:cubicBezTo>
                    <a:pt x="145" y="26"/>
                    <a:pt x="145" y="26"/>
                    <a:pt x="145" y="26"/>
                  </a:cubicBezTo>
                  <a:cubicBezTo>
                    <a:pt x="145" y="27"/>
                    <a:pt x="145" y="27"/>
                    <a:pt x="146" y="27"/>
                  </a:cubicBezTo>
                  <a:cubicBezTo>
                    <a:pt x="146" y="27"/>
                    <a:pt x="146" y="27"/>
                    <a:pt x="146" y="28"/>
                  </a:cubicBezTo>
                  <a:cubicBezTo>
                    <a:pt x="146" y="28"/>
                    <a:pt x="146" y="28"/>
                    <a:pt x="147" y="28"/>
                  </a:cubicBezTo>
                  <a:cubicBezTo>
                    <a:pt x="147" y="29"/>
                    <a:pt x="147" y="29"/>
                    <a:pt x="148" y="29"/>
                  </a:cubicBezTo>
                  <a:cubicBezTo>
                    <a:pt x="148" y="29"/>
                    <a:pt x="149" y="29"/>
                    <a:pt x="149" y="29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1" y="30"/>
                    <a:pt x="151" y="31"/>
                  </a:cubicBezTo>
                  <a:cubicBezTo>
                    <a:pt x="152" y="31"/>
                    <a:pt x="152" y="31"/>
                    <a:pt x="153" y="32"/>
                  </a:cubicBezTo>
                  <a:cubicBezTo>
                    <a:pt x="153" y="32"/>
                    <a:pt x="153" y="32"/>
                    <a:pt x="153" y="33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5" y="34"/>
                    <a:pt x="155" y="34"/>
                    <a:pt x="155" y="34"/>
                  </a:cubicBezTo>
                  <a:cubicBezTo>
                    <a:pt x="155" y="35"/>
                    <a:pt x="155" y="35"/>
                    <a:pt x="156" y="36"/>
                  </a:cubicBezTo>
                  <a:cubicBezTo>
                    <a:pt x="156" y="37"/>
                    <a:pt x="156" y="37"/>
                    <a:pt x="156" y="37"/>
                  </a:cubicBezTo>
                  <a:cubicBezTo>
                    <a:pt x="156" y="37"/>
                    <a:pt x="156" y="38"/>
                    <a:pt x="157" y="38"/>
                  </a:cubicBezTo>
                  <a:cubicBezTo>
                    <a:pt x="157" y="38"/>
                    <a:pt x="157" y="38"/>
                    <a:pt x="157" y="38"/>
                  </a:cubicBezTo>
                  <a:cubicBezTo>
                    <a:pt x="157" y="39"/>
                    <a:pt x="157" y="39"/>
                    <a:pt x="157" y="40"/>
                  </a:cubicBezTo>
                  <a:cubicBezTo>
                    <a:pt x="157" y="40"/>
                    <a:pt x="157" y="40"/>
                    <a:pt x="158" y="40"/>
                  </a:cubicBezTo>
                  <a:cubicBezTo>
                    <a:pt x="158" y="41"/>
                    <a:pt x="158" y="41"/>
                    <a:pt x="158" y="41"/>
                  </a:cubicBezTo>
                  <a:cubicBezTo>
                    <a:pt x="157" y="41"/>
                    <a:pt x="157" y="41"/>
                    <a:pt x="157" y="41"/>
                  </a:cubicBezTo>
                  <a:cubicBezTo>
                    <a:pt x="157" y="42"/>
                    <a:pt x="157" y="42"/>
                    <a:pt x="157" y="42"/>
                  </a:cubicBezTo>
                  <a:cubicBezTo>
                    <a:pt x="158" y="42"/>
                    <a:pt x="158" y="42"/>
                    <a:pt x="158" y="42"/>
                  </a:cubicBezTo>
                  <a:cubicBezTo>
                    <a:pt x="158" y="43"/>
                    <a:pt x="158" y="43"/>
                    <a:pt x="159" y="43"/>
                  </a:cubicBezTo>
                  <a:cubicBezTo>
                    <a:pt x="159" y="43"/>
                    <a:pt x="159" y="43"/>
                    <a:pt x="159" y="43"/>
                  </a:cubicBezTo>
                  <a:cubicBezTo>
                    <a:pt x="159" y="43"/>
                    <a:pt x="159" y="43"/>
                    <a:pt x="159" y="43"/>
                  </a:cubicBezTo>
                  <a:cubicBezTo>
                    <a:pt x="159" y="43"/>
                    <a:pt x="159" y="43"/>
                    <a:pt x="160" y="43"/>
                  </a:cubicBezTo>
                  <a:cubicBezTo>
                    <a:pt x="160" y="43"/>
                    <a:pt x="160" y="43"/>
                    <a:pt x="160" y="43"/>
                  </a:cubicBezTo>
                  <a:cubicBezTo>
                    <a:pt x="160" y="44"/>
                    <a:pt x="160" y="44"/>
                    <a:pt x="160" y="45"/>
                  </a:cubicBezTo>
                  <a:cubicBezTo>
                    <a:pt x="160" y="44"/>
                    <a:pt x="160" y="44"/>
                    <a:pt x="159" y="44"/>
                  </a:cubicBezTo>
                  <a:cubicBezTo>
                    <a:pt x="159" y="44"/>
                    <a:pt x="159" y="44"/>
                    <a:pt x="158" y="44"/>
                  </a:cubicBezTo>
                  <a:cubicBezTo>
                    <a:pt x="158" y="44"/>
                    <a:pt x="158" y="44"/>
                    <a:pt x="158" y="45"/>
                  </a:cubicBezTo>
                  <a:cubicBezTo>
                    <a:pt x="158" y="45"/>
                    <a:pt x="158" y="45"/>
                    <a:pt x="158" y="45"/>
                  </a:cubicBezTo>
                  <a:cubicBezTo>
                    <a:pt x="158" y="45"/>
                    <a:pt x="158" y="45"/>
                    <a:pt x="158" y="45"/>
                  </a:cubicBezTo>
                  <a:cubicBezTo>
                    <a:pt x="158" y="46"/>
                    <a:pt x="158" y="46"/>
                    <a:pt x="158" y="46"/>
                  </a:cubicBezTo>
                  <a:cubicBezTo>
                    <a:pt x="158" y="47"/>
                    <a:pt x="158" y="47"/>
                    <a:pt x="159" y="47"/>
                  </a:cubicBezTo>
                  <a:cubicBezTo>
                    <a:pt x="159" y="48"/>
                    <a:pt x="159" y="48"/>
                    <a:pt x="159" y="48"/>
                  </a:cubicBezTo>
                  <a:cubicBezTo>
                    <a:pt x="159" y="49"/>
                    <a:pt x="159" y="49"/>
                    <a:pt x="159" y="49"/>
                  </a:cubicBezTo>
                  <a:cubicBezTo>
                    <a:pt x="159" y="49"/>
                    <a:pt x="160" y="50"/>
                    <a:pt x="160" y="50"/>
                  </a:cubicBezTo>
                  <a:cubicBezTo>
                    <a:pt x="160" y="50"/>
                    <a:pt x="160" y="50"/>
                    <a:pt x="160" y="51"/>
                  </a:cubicBezTo>
                  <a:cubicBezTo>
                    <a:pt x="160" y="51"/>
                    <a:pt x="160" y="51"/>
                    <a:pt x="161" y="51"/>
                  </a:cubicBezTo>
                  <a:cubicBezTo>
                    <a:pt x="161" y="52"/>
                    <a:pt x="161" y="52"/>
                    <a:pt x="161" y="53"/>
                  </a:cubicBezTo>
                  <a:cubicBezTo>
                    <a:pt x="161" y="53"/>
                    <a:pt x="161" y="53"/>
                    <a:pt x="162" y="54"/>
                  </a:cubicBezTo>
                  <a:cubicBezTo>
                    <a:pt x="162" y="54"/>
                    <a:pt x="162" y="54"/>
                    <a:pt x="162" y="54"/>
                  </a:cubicBezTo>
                  <a:cubicBezTo>
                    <a:pt x="162" y="55"/>
                    <a:pt x="162" y="55"/>
                    <a:pt x="162" y="55"/>
                  </a:cubicBezTo>
                  <a:cubicBezTo>
                    <a:pt x="162" y="55"/>
                    <a:pt x="163" y="55"/>
                    <a:pt x="163" y="55"/>
                  </a:cubicBezTo>
                  <a:cubicBezTo>
                    <a:pt x="163" y="56"/>
                    <a:pt x="163" y="56"/>
                    <a:pt x="164" y="56"/>
                  </a:cubicBezTo>
                  <a:cubicBezTo>
                    <a:pt x="164" y="56"/>
                    <a:pt x="164" y="56"/>
                    <a:pt x="164" y="56"/>
                  </a:cubicBezTo>
                  <a:cubicBezTo>
                    <a:pt x="164" y="56"/>
                    <a:pt x="164" y="57"/>
                    <a:pt x="165" y="57"/>
                  </a:cubicBezTo>
                  <a:cubicBezTo>
                    <a:pt x="165" y="57"/>
                    <a:pt x="165" y="57"/>
                    <a:pt x="165" y="57"/>
                  </a:cubicBezTo>
                  <a:cubicBezTo>
                    <a:pt x="165" y="57"/>
                    <a:pt x="165" y="57"/>
                    <a:pt x="165" y="58"/>
                  </a:cubicBezTo>
                  <a:cubicBezTo>
                    <a:pt x="165" y="58"/>
                    <a:pt x="165" y="58"/>
                    <a:pt x="166" y="58"/>
                  </a:cubicBezTo>
                  <a:cubicBezTo>
                    <a:pt x="166" y="58"/>
                    <a:pt x="166" y="58"/>
                    <a:pt x="166" y="58"/>
                  </a:cubicBezTo>
                  <a:cubicBezTo>
                    <a:pt x="167" y="58"/>
                    <a:pt x="167" y="57"/>
                    <a:pt x="167" y="57"/>
                  </a:cubicBezTo>
                  <a:cubicBezTo>
                    <a:pt x="167" y="56"/>
                    <a:pt x="167" y="56"/>
                    <a:pt x="167" y="56"/>
                  </a:cubicBezTo>
                  <a:cubicBezTo>
                    <a:pt x="167" y="56"/>
                    <a:pt x="167" y="56"/>
                    <a:pt x="168" y="56"/>
                  </a:cubicBezTo>
                  <a:cubicBezTo>
                    <a:pt x="168" y="56"/>
                    <a:pt x="168" y="56"/>
                    <a:pt x="168" y="55"/>
                  </a:cubicBezTo>
                  <a:cubicBezTo>
                    <a:pt x="168" y="55"/>
                    <a:pt x="168" y="55"/>
                    <a:pt x="168" y="54"/>
                  </a:cubicBezTo>
                  <a:cubicBezTo>
                    <a:pt x="169" y="54"/>
                    <a:pt x="169" y="54"/>
                    <a:pt x="169" y="54"/>
                  </a:cubicBezTo>
                  <a:cubicBezTo>
                    <a:pt x="170" y="55"/>
                    <a:pt x="170" y="55"/>
                    <a:pt x="170" y="55"/>
                  </a:cubicBezTo>
                  <a:cubicBezTo>
                    <a:pt x="170" y="55"/>
                    <a:pt x="170" y="55"/>
                    <a:pt x="170" y="55"/>
                  </a:cubicBezTo>
                  <a:cubicBezTo>
                    <a:pt x="170" y="55"/>
                    <a:pt x="170" y="55"/>
                    <a:pt x="171" y="55"/>
                  </a:cubicBezTo>
                  <a:cubicBezTo>
                    <a:pt x="171" y="55"/>
                    <a:pt x="171" y="55"/>
                    <a:pt x="172" y="56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3" y="56"/>
                    <a:pt x="173" y="56"/>
                    <a:pt x="173" y="56"/>
                  </a:cubicBezTo>
                  <a:cubicBezTo>
                    <a:pt x="174" y="56"/>
                    <a:pt x="174" y="56"/>
                    <a:pt x="174" y="56"/>
                  </a:cubicBezTo>
                  <a:cubicBezTo>
                    <a:pt x="174" y="55"/>
                    <a:pt x="174" y="55"/>
                    <a:pt x="173" y="54"/>
                  </a:cubicBezTo>
                  <a:cubicBezTo>
                    <a:pt x="174" y="55"/>
                    <a:pt x="174" y="55"/>
                    <a:pt x="175" y="56"/>
                  </a:cubicBezTo>
                  <a:cubicBezTo>
                    <a:pt x="175" y="57"/>
                    <a:pt x="175" y="57"/>
                    <a:pt x="175" y="57"/>
                  </a:cubicBezTo>
                  <a:cubicBezTo>
                    <a:pt x="176" y="57"/>
                    <a:pt x="176" y="57"/>
                    <a:pt x="176" y="57"/>
                  </a:cubicBezTo>
                  <a:cubicBezTo>
                    <a:pt x="176" y="58"/>
                    <a:pt x="177" y="58"/>
                    <a:pt x="177" y="58"/>
                  </a:cubicBezTo>
                  <a:cubicBezTo>
                    <a:pt x="177" y="58"/>
                    <a:pt x="178" y="58"/>
                    <a:pt x="178" y="59"/>
                  </a:cubicBezTo>
                  <a:cubicBezTo>
                    <a:pt x="178" y="59"/>
                    <a:pt x="178" y="59"/>
                    <a:pt x="178" y="58"/>
                  </a:cubicBezTo>
                  <a:cubicBezTo>
                    <a:pt x="179" y="59"/>
                    <a:pt x="179" y="59"/>
                    <a:pt x="180" y="60"/>
                  </a:cubicBezTo>
                  <a:cubicBezTo>
                    <a:pt x="180" y="60"/>
                    <a:pt x="180" y="60"/>
                    <a:pt x="180" y="60"/>
                  </a:cubicBezTo>
                  <a:cubicBezTo>
                    <a:pt x="181" y="61"/>
                    <a:pt x="181" y="63"/>
                    <a:pt x="182" y="65"/>
                  </a:cubicBezTo>
                  <a:cubicBezTo>
                    <a:pt x="182" y="65"/>
                    <a:pt x="182" y="65"/>
                    <a:pt x="182" y="65"/>
                  </a:cubicBezTo>
                  <a:cubicBezTo>
                    <a:pt x="182" y="65"/>
                    <a:pt x="182" y="65"/>
                    <a:pt x="182" y="65"/>
                  </a:cubicBezTo>
                  <a:cubicBezTo>
                    <a:pt x="182" y="65"/>
                    <a:pt x="182" y="65"/>
                    <a:pt x="182" y="65"/>
                  </a:cubicBezTo>
                  <a:cubicBezTo>
                    <a:pt x="182" y="65"/>
                    <a:pt x="182" y="65"/>
                    <a:pt x="182" y="65"/>
                  </a:cubicBezTo>
                  <a:cubicBezTo>
                    <a:pt x="182" y="65"/>
                    <a:pt x="182" y="65"/>
                    <a:pt x="182" y="65"/>
                  </a:cubicBezTo>
                  <a:cubicBezTo>
                    <a:pt x="182" y="64"/>
                    <a:pt x="182" y="64"/>
                    <a:pt x="181" y="64"/>
                  </a:cubicBezTo>
                  <a:cubicBezTo>
                    <a:pt x="181" y="64"/>
                    <a:pt x="181" y="64"/>
                    <a:pt x="181" y="64"/>
                  </a:cubicBezTo>
                  <a:cubicBezTo>
                    <a:pt x="181" y="63"/>
                    <a:pt x="181" y="63"/>
                    <a:pt x="181" y="63"/>
                  </a:cubicBezTo>
                  <a:cubicBezTo>
                    <a:pt x="180" y="63"/>
                    <a:pt x="180" y="62"/>
                    <a:pt x="180" y="62"/>
                  </a:cubicBezTo>
                  <a:cubicBezTo>
                    <a:pt x="180" y="62"/>
                    <a:pt x="180" y="62"/>
                    <a:pt x="180" y="62"/>
                  </a:cubicBezTo>
                  <a:cubicBezTo>
                    <a:pt x="180" y="63"/>
                    <a:pt x="180" y="63"/>
                    <a:pt x="179" y="63"/>
                  </a:cubicBezTo>
                  <a:cubicBezTo>
                    <a:pt x="180" y="63"/>
                    <a:pt x="180" y="63"/>
                    <a:pt x="180" y="63"/>
                  </a:cubicBezTo>
                  <a:cubicBezTo>
                    <a:pt x="180" y="64"/>
                    <a:pt x="181" y="64"/>
                    <a:pt x="181" y="64"/>
                  </a:cubicBezTo>
                  <a:cubicBezTo>
                    <a:pt x="181" y="64"/>
                    <a:pt x="181" y="64"/>
                    <a:pt x="181" y="64"/>
                  </a:cubicBezTo>
                  <a:cubicBezTo>
                    <a:pt x="181" y="64"/>
                    <a:pt x="181" y="64"/>
                    <a:pt x="180" y="64"/>
                  </a:cubicBezTo>
                  <a:cubicBezTo>
                    <a:pt x="180" y="64"/>
                    <a:pt x="180" y="64"/>
                    <a:pt x="180" y="64"/>
                  </a:cubicBezTo>
                  <a:cubicBezTo>
                    <a:pt x="180" y="64"/>
                    <a:pt x="180" y="64"/>
                    <a:pt x="180" y="64"/>
                  </a:cubicBezTo>
                  <a:cubicBezTo>
                    <a:pt x="181" y="64"/>
                    <a:pt x="181" y="64"/>
                    <a:pt x="181" y="65"/>
                  </a:cubicBezTo>
                  <a:cubicBezTo>
                    <a:pt x="181" y="65"/>
                    <a:pt x="181" y="65"/>
                    <a:pt x="181" y="65"/>
                  </a:cubicBezTo>
                  <a:cubicBezTo>
                    <a:pt x="181" y="65"/>
                    <a:pt x="181" y="65"/>
                    <a:pt x="182" y="65"/>
                  </a:cubicBezTo>
                  <a:cubicBezTo>
                    <a:pt x="181" y="65"/>
                    <a:pt x="181" y="65"/>
                    <a:pt x="181" y="65"/>
                  </a:cubicBezTo>
                  <a:cubicBezTo>
                    <a:pt x="181" y="65"/>
                    <a:pt x="181" y="65"/>
                    <a:pt x="181" y="65"/>
                  </a:cubicBezTo>
                  <a:cubicBezTo>
                    <a:pt x="181" y="66"/>
                    <a:pt x="181" y="66"/>
                    <a:pt x="182" y="66"/>
                  </a:cubicBezTo>
                  <a:cubicBezTo>
                    <a:pt x="182" y="66"/>
                    <a:pt x="182" y="66"/>
                    <a:pt x="182" y="66"/>
                  </a:cubicBezTo>
                  <a:cubicBezTo>
                    <a:pt x="182" y="67"/>
                    <a:pt x="182" y="67"/>
                    <a:pt x="183" y="67"/>
                  </a:cubicBezTo>
                  <a:cubicBezTo>
                    <a:pt x="183" y="67"/>
                    <a:pt x="183" y="68"/>
                    <a:pt x="183" y="68"/>
                  </a:cubicBezTo>
                  <a:cubicBezTo>
                    <a:pt x="183" y="68"/>
                    <a:pt x="183" y="68"/>
                    <a:pt x="184" y="68"/>
                  </a:cubicBezTo>
                  <a:cubicBezTo>
                    <a:pt x="190" y="85"/>
                    <a:pt x="191" y="104"/>
                    <a:pt x="186" y="122"/>
                  </a:cubicBezTo>
                  <a:cubicBezTo>
                    <a:pt x="183" y="132"/>
                    <a:pt x="178" y="141"/>
                    <a:pt x="172" y="149"/>
                  </a:cubicBezTo>
                  <a:cubicBezTo>
                    <a:pt x="155" y="171"/>
                    <a:pt x="128" y="185"/>
                    <a:pt x="99" y="184"/>
                  </a:cubicBezTo>
                  <a:close/>
                  <a:moveTo>
                    <a:pt x="128" y="59"/>
                  </a:moveTo>
                  <a:cubicBezTo>
                    <a:pt x="128" y="59"/>
                    <a:pt x="129" y="59"/>
                    <a:pt x="129" y="59"/>
                  </a:cubicBezTo>
                  <a:cubicBezTo>
                    <a:pt x="129" y="60"/>
                    <a:pt x="129" y="60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8" y="60"/>
                    <a:pt x="128" y="60"/>
                    <a:pt x="128" y="60"/>
                  </a:cubicBezTo>
                  <a:cubicBezTo>
                    <a:pt x="128" y="60"/>
                    <a:pt x="128" y="60"/>
                    <a:pt x="128" y="60"/>
                  </a:cubicBezTo>
                  <a:cubicBezTo>
                    <a:pt x="128" y="61"/>
                    <a:pt x="127" y="61"/>
                    <a:pt x="127" y="61"/>
                  </a:cubicBezTo>
                  <a:cubicBezTo>
                    <a:pt x="127" y="61"/>
                    <a:pt x="127" y="61"/>
                    <a:pt x="127" y="62"/>
                  </a:cubicBezTo>
                  <a:cubicBezTo>
                    <a:pt x="127" y="62"/>
                    <a:pt x="126" y="62"/>
                    <a:pt x="126" y="62"/>
                  </a:cubicBezTo>
                  <a:cubicBezTo>
                    <a:pt x="126" y="62"/>
                    <a:pt x="127" y="61"/>
                    <a:pt x="126" y="61"/>
                  </a:cubicBezTo>
                  <a:cubicBezTo>
                    <a:pt x="125" y="60"/>
                    <a:pt x="126" y="60"/>
                    <a:pt x="126" y="60"/>
                  </a:cubicBezTo>
                  <a:cubicBezTo>
                    <a:pt x="126" y="60"/>
                    <a:pt x="126" y="58"/>
                    <a:pt x="125" y="58"/>
                  </a:cubicBezTo>
                  <a:cubicBezTo>
                    <a:pt x="125" y="58"/>
                    <a:pt x="126" y="58"/>
                    <a:pt x="127" y="59"/>
                  </a:cubicBezTo>
                  <a:cubicBezTo>
                    <a:pt x="128" y="60"/>
                    <a:pt x="128" y="59"/>
                    <a:pt x="128" y="59"/>
                  </a:cubicBezTo>
                  <a:close/>
                  <a:moveTo>
                    <a:pt x="130" y="64"/>
                  </a:moveTo>
                  <a:cubicBezTo>
                    <a:pt x="129" y="64"/>
                    <a:pt x="129" y="64"/>
                    <a:pt x="128" y="64"/>
                  </a:cubicBezTo>
                  <a:cubicBezTo>
                    <a:pt x="128" y="64"/>
                    <a:pt x="127" y="64"/>
                    <a:pt x="127" y="64"/>
                  </a:cubicBezTo>
                  <a:cubicBezTo>
                    <a:pt x="127" y="64"/>
                    <a:pt x="126" y="64"/>
                    <a:pt x="126" y="64"/>
                  </a:cubicBezTo>
                  <a:cubicBezTo>
                    <a:pt x="126" y="64"/>
                    <a:pt x="126" y="64"/>
                    <a:pt x="125" y="64"/>
                  </a:cubicBezTo>
                  <a:cubicBezTo>
                    <a:pt x="125" y="64"/>
                    <a:pt x="126" y="63"/>
                    <a:pt x="126" y="63"/>
                  </a:cubicBezTo>
                  <a:cubicBezTo>
                    <a:pt x="127" y="63"/>
                    <a:pt x="127" y="63"/>
                    <a:pt x="128" y="63"/>
                  </a:cubicBezTo>
                  <a:cubicBezTo>
                    <a:pt x="129" y="63"/>
                    <a:pt x="130" y="64"/>
                    <a:pt x="130" y="64"/>
                  </a:cubicBezTo>
                  <a:close/>
                  <a:moveTo>
                    <a:pt x="129" y="62"/>
                  </a:moveTo>
                  <a:cubicBezTo>
                    <a:pt x="129" y="62"/>
                    <a:pt x="130" y="62"/>
                    <a:pt x="131" y="62"/>
                  </a:cubicBezTo>
                  <a:cubicBezTo>
                    <a:pt x="131" y="63"/>
                    <a:pt x="132" y="63"/>
                    <a:pt x="132" y="63"/>
                  </a:cubicBezTo>
                  <a:cubicBezTo>
                    <a:pt x="132" y="63"/>
                    <a:pt x="132" y="63"/>
                    <a:pt x="133" y="63"/>
                  </a:cubicBezTo>
                  <a:cubicBezTo>
                    <a:pt x="133" y="63"/>
                    <a:pt x="133" y="63"/>
                    <a:pt x="133" y="64"/>
                  </a:cubicBezTo>
                  <a:cubicBezTo>
                    <a:pt x="133" y="64"/>
                    <a:pt x="133" y="64"/>
                    <a:pt x="133" y="64"/>
                  </a:cubicBezTo>
                  <a:cubicBezTo>
                    <a:pt x="132" y="64"/>
                    <a:pt x="132" y="64"/>
                    <a:pt x="131" y="64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30" y="63"/>
                    <a:pt x="130" y="63"/>
                    <a:pt x="129" y="62"/>
                  </a:cubicBezTo>
                  <a:close/>
                  <a:moveTo>
                    <a:pt x="135" y="99"/>
                  </a:moveTo>
                  <a:cubicBezTo>
                    <a:pt x="134" y="99"/>
                    <a:pt x="134" y="100"/>
                    <a:pt x="134" y="100"/>
                  </a:cubicBezTo>
                  <a:cubicBezTo>
                    <a:pt x="135" y="100"/>
                    <a:pt x="135" y="100"/>
                    <a:pt x="136" y="100"/>
                  </a:cubicBezTo>
                  <a:cubicBezTo>
                    <a:pt x="136" y="100"/>
                    <a:pt x="136" y="100"/>
                    <a:pt x="135" y="99"/>
                  </a:cubicBezTo>
                  <a:close/>
                  <a:moveTo>
                    <a:pt x="109" y="14"/>
                  </a:moveTo>
                  <a:cubicBezTo>
                    <a:pt x="109" y="14"/>
                    <a:pt x="109" y="14"/>
                    <a:pt x="108" y="13"/>
                  </a:cubicBezTo>
                  <a:cubicBezTo>
                    <a:pt x="108" y="13"/>
                    <a:pt x="108" y="13"/>
                    <a:pt x="107" y="13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4"/>
                    <a:pt x="107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9" y="14"/>
                    <a:pt x="109" y="15"/>
                  </a:cubicBezTo>
                  <a:cubicBezTo>
                    <a:pt x="109" y="14"/>
                    <a:pt x="109" y="14"/>
                    <a:pt x="110" y="14"/>
                  </a:cubicBezTo>
                  <a:cubicBezTo>
                    <a:pt x="110" y="14"/>
                    <a:pt x="110" y="15"/>
                    <a:pt x="111" y="14"/>
                  </a:cubicBezTo>
                  <a:cubicBezTo>
                    <a:pt x="111" y="14"/>
                    <a:pt x="112" y="13"/>
                    <a:pt x="112" y="13"/>
                  </a:cubicBezTo>
                  <a:cubicBezTo>
                    <a:pt x="112" y="13"/>
                    <a:pt x="112" y="13"/>
                    <a:pt x="111" y="13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0" y="13"/>
                    <a:pt x="110" y="13"/>
                    <a:pt x="110" y="13"/>
                  </a:cubicBezTo>
                  <a:cubicBezTo>
                    <a:pt x="109" y="13"/>
                    <a:pt x="109" y="13"/>
                    <a:pt x="109" y="13"/>
                  </a:cubicBezTo>
                  <a:cubicBezTo>
                    <a:pt x="109" y="13"/>
                    <a:pt x="108" y="13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4"/>
                    <a:pt x="109" y="14"/>
                  </a:cubicBezTo>
                  <a:close/>
                  <a:moveTo>
                    <a:pt x="107" y="14"/>
                  </a:move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7" y="14"/>
                    <a:pt x="107" y="14"/>
                    <a:pt x="107" y="14"/>
                  </a:cubicBezTo>
                  <a:close/>
                  <a:moveTo>
                    <a:pt x="114" y="15"/>
                  </a:moveTo>
                  <a:cubicBezTo>
                    <a:pt x="114" y="15"/>
                    <a:pt x="114" y="15"/>
                    <a:pt x="114" y="15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5" y="15"/>
                    <a:pt x="115" y="15"/>
                  </a:cubicBezTo>
                  <a:cubicBezTo>
                    <a:pt x="115" y="15"/>
                    <a:pt x="114" y="15"/>
                    <a:pt x="114" y="15"/>
                  </a:cubicBezTo>
                  <a:close/>
                  <a:moveTo>
                    <a:pt x="110" y="15"/>
                  </a:moveTo>
                  <a:cubicBezTo>
                    <a:pt x="109" y="15"/>
                    <a:pt x="109" y="15"/>
                    <a:pt x="109" y="16"/>
                  </a:cubicBezTo>
                  <a:cubicBezTo>
                    <a:pt x="109" y="16"/>
                    <a:pt x="110" y="16"/>
                    <a:pt x="110" y="16"/>
                  </a:cubicBezTo>
                  <a:cubicBezTo>
                    <a:pt x="110" y="16"/>
                    <a:pt x="110" y="16"/>
                    <a:pt x="110" y="16"/>
                  </a:cubicBezTo>
                  <a:cubicBezTo>
                    <a:pt x="110" y="16"/>
                    <a:pt x="110" y="16"/>
                    <a:pt x="109" y="16"/>
                  </a:cubicBezTo>
                  <a:cubicBezTo>
                    <a:pt x="110" y="16"/>
                    <a:pt x="110" y="16"/>
                    <a:pt x="110" y="16"/>
                  </a:cubicBezTo>
                  <a:cubicBezTo>
                    <a:pt x="110" y="16"/>
                    <a:pt x="110" y="16"/>
                    <a:pt x="109" y="16"/>
                  </a:cubicBezTo>
                  <a:cubicBezTo>
                    <a:pt x="109" y="16"/>
                    <a:pt x="109" y="16"/>
                    <a:pt x="108" y="16"/>
                  </a:cubicBezTo>
                  <a:cubicBezTo>
                    <a:pt x="108" y="16"/>
                    <a:pt x="108" y="16"/>
                    <a:pt x="108" y="15"/>
                  </a:cubicBezTo>
                  <a:cubicBezTo>
                    <a:pt x="107" y="15"/>
                    <a:pt x="107" y="15"/>
                    <a:pt x="107" y="15"/>
                  </a:cubicBezTo>
                  <a:cubicBezTo>
                    <a:pt x="107" y="15"/>
                    <a:pt x="107" y="15"/>
                    <a:pt x="106" y="15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06" y="15"/>
                    <a:pt x="107" y="15"/>
                    <a:pt x="107" y="15"/>
                  </a:cubicBezTo>
                  <a:cubicBezTo>
                    <a:pt x="107" y="15"/>
                    <a:pt x="107" y="14"/>
                    <a:pt x="107" y="14"/>
                  </a:cubicBezTo>
                  <a:cubicBezTo>
                    <a:pt x="107" y="14"/>
                    <a:pt x="107" y="14"/>
                    <a:pt x="107" y="14"/>
                  </a:cubicBezTo>
                  <a:cubicBezTo>
                    <a:pt x="107" y="14"/>
                    <a:pt x="107" y="14"/>
                    <a:pt x="106" y="14"/>
                  </a:cubicBezTo>
                  <a:cubicBezTo>
                    <a:pt x="106" y="14"/>
                    <a:pt x="106" y="14"/>
                    <a:pt x="106" y="15"/>
                  </a:cubicBezTo>
                  <a:cubicBezTo>
                    <a:pt x="106" y="15"/>
                    <a:pt x="105" y="14"/>
                    <a:pt x="104" y="15"/>
                  </a:cubicBezTo>
                  <a:cubicBezTo>
                    <a:pt x="104" y="15"/>
                    <a:pt x="104" y="15"/>
                    <a:pt x="104" y="15"/>
                  </a:cubicBezTo>
                  <a:cubicBezTo>
                    <a:pt x="104" y="15"/>
                    <a:pt x="104" y="15"/>
                    <a:pt x="103" y="15"/>
                  </a:cubicBezTo>
                  <a:cubicBezTo>
                    <a:pt x="102" y="15"/>
                    <a:pt x="102" y="16"/>
                    <a:pt x="102" y="16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103" y="16"/>
                    <a:pt x="104" y="17"/>
                    <a:pt x="104" y="16"/>
                  </a:cubicBezTo>
                  <a:cubicBezTo>
                    <a:pt x="104" y="16"/>
                    <a:pt x="104" y="17"/>
                    <a:pt x="105" y="16"/>
                  </a:cubicBezTo>
                  <a:cubicBezTo>
                    <a:pt x="106" y="16"/>
                    <a:pt x="106" y="16"/>
                    <a:pt x="106" y="16"/>
                  </a:cubicBezTo>
                  <a:cubicBezTo>
                    <a:pt x="106" y="16"/>
                    <a:pt x="106" y="16"/>
                    <a:pt x="106" y="16"/>
                  </a:cubicBezTo>
                  <a:cubicBezTo>
                    <a:pt x="106" y="17"/>
                    <a:pt x="106" y="17"/>
                    <a:pt x="105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7"/>
                    <a:pt x="106" y="17"/>
                    <a:pt x="106" y="17"/>
                  </a:cubicBezTo>
                  <a:cubicBezTo>
                    <a:pt x="106" y="17"/>
                    <a:pt x="106" y="17"/>
                    <a:pt x="107" y="17"/>
                  </a:cubicBezTo>
                  <a:cubicBezTo>
                    <a:pt x="107" y="17"/>
                    <a:pt x="107" y="17"/>
                    <a:pt x="108" y="17"/>
                  </a:cubicBezTo>
                  <a:cubicBezTo>
                    <a:pt x="108" y="17"/>
                    <a:pt x="108" y="17"/>
                    <a:pt x="109" y="17"/>
                  </a:cubicBezTo>
                  <a:cubicBezTo>
                    <a:pt x="109" y="17"/>
                    <a:pt x="109" y="17"/>
                    <a:pt x="110" y="17"/>
                  </a:cubicBezTo>
                  <a:cubicBezTo>
                    <a:pt x="111" y="17"/>
                    <a:pt x="111" y="17"/>
                    <a:pt x="112" y="18"/>
                  </a:cubicBezTo>
                  <a:cubicBezTo>
                    <a:pt x="112" y="18"/>
                    <a:pt x="113" y="18"/>
                    <a:pt x="113" y="18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4" y="17"/>
                    <a:pt x="114" y="17"/>
                    <a:pt x="114" y="16"/>
                  </a:cubicBezTo>
                  <a:cubicBezTo>
                    <a:pt x="113" y="16"/>
                    <a:pt x="113" y="16"/>
                    <a:pt x="113" y="17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6"/>
                    <a:pt x="112" y="15"/>
                    <a:pt x="112" y="15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11" y="15"/>
                    <a:pt x="111" y="15"/>
                    <a:pt x="110" y="15"/>
                  </a:cubicBezTo>
                  <a:cubicBezTo>
                    <a:pt x="110" y="15"/>
                    <a:pt x="110" y="15"/>
                    <a:pt x="110" y="15"/>
                  </a:cubicBezTo>
                  <a:close/>
                  <a:moveTo>
                    <a:pt x="40" y="36"/>
                  </a:moveTo>
                  <a:cubicBezTo>
                    <a:pt x="40" y="36"/>
                    <a:pt x="40" y="36"/>
                    <a:pt x="40" y="37"/>
                  </a:cubicBezTo>
                  <a:cubicBezTo>
                    <a:pt x="40" y="37"/>
                    <a:pt x="40" y="36"/>
                    <a:pt x="40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0" y="36"/>
                    <a:pt x="40" y="36"/>
                    <a:pt x="40" y="36"/>
                  </a:cubicBezTo>
                  <a:close/>
                  <a:moveTo>
                    <a:pt x="99" y="15"/>
                  </a:moveTo>
                  <a:cubicBezTo>
                    <a:pt x="99" y="15"/>
                    <a:pt x="99" y="15"/>
                    <a:pt x="100" y="15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15"/>
                    <a:pt x="100" y="15"/>
                    <a:pt x="101" y="15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2" y="14"/>
                    <a:pt x="103" y="14"/>
                  </a:cubicBezTo>
                  <a:cubicBezTo>
                    <a:pt x="103" y="14"/>
                    <a:pt x="103" y="14"/>
                    <a:pt x="103" y="15"/>
                  </a:cubicBezTo>
                  <a:cubicBezTo>
                    <a:pt x="103" y="15"/>
                    <a:pt x="103" y="15"/>
                    <a:pt x="103" y="15"/>
                  </a:cubicBezTo>
                  <a:cubicBezTo>
                    <a:pt x="103" y="15"/>
                    <a:pt x="103" y="15"/>
                    <a:pt x="103" y="15"/>
                  </a:cubicBezTo>
                  <a:cubicBezTo>
                    <a:pt x="103" y="15"/>
                    <a:pt x="103" y="15"/>
                    <a:pt x="104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3"/>
                    <a:pt x="105" y="13"/>
                    <a:pt x="104" y="13"/>
                  </a:cubicBezTo>
                  <a:cubicBezTo>
                    <a:pt x="104" y="13"/>
                    <a:pt x="104" y="13"/>
                    <a:pt x="104" y="14"/>
                  </a:cubicBezTo>
                  <a:cubicBezTo>
                    <a:pt x="104" y="14"/>
                    <a:pt x="103" y="14"/>
                    <a:pt x="103" y="13"/>
                  </a:cubicBezTo>
                  <a:cubicBezTo>
                    <a:pt x="103" y="13"/>
                    <a:pt x="103" y="13"/>
                    <a:pt x="102" y="13"/>
                  </a:cubicBezTo>
                  <a:cubicBezTo>
                    <a:pt x="102" y="13"/>
                    <a:pt x="102" y="13"/>
                    <a:pt x="102" y="13"/>
                  </a:cubicBezTo>
                  <a:cubicBezTo>
                    <a:pt x="102" y="14"/>
                    <a:pt x="102" y="14"/>
                    <a:pt x="101" y="14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0" y="14"/>
                    <a:pt x="100" y="14"/>
                    <a:pt x="99" y="14"/>
                  </a:cubicBezTo>
                  <a:cubicBezTo>
                    <a:pt x="99" y="14"/>
                    <a:pt x="99" y="14"/>
                    <a:pt x="98" y="14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98" y="15"/>
                    <a:pt x="98" y="15"/>
                    <a:pt x="98" y="15"/>
                  </a:cubicBezTo>
                  <a:cubicBezTo>
                    <a:pt x="98" y="15"/>
                    <a:pt x="99" y="15"/>
                    <a:pt x="99" y="15"/>
                  </a:cubicBezTo>
                  <a:close/>
                  <a:moveTo>
                    <a:pt x="44" y="35"/>
                  </a:moveTo>
                  <a:cubicBezTo>
                    <a:pt x="44" y="35"/>
                    <a:pt x="44" y="35"/>
                    <a:pt x="43" y="35"/>
                  </a:cubicBezTo>
                  <a:cubicBezTo>
                    <a:pt x="43" y="35"/>
                    <a:pt x="43" y="35"/>
                    <a:pt x="43" y="36"/>
                  </a:cubicBezTo>
                  <a:cubicBezTo>
                    <a:pt x="43" y="36"/>
                    <a:pt x="43" y="36"/>
                    <a:pt x="42" y="36"/>
                  </a:cubicBezTo>
                  <a:cubicBezTo>
                    <a:pt x="42" y="36"/>
                    <a:pt x="42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2" y="36"/>
                    <a:pt x="43" y="36"/>
                  </a:cubicBezTo>
                  <a:cubicBezTo>
                    <a:pt x="43" y="36"/>
                    <a:pt x="44" y="35"/>
                    <a:pt x="44" y="35"/>
                  </a:cubicBezTo>
                  <a:cubicBezTo>
                    <a:pt x="44" y="35"/>
                    <a:pt x="44" y="35"/>
                    <a:pt x="45" y="35"/>
                  </a:cubicBezTo>
                  <a:cubicBezTo>
                    <a:pt x="45" y="35"/>
                    <a:pt x="45" y="35"/>
                    <a:pt x="44" y="35"/>
                  </a:cubicBezTo>
                  <a:close/>
                  <a:moveTo>
                    <a:pt x="122" y="16"/>
                  </a:moveTo>
                  <a:cubicBezTo>
                    <a:pt x="122" y="16"/>
                    <a:pt x="122" y="16"/>
                    <a:pt x="122" y="16"/>
                  </a:cubicBezTo>
                  <a:cubicBezTo>
                    <a:pt x="122" y="17"/>
                    <a:pt x="122" y="17"/>
                    <a:pt x="123" y="17"/>
                  </a:cubicBezTo>
                  <a:cubicBezTo>
                    <a:pt x="123" y="17"/>
                    <a:pt x="123" y="17"/>
                    <a:pt x="124" y="18"/>
                  </a:cubicBezTo>
                  <a:cubicBezTo>
                    <a:pt x="124" y="18"/>
                    <a:pt x="124" y="18"/>
                    <a:pt x="124" y="18"/>
                  </a:cubicBezTo>
                  <a:cubicBezTo>
                    <a:pt x="124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6" y="18"/>
                  </a:cubicBezTo>
                  <a:cubicBezTo>
                    <a:pt x="126" y="18"/>
                    <a:pt x="126" y="18"/>
                    <a:pt x="126" y="18"/>
                  </a:cubicBezTo>
                  <a:cubicBezTo>
                    <a:pt x="126" y="18"/>
                    <a:pt x="126" y="18"/>
                    <a:pt x="126" y="18"/>
                  </a:cubicBezTo>
                  <a:cubicBezTo>
                    <a:pt x="125" y="17"/>
                    <a:pt x="125" y="17"/>
                    <a:pt x="125" y="17"/>
                  </a:cubicBezTo>
                  <a:cubicBezTo>
                    <a:pt x="125" y="17"/>
                    <a:pt x="125" y="17"/>
                    <a:pt x="125" y="17"/>
                  </a:cubicBezTo>
                  <a:cubicBezTo>
                    <a:pt x="125" y="17"/>
                    <a:pt x="125" y="17"/>
                    <a:pt x="125" y="17"/>
                  </a:cubicBezTo>
                  <a:cubicBezTo>
                    <a:pt x="125" y="16"/>
                    <a:pt x="125" y="16"/>
                    <a:pt x="125" y="16"/>
                  </a:cubicBezTo>
                  <a:cubicBezTo>
                    <a:pt x="124" y="16"/>
                    <a:pt x="124" y="16"/>
                    <a:pt x="124" y="16"/>
                  </a:cubicBezTo>
                  <a:cubicBezTo>
                    <a:pt x="124" y="16"/>
                    <a:pt x="123" y="16"/>
                    <a:pt x="123" y="16"/>
                  </a:cubicBezTo>
                  <a:cubicBezTo>
                    <a:pt x="123" y="16"/>
                    <a:pt x="123" y="16"/>
                    <a:pt x="123" y="15"/>
                  </a:cubicBezTo>
                  <a:cubicBezTo>
                    <a:pt x="122" y="15"/>
                    <a:pt x="122" y="15"/>
                    <a:pt x="122" y="15"/>
                  </a:cubicBezTo>
                  <a:cubicBezTo>
                    <a:pt x="122" y="15"/>
                    <a:pt x="122" y="15"/>
                    <a:pt x="121" y="16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1" y="16"/>
                    <a:pt x="122" y="16"/>
                    <a:pt x="122" y="16"/>
                  </a:cubicBezTo>
                  <a:close/>
                  <a:moveTo>
                    <a:pt x="48" y="30"/>
                  </a:moveTo>
                  <a:cubicBezTo>
                    <a:pt x="48" y="30"/>
                    <a:pt x="47" y="30"/>
                    <a:pt x="47" y="30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8" y="30"/>
                    <a:pt x="48" y="30"/>
                    <a:pt x="49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8" y="30"/>
                    <a:pt x="48" y="30"/>
                    <a:pt x="48" y="30"/>
                  </a:cubicBezTo>
                  <a:close/>
                  <a:moveTo>
                    <a:pt x="60" y="31"/>
                  </a:move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8" y="31"/>
                    <a:pt x="58" y="32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57" y="32"/>
                    <a:pt x="57" y="33"/>
                    <a:pt x="56" y="33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7" y="33"/>
                    <a:pt x="58" y="33"/>
                    <a:pt x="58" y="32"/>
                  </a:cubicBezTo>
                  <a:cubicBezTo>
                    <a:pt x="58" y="32"/>
                    <a:pt x="58" y="32"/>
                    <a:pt x="59" y="32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9" y="32"/>
                    <a:pt x="60" y="31"/>
                    <a:pt x="60" y="31"/>
                  </a:cubicBezTo>
                  <a:cubicBezTo>
                    <a:pt x="60" y="31"/>
                    <a:pt x="60" y="31"/>
                    <a:pt x="60" y="31"/>
                  </a:cubicBezTo>
                  <a:close/>
                  <a:moveTo>
                    <a:pt x="115" y="14"/>
                  </a:moveTo>
                  <a:cubicBezTo>
                    <a:pt x="116" y="14"/>
                    <a:pt x="116" y="14"/>
                    <a:pt x="116" y="14"/>
                  </a:cubicBezTo>
                  <a:cubicBezTo>
                    <a:pt x="116" y="14"/>
                    <a:pt x="116" y="14"/>
                    <a:pt x="115" y="14"/>
                  </a:cubicBezTo>
                  <a:cubicBezTo>
                    <a:pt x="115" y="14"/>
                    <a:pt x="115" y="14"/>
                    <a:pt x="115" y="14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7" y="15"/>
                    <a:pt x="117" y="15"/>
                    <a:pt x="117" y="15"/>
                  </a:cubicBezTo>
                  <a:cubicBezTo>
                    <a:pt x="117" y="15"/>
                    <a:pt x="117" y="15"/>
                    <a:pt x="118" y="15"/>
                  </a:cubicBezTo>
                  <a:cubicBezTo>
                    <a:pt x="118" y="15"/>
                    <a:pt x="118" y="15"/>
                    <a:pt x="118" y="15"/>
                  </a:cubicBezTo>
                  <a:cubicBezTo>
                    <a:pt x="119" y="15"/>
                    <a:pt x="119" y="15"/>
                    <a:pt x="119" y="15"/>
                  </a:cubicBezTo>
                  <a:cubicBezTo>
                    <a:pt x="119" y="16"/>
                    <a:pt x="119" y="16"/>
                    <a:pt x="120" y="16"/>
                  </a:cubicBezTo>
                  <a:cubicBezTo>
                    <a:pt x="120" y="16"/>
                    <a:pt x="120" y="16"/>
                    <a:pt x="121" y="16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1" y="16"/>
                    <a:pt x="121" y="16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19" y="15"/>
                    <a:pt x="119" y="15"/>
                    <a:pt x="119" y="14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18" y="14"/>
                    <a:pt x="118" y="14"/>
                    <a:pt x="118" y="14"/>
                  </a:cubicBezTo>
                  <a:cubicBezTo>
                    <a:pt x="118" y="14"/>
                    <a:pt x="118" y="14"/>
                    <a:pt x="118" y="14"/>
                  </a:cubicBezTo>
                  <a:cubicBezTo>
                    <a:pt x="117" y="14"/>
                    <a:pt x="117" y="13"/>
                    <a:pt x="116" y="13"/>
                  </a:cubicBezTo>
                  <a:cubicBezTo>
                    <a:pt x="116" y="13"/>
                    <a:pt x="116" y="13"/>
                    <a:pt x="115" y="13"/>
                  </a:cubicBezTo>
                  <a:cubicBezTo>
                    <a:pt x="115" y="13"/>
                    <a:pt x="115" y="13"/>
                    <a:pt x="115" y="13"/>
                  </a:cubicBezTo>
                  <a:cubicBezTo>
                    <a:pt x="115" y="13"/>
                    <a:pt x="115" y="13"/>
                    <a:pt x="115" y="14"/>
                  </a:cubicBezTo>
                  <a:cubicBezTo>
                    <a:pt x="115" y="14"/>
                    <a:pt x="115" y="14"/>
                    <a:pt x="115" y="14"/>
                  </a:cubicBezTo>
                  <a:close/>
                  <a:moveTo>
                    <a:pt x="145" y="46"/>
                  </a:moveTo>
                  <a:cubicBezTo>
                    <a:pt x="145" y="46"/>
                    <a:pt x="145" y="46"/>
                    <a:pt x="145" y="46"/>
                  </a:cubicBezTo>
                  <a:cubicBezTo>
                    <a:pt x="145" y="46"/>
                    <a:pt x="145" y="46"/>
                    <a:pt x="145" y="46"/>
                  </a:cubicBezTo>
                  <a:cubicBezTo>
                    <a:pt x="145" y="46"/>
                    <a:pt x="145" y="46"/>
                    <a:pt x="145" y="46"/>
                  </a:cubicBezTo>
                  <a:cubicBezTo>
                    <a:pt x="145" y="46"/>
                    <a:pt x="145" y="46"/>
                    <a:pt x="145" y="46"/>
                  </a:cubicBezTo>
                  <a:close/>
                  <a:moveTo>
                    <a:pt x="148" y="46"/>
                  </a:moveTo>
                  <a:cubicBezTo>
                    <a:pt x="148" y="46"/>
                    <a:pt x="148" y="46"/>
                    <a:pt x="148" y="47"/>
                  </a:cubicBezTo>
                  <a:cubicBezTo>
                    <a:pt x="148" y="46"/>
                    <a:pt x="148" y="46"/>
                    <a:pt x="148" y="46"/>
                  </a:cubicBezTo>
                  <a:cubicBezTo>
                    <a:pt x="148" y="46"/>
                    <a:pt x="148" y="46"/>
                    <a:pt x="148" y="45"/>
                  </a:cubicBezTo>
                  <a:cubicBezTo>
                    <a:pt x="148" y="46"/>
                    <a:pt x="148" y="46"/>
                    <a:pt x="148" y="46"/>
                  </a:cubicBezTo>
                  <a:close/>
                  <a:moveTo>
                    <a:pt x="123" y="96"/>
                  </a:moveTo>
                  <a:cubicBezTo>
                    <a:pt x="121" y="95"/>
                    <a:pt x="121" y="96"/>
                    <a:pt x="123" y="97"/>
                  </a:cubicBezTo>
                  <a:cubicBezTo>
                    <a:pt x="124" y="98"/>
                    <a:pt x="124" y="97"/>
                    <a:pt x="124" y="97"/>
                  </a:cubicBezTo>
                  <a:cubicBezTo>
                    <a:pt x="124" y="97"/>
                    <a:pt x="124" y="96"/>
                    <a:pt x="123" y="96"/>
                  </a:cubicBezTo>
                  <a:close/>
                  <a:moveTo>
                    <a:pt x="134" y="39"/>
                  </a:moveTo>
                  <a:cubicBezTo>
                    <a:pt x="134" y="40"/>
                    <a:pt x="134" y="40"/>
                    <a:pt x="134" y="40"/>
                  </a:cubicBezTo>
                  <a:cubicBezTo>
                    <a:pt x="134" y="40"/>
                    <a:pt x="135" y="41"/>
                    <a:pt x="135" y="40"/>
                  </a:cubicBezTo>
                  <a:cubicBezTo>
                    <a:pt x="135" y="39"/>
                    <a:pt x="134" y="39"/>
                    <a:pt x="134" y="39"/>
                  </a:cubicBezTo>
                  <a:close/>
                  <a:moveTo>
                    <a:pt x="132" y="47"/>
                  </a:moveTo>
                  <a:cubicBezTo>
                    <a:pt x="132" y="47"/>
                    <a:pt x="133" y="47"/>
                    <a:pt x="134" y="47"/>
                  </a:cubicBezTo>
                  <a:cubicBezTo>
                    <a:pt x="134" y="47"/>
                    <a:pt x="134" y="47"/>
                    <a:pt x="134" y="46"/>
                  </a:cubicBezTo>
                  <a:cubicBezTo>
                    <a:pt x="133" y="46"/>
                    <a:pt x="133" y="47"/>
                    <a:pt x="133" y="47"/>
                  </a:cubicBezTo>
                  <a:cubicBezTo>
                    <a:pt x="132" y="47"/>
                    <a:pt x="132" y="47"/>
                    <a:pt x="132" y="47"/>
                  </a:cubicBezTo>
                  <a:close/>
                  <a:moveTo>
                    <a:pt x="157" y="68"/>
                  </a:moveTo>
                  <a:cubicBezTo>
                    <a:pt x="157" y="67"/>
                    <a:pt x="157" y="67"/>
                    <a:pt x="157" y="67"/>
                  </a:cubicBezTo>
                  <a:cubicBezTo>
                    <a:pt x="157" y="66"/>
                    <a:pt x="157" y="66"/>
                    <a:pt x="157" y="66"/>
                  </a:cubicBezTo>
                  <a:cubicBezTo>
                    <a:pt x="156" y="66"/>
                    <a:pt x="156" y="65"/>
                    <a:pt x="156" y="65"/>
                  </a:cubicBezTo>
                  <a:cubicBezTo>
                    <a:pt x="155" y="65"/>
                    <a:pt x="155" y="65"/>
                    <a:pt x="155" y="65"/>
                  </a:cubicBezTo>
                  <a:cubicBezTo>
                    <a:pt x="155" y="64"/>
                    <a:pt x="155" y="64"/>
                    <a:pt x="155" y="64"/>
                  </a:cubicBezTo>
                  <a:cubicBezTo>
                    <a:pt x="154" y="64"/>
                    <a:pt x="154" y="64"/>
                    <a:pt x="154" y="64"/>
                  </a:cubicBezTo>
                  <a:cubicBezTo>
                    <a:pt x="154" y="63"/>
                    <a:pt x="155" y="63"/>
                    <a:pt x="155" y="63"/>
                  </a:cubicBezTo>
                  <a:cubicBezTo>
                    <a:pt x="155" y="62"/>
                    <a:pt x="155" y="62"/>
                    <a:pt x="155" y="62"/>
                  </a:cubicBezTo>
                  <a:cubicBezTo>
                    <a:pt x="154" y="62"/>
                    <a:pt x="154" y="62"/>
                    <a:pt x="153" y="63"/>
                  </a:cubicBezTo>
                  <a:cubicBezTo>
                    <a:pt x="153" y="63"/>
                    <a:pt x="152" y="64"/>
                    <a:pt x="152" y="64"/>
                  </a:cubicBezTo>
                  <a:cubicBezTo>
                    <a:pt x="151" y="64"/>
                    <a:pt x="151" y="64"/>
                    <a:pt x="151" y="64"/>
                  </a:cubicBezTo>
                  <a:cubicBezTo>
                    <a:pt x="151" y="64"/>
                    <a:pt x="151" y="64"/>
                    <a:pt x="152" y="65"/>
                  </a:cubicBezTo>
                  <a:cubicBezTo>
                    <a:pt x="151" y="65"/>
                    <a:pt x="151" y="65"/>
                    <a:pt x="151" y="66"/>
                  </a:cubicBezTo>
                  <a:cubicBezTo>
                    <a:pt x="151" y="66"/>
                    <a:pt x="152" y="66"/>
                    <a:pt x="152" y="66"/>
                  </a:cubicBezTo>
                  <a:cubicBezTo>
                    <a:pt x="153" y="66"/>
                    <a:pt x="153" y="66"/>
                    <a:pt x="153" y="67"/>
                  </a:cubicBezTo>
                  <a:cubicBezTo>
                    <a:pt x="154" y="67"/>
                    <a:pt x="154" y="67"/>
                    <a:pt x="155" y="67"/>
                  </a:cubicBezTo>
                  <a:cubicBezTo>
                    <a:pt x="154" y="67"/>
                    <a:pt x="154" y="67"/>
                    <a:pt x="153" y="67"/>
                  </a:cubicBezTo>
                  <a:cubicBezTo>
                    <a:pt x="154" y="68"/>
                    <a:pt x="154" y="68"/>
                    <a:pt x="155" y="68"/>
                  </a:cubicBezTo>
                  <a:cubicBezTo>
                    <a:pt x="155" y="68"/>
                    <a:pt x="155" y="68"/>
                    <a:pt x="156" y="68"/>
                  </a:cubicBezTo>
                  <a:cubicBezTo>
                    <a:pt x="156" y="68"/>
                    <a:pt x="156" y="68"/>
                    <a:pt x="156" y="69"/>
                  </a:cubicBezTo>
                  <a:cubicBezTo>
                    <a:pt x="156" y="69"/>
                    <a:pt x="156" y="69"/>
                    <a:pt x="157" y="69"/>
                  </a:cubicBezTo>
                  <a:cubicBezTo>
                    <a:pt x="157" y="69"/>
                    <a:pt x="157" y="69"/>
                    <a:pt x="157" y="68"/>
                  </a:cubicBezTo>
                  <a:cubicBezTo>
                    <a:pt x="157" y="68"/>
                    <a:pt x="157" y="68"/>
                    <a:pt x="157" y="68"/>
                  </a:cubicBezTo>
                  <a:close/>
                  <a:moveTo>
                    <a:pt x="132" y="98"/>
                  </a:moveTo>
                  <a:cubicBezTo>
                    <a:pt x="132" y="98"/>
                    <a:pt x="132" y="97"/>
                    <a:pt x="131" y="96"/>
                  </a:cubicBezTo>
                  <a:cubicBezTo>
                    <a:pt x="130" y="96"/>
                    <a:pt x="129" y="96"/>
                    <a:pt x="129" y="96"/>
                  </a:cubicBezTo>
                  <a:cubicBezTo>
                    <a:pt x="129" y="95"/>
                    <a:pt x="128" y="96"/>
                    <a:pt x="128" y="96"/>
                  </a:cubicBezTo>
                  <a:cubicBezTo>
                    <a:pt x="128" y="96"/>
                    <a:pt x="129" y="96"/>
                    <a:pt x="128" y="97"/>
                  </a:cubicBezTo>
                  <a:cubicBezTo>
                    <a:pt x="127" y="97"/>
                    <a:pt x="129" y="97"/>
                    <a:pt x="129" y="97"/>
                  </a:cubicBezTo>
                  <a:cubicBezTo>
                    <a:pt x="129" y="97"/>
                    <a:pt x="128" y="98"/>
                    <a:pt x="128" y="97"/>
                  </a:cubicBezTo>
                  <a:cubicBezTo>
                    <a:pt x="127" y="97"/>
                    <a:pt x="126" y="96"/>
                    <a:pt x="126" y="97"/>
                  </a:cubicBezTo>
                  <a:cubicBezTo>
                    <a:pt x="126" y="98"/>
                    <a:pt x="127" y="98"/>
                    <a:pt x="127" y="98"/>
                  </a:cubicBezTo>
                  <a:cubicBezTo>
                    <a:pt x="128" y="98"/>
                    <a:pt x="128" y="98"/>
                    <a:pt x="129" y="98"/>
                  </a:cubicBezTo>
                  <a:cubicBezTo>
                    <a:pt x="129" y="98"/>
                    <a:pt x="129" y="99"/>
                    <a:pt x="129" y="99"/>
                  </a:cubicBezTo>
                  <a:cubicBezTo>
                    <a:pt x="130" y="99"/>
                    <a:pt x="130" y="98"/>
                    <a:pt x="130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1" y="99"/>
                    <a:pt x="133" y="100"/>
                    <a:pt x="133" y="99"/>
                  </a:cubicBezTo>
                  <a:cubicBezTo>
                    <a:pt x="133" y="98"/>
                    <a:pt x="132" y="98"/>
                    <a:pt x="132" y="98"/>
                  </a:cubicBezTo>
                  <a:close/>
                  <a:moveTo>
                    <a:pt x="127" y="94"/>
                  </a:moveTo>
                  <a:cubicBezTo>
                    <a:pt x="127" y="94"/>
                    <a:pt x="126" y="93"/>
                    <a:pt x="126" y="93"/>
                  </a:cubicBezTo>
                  <a:cubicBezTo>
                    <a:pt x="126" y="93"/>
                    <a:pt x="125" y="93"/>
                    <a:pt x="125" y="92"/>
                  </a:cubicBezTo>
                  <a:cubicBezTo>
                    <a:pt x="124" y="91"/>
                    <a:pt x="124" y="91"/>
                    <a:pt x="124" y="90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0"/>
                    <a:pt x="123" y="89"/>
                    <a:pt x="121" y="88"/>
                  </a:cubicBezTo>
                  <a:cubicBezTo>
                    <a:pt x="119" y="87"/>
                    <a:pt x="116" y="88"/>
                    <a:pt x="116" y="88"/>
                  </a:cubicBezTo>
                  <a:cubicBezTo>
                    <a:pt x="116" y="88"/>
                    <a:pt x="116" y="89"/>
                    <a:pt x="117" y="89"/>
                  </a:cubicBezTo>
                  <a:cubicBezTo>
                    <a:pt x="117" y="89"/>
                    <a:pt x="118" y="89"/>
                    <a:pt x="119" y="89"/>
                  </a:cubicBezTo>
                  <a:cubicBezTo>
                    <a:pt x="120" y="89"/>
                    <a:pt x="120" y="90"/>
                    <a:pt x="120" y="90"/>
                  </a:cubicBezTo>
                  <a:cubicBezTo>
                    <a:pt x="120" y="90"/>
                    <a:pt x="121" y="90"/>
                    <a:pt x="121" y="91"/>
                  </a:cubicBezTo>
                  <a:cubicBezTo>
                    <a:pt x="121" y="91"/>
                    <a:pt x="122" y="91"/>
                    <a:pt x="122" y="91"/>
                  </a:cubicBezTo>
                  <a:cubicBezTo>
                    <a:pt x="122" y="91"/>
                    <a:pt x="123" y="93"/>
                    <a:pt x="123" y="93"/>
                  </a:cubicBezTo>
                  <a:cubicBezTo>
                    <a:pt x="124" y="93"/>
                    <a:pt x="124" y="93"/>
                    <a:pt x="124" y="93"/>
                  </a:cubicBezTo>
                  <a:cubicBezTo>
                    <a:pt x="124" y="93"/>
                    <a:pt x="124" y="93"/>
                    <a:pt x="123" y="93"/>
                  </a:cubicBezTo>
                  <a:cubicBezTo>
                    <a:pt x="123" y="94"/>
                    <a:pt x="123" y="94"/>
                    <a:pt x="123" y="94"/>
                  </a:cubicBezTo>
                  <a:cubicBezTo>
                    <a:pt x="124" y="94"/>
                    <a:pt x="124" y="94"/>
                    <a:pt x="125" y="95"/>
                  </a:cubicBezTo>
                  <a:cubicBezTo>
                    <a:pt x="125" y="95"/>
                    <a:pt x="127" y="95"/>
                    <a:pt x="127" y="95"/>
                  </a:cubicBezTo>
                  <a:cubicBezTo>
                    <a:pt x="127" y="95"/>
                    <a:pt x="127" y="95"/>
                    <a:pt x="127" y="94"/>
                  </a:cubicBezTo>
                  <a:close/>
                  <a:moveTo>
                    <a:pt x="124" y="19"/>
                  </a:moveTo>
                  <a:cubicBezTo>
                    <a:pt x="124" y="19"/>
                    <a:pt x="124" y="20"/>
                    <a:pt x="123" y="19"/>
                  </a:cubicBezTo>
                  <a:cubicBezTo>
                    <a:pt x="123" y="19"/>
                    <a:pt x="123" y="19"/>
                    <a:pt x="123" y="19"/>
                  </a:cubicBezTo>
                  <a:cubicBezTo>
                    <a:pt x="123" y="19"/>
                    <a:pt x="122" y="19"/>
                    <a:pt x="122" y="19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122" y="19"/>
                    <a:pt x="121" y="19"/>
                    <a:pt x="121" y="18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21" y="18"/>
                    <a:pt x="121" y="18"/>
                    <a:pt x="121" y="17"/>
                  </a:cubicBezTo>
                  <a:cubicBezTo>
                    <a:pt x="121" y="17"/>
                    <a:pt x="121" y="17"/>
                    <a:pt x="120" y="17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20" y="17"/>
                    <a:pt x="119" y="17"/>
                    <a:pt x="119" y="17"/>
                  </a:cubicBezTo>
                  <a:cubicBezTo>
                    <a:pt x="119" y="17"/>
                    <a:pt x="119" y="17"/>
                    <a:pt x="118" y="17"/>
                  </a:cubicBezTo>
                  <a:cubicBezTo>
                    <a:pt x="118" y="17"/>
                    <a:pt x="119" y="18"/>
                    <a:pt x="119" y="18"/>
                  </a:cubicBezTo>
                  <a:cubicBezTo>
                    <a:pt x="119" y="18"/>
                    <a:pt x="118" y="17"/>
                    <a:pt x="118" y="17"/>
                  </a:cubicBezTo>
                  <a:cubicBezTo>
                    <a:pt x="118" y="17"/>
                    <a:pt x="118" y="17"/>
                    <a:pt x="118" y="17"/>
                  </a:cubicBezTo>
                  <a:cubicBezTo>
                    <a:pt x="118" y="17"/>
                    <a:pt x="117" y="17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7" y="17"/>
                    <a:pt x="117" y="17"/>
                    <a:pt x="116" y="17"/>
                  </a:cubicBezTo>
                  <a:cubicBezTo>
                    <a:pt x="116" y="16"/>
                    <a:pt x="116" y="16"/>
                    <a:pt x="116" y="16"/>
                  </a:cubicBezTo>
                  <a:cubicBezTo>
                    <a:pt x="116" y="16"/>
                    <a:pt x="116" y="16"/>
                    <a:pt x="116" y="16"/>
                  </a:cubicBezTo>
                  <a:cubicBezTo>
                    <a:pt x="115" y="16"/>
                    <a:pt x="115" y="16"/>
                    <a:pt x="115" y="16"/>
                  </a:cubicBezTo>
                  <a:cubicBezTo>
                    <a:pt x="115" y="16"/>
                    <a:pt x="115" y="16"/>
                    <a:pt x="115" y="16"/>
                  </a:cubicBezTo>
                  <a:cubicBezTo>
                    <a:pt x="115" y="16"/>
                    <a:pt x="115" y="16"/>
                    <a:pt x="115" y="17"/>
                  </a:cubicBezTo>
                  <a:cubicBezTo>
                    <a:pt x="115" y="17"/>
                    <a:pt x="115" y="17"/>
                    <a:pt x="115" y="17"/>
                  </a:cubicBezTo>
                  <a:cubicBezTo>
                    <a:pt x="115" y="17"/>
                    <a:pt x="115" y="17"/>
                    <a:pt x="116" y="17"/>
                  </a:cubicBezTo>
                  <a:cubicBezTo>
                    <a:pt x="116" y="17"/>
                    <a:pt x="116" y="17"/>
                    <a:pt x="116" y="18"/>
                  </a:cubicBezTo>
                  <a:cubicBezTo>
                    <a:pt x="116" y="18"/>
                    <a:pt x="116" y="18"/>
                    <a:pt x="116" y="18"/>
                  </a:cubicBezTo>
                  <a:cubicBezTo>
                    <a:pt x="117" y="18"/>
                    <a:pt x="117" y="18"/>
                    <a:pt x="117" y="18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9" y="19"/>
                    <a:pt x="119" y="19"/>
                    <a:pt x="119" y="19"/>
                  </a:cubicBezTo>
                  <a:cubicBezTo>
                    <a:pt x="119" y="19"/>
                    <a:pt x="119" y="19"/>
                    <a:pt x="120" y="19"/>
                  </a:cubicBezTo>
                  <a:cubicBezTo>
                    <a:pt x="120" y="19"/>
                    <a:pt x="120" y="19"/>
                    <a:pt x="121" y="20"/>
                  </a:cubicBezTo>
                  <a:cubicBezTo>
                    <a:pt x="121" y="19"/>
                    <a:pt x="121" y="19"/>
                    <a:pt x="121" y="19"/>
                  </a:cubicBezTo>
                  <a:cubicBezTo>
                    <a:pt x="121" y="19"/>
                    <a:pt x="121" y="19"/>
                    <a:pt x="121" y="19"/>
                  </a:cubicBezTo>
                  <a:cubicBezTo>
                    <a:pt x="121" y="19"/>
                    <a:pt x="122" y="19"/>
                    <a:pt x="122" y="19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122" y="19"/>
                    <a:pt x="122" y="19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3" y="20"/>
                    <a:pt x="123" y="21"/>
                    <a:pt x="123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4" y="21"/>
                    <a:pt x="124" y="21"/>
                    <a:pt x="125" y="21"/>
                  </a:cubicBezTo>
                  <a:cubicBezTo>
                    <a:pt x="125" y="21"/>
                    <a:pt x="125" y="21"/>
                    <a:pt x="125" y="20"/>
                  </a:cubicBezTo>
                  <a:cubicBezTo>
                    <a:pt x="125" y="20"/>
                    <a:pt x="124" y="19"/>
                    <a:pt x="124" y="19"/>
                  </a:cubicBezTo>
                  <a:close/>
                  <a:moveTo>
                    <a:pt x="139" y="35"/>
                  </a:moveTo>
                  <a:cubicBezTo>
                    <a:pt x="139" y="35"/>
                    <a:pt x="139" y="35"/>
                    <a:pt x="140" y="35"/>
                  </a:cubicBezTo>
                  <a:cubicBezTo>
                    <a:pt x="140" y="35"/>
                    <a:pt x="140" y="35"/>
                    <a:pt x="140" y="35"/>
                  </a:cubicBezTo>
                  <a:cubicBezTo>
                    <a:pt x="140" y="34"/>
                    <a:pt x="139" y="34"/>
                    <a:pt x="139" y="34"/>
                  </a:cubicBezTo>
                  <a:cubicBezTo>
                    <a:pt x="139" y="34"/>
                    <a:pt x="138" y="34"/>
                    <a:pt x="138" y="34"/>
                  </a:cubicBezTo>
                  <a:cubicBezTo>
                    <a:pt x="138" y="34"/>
                    <a:pt x="138" y="34"/>
                    <a:pt x="138" y="34"/>
                  </a:cubicBezTo>
                  <a:cubicBezTo>
                    <a:pt x="138" y="35"/>
                    <a:pt x="138" y="35"/>
                    <a:pt x="139" y="35"/>
                  </a:cubicBezTo>
                  <a:close/>
                  <a:moveTo>
                    <a:pt x="117" y="24"/>
                  </a:moveTo>
                  <a:cubicBezTo>
                    <a:pt x="117" y="24"/>
                    <a:pt x="117" y="24"/>
                    <a:pt x="117" y="24"/>
                  </a:cubicBezTo>
                  <a:cubicBezTo>
                    <a:pt x="117" y="24"/>
                    <a:pt x="117" y="24"/>
                    <a:pt x="117" y="23"/>
                  </a:cubicBezTo>
                  <a:cubicBezTo>
                    <a:pt x="117" y="23"/>
                    <a:pt x="117" y="23"/>
                    <a:pt x="116" y="23"/>
                  </a:cubicBezTo>
                  <a:cubicBezTo>
                    <a:pt x="116" y="23"/>
                    <a:pt x="116" y="23"/>
                    <a:pt x="116" y="24"/>
                  </a:cubicBezTo>
                  <a:cubicBezTo>
                    <a:pt x="116" y="24"/>
                    <a:pt x="117" y="24"/>
                    <a:pt x="117" y="24"/>
                  </a:cubicBezTo>
                  <a:close/>
                  <a:moveTo>
                    <a:pt x="116" y="18"/>
                  </a:moveTo>
                  <a:cubicBezTo>
                    <a:pt x="116" y="17"/>
                    <a:pt x="115" y="17"/>
                    <a:pt x="115" y="17"/>
                  </a:cubicBezTo>
                  <a:cubicBezTo>
                    <a:pt x="114" y="17"/>
                    <a:pt x="114" y="17"/>
                    <a:pt x="114" y="18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4" y="18"/>
                    <a:pt x="115" y="19"/>
                    <a:pt x="116" y="18"/>
                  </a:cubicBezTo>
                  <a:close/>
                  <a:moveTo>
                    <a:pt x="113" y="21"/>
                  </a:moveTo>
                  <a:cubicBezTo>
                    <a:pt x="113" y="21"/>
                    <a:pt x="113" y="21"/>
                    <a:pt x="113" y="21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4" y="20"/>
                    <a:pt x="114" y="19"/>
                    <a:pt x="114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9"/>
                    <a:pt x="112" y="19"/>
                    <a:pt x="112" y="19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1" y="19"/>
                    <a:pt x="111" y="19"/>
                    <a:pt x="111" y="19"/>
                  </a:cubicBezTo>
                  <a:cubicBezTo>
                    <a:pt x="111" y="19"/>
                    <a:pt x="111" y="19"/>
                    <a:pt x="110" y="19"/>
                  </a:cubicBezTo>
                  <a:cubicBezTo>
                    <a:pt x="110" y="20"/>
                    <a:pt x="110" y="21"/>
                    <a:pt x="110" y="21"/>
                  </a:cubicBezTo>
                  <a:cubicBezTo>
                    <a:pt x="110" y="21"/>
                    <a:pt x="110" y="21"/>
                    <a:pt x="110" y="21"/>
                  </a:cubicBezTo>
                  <a:cubicBezTo>
                    <a:pt x="110" y="21"/>
                    <a:pt x="110" y="21"/>
                    <a:pt x="110" y="20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09" y="20"/>
                    <a:pt x="109" y="20"/>
                    <a:pt x="109" y="19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7" y="19"/>
                    <a:pt x="107" y="19"/>
                    <a:pt x="107" y="19"/>
                  </a:cubicBezTo>
                  <a:cubicBezTo>
                    <a:pt x="107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5" y="18"/>
                  </a:cubicBezTo>
                  <a:cubicBezTo>
                    <a:pt x="105" y="19"/>
                    <a:pt x="105" y="19"/>
                    <a:pt x="105" y="19"/>
                  </a:cubicBezTo>
                  <a:cubicBezTo>
                    <a:pt x="105" y="19"/>
                    <a:pt x="105" y="18"/>
                    <a:pt x="105" y="18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4" y="18"/>
                    <a:pt x="103" y="17"/>
                  </a:cubicBezTo>
                  <a:cubicBezTo>
                    <a:pt x="103" y="17"/>
                    <a:pt x="103" y="17"/>
                    <a:pt x="103" y="17"/>
                  </a:cubicBezTo>
                  <a:cubicBezTo>
                    <a:pt x="102" y="17"/>
                    <a:pt x="102" y="17"/>
                    <a:pt x="102" y="17"/>
                  </a:cubicBezTo>
                  <a:cubicBezTo>
                    <a:pt x="101" y="17"/>
                    <a:pt x="101" y="17"/>
                    <a:pt x="101" y="16"/>
                  </a:cubicBezTo>
                  <a:cubicBezTo>
                    <a:pt x="100" y="16"/>
                    <a:pt x="99" y="16"/>
                    <a:pt x="99" y="16"/>
                  </a:cubicBezTo>
                  <a:cubicBezTo>
                    <a:pt x="98" y="16"/>
                    <a:pt x="98" y="16"/>
                    <a:pt x="97" y="16"/>
                  </a:cubicBezTo>
                  <a:cubicBezTo>
                    <a:pt x="96" y="16"/>
                    <a:pt x="96" y="16"/>
                    <a:pt x="95" y="16"/>
                  </a:cubicBezTo>
                  <a:cubicBezTo>
                    <a:pt x="95" y="16"/>
                    <a:pt x="95" y="16"/>
                    <a:pt x="95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4" y="17"/>
                    <a:pt x="94" y="17"/>
                    <a:pt x="94" y="18"/>
                  </a:cubicBezTo>
                  <a:cubicBezTo>
                    <a:pt x="94" y="18"/>
                    <a:pt x="93" y="18"/>
                    <a:pt x="93" y="18"/>
                  </a:cubicBezTo>
                  <a:cubicBezTo>
                    <a:pt x="94" y="18"/>
                    <a:pt x="94" y="19"/>
                    <a:pt x="94" y="19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5" y="19"/>
                    <a:pt x="95" y="20"/>
                    <a:pt x="96" y="20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9" y="19"/>
                    <a:pt x="99" y="19"/>
                    <a:pt x="99" y="19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1" y="18"/>
                    <a:pt x="102" y="18"/>
                    <a:pt x="102" y="18"/>
                  </a:cubicBezTo>
                  <a:cubicBezTo>
                    <a:pt x="102" y="18"/>
                    <a:pt x="101" y="18"/>
                    <a:pt x="101" y="18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100" y="19"/>
                    <a:pt x="99" y="19"/>
                    <a:pt x="99" y="19"/>
                  </a:cubicBezTo>
                  <a:cubicBezTo>
                    <a:pt x="99" y="19"/>
                    <a:pt x="100" y="19"/>
                    <a:pt x="100" y="20"/>
                  </a:cubicBezTo>
                  <a:cubicBezTo>
                    <a:pt x="100" y="20"/>
                    <a:pt x="100" y="20"/>
                    <a:pt x="101" y="20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00" y="20"/>
                    <a:pt x="100" y="20"/>
                    <a:pt x="101" y="20"/>
                  </a:cubicBezTo>
                  <a:cubicBezTo>
                    <a:pt x="102" y="21"/>
                    <a:pt x="103" y="21"/>
                    <a:pt x="105" y="21"/>
                  </a:cubicBezTo>
                  <a:cubicBezTo>
                    <a:pt x="104" y="21"/>
                    <a:pt x="103" y="21"/>
                    <a:pt x="101" y="21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0" y="21"/>
                    <a:pt x="100" y="21"/>
                    <a:pt x="100" y="22"/>
                  </a:cubicBezTo>
                  <a:cubicBezTo>
                    <a:pt x="101" y="22"/>
                    <a:pt x="101" y="22"/>
                    <a:pt x="101" y="22"/>
                  </a:cubicBezTo>
                  <a:cubicBezTo>
                    <a:pt x="101" y="22"/>
                    <a:pt x="103" y="22"/>
                    <a:pt x="103" y="23"/>
                  </a:cubicBezTo>
                  <a:cubicBezTo>
                    <a:pt x="103" y="23"/>
                    <a:pt x="104" y="23"/>
                    <a:pt x="104" y="23"/>
                  </a:cubicBezTo>
                  <a:cubicBezTo>
                    <a:pt x="105" y="23"/>
                    <a:pt x="105" y="24"/>
                    <a:pt x="106" y="24"/>
                  </a:cubicBezTo>
                  <a:cubicBezTo>
                    <a:pt x="106" y="24"/>
                    <a:pt x="107" y="24"/>
                    <a:pt x="107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9" y="24"/>
                    <a:pt x="109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5"/>
                    <a:pt x="112" y="25"/>
                    <a:pt x="113" y="25"/>
                  </a:cubicBezTo>
                  <a:cubicBezTo>
                    <a:pt x="113" y="25"/>
                    <a:pt x="114" y="25"/>
                    <a:pt x="114" y="25"/>
                  </a:cubicBezTo>
                  <a:cubicBezTo>
                    <a:pt x="114" y="25"/>
                    <a:pt x="114" y="25"/>
                    <a:pt x="115" y="26"/>
                  </a:cubicBezTo>
                  <a:cubicBezTo>
                    <a:pt x="115" y="25"/>
                    <a:pt x="115" y="25"/>
                    <a:pt x="115" y="25"/>
                  </a:cubicBezTo>
                  <a:cubicBezTo>
                    <a:pt x="116" y="25"/>
                    <a:pt x="116" y="25"/>
                    <a:pt x="116" y="25"/>
                  </a:cubicBezTo>
                  <a:cubicBezTo>
                    <a:pt x="116" y="24"/>
                    <a:pt x="116" y="24"/>
                    <a:pt x="116" y="24"/>
                  </a:cubicBezTo>
                  <a:cubicBezTo>
                    <a:pt x="116" y="24"/>
                    <a:pt x="115" y="24"/>
                    <a:pt x="115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14" y="22"/>
                    <a:pt x="114" y="22"/>
                    <a:pt x="113" y="22"/>
                  </a:cubicBezTo>
                  <a:cubicBezTo>
                    <a:pt x="113" y="22"/>
                    <a:pt x="113" y="22"/>
                    <a:pt x="113" y="21"/>
                  </a:cubicBezTo>
                  <a:close/>
                  <a:moveTo>
                    <a:pt x="131" y="37"/>
                  </a:moveTo>
                  <a:cubicBezTo>
                    <a:pt x="130" y="37"/>
                    <a:pt x="130" y="38"/>
                    <a:pt x="130" y="38"/>
                  </a:cubicBezTo>
                  <a:cubicBezTo>
                    <a:pt x="131" y="39"/>
                    <a:pt x="132" y="39"/>
                    <a:pt x="132" y="39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2" y="38"/>
                    <a:pt x="132" y="37"/>
                    <a:pt x="131" y="37"/>
                  </a:cubicBezTo>
                  <a:close/>
                  <a:moveTo>
                    <a:pt x="136" y="32"/>
                  </a:moveTo>
                  <a:cubicBezTo>
                    <a:pt x="136" y="32"/>
                    <a:pt x="136" y="32"/>
                    <a:pt x="136" y="33"/>
                  </a:cubicBezTo>
                  <a:cubicBezTo>
                    <a:pt x="136" y="33"/>
                    <a:pt x="136" y="33"/>
                    <a:pt x="137" y="33"/>
                  </a:cubicBezTo>
                  <a:cubicBezTo>
                    <a:pt x="137" y="33"/>
                    <a:pt x="137" y="32"/>
                    <a:pt x="137" y="32"/>
                  </a:cubicBezTo>
                  <a:cubicBezTo>
                    <a:pt x="137" y="32"/>
                    <a:pt x="138" y="32"/>
                    <a:pt x="138" y="32"/>
                  </a:cubicBezTo>
                  <a:cubicBezTo>
                    <a:pt x="138" y="31"/>
                    <a:pt x="137" y="31"/>
                    <a:pt x="137" y="31"/>
                  </a:cubicBezTo>
                  <a:cubicBezTo>
                    <a:pt x="137" y="32"/>
                    <a:pt x="136" y="32"/>
                    <a:pt x="136" y="32"/>
                  </a:cubicBezTo>
                  <a:close/>
                  <a:moveTo>
                    <a:pt x="116" y="25"/>
                  </a:moveTo>
                  <a:cubicBezTo>
                    <a:pt x="116" y="26"/>
                    <a:pt x="115" y="26"/>
                    <a:pt x="115" y="26"/>
                  </a:cubicBezTo>
                  <a:cubicBezTo>
                    <a:pt x="116" y="26"/>
                    <a:pt x="116" y="26"/>
                    <a:pt x="116" y="26"/>
                  </a:cubicBezTo>
                  <a:cubicBezTo>
                    <a:pt x="116" y="26"/>
                    <a:pt x="116" y="26"/>
                    <a:pt x="116" y="26"/>
                  </a:cubicBezTo>
                  <a:cubicBezTo>
                    <a:pt x="116" y="26"/>
                    <a:pt x="117" y="26"/>
                    <a:pt x="117" y="26"/>
                  </a:cubicBezTo>
                  <a:cubicBezTo>
                    <a:pt x="117" y="26"/>
                    <a:pt x="117" y="25"/>
                    <a:pt x="116" y="25"/>
                  </a:cubicBezTo>
                  <a:cubicBezTo>
                    <a:pt x="116" y="25"/>
                    <a:pt x="116" y="25"/>
                    <a:pt x="116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002"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2816399" y="1567074"/>
            <a:ext cx="2677086" cy="2678759"/>
            <a:chOff x="2575525" y="1626001"/>
            <a:chExt cx="2539198" cy="2539198"/>
          </a:xfrm>
        </p:grpSpPr>
        <p:sp>
          <p:nvSpPr>
            <p:cNvPr id="8209" name="椭圆 26"/>
            <p:cNvSpPr>
              <a:spLocks noChangeArrowheads="1"/>
            </p:cNvSpPr>
            <p:nvPr/>
          </p:nvSpPr>
          <p:spPr bwMode="auto">
            <a:xfrm>
              <a:off x="2575525" y="1626001"/>
              <a:ext cx="2539198" cy="253919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8210" name="Freeform 5"/>
            <p:cNvSpPr>
              <a:spLocks noEditPoints="1" noChangeArrowheads="1"/>
            </p:cNvSpPr>
            <p:nvPr/>
          </p:nvSpPr>
          <p:spPr bwMode="auto">
            <a:xfrm>
              <a:off x="3296460" y="2427781"/>
              <a:ext cx="1097328" cy="935638"/>
            </a:xfrm>
            <a:custGeom>
              <a:avLst/>
              <a:gdLst>
                <a:gd name="T0" fmla="*/ 20 w 86"/>
                <a:gd name="T1" fmla="*/ 2 h 70"/>
                <a:gd name="T2" fmla="*/ 60 w 86"/>
                <a:gd name="T3" fmla="*/ 2 h 70"/>
                <a:gd name="T4" fmla="*/ 80 w 86"/>
                <a:gd name="T5" fmla="*/ 6 h 70"/>
                <a:gd name="T6" fmla="*/ 74 w 86"/>
                <a:gd name="T7" fmla="*/ 26 h 70"/>
                <a:gd name="T8" fmla="*/ 59 w 86"/>
                <a:gd name="T9" fmla="*/ 8 h 70"/>
                <a:gd name="T10" fmla="*/ 43 w 86"/>
                <a:gd name="T11" fmla="*/ 54 h 70"/>
                <a:gd name="T12" fmla="*/ 49 w 86"/>
                <a:gd name="T13" fmla="*/ 58 h 70"/>
                <a:gd name="T14" fmla="*/ 50 w 86"/>
                <a:gd name="T15" fmla="*/ 59 h 70"/>
                <a:gd name="T16" fmla="*/ 40 w 86"/>
                <a:gd name="T17" fmla="*/ 60 h 70"/>
                <a:gd name="T18" fmla="*/ 22 w 86"/>
                <a:gd name="T19" fmla="*/ 60 h 70"/>
                <a:gd name="T20" fmla="*/ 0 w 86"/>
                <a:gd name="T21" fmla="*/ 58 h 70"/>
                <a:gd name="T22" fmla="*/ 3 w 86"/>
                <a:gd name="T23" fmla="*/ 3 h 70"/>
                <a:gd name="T24" fmla="*/ 59 w 86"/>
                <a:gd name="T25" fmla="*/ 37 h 70"/>
                <a:gd name="T26" fmla="*/ 57 w 86"/>
                <a:gd name="T27" fmla="*/ 51 h 70"/>
                <a:gd name="T28" fmla="*/ 72 w 86"/>
                <a:gd name="T29" fmla="*/ 53 h 70"/>
                <a:gd name="T30" fmla="*/ 74 w 86"/>
                <a:gd name="T31" fmla="*/ 39 h 70"/>
                <a:gd name="T32" fmla="*/ 56 w 86"/>
                <a:gd name="T33" fmla="*/ 33 h 70"/>
                <a:gd name="T34" fmla="*/ 53 w 86"/>
                <a:gd name="T35" fmla="*/ 55 h 70"/>
                <a:gd name="T36" fmla="*/ 73 w 86"/>
                <a:gd name="T37" fmla="*/ 59 h 70"/>
                <a:gd name="T38" fmla="*/ 79 w 86"/>
                <a:gd name="T39" fmla="*/ 68 h 70"/>
                <a:gd name="T40" fmla="*/ 84 w 86"/>
                <a:gd name="T41" fmla="*/ 69 h 70"/>
                <a:gd name="T42" fmla="*/ 80 w 86"/>
                <a:gd name="T43" fmla="*/ 57 h 70"/>
                <a:gd name="T44" fmla="*/ 81 w 86"/>
                <a:gd name="T45" fmla="*/ 47 h 70"/>
                <a:gd name="T46" fmla="*/ 67 w 86"/>
                <a:gd name="T47" fmla="*/ 29 h 70"/>
                <a:gd name="T48" fmla="*/ 58 w 86"/>
                <a:gd name="T49" fmla="*/ 46 h 70"/>
                <a:gd name="T50" fmla="*/ 58 w 86"/>
                <a:gd name="T51" fmla="*/ 46 h 70"/>
                <a:gd name="T52" fmla="*/ 47 w 86"/>
                <a:gd name="T53" fmla="*/ 19 h 70"/>
                <a:gd name="T54" fmla="*/ 71 w 86"/>
                <a:gd name="T55" fmla="*/ 24 h 70"/>
                <a:gd name="T56" fmla="*/ 71 w 86"/>
                <a:gd name="T57" fmla="*/ 15 h 70"/>
                <a:gd name="T58" fmla="*/ 47 w 86"/>
                <a:gd name="T59" fmla="*/ 14 h 70"/>
                <a:gd name="T60" fmla="*/ 71 w 86"/>
                <a:gd name="T61" fmla="*/ 15 h 70"/>
                <a:gd name="T62" fmla="*/ 10 w 86"/>
                <a:gd name="T63" fmla="*/ 51 h 70"/>
                <a:gd name="T64" fmla="*/ 34 w 86"/>
                <a:gd name="T65" fmla="*/ 46 h 70"/>
                <a:gd name="T66" fmla="*/ 10 w 86"/>
                <a:gd name="T67" fmla="*/ 41 h 70"/>
                <a:gd name="T68" fmla="*/ 34 w 86"/>
                <a:gd name="T69" fmla="*/ 41 h 70"/>
                <a:gd name="T70" fmla="*/ 10 w 86"/>
                <a:gd name="T71" fmla="*/ 41 h 70"/>
                <a:gd name="T72" fmla="*/ 10 w 86"/>
                <a:gd name="T73" fmla="*/ 37 h 70"/>
                <a:gd name="T74" fmla="*/ 34 w 86"/>
                <a:gd name="T75" fmla="*/ 32 h 70"/>
                <a:gd name="T76" fmla="*/ 22 w 86"/>
                <a:gd name="T77" fmla="*/ 25 h 70"/>
                <a:gd name="T78" fmla="*/ 34 w 86"/>
                <a:gd name="T79" fmla="*/ 27 h 70"/>
                <a:gd name="T80" fmla="*/ 22 w 86"/>
                <a:gd name="T81" fmla="*/ 25 h 70"/>
                <a:gd name="T82" fmla="*/ 22 w 86"/>
                <a:gd name="T83" fmla="*/ 21 h 70"/>
                <a:gd name="T84" fmla="*/ 34 w 86"/>
                <a:gd name="T85" fmla="*/ 18 h 70"/>
                <a:gd name="T86" fmla="*/ 22 w 86"/>
                <a:gd name="T87" fmla="*/ 14 h 70"/>
                <a:gd name="T88" fmla="*/ 34 w 86"/>
                <a:gd name="T89" fmla="*/ 15 h 70"/>
                <a:gd name="T90" fmla="*/ 22 w 86"/>
                <a:gd name="T91" fmla="*/ 14 h 70"/>
                <a:gd name="T92" fmla="*/ 9 w 86"/>
                <a:gd name="T93" fmla="*/ 31 h 70"/>
                <a:gd name="T94" fmla="*/ 19 w 86"/>
                <a:gd name="T95" fmla="*/ 13 h 70"/>
                <a:gd name="T96" fmla="*/ 21 w 86"/>
                <a:gd name="T97" fmla="*/ 8 h 70"/>
                <a:gd name="T98" fmla="*/ 5 w 86"/>
                <a:gd name="T99" fmla="*/ 56 h 70"/>
                <a:gd name="T100" fmla="*/ 37 w 86"/>
                <a:gd name="T101" fmla="*/ 54 h 70"/>
                <a:gd name="T102" fmla="*/ 21 w 86"/>
                <a:gd name="T103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6" h="70">
                  <a:moveTo>
                    <a:pt x="3" y="3"/>
                  </a:moveTo>
                  <a:cubicBezTo>
                    <a:pt x="8" y="4"/>
                    <a:pt x="14" y="3"/>
                    <a:pt x="20" y="2"/>
                  </a:cubicBezTo>
                  <a:cubicBezTo>
                    <a:pt x="28" y="1"/>
                    <a:pt x="35" y="0"/>
                    <a:pt x="40" y="3"/>
                  </a:cubicBezTo>
                  <a:cubicBezTo>
                    <a:pt x="45" y="0"/>
                    <a:pt x="52" y="1"/>
                    <a:pt x="60" y="2"/>
                  </a:cubicBezTo>
                  <a:cubicBezTo>
                    <a:pt x="65" y="3"/>
                    <a:pt x="72" y="4"/>
                    <a:pt x="77" y="3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78" y="28"/>
                    <a:pt x="76" y="27"/>
                    <a:pt x="74" y="26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69" y="9"/>
                    <a:pt x="64" y="8"/>
                    <a:pt x="59" y="8"/>
                  </a:cubicBezTo>
                  <a:cubicBezTo>
                    <a:pt x="52" y="7"/>
                    <a:pt x="46" y="6"/>
                    <a:pt x="43" y="8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4" y="54"/>
                    <a:pt x="45" y="54"/>
                    <a:pt x="47" y="54"/>
                  </a:cubicBezTo>
                  <a:cubicBezTo>
                    <a:pt x="47" y="55"/>
                    <a:pt x="48" y="56"/>
                    <a:pt x="49" y="58"/>
                  </a:cubicBezTo>
                  <a:cubicBezTo>
                    <a:pt x="50" y="58"/>
                    <a:pt x="50" y="59"/>
                    <a:pt x="51" y="59"/>
                  </a:cubicBezTo>
                  <a:cubicBezTo>
                    <a:pt x="50" y="59"/>
                    <a:pt x="50" y="59"/>
                    <a:pt x="50" y="59"/>
                  </a:cubicBezTo>
                  <a:cubicBezTo>
                    <a:pt x="46" y="59"/>
                    <a:pt x="43" y="59"/>
                    <a:pt x="41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6" y="59"/>
                    <a:pt x="29" y="59"/>
                    <a:pt x="22" y="60"/>
                  </a:cubicBezTo>
                  <a:cubicBezTo>
                    <a:pt x="15" y="61"/>
                    <a:pt x="8" y="62"/>
                    <a:pt x="2" y="61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3" y="3"/>
                    <a:pt x="3" y="3"/>
                    <a:pt x="3" y="3"/>
                  </a:cubicBezTo>
                  <a:close/>
                  <a:moveTo>
                    <a:pt x="67" y="35"/>
                  </a:moveTo>
                  <a:cubicBezTo>
                    <a:pt x="64" y="34"/>
                    <a:pt x="61" y="35"/>
                    <a:pt x="59" y="37"/>
                  </a:cubicBezTo>
                  <a:cubicBezTo>
                    <a:pt x="57" y="39"/>
                    <a:pt x="56" y="41"/>
                    <a:pt x="55" y="44"/>
                  </a:cubicBezTo>
                  <a:cubicBezTo>
                    <a:pt x="55" y="46"/>
                    <a:pt x="56" y="49"/>
                    <a:pt x="57" y="51"/>
                  </a:cubicBezTo>
                  <a:cubicBezTo>
                    <a:pt x="59" y="54"/>
                    <a:pt x="62" y="55"/>
                    <a:pt x="64" y="55"/>
                  </a:cubicBezTo>
                  <a:cubicBezTo>
                    <a:pt x="67" y="56"/>
                    <a:pt x="70" y="55"/>
                    <a:pt x="72" y="53"/>
                  </a:cubicBezTo>
                  <a:cubicBezTo>
                    <a:pt x="74" y="51"/>
                    <a:pt x="76" y="49"/>
                    <a:pt x="76" y="46"/>
                  </a:cubicBezTo>
                  <a:cubicBezTo>
                    <a:pt x="76" y="44"/>
                    <a:pt x="75" y="41"/>
                    <a:pt x="74" y="39"/>
                  </a:cubicBezTo>
                  <a:cubicBezTo>
                    <a:pt x="72" y="36"/>
                    <a:pt x="69" y="35"/>
                    <a:pt x="67" y="35"/>
                  </a:cubicBezTo>
                  <a:close/>
                  <a:moveTo>
                    <a:pt x="56" y="33"/>
                  </a:moveTo>
                  <a:cubicBezTo>
                    <a:pt x="52" y="35"/>
                    <a:pt x="50" y="39"/>
                    <a:pt x="50" y="43"/>
                  </a:cubicBezTo>
                  <a:cubicBezTo>
                    <a:pt x="50" y="47"/>
                    <a:pt x="51" y="51"/>
                    <a:pt x="53" y="55"/>
                  </a:cubicBezTo>
                  <a:cubicBezTo>
                    <a:pt x="56" y="58"/>
                    <a:pt x="60" y="60"/>
                    <a:pt x="64" y="60"/>
                  </a:cubicBezTo>
                  <a:cubicBezTo>
                    <a:pt x="67" y="61"/>
                    <a:pt x="70" y="60"/>
                    <a:pt x="73" y="59"/>
                  </a:cubicBezTo>
                  <a:cubicBezTo>
                    <a:pt x="73" y="60"/>
                    <a:pt x="73" y="61"/>
                    <a:pt x="74" y="61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80" y="70"/>
                    <a:pt x="83" y="70"/>
                    <a:pt x="84" y="69"/>
                  </a:cubicBezTo>
                  <a:cubicBezTo>
                    <a:pt x="84" y="69"/>
                    <a:pt x="84" y="69"/>
                    <a:pt x="84" y="69"/>
                  </a:cubicBezTo>
                  <a:cubicBezTo>
                    <a:pt x="86" y="67"/>
                    <a:pt x="86" y="65"/>
                    <a:pt x="85" y="63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79" y="56"/>
                    <a:pt x="78" y="55"/>
                    <a:pt x="77" y="55"/>
                  </a:cubicBezTo>
                  <a:cubicBezTo>
                    <a:pt x="79" y="53"/>
                    <a:pt x="81" y="50"/>
                    <a:pt x="81" y="47"/>
                  </a:cubicBezTo>
                  <a:cubicBezTo>
                    <a:pt x="82" y="43"/>
                    <a:pt x="81" y="39"/>
                    <a:pt x="78" y="35"/>
                  </a:cubicBezTo>
                  <a:cubicBezTo>
                    <a:pt x="75" y="32"/>
                    <a:pt x="71" y="30"/>
                    <a:pt x="67" y="29"/>
                  </a:cubicBezTo>
                  <a:cubicBezTo>
                    <a:pt x="63" y="29"/>
                    <a:pt x="59" y="30"/>
                    <a:pt x="56" y="33"/>
                  </a:cubicBezTo>
                  <a:close/>
                  <a:moveTo>
                    <a:pt x="58" y="46"/>
                  </a:moveTo>
                  <a:cubicBezTo>
                    <a:pt x="60" y="41"/>
                    <a:pt x="64" y="39"/>
                    <a:pt x="70" y="38"/>
                  </a:cubicBezTo>
                  <a:cubicBezTo>
                    <a:pt x="64" y="34"/>
                    <a:pt x="57" y="40"/>
                    <a:pt x="58" y="46"/>
                  </a:cubicBezTo>
                  <a:close/>
                  <a:moveTo>
                    <a:pt x="71" y="21"/>
                  </a:moveTo>
                  <a:cubicBezTo>
                    <a:pt x="65" y="21"/>
                    <a:pt x="51" y="19"/>
                    <a:pt x="47" y="19"/>
                  </a:cubicBezTo>
                  <a:cubicBezTo>
                    <a:pt x="47" y="20"/>
                    <a:pt x="47" y="21"/>
                    <a:pt x="47" y="21"/>
                  </a:cubicBezTo>
                  <a:cubicBezTo>
                    <a:pt x="51" y="21"/>
                    <a:pt x="67" y="24"/>
                    <a:pt x="71" y="24"/>
                  </a:cubicBezTo>
                  <a:cubicBezTo>
                    <a:pt x="71" y="23"/>
                    <a:pt x="71" y="22"/>
                    <a:pt x="71" y="21"/>
                  </a:cubicBezTo>
                  <a:close/>
                  <a:moveTo>
                    <a:pt x="71" y="15"/>
                  </a:moveTo>
                  <a:cubicBezTo>
                    <a:pt x="65" y="15"/>
                    <a:pt x="51" y="12"/>
                    <a:pt x="47" y="12"/>
                  </a:cubicBezTo>
                  <a:cubicBezTo>
                    <a:pt x="47" y="13"/>
                    <a:pt x="47" y="14"/>
                    <a:pt x="47" y="14"/>
                  </a:cubicBezTo>
                  <a:cubicBezTo>
                    <a:pt x="51" y="14"/>
                    <a:pt x="67" y="17"/>
                    <a:pt x="71" y="17"/>
                  </a:cubicBezTo>
                  <a:cubicBezTo>
                    <a:pt x="71" y="16"/>
                    <a:pt x="71" y="15"/>
                    <a:pt x="71" y="15"/>
                  </a:cubicBezTo>
                  <a:close/>
                  <a:moveTo>
                    <a:pt x="10" y="49"/>
                  </a:moveTo>
                  <a:cubicBezTo>
                    <a:pt x="10" y="49"/>
                    <a:pt x="10" y="50"/>
                    <a:pt x="10" y="51"/>
                  </a:cubicBezTo>
                  <a:cubicBezTo>
                    <a:pt x="14" y="51"/>
                    <a:pt x="29" y="48"/>
                    <a:pt x="34" y="48"/>
                  </a:cubicBezTo>
                  <a:cubicBezTo>
                    <a:pt x="34" y="48"/>
                    <a:pt x="34" y="47"/>
                    <a:pt x="34" y="46"/>
                  </a:cubicBezTo>
                  <a:cubicBezTo>
                    <a:pt x="30" y="46"/>
                    <a:pt x="15" y="49"/>
                    <a:pt x="10" y="49"/>
                  </a:cubicBezTo>
                  <a:close/>
                  <a:moveTo>
                    <a:pt x="10" y="41"/>
                  </a:moveTo>
                  <a:cubicBezTo>
                    <a:pt x="10" y="42"/>
                    <a:pt x="10" y="43"/>
                    <a:pt x="10" y="43"/>
                  </a:cubicBezTo>
                  <a:cubicBezTo>
                    <a:pt x="14" y="44"/>
                    <a:pt x="29" y="41"/>
                    <a:pt x="34" y="41"/>
                  </a:cubicBezTo>
                  <a:cubicBezTo>
                    <a:pt x="34" y="40"/>
                    <a:pt x="34" y="40"/>
                    <a:pt x="34" y="39"/>
                  </a:cubicBezTo>
                  <a:cubicBezTo>
                    <a:pt x="30" y="39"/>
                    <a:pt x="15" y="41"/>
                    <a:pt x="10" y="41"/>
                  </a:cubicBezTo>
                  <a:close/>
                  <a:moveTo>
                    <a:pt x="10" y="34"/>
                  </a:moveTo>
                  <a:cubicBezTo>
                    <a:pt x="10" y="35"/>
                    <a:pt x="10" y="36"/>
                    <a:pt x="10" y="37"/>
                  </a:cubicBezTo>
                  <a:cubicBezTo>
                    <a:pt x="14" y="37"/>
                    <a:pt x="29" y="34"/>
                    <a:pt x="34" y="34"/>
                  </a:cubicBezTo>
                  <a:cubicBezTo>
                    <a:pt x="34" y="33"/>
                    <a:pt x="34" y="33"/>
                    <a:pt x="34" y="32"/>
                  </a:cubicBezTo>
                  <a:cubicBezTo>
                    <a:pt x="30" y="32"/>
                    <a:pt x="15" y="34"/>
                    <a:pt x="10" y="34"/>
                  </a:cubicBezTo>
                  <a:close/>
                  <a:moveTo>
                    <a:pt x="22" y="25"/>
                  </a:moveTo>
                  <a:cubicBezTo>
                    <a:pt x="22" y="26"/>
                    <a:pt x="22" y="27"/>
                    <a:pt x="22" y="28"/>
                  </a:cubicBezTo>
                  <a:cubicBezTo>
                    <a:pt x="25" y="28"/>
                    <a:pt x="29" y="26"/>
                    <a:pt x="34" y="27"/>
                  </a:cubicBezTo>
                  <a:cubicBezTo>
                    <a:pt x="34" y="26"/>
                    <a:pt x="34" y="25"/>
                    <a:pt x="34" y="24"/>
                  </a:cubicBezTo>
                  <a:cubicBezTo>
                    <a:pt x="30" y="24"/>
                    <a:pt x="26" y="25"/>
                    <a:pt x="22" y="25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1"/>
                    <a:pt x="22" y="21"/>
                  </a:cubicBezTo>
                  <a:cubicBezTo>
                    <a:pt x="25" y="21"/>
                    <a:pt x="29" y="20"/>
                    <a:pt x="34" y="20"/>
                  </a:cubicBezTo>
                  <a:cubicBezTo>
                    <a:pt x="34" y="20"/>
                    <a:pt x="34" y="19"/>
                    <a:pt x="34" y="18"/>
                  </a:cubicBezTo>
                  <a:cubicBezTo>
                    <a:pt x="30" y="18"/>
                    <a:pt x="26" y="19"/>
                    <a:pt x="22" y="19"/>
                  </a:cubicBezTo>
                  <a:close/>
                  <a:moveTo>
                    <a:pt x="22" y="14"/>
                  </a:moveTo>
                  <a:cubicBezTo>
                    <a:pt x="22" y="15"/>
                    <a:pt x="22" y="15"/>
                    <a:pt x="22" y="16"/>
                  </a:cubicBezTo>
                  <a:cubicBezTo>
                    <a:pt x="25" y="16"/>
                    <a:pt x="29" y="15"/>
                    <a:pt x="34" y="15"/>
                  </a:cubicBezTo>
                  <a:cubicBezTo>
                    <a:pt x="34" y="14"/>
                    <a:pt x="34" y="14"/>
                    <a:pt x="34" y="13"/>
                  </a:cubicBezTo>
                  <a:cubicBezTo>
                    <a:pt x="30" y="13"/>
                    <a:pt x="26" y="13"/>
                    <a:pt x="22" y="14"/>
                  </a:cubicBezTo>
                  <a:close/>
                  <a:moveTo>
                    <a:pt x="9" y="14"/>
                  </a:moveTo>
                  <a:cubicBezTo>
                    <a:pt x="9" y="31"/>
                    <a:pt x="9" y="31"/>
                    <a:pt x="9" y="31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9" y="14"/>
                    <a:pt x="9" y="14"/>
                    <a:pt x="9" y="14"/>
                  </a:cubicBezTo>
                  <a:close/>
                  <a:moveTo>
                    <a:pt x="21" y="8"/>
                  </a:moveTo>
                  <a:cubicBezTo>
                    <a:pt x="16" y="8"/>
                    <a:pt x="10" y="9"/>
                    <a:pt x="5" y="9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10" y="56"/>
                    <a:pt x="16" y="55"/>
                    <a:pt x="21" y="55"/>
                  </a:cubicBezTo>
                  <a:cubicBezTo>
                    <a:pt x="27" y="54"/>
                    <a:pt x="33" y="53"/>
                    <a:pt x="37" y="54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4" y="6"/>
                    <a:pt x="27" y="7"/>
                    <a:pt x="21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002"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7403774" y="1567074"/>
            <a:ext cx="2677086" cy="2678759"/>
            <a:chOff x="7077279" y="1626001"/>
            <a:chExt cx="2539198" cy="2539198"/>
          </a:xfrm>
        </p:grpSpPr>
        <p:sp>
          <p:nvSpPr>
            <p:cNvPr id="8212" name="椭圆 23"/>
            <p:cNvSpPr>
              <a:spLocks noChangeArrowheads="1"/>
            </p:cNvSpPr>
            <p:nvPr/>
          </p:nvSpPr>
          <p:spPr bwMode="auto">
            <a:xfrm>
              <a:off x="7077279" y="1626001"/>
              <a:ext cx="2539198" cy="253919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8213" name="Freeform 9"/>
            <p:cNvSpPr>
              <a:spLocks noEditPoints="1" noChangeArrowheads="1"/>
            </p:cNvSpPr>
            <p:nvPr/>
          </p:nvSpPr>
          <p:spPr bwMode="auto">
            <a:xfrm>
              <a:off x="7910894" y="2528335"/>
              <a:ext cx="871968" cy="734530"/>
            </a:xfrm>
            <a:custGeom>
              <a:avLst/>
              <a:gdLst>
                <a:gd name="T0" fmla="*/ 22 w 67"/>
                <a:gd name="T1" fmla="*/ 52 h 52"/>
                <a:gd name="T2" fmla="*/ 30 w 67"/>
                <a:gd name="T3" fmla="*/ 52 h 52"/>
                <a:gd name="T4" fmla="*/ 32 w 67"/>
                <a:gd name="T5" fmla="*/ 51 h 52"/>
                <a:gd name="T6" fmla="*/ 32 w 67"/>
                <a:gd name="T7" fmla="*/ 34 h 52"/>
                <a:gd name="T8" fmla="*/ 27 w 67"/>
                <a:gd name="T9" fmla="*/ 31 h 52"/>
                <a:gd name="T10" fmla="*/ 20 w 67"/>
                <a:gd name="T11" fmla="*/ 35 h 52"/>
                <a:gd name="T12" fmla="*/ 20 w 67"/>
                <a:gd name="T13" fmla="*/ 51 h 52"/>
                <a:gd name="T14" fmla="*/ 22 w 67"/>
                <a:gd name="T15" fmla="*/ 52 h 52"/>
                <a:gd name="T16" fmla="*/ 0 w 67"/>
                <a:gd name="T17" fmla="*/ 34 h 52"/>
                <a:gd name="T18" fmla="*/ 25 w 67"/>
                <a:gd name="T19" fmla="*/ 19 h 52"/>
                <a:gd name="T20" fmla="*/ 27 w 67"/>
                <a:gd name="T21" fmla="*/ 18 h 52"/>
                <a:gd name="T22" fmla="*/ 28 w 67"/>
                <a:gd name="T23" fmla="*/ 19 h 52"/>
                <a:gd name="T24" fmla="*/ 36 w 67"/>
                <a:gd name="T25" fmla="*/ 23 h 52"/>
                <a:gd name="T26" fmla="*/ 56 w 67"/>
                <a:gd name="T27" fmla="*/ 6 h 52"/>
                <a:gd name="T28" fmla="*/ 53 w 67"/>
                <a:gd name="T29" fmla="*/ 3 h 52"/>
                <a:gd name="T30" fmla="*/ 60 w 67"/>
                <a:gd name="T31" fmla="*/ 1 h 52"/>
                <a:gd name="T32" fmla="*/ 67 w 67"/>
                <a:gd name="T33" fmla="*/ 0 h 52"/>
                <a:gd name="T34" fmla="*/ 65 w 67"/>
                <a:gd name="T35" fmla="*/ 7 h 52"/>
                <a:gd name="T36" fmla="*/ 63 w 67"/>
                <a:gd name="T37" fmla="*/ 14 h 52"/>
                <a:gd name="T38" fmla="*/ 60 w 67"/>
                <a:gd name="T39" fmla="*/ 10 h 52"/>
                <a:gd name="T40" fmla="*/ 38 w 67"/>
                <a:gd name="T41" fmla="*/ 29 h 52"/>
                <a:gd name="T42" fmla="*/ 36 w 67"/>
                <a:gd name="T43" fmla="*/ 31 h 52"/>
                <a:gd name="T44" fmla="*/ 35 w 67"/>
                <a:gd name="T45" fmla="*/ 30 h 52"/>
                <a:gd name="T46" fmla="*/ 27 w 67"/>
                <a:gd name="T47" fmla="*/ 25 h 52"/>
                <a:gd name="T48" fmla="*/ 3 w 67"/>
                <a:gd name="T49" fmla="*/ 39 h 52"/>
                <a:gd name="T50" fmla="*/ 0 w 67"/>
                <a:gd name="T51" fmla="*/ 34 h 52"/>
                <a:gd name="T52" fmla="*/ 6 w 67"/>
                <a:gd name="T53" fmla="*/ 52 h 52"/>
                <a:gd name="T54" fmla="*/ 14 w 67"/>
                <a:gd name="T55" fmla="*/ 52 h 52"/>
                <a:gd name="T56" fmla="*/ 16 w 67"/>
                <a:gd name="T57" fmla="*/ 51 h 52"/>
                <a:gd name="T58" fmla="*/ 16 w 67"/>
                <a:gd name="T59" fmla="*/ 38 h 52"/>
                <a:gd name="T60" fmla="*/ 4 w 67"/>
                <a:gd name="T61" fmla="*/ 44 h 52"/>
                <a:gd name="T62" fmla="*/ 4 w 67"/>
                <a:gd name="T63" fmla="*/ 51 h 52"/>
                <a:gd name="T64" fmla="*/ 6 w 67"/>
                <a:gd name="T65" fmla="*/ 52 h 52"/>
                <a:gd name="T66" fmla="*/ 38 w 67"/>
                <a:gd name="T67" fmla="*/ 52 h 52"/>
                <a:gd name="T68" fmla="*/ 46 w 67"/>
                <a:gd name="T69" fmla="*/ 52 h 52"/>
                <a:gd name="T70" fmla="*/ 48 w 67"/>
                <a:gd name="T71" fmla="*/ 51 h 52"/>
                <a:gd name="T72" fmla="*/ 48 w 67"/>
                <a:gd name="T73" fmla="*/ 27 h 52"/>
                <a:gd name="T74" fmla="*/ 48 w 67"/>
                <a:gd name="T75" fmla="*/ 27 h 52"/>
                <a:gd name="T76" fmla="*/ 37 w 67"/>
                <a:gd name="T77" fmla="*/ 37 h 52"/>
                <a:gd name="T78" fmla="*/ 37 w 67"/>
                <a:gd name="T79" fmla="*/ 36 h 52"/>
                <a:gd name="T80" fmla="*/ 37 w 67"/>
                <a:gd name="T81" fmla="*/ 51 h 52"/>
                <a:gd name="T82" fmla="*/ 38 w 67"/>
                <a:gd name="T83" fmla="*/ 52 h 52"/>
                <a:gd name="T84" fmla="*/ 55 w 67"/>
                <a:gd name="T85" fmla="*/ 52 h 52"/>
                <a:gd name="T86" fmla="*/ 62 w 67"/>
                <a:gd name="T87" fmla="*/ 52 h 52"/>
                <a:gd name="T88" fmla="*/ 64 w 67"/>
                <a:gd name="T89" fmla="*/ 51 h 52"/>
                <a:gd name="T90" fmla="*/ 64 w 67"/>
                <a:gd name="T91" fmla="*/ 22 h 52"/>
                <a:gd name="T92" fmla="*/ 60 w 67"/>
                <a:gd name="T93" fmla="*/ 17 h 52"/>
                <a:gd name="T94" fmla="*/ 53 w 67"/>
                <a:gd name="T95" fmla="*/ 23 h 52"/>
                <a:gd name="T96" fmla="*/ 53 w 67"/>
                <a:gd name="T97" fmla="*/ 51 h 52"/>
                <a:gd name="T98" fmla="*/ 55 w 67"/>
                <a:gd name="T9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7" h="52">
                  <a:moveTo>
                    <a:pt x="22" y="52"/>
                  </a:moveTo>
                  <a:cubicBezTo>
                    <a:pt x="25" y="52"/>
                    <a:pt x="28" y="52"/>
                    <a:pt x="30" y="52"/>
                  </a:cubicBezTo>
                  <a:cubicBezTo>
                    <a:pt x="31" y="52"/>
                    <a:pt x="32" y="52"/>
                    <a:pt x="32" y="51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2"/>
                    <a:pt x="21" y="52"/>
                    <a:pt x="22" y="52"/>
                  </a:cubicBezTo>
                  <a:close/>
                  <a:moveTo>
                    <a:pt x="0" y="34"/>
                  </a:moveTo>
                  <a:cubicBezTo>
                    <a:pt x="25" y="19"/>
                    <a:pt x="25" y="19"/>
                    <a:pt x="25" y="19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0" y="34"/>
                    <a:pt x="0" y="34"/>
                    <a:pt x="0" y="34"/>
                  </a:cubicBezTo>
                  <a:close/>
                  <a:moveTo>
                    <a:pt x="6" y="52"/>
                  </a:moveTo>
                  <a:cubicBezTo>
                    <a:pt x="14" y="52"/>
                    <a:pt x="14" y="52"/>
                    <a:pt x="14" y="52"/>
                  </a:cubicBezTo>
                  <a:cubicBezTo>
                    <a:pt x="15" y="52"/>
                    <a:pt x="16" y="52"/>
                    <a:pt x="16" y="51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2"/>
                    <a:pt x="5" y="52"/>
                    <a:pt x="6" y="52"/>
                  </a:cubicBezTo>
                  <a:close/>
                  <a:moveTo>
                    <a:pt x="38" y="52"/>
                  </a:moveTo>
                  <a:cubicBezTo>
                    <a:pt x="41" y="52"/>
                    <a:pt x="44" y="52"/>
                    <a:pt x="46" y="52"/>
                  </a:cubicBezTo>
                  <a:cubicBezTo>
                    <a:pt x="47" y="52"/>
                    <a:pt x="48" y="52"/>
                    <a:pt x="48" y="51"/>
                  </a:cubicBezTo>
                  <a:cubicBezTo>
                    <a:pt x="48" y="43"/>
                    <a:pt x="48" y="35"/>
                    <a:pt x="48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37" y="52"/>
                    <a:pt x="37" y="52"/>
                    <a:pt x="38" y="52"/>
                  </a:cubicBezTo>
                  <a:close/>
                  <a:moveTo>
                    <a:pt x="55" y="52"/>
                  </a:moveTo>
                  <a:cubicBezTo>
                    <a:pt x="62" y="52"/>
                    <a:pt x="62" y="52"/>
                    <a:pt x="62" y="52"/>
                  </a:cubicBezTo>
                  <a:cubicBezTo>
                    <a:pt x="63" y="52"/>
                    <a:pt x="64" y="52"/>
                    <a:pt x="64" y="51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3" y="52"/>
                    <a:pt x="54" y="52"/>
                    <a:pt x="55" y="5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002"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024978" y="4667738"/>
            <a:ext cx="2050926" cy="481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531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1019956" y="5193445"/>
            <a:ext cx="206097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请替换文字内容，修改文字内容，也可以直接复制你的内容到此。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>
            <a:spLocks noChangeArrowheads="1"/>
          </p:cNvSpPr>
          <p:nvPr/>
        </p:nvSpPr>
        <p:spPr bwMode="auto">
          <a:xfrm>
            <a:off x="3129479" y="4667738"/>
            <a:ext cx="2050925" cy="481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531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55" name="文本框 54"/>
          <p:cNvSpPr txBox="1">
            <a:spLocks noChangeArrowheads="1"/>
          </p:cNvSpPr>
          <p:nvPr/>
        </p:nvSpPr>
        <p:spPr bwMode="auto">
          <a:xfrm>
            <a:off x="5403076" y="4667738"/>
            <a:ext cx="2050925" cy="481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531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57" name="文本框 56"/>
          <p:cNvSpPr txBox="1">
            <a:spLocks noChangeArrowheads="1"/>
          </p:cNvSpPr>
          <p:nvPr/>
        </p:nvSpPr>
        <p:spPr bwMode="auto">
          <a:xfrm>
            <a:off x="7716854" y="4667738"/>
            <a:ext cx="2050925" cy="481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531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59" name="文本框 58"/>
          <p:cNvSpPr txBox="1">
            <a:spLocks noChangeArrowheads="1"/>
          </p:cNvSpPr>
          <p:nvPr/>
        </p:nvSpPr>
        <p:spPr bwMode="auto">
          <a:xfrm>
            <a:off x="9802938" y="4667738"/>
            <a:ext cx="2050925" cy="481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531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3124456" y="5193445"/>
            <a:ext cx="206097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请替换文字内容，修改文字内容，也可以直接复制你的内容到此。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5398053" y="5193445"/>
            <a:ext cx="206097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请替换文字内容，修改文字内容，也可以直接复制你的内容到此。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7711831" y="5193445"/>
            <a:ext cx="206097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请替换文字内容，修改文字内容，也可以直接复制你的内容到此。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9797915" y="5193445"/>
            <a:ext cx="206097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请替换文字内容，修改文字内容，也可以直接复制你的内容到此。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219486" y="153093"/>
            <a:ext cx="11429373" cy="8032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28" name="矩形 259"/>
          <p:cNvSpPr>
            <a:spLocks noChangeArrowheads="1"/>
          </p:cNvSpPr>
          <p:nvPr/>
        </p:nvSpPr>
        <p:spPr bwMode="auto">
          <a:xfrm>
            <a:off x="1419994" y="231564"/>
            <a:ext cx="47611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添加相关标题文字</a:t>
            </a:r>
            <a:endParaRPr lang="en-GB" altLang="zh-CN" sz="3600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2648860" y="153093"/>
            <a:ext cx="209538" cy="8032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4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685671" y="6939117"/>
            <a:ext cx="1172727" cy="14921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31" name="矩形 259"/>
          <p:cNvSpPr>
            <a:spLocks noChangeArrowheads="1"/>
          </p:cNvSpPr>
          <p:nvPr/>
        </p:nvSpPr>
        <p:spPr bwMode="auto">
          <a:xfrm>
            <a:off x="9852215" y="6882928"/>
            <a:ext cx="242814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en-US" altLang="zh-CN" sz="110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CLICK TO ADD CAPTION TEXT</a:t>
            </a:r>
            <a:endParaRPr lang="en-GB" altLang="zh-CN" sz="1100" dirty="0">
              <a:solidFill>
                <a:schemeClr val="bg2">
                  <a:lumMod val="50000"/>
                </a:schemeClr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81779" y="7088337"/>
            <a:ext cx="703285" cy="1465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2" y="4706"/>
            <a:ext cx="955501" cy="985715"/>
          </a:xfrm>
          <a:prstGeom prst="rect">
            <a:avLst/>
          </a:prstGeom>
          <a:effectLst>
            <a:outerShdw blurRad="190500" dist="1270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5905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6" grpId="0"/>
      <p:bldP spid="53" grpId="0"/>
      <p:bldP spid="55" grpId="0"/>
      <p:bldP spid="57" grpId="0"/>
      <p:bldP spid="59" grpId="0"/>
      <p:bldP spid="37" grpId="0"/>
      <p:bldP spid="38" grpId="0"/>
      <p:bldP spid="39" grpId="0"/>
      <p:bldP spid="4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53" y="397"/>
            <a:ext cx="12858044" cy="7232253"/>
          </a:xfrm>
          <a:prstGeom prst="rect">
            <a:avLst/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642" r="-985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08995" y="2248173"/>
            <a:ext cx="6840760" cy="273630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97198" y="2938726"/>
            <a:ext cx="3184408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4000" b="1" smtClean="0">
                <a:solidFill>
                  <a:schemeClr val="accent1"/>
                </a:solidFill>
                <a:ea typeface="微软雅黑" panose="020B0503020204020204" pitchFamily="34" charset="-122"/>
                <a:cs typeface="+mn-ea"/>
                <a:sym typeface="+mn-lt"/>
              </a:rPr>
              <a:t>替换</a:t>
            </a:r>
            <a:r>
              <a:rPr lang="zh-CN" altLang="en-US" sz="4000" b="1">
                <a:solidFill>
                  <a:schemeClr val="accent1"/>
                </a:solidFill>
                <a:ea typeface="微软雅黑" panose="020B0503020204020204" pitchFamily="34" charset="-122"/>
                <a:cs typeface="+mn-ea"/>
                <a:sym typeface="+mn-lt"/>
              </a:rPr>
              <a:t>文字内容</a:t>
            </a:r>
            <a:endParaRPr lang="zh-CN" altLang="en-US" sz="4000" b="1" dirty="0">
              <a:solidFill>
                <a:schemeClr val="accent1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TextBox 11"/>
          <p:cNvSpPr txBox="1"/>
          <p:nvPr/>
        </p:nvSpPr>
        <p:spPr>
          <a:xfrm>
            <a:off x="6239692" y="3777112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1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1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11"/>
          <p:cNvSpPr txBox="1"/>
          <p:nvPr/>
        </p:nvSpPr>
        <p:spPr>
          <a:xfrm>
            <a:off x="7952285" y="3777112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1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1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1"/>
          <p:cNvSpPr txBox="1"/>
          <p:nvPr/>
        </p:nvSpPr>
        <p:spPr>
          <a:xfrm>
            <a:off x="6239692" y="4049943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1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1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7952285" y="4049943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1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1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3121005" y="2189737"/>
            <a:ext cx="2379498" cy="2714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800" cap="all" dirty="0" smtClean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</a:p>
          <a:p>
            <a:pPr algn="ctr">
              <a:buNone/>
            </a:pPr>
            <a:r>
              <a:rPr lang="en-US" altLang="zh-CN" cap="all" dirty="0">
                <a:solidFill>
                  <a:schemeClr val="accent1"/>
                </a:solidFill>
                <a:latin typeface="+mj-lt"/>
                <a:cs typeface="Arial" panose="020B0604020202020204" pitchFamily="34" charset="0"/>
              </a:rPr>
              <a:t>chapter</a:t>
            </a:r>
            <a:endParaRPr lang="zh-CN" altLang="en-US" cap="all" dirty="0">
              <a:solidFill>
                <a:schemeClr val="accent1"/>
              </a:solidFill>
              <a:latin typeface="+mj-lt"/>
              <a:cs typeface="Arial" panose="020B0604020202020204" pitchFamily="34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5721134" y="2406039"/>
            <a:ext cx="0" cy="2332887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49565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1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3" dur="2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8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9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16" presetClass="entr" presetSubtype="4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2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3" grpId="0" animBg="1"/>
          <p:bldP spid="4" grpId="0"/>
          <p:bldP spid="5" grpId="0"/>
          <p:bldP spid="6" grpId="0"/>
          <p:bldP spid="8" grpId="0"/>
          <p:bldP spid="9" grpId="0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1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3" dur="2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8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9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16" presetClass="entr" presetSubtype="4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2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3" grpId="0" animBg="1"/>
          <p:bldP spid="4" grpId="0"/>
          <p:bldP spid="5" grpId="0"/>
          <p:bldP spid="6" grpId="0"/>
          <p:bldP spid="8" grpId="0"/>
          <p:bldP spid="9" grpId="0"/>
          <p:bldP spid="10" grpId="0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Freeform 99"/>
          <p:cNvSpPr>
            <a:spLocks noChangeArrowheads="1"/>
          </p:cNvSpPr>
          <p:nvPr/>
        </p:nvSpPr>
        <p:spPr bwMode="auto">
          <a:xfrm>
            <a:off x="728642" y="2033422"/>
            <a:ext cx="1188699" cy="982770"/>
          </a:xfrm>
          <a:custGeom>
            <a:avLst/>
            <a:gdLst>
              <a:gd name="T0" fmla="*/ 142 w 710"/>
              <a:gd name="T1" fmla="*/ 587 h 587"/>
              <a:gd name="T2" fmla="*/ 710 w 710"/>
              <a:gd name="T3" fmla="*/ 587 h 587"/>
              <a:gd name="T4" fmla="*/ 710 w 710"/>
              <a:gd name="T5" fmla="*/ 0 h 587"/>
              <a:gd name="T6" fmla="*/ 142 w 710"/>
              <a:gd name="T7" fmla="*/ 0 h 587"/>
              <a:gd name="T8" fmla="*/ 0 w 710"/>
              <a:gd name="T9" fmla="*/ 293 h 587"/>
              <a:gd name="T10" fmla="*/ 142 w 710"/>
              <a:gd name="T11" fmla="*/ 587 h 5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10" h="587">
                <a:moveTo>
                  <a:pt x="142" y="587"/>
                </a:moveTo>
                <a:lnTo>
                  <a:pt x="710" y="587"/>
                </a:lnTo>
                <a:lnTo>
                  <a:pt x="710" y="0"/>
                </a:lnTo>
                <a:lnTo>
                  <a:pt x="142" y="0"/>
                </a:lnTo>
                <a:lnTo>
                  <a:pt x="0" y="293"/>
                </a:lnTo>
                <a:lnTo>
                  <a:pt x="142" y="58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002">
              <a:ea typeface="微软雅黑" panose="020B0503020204020204" pitchFamily="34" charset="-122"/>
            </a:endParaRPr>
          </a:p>
        </p:txBody>
      </p:sp>
      <p:sp>
        <p:nvSpPr>
          <p:cNvPr id="17410" name="Freeform 108"/>
          <p:cNvSpPr>
            <a:spLocks noChangeArrowheads="1"/>
          </p:cNvSpPr>
          <p:nvPr/>
        </p:nvSpPr>
        <p:spPr bwMode="auto">
          <a:xfrm>
            <a:off x="10087557" y="2400077"/>
            <a:ext cx="1188699" cy="982769"/>
          </a:xfrm>
          <a:custGeom>
            <a:avLst/>
            <a:gdLst>
              <a:gd name="T0" fmla="*/ 566 w 710"/>
              <a:gd name="T1" fmla="*/ 0 h 587"/>
              <a:gd name="T2" fmla="*/ 0 w 710"/>
              <a:gd name="T3" fmla="*/ 0 h 587"/>
              <a:gd name="T4" fmla="*/ 0 w 710"/>
              <a:gd name="T5" fmla="*/ 587 h 587"/>
              <a:gd name="T6" fmla="*/ 566 w 710"/>
              <a:gd name="T7" fmla="*/ 587 h 587"/>
              <a:gd name="T8" fmla="*/ 710 w 710"/>
              <a:gd name="T9" fmla="*/ 293 h 587"/>
              <a:gd name="T10" fmla="*/ 566 w 710"/>
              <a:gd name="T11" fmla="*/ 0 h 5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10" h="587">
                <a:moveTo>
                  <a:pt x="566" y="0"/>
                </a:moveTo>
                <a:lnTo>
                  <a:pt x="0" y="0"/>
                </a:lnTo>
                <a:lnTo>
                  <a:pt x="0" y="587"/>
                </a:lnTo>
                <a:lnTo>
                  <a:pt x="566" y="587"/>
                </a:lnTo>
                <a:lnTo>
                  <a:pt x="710" y="293"/>
                </a:lnTo>
                <a:lnTo>
                  <a:pt x="56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002">
              <a:ea typeface="微软雅黑" panose="020B0503020204020204" pitchFamily="34" charset="-122"/>
            </a:endParaRPr>
          </a:p>
        </p:txBody>
      </p:sp>
      <p:sp>
        <p:nvSpPr>
          <p:cNvPr id="15466" name="Freeform 107"/>
          <p:cNvSpPr/>
          <p:nvPr/>
        </p:nvSpPr>
        <p:spPr bwMode="auto">
          <a:xfrm>
            <a:off x="8145456" y="2197496"/>
            <a:ext cx="3951170" cy="2442694"/>
          </a:xfrm>
          <a:custGeom>
            <a:avLst/>
            <a:gdLst>
              <a:gd name="T0" fmla="*/ 566 w 710"/>
              <a:gd name="T1" fmla="*/ 0 h 587"/>
              <a:gd name="T2" fmla="*/ 0 w 710"/>
              <a:gd name="T3" fmla="*/ 0 h 587"/>
              <a:gd name="T4" fmla="*/ 0 w 710"/>
              <a:gd name="T5" fmla="*/ 587 h 587"/>
              <a:gd name="T6" fmla="*/ 566 w 710"/>
              <a:gd name="T7" fmla="*/ 587 h 587"/>
              <a:gd name="T8" fmla="*/ 710 w 710"/>
              <a:gd name="T9" fmla="*/ 293 h 587"/>
              <a:gd name="T10" fmla="*/ 566 w 710"/>
              <a:gd name="T11" fmla="*/ 0 h 5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10" h="587">
                <a:moveTo>
                  <a:pt x="566" y="0"/>
                </a:moveTo>
                <a:lnTo>
                  <a:pt x="0" y="0"/>
                </a:lnTo>
                <a:lnTo>
                  <a:pt x="0" y="587"/>
                </a:lnTo>
                <a:lnTo>
                  <a:pt x="566" y="587"/>
                </a:lnTo>
                <a:lnTo>
                  <a:pt x="710" y="293"/>
                </a:lnTo>
                <a:lnTo>
                  <a:pt x="56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/>
          <a:lstStyle/>
          <a:p>
            <a:pPr fontAlgn="auto"/>
            <a:endParaRPr lang="zh-CN" altLang="en-US" sz="2002" noProof="1">
              <a:ea typeface="微软雅黑" panose="020B0503020204020204" pitchFamily="34" charset="-122"/>
            </a:endParaRPr>
          </a:p>
        </p:txBody>
      </p:sp>
      <p:grpSp>
        <p:nvGrpSpPr>
          <p:cNvPr id="4100" name="组合 4099"/>
          <p:cNvGrpSpPr>
            <a:grpSpLocks/>
          </p:cNvGrpSpPr>
          <p:nvPr/>
        </p:nvGrpSpPr>
        <p:grpSpPr bwMode="auto">
          <a:xfrm>
            <a:off x="5308185" y="1253233"/>
            <a:ext cx="2303733" cy="4004745"/>
            <a:chOff x="5003800" y="1834716"/>
            <a:chExt cx="2184400" cy="3798169"/>
          </a:xfrm>
          <a:solidFill>
            <a:schemeClr val="accent2"/>
          </a:solidFill>
        </p:grpSpPr>
        <p:sp>
          <p:nvSpPr>
            <p:cNvPr id="15481" name="Freeform 5"/>
            <p:cNvSpPr>
              <a:spLocks noEditPoints="1"/>
            </p:cNvSpPr>
            <p:nvPr/>
          </p:nvSpPr>
          <p:spPr bwMode="auto">
            <a:xfrm>
              <a:off x="5003800" y="1834716"/>
              <a:ext cx="2184400" cy="3093158"/>
            </a:xfrm>
            <a:custGeom>
              <a:avLst/>
              <a:gdLst>
                <a:gd name="T0" fmla="*/ 1928 w 3840"/>
                <a:gd name="T1" fmla="*/ 0 h 5424"/>
                <a:gd name="T2" fmla="*/ 0 w 3840"/>
                <a:gd name="T3" fmla="*/ 1941 h 5424"/>
                <a:gd name="T4" fmla="*/ 633 w 3840"/>
                <a:gd name="T5" fmla="*/ 3500 h 5424"/>
                <a:gd name="T6" fmla="*/ 964 w 3840"/>
                <a:gd name="T7" fmla="*/ 5170 h 5424"/>
                <a:gd name="T8" fmla="*/ 1233 w 3840"/>
                <a:gd name="T9" fmla="*/ 5424 h 5424"/>
                <a:gd name="T10" fmla="*/ 2624 w 3840"/>
                <a:gd name="T11" fmla="*/ 5424 h 5424"/>
                <a:gd name="T12" fmla="*/ 2877 w 3840"/>
                <a:gd name="T13" fmla="*/ 5170 h 5424"/>
                <a:gd name="T14" fmla="*/ 3208 w 3840"/>
                <a:gd name="T15" fmla="*/ 3500 h 5424"/>
                <a:gd name="T16" fmla="*/ 3840 w 3840"/>
                <a:gd name="T17" fmla="*/ 1941 h 5424"/>
                <a:gd name="T18" fmla="*/ 1928 w 3840"/>
                <a:gd name="T19" fmla="*/ 0 h 5424"/>
                <a:gd name="T20" fmla="*/ 917 w 3840"/>
                <a:gd name="T21" fmla="*/ 2084 h 5424"/>
                <a:gd name="T22" fmla="*/ 1533 w 3840"/>
                <a:gd name="T23" fmla="*/ 1989 h 5424"/>
                <a:gd name="T24" fmla="*/ 1122 w 3840"/>
                <a:gd name="T25" fmla="*/ 1050 h 5424"/>
                <a:gd name="T26" fmla="*/ 2102 w 3840"/>
                <a:gd name="T27" fmla="*/ 780 h 5424"/>
                <a:gd name="T28" fmla="*/ 2655 w 3840"/>
                <a:gd name="T29" fmla="*/ 2561 h 5424"/>
                <a:gd name="T30" fmla="*/ 2165 w 3840"/>
                <a:gd name="T31" fmla="*/ 2609 h 5424"/>
                <a:gd name="T32" fmla="*/ 2703 w 3840"/>
                <a:gd name="T33" fmla="*/ 4152 h 5424"/>
                <a:gd name="T34" fmla="*/ 917 w 3840"/>
                <a:gd name="T35" fmla="*/ 2084 h 5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40" h="5424">
                  <a:moveTo>
                    <a:pt x="1928" y="0"/>
                  </a:moveTo>
                  <a:cubicBezTo>
                    <a:pt x="854" y="0"/>
                    <a:pt x="0" y="875"/>
                    <a:pt x="0" y="1941"/>
                  </a:cubicBezTo>
                  <a:cubicBezTo>
                    <a:pt x="0" y="2577"/>
                    <a:pt x="411" y="3134"/>
                    <a:pt x="633" y="3500"/>
                  </a:cubicBezTo>
                  <a:cubicBezTo>
                    <a:pt x="854" y="3850"/>
                    <a:pt x="964" y="5170"/>
                    <a:pt x="964" y="5170"/>
                  </a:cubicBezTo>
                  <a:cubicBezTo>
                    <a:pt x="964" y="5313"/>
                    <a:pt x="1075" y="5424"/>
                    <a:pt x="1233" y="5424"/>
                  </a:cubicBezTo>
                  <a:cubicBezTo>
                    <a:pt x="2624" y="5424"/>
                    <a:pt x="2624" y="5424"/>
                    <a:pt x="2624" y="5424"/>
                  </a:cubicBezTo>
                  <a:cubicBezTo>
                    <a:pt x="2766" y="5424"/>
                    <a:pt x="2877" y="5313"/>
                    <a:pt x="2877" y="5170"/>
                  </a:cubicBezTo>
                  <a:cubicBezTo>
                    <a:pt x="2877" y="5170"/>
                    <a:pt x="2987" y="3850"/>
                    <a:pt x="3208" y="3500"/>
                  </a:cubicBezTo>
                  <a:cubicBezTo>
                    <a:pt x="3430" y="3134"/>
                    <a:pt x="3840" y="2577"/>
                    <a:pt x="3840" y="1941"/>
                  </a:cubicBezTo>
                  <a:cubicBezTo>
                    <a:pt x="3840" y="875"/>
                    <a:pt x="2987" y="0"/>
                    <a:pt x="1928" y="0"/>
                  </a:cubicBezTo>
                  <a:close/>
                  <a:moveTo>
                    <a:pt x="917" y="2084"/>
                  </a:moveTo>
                  <a:cubicBezTo>
                    <a:pt x="1533" y="1989"/>
                    <a:pt x="1533" y="1989"/>
                    <a:pt x="1533" y="1989"/>
                  </a:cubicBezTo>
                  <a:cubicBezTo>
                    <a:pt x="1122" y="1050"/>
                    <a:pt x="1122" y="1050"/>
                    <a:pt x="1122" y="1050"/>
                  </a:cubicBezTo>
                  <a:cubicBezTo>
                    <a:pt x="2102" y="780"/>
                    <a:pt x="2102" y="780"/>
                    <a:pt x="2102" y="780"/>
                  </a:cubicBezTo>
                  <a:cubicBezTo>
                    <a:pt x="2655" y="2561"/>
                    <a:pt x="2655" y="2561"/>
                    <a:pt x="2655" y="2561"/>
                  </a:cubicBezTo>
                  <a:cubicBezTo>
                    <a:pt x="2165" y="2609"/>
                    <a:pt x="2165" y="2609"/>
                    <a:pt x="2165" y="2609"/>
                  </a:cubicBezTo>
                  <a:cubicBezTo>
                    <a:pt x="2703" y="4152"/>
                    <a:pt x="2703" y="4152"/>
                    <a:pt x="2703" y="4152"/>
                  </a:cubicBezTo>
                  <a:lnTo>
                    <a:pt x="917" y="208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fontAlgn="auto"/>
              <a:endParaRPr lang="zh-CN" altLang="en-US" sz="2002" noProof="1">
                <a:ea typeface="微软雅黑" panose="020B0503020204020204" pitchFamily="34" charset="-122"/>
              </a:endParaRPr>
            </a:p>
          </p:txBody>
        </p:sp>
        <p:sp>
          <p:nvSpPr>
            <p:cNvPr id="15485" name="任意多边形 15484"/>
            <p:cNvSpPr/>
            <p:nvPr/>
          </p:nvSpPr>
          <p:spPr>
            <a:xfrm>
              <a:off x="5748338" y="5031085"/>
              <a:ext cx="700087" cy="233415"/>
            </a:xfrm>
            <a:custGeom>
              <a:avLst/>
              <a:gdLst>
                <a:gd name="connsiteX0" fmla="*/ 2381 w 700088"/>
                <a:gd name="connsiteY0" fmla="*/ 0 h 233363"/>
                <a:gd name="connsiteX1" fmla="*/ 688181 w 700088"/>
                <a:gd name="connsiteY1" fmla="*/ 0 h 233363"/>
                <a:gd name="connsiteX2" fmla="*/ 700088 w 700088"/>
                <a:gd name="connsiteY2" fmla="*/ 233363 h 233363"/>
                <a:gd name="connsiteX3" fmla="*/ 0 w 700088"/>
                <a:gd name="connsiteY3" fmla="*/ 78581 h 233363"/>
                <a:gd name="connsiteX4" fmla="*/ 2381 w 700088"/>
                <a:gd name="connsiteY4" fmla="*/ 0 h 233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0088" h="233363">
                  <a:moveTo>
                    <a:pt x="2381" y="0"/>
                  </a:moveTo>
                  <a:lnTo>
                    <a:pt x="688181" y="0"/>
                  </a:lnTo>
                  <a:lnTo>
                    <a:pt x="700088" y="233363"/>
                  </a:lnTo>
                  <a:lnTo>
                    <a:pt x="0" y="78581"/>
                  </a:lnTo>
                  <a:cubicBezTo>
                    <a:pt x="794" y="52387"/>
                    <a:pt x="1587" y="26194"/>
                    <a:pt x="2381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2002" noProof="1">
                <a:ea typeface="微软雅黑" panose="020B0503020204020204" pitchFamily="34" charset="-122"/>
              </a:endParaRPr>
            </a:p>
          </p:txBody>
        </p:sp>
        <p:sp>
          <p:nvSpPr>
            <p:cNvPr id="15486" name="任意多边形 15485"/>
            <p:cNvSpPr/>
            <p:nvPr/>
          </p:nvSpPr>
          <p:spPr>
            <a:xfrm>
              <a:off x="5740400" y="5183520"/>
              <a:ext cx="698500" cy="263585"/>
            </a:xfrm>
            <a:custGeom>
              <a:avLst/>
              <a:gdLst>
                <a:gd name="connsiteX0" fmla="*/ 697706 w 697706"/>
                <a:gd name="connsiteY0" fmla="*/ 264319 h 264319"/>
                <a:gd name="connsiteX1" fmla="*/ 695325 w 697706"/>
                <a:gd name="connsiteY1" fmla="*/ 135732 h 264319"/>
                <a:gd name="connsiteX2" fmla="*/ 0 w 697706"/>
                <a:gd name="connsiteY2" fmla="*/ 0 h 264319"/>
                <a:gd name="connsiteX3" fmla="*/ 2381 w 697706"/>
                <a:gd name="connsiteY3" fmla="*/ 133350 h 264319"/>
                <a:gd name="connsiteX4" fmla="*/ 697706 w 697706"/>
                <a:gd name="connsiteY4" fmla="*/ 264319 h 264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7706" h="264319">
                  <a:moveTo>
                    <a:pt x="697706" y="264319"/>
                  </a:moveTo>
                  <a:cubicBezTo>
                    <a:pt x="696912" y="221457"/>
                    <a:pt x="696119" y="178594"/>
                    <a:pt x="695325" y="135732"/>
                  </a:cubicBezTo>
                  <a:lnTo>
                    <a:pt x="0" y="0"/>
                  </a:lnTo>
                  <a:cubicBezTo>
                    <a:pt x="794" y="44450"/>
                    <a:pt x="1587" y="88900"/>
                    <a:pt x="2381" y="133350"/>
                  </a:cubicBezTo>
                  <a:lnTo>
                    <a:pt x="697706" y="264319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2002" noProof="1">
                <a:ea typeface="微软雅黑" panose="020B0503020204020204" pitchFamily="34" charset="-122"/>
              </a:endParaRPr>
            </a:p>
          </p:txBody>
        </p:sp>
        <p:sp>
          <p:nvSpPr>
            <p:cNvPr id="15487" name="任意多边形 15486"/>
            <p:cNvSpPr/>
            <p:nvPr/>
          </p:nvSpPr>
          <p:spPr>
            <a:xfrm>
              <a:off x="5729288" y="5375651"/>
              <a:ext cx="604837" cy="257234"/>
            </a:xfrm>
            <a:custGeom>
              <a:avLst/>
              <a:gdLst>
                <a:gd name="connsiteX0" fmla="*/ 38100 w 604838"/>
                <a:gd name="connsiteY0" fmla="*/ 0 h 257175"/>
                <a:gd name="connsiteX1" fmla="*/ 604838 w 604838"/>
                <a:gd name="connsiteY1" fmla="*/ 119062 h 257175"/>
                <a:gd name="connsiteX2" fmla="*/ 581025 w 604838"/>
                <a:gd name="connsiteY2" fmla="*/ 197644 h 257175"/>
                <a:gd name="connsiteX3" fmla="*/ 578644 w 604838"/>
                <a:gd name="connsiteY3" fmla="*/ 254794 h 257175"/>
                <a:gd name="connsiteX4" fmla="*/ 173832 w 604838"/>
                <a:gd name="connsiteY4" fmla="*/ 257175 h 257175"/>
                <a:gd name="connsiteX5" fmla="*/ 130969 w 604838"/>
                <a:gd name="connsiteY5" fmla="*/ 97631 h 257175"/>
                <a:gd name="connsiteX6" fmla="*/ 21432 w 604838"/>
                <a:gd name="connsiteY6" fmla="*/ 100012 h 257175"/>
                <a:gd name="connsiteX7" fmla="*/ 0 w 604838"/>
                <a:gd name="connsiteY7" fmla="*/ 45244 h 257175"/>
                <a:gd name="connsiteX8" fmla="*/ 38100 w 604838"/>
                <a:gd name="connsiteY8" fmla="*/ 0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4838" h="257175">
                  <a:moveTo>
                    <a:pt x="38100" y="0"/>
                  </a:moveTo>
                  <a:lnTo>
                    <a:pt x="604838" y="119062"/>
                  </a:lnTo>
                  <a:lnTo>
                    <a:pt x="581025" y="197644"/>
                  </a:lnTo>
                  <a:cubicBezTo>
                    <a:pt x="580231" y="216694"/>
                    <a:pt x="579438" y="235744"/>
                    <a:pt x="578644" y="254794"/>
                  </a:cubicBezTo>
                  <a:lnTo>
                    <a:pt x="173832" y="257175"/>
                  </a:lnTo>
                  <a:lnTo>
                    <a:pt x="130969" y="97631"/>
                  </a:lnTo>
                  <a:lnTo>
                    <a:pt x="21432" y="100012"/>
                  </a:lnTo>
                  <a:lnTo>
                    <a:pt x="0" y="45244"/>
                  </a:lnTo>
                  <a:lnTo>
                    <a:pt x="3810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2002" noProof="1">
                <a:ea typeface="微软雅黑" panose="020B0503020204020204" pitchFamily="34" charset="-122"/>
              </a:endParaRPr>
            </a:p>
          </p:txBody>
        </p:sp>
      </p:grpSp>
      <p:sp>
        <p:nvSpPr>
          <p:cNvPr id="130" name="Freeform 107"/>
          <p:cNvSpPr/>
          <p:nvPr/>
        </p:nvSpPr>
        <p:spPr bwMode="auto">
          <a:xfrm flipH="1">
            <a:off x="762125" y="2197496"/>
            <a:ext cx="3951170" cy="2442694"/>
          </a:xfrm>
          <a:custGeom>
            <a:avLst/>
            <a:gdLst>
              <a:gd name="T0" fmla="*/ 566 w 710"/>
              <a:gd name="T1" fmla="*/ 0 h 587"/>
              <a:gd name="T2" fmla="*/ 0 w 710"/>
              <a:gd name="T3" fmla="*/ 0 h 587"/>
              <a:gd name="T4" fmla="*/ 0 w 710"/>
              <a:gd name="T5" fmla="*/ 587 h 587"/>
              <a:gd name="T6" fmla="*/ 566 w 710"/>
              <a:gd name="T7" fmla="*/ 587 h 587"/>
              <a:gd name="T8" fmla="*/ 710 w 710"/>
              <a:gd name="T9" fmla="*/ 293 h 587"/>
              <a:gd name="T10" fmla="*/ 566 w 710"/>
              <a:gd name="T11" fmla="*/ 0 h 5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10" h="587">
                <a:moveTo>
                  <a:pt x="566" y="0"/>
                </a:moveTo>
                <a:lnTo>
                  <a:pt x="0" y="0"/>
                </a:lnTo>
                <a:lnTo>
                  <a:pt x="0" y="587"/>
                </a:lnTo>
                <a:lnTo>
                  <a:pt x="566" y="587"/>
                </a:lnTo>
                <a:lnTo>
                  <a:pt x="710" y="293"/>
                </a:lnTo>
                <a:lnTo>
                  <a:pt x="56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fontAlgn="auto"/>
            <a:endParaRPr lang="zh-CN" altLang="en-US" sz="2002" noProof="1"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1221391" y="2915803"/>
            <a:ext cx="3365191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请替换文字内容，修改文字内容，也可以直接复制你的内容到此。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8310122" y="2915803"/>
            <a:ext cx="3365191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请替换文字内容，修改文字内容，也可以直接复制你的内容到此。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776471" y="2512315"/>
            <a:ext cx="1810111" cy="416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9" b="1">
                <a:solidFill>
                  <a:schemeClr val="bg1"/>
                </a:solidFill>
                <a:ea typeface="微软雅黑" panose="020B0503020204020204" pitchFamily="34" charset="-122"/>
              </a:rPr>
              <a:t>在此输入文字</a:t>
            </a:r>
            <a:endParaRPr lang="zh-CN" altLang="en-US" sz="2109" b="1"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8310122" y="2527383"/>
            <a:ext cx="1810111" cy="416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9" b="1">
                <a:solidFill>
                  <a:schemeClr val="bg1"/>
                </a:solidFill>
                <a:ea typeface="微软雅黑" panose="020B0503020204020204" pitchFamily="34" charset="-122"/>
              </a:rPr>
              <a:t>在此输入文字</a:t>
            </a:r>
            <a:endParaRPr lang="zh-CN" altLang="en-US" sz="2109" b="1"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221588" y="5626325"/>
            <a:ext cx="1047692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请替换文字内容，修改文字内容，也可以直接复制你的内容到此。请替换文字内容，修改文字内容，也可以直接复制你的内容到此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请替换文字内容，修改文字内容，也可以直接复制你的内容到此。请替换文字内容，修改文字内容，也可以直接复制你的内容到此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请替换文字内容，修改文字内容，也可以直接复制你的内容到此。请替换文字内容，修改文字内容，也可以直接复制你的内容到此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19486" y="153093"/>
            <a:ext cx="11429373" cy="8032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1419994" y="231564"/>
            <a:ext cx="47611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添加相关标题文字</a:t>
            </a:r>
            <a:endParaRPr lang="en-GB" altLang="zh-CN" sz="3600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648860" y="153093"/>
            <a:ext cx="209538" cy="8032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4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1685671" y="6939117"/>
            <a:ext cx="1172727" cy="14921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20" name="矩形 259"/>
          <p:cNvSpPr>
            <a:spLocks noChangeArrowheads="1"/>
          </p:cNvSpPr>
          <p:nvPr/>
        </p:nvSpPr>
        <p:spPr bwMode="auto">
          <a:xfrm>
            <a:off x="9852215" y="6882928"/>
            <a:ext cx="242814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en-US" altLang="zh-CN" sz="110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CLICK TO ADD CAPTION TEXT</a:t>
            </a:r>
            <a:endParaRPr lang="en-GB" altLang="zh-CN" sz="1100" dirty="0">
              <a:solidFill>
                <a:schemeClr val="bg2">
                  <a:lumMod val="50000"/>
                </a:schemeClr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81779" y="7088337"/>
            <a:ext cx="703285" cy="1465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2" y="4706"/>
            <a:ext cx="955501" cy="985715"/>
          </a:xfrm>
          <a:prstGeom prst="rect">
            <a:avLst/>
          </a:prstGeom>
          <a:effectLst>
            <a:outerShdw blurRad="190500" dist="1270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10364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5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6" grpId="0" animBg="1"/>
      <p:bldP spid="130" grpId="0" animBg="1"/>
      <p:bldP spid="22" grpId="0"/>
      <p:bldP spid="23" grpId="0"/>
      <p:bldP spid="3" grpId="0"/>
      <p:bldP spid="24" grpId="0"/>
      <p:bldP spid="1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53" y="397"/>
            <a:ext cx="12858044" cy="7232253"/>
          </a:xfrm>
          <a:prstGeom prst="rect">
            <a:avLst/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642" r="-985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84"/>
          <p:cNvSpPr txBox="1"/>
          <p:nvPr/>
        </p:nvSpPr>
        <p:spPr>
          <a:xfrm>
            <a:off x="3999797" y="5751304"/>
            <a:ext cx="4859157" cy="16927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 algn="ctr"/>
            <a:r>
              <a:rPr lang="en-US" altLang="zh-CN" sz="1100">
                <a:latin typeface="方正尚酷简体" panose="03000509000000000000" pitchFamily="65" charset="-122"/>
                <a:ea typeface="方正尚酷简体" panose="03000509000000000000" pitchFamily="65" charset="-122"/>
              </a:rPr>
              <a:t>19 THE GREAT PARTY AND GOVERNMENT WORK REPORT</a:t>
            </a:r>
            <a:endParaRPr lang="zh-CN" altLang="en-US" sz="1100" dirty="0"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  <p:sp>
        <p:nvSpPr>
          <p:cNvPr id="9" name="TextBox 84"/>
          <p:cNvSpPr txBox="1"/>
          <p:nvPr/>
        </p:nvSpPr>
        <p:spPr>
          <a:xfrm>
            <a:off x="2829578" y="4898062"/>
            <a:ext cx="7199595" cy="83099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 algn="ctr"/>
            <a:r>
              <a:rPr lang="zh-CN" altLang="en-US" sz="5400">
                <a:latin typeface="Impact" panose="020B0806030902050204" pitchFamily="34" charset="0"/>
                <a:ea typeface="方正尚酷简体" panose="03000509000000000000" pitchFamily="65" charset="-122"/>
              </a:rPr>
              <a:t>感谢聆听</a:t>
            </a:r>
            <a:r>
              <a:rPr lang="en-US" altLang="zh-CN" sz="5400">
                <a:latin typeface="Impact" panose="020B0806030902050204" pitchFamily="34" charset="0"/>
                <a:ea typeface="方正尚酷简体" panose="03000509000000000000" pitchFamily="65" charset="-122"/>
              </a:rPr>
              <a:t>,</a:t>
            </a:r>
            <a:r>
              <a:rPr lang="zh-CN" altLang="en-US" sz="5400">
                <a:latin typeface="Impact" panose="020B0806030902050204" pitchFamily="34" charset="0"/>
                <a:ea typeface="方正尚酷简体" panose="03000509000000000000" pitchFamily="65" charset="-122"/>
              </a:rPr>
              <a:t>批评指导</a:t>
            </a:r>
            <a:endParaRPr lang="zh-CN" altLang="en-US" sz="5400" dirty="0">
              <a:latin typeface="Impact" panose="020B0806030902050204" pitchFamily="34" charset="0"/>
              <a:ea typeface="方正尚酷简体" panose="03000509000000000000" pitchFamily="65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5900" y="773639"/>
            <a:ext cx="2266950" cy="233863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5538" y="3259679"/>
            <a:ext cx="7707675" cy="1627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0810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5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5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27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0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6" grpId="0"/>
          <p:bldP spid="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5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5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27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0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6" grpId="0"/>
          <p:bldP spid="9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0" name="Rectangle 6" descr="0x786"/>
          <p:cNvSpPr>
            <a:spLocks noChangeArrowheads="1"/>
          </p:cNvSpPr>
          <p:nvPr/>
        </p:nvSpPr>
        <p:spPr bwMode="auto">
          <a:xfrm>
            <a:off x="1081502" y="1105304"/>
            <a:ext cx="5059841" cy="2666324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288" r="-3288"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6392" name="Rectangle 8" descr="u=1617022354,2789598155&amp;fm=21&amp;gp=0"/>
          <p:cNvSpPr>
            <a:spLocks noChangeArrowheads="1"/>
          </p:cNvSpPr>
          <p:nvPr/>
        </p:nvSpPr>
        <p:spPr bwMode="auto">
          <a:xfrm>
            <a:off x="6789415" y="1105304"/>
            <a:ext cx="5059841" cy="2666324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810" r="-2810"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grpSp>
        <p:nvGrpSpPr>
          <p:cNvPr id="16398" name="Group 14"/>
          <p:cNvGrpSpPr>
            <a:grpSpLocks/>
          </p:cNvGrpSpPr>
          <p:nvPr/>
        </p:nvGrpSpPr>
        <p:grpSpPr bwMode="auto">
          <a:xfrm>
            <a:off x="1031442" y="4681609"/>
            <a:ext cx="473273" cy="388441"/>
            <a:chOff x="0" y="0"/>
            <a:chExt cx="212" cy="174"/>
          </a:xfrm>
          <a:solidFill>
            <a:schemeClr val="accent2"/>
          </a:solidFill>
        </p:grpSpPr>
        <p:sp>
          <p:nvSpPr>
            <p:cNvPr id="16399" name="Freeform 15"/>
            <p:cNvSpPr>
              <a:spLocks noEditPoints="1"/>
            </p:cNvSpPr>
            <p:nvPr/>
          </p:nvSpPr>
          <p:spPr bwMode="auto">
            <a:xfrm>
              <a:off x="0" y="0"/>
              <a:ext cx="212" cy="174"/>
            </a:xfrm>
            <a:custGeom>
              <a:avLst/>
              <a:gdLst>
                <a:gd name="T0" fmla="*/ 0 w 212"/>
                <a:gd name="T1" fmla="*/ 0 h 174"/>
                <a:gd name="T2" fmla="*/ 0 w 212"/>
                <a:gd name="T3" fmla="*/ 174 h 174"/>
                <a:gd name="T4" fmla="*/ 212 w 212"/>
                <a:gd name="T5" fmla="*/ 174 h 174"/>
                <a:gd name="T6" fmla="*/ 212 w 212"/>
                <a:gd name="T7" fmla="*/ 0 h 174"/>
                <a:gd name="T8" fmla="*/ 0 w 212"/>
                <a:gd name="T9" fmla="*/ 0 h 174"/>
                <a:gd name="T10" fmla="*/ 194 w 212"/>
                <a:gd name="T11" fmla="*/ 19 h 174"/>
                <a:gd name="T12" fmla="*/ 194 w 212"/>
                <a:gd name="T13" fmla="*/ 56 h 174"/>
                <a:gd name="T14" fmla="*/ 129 w 212"/>
                <a:gd name="T15" fmla="*/ 105 h 174"/>
                <a:gd name="T16" fmla="*/ 111 w 212"/>
                <a:gd name="T17" fmla="*/ 91 h 174"/>
                <a:gd name="T18" fmla="*/ 111 w 212"/>
                <a:gd name="T19" fmla="*/ 91 h 174"/>
                <a:gd name="T20" fmla="*/ 86 w 212"/>
                <a:gd name="T21" fmla="*/ 71 h 174"/>
                <a:gd name="T22" fmla="*/ 18 w 212"/>
                <a:gd name="T23" fmla="*/ 108 h 174"/>
                <a:gd name="T24" fmla="*/ 18 w 212"/>
                <a:gd name="T25" fmla="*/ 19 h 174"/>
                <a:gd name="T26" fmla="*/ 194 w 212"/>
                <a:gd name="T27" fmla="*/ 19 h 174"/>
                <a:gd name="T28" fmla="*/ 18 w 212"/>
                <a:gd name="T29" fmla="*/ 154 h 174"/>
                <a:gd name="T30" fmla="*/ 18 w 212"/>
                <a:gd name="T31" fmla="*/ 128 h 174"/>
                <a:gd name="T32" fmla="*/ 84 w 212"/>
                <a:gd name="T33" fmla="*/ 92 h 174"/>
                <a:gd name="T34" fmla="*/ 128 w 212"/>
                <a:gd name="T35" fmla="*/ 128 h 174"/>
                <a:gd name="T36" fmla="*/ 128 w 212"/>
                <a:gd name="T37" fmla="*/ 128 h 174"/>
                <a:gd name="T38" fmla="*/ 142 w 212"/>
                <a:gd name="T39" fmla="*/ 140 h 174"/>
                <a:gd name="T40" fmla="*/ 154 w 212"/>
                <a:gd name="T41" fmla="*/ 126 h 174"/>
                <a:gd name="T42" fmla="*/ 143 w 212"/>
                <a:gd name="T43" fmla="*/ 117 h 174"/>
                <a:gd name="T44" fmla="*/ 194 w 212"/>
                <a:gd name="T45" fmla="*/ 79 h 174"/>
                <a:gd name="T46" fmla="*/ 194 w 212"/>
                <a:gd name="T47" fmla="*/ 154 h 174"/>
                <a:gd name="T48" fmla="*/ 18 w 212"/>
                <a:gd name="T49" fmla="*/ 15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2" h="174">
                  <a:moveTo>
                    <a:pt x="0" y="0"/>
                  </a:moveTo>
                  <a:lnTo>
                    <a:pt x="0" y="174"/>
                  </a:lnTo>
                  <a:lnTo>
                    <a:pt x="212" y="174"/>
                  </a:lnTo>
                  <a:lnTo>
                    <a:pt x="212" y="0"/>
                  </a:lnTo>
                  <a:lnTo>
                    <a:pt x="0" y="0"/>
                  </a:lnTo>
                  <a:close/>
                  <a:moveTo>
                    <a:pt x="194" y="19"/>
                  </a:moveTo>
                  <a:lnTo>
                    <a:pt x="194" y="56"/>
                  </a:lnTo>
                  <a:lnTo>
                    <a:pt x="129" y="105"/>
                  </a:lnTo>
                  <a:lnTo>
                    <a:pt x="111" y="91"/>
                  </a:lnTo>
                  <a:lnTo>
                    <a:pt x="111" y="91"/>
                  </a:lnTo>
                  <a:lnTo>
                    <a:pt x="86" y="71"/>
                  </a:lnTo>
                  <a:lnTo>
                    <a:pt x="18" y="108"/>
                  </a:lnTo>
                  <a:lnTo>
                    <a:pt x="18" y="19"/>
                  </a:lnTo>
                  <a:lnTo>
                    <a:pt x="194" y="19"/>
                  </a:lnTo>
                  <a:close/>
                  <a:moveTo>
                    <a:pt x="18" y="154"/>
                  </a:moveTo>
                  <a:lnTo>
                    <a:pt x="18" y="128"/>
                  </a:lnTo>
                  <a:lnTo>
                    <a:pt x="84" y="92"/>
                  </a:lnTo>
                  <a:lnTo>
                    <a:pt x="128" y="128"/>
                  </a:lnTo>
                  <a:lnTo>
                    <a:pt x="128" y="128"/>
                  </a:lnTo>
                  <a:lnTo>
                    <a:pt x="142" y="140"/>
                  </a:lnTo>
                  <a:lnTo>
                    <a:pt x="154" y="126"/>
                  </a:lnTo>
                  <a:lnTo>
                    <a:pt x="143" y="117"/>
                  </a:lnTo>
                  <a:lnTo>
                    <a:pt x="194" y="79"/>
                  </a:lnTo>
                  <a:lnTo>
                    <a:pt x="194" y="154"/>
                  </a:lnTo>
                  <a:lnTo>
                    <a:pt x="18" y="1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16400" name="Oval 16"/>
            <p:cNvSpPr>
              <a:spLocks noChangeArrowheads="1"/>
            </p:cNvSpPr>
            <p:nvPr/>
          </p:nvSpPr>
          <p:spPr bwMode="auto">
            <a:xfrm>
              <a:off x="123" y="36"/>
              <a:ext cx="34" cy="3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sp>
        <p:nvSpPr>
          <p:cNvPr id="16401" name="Rectangle 17"/>
          <p:cNvSpPr>
            <a:spLocks noChangeArrowheads="1"/>
          </p:cNvSpPr>
          <p:nvPr/>
        </p:nvSpPr>
        <p:spPr bwMode="auto">
          <a:xfrm>
            <a:off x="1727958" y="4614219"/>
            <a:ext cx="282430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6403" name="Line 19"/>
          <p:cNvSpPr>
            <a:spLocks noChangeShapeType="1"/>
          </p:cNvSpPr>
          <p:nvPr/>
        </p:nvSpPr>
        <p:spPr bwMode="auto">
          <a:xfrm>
            <a:off x="1696704" y="4692771"/>
            <a:ext cx="0" cy="366117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6405" name="Rectangle 21"/>
          <p:cNvSpPr>
            <a:spLocks noChangeArrowheads="1"/>
          </p:cNvSpPr>
          <p:nvPr/>
        </p:nvSpPr>
        <p:spPr bwMode="auto">
          <a:xfrm>
            <a:off x="1018048" y="5097538"/>
            <a:ext cx="452640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chemeClr val="accent1"/>
                </a:solidFill>
                <a:ea typeface="微软雅黑" panose="020B0503020204020204" pitchFamily="34" charset="-122"/>
              </a:rPr>
              <a:t>MARKETING </a:t>
            </a:r>
            <a:r>
              <a:rPr lang="en-US" altLang="zh-CN" sz="36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TEAM</a:t>
            </a:r>
          </a:p>
        </p:txBody>
      </p:sp>
      <p:sp>
        <p:nvSpPr>
          <p:cNvPr id="22" name="TextBox 23"/>
          <p:cNvSpPr txBox="1"/>
          <p:nvPr/>
        </p:nvSpPr>
        <p:spPr>
          <a:xfrm>
            <a:off x="6406860" y="4356437"/>
            <a:ext cx="553930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文字</a:t>
            </a:r>
            <a:r>
              <a:rPr lang="zh-CN" altLang="en-US" sz="11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，请替换文字内容，点击添加相关标题文字，修改文字内容，也可以直接复制你的内容到此。</a:t>
            </a:r>
            <a:endParaRPr lang="en-GB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6406860" y="3964452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406860" y="5604212"/>
            <a:ext cx="553930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</a:t>
            </a: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文字</a:t>
            </a:r>
            <a:r>
              <a:rPr lang="zh-CN" altLang="en-US" sz="11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，请替换文字内容，点击添加相关标题文字，修改文字内容，也可以直接复制你的内容到此。</a:t>
            </a:r>
            <a:endParaRPr lang="en-GB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406860" y="5212227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4" name="矩形 13"/>
          <p:cNvSpPr/>
          <p:nvPr/>
        </p:nvSpPr>
        <p:spPr>
          <a:xfrm>
            <a:off x="1219486" y="153093"/>
            <a:ext cx="11429373" cy="8032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1419994" y="231564"/>
            <a:ext cx="47611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添加相关标题文字</a:t>
            </a:r>
            <a:endParaRPr lang="en-GB" altLang="zh-CN" sz="3600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648860" y="153093"/>
            <a:ext cx="209538" cy="8032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4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1685671" y="6939117"/>
            <a:ext cx="1172727" cy="14921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9852215" y="6882928"/>
            <a:ext cx="242814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en-US" altLang="zh-CN" sz="110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CLICK TO ADD CAPTION TEXT</a:t>
            </a:r>
            <a:endParaRPr lang="en-GB" altLang="zh-CN" sz="1100" dirty="0">
              <a:solidFill>
                <a:schemeClr val="bg2">
                  <a:lumMod val="50000"/>
                </a:schemeClr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81779" y="7088337"/>
            <a:ext cx="703285" cy="1465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2" y="4706"/>
            <a:ext cx="955501" cy="985715"/>
          </a:xfrm>
          <a:prstGeom prst="rect">
            <a:avLst/>
          </a:prstGeom>
          <a:effectLst>
            <a:outerShdw blurRad="190500" dist="1270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57643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2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2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 animBg="1"/>
      <p:bldP spid="16392" grpId="0" animBg="1"/>
      <p:bldP spid="16401" grpId="0"/>
      <p:bldP spid="16405" grpId="0"/>
      <p:bldP spid="22" grpId="0"/>
      <p:bldP spid="23" grpId="0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AutoShape 1"/>
          <p:cNvSpPr>
            <a:spLocks/>
          </p:cNvSpPr>
          <p:nvPr/>
        </p:nvSpPr>
        <p:spPr bwMode="auto">
          <a:xfrm>
            <a:off x="3755265" y="5886419"/>
            <a:ext cx="2607147" cy="13392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>
              <a:ea typeface="微软雅黑" panose="020B0503020204020204" pitchFamily="34" charset="-122"/>
              <a:cs typeface="Calibri" charset="0"/>
            </a:endParaRPr>
          </a:p>
        </p:txBody>
      </p:sp>
      <p:sp>
        <p:nvSpPr>
          <p:cNvPr id="34818" name="AutoShape 2"/>
          <p:cNvSpPr>
            <a:spLocks/>
          </p:cNvSpPr>
          <p:nvPr/>
        </p:nvSpPr>
        <p:spPr bwMode="auto">
          <a:xfrm>
            <a:off x="8496300" y="3013647"/>
            <a:ext cx="2567011" cy="287277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>
              <a:ea typeface="微软雅黑" panose="020B0503020204020204" pitchFamily="34" charset="-122"/>
              <a:cs typeface="Calibri" charset="0"/>
            </a:endParaRPr>
          </a:p>
        </p:txBody>
      </p:sp>
      <p:pic>
        <p:nvPicPr>
          <p:cNvPr id="34819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56" r="23356"/>
          <a:stretch/>
        </p:blipFill>
        <p:spPr bwMode="auto">
          <a:xfrm>
            <a:off x="6340090" y="3013646"/>
            <a:ext cx="2165182" cy="2872770"/>
          </a:xfrm>
          <a:prstGeom prst="rect">
            <a:avLst/>
          </a:prstGeom>
          <a:noFill/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 type="none" w="med" len="med"/>
            <a:tailEnd type="none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34820" name="AutoShape 4"/>
          <p:cNvSpPr>
            <a:spLocks/>
          </p:cNvSpPr>
          <p:nvPr/>
        </p:nvSpPr>
        <p:spPr bwMode="auto">
          <a:xfrm>
            <a:off x="3755265" y="3013647"/>
            <a:ext cx="2607147" cy="287277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>
              <a:ea typeface="微软雅黑" panose="020B0503020204020204" pitchFamily="34" charset="-122"/>
              <a:cs typeface="Calibri" charset="0"/>
            </a:endParaRPr>
          </a:p>
        </p:txBody>
      </p:sp>
      <p:pic>
        <p:nvPicPr>
          <p:cNvPr id="34821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15084" y="3013647"/>
            <a:ext cx="2048369" cy="2872769"/>
          </a:xfrm>
          <a:prstGeom prst="rect">
            <a:avLst/>
          </a:pr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 type="none" w="med" len="med"/>
            <a:tailEnd type="none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34822" name="AutoShape 6"/>
          <p:cNvSpPr>
            <a:spLocks/>
          </p:cNvSpPr>
          <p:nvPr/>
        </p:nvSpPr>
        <p:spPr bwMode="auto">
          <a:xfrm>
            <a:off x="1746333" y="5886419"/>
            <a:ext cx="2111610" cy="13392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>
              <a:ea typeface="微软雅黑" panose="020B0503020204020204" pitchFamily="34" charset="-122"/>
              <a:cs typeface="Calibri" charset="0"/>
            </a:endParaRPr>
          </a:p>
        </p:txBody>
      </p:sp>
      <p:sp>
        <p:nvSpPr>
          <p:cNvPr id="34823" name="AutoShape 7"/>
          <p:cNvSpPr>
            <a:spLocks/>
          </p:cNvSpPr>
          <p:nvPr/>
        </p:nvSpPr>
        <p:spPr bwMode="auto">
          <a:xfrm>
            <a:off x="6362412" y="5886419"/>
            <a:ext cx="2169646" cy="13392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>
              <a:ea typeface="微软雅黑" panose="020B0503020204020204" pitchFamily="34" charset="-122"/>
              <a:cs typeface="Calibri" charset="0"/>
            </a:endParaRPr>
          </a:p>
        </p:txBody>
      </p:sp>
      <p:sp>
        <p:nvSpPr>
          <p:cNvPr id="34824" name="AutoShape 8"/>
          <p:cNvSpPr>
            <a:spLocks/>
          </p:cNvSpPr>
          <p:nvPr/>
        </p:nvSpPr>
        <p:spPr bwMode="auto">
          <a:xfrm>
            <a:off x="8523130" y="5886418"/>
            <a:ext cx="2541746" cy="1333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>
              <a:ea typeface="微软雅黑" panose="020B0503020204020204" pitchFamily="34" charset="-122"/>
              <a:cs typeface="Calibri" charset="0"/>
            </a:endParaRPr>
          </a:p>
        </p:txBody>
      </p:sp>
      <p:sp>
        <p:nvSpPr>
          <p:cNvPr id="34825" name="AutoShape 9"/>
          <p:cNvSpPr>
            <a:spLocks/>
          </p:cNvSpPr>
          <p:nvPr/>
        </p:nvSpPr>
        <p:spPr bwMode="auto">
          <a:xfrm>
            <a:off x="4032052" y="4600703"/>
            <a:ext cx="2176343" cy="7142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r>
              <a:rPr lang="es-ES" sz="984">
                <a:solidFill>
                  <a:srgbClr val="FFFFFF"/>
                </a:solidFill>
                <a:latin typeface="Lato Regular" charset="0"/>
                <a:ea typeface="微软雅黑" panose="020B0503020204020204" pitchFamily="34" charset="-122"/>
                <a:cs typeface="Lato Regular" charset="0"/>
                <a:sym typeface="Lato Regular" charset="0"/>
              </a:rPr>
              <a:t>Lorem ipsum dolor sit amet, consectetur adipiscing elit. Integer mollis vehicula ligula ut faucibus ger mor, Cura bitur vestib ulum consequat urna et vehicula. </a:t>
            </a:r>
            <a:endParaRPr lang="es-ES">
              <a:ea typeface="微软雅黑" panose="020B0503020204020204" pitchFamily="34" charset="-122"/>
              <a:cs typeface="Calibri" charset="0"/>
            </a:endParaRPr>
          </a:p>
        </p:txBody>
      </p:sp>
      <p:sp>
        <p:nvSpPr>
          <p:cNvPr id="34826" name="AutoShape 10"/>
          <p:cNvSpPr>
            <a:spLocks/>
          </p:cNvSpPr>
          <p:nvPr/>
        </p:nvSpPr>
        <p:spPr bwMode="auto">
          <a:xfrm>
            <a:off x="3991872" y="4386416"/>
            <a:ext cx="2122772" cy="1785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s-ES" sz="984">
                <a:solidFill>
                  <a:srgbClr val="FFFFFF"/>
                </a:solidFill>
                <a:latin typeface="Verdana" charset="0"/>
                <a:ea typeface="微软雅黑" panose="020B0503020204020204" pitchFamily="34" charset="-122"/>
                <a:cs typeface="Verdana" charset="0"/>
                <a:sym typeface="Verdana" charset="0"/>
              </a:rPr>
              <a:t>SUBTITLE OF THIS ARTICLE</a:t>
            </a:r>
            <a:endParaRPr lang="es-ES">
              <a:ea typeface="微软雅黑" panose="020B0503020204020204" pitchFamily="34" charset="-122"/>
              <a:cs typeface="Calibri" charset="0"/>
            </a:endParaRPr>
          </a:p>
        </p:txBody>
      </p:sp>
      <p:sp>
        <p:nvSpPr>
          <p:cNvPr id="34827" name="AutoShape 11"/>
          <p:cNvSpPr>
            <a:spLocks/>
          </p:cNvSpPr>
          <p:nvPr/>
        </p:nvSpPr>
        <p:spPr bwMode="auto">
          <a:xfrm>
            <a:off x="8737415" y="4600703"/>
            <a:ext cx="2178575" cy="7142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r>
              <a:rPr lang="es-ES" sz="984">
                <a:solidFill>
                  <a:srgbClr val="FFFFFF"/>
                </a:solidFill>
                <a:latin typeface="Lato Regular" charset="0"/>
                <a:ea typeface="微软雅黑" panose="020B0503020204020204" pitchFamily="34" charset="-122"/>
                <a:cs typeface="Lato Regular" charset="0"/>
                <a:sym typeface="Lato Regular" charset="0"/>
              </a:rPr>
              <a:t>Lorem ipsum dolor sit amet, consectetur adipiscing elit. Integer mollis vehicula ligula ut faucibus ger mor, Cura bitur vestib ulum consequat urna et vehicula. </a:t>
            </a:r>
            <a:endParaRPr lang="es-ES">
              <a:ea typeface="微软雅黑" panose="020B0503020204020204" pitchFamily="34" charset="-122"/>
              <a:cs typeface="Calibri" charset="0"/>
            </a:endParaRPr>
          </a:p>
        </p:txBody>
      </p:sp>
      <p:sp>
        <p:nvSpPr>
          <p:cNvPr id="34828" name="AutoShape 12"/>
          <p:cNvSpPr>
            <a:spLocks/>
          </p:cNvSpPr>
          <p:nvPr/>
        </p:nvSpPr>
        <p:spPr bwMode="auto">
          <a:xfrm>
            <a:off x="8699469" y="4386416"/>
            <a:ext cx="2122770" cy="1785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s-ES" sz="984">
                <a:solidFill>
                  <a:srgbClr val="FFFFFF"/>
                </a:solidFill>
                <a:latin typeface="Verdana" charset="0"/>
                <a:ea typeface="微软雅黑" panose="020B0503020204020204" pitchFamily="34" charset="-122"/>
                <a:cs typeface="Verdana" charset="0"/>
                <a:sym typeface="Verdana" charset="0"/>
              </a:rPr>
              <a:t>SUBTITLE OF THIS ARTICLE</a:t>
            </a:r>
            <a:endParaRPr lang="es-ES">
              <a:ea typeface="微软雅黑" panose="020B0503020204020204" pitchFamily="34" charset="-122"/>
              <a:cs typeface="Calibri" charset="0"/>
            </a:endParaRPr>
          </a:p>
        </p:txBody>
      </p:sp>
      <p:sp>
        <p:nvSpPr>
          <p:cNvPr id="34831" name="AutoShape 15"/>
          <p:cNvSpPr>
            <a:spLocks/>
          </p:cNvSpPr>
          <p:nvPr/>
        </p:nvSpPr>
        <p:spPr bwMode="auto">
          <a:xfrm>
            <a:off x="1715084" y="1955608"/>
            <a:ext cx="9388407" cy="75892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just">
              <a:lnSpc>
                <a:spcPct val="150000"/>
              </a:lnSpc>
              <a:spcBef>
                <a:spcPts val="844"/>
              </a:spcBef>
              <a:defRPr/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 charset="0"/>
                <a:ea typeface="微软雅黑" panose="020B0503020204020204" pitchFamily="34" charset="-122"/>
                <a:cs typeface="Lato Regular" charset="0"/>
                <a:sym typeface="Lato Regular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s-ES" sz="120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  <a:cs typeface="Calibri" charset="0"/>
            </a:endParaRPr>
          </a:p>
        </p:txBody>
      </p:sp>
      <p:sp>
        <p:nvSpPr>
          <p:cNvPr id="34832" name="AutoShape 16"/>
          <p:cNvSpPr>
            <a:spLocks/>
          </p:cNvSpPr>
          <p:nvPr/>
        </p:nvSpPr>
        <p:spPr bwMode="auto">
          <a:xfrm>
            <a:off x="3991872" y="4035969"/>
            <a:ext cx="1178573" cy="28571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s-ES" sz="1828" b="1">
                <a:solidFill>
                  <a:srgbClr val="FFFFFF"/>
                </a:solidFill>
                <a:latin typeface="Lato Black" charset="0"/>
                <a:ea typeface="微软雅黑" panose="020B0503020204020204" pitchFamily="34" charset="-122"/>
                <a:cs typeface="Lato Black" charset="0"/>
                <a:sym typeface="Lato Black" charset="0"/>
              </a:rPr>
              <a:t>More Info</a:t>
            </a:r>
            <a:endParaRPr lang="es-ES">
              <a:ea typeface="微软雅黑" panose="020B0503020204020204" pitchFamily="34" charset="-122"/>
              <a:cs typeface="Calibri" charset="0"/>
            </a:endParaRPr>
          </a:p>
        </p:txBody>
      </p:sp>
      <p:sp>
        <p:nvSpPr>
          <p:cNvPr id="34833" name="AutoShape 17"/>
          <p:cNvSpPr>
            <a:spLocks/>
          </p:cNvSpPr>
          <p:nvPr/>
        </p:nvSpPr>
        <p:spPr bwMode="auto">
          <a:xfrm>
            <a:off x="8699470" y="4035969"/>
            <a:ext cx="1178573" cy="28571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s-ES" sz="1828" b="1">
                <a:solidFill>
                  <a:srgbClr val="FFFFFF"/>
                </a:solidFill>
                <a:latin typeface="Lato Black" charset="0"/>
                <a:ea typeface="微软雅黑" panose="020B0503020204020204" pitchFamily="34" charset="-122"/>
                <a:cs typeface="Lato Black" charset="0"/>
                <a:sym typeface="Lato Black" charset="0"/>
              </a:rPr>
              <a:t>More Info</a:t>
            </a:r>
            <a:endParaRPr lang="es-ES">
              <a:ea typeface="微软雅黑" panose="020B0503020204020204" pitchFamily="34" charset="-122"/>
              <a:cs typeface="Calibri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219486" y="153093"/>
            <a:ext cx="11429373" cy="8032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1419994" y="231564"/>
            <a:ext cx="47611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添加相关标题文字</a:t>
            </a:r>
            <a:endParaRPr lang="en-GB" altLang="zh-CN" sz="3600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2648860" y="153093"/>
            <a:ext cx="209538" cy="8032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4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1685671" y="6939117"/>
            <a:ext cx="1172727" cy="14921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21" name="矩形 259"/>
          <p:cNvSpPr>
            <a:spLocks noChangeArrowheads="1"/>
          </p:cNvSpPr>
          <p:nvPr/>
        </p:nvSpPr>
        <p:spPr bwMode="auto">
          <a:xfrm>
            <a:off x="9852215" y="6882928"/>
            <a:ext cx="242814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en-US" altLang="zh-CN" sz="110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CLICK TO ADD CAPTION TEXT</a:t>
            </a:r>
            <a:endParaRPr lang="en-GB" altLang="zh-CN" sz="1100" dirty="0">
              <a:solidFill>
                <a:schemeClr val="bg2">
                  <a:lumMod val="50000"/>
                </a:schemeClr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81779" y="7088337"/>
            <a:ext cx="703285" cy="1465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2" y="4706"/>
            <a:ext cx="955501" cy="985715"/>
          </a:xfrm>
          <a:prstGeom prst="rect">
            <a:avLst/>
          </a:prstGeom>
          <a:effectLst>
            <a:outerShdw blurRad="190500" dist="1270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86269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31" grpId="0" autoUpdateAnimBg="0"/>
      <p:bldP spid="34832" grpId="0" autoUpdateAnimBg="0"/>
      <p:bldP spid="34833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肘形连接符 151"/>
          <p:cNvCxnSpPr>
            <a:cxnSpLocks noChangeShapeType="1"/>
          </p:cNvCxnSpPr>
          <p:nvPr/>
        </p:nvCxnSpPr>
        <p:spPr bwMode="auto">
          <a:xfrm>
            <a:off x="5110936" y="3061758"/>
            <a:ext cx="6018616" cy="656327"/>
          </a:xfrm>
          <a:prstGeom prst="bentConnector3">
            <a:avLst>
              <a:gd name="adj1" fmla="val 46218"/>
            </a:avLst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肘形连接符 160"/>
          <p:cNvCxnSpPr>
            <a:cxnSpLocks noChangeShapeType="1"/>
          </p:cNvCxnSpPr>
          <p:nvPr/>
        </p:nvCxnSpPr>
        <p:spPr bwMode="auto">
          <a:xfrm>
            <a:off x="5111077" y="5016113"/>
            <a:ext cx="3448877" cy="391609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" name="肘形连接符 154"/>
          <p:cNvCxnSpPr>
            <a:cxnSpLocks noChangeShapeType="1"/>
          </p:cNvCxnSpPr>
          <p:nvPr/>
        </p:nvCxnSpPr>
        <p:spPr bwMode="auto">
          <a:xfrm>
            <a:off x="5110988" y="4039285"/>
            <a:ext cx="4733762" cy="70234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" name="直接连接符 68"/>
          <p:cNvSpPr>
            <a:spLocks noChangeShapeType="1"/>
          </p:cNvSpPr>
          <p:nvPr/>
        </p:nvSpPr>
        <p:spPr bwMode="auto">
          <a:xfrm flipH="1">
            <a:off x="4753597" y="5993357"/>
            <a:ext cx="2126362" cy="1"/>
          </a:xfrm>
          <a:prstGeom prst="lin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500"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346242" y="2702982"/>
            <a:ext cx="741864" cy="741864"/>
            <a:chOff x="2646403" y="1850353"/>
            <a:chExt cx="534177" cy="534177"/>
          </a:xfrm>
        </p:grpSpPr>
        <p:grpSp>
          <p:nvGrpSpPr>
            <p:cNvPr id="11" name="组合 10"/>
            <p:cNvGrpSpPr/>
            <p:nvPr/>
          </p:nvGrpSpPr>
          <p:grpSpPr>
            <a:xfrm>
              <a:off x="2646403" y="1850353"/>
              <a:ext cx="534177" cy="534177"/>
              <a:chOff x="304800" y="673100"/>
              <a:chExt cx="4000500" cy="4000500"/>
            </a:xfrm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5" name="同心圆 1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5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5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2" name="组合 125"/>
            <p:cNvGrpSpPr>
              <a:grpSpLocks/>
            </p:cNvGrpSpPr>
            <p:nvPr/>
          </p:nvGrpSpPr>
          <p:grpSpPr bwMode="auto">
            <a:xfrm>
              <a:off x="2744763" y="1943249"/>
              <a:ext cx="337456" cy="325902"/>
              <a:chOff x="0" y="0"/>
              <a:chExt cx="583915" cy="496874"/>
            </a:xfrm>
            <a:solidFill>
              <a:srgbClr val="C00000"/>
            </a:solidFill>
          </p:grpSpPr>
          <p:sp>
            <p:nvSpPr>
              <p:cNvPr id="13" name="Freeform 16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83915" cy="224863"/>
              </a:xfrm>
              <a:custGeom>
                <a:avLst/>
                <a:gdLst>
                  <a:gd name="T0" fmla="*/ 2147483647 w 68"/>
                  <a:gd name="T1" fmla="*/ 1495961648 h 26"/>
                  <a:gd name="T2" fmla="*/ 2147483647 w 68"/>
                  <a:gd name="T3" fmla="*/ 1121971236 h 26"/>
                  <a:gd name="T4" fmla="*/ 2147483647 w 68"/>
                  <a:gd name="T5" fmla="*/ 747980824 h 26"/>
                  <a:gd name="T6" fmla="*/ 2147483647 w 68"/>
                  <a:gd name="T7" fmla="*/ 523584847 h 26"/>
                  <a:gd name="T8" fmla="*/ 2147483647 w 68"/>
                  <a:gd name="T9" fmla="*/ 523584847 h 26"/>
                  <a:gd name="T10" fmla="*/ 2147483647 w 68"/>
                  <a:gd name="T11" fmla="*/ 747980824 h 26"/>
                  <a:gd name="T12" fmla="*/ 2147483647 w 68"/>
                  <a:gd name="T13" fmla="*/ 747980824 h 26"/>
                  <a:gd name="T14" fmla="*/ 2147483647 w 68"/>
                  <a:gd name="T15" fmla="*/ 897575259 h 26"/>
                  <a:gd name="T16" fmla="*/ 2147483647 w 68"/>
                  <a:gd name="T17" fmla="*/ 74801542 h 26"/>
                  <a:gd name="T18" fmla="*/ 2147483647 w 68"/>
                  <a:gd name="T19" fmla="*/ 0 h 26"/>
                  <a:gd name="T20" fmla="*/ 2147483647 w 68"/>
                  <a:gd name="T21" fmla="*/ 74801542 h 26"/>
                  <a:gd name="T22" fmla="*/ 147472885 w 68"/>
                  <a:gd name="T23" fmla="*/ 1495961648 h 26"/>
                  <a:gd name="T24" fmla="*/ 73736443 w 68"/>
                  <a:gd name="T25" fmla="*/ 1795150518 h 26"/>
                  <a:gd name="T26" fmla="*/ 368682214 w 68"/>
                  <a:gd name="T27" fmla="*/ 1795150518 h 26"/>
                  <a:gd name="T28" fmla="*/ 2147483647 w 68"/>
                  <a:gd name="T29" fmla="*/ 523584847 h 26"/>
                  <a:gd name="T30" fmla="*/ 2147483647 w 68"/>
                  <a:gd name="T31" fmla="*/ 523584847 h 26"/>
                  <a:gd name="T32" fmla="*/ 2147483647 w 68"/>
                  <a:gd name="T33" fmla="*/ 1869943411 h 26"/>
                  <a:gd name="T34" fmla="*/ 2147483647 w 68"/>
                  <a:gd name="T35" fmla="*/ 1869943411 h 26"/>
                  <a:gd name="T36" fmla="*/ 2147483647 w 68"/>
                  <a:gd name="T37" fmla="*/ 1570754541 h 26"/>
                  <a:gd name="T38" fmla="*/ 2147483647 w 68"/>
                  <a:gd name="T39" fmla="*/ 1495961648 h 2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68"/>
                  <a:gd name="T61" fmla="*/ 0 h 26"/>
                  <a:gd name="T62" fmla="*/ 68 w 68"/>
                  <a:gd name="T63" fmla="*/ 26 h 2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68" h="26">
                    <a:moveTo>
                      <a:pt x="64" y="20"/>
                    </a:moveTo>
                    <a:cubicBezTo>
                      <a:pt x="62" y="19"/>
                      <a:pt x="61" y="17"/>
                      <a:pt x="61" y="15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1" y="8"/>
                      <a:pt x="60" y="7"/>
                      <a:pt x="58" y="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6" y="7"/>
                      <a:pt x="54" y="8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2"/>
                      <a:pt x="53" y="13"/>
                      <a:pt x="52" y="12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1"/>
                      <a:pt x="33" y="0"/>
                      <a:pt x="33" y="0"/>
                    </a:cubicBezTo>
                    <a:cubicBezTo>
                      <a:pt x="33" y="0"/>
                      <a:pt x="32" y="1"/>
                      <a:pt x="30" y="1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2" y="25"/>
                      <a:pt x="3" y="25"/>
                      <a:pt x="5" y="24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2" y="6"/>
                      <a:pt x="34" y="6"/>
                      <a:pt x="36" y="7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4" y="26"/>
                      <a:pt x="66" y="26"/>
                      <a:pt x="67" y="25"/>
                    </a:cubicBezTo>
                    <a:cubicBezTo>
                      <a:pt x="68" y="24"/>
                      <a:pt x="67" y="22"/>
                      <a:pt x="66" y="21"/>
                    </a:cubicBezTo>
                    <a:lnTo>
                      <a:pt x="64" y="20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 cmpd="sng">
                <a:noFill/>
                <a:bevel/>
                <a:headEnd/>
                <a:tailEnd/>
              </a:ln>
              <a:extLst/>
            </p:spPr>
            <p:txBody>
              <a:bodyPr lIns="169322" tIns="84661" rIns="169322" bIns="84661"/>
              <a:lstStyle/>
              <a:p>
                <a:endParaRPr lang="zh-CN" altLang="en-US" sz="2500"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" name="Freeform 159"/>
              <p:cNvSpPr>
                <a:spLocks noChangeArrowheads="1"/>
              </p:cNvSpPr>
              <p:nvPr/>
            </p:nvSpPr>
            <p:spPr bwMode="auto">
              <a:xfrm>
                <a:off x="61656" y="94297"/>
                <a:ext cx="460603" cy="402577"/>
              </a:xfrm>
              <a:custGeom>
                <a:avLst/>
                <a:gdLst>
                  <a:gd name="T0" fmla="*/ 2109911457 w 54"/>
                  <a:gd name="T1" fmla="*/ 73363234 h 47"/>
                  <a:gd name="T2" fmla="*/ 1746128914 w 54"/>
                  <a:gd name="T3" fmla="*/ 73363234 h 47"/>
                  <a:gd name="T4" fmla="*/ 145507900 w 54"/>
                  <a:gd name="T5" fmla="*/ 1100508471 h 47"/>
                  <a:gd name="T6" fmla="*/ 0 w 54"/>
                  <a:gd name="T7" fmla="*/ 1467341772 h 47"/>
                  <a:gd name="T8" fmla="*/ 0 w 54"/>
                  <a:gd name="T9" fmla="*/ 2147483647 h 47"/>
                  <a:gd name="T10" fmla="*/ 218266114 w 54"/>
                  <a:gd name="T11" fmla="*/ 2147483647 h 47"/>
                  <a:gd name="T12" fmla="*/ 945822671 w 54"/>
                  <a:gd name="T13" fmla="*/ 2147483647 h 47"/>
                  <a:gd name="T14" fmla="*/ 1164088786 w 54"/>
                  <a:gd name="T15" fmla="*/ 2147483647 h 47"/>
                  <a:gd name="T16" fmla="*/ 1164088786 w 54"/>
                  <a:gd name="T17" fmla="*/ 1980918673 h 47"/>
                  <a:gd name="T18" fmla="*/ 1382354900 w 54"/>
                  <a:gd name="T19" fmla="*/ 1760811840 h 47"/>
                  <a:gd name="T20" fmla="*/ 2147483647 w 54"/>
                  <a:gd name="T21" fmla="*/ 1760811840 h 47"/>
                  <a:gd name="T22" fmla="*/ 2147483647 w 54"/>
                  <a:gd name="T23" fmla="*/ 1980918673 h 47"/>
                  <a:gd name="T24" fmla="*/ 2147483647 w 54"/>
                  <a:gd name="T25" fmla="*/ 2147483647 h 47"/>
                  <a:gd name="T26" fmla="*/ 2147483647 w 54"/>
                  <a:gd name="T27" fmla="*/ 2147483647 h 47"/>
                  <a:gd name="T28" fmla="*/ 2147483647 w 54"/>
                  <a:gd name="T29" fmla="*/ 2147483647 h 47"/>
                  <a:gd name="T30" fmla="*/ 2147483647 w 54"/>
                  <a:gd name="T31" fmla="*/ 2147483647 h 47"/>
                  <a:gd name="T32" fmla="*/ 2147483647 w 54"/>
                  <a:gd name="T33" fmla="*/ 1467341772 h 47"/>
                  <a:gd name="T34" fmla="*/ 2147483647 w 54"/>
                  <a:gd name="T35" fmla="*/ 1173871705 h 47"/>
                  <a:gd name="T36" fmla="*/ 2109911457 w 54"/>
                  <a:gd name="T37" fmla="*/ 73363234 h 4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54"/>
                  <a:gd name="T58" fmla="*/ 0 h 47"/>
                  <a:gd name="T59" fmla="*/ 54 w 54"/>
                  <a:gd name="T60" fmla="*/ 47 h 47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54" h="47">
                    <a:moveTo>
                      <a:pt x="29" y="1"/>
                    </a:moveTo>
                    <a:cubicBezTo>
                      <a:pt x="28" y="0"/>
                      <a:pt x="25" y="0"/>
                      <a:pt x="24" y="1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6"/>
                      <a:pt x="0" y="18"/>
                      <a:pt x="0" y="2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1" y="47"/>
                      <a:pt x="3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4" y="47"/>
                      <a:pt x="16" y="46"/>
                      <a:pt x="16" y="44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6"/>
                      <a:pt x="17" y="24"/>
                      <a:pt x="19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7" y="24"/>
                      <a:pt x="38" y="26"/>
                      <a:pt x="38" y="27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8" y="46"/>
                      <a:pt x="39" y="47"/>
                      <a:pt x="41" y="47"/>
                    </a:cubicBezTo>
                    <a:cubicBezTo>
                      <a:pt x="51" y="47"/>
                      <a:pt x="51" y="47"/>
                      <a:pt x="51" y="47"/>
                    </a:cubicBezTo>
                    <a:cubicBezTo>
                      <a:pt x="53" y="47"/>
                      <a:pt x="54" y="46"/>
                      <a:pt x="54" y="44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19"/>
                      <a:pt x="53" y="17"/>
                      <a:pt x="52" y="16"/>
                    </a:cubicBezTo>
                    <a:lnTo>
                      <a:pt x="29" y="1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 cmpd="sng">
                <a:noFill/>
                <a:bevel/>
                <a:headEnd/>
                <a:tailEnd/>
              </a:ln>
              <a:extLst/>
            </p:spPr>
            <p:txBody>
              <a:bodyPr lIns="169322" tIns="84661" rIns="169322" bIns="84661"/>
              <a:lstStyle/>
              <a:p>
                <a:endParaRPr lang="zh-CN" altLang="en-US" sz="2500"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4359582" y="4665858"/>
            <a:ext cx="741864" cy="741864"/>
            <a:chOff x="2656009" y="3263716"/>
            <a:chExt cx="534177" cy="534177"/>
          </a:xfrm>
        </p:grpSpPr>
        <p:grpSp>
          <p:nvGrpSpPr>
            <p:cNvPr id="18" name="组合 17"/>
            <p:cNvGrpSpPr/>
            <p:nvPr/>
          </p:nvGrpSpPr>
          <p:grpSpPr>
            <a:xfrm>
              <a:off x="2656009" y="3263716"/>
              <a:ext cx="534177" cy="534177"/>
              <a:chOff x="304800" y="673100"/>
              <a:chExt cx="4000500" cy="4000500"/>
            </a:xfrm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0" name="同心圆 1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5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5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9" name="Freeform 277"/>
            <p:cNvSpPr>
              <a:spLocks noEditPoints="1" noChangeArrowheads="1"/>
            </p:cNvSpPr>
            <p:nvPr/>
          </p:nvSpPr>
          <p:spPr bwMode="auto">
            <a:xfrm>
              <a:off x="2772932" y="3323860"/>
              <a:ext cx="287993" cy="341712"/>
            </a:xfrm>
            <a:custGeom>
              <a:avLst/>
              <a:gdLst>
                <a:gd name="T0" fmla="*/ 1763300750 w 72"/>
                <a:gd name="T1" fmla="*/ 927075880 h 86"/>
                <a:gd name="T2" fmla="*/ 1621097786 w 72"/>
                <a:gd name="T3" fmla="*/ 927075880 h 86"/>
                <a:gd name="T4" fmla="*/ 1621097786 w 72"/>
                <a:gd name="T5" fmla="*/ 533772246 h 86"/>
                <a:gd name="T6" fmla="*/ 1080731858 w 72"/>
                <a:gd name="T7" fmla="*/ 0 h 86"/>
                <a:gd name="T8" fmla="*/ 966969487 w 72"/>
                <a:gd name="T9" fmla="*/ 0 h 86"/>
                <a:gd name="T10" fmla="*/ 426603558 w 72"/>
                <a:gd name="T11" fmla="*/ 533772246 h 86"/>
                <a:gd name="T12" fmla="*/ 426603558 w 72"/>
                <a:gd name="T13" fmla="*/ 927075880 h 86"/>
                <a:gd name="T14" fmla="*/ 284400594 w 72"/>
                <a:gd name="T15" fmla="*/ 927075880 h 86"/>
                <a:gd name="T16" fmla="*/ 0 w 72"/>
                <a:gd name="T17" fmla="*/ 1208007804 h 86"/>
                <a:gd name="T18" fmla="*/ 0 w 72"/>
                <a:gd name="T19" fmla="*/ 2135083684 h 86"/>
                <a:gd name="T20" fmla="*/ 284400594 w 72"/>
                <a:gd name="T21" fmla="*/ 2147483647 h 86"/>
                <a:gd name="T22" fmla="*/ 1763300750 w 72"/>
                <a:gd name="T23" fmla="*/ 2147483647 h 86"/>
                <a:gd name="T24" fmla="*/ 2047701344 w 72"/>
                <a:gd name="T25" fmla="*/ 2135083684 h 86"/>
                <a:gd name="T26" fmla="*/ 2047701344 w 72"/>
                <a:gd name="T27" fmla="*/ 1208007804 h 86"/>
                <a:gd name="T28" fmla="*/ 1763300750 w 72"/>
                <a:gd name="T29" fmla="*/ 927075880 h 86"/>
                <a:gd name="T30" fmla="*/ 1194494228 w 72"/>
                <a:gd name="T31" fmla="*/ 2147483647 h 86"/>
                <a:gd name="T32" fmla="*/ 881647709 w 72"/>
                <a:gd name="T33" fmla="*/ 2147483647 h 86"/>
                <a:gd name="T34" fmla="*/ 910088301 w 72"/>
                <a:gd name="T35" fmla="*/ 1797963255 h 86"/>
                <a:gd name="T36" fmla="*/ 824766523 w 72"/>
                <a:gd name="T37" fmla="*/ 1629408340 h 86"/>
                <a:gd name="T38" fmla="*/ 1023850672 w 72"/>
                <a:gd name="T39" fmla="*/ 1432751223 h 86"/>
                <a:gd name="T40" fmla="*/ 1222934821 w 72"/>
                <a:gd name="T41" fmla="*/ 1629408340 h 86"/>
                <a:gd name="T42" fmla="*/ 1137613043 w 72"/>
                <a:gd name="T43" fmla="*/ 1797963255 h 86"/>
                <a:gd name="T44" fmla="*/ 1194494228 w 72"/>
                <a:gd name="T45" fmla="*/ 2147483647 h 86"/>
                <a:gd name="T46" fmla="*/ 1422013637 w 72"/>
                <a:gd name="T47" fmla="*/ 927075880 h 86"/>
                <a:gd name="T48" fmla="*/ 625687707 w 72"/>
                <a:gd name="T49" fmla="*/ 927075880 h 86"/>
                <a:gd name="T50" fmla="*/ 625687707 w 72"/>
                <a:gd name="T51" fmla="*/ 533772246 h 86"/>
                <a:gd name="T52" fmla="*/ 966969487 w 72"/>
                <a:gd name="T53" fmla="*/ 196651817 h 86"/>
                <a:gd name="T54" fmla="*/ 1080731858 w 72"/>
                <a:gd name="T55" fmla="*/ 196651817 h 86"/>
                <a:gd name="T56" fmla="*/ 1422013637 w 72"/>
                <a:gd name="T57" fmla="*/ 533772246 h 86"/>
                <a:gd name="T58" fmla="*/ 1422013637 w 72"/>
                <a:gd name="T59" fmla="*/ 927075880 h 8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72"/>
                <a:gd name="T91" fmla="*/ 0 h 86"/>
                <a:gd name="T92" fmla="*/ 72 w 72"/>
                <a:gd name="T93" fmla="*/ 86 h 8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72" h="86">
                  <a:moveTo>
                    <a:pt x="62" y="33"/>
                  </a:moveTo>
                  <a:cubicBezTo>
                    <a:pt x="57" y="33"/>
                    <a:pt x="57" y="33"/>
                    <a:pt x="57" y="33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9"/>
                    <a:pt x="49" y="0"/>
                    <a:pt x="3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4" y="0"/>
                    <a:pt x="15" y="9"/>
                    <a:pt x="15" y="19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5" y="33"/>
                    <a:pt x="0" y="37"/>
                    <a:pt x="0" y="43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1"/>
                    <a:pt x="5" y="86"/>
                    <a:pt x="10" y="86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8" y="86"/>
                    <a:pt x="72" y="81"/>
                    <a:pt x="72" y="76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37"/>
                    <a:pt x="68" y="33"/>
                    <a:pt x="62" y="33"/>
                  </a:cubicBezTo>
                  <a:close/>
                  <a:moveTo>
                    <a:pt x="42" y="78"/>
                  </a:moveTo>
                  <a:cubicBezTo>
                    <a:pt x="31" y="78"/>
                    <a:pt x="31" y="78"/>
                    <a:pt x="31" y="78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0" y="63"/>
                    <a:pt x="29" y="60"/>
                    <a:pt x="29" y="58"/>
                  </a:cubicBezTo>
                  <a:cubicBezTo>
                    <a:pt x="29" y="54"/>
                    <a:pt x="32" y="51"/>
                    <a:pt x="36" y="51"/>
                  </a:cubicBezTo>
                  <a:cubicBezTo>
                    <a:pt x="40" y="51"/>
                    <a:pt x="43" y="54"/>
                    <a:pt x="43" y="58"/>
                  </a:cubicBezTo>
                  <a:cubicBezTo>
                    <a:pt x="43" y="60"/>
                    <a:pt x="42" y="63"/>
                    <a:pt x="40" y="64"/>
                  </a:cubicBezTo>
                  <a:lnTo>
                    <a:pt x="42" y="78"/>
                  </a:lnTo>
                  <a:close/>
                  <a:moveTo>
                    <a:pt x="50" y="33"/>
                  </a:moveTo>
                  <a:cubicBezTo>
                    <a:pt x="22" y="33"/>
                    <a:pt x="22" y="33"/>
                    <a:pt x="22" y="33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3"/>
                    <a:pt x="28" y="7"/>
                    <a:pt x="34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5" y="7"/>
                    <a:pt x="50" y="13"/>
                    <a:pt x="50" y="19"/>
                  </a:cubicBezTo>
                  <a:lnTo>
                    <a:pt x="50" y="33"/>
                  </a:lnTo>
                  <a:close/>
                </a:path>
              </a:pathLst>
            </a:custGeom>
            <a:solidFill>
              <a:schemeClr val="accent2"/>
            </a:solidFill>
            <a:ln w="9525" cmpd="sng">
              <a:noFill/>
              <a:bevel/>
              <a:headEnd/>
              <a:tailEnd/>
            </a:ln>
            <a:extLst/>
          </p:spPr>
          <p:txBody>
            <a:bodyPr lIns="169322" tIns="84661" rIns="169322" bIns="84661"/>
            <a:lstStyle/>
            <a:p>
              <a:endParaRPr lang="zh-CN" altLang="en-US" sz="2500"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359582" y="3668082"/>
            <a:ext cx="741864" cy="741864"/>
            <a:chOff x="2656009" y="2545271"/>
            <a:chExt cx="534177" cy="534177"/>
          </a:xfrm>
        </p:grpSpPr>
        <p:grpSp>
          <p:nvGrpSpPr>
            <p:cNvPr id="23" name="组合 22"/>
            <p:cNvGrpSpPr/>
            <p:nvPr/>
          </p:nvGrpSpPr>
          <p:grpSpPr>
            <a:xfrm>
              <a:off x="2656009" y="2545271"/>
              <a:ext cx="534177" cy="534177"/>
              <a:chOff x="304800" y="673100"/>
              <a:chExt cx="4000500" cy="4000500"/>
            </a:xfrm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8" name="同心圆 2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5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5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4" name="Group 92"/>
            <p:cNvGrpSpPr>
              <a:grpSpLocks/>
            </p:cNvGrpSpPr>
            <p:nvPr/>
          </p:nvGrpSpPr>
          <p:grpSpPr bwMode="auto">
            <a:xfrm>
              <a:off x="2745161" y="2705683"/>
              <a:ext cx="355874" cy="221817"/>
              <a:chOff x="0" y="0"/>
              <a:chExt cx="471488" cy="293688"/>
            </a:xfrm>
            <a:solidFill>
              <a:schemeClr val="tx1"/>
            </a:solidFill>
          </p:grpSpPr>
          <p:sp>
            <p:nvSpPr>
              <p:cNvPr id="25" name="Freeform 8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71488" cy="293688"/>
              </a:xfrm>
              <a:custGeom>
                <a:avLst/>
                <a:gdLst>
                  <a:gd name="T0" fmla="*/ 1607679782 w 125"/>
                  <a:gd name="T1" fmla="*/ 255184750 h 78"/>
                  <a:gd name="T2" fmla="*/ 1607679782 w 125"/>
                  <a:gd name="T3" fmla="*/ 0 h 78"/>
                  <a:gd name="T4" fmla="*/ 0 w 125"/>
                  <a:gd name="T5" fmla="*/ 0 h 78"/>
                  <a:gd name="T6" fmla="*/ 0 w 125"/>
                  <a:gd name="T7" fmla="*/ 1105803094 h 78"/>
                  <a:gd name="T8" fmla="*/ 1607679782 w 125"/>
                  <a:gd name="T9" fmla="*/ 1105803094 h 78"/>
                  <a:gd name="T10" fmla="*/ 1607679782 w 125"/>
                  <a:gd name="T11" fmla="*/ 850618344 h 78"/>
                  <a:gd name="T12" fmla="*/ 1778407473 w 125"/>
                  <a:gd name="T13" fmla="*/ 765554250 h 78"/>
                  <a:gd name="T14" fmla="*/ 1778407473 w 125"/>
                  <a:gd name="T15" fmla="*/ 368601031 h 78"/>
                  <a:gd name="T16" fmla="*/ 1607679782 w 125"/>
                  <a:gd name="T17" fmla="*/ 255184750 h 78"/>
                  <a:gd name="T18" fmla="*/ 1479634957 w 125"/>
                  <a:gd name="T19" fmla="*/ 978210719 h 78"/>
                  <a:gd name="T20" fmla="*/ 142272447 w 125"/>
                  <a:gd name="T21" fmla="*/ 978210719 h 78"/>
                  <a:gd name="T22" fmla="*/ 142272447 w 125"/>
                  <a:gd name="T23" fmla="*/ 141768469 h 78"/>
                  <a:gd name="T24" fmla="*/ 1479634957 w 125"/>
                  <a:gd name="T25" fmla="*/ 141768469 h 78"/>
                  <a:gd name="T26" fmla="*/ 1479634957 w 125"/>
                  <a:gd name="T27" fmla="*/ 978210719 h 7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5"/>
                  <a:gd name="T43" fmla="*/ 0 h 78"/>
                  <a:gd name="T44" fmla="*/ 125 w 125"/>
                  <a:gd name="T45" fmla="*/ 78 h 7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 cmpd="sng">
                <a:noFill/>
                <a:bevel/>
                <a:headEnd/>
                <a:tailEnd/>
              </a:ln>
              <a:extLst/>
            </p:spPr>
            <p:txBody>
              <a:bodyPr lIns="169322" tIns="84661" rIns="169322" bIns="84661"/>
              <a:lstStyle/>
              <a:p>
                <a:endParaRPr lang="zh-CN" altLang="en-US" sz="2500"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" name="Rectangle 9"/>
              <p:cNvSpPr>
                <a:spLocks noChangeArrowheads="1"/>
              </p:cNvSpPr>
              <p:nvPr/>
            </p:nvSpPr>
            <p:spPr bwMode="auto">
              <a:xfrm>
                <a:off x="63500" y="63499"/>
                <a:ext cx="90488" cy="166688"/>
              </a:xfrm>
              <a:prstGeom prst="rect">
                <a:avLst/>
              </a:prstGeom>
              <a:solidFill>
                <a:schemeClr val="accent3"/>
              </a:solidFill>
              <a:ln w="9525">
                <a:noFill/>
                <a:bevel/>
                <a:headEnd/>
                <a:tailEnd/>
              </a:ln>
              <a:extLst/>
            </p:spPr>
            <p:txBody>
              <a:bodyPr lIns="169322" tIns="84661" rIns="169322" bIns="84661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itchFamily="34" charset="0"/>
                  <a:buNone/>
                </a:pPr>
                <a:endParaRPr lang="zh-CN" altLang="zh-CN" sz="2639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Rectangle 10"/>
              <p:cNvSpPr>
                <a:spLocks noChangeArrowheads="1"/>
              </p:cNvSpPr>
              <p:nvPr/>
            </p:nvSpPr>
            <p:spPr bwMode="auto">
              <a:xfrm>
                <a:off x="169862" y="63499"/>
                <a:ext cx="85725" cy="166688"/>
              </a:xfrm>
              <a:prstGeom prst="rect">
                <a:avLst/>
              </a:prstGeom>
              <a:solidFill>
                <a:schemeClr val="accent3"/>
              </a:solidFill>
              <a:ln w="9525">
                <a:noFill/>
                <a:bevel/>
                <a:headEnd/>
                <a:tailEnd/>
              </a:ln>
              <a:extLst/>
            </p:spPr>
            <p:txBody>
              <a:bodyPr lIns="169322" tIns="84661" rIns="169322" bIns="84661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itchFamily="34" charset="0"/>
                  <a:buNone/>
                </a:pPr>
                <a:endParaRPr lang="zh-CN" altLang="zh-CN" sz="2639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4359582" y="5585633"/>
            <a:ext cx="741864" cy="741864"/>
            <a:chOff x="2656009" y="3925997"/>
            <a:chExt cx="534177" cy="534177"/>
          </a:xfrm>
        </p:grpSpPr>
        <p:grpSp>
          <p:nvGrpSpPr>
            <p:cNvPr id="31" name="组合 30"/>
            <p:cNvGrpSpPr/>
            <p:nvPr/>
          </p:nvGrpSpPr>
          <p:grpSpPr>
            <a:xfrm>
              <a:off x="2656009" y="3925997"/>
              <a:ext cx="534177" cy="534177"/>
              <a:chOff x="304800" y="673100"/>
              <a:chExt cx="4000500" cy="4000500"/>
            </a:xfrm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5" name="同心圆 3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5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5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2" name="Group 9"/>
            <p:cNvGrpSpPr>
              <a:grpSpLocks/>
            </p:cNvGrpSpPr>
            <p:nvPr/>
          </p:nvGrpSpPr>
          <p:grpSpPr bwMode="auto">
            <a:xfrm>
              <a:off x="2723790" y="4084898"/>
              <a:ext cx="386899" cy="286862"/>
              <a:chOff x="0" y="0"/>
              <a:chExt cx="374651" cy="277813"/>
            </a:xfrm>
            <a:solidFill>
              <a:schemeClr val="tx1"/>
            </a:solidFill>
          </p:grpSpPr>
          <p:sp>
            <p:nvSpPr>
              <p:cNvPr id="33" name="Freeform 17"/>
              <p:cNvSpPr>
                <a:spLocks noChangeArrowheads="1"/>
              </p:cNvSpPr>
              <p:nvPr/>
            </p:nvSpPr>
            <p:spPr bwMode="auto">
              <a:xfrm>
                <a:off x="141288" y="66675"/>
                <a:ext cx="233363" cy="211138"/>
              </a:xfrm>
              <a:custGeom>
                <a:avLst/>
                <a:gdLst>
                  <a:gd name="T0" fmla="*/ 611890896 w 89"/>
                  <a:gd name="T1" fmla="*/ 224220736 h 81"/>
                  <a:gd name="T2" fmla="*/ 295631590 w 89"/>
                  <a:gd name="T3" fmla="*/ 0 h 81"/>
                  <a:gd name="T4" fmla="*/ 275006496 w 89"/>
                  <a:gd name="T5" fmla="*/ 6795516 h 81"/>
                  <a:gd name="T6" fmla="*/ 295631590 w 89"/>
                  <a:gd name="T7" fmla="*/ 74740245 h 81"/>
                  <a:gd name="T8" fmla="*/ 0 w 89"/>
                  <a:gd name="T9" fmla="*/ 298960981 h 81"/>
                  <a:gd name="T10" fmla="*/ 0 w 89"/>
                  <a:gd name="T11" fmla="*/ 298960981 h 81"/>
                  <a:gd name="T12" fmla="*/ 275006496 w 89"/>
                  <a:gd name="T13" fmla="*/ 441648563 h 81"/>
                  <a:gd name="T14" fmla="*/ 508762805 w 89"/>
                  <a:gd name="T15" fmla="*/ 550361173 h 81"/>
                  <a:gd name="T16" fmla="*/ 440012492 w 89"/>
                  <a:gd name="T17" fmla="*/ 421264623 h 81"/>
                  <a:gd name="T18" fmla="*/ 611890896 w 89"/>
                  <a:gd name="T19" fmla="*/ 224220736 h 8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89"/>
                  <a:gd name="T31" fmla="*/ 0 h 81"/>
                  <a:gd name="T32" fmla="*/ 89 w 89"/>
                  <a:gd name="T33" fmla="*/ 81 h 8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89" h="81">
                    <a:moveTo>
                      <a:pt x="89" y="33"/>
                    </a:moveTo>
                    <a:cubicBezTo>
                      <a:pt x="89" y="15"/>
                      <a:pt x="68" y="0"/>
                      <a:pt x="43" y="0"/>
                    </a:cubicBezTo>
                    <a:cubicBezTo>
                      <a:pt x="42" y="0"/>
                      <a:pt x="41" y="1"/>
                      <a:pt x="40" y="1"/>
                    </a:cubicBezTo>
                    <a:cubicBezTo>
                      <a:pt x="42" y="4"/>
                      <a:pt x="43" y="8"/>
                      <a:pt x="43" y="11"/>
                    </a:cubicBezTo>
                    <a:cubicBezTo>
                      <a:pt x="43" y="29"/>
                      <a:pt x="24" y="43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" y="56"/>
                      <a:pt x="21" y="64"/>
                      <a:pt x="40" y="65"/>
                    </a:cubicBezTo>
                    <a:cubicBezTo>
                      <a:pt x="53" y="75"/>
                      <a:pt x="74" y="81"/>
                      <a:pt x="74" y="81"/>
                    </a:cubicBezTo>
                    <a:cubicBezTo>
                      <a:pt x="64" y="72"/>
                      <a:pt x="63" y="65"/>
                      <a:pt x="64" y="62"/>
                    </a:cubicBezTo>
                    <a:cubicBezTo>
                      <a:pt x="79" y="56"/>
                      <a:pt x="89" y="46"/>
                      <a:pt x="89" y="3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mpd="sng">
                <a:noFill/>
                <a:bevel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 sz="2500"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" name="Freeform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41300" cy="209550"/>
              </a:xfrm>
              <a:custGeom>
                <a:avLst/>
                <a:gdLst>
                  <a:gd name="T0" fmla="*/ 612251539 w 92"/>
                  <a:gd name="T1" fmla="*/ 144083961 h 80"/>
                  <a:gd name="T2" fmla="*/ 316443967 w 92"/>
                  <a:gd name="T3" fmla="*/ 0 h 80"/>
                  <a:gd name="T4" fmla="*/ 0 w 92"/>
                  <a:gd name="T5" fmla="*/ 219556013 h 80"/>
                  <a:gd name="T6" fmla="*/ 171981329 w 92"/>
                  <a:gd name="T7" fmla="*/ 418528976 h 80"/>
                  <a:gd name="T8" fmla="*/ 96310174 w 92"/>
                  <a:gd name="T9" fmla="*/ 548890031 h 80"/>
                  <a:gd name="T10" fmla="*/ 330203313 w 92"/>
                  <a:gd name="T11" fmla="*/ 445972168 h 80"/>
                  <a:gd name="T12" fmla="*/ 337080363 w 92"/>
                  <a:gd name="T13" fmla="*/ 439112025 h 80"/>
                  <a:gd name="T14" fmla="*/ 632887935 w 92"/>
                  <a:gd name="T15" fmla="*/ 219556013 h 80"/>
                  <a:gd name="T16" fmla="*/ 612251539 w 92"/>
                  <a:gd name="T17" fmla="*/ 144083961 h 8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2"/>
                  <a:gd name="T28" fmla="*/ 0 h 80"/>
                  <a:gd name="T29" fmla="*/ 92 w 92"/>
                  <a:gd name="T30" fmla="*/ 80 h 8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2" h="80">
                    <a:moveTo>
                      <a:pt x="89" y="21"/>
                    </a:moveTo>
                    <a:cubicBezTo>
                      <a:pt x="83" y="9"/>
                      <a:pt x="66" y="0"/>
                      <a:pt x="46" y="0"/>
                    </a:cubicBezTo>
                    <a:cubicBezTo>
                      <a:pt x="20" y="0"/>
                      <a:pt x="0" y="14"/>
                      <a:pt x="0" y="32"/>
                    </a:cubicBezTo>
                    <a:cubicBezTo>
                      <a:pt x="0" y="45"/>
                      <a:pt x="10" y="56"/>
                      <a:pt x="25" y="61"/>
                    </a:cubicBezTo>
                    <a:cubicBezTo>
                      <a:pt x="26" y="65"/>
                      <a:pt x="25" y="71"/>
                      <a:pt x="14" y="80"/>
                    </a:cubicBezTo>
                    <a:cubicBezTo>
                      <a:pt x="14" y="80"/>
                      <a:pt x="36" y="75"/>
                      <a:pt x="48" y="65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73" y="63"/>
                      <a:pt x="92" y="49"/>
                      <a:pt x="92" y="32"/>
                    </a:cubicBezTo>
                    <a:cubicBezTo>
                      <a:pt x="92" y="28"/>
                      <a:pt x="91" y="25"/>
                      <a:pt x="89" y="2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mpd="sng">
                <a:noFill/>
                <a:bevel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 sz="2500"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37" name="任意多边形 56"/>
          <p:cNvSpPr>
            <a:spLocks noChangeArrowheads="1"/>
          </p:cNvSpPr>
          <p:nvPr/>
        </p:nvSpPr>
        <p:spPr bwMode="auto">
          <a:xfrm>
            <a:off x="10664905" y="2487855"/>
            <a:ext cx="1230233" cy="3852743"/>
          </a:xfrm>
          <a:custGeom>
            <a:avLst/>
            <a:gdLst>
              <a:gd name="T0" fmla="*/ 1176576 w 1181100"/>
              <a:gd name="T1" fmla="*/ 0 h 3698875"/>
              <a:gd name="T2" fmla="*/ 1181100 w 1181100"/>
              <a:gd name="T3" fmla="*/ 0 h 3698875"/>
              <a:gd name="T4" fmla="*/ 1181100 w 1181100"/>
              <a:gd name="T5" fmla="*/ 3698875 h 3698875"/>
              <a:gd name="T6" fmla="*/ 0 w 1181100"/>
              <a:gd name="T7" fmla="*/ 3698875 h 3698875"/>
              <a:gd name="T8" fmla="*/ 0 w 1181100"/>
              <a:gd name="T9" fmla="*/ 1735795 h 3698875"/>
              <a:gd name="T10" fmla="*/ 48924 w 1181100"/>
              <a:gd name="T11" fmla="*/ 1697678 h 3698875"/>
              <a:gd name="T12" fmla="*/ 278759 w 1181100"/>
              <a:gd name="T13" fmla="*/ 1500788 h 3698875"/>
              <a:gd name="T14" fmla="*/ 453153 w 1181100"/>
              <a:gd name="T15" fmla="*/ 1330349 h 3698875"/>
              <a:gd name="T16" fmla="*/ 510936 w 1181100"/>
              <a:gd name="T17" fmla="*/ 1369307 h 3698875"/>
              <a:gd name="T18" fmla="*/ 590551 w 1181100"/>
              <a:gd name="T19" fmla="*/ 1385380 h 3698875"/>
              <a:gd name="T20" fmla="*/ 795088 w 1181100"/>
              <a:gd name="T21" fmla="*/ 1180843 h 3698875"/>
              <a:gd name="T22" fmla="*/ 735181 w 1181100"/>
              <a:gd name="T23" fmla="*/ 1036213 h 3698875"/>
              <a:gd name="T24" fmla="*/ 717723 w 1181100"/>
              <a:gd name="T25" fmla="*/ 1024442 h 3698875"/>
              <a:gd name="T26" fmla="*/ 820291 w 1181100"/>
              <a:gd name="T27" fmla="*/ 886780 h 3698875"/>
              <a:gd name="T28" fmla="*/ 1174186 w 1181100"/>
              <a:gd name="T29" fmla="*/ 21448 h 3698875"/>
              <a:gd name="T30" fmla="*/ 1176576 w 1181100"/>
              <a:gd name="T31" fmla="*/ 0 h 3698875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181100"/>
              <a:gd name="T49" fmla="*/ 0 h 3698875"/>
              <a:gd name="T50" fmla="*/ 1181100 w 1181100"/>
              <a:gd name="T51" fmla="*/ 3698875 h 3698875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181100" h="3698875">
                <a:moveTo>
                  <a:pt x="1176576" y="0"/>
                </a:moveTo>
                <a:lnTo>
                  <a:pt x="1181100" y="0"/>
                </a:lnTo>
                <a:lnTo>
                  <a:pt x="1181100" y="3698875"/>
                </a:lnTo>
                <a:lnTo>
                  <a:pt x="0" y="3698875"/>
                </a:lnTo>
                <a:lnTo>
                  <a:pt x="0" y="1735795"/>
                </a:lnTo>
                <a:lnTo>
                  <a:pt x="48924" y="1697678"/>
                </a:lnTo>
                <a:cubicBezTo>
                  <a:pt x="129510" y="1632743"/>
                  <a:pt x="206155" y="1567101"/>
                  <a:pt x="278759" y="1500788"/>
                </a:cubicBezTo>
                <a:lnTo>
                  <a:pt x="453153" y="1330349"/>
                </a:lnTo>
                <a:lnTo>
                  <a:pt x="510936" y="1369307"/>
                </a:lnTo>
                <a:cubicBezTo>
                  <a:pt x="535406" y="1379657"/>
                  <a:pt x="562310" y="1385380"/>
                  <a:pt x="590551" y="1385380"/>
                </a:cubicBezTo>
                <a:cubicBezTo>
                  <a:pt x="703514" y="1385380"/>
                  <a:pt x="795088" y="1293806"/>
                  <a:pt x="795088" y="1180843"/>
                </a:cubicBezTo>
                <a:cubicBezTo>
                  <a:pt x="795088" y="1124362"/>
                  <a:pt x="772195" y="1073227"/>
                  <a:pt x="735181" y="1036213"/>
                </a:cubicBezTo>
                <a:lnTo>
                  <a:pt x="717723" y="1024442"/>
                </a:lnTo>
                <a:lnTo>
                  <a:pt x="820291" y="886780"/>
                </a:lnTo>
                <a:cubicBezTo>
                  <a:pt x="1010014" y="606666"/>
                  <a:pt x="1130158" y="317479"/>
                  <a:pt x="1174186" y="21448"/>
                </a:cubicBezTo>
                <a:lnTo>
                  <a:pt x="117657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lIns="95244" tIns="47623" rIns="95244" bIns="47623" anchor="ctr"/>
          <a:lstStyle/>
          <a:p>
            <a:endParaRPr lang="zh-CN" altLang="en-US" sz="2500"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任意多边形 59"/>
          <p:cNvSpPr>
            <a:spLocks noChangeArrowheads="1"/>
          </p:cNvSpPr>
          <p:nvPr/>
        </p:nvSpPr>
        <p:spPr bwMode="auto">
          <a:xfrm>
            <a:off x="9380104" y="4339817"/>
            <a:ext cx="1230233" cy="2002435"/>
          </a:xfrm>
          <a:custGeom>
            <a:avLst/>
            <a:gdLst>
              <a:gd name="T0" fmla="*/ 1181100 w 1181100"/>
              <a:gd name="T1" fmla="*/ 0 h 1921854"/>
              <a:gd name="T2" fmla="*/ 1181100 w 1181100"/>
              <a:gd name="T3" fmla="*/ 1923072 h 1921854"/>
              <a:gd name="T4" fmla="*/ 0 w 1181100"/>
              <a:gd name="T5" fmla="*/ 1923072 h 1921854"/>
              <a:gd name="T6" fmla="*/ 0 w 1181100"/>
              <a:gd name="T7" fmla="*/ 732430 h 1921854"/>
              <a:gd name="T8" fmla="*/ 319230 w 1181100"/>
              <a:gd name="T9" fmla="*/ 562609 h 1921854"/>
              <a:gd name="T10" fmla="*/ 425975 w 1181100"/>
              <a:gd name="T11" fmla="*/ 500607 h 1921854"/>
              <a:gd name="T12" fmla="*/ 445921 w 1181100"/>
              <a:gd name="T13" fmla="*/ 530208 h 1921854"/>
              <a:gd name="T14" fmla="*/ 590551 w 1181100"/>
              <a:gd name="T15" fmla="*/ 590153 h 1921854"/>
              <a:gd name="T16" fmla="*/ 795088 w 1181100"/>
              <a:gd name="T17" fmla="*/ 385486 h 1921854"/>
              <a:gd name="T18" fmla="*/ 779015 w 1181100"/>
              <a:gd name="T19" fmla="*/ 305821 h 1921854"/>
              <a:gd name="T20" fmla="*/ 768996 w 1181100"/>
              <a:gd name="T21" fmla="*/ 290951 h 1921854"/>
              <a:gd name="T22" fmla="*/ 952789 w 1181100"/>
              <a:gd name="T23" fmla="*/ 167651 h 1921854"/>
              <a:gd name="T24" fmla="*/ 1140954 w 1181100"/>
              <a:gd name="T25" fmla="*/ 31296 h 1921854"/>
              <a:gd name="T26" fmla="*/ 1181100 w 1181100"/>
              <a:gd name="T27" fmla="*/ 0 h 192185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181100"/>
              <a:gd name="T43" fmla="*/ 0 h 1921854"/>
              <a:gd name="T44" fmla="*/ 1181100 w 1181100"/>
              <a:gd name="T45" fmla="*/ 1921854 h 192185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181100" h="1921854">
                <a:moveTo>
                  <a:pt x="1181100" y="0"/>
                </a:moveTo>
                <a:lnTo>
                  <a:pt x="1181100" y="1921854"/>
                </a:lnTo>
                <a:lnTo>
                  <a:pt x="0" y="1921854"/>
                </a:lnTo>
                <a:lnTo>
                  <a:pt x="0" y="731966"/>
                </a:lnTo>
                <a:lnTo>
                  <a:pt x="319230" y="562253"/>
                </a:lnTo>
                <a:lnTo>
                  <a:pt x="425975" y="500289"/>
                </a:lnTo>
                <a:lnTo>
                  <a:pt x="445921" y="529872"/>
                </a:lnTo>
                <a:cubicBezTo>
                  <a:pt x="482935" y="566886"/>
                  <a:pt x="534069" y="589779"/>
                  <a:pt x="590551" y="589779"/>
                </a:cubicBezTo>
                <a:cubicBezTo>
                  <a:pt x="703514" y="589779"/>
                  <a:pt x="795088" y="498205"/>
                  <a:pt x="795088" y="385242"/>
                </a:cubicBezTo>
                <a:cubicBezTo>
                  <a:pt x="795088" y="357001"/>
                  <a:pt x="789365" y="330097"/>
                  <a:pt x="779015" y="305627"/>
                </a:cubicBezTo>
                <a:lnTo>
                  <a:pt x="768996" y="290767"/>
                </a:lnTo>
                <a:lnTo>
                  <a:pt x="952789" y="167545"/>
                </a:lnTo>
                <a:cubicBezTo>
                  <a:pt x="1017466" y="122501"/>
                  <a:pt x="1080201" y="77074"/>
                  <a:pt x="1140954" y="31276"/>
                </a:cubicBezTo>
                <a:lnTo>
                  <a:pt x="118110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lIns="95244" tIns="47623" rIns="95244" bIns="47623" anchor="ctr"/>
          <a:lstStyle/>
          <a:p>
            <a:endParaRPr lang="zh-CN" altLang="en-US" sz="2500"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任意多边形 63"/>
          <p:cNvSpPr>
            <a:spLocks noChangeArrowheads="1"/>
          </p:cNvSpPr>
          <p:nvPr/>
        </p:nvSpPr>
        <p:spPr bwMode="auto">
          <a:xfrm>
            <a:off x="8093654" y="5131862"/>
            <a:ext cx="1230233" cy="1210391"/>
          </a:xfrm>
          <a:custGeom>
            <a:avLst/>
            <a:gdLst>
              <a:gd name="T0" fmla="*/ 1181100 w 1181100"/>
              <a:gd name="T1" fmla="*/ 0 h 1161755"/>
              <a:gd name="T2" fmla="*/ 1181100 w 1181100"/>
              <a:gd name="T3" fmla="*/ 1162345 h 1161755"/>
              <a:gd name="T4" fmla="*/ 0 w 1181100"/>
              <a:gd name="T5" fmla="*/ 1162345 h 1161755"/>
              <a:gd name="T6" fmla="*/ 0 w 1181100"/>
              <a:gd name="T7" fmla="*/ 518117 h 1161755"/>
              <a:gd name="T8" fmla="*/ 336342 w 1181100"/>
              <a:gd name="T9" fmla="*/ 385714 h 1161755"/>
              <a:gd name="T10" fmla="*/ 408490 w 1181100"/>
              <a:gd name="T11" fmla="*/ 354408 h 1161755"/>
              <a:gd name="T12" fmla="*/ 445921 w 1181100"/>
              <a:gd name="T13" fmla="*/ 409954 h 1161755"/>
              <a:gd name="T14" fmla="*/ 590551 w 1181100"/>
              <a:gd name="T15" fmla="*/ 469891 h 1161755"/>
              <a:gd name="T16" fmla="*/ 795088 w 1181100"/>
              <a:gd name="T17" fmla="*/ 265250 h 1161755"/>
              <a:gd name="T18" fmla="*/ 790933 w 1181100"/>
              <a:gd name="T19" fmla="*/ 224009 h 1161755"/>
              <a:gd name="T20" fmla="*/ 781056 w 1181100"/>
              <a:gd name="T21" fmla="*/ 192174 h 1161755"/>
              <a:gd name="T22" fmla="*/ 1174526 w 1181100"/>
              <a:gd name="T23" fmla="*/ 3497 h 1161755"/>
              <a:gd name="T24" fmla="*/ 1181100 w 1181100"/>
              <a:gd name="T25" fmla="*/ 0 h 116175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181100"/>
              <a:gd name="T40" fmla="*/ 0 h 1161755"/>
              <a:gd name="T41" fmla="*/ 1181100 w 1181100"/>
              <a:gd name="T42" fmla="*/ 1161755 h 116175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181100" h="1161755">
                <a:moveTo>
                  <a:pt x="1181100" y="0"/>
                </a:moveTo>
                <a:lnTo>
                  <a:pt x="1181100" y="1161755"/>
                </a:lnTo>
                <a:lnTo>
                  <a:pt x="0" y="1161755"/>
                </a:lnTo>
                <a:lnTo>
                  <a:pt x="0" y="517854"/>
                </a:lnTo>
                <a:lnTo>
                  <a:pt x="336342" y="385518"/>
                </a:lnTo>
                <a:lnTo>
                  <a:pt x="408490" y="354228"/>
                </a:lnTo>
                <a:lnTo>
                  <a:pt x="445921" y="409746"/>
                </a:lnTo>
                <a:cubicBezTo>
                  <a:pt x="482935" y="446760"/>
                  <a:pt x="534070" y="469653"/>
                  <a:pt x="590551" y="469653"/>
                </a:cubicBezTo>
                <a:cubicBezTo>
                  <a:pt x="703514" y="469653"/>
                  <a:pt x="795088" y="378079"/>
                  <a:pt x="795088" y="265116"/>
                </a:cubicBezTo>
                <a:cubicBezTo>
                  <a:pt x="795088" y="250996"/>
                  <a:pt x="793657" y="237210"/>
                  <a:pt x="790933" y="223895"/>
                </a:cubicBezTo>
                <a:lnTo>
                  <a:pt x="781056" y="192076"/>
                </a:lnTo>
                <a:lnTo>
                  <a:pt x="1174526" y="3495"/>
                </a:lnTo>
                <a:lnTo>
                  <a:pt x="11811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lIns="95244" tIns="47623" rIns="95244" bIns="47623" anchor="ctr"/>
          <a:lstStyle/>
          <a:p>
            <a:endParaRPr lang="zh-CN" altLang="en-US" sz="2500"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任意多边形 66"/>
          <p:cNvSpPr>
            <a:spLocks noChangeArrowheads="1"/>
          </p:cNvSpPr>
          <p:nvPr/>
        </p:nvSpPr>
        <p:spPr bwMode="auto">
          <a:xfrm>
            <a:off x="6021770" y="5692410"/>
            <a:ext cx="2017317" cy="648186"/>
          </a:xfrm>
          <a:custGeom>
            <a:avLst/>
            <a:gdLst>
              <a:gd name="T0" fmla="*/ 1936752 w 1936748"/>
              <a:gd name="T1" fmla="*/ 0 h 623080"/>
              <a:gd name="T2" fmla="*/ 1936752 w 1936748"/>
              <a:gd name="T3" fmla="*/ 621521 h 623080"/>
              <a:gd name="T4" fmla="*/ 0 w 1936748"/>
              <a:gd name="T5" fmla="*/ 621521 h 623080"/>
              <a:gd name="T6" fmla="*/ 0 w 1936748"/>
              <a:gd name="T7" fmla="*/ 612348 h 623080"/>
              <a:gd name="T8" fmla="*/ 352298 w 1936748"/>
              <a:gd name="T9" fmla="*/ 518226 h 623080"/>
              <a:gd name="T10" fmla="*/ 750619 w 1936748"/>
              <a:gd name="T11" fmla="*/ 402333 h 623080"/>
              <a:gd name="T12" fmla="*/ 791648 w 1936748"/>
              <a:gd name="T13" fmla="*/ 389503 h 623080"/>
              <a:gd name="T14" fmla="*/ 823747 w 1936748"/>
              <a:gd name="T15" fmla="*/ 436994 h 623080"/>
              <a:gd name="T16" fmla="*/ 968377 w 1936748"/>
              <a:gd name="T17" fmla="*/ 496751 h 623080"/>
              <a:gd name="T18" fmla="*/ 1172914 w 1936748"/>
              <a:gd name="T19" fmla="*/ 292726 h 623080"/>
              <a:gd name="T20" fmla="*/ 1170637 w 1936748"/>
              <a:gd name="T21" fmla="*/ 270191 h 623080"/>
              <a:gd name="T22" fmla="*/ 1509045 w 1936748"/>
              <a:gd name="T23" fmla="*/ 156507 h 623080"/>
              <a:gd name="T24" fmla="*/ 1868380 w 1936748"/>
              <a:gd name="T25" fmla="*/ 26834 h 623080"/>
              <a:gd name="T26" fmla="*/ 1936752 w 1936748"/>
              <a:gd name="T27" fmla="*/ 0 h 62308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936748"/>
              <a:gd name="T43" fmla="*/ 0 h 623080"/>
              <a:gd name="T44" fmla="*/ 1936748 w 1936748"/>
              <a:gd name="T45" fmla="*/ 623080 h 62308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936748" h="623080">
                <a:moveTo>
                  <a:pt x="1936748" y="0"/>
                </a:moveTo>
                <a:lnTo>
                  <a:pt x="1936748" y="623080"/>
                </a:lnTo>
                <a:lnTo>
                  <a:pt x="0" y="623080"/>
                </a:lnTo>
                <a:lnTo>
                  <a:pt x="0" y="613884"/>
                </a:lnTo>
                <a:lnTo>
                  <a:pt x="352298" y="519526"/>
                </a:lnTo>
                <a:cubicBezTo>
                  <a:pt x="487129" y="481602"/>
                  <a:pt x="619924" y="442867"/>
                  <a:pt x="750617" y="403342"/>
                </a:cubicBezTo>
                <a:lnTo>
                  <a:pt x="791646" y="390480"/>
                </a:lnTo>
                <a:lnTo>
                  <a:pt x="823745" y="438090"/>
                </a:lnTo>
                <a:cubicBezTo>
                  <a:pt x="860759" y="475104"/>
                  <a:pt x="911894" y="497997"/>
                  <a:pt x="968375" y="497997"/>
                </a:cubicBezTo>
                <a:cubicBezTo>
                  <a:pt x="1081338" y="497997"/>
                  <a:pt x="1172912" y="406423"/>
                  <a:pt x="1172912" y="293460"/>
                </a:cubicBezTo>
                <a:lnTo>
                  <a:pt x="1170635" y="270869"/>
                </a:lnTo>
                <a:lnTo>
                  <a:pt x="1509041" y="156899"/>
                </a:lnTo>
                <a:cubicBezTo>
                  <a:pt x="1631071" y="114305"/>
                  <a:pt x="1750871" y="70965"/>
                  <a:pt x="1868376" y="26902"/>
                </a:cubicBezTo>
                <a:lnTo>
                  <a:pt x="193674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lIns="95244" tIns="47623" rIns="95244" bIns="47623" anchor="ctr"/>
          <a:lstStyle/>
          <a:p>
            <a:endParaRPr lang="zh-CN" altLang="en-US" sz="2500"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矩形 93"/>
          <p:cNvSpPr>
            <a:spLocks noChangeArrowheads="1"/>
          </p:cNvSpPr>
          <p:nvPr/>
        </p:nvSpPr>
        <p:spPr bwMode="auto">
          <a:xfrm>
            <a:off x="2929824" y="2725964"/>
            <a:ext cx="1263136" cy="416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5235" tIns="47617" rIns="95235" bIns="47617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2083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en-US" altLang="zh-CN" sz="2083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矩形 165"/>
          <p:cNvSpPr>
            <a:spLocks noChangeArrowheads="1"/>
          </p:cNvSpPr>
          <p:nvPr/>
        </p:nvSpPr>
        <p:spPr bwMode="auto">
          <a:xfrm>
            <a:off x="1295400" y="3132732"/>
            <a:ext cx="2897557" cy="465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4" tIns="47623" rIns="95244" bIns="47623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矩形 41"/>
          <p:cNvSpPr>
            <a:spLocks noChangeArrowheads="1"/>
          </p:cNvSpPr>
          <p:nvPr/>
        </p:nvSpPr>
        <p:spPr bwMode="auto">
          <a:xfrm>
            <a:off x="2929824" y="3693284"/>
            <a:ext cx="1263136" cy="416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5235" tIns="47617" rIns="95235" bIns="47617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2083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en-US" altLang="zh-CN" sz="2083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矩形 42"/>
          <p:cNvSpPr>
            <a:spLocks noChangeArrowheads="1"/>
          </p:cNvSpPr>
          <p:nvPr/>
        </p:nvSpPr>
        <p:spPr bwMode="auto">
          <a:xfrm>
            <a:off x="1295400" y="4100053"/>
            <a:ext cx="2897557" cy="465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4" tIns="47623" rIns="95244" bIns="47623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</a:t>
            </a:r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矩形 44"/>
          <p:cNvSpPr>
            <a:spLocks noChangeArrowheads="1"/>
          </p:cNvSpPr>
          <p:nvPr/>
        </p:nvSpPr>
        <p:spPr bwMode="auto">
          <a:xfrm>
            <a:off x="2929824" y="4677139"/>
            <a:ext cx="1263136" cy="416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5235" tIns="47617" rIns="95235" bIns="47617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2083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en-US" altLang="zh-CN" sz="2083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矩形 45"/>
          <p:cNvSpPr>
            <a:spLocks noChangeArrowheads="1"/>
          </p:cNvSpPr>
          <p:nvPr/>
        </p:nvSpPr>
        <p:spPr bwMode="auto">
          <a:xfrm>
            <a:off x="1295400" y="5085561"/>
            <a:ext cx="2897557" cy="465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4" tIns="47623" rIns="95244" bIns="47623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</a:t>
            </a:r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2929824" y="5641152"/>
            <a:ext cx="1263136" cy="416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5235" tIns="47617" rIns="95235" bIns="47617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2083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en-US" altLang="zh-CN" sz="2083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矩形 48"/>
          <p:cNvSpPr>
            <a:spLocks noChangeArrowheads="1"/>
          </p:cNvSpPr>
          <p:nvPr/>
        </p:nvSpPr>
        <p:spPr bwMode="auto">
          <a:xfrm>
            <a:off x="1295400" y="6049572"/>
            <a:ext cx="2897557" cy="465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4" tIns="47623" rIns="95244" bIns="47623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</a:t>
            </a:r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6896844" y="5854245"/>
            <a:ext cx="311156" cy="311156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5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8559954" y="5252146"/>
            <a:ext cx="311156" cy="311156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5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9839644" y="4593810"/>
            <a:ext cx="311156" cy="311156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5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11129552" y="3590475"/>
            <a:ext cx="311156" cy="311156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5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219486" y="153093"/>
            <a:ext cx="11429373" cy="8032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55" name="矩形 259"/>
          <p:cNvSpPr>
            <a:spLocks noChangeArrowheads="1"/>
          </p:cNvSpPr>
          <p:nvPr/>
        </p:nvSpPr>
        <p:spPr bwMode="auto">
          <a:xfrm>
            <a:off x="1419994" y="231564"/>
            <a:ext cx="47611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添加相关标题文字</a:t>
            </a:r>
            <a:endParaRPr lang="en-GB" altLang="zh-CN" sz="3600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2648860" y="153093"/>
            <a:ext cx="209538" cy="8032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4"/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1685671" y="6939117"/>
            <a:ext cx="1172727" cy="14921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58" name="矩形 259"/>
          <p:cNvSpPr>
            <a:spLocks noChangeArrowheads="1"/>
          </p:cNvSpPr>
          <p:nvPr/>
        </p:nvSpPr>
        <p:spPr bwMode="auto">
          <a:xfrm>
            <a:off x="9852215" y="6882928"/>
            <a:ext cx="242814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en-US" altLang="zh-CN" sz="110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CLICK TO ADD CAPTION TEXT</a:t>
            </a:r>
            <a:endParaRPr lang="en-GB" altLang="zh-CN" sz="1100" dirty="0">
              <a:solidFill>
                <a:schemeClr val="bg2">
                  <a:lumMod val="50000"/>
                </a:schemeClr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81779" y="7088337"/>
            <a:ext cx="703285" cy="1465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2" y="4706"/>
            <a:ext cx="955501" cy="985715"/>
          </a:xfrm>
          <a:prstGeom prst="rect">
            <a:avLst/>
          </a:prstGeom>
          <a:effectLst>
            <a:outerShdw blurRad="190500" dist="1270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41856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7" grpId="0" animBg="1"/>
      <p:bldP spid="38" grpId="0" animBg="1"/>
      <p:bldP spid="39" grpId="0" animBg="1"/>
      <p:bldP spid="40" grpId="0" animBg="1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 animBg="1"/>
      <p:bldP spid="51" grpId="0" animBg="1"/>
      <p:bldP spid="52" grpId="0" animBg="1"/>
      <p:bldP spid="5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931301" y="1833277"/>
            <a:ext cx="2025812" cy="2307081"/>
            <a:chOff x="1463765" y="2050209"/>
            <a:chExt cx="1920696" cy="2187962"/>
          </a:xfrm>
        </p:grpSpPr>
        <p:grpSp>
          <p:nvGrpSpPr>
            <p:cNvPr id="19463" name="组合 13"/>
            <p:cNvGrpSpPr>
              <a:grpSpLocks/>
            </p:cNvGrpSpPr>
            <p:nvPr/>
          </p:nvGrpSpPr>
          <p:grpSpPr bwMode="auto">
            <a:xfrm>
              <a:off x="1463765" y="2050209"/>
              <a:ext cx="1920696" cy="2187962"/>
              <a:chOff x="1162050" y="2012950"/>
              <a:chExt cx="2500242" cy="2848152"/>
            </a:xfrm>
          </p:grpSpPr>
          <p:sp>
            <p:nvSpPr>
              <p:cNvPr id="51" name="任意多边形 50"/>
              <p:cNvSpPr/>
              <p:nvPr/>
            </p:nvSpPr>
            <p:spPr>
              <a:xfrm>
                <a:off x="1162050" y="2012950"/>
                <a:ext cx="2500242" cy="2515385"/>
              </a:xfrm>
              <a:custGeom>
                <a:avLst/>
                <a:gdLst>
                  <a:gd name="connsiteX0" fmla="*/ 1257300 w 2500242"/>
                  <a:gd name="connsiteY0" fmla="*/ 0 h 2514600"/>
                  <a:gd name="connsiteX1" fmla="*/ 2489056 w 2500242"/>
                  <a:gd name="connsiteY1" fmla="*/ 1003910 h 2514600"/>
                  <a:gd name="connsiteX2" fmla="*/ 2500242 w 2500242"/>
                  <a:gd name="connsiteY2" fmla="*/ 1077199 h 2514600"/>
                  <a:gd name="connsiteX3" fmla="*/ 1954242 w 2500242"/>
                  <a:gd name="connsiteY3" fmla="*/ 2303535 h 2514600"/>
                  <a:gd name="connsiteX4" fmla="*/ 1856604 w 2500242"/>
                  <a:gd name="connsiteY4" fmla="*/ 2362851 h 2514600"/>
                  <a:gd name="connsiteX5" fmla="*/ 1257300 w 2500242"/>
                  <a:gd name="connsiteY5" fmla="*/ 2514600 h 2514600"/>
                  <a:gd name="connsiteX6" fmla="*/ 0 w 2500242"/>
                  <a:gd name="connsiteY6" fmla="*/ 1257300 h 2514600"/>
                  <a:gd name="connsiteX7" fmla="*/ 1257300 w 2500242"/>
                  <a:gd name="connsiteY7" fmla="*/ 0 h 2514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00242" h="2514600">
                    <a:moveTo>
                      <a:pt x="1257300" y="0"/>
                    </a:moveTo>
                    <a:cubicBezTo>
                      <a:pt x="1864890" y="0"/>
                      <a:pt x="2371818" y="430980"/>
                      <a:pt x="2489056" y="1003910"/>
                    </a:cubicBezTo>
                    <a:lnTo>
                      <a:pt x="2500242" y="1077199"/>
                    </a:lnTo>
                    <a:lnTo>
                      <a:pt x="1954242" y="2303535"/>
                    </a:lnTo>
                    <a:lnTo>
                      <a:pt x="1856604" y="2362851"/>
                    </a:lnTo>
                    <a:cubicBezTo>
                      <a:pt x="1678453" y="2459628"/>
                      <a:pt x="1474296" y="2514600"/>
                      <a:pt x="1257300" y="2514600"/>
                    </a:cubicBezTo>
                    <a:cubicBezTo>
                      <a:pt x="562912" y="2514600"/>
                      <a:pt x="0" y="1951688"/>
                      <a:pt x="0" y="1257300"/>
                    </a:cubicBezTo>
                    <a:cubicBezTo>
                      <a:pt x="0" y="562912"/>
                      <a:pt x="562912" y="0"/>
                      <a:pt x="125730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sz="2002" noProof="1">
                  <a:ea typeface="微软雅黑" panose="020B0503020204020204" pitchFamily="34" charset="-122"/>
                </a:endParaRPr>
              </a:p>
            </p:txBody>
          </p:sp>
          <p:pic>
            <p:nvPicPr>
              <p:cNvPr id="19465" name="图片 1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72" t="6100" r="83327" b="4980"/>
              <a:stretch>
                <a:fillRect/>
              </a:stretch>
            </p:blipFill>
            <p:spPr bwMode="auto">
              <a:xfrm rot="1436196">
                <a:off x="3269963" y="2437942"/>
                <a:ext cx="137160" cy="24231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9466" name="Freeform 5"/>
            <p:cNvSpPr>
              <a:spLocks noEditPoints="1" noChangeArrowheads="1"/>
            </p:cNvSpPr>
            <p:nvPr/>
          </p:nvSpPr>
          <p:spPr bwMode="auto">
            <a:xfrm>
              <a:off x="1964595" y="2646484"/>
              <a:ext cx="919036" cy="783618"/>
            </a:xfrm>
            <a:custGeom>
              <a:avLst/>
              <a:gdLst>
                <a:gd name="T0" fmla="*/ 20 w 86"/>
                <a:gd name="T1" fmla="*/ 2 h 70"/>
                <a:gd name="T2" fmla="*/ 60 w 86"/>
                <a:gd name="T3" fmla="*/ 2 h 70"/>
                <a:gd name="T4" fmla="*/ 80 w 86"/>
                <a:gd name="T5" fmla="*/ 6 h 70"/>
                <a:gd name="T6" fmla="*/ 74 w 86"/>
                <a:gd name="T7" fmla="*/ 26 h 70"/>
                <a:gd name="T8" fmla="*/ 59 w 86"/>
                <a:gd name="T9" fmla="*/ 8 h 70"/>
                <a:gd name="T10" fmla="*/ 43 w 86"/>
                <a:gd name="T11" fmla="*/ 54 h 70"/>
                <a:gd name="T12" fmla="*/ 49 w 86"/>
                <a:gd name="T13" fmla="*/ 58 h 70"/>
                <a:gd name="T14" fmla="*/ 50 w 86"/>
                <a:gd name="T15" fmla="*/ 59 h 70"/>
                <a:gd name="T16" fmla="*/ 40 w 86"/>
                <a:gd name="T17" fmla="*/ 60 h 70"/>
                <a:gd name="T18" fmla="*/ 22 w 86"/>
                <a:gd name="T19" fmla="*/ 60 h 70"/>
                <a:gd name="T20" fmla="*/ 0 w 86"/>
                <a:gd name="T21" fmla="*/ 58 h 70"/>
                <a:gd name="T22" fmla="*/ 3 w 86"/>
                <a:gd name="T23" fmla="*/ 3 h 70"/>
                <a:gd name="T24" fmla="*/ 59 w 86"/>
                <a:gd name="T25" fmla="*/ 37 h 70"/>
                <a:gd name="T26" fmla="*/ 57 w 86"/>
                <a:gd name="T27" fmla="*/ 51 h 70"/>
                <a:gd name="T28" fmla="*/ 72 w 86"/>
                <a:gd name="T29" fmla="*/ 53 h 70"/>
                <a:gd name="T30" fmla="*/ 74 w 86"/>
                <a:gd name="T31" fmla="*/ 39 h 70"/>
                <a:gd name="T32" fmla="*/ 56 w 86"/>
                <a:gd name="T33" fmla="*/ 33 h 70"/>
                <a:gd name="T34" fmla="*/ 53 w 86"/>
                <a:gd name="T35" fmla="*/ 55 h 70"/>
                <a:gd name="T36" fmla="*/ 73 w 86"/>
                <a:gd name="T37" fmla="*/ 59 h 70"/>
                <a:gd name="T38" fmla="*/ 79 w 86"/>
                <a:gd name="T39" fmla="*/ 68 h 70"/>
                <a:gd name="T40" fmla="*/ 84 w 86"/>
                <a:gd name="T41" fmla="*/ 69 h 70"/>
                <a:gd name="T42" fmla="*/ 80 w 86"/>
                <a:gd name="T43" fmla="*/ 57 h 70"/>
                <a:gd name="T44" fmla="*/ 81 w 86"/>
                <a:gd name="T45" fmla="*/ 47 h 70"/>
                <a:gd name="T46" fmla="*/ 67 w 86"/>
                <a:gd name="T47" fmla="*/ 29 h 70"/>
                <a:gd name="T48" fmla="*/ 58 w 86"/>
                <a:gd name="T49" fmla="*/ 46 h 70"/>
                <a:gd name="T50" fmla="*/ 58 w 86"/>
                <a:gd name="T51" fmla="*/ 46 h 70"/>
                <a:gd name="T52" fmla="*/ 47 w 86"/>
                <a:gd name="T53" fmla="*/ 19 h 70"/>
                <a:gd name="T54" fmla="*/ 71 w 86"/>
                <a:gd name="T55" fmla="*/ 24 h 70"/>
                <a:gd name="T56" fmla="*/ 71 w 86"/>
                <a:gd name="T57" fmla="*/ 15 h 70"/>
                <a:gd name="T58" fmla="*/ 47 w 86"/>
                <a:gd name="T59" fmla="*/ 14 h 70"/>
                <a:gd name="T60" fmla="*/ 71 w 86"/>
                <a:gd name="T61" fmla="*/ 15 h 70"/>
                <a:gd name="T62" fmla="*/ 10 w 86"/>
                <a:gd name="T63" fmla="*/ 51 h 70"/>
                <a:gd name="T64" fmla="*/ 34 w 86"/>
                <a:gd name="T65" fmla="*/ 46 h 70"/>
                <a:gd name="T66" fmla="*/ 10 w 86"/>
                <a:gd name="T67" fmla="*/ 41 h 70"/>
                <a:gd name="T68" fmla="*/ 34 w 86"/>
                <a:gd name="T69" fmla="*/ 41 h 70"/>
                <a:gd name="T70" fmla="*/ 10 w 86"/>
                <a:gd name="T71" fmla="*/ 41 h 70"/>
                <a:gd name="T72" fmla="*/ 10 w 86"/>
                <a:gd name="T73" fmla="*/ 37 h 70"/>
                <a:gd name="T74" fmla="*/ 34 w 86"/>
                <a:gd name="T75" fmla="*/ 32 h 70"/>
                <a:gd name="T76" fmla="*/ 22 w 86"/>
                <a:gd name="T77" fmla="*/ 25 h 70"/>
                <a:gd name="T78" fmla="*/ 34 w 86"/>
                <a:gd name="T79" fmla="*/ 27 h 70"/>
                <a:gd name="T80" fmla="*/ 22 w 86"/>
                <a:gd name="T81" fmla="*/ 25 h 70"/>
                <a:gd name="T82" fmla="*/ 22 w 86"/>
                <a:gd name="T83" fmla="*/ 21 h 70"/>
                <a:gd name="T84" fmla="*/ 34 w 86"/>
                <a:gd name="T85" fmla="*/ 18 h 70"/>
                <a:gd name="T86" fmla="*/ 22 w 86"/>
                <a:gd name="T87" fmla="*/ 14 h 70"/>
                <a:gd name="T88" fmla="*/ 34 w 86"/>
                <a:gd name="T89" fmla="*/ 15 h 70"/>
                <a:gd name="T90" fmla="*/ 22 w 86"/>
                <a:gd name="T91" fmla="*/ 14 h 70"/>
                <a:gd name="T92" fmla="*/ 9 w 86"/>
                <a:gd name="T93" fmla="*/ 31 h 70"/>
                <a:gd name="T94" fmla="*/ 19 w 86"/>
                <a:gd name="T95" fmla="*/ 13 h 70"/>
                <a:gd name="T96" fmla="*/ 21 w 86"/>
                <a:gd name="T97" fmla="*/ 8 h 70"/>
                <a:gd name="T98" fmla="*/ 5 w 86"/>
                <a:gd name="T99" fmla="*/ 56 h 70"/>
                <a:gd name="T100" fmla="*/ 37 w 86"/>
                <a:gd name="T101" fmla="*/ 54 h 70"/>
                <a:gd name="T102" fmla="*/ 21 w 86"/>
                <a:gd name="T103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6" h="70">
                  <a:moveTo>
                    <a:pt x="3" y="3"/>
                  </a:moveTo>
                  <a:cubicBezTo>
                    <a:pt x="8" y="4"/>
                    <a:pt x="14" y="3"/>
                    <a:pt x="20" y="2"/>
                  </a:cubicBezTo>
                  <a:cubicBezTo>
                    <a:pt x="28" y="1"/>
                    <a:pt x="35" y="0"/>
                    <a:pt x="40" y="3"/>
                  </a:cubicBezTo>
                  <a:cubicBezTo>
                    <a:pt x="45" y="0"/>
                    <a:pt x="52" y="1"/>
                    <a:pt x="60" y="2"/>
                  </a:cubicBezTo>
                  <a:cubicBezTo>
                    <a:pt x="65" y="3"/>
                    <a:pt x="72" y="4"/>
                    <a:pt x="77" y="3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78" y="28"/>
                    <a:pt x="76" y="27"/>
                    <a:pt x="74" y="26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69" y="9"/>
                    <a:pt x="64" y="8"/>
                    <a:pt x="59" y="8"/>
                  </a:cubicBezTo>
                  <a:cubicBezTo>
                    <a:pt x="52" y="7"/>
                    <a:pt x="46" y="6"/>
                    <a:pt x="43" y="8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4" y="54"/>
                    <a:pt x="45" y="54"/>
                    <a:pt x="47" y="54"/>
                  </a:cubicBezTo>
                  <a:cubicBezTo>
                    <a:pt x="47" y="55"/>
                    <a:pt x="48" y="56"/>
                    <a:pt x="49" y="58"/>
                  </a:cubicBezTo>
                  <a:cubicBezTo>
                    <a:pt x="50" y="58"/>
                    <a:pt x="50" y="59"/>
                    <a:pt x="51" y="59"/>
                  </a:cubicBezTo>
                  <a:cubicBezTo>
                    <a:pt x="50" y="59"/>
                    <a:pt x="50" y="59"/>
                    <a:pt x="50" y="59"/>
                  </a:cubicBezTo>
                  <a:cubicBezTo>
                    <a:pt x="46" y="59"/>
                    <a:pt x="43" y="59"/>
                    <a:pt x="41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6" y="59"/>
                    <a:pt x="29" y="59"/>
                    <a:pt x="22" y="60"/>
                  </a:cubicBezTo>
                  <a:cubicBezTo>
                    <a:pt x="15" y="61"/>
                    <a:pt x="8" y="62"/>
                    <a:pt x="2" y="61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3" y="3"/>
                    <a:pt x="3" y="3"/>
                    <a:pt x="3" y="3"/>
                  </a:cubicBezTo>
                  <a:close/>
                  <a:moveTo>
                    <a:pt x="67" y="35"/>
                  </a:moveTo>
                  <a:cubicBezTo>
                    <a:pt x="64" y="34"/>
                    <a:pt x="61" y="35"/>
                    <a:pt x="59" y="37"/>
                  </a:cubicBezTo>
                  <a:cubicBezTo>
                    <a:pt x="57" y="39"/>
                    <a:pt x="56" y="41"/>
                    <a:pt x="55" y="44"/>
                  </a:cubicBezTo>
                  <a:cubicBezTo>
                    <a:pt x="55" y="46"/>
                    <a:pt x="56" y="49"/>
                    <a:pt x="57" y="51"/>
                  </a:cubicBezTo>
                  <a:cubicBezTo>
                    <a:pt x="59" y="54"/>
                    <a:pt x="62" y="55"/>
                    <a:pt x="64" y="55"/>
                  </a:cubicBezTo>
                  <a:cubicBezTo>
                    <a:pt x="67" y="56"/>
                    <a:pt x="70" y="55"/>
                    <a:pt x="72" y="53"/>
                  </a:cubicBezTo>
                  <a:cubicBezTo>
                    <a:pt x="74" y="51"/>
                    <a:pt x="76" y="49"/>
                    <a:pt x="76" y="46"/>
                  </a:cubicBezTo>
                  <a:cubicBezTo>
                    <a:pt x="76" y="44"/>
                    <a:pt x="75" y="41"/>
                    <a:pt x="74" y="39"/>
                  </a:cubicBezTo>
                  <a:cubicBezTo>
                    <a:pt x="72" y="36"/>
                    <a:pt x="69" y="35"/>
                    <a:pt x="67" y="35"/>
                  </a:cubicBezTo>
                  <a:close/>
                  <a:moveTo>
                    <a:pt x="56" y="33"/>
                  </a:moveTo>
                  <a:cubicBezTo>
                    <a:pt x="52" y="35"/>
                    <a:pt x="50" y="39"/>
                    <a:pt x="50" y="43"/>
                  </a:cubicBezTo>
                  <a:cubicBezTo>
                    <a:pt x="50" y="47"/>
                    <a:pt x="51" y="51"/>
                    <a:pt x="53" y="55"/>
                  </a:cubicBezTo>
                  <a:cubicBezTo>
                    <a:pt x="56" y="58"/>
                    <a:pt x="60" y="60"/>
                    <a:pt x="64" y="60"/>
                  </a:cubicBezTo>
                  <a:cubicBezTo>
                    <a:pt x="67" y="61"/>
                    <a:pt x="70" y="60"/>
                    <a:pt x="73" y="59"/>
                  </a:cubicBezTo>
                  <a:cubicBezTo>
                    <a:pt x="73" y="60"/>
                    <a:pt x="73" y="61"/>
                    <a:pt x="74" y="61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80" y="70"/>
                    <a:pt x="83" y="70"/>
                    <a:pt x="84" y="69"/>
                  </a:cubicBezTo>
                  <a:cubicBezTo>
                    <a:pt x="84" y="69"/>
                    <a:pt x="84" y="69"/>
                    <a:pt x="84" y="69"/>
                  </a:cubicBezTo>
                  <a:cubicBezTo>
                    <a:pt x="86" y="67"/>
                    <a:pt x="86" y="65"/>
                    <a:pt x="85" y="63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79" y="56"/>
                    <a:pt x="78" y="55"/>
                    <a:pt x="77" y="55"/>
                  </a:cubicBezTo>
                  <a:cubicBezTo>
                    <a:pt x="79" y="53"/>
                    <a:pt x="81" y="50"/>
                    <a:pt x="81" y="47"/>
                  </a:cubicBezTo>
                  <a:cubicBezTo>
                    <a:pt x="82" y="43"/>
                    <a:pt x="81" y="39"/>
                    <a:pt x="78" y="35"/>
                  </a:cubicBezTo>
                  <a:cubicBezTo>
                    <a:pt x="75" y="32"/>
                    <a:pt x="71" y="30"/>
                    <a:pt x="67" y="29"/>
                  </a:cubicBezTo>
                  <a:cubicBezTo>
                    <a:pt x="63" y="29"/>
                    <a:pt x="59" y="30"/>
                    <a:pt x="56" y="33"/>
                  </a:cubicBezTo>
                  <a:close/>
                  <a:moveTo>
                    <a:pt x="58" y="46"/>
                  </a:moveTo>
                  <a:cubicBezTo>
                    <a:pt x="60" y="41"/>
                    <a:pt x="64" y="39"/>
                    <a:pt x="70" y="38"/>
                  </a:cubicBezTo>
                  <a:cubicBezTo>
                    <a:pt x="64" y="34"/>
                    <a:pt x="57" y="40"/>
                    <a:pt x="58" y="46"/>
                  </a:cubicBezTo>
                  <a:close/>
                  <a:moveTo>
                    <a:pt x="71" y="21"/>
                  </a:moveTo>
                  <a:cubicBezTo>
                    <a:pt x="65" y="21"/>
                    <a:pt x="51" y="19"/>
                    <a:pt x="47" y="19"/>
                  </a:cubicBezTo>
                  <a:cubicBezTo>
                    <a:pt x="47" y="20"/>
                    <a:pt x="47" y="21"/>
                    <a:pt x="47" y="21"/>
                  </a:cubicBezTo>
                  <a:cubicBezTo>
                    <a:pt x="51" y="21"/>
                    <a:pt x="67" y="24"/>
                    <a:pt x="71" y="24"/>
                  </a:cubicBezTo>
                  <a:cubicBezTo>
                    <a:pt x="71" y="23"/>
                    <a:pt x="71" y="22"/>
                    <a:pt x="71" y="21"/>
                  </a:cubicBezTo>
                  <a:close/>
                  <a:moveTo>
                    <a:pt x="71" y="15"/>
                  </a:moveTo>
                  <a:cubicBezTo>
                    <a:pt x="65" y="15"/>
                    <a:pt x="51" y="12"/>
                    <a:pt x="47" y="12"/>
                  </a:cubicBezTo>
                  <a:cubicBezTo>
                    <a:pt x="47" y="13"/>
                    <a:pt x="47" y="14"/>
                    <a:pt x="47" y="14"/>
                  </a:cubicBezTo>
                  <a:cubicBezTo>
                    <a:pt x="51" y="14"/>
                    <a:pt x="67" y="17"/>
                    <a:pt x="71" y="17"/>
                  </a:cubicBezTo>
                  <a:cubicBezTo>
                    <a:pt x="71" y="16"/>
                    <a:pt x="71" y="15"/>
                    <a:pt x="71" y="15"/>
                  </a:cubicBezTo>
                  <a:close/>
                  <a:moveTo>
                    <a:pt x="10" y="49"/>
                  </a:moveTo>
                  <a:cubicBezTo>
                    <a:pt x="10" y="49"/>
                    <a:pt x="10" y="50"/>
                    <a:pt x="10" y="51"/>
                  </a:cubicBezTo>
                  <a:cubicBezTo>
                    <a:pt x="14" y="51"/>
                    <a:pt x="29" y="48"/>
                    <a:pt x="34" y="48"/>
                  </a:cubicBezTo>
                  <a:cubicBezTo>
                    <a:pt x="34" y="48"/>
                    <a:pt x="34" y="47"/>
                    <a:pt x="34" y="46"/>
                  </a:cubicBezTo>
                  <a:cubicBezTo>
                    <a:pt x="30" y="46"/>
                    <a:pt x="15" y="49"/>
                    <a:pt x="10" y="49"/>
                  </a:cubicBezTo>
                  <a:close/>
                  <a:moveTo>
                    <a:pt x="10" y="41"/>
                  </a:moveTo>
                  <a:cubicBezTo>
                    <a:pt x="10" y="42"/>
                    <a:pt x="10" y="43"/>
                    <a:pt x="10" y="43"/>
                  </a:cubicBezTo>
                  <a:cubicBezTo>
                    <a:pt x="14" y="44"/>
                    <a:pt x="29" y="41"/>
                    <a:pt x="34" y="41"/>
                  </a:cubicBezTo>
                  <a:cubicBezTo>
                    <a:pt x="34" y="40"/>
                    <a:pt x="34" y="40"/>
                    <a:pt x="34" y="39"/>
                  </a:cubicBezTo>
                  <a:cubicBezTo>
                    <a:pt x="30" y="39"/>
                    <a:pt x="15" y="41"/>
                    <a:pt x="10" y="41"/>
                  </a:cubicBezTo>
                  <a:close/>
                  <a:moveTo>
                    <a:pt x="10" y="34"/>
                  </a:moveTo>
                  <a:cubicBezTo>
                    <a:pt x="10" y="35"/>
                    <a:pt x="10" y="36"/>
                    <a:pt x="10" y="37"/>
                  </a:cubicBezTo>
                  <a:cubicBezTo>
                    <a:pt x="14" y="37"/>
                    <a:pt x="29" y="34"/>
                    <a:pt x="34" y="34"/>
                  </a:cubicBezTo>
                  <a:cubicBezTo>
                    <a:pt x="34" y="33"/>
                    <a:pt x="34" y="33"/>
                    <a:pt x="34" y="32"/>
                  </a:cubicBezTo>
                  <a:cubicBezTo>
                    <a:pt x="30" y="32"/>
                    <a:pt x="15" y="34"/>
                    <a:pt x="10" y="34"/>
                  </a:cubicBezTo>
                  <a:close/>
                  <a:moveTo>
                    <a:pt x="22" y="25"/>
                  </a:moveTo>
                  <a:cubicBezTo>
                    <a:pt x="22" y="26"/>
                    <a:pt x="22" y="27"/>
                    <a:pt x="22" y="28"/>
                  </a:cubicBezTo>
                  <a:cubicBezTo>
                    <a:pt x="25" y="28"/>
                    <a:pt x="29" y="26"/>
                    <a:pt x="34" y="27"/>
                  </a:cubicBezTo>
                  <a:cubicBezTo>
                    <a:pt x="34" y="26"/>
                    <a:pt x="34" y="25"/>
                    <a:pt x="34" y="24"/>
                  </a:cubicBezTo>
                  <a:cubicBezTo>
                    <a:pt x="30" y="24"/>
                    <a:pt x="26" y="25"/>
                    <a:pt x="22" y="25"/>
                  </a:cubicBezTo>
                  <a:close/>
                  <a:moveTo>
                    <a:pt x="22" y="19"/>
                  </a:moveTo>
                  <a:cubicBezTo>
                    <a:pt x="22" y="20"/>
                    <a:pt x="22" y="21"/>
                    <a:pt x="22" y="21"/>
                  </a:cubicBezTo>
                  <a:cubicBezTo>
                    <a:pt x="25" y="21"/>
                    <a:pt x="29" y="20"/>
                    <a:pt x="34" y="20"/>
                  </a:cubicBezTo>
                  <a:cubicBezTo>
                    <a:pt x="34" y="20"/>
                    <a:pt x="34" y="19"/>
                    <a:pt x="34" y="18"/>
                  </a:cubicBezTo>
                  <a:cubicBezTo>
                    <a:pt x="30" y="18"/>
                    <a:pt x="26" y="19"/>
                    <a:pt x="22" y="19"/>
                  </a:cubicBezTo>
                  <a:close/>
                  <a:moveTo>
                    <a:pt x="22" y="14"/>
                  </a:moveTo>
                  <a:cubicBezTo>
                    <a:pt x="22" y="15"/>
                    <a:pt x="22" y="15"/>
                    <a:pt x="22" y="16"/>
                  </a:cubicBezTo>
                  <a:cubicBezTo>
                    <a:pt x="25" y="16"/>
                    <a:pt x="29" y="15"/>
                    <a:pt x="34" y="15"/>
                  </a:cubicBezTo>
                  <a:cubicBezTo>
                    <a:pt x="34" y="14"/>
                    <a:pt x="34" y="14"/>
                    <a:pt x="34" y="13"/>
                  </a:cubicBezTo>
                  <a:cubicBezTo>
                    <a:pt x="30" y="13"/>
                    <a:pt x="26" y="13"/>
                    <a:pt x="22" y="14"/>
                  </a:cubicBezTo>
                  <a:close/>
                  <a:moveTo>
                    <a:pt x="9" y="14"/>
                  </a:moveTo>
                  <a:cubicBezTo>
                    <a:pt x="9" y="31"/>
                    <a:pt x="9" y="31"/>
                    <a:pt x="9" y="31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9" y="14"/>
                    <a:pt x="9" y="14"/>
                    <a:pt x="9" y="14"/>
                  </a:cubicBezTo>
                  <a:close/>
                  <a:moveTo>
                    <a:pt x="21" y="8"/>
                  </a:moveTo>
                  <a:cubicBezTo>
                    <a:pt x="16" y="8"/>
                    <a:pt x="10" y="9"/>
                    <a:pt x="5" y="9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10" y="56"/>
                    <a:pt x="16" y="55"/>
                    <a:pt x="21" y="55"/>
                  </a:cubicBezTo>
                  <a:cubicBezTo>
                    <a:pt x="27" y="54"/>
                    <a:pt x="33" y="53"/>
                    <a:pt x="37" y="54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4" y="6"/>
                    <a:pt x="27" y="7"/>
                    <a:pt x="21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002"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804759" y="3025325"/>
            <a:ext cx="1280781" cy="416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9" dirty="0">
                <a:solidFill>
                  <a:schemeClr val="accent1"/>
                </a:solidFill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742811" y="3564093"/>
            <a:ext cx="1716081" cy="644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793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简洁的描述性文字</a:t>
            </a: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4653590" y="1833277"/>
            <a:ext cx="2025812" cy="2307081"/>
            <a:chOff x="5078956" y="2050209"/>
            <a:chExt cx="1920696" cy="2187962"/>
          </a:xfrm>
        </p:grpSpPr>
        <p:grpSp>
          <p:nvGrpSpPr>
            <p:cNvPr id="19470" name="组合 52"/>
            <p:cNvGrpSpPr>
              <a:grpSpLocks/>
            </p:cNvGrpSpPr>
            <p:nvPr/>
          </p:nvGrpSpPr>
          <p:grpSpPr bwMode="auto">
            <a:xfrm>
              <a:off x="5078956" y="2050209"/>
              <a:ext cx="1920696" cy="2187962"/>
              <a:chOff x="1162050" y="2012950"/>
              <a:chExt cx="2500242" cy="2848152"/>
            </a:xfrm>
          </p:grpSpPr>
          <p:sp>
            <p:nvSpPr>
              <p:cNvPr id="54" name="任意多边形 53"/>
              <p:cNvSpPr/>
              <p:nvPr/>
            </p:nvSpPr>
            <p:spPr>
              <a:xfrm>
                <a:off x="1162050" y="2012950"/>
                <a:ext cx="2500242" cy="2515385"/>
              </a:xfrm>
              <a:custGeom>
                <a:avLst/>
                <a:gdLst>
                  <a:gd name="connsiteX0" fmla="*/ 1257300 w 2500242"/>
                  <a:gd name="connsiteY0" fmla="*/ 0 h 2514600"/>
                  <a:gd name="connsiteX1" fmla="*/ 2489056 w 2500242"/>
                  <a:gd name="connsiteY1" fmla="*/ 1003910 h 2514600"/>
                  <a:gd name="connsiteX2" fmla="*/ 2500242 w 2500242"/>
                  <a:gd name="connsiteY2" fmla="*/ 1077199 h 2514600"/>
                  <a:gd name="connsiteX3" fmla="*/ 1954242 w 2500242"/>
                  <a:gd name="connsiteY3" fmla="*/ 2303535 h 2514600"/>
                  <a:gd name="connsiteX4" fmla="*/ 1856604 w 2500242"/>
                  <a:gd name="connsiteY4" fmla="*/ 2362851 h 2514600"/>
                  <a:gd name="connsiteX5" fmla="*/ 1257300 w 2500242"/>
                  <a:gd name="connsiteY5" fmla="*/ 2514600 h 2514600"/>
                  <a:gd name="connsiteX6" fmla="*/ 0 w 2500242"/>
                  <a:gd name="connsiteY6" fmla="*/ 1257300 h 2514600"/>
                  <a:gd name="connsiteX7" fmla="*/ 1257300 w 2500242"/>
                  <a:gd name="connsiteY7" fmla="*/ 0 h 2514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00242" h="2514600">
                    <a:moveTo>
                      <a:pt x="1257300" y="0"/>
                    </a:moveTo>
                    <a:cubicBezTo>
                      <a:pt x="1864890" y="0"/>
                      <a:pt x="2371818" y="430980"/>
                      <a:pt x="2489056" y="1003910"/>
                    </a:cubicBezTo>
                    <a:lnTo>
                      <a:pt x="2500242" y="1077199"/>
                    </a:lnTo>
                    <a:lnTo>
                      <a:pt x="1954242" y="2303535"/>
                    </a:lnTo>
                    <a:lnTo>
                      <a:pt x="1856604" y="2362851"/>
                    </a:lnTo>
                    <a:cubicBezTo>
                      <a:pt x="1678453" y="2459628"/>
                      <a:pt x="1474296" y="2514600"/>
                      <a:pt x="1257300" y="2514600"/>
                    </a:cubicBezTo>
                    <a:cubicBezTo>
                      <a:pt x="562912" y="2514600"/>
                      <a:pt x="0" y="1951688"/>
                      <a:pt x="0" y="1257300"/>
                    </a:cubicBezTo>
                    <a:cubicBezTo>
                      <a:pt x="0" y="562912"/>
                      <a:pt x="562912" y="0"/>
                      <a:pt x="125730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sz="2002" noProof="1">
                  <a:ea typeface="微软雅黑" panose="020B0503020204020204" pitchFamily="34" charset="-122"/>
                </a:endParaRPr>
              </a:p>
            </p:txBody>
          </p:sp>
          <p:pic>
            <p:nvPicPr>
              <p:cNvPr id="19472" name="图片 54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72" t="6100" r="83327" b="4980"/>
              <a:stretch>
                <a:fillRect/>
              </a:stretch>
            </p:blipFill>
            <p:spPr bwMode="auto">
              <a:xfrm rot="1436196">
                <a:off x="3269963" y="2437942"/>
                <a:ext cx="137160" cy="24231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9473" name="Freeform 21"/>
            <p:cNvSpPr>
              <a:spLocks noEditPoints="1" noChangeArrowheads="1"/>
            </p:cNvSpPr>
            <p:nvPr/>
          </p:nvSpPr>
          <p:spPr bwMode="auto">
            <a:xfrm>
              <a:off x="5527843" y="2675112"/>
              <a:ext cx="993440" cy="800424"/>
            </a:xfrm>
            <a:custGeom>
              <a:avLst/>
              <a:gdLst>
                <a:gd name="T0" fmla="*/ 212 w 228"/>
                <a:gd name="T1" fmla="*/ 150 h 202"/>
                <a:gd name="T2" fmla="*/ 142 w 228"/>
                <a:gd name="T3" fmla="*/ 150 h 202"/>
                <a:gd name="T4" fmla="*/ 0 w 228"/>
                <a:gd name="T5" fmla="*/ 0 h 202"/>
                <a:gd name="T6" fmla="*/ 173 w 228"/>
                <a:gd name="T7" fmla="*/ 95 h 202"/>
                <a:gd name="T8" fmla="*/ 166 w 228"/>
                <a:gd name="T9" fmla="*/ 103 h 202"/>
                <a:gd name="T10" fmla="*/ 156 w 228"/>
                <a:gd name="T11" fmla="*/ 107 h 202"/>
                <a:gd name="T12" fmla="*/ 154 w 228"/>
                <a:gd name="T13" fmla="*/ 117 h 202"/>
                <a:gd name="T14" fmla="*/ 148 w 228"/>
                <a:gd name="T15" fmla="*/ 126 h 202"/>
                <a:gd name="T16" fmla="*/ 153 w 228"/>
                <a:gd name="T17" fmla="*/ 135 h 202"/>
                <a:gd name="T18" fmla="*/ 153 w 228"/>
                <a:gd name="T19" fmla="*/ 146 h 202"/>
                <a:gd name="T20" fmla="*/ 163 w 228"/>
                <a:gd name="T21" fmla="*/ 150 h 202"/>
                <a:gd name="T22" fmla="*/ 169 w 228"/>
                <a:gd name="T23" fmla="*/ 159 h 202"/>
                <a:gd name="T24" fmla="*/ 180 w 228"/>
                <a:gd name="T25" fmla="*/ 157 h 202"/>
                <a:gd name="T26" fmla="*/ 190 w 228"/>
                <a:gd name="T27" fmla="*/ 160 h 202"/>
                <a:gd name="T28" fmla="*/ 197 w 228"/>
                <a:gd name="T29" fmla="*/ 153 h 202"/>
                <a:gd name="T30" fmla="*/ 207 w 228"/>
                <a:gd name="T31" fmla="*/ 149 h 202"/>
                <a:gd name="T32" fmla="*/ 209 w 228"/>
                <a:gd name="T33" fmla="*/ 139 h 202"/>
                <a:gd name="T34" fmla="*/ 215 w 228"/>
                <a:gd name="T35" fmla="*/ 130 h 202"/>
                <a:gd name="T36" fmla="*/ 210 w 228"/>
                <a:gd name="T37" fmla="*/ 121 h 202"/>
                <a:gd name="T38" fmla="*/ 210 w 228"/>
                <a:gd name="T39" fmla="*/ 110 h 202"/>
                <a:gd name="T40" fmla="*/ 200 w 228"/>
                <a:gd name="T41" fmla="*/ 105 h 202"/>
                <a:gd name="T42" fmla="*/ 194 w 228"/>
                <a:gd name="T43" fmla="*/ 97 h 202"/>
                <a:gd name="T44" fmla="*/ 183 w 228"/>
                <a:gd name="T45" fmla="*/ 99 h 202"/>
                <a:gd name="T46" fmla="*/ 143 w 228"/>
                <a:gd name="T47" fmla="*/ 192 h 202"/>
                <a:gd name="T48" fmla="*/ 171 w 228"/>
                <a:gd name="T49" fmla="*/ 187 h 202"/>
                <a:gd name="T50" fmla="*/ 175 w 228"/>
                <a:gd name="T51" fmla="*/ 161 h 202"/>
                <a:gd name="T52" fmla="*/ 163 w 228"/>
                <a:gd name="T53" fmla="*/ 162 h 202"/>
                <a:gd name="T54" fmla="*/ 157 w 228"/>
                <a:gd name="T55" fmla="*/ 152 h 202"/>
                <a:gd name="T56" fmla="*/ 146 w 228"/>
                <a:gd name="T57" fmla="*/ 183 h 202"/>
                <a:gd name="T58" fmla="*/ 204 w 228"/>
                <a:gd name="T59" fmla="*/ 152 h 202"/>
                <a:gd name="T60" fmla="*/ 199 w 228"/>
                <a:gd name="T61" fmla="*/ 162 h 202"/>
                <a:gd name="T62" fmla="*/ 188 w 228"/>
                <a:gd name="T63" fmla="*/ 163 h 202"/>
                <a:gd name="T64" fmla="*/ 209 w 228"/>
                <a:gd name="T65" fmla="*/ 188 h 202"/>
                <a:gd name="T66" fmla="*/ 157 w 228"/>
                <a:gd name="T67" fmla="*/ 128 h 202"/>
                <a:gd name="T68" fmla="*/ 199 w 228"/>
                <a:gd name="T69" fmla="*/ 110 h 202"/>
                <a:gd name="T70" fmla="*/ 158 w 228"/>
                <a:gd name="T71" fmla="*/ 128 h 202"/>
                <a:gd name="T72" fmla="*/ 198 w 228"/>
                <a:gd name="T73" fmla="*/ 111 h 202"/>
                <a:gd name="T74" fmla="*/ 145 w 228"/>
                <a:gd name="T75" fmla="*/ 135 h 202"/>
                <a:gd name="T76" fmla="*/ 149 w 228"/>
                <a:gd name="T77" fmla="*/ 124 h 202"/>
                <a:gd name="T78" fmla="*/ 148 w 228"/>
                <a:gd name="T79" fmla="*/ 112 h 202"/>
                <a:gd name="T80" fmla="*/ 158 w 228"/>
                <a:gd name="T81" fmla="*/ 106 h 202"/>
                <a:gd name="T82" fmla="*/ 164 w 228"/>
                <a:gd name="T83" fmla="*/ 95 h 202"/>
                <a:gd name="T84" fmla="*/ 175 w 228"/>
                <a:gd name="T85" fmla="*/ 96 h 202"/>
                <a:gd name="T86" fmla="*/ 186 w 228"/>
                <a:gd name="T87" fmla="*/ 91 h 202"/>
                <a:gd name="T88" fmla="*/ 195 w 228"/>
                <a:gd name="T89" fmla="*/ 98 h 202"/>
                <a:gd name="T90" fmla="*/ 207 w 228"/>
                <a:gd name="T91" fmla="*/ 101 h 202"/>
                <a:gd name="T92" fmla="*/ 34 w 228"/>
                <a:gd name="T93" fmla="*/ 126 h 202"/>
                <a:gd name="T94" fmla="*/ 90 w 228"/>
                <a:gd name="T95" fmla="*/ 126 h 202"/>
                <a:gd name="T96" fmla="*/ 45 w 228"/>
                <a:gd name="T97" fmla="*/ 55 h 202"/>
                <a:gd name="T98" fmla="*/ 45 w 228"/>
                <a:gd name="T99" fmla="*/ 44 h 202"/>
                <a:gd name="T100" fmla="*/ 45 w 228"/>
                <a:gd name="T101" fmla="*/ 64 h 202"/>
                <a:gd name="T102" fmla="*/ 45 w 228"/>
                <a:gd name="T103" fmla="*/ 84 h 202"/>
                <a:gd name="T104" fmla="*/ 45 w 228"/>
                <a:gd name="T105" fmla="*/ 74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28" h="202">
                  <a:moveTo>
                    <a:pt x="0" y="0"/>
                  </a:moveTo>
                  <a:cubicBezTo>
                    <a:pt x="228" y="0"/>
                    <a:pt x="228" y="0"/>
                    <a:pt x="228" y="0"/>
                  </a:cubicBezTo>
                  <a:cubicBezTo>
                    <a:pt x="228" y="160"/>
                    <a:pt x="228" y="160"/>
                    <a:pt x="228" y="160"/>
                  </a:cubicBezTo>
                  <a:cubicBezTo>
                    <a:pt x="215" y="160"/>
                    <a:pt x="215" y="160"/>
                    <a:pt x="215" y="160"/>
                  </a:cubicBezTo>
                  <a:cubicBezTo>
                    <a:pt x="212" y="150"/>
                    <a:pt x="212" y="150"/>
                    <a:pt x="212" y="150"/>
                  </a:cubicBezTo>
                  <a:cubicBezTo>
                    <a:pt x="219" y="150"/>
                    <a:pt x="219" y="150"/>
                    <a:pt x="219" y="150"/>
                  </a:cubicBezTo>
                  <a:cubicBezTo>
                    <a:pt x="219" y="11"/>
                    <a:pt x="219" y="11"/>
                    <a:pt x="219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42" y="150"/>
                    <a:pt x="142" y="150"/>
                    <a:pt x="142" y="150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2" y="160"/>
                    <a:pt x="152" y="160"/>
                    <a:pt x="152" y="160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181" y="94"/>
                  </a:moveTo>
                  <a:cubicBezTo>
                    <a:pt x="180" y="99"/>
                    <a:pt x="180" y="99"/>
                    <a:pt x="180" y="99"/>
                  </a:cubicBezTo>
                  <a:cubicBezTo>
                    <a:pt x="177" y="95"/>
                    <a:pt x="177" y="95"/>
                    <a:pt x="177" y="95"/>
                  </a:cubicBezTo>
                  <a:cubicBezTo>
                    <a:pt x="176" y="99"/>
                    <a:pt x="176" y="99"/>
                    <a:pt x="176" y="99"/>
                  </a:cubicBezTo>
                  <a:cubicBezTo>
                    <a:pt x="173" y="95"/>
                    <a:pt x="173" y="95"/>
                    <a:pt x="173" y="95"/>
                  </a:cubicBezTo>
                  <a:cubicBezTo>
                    <a:pt x="172" y="100"/>
                    <a:pt x="172" y="100"/>
                    <a:pt x="172" y="100"/>
                  </a:cubicBezTo>
                  <a:cubicBezTo>
                    <a:pt x="169" y="97"/>
                    <a:pt x="169" y="97"/>
                    <a:pt x="169" y="97"/>
                  </a:cubicBezTo>
                  <a:cubicBezTo>
                    <a:pt x="169" y="101"/>
                    <a:pt x="169" y="101"/>
                    <a:pt x="169" y="101"/>
                  </a:cubicBezTo>
                  <a:cubicBezTo>
                    <a:pt x="165" y="99"/>
                    <a:pt x="165" y="99"/>
                    <a:pt x="165" y="99"/>
                  </a:cubicBezTo>
                  <a:cubicBezTo>
                    <a:pt x="166" y="103"/>
                    <a:pt x="166" y="103"/>
                    <a:pt x="166" y="103"/>
                  </a:cubicBezTo>
                  <a:cubicBezTo>
                    <a:pt x="162" y="101"/>
                    <a:pt x="162" y="101"/>
                    <a:pt x="162" y="101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59" y="103"/>
                    <a:pt x="159" y="103"/>
                    <a:pt x="159" y="103"/>
                  </a:cubicBezTo>
                  <a:cubicBezTo>
                    <a:pt x="160" y="108"/>
                    <a:pt x="160" y="108"/>
                    <a:pt x="160" y="108"/>
                  </a:cubicBezTo>
                  <a:cubicBezTo>
                    <a:pt x="156" y="107"/>
                    <a:pt x="156" y="107"/>
                    <a:pt x="156" y="107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6" y="114"/>
                    <a:pt x="156" y="114"/>
                    <a:pt x="156" y="114"/>
                  </a:cubicBezTo>
                  <a:cubicBezTo>
                    <a:pt x="151" y="114"/>
                    <a:pt x="151" y="114"/>
                    <a:pt x="151" y="114"/>
                  </a:cubicBezTo>
                  <a:cubicBezTo>
                    <a:pt x="154" y="117"/>
                    <a:pt x="154" y="117"/>
                    <a:pt x="154" y="117"/>
                  </a:cubicBezTo>
                  <a:cubicBezTo>
                    <a:pt x="150" y="117"/>
                    <a:pt x="150" y="117"/>
                    <a:pt x="150" y="117"/>
                  </a:cubicBezTo>
                  <a:cubicBezTo>
                    <a:pt x="153" y="121"/>
                    <a:pt x="153" y="121"/>
                    <a:pt x="153" y="121"/>
                  </a:cubicBezTo>
                  <a:cubicBezTo>
                    <a:pt x="149" y="122"/>
                    <a:pt x="149" y="122"/>
                    <a:pt x="149" y="122"/>
                  </a:cubicBezTo>
                  <a:cubicBezTo>
                    <a:pt x="152" y="124"/>
                    <a:pt x="152" y="124"/>
                    <a:pt x="152" y="124"/>
                  </a:cubicBezTo>
                  <a:cubicBezTo>
                    <a:pt x="148" y="126"/>
                    <a:pt x="148" y="126"/>
                    <a:pt x="148" y="126"/>
                  </a:cubicBezTo>
                  <a:cubicBezTo>
                    <a:pt x="152" y="128"/>
                    <a:pt x="152" y="128"/>
                    <a:pt x="152" y="128"/>
                  </a:cubicBezTo>
                  <a:cubicBezTo>
                    <a:pt x="148" y="130"/>
                    <a:pt x="148" y="130"/>
                    <a:pt x="148" y="130"/>
                  </a:cubicBezTo>
                  <a:cubicBezTo>
                    <a:pt x="152" y="131"/>
                    <a:pt x="152" y="131"/>
                    <a:pt x="152" y="131"/>
                  </a:cubicBezTo>
                  <a:cubicBezTo>
                    <a:pt x="149" y="134"/>
                    <a:pt x="149" y="134"/>
                    <a:pt x="149" y="134"/>
                  </a:cubicBezTo>
                  <a:cubicBezTo>
                    <a:pt x="153" y="135"/>
                    <a:pt x="153" y="135"/>
                    <a:pt x="153" y="135"/>
                  </a:cubicBezTo>
                  <a:cubicBezTo>
                    <a:pt x="150" y="138"/>
                    <a:pt x="150" y="138"/>
                    <a:pt x="150" y="138"/>
                  </a:cubicBezTo>
                  <a:cubicBezTo>
                    <a:pt x="154" y="139"/>
                    <a:pt x="154" y="139"/>
                    <a:pt x="154" y="139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6" y="142"/>
                    <a:pt x="156" y="142"/>
                    <a:pt x="156" y="142"/>
                  </a:cubicBezTo>
                  <a:cubicBezTo>
                    <a:pt x="153" y="146"/>
                    <a:pt x="153" y="146"/>
                    <a:pt x="153" y="146"/>
                  </a:cubicBezTo>
                  <a:cubicBezTo>
                    <a:pt x="158" y="145"/>
                    <a:pt x="158" y="145"/>
                    <a:pt x="158" y="145"/>
                  </a:cubicBezTo>
                  <a:cubicBezTo>
                    <a:pt x="156" y="149"/>
                    <a:pt x="156" y="149"/>
                    <a:pt x="156" y="149"/>
                  </a:cubicBezTo>
                  <a:cubicBezTo>
                    <a:pt x="160" y="148"/>
                    <a:pt x="160" y="148"/>
                    <a:pt x="160" y="148"/>
                  </a:cubicBezTo>
                  <a:cubicBezTo>
                    <a:pt x="159" y="152"/>
                    <a:pt x="159" y="152"/>
                    <a:pt x="159" y="152"/>
                  </a:cubicBezTo>
                  <a:cubicBezTo>
                    <a:pt x="163" y="150"/>
                    <a:pt x="163" y="150"/>
                    <a:pt x="163" y="150"/>
                  </a:cubicBezTo>
                  <a:cubicBezTo>
                    <a:pt x="162" y="155"/>
                    <a:pt x="162" y="155"/>
                    <a:pt x="162" y="155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65" y="157"/>
                    <a:pt x="165" y="157"/>
                    <a:pt x="165" y="157"/>
                  </a:cubicBezTo>
                  <a:cubicBezTo>
                    <a:pt x="169" y="154"/>
                    <a:pt x="169" y="154"/>
                    <a:pt x="169" y="154"/>
                  </a:cubicBezTo>
                  <a:cubicBezTo>
                    <a:pt x="169" y="159"/>
                    <a:pt x="169" y="159"/>
                    <a:pt x="169" y="159"/>
                  </a:cubicBezTo>
                  <a:cubicBezTo>
                    <a:pt x="172" y="156"/>
                    <a:pt x="172" y="156"/>
                    <a:pt x="172" y="156"/>
                  </a:cubicBezTo>
                  <a:cubicBezTo>
                    <a:pt x="173" y="160"/>
                    <a:pt x="173" y="160"/>
                    <a:pt x="173" y="160"/>
                  </a:cubicBezTo>
                  <a:cubicBezTo>
                    <a:pt x="176" y="157"/>
                    <a:pt x="176" y="157"/>
                    <a:pt x="176" y="157"/>
                  </a:cubicBezTo>
                  <a:cubicBezTo>
                    <a:pt x="177" y="161"/>
                    <a:pt x="177" y="161"/>
                    <a:pt x="177" y="161"/>
                  </a:cubicBezTo>
                  <a:cubicBezTo>
                    <a:pt x="180" y="157"/>
                    <a:pt x="180" y="157"/>
                    <a:pt x="180" y="157"/>
                  </a:cubicBezTo>
                  <a:cubicBezTo>
                    <a:pt x="181" y="161"/>
                    <a:pt x="181" y="161"/>
                    <a:pt x="181" y="161"/>
                  </a:cubicBezTo>
                  <a:cubicBezTo>
                    <a:pt x="183" y="157"/>
                    <a:pt x="183" y="157"/>
                    <a:pt x="183" y="157"/>
                  </a:cubicBezTo>
                  <a:cubicBezTo>
                    <a:pt x="186" y="161"/>
                    <a:pt x="186" y="161"/>
                    <a:pt x="186" y="161"/>
                  </a:cubicBezTo>
                  <a:cubicBezTo>
                    <a:pt x="187" y="157"/>
                    <a:pt x="187" y="157"/>
                    <a:pt x="187" y="157"/>
                  </a:cubicBezTo>
                  <a:cubicBezTo>
                    <a:pt x="190" y="160"/>
                    <a:pt x="190" y="160"/>
                    <a:pt x="190" y="160"/>
                  </a:cubicBezTo>
                  <a:cubicBezTo>
                    <a:pt x="190" y="156"/>
                    <a:pt x="190" y="156"/>
                    <a:pt x="190" y="156"/>
                  </a:cubicBezTo>
                  <a:cubicBezTo>
                    <a:pt x="194" y="159"/>
                    <a:pt x="194" y="159"/>
                    <a:pt x="194" y="159"/>
                  </a:cubicBezTo>
                  <a:cubicBezTo>
                    <a:pt x="194" y="154"/>
                    <a:pt x="194" y="154"/>
                    <a:pt x="194" y="154"/>
                  </a:cubicBezTo>
                  <a:cubicBezTo>
                    <a:pt x="197" y="157"/>
                    <a:pt x="197" y="157"/>
                    <a:pt x="197" y="157"/>
                  </a:cubicBezTo>
                  <a:cubicBezTo>
                    <a:pt x="197" y="153"/>
                    <a:pt x="197" y="153"/>
                    <a:pt x="197" y="153"/>
                  </a:cubicBezTo>
                  <a:cubicBezTo>
                    <a:pt x="201" y="155"/>
                    <a:pt x="201" y="155"/>
                    <a:pt x="201" y="155"/>
                  </a:cubicBezTo>
                  <a:cubicBezTo>
                    <a:pt x="200" y="150"/>
                    <a:pt x="200" y="150"/>
                    <a:pt x="200" y="150"/>
                  </a:cubicBezTo>
                  <a:cubicBezTo>
                    <a:pt x="204" y="152"/>
                    <a:pt x="204" y="152"/>
                    <a:pt x="204" y="152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7" y="149"/>
                    <a:pt x="207" y="149"/>
                    <a:pt x="207" y="149"/>
                  </a:cubicBezTo>
                  <a:cubicBezTo>
                    <a:pt x="205" y="145"/>
                    <a:pt x="205" y="145"/>
                    <a:pt x="205" y="145"/>
                  </a:cubicBezTo>
                  <a:cubicBezTo>
                    <a:pt x="210" y="146"/>
                    <a:pt x="210" y="146"/>
                    <a:pt x="210" y="146"/>
                  </a:cubicBezTo>
                  <a:cubicBezTo>
                    <a:pt x="207" y="142"/>
                    <a:pt x="207" y="142"/>
                    <a:pt x="207" y="142"/>
                  </a:cubicBezTo>
                  <a:cubicBezTo>
                    <a:pt x="212" y="142"/>
                    <a:pt x="212" y="142"/>
                    <a:pt x="212" y="142"/>
                  </a:cubicBezTo>
                  <a:cubicBezTo>
                    <a:pt x="209" y="139"/>
                    <a:pt x="209" y="139"/>
                    <a:pt x="209" y="139"/>
                  </a:cubicBezTo>
                  <a:cubicBezTo>
                    <a:pt x="213" y="138"/>
                    <a:pt x="213" y="138"/>
                    <a:pt x="213" y="138"/>
                  </a:cubicBezTo>
                  <a:cubicBezTo>
                    <a:pt x="210" y="135"/>
                    <a:pt x="210" y="135"/>
                    <a:pt x="210" y="135"/>
                  </a:cubicBezTo>
                  <a:cubicBezTo>
                    <a:pt x="214" y="134"/>
                    <a:pt x="214" y="134"/>
                    <a:pt x="214" y="134"/>
                  </a:cubicBezTo>
                  <a:cubicBezTo>
                    <a:pt x="211" y="131"/>
                    <a:pt x="211" y="131"/>
                    <a:pt x="211" y="131"/>
                  </a:cubicBezTo>
                  <a:cubicBezTo>
                    <a:pt x="215" y="130"/>
                    <a:pt x="215" y="130"/>
                    <a:pt x="215" y="130"/>
                  </a:cubicBezTo>
                  <a:cubicBezTo>
                    <a:pt x="211" y="128"/>
                    <a:pt x="211" y="128"/>
                    <a:pt x="211" y="128"/>
                  </a:cubicBezTo>
                  <a:cubicBezTo>
                    <a:pt x="215" y="126"/>
                    <a:pt x="215" y="126"/>
                    <a:pt x="215" y="126"/>
                  </a:cubicBezTo>
                  <a:cubicBezTo>
                    <a:pt x="211" y="124"/>
                    <a:pt x="211" y="124"/>
                    <a:pt x="211" y="124"/>
                  </a:cubicBezTo>
                  <a:cubicBezTo>
                    <a:pt x="214" y="122"/>
                    <a:pt x="214" y="122"/>
                    <a:pt x="214" y="122"/>
                  </a:cubicBezTo>
                  <a:cubicBezTo>
                    <a:pt x="210" y="121"/>
                    <a:pt x="210" y="121"/>
                    <a:pt x="210" y="121"/>
                  </a:cubicBezTo>
                  <a:cubicBezTo>
                    <a:pt x="213" y="117"/>
                    <a:pt x="213" y="117"/>
                    <a:pt x="213" y="117"/>
                  </a:cubicBezTo>
                  <a:cubicBezTo>
                    <a:pt x="209" y="117"/>
                    <a:pt x="209" y="117"/>
                    <a:pt x="209" y="117"/>
                  </a:cubicBezTo>
                  <a:cubicBezTo>
                    <a:pt x="212" y="114"/>
                    <a:pt x="212" y="114"/>
                    <a:pt x="212" y="114"/>
                  </a:cubicBezTo>
                  <a:cubicBezTo>
                    <a:pt x="207" y="114"/>
                    <a:pt x="207" y="114"/>
                    <a:pt x="207" y="114"/>
                  </a:cubicBezTo>
                  <a:cubicBezTo>
                    <a:pt x="210" y="110"/>
                    <a:pt x="210" y="110"/>
                    <a:pt x="210" y="110"/>
                  </a:cubicBezTo>
                  <a:cubicBezTo>
                    <a:pt x="205" y="111"/>
                    <a:pt x="205" y="111"/>
                    <a:pt x="205" y="111"/>
                  </a:cubicBezTo>
                  <a:cubicBezTo>
                    <a:pt x="207" y="107"/>
                    <a:pt x="207" y="107"/>
                    <a:pt x="207" y="107"/>
                  </a:cubicBezTo>
                  <a:cubicBezTo>
                    <a:pt x="203" y="108"/>
                    <a:pt x="203" y="108"/>
                    <a:pt x="203" y="108"/>
                  </a:cubicBezTo>
                  <a:cubicBezTo>
                    <a:pt x="204" y="103"/>
                    <a:pt x="204" y="103"/>
                    <a:pt x="204" y="103"/>
                  </a:cubicBezTo>
                  <a:cubicBezTo>
                    <a:pt x="200" y="105"/>
                    <a:pt x="200" y="105"/>
                    <a:pt x="200" y="105"/>
                  </a:cubicBezTo>
                  <a:cubicBezTo>
                    <a:pt x="201" y="101"/>
                    <a:pt x="201" y="101"/>
                    <a:pt x="201" y="101"/>
                  </a:cubicBezTo>
                  <a:cubicBezTo>
                    <a:pt x="197" y="103"/>
                    <a:pt x="197" y="103"/>
                    <a:pt x="197" y="103"/>
                  </a:cubicBezTo>
                  <a:cubicBezTo>
                    <a:pt x="197" y="99"/>
                    <a:pt x="197" y="99"/>
                    <a:pt x="197" y="99"/>
                  </a:cubicBezTo>
                  <a:cubicBezTo>
                    <a:pt x="194" y="101"/>
                    <a:pt x="194" y="101"/>
                    <a:pt x="194" y="101"/>
                  </a:cubicBezTo>
                  <a:cubicBezTo>
                    <a:pt x="194" y="97"/>
                    <a:pt x="194" y="97"/>
                    <a:pt x="194" y="97"/>
                  </a:cubicBezTo>
                  <a:cubicBezTo>
                    <a:pt x="190" y="100"/>
                    <a:pt x="190" y="100"/>
                    <a:pt x="190" y="100"/>
                  </a:cubicBezTo>
                  <a:cubicBezTo>
                    <a:pt x="190" y="95"/>
                    <a:pt x="190" y="95"/>
                    <a:pt x="190" y="95"/>
                  </a:cubicBezTo>
                  <a:cubicBezTo>
                    <a:pt x="187" y="99"/>
                    <a:pt x="187" y="99"/>
                    <a:pt x="187" y="99"/>
                  </a:cubicBezTo>
                  <a:cubicBezTo>
                    <a:pt x="186" y="95"/>
                    <a:pt x="186" y="95"/>
                    <a:pt x="186" y="95"/>
                  </a:cubicBezTo>
                  <a:cubicBezTo>
                    <a:pt x="183" y="99"/>
                    <a:pt x="183" y="99"/>
                    <a:pt x="183" y="99"/>
                  </a:cubicBezTo>
                  <a:cubicBezTo>
                    <a:pt x="181" y="94"/>
                    <a:pt x="181" y="94"/>
                    <a:pt x="181" y="94"/>
                  </a:cubicBezTo>
                  <a:close/>
                  <a:moveTo>
                    <a:pt x="146" y="183"/>
                  </a:moveTo>
                  <a:cubicBezTo>
                    <a:pt x="145" y="183"/>
                    <a:pt x="145" y="184"/>
                    <a:pt x="145" y="184"/>
                  </a:cubicBezTo>
                  <a:cubicBezTo>
                    <a:pt x="145" y="184"/>
                    <a:pt x="145" y="184"/>
                    <a:pt x="145" y="184"/>
                  </a:cubicBezTo>
                  <a:cubicBezTo>
                    <a:pt x="143" y="192"/>
                    <a:pt x="143" y="192"/>
                    <a:pt x="143" y="192"/>
                  </a:cubicBezTo>
                  <a:cubicBezTo>
                    <a:pt x="158" y="190"/>
                    <a:pt x="158" y="190"/>
                    <a:pt x="158" y="190"/>
                  </a:cubicBezTo>
                  <a:cubicBezTo>
                    <a:pt x="166" y="202"/>
                    <a:pt x="166" y="202"/>
                    <a:pt x="166" y="202"/>
                  </a:cubicBezTo>
                  <a:cubicBezTo>
                    <a:pt x="171" y="188"/>
                    <a:pt x="171" y="188"/>
                    <a:pt x="171" y="188"/>
                  </a:cubicBezTo>
                  <a:cubicBezTo>
                    <a:pt x="171" y="188"/>
                    <a:pt x="171" y="188"/>
                    <a:pt x="171" y="188"/>
                  </a:cubicBezTo>
                  <a:cubicBezTo>
                    <a:pt x="171" y="187"/>
                    <a:pt x="171" y="187"/>
                    <a:pt x="171" y="187"/>
                  </a:cubicBezTo>
                  <a:cubicBezTo>
                    <a:pt x="171" y="187"/>
                    <a:pt x="171" y="187"/>
                    <a:pt x="171" y="187"/>
                  </a:cubicBezTo>
                  <a:cubicBezTo>
                    <a:pt x="179" y="163"/>
                    <a:pt x="179" y="163"/>
                    <a:pt x="179" y="163"/>
                  </a:cubicBezTo>
                  <a:cubicBezTo>
                    <a:pt x="179" y="162"/>
                    <a:pt x="179" y="162"/>
                    <a:pt x="179" y="162"/>
                  </a:cubicBezTo>
                  <a:cubicBezTo>
                    <a:pt x="176" y="166"/>
                    <a:pt x="176" y="166"/>
                    <a:pt x="176" y="166"/>
                  </a:cubicBezTo>
                  <a:cubicBezTo>
                    <a:pt x="175" y="161"/>
                    <a:pt x="175" y="161"/>
                    <a:pt x="175" y="161"/>
                  </a:cubicBezTo>
                  <a:cubicBezTo>
                    <a:pt x="172" y="165"/>
                    <a:pt x="172" y="165"/>
                    <a:pt x="172" y="165"/>
                  </a:cubicBezTo>
                  <a:cubicBezTo>
                    <a:pt x="171" y="160"/>
                    <a:pt x="171" y="160"/>
                    <a:pt x="171" y="160"/>
                  </a:cubicBezTo>
                  <a:cubicBezTo>
                    <a:pt x="167" y="164"/>
                    <a:pt x="167" y="164"/>
                    <a:pt x="167" y="164"/>
                  </a:cubicBezTo>
                  <a:cubicBezTo>
                    <a:pt x="167" y="159"/>
                    <a:pt x="167" y="159"/>
                    <a:pt x="167" y="159"/>
                  </a:cubicBezTo>
                  <a:cubicBezTo>
                    <a:pt x="163" y="162"/>
                    <a:pt x="163" y="162"/>
                    <a:pt x="163" y="162"/>
                  </a:cubicBezTo>
                  <a:cubicBezTo>
                    <a:pt x="163" y="157"/>
                    <a:pt x="163" y="157"/>
                    <a:pt x="163" y="157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160" y="154"/>
                    <a:pt x="160" y="154"/>
                    <a:pt x="160" y="154"/>
                  </a:cubicBezTo>
                  <a:cubicBezTo>
                    <a:pt x="155" y="156"/>
                    <a:pt x="155" y="156"/>
                    <a:pt x="155" y="156"/>
                  </a:cubicBezTo>
                  <a:cubicBezTo>
                    <a:pt x="157" y="152"/>
                    <a:pt x="157" y="152"/>
                    <a:pt x="157" y="152"/>
                  </a:cubicBezTo>
                  <a:cubicBezTo>
                    <a:pt x="157" y="152"/>
                    <a:pt x="157" y="152"/>
                    <a:pt x="157" y="152"/>
                  </a:cubicBezTo>
                  <a:cubicBezTo>
                    <a:pt x="148" y="177"/>
                    <a:pt x="148" y="177"/>
                    <a:pt x="148" y="177"/>
                  </a:cubicBezTo>
                  <a:cubicBezTo>
                    <a:pt x="148" y="177"/>
                    <a:pt x="148" y="177"/>
                    <a:pt x="148" y="178"/>
                  </a:cubicBezTo>
                  <a:cubicBezTo>
                    <a:pt x="148" y="178"/>
                    <a:pt x="148" y="178"/>
                    <a:pt x="148" y="178"/>
                  </a:cubicBezTo>
                  <a:cubicBezTo>
                    <a:pt x="146" y="183"/>
                    <a:pt x="146" y="183"/>
                    <a:pt x="146" y="183"/>
                  </a:cubicBezTo>
                  <a:cubicBezTo>
                    <a:pt x="146" y="183"/>
                    <a:pt x="146" y="183"/>
                    <a:pt x="146" y="183"/>
                  </a:cubicBezTo>
                  <a:close/>
                  <a:moveTo>
                    <a:pt x="210" y="149"/>
                  </a:moveTo>
                  <a:cubicBezTo>
                    <a:pt x="207" y="148"/>
                    <a:pt x="207" y="148"/>
                    <a:pt x="207" y="148"/>
                  </a:cubicBezTo>
                  <a:cubicBezTo>
                    <a:pt x="209" y="153"/>
                    <a:pt x="209" y="153"/>
                    <a:pt x="209" y="153"/>
                  </a:cubicBezTo>
                  <a:cubicBezTo>
                    <a:pt x="204" y="152"/>
                    <a:pt x="204" y="152"/>
                    <a:pt x="204" y="152"/>
                  </a:cubicBezTo>
                  <a:cubicBezTo>
                    <a:pt x="206" y="156"/>
                    <a:pt x="206" y="156"/>
                    <a:pt x="206" y="156"/>
                  </a:cubicBezTo>
                  <a:cubicBezTo>
                    <a:pt x="201" y="154"/>
                    <a:pt x="201" y="154"/>
                    <a:pt x="201" y="154"/>
                  </a:cubicBezTo>
                  <a:cubicBezTo>
                    <a:pt x="202" y="159"/>
                    <a:pt x="202" y="159"/>
                    <a:pt x="202" y="159"/>
                  </a:cubicBezTo>
                  <a:cubicBezTo>
                    <a:pt x="198" y="157"/>
                    <a:pt x="198" y="157"/>
                    <a:pt x="198" y="157"/>
                  </a:cubicBezTo>
                  <a:cubicBezTo>
                    <a:pt x="199" y="162"/>
                    <a:pt x="199" y="162"/>
                    <a:pt x="199" y="162"/>
                  </a:cubicBezTo>
                  <a:cubicBezTo>
                    <a:pt x="195" y="159"/>
                    <a:pt x="195" y="159"/>
                    <a:pt x="195" y="159"/>
                  </a:cubicBezTo>
                  <a:cubicBezTo>
                    <a:pt x="194" y="164"/>
                    <a:pt x="194" y="164"/>
                    <a:pt x="194" y="164"/>
                  </a:cubicBezTo>
                  <a:cubicBezTo>
                    <a:pt x="191" y="160"/>
                    <a:pt x="191" y="160"/>
                    <a:pt x="191" y="160"/>
                  </a:cubicBezTo>
                  <a:cubicBezTo>
                    <a:pt x="190" y="165"/>
                    <a:pt x="190" y="165"/>
                    <a:pt x="190" y="165"/>
                  </a:cubicBezTo>
                  <a:cubicBezTo>
                    <a:pt x="188" y="163"/>
                    <a:pt x="188" y="163"/>
                    <a:pt x="188" y="163"/>
                  </a:cubicBezTo>
                  <a:cubicBezTo>
                    <a:pt x="195" y="183"/>
                    <a:pt x="195" y="183"/>
                    <a:pt x="195" y="183"/>
                  </a:cubicBezTo>
                  <a:cubicBezTo>
                    <a:pt x="195" y="183"/>
                    <a:pt x="195" y="183"/>
                    <a:pt x="195" y="183"/>
                  </a:cubicBezTo>
                  <a:cubicBezTo>
                    <a:pt x="196" y="184"/>
                    <a:pt x="196" y="184"/>
                    <a:pt x="196" y="184"/>
                  </a:cubicBezTo>
                  <a:cubicBezTo>
                    <a:pt x="201" y="200"/>
                    <a:pt x="201" y="200"/>
                    <a:pt x="201" y="200"/>
                  </a:cubicBezTo>
                  <a:cubicBezTo>
                    <a:pt x="209" y="188"/>
                    <a:pt x="209" y="188"/>
                    <a:pt x="209" y="188"/>
                  </a:cubicBezTo>
                  <a:cubicBezTo>
                    <a:pt x="224" y="190"/>
                    <a:pt x="224" y="190"/>
                    <a:pt x="224" y="190"/>
                  </a:cubicBezTo>
                  <a:cubicBezTo>
                    <a:pt x="210" y="149"/>
                    <a:pt x="210" y="149"/>
                    <a:pt x="210" y="149"/>
                  </a:cubicBezTo>
                  <a:close/>
                  <a:moveTo>
                    <a:pt x="181" y="103"/>
                  </a:moveTo>
                  <a:cubicBezTo>
                    <a:pt x="175" y="103"/>
                    <a:pt x="168" y="106"/>
                    <a:pt x="164" y="110"/>
                  </a:cubicBezTo>
                  <a:cubicBezTo>
                    <a:pt x="159" y="115"/>
                    <a:pt x="157" y="121"/>
                    <a:pt x="157" y="128"/>
                  </a:cubicBezTo>
                  <a:cubicBezTo>
                    <a:pt x="157" y="135"/>
                    <a:pt x="159" y="141"/>
                    <a:pt x="164" y="145"/>
                  </a:cubicBezTo>
                  <a:cubicBezTo>
                    <a:pt x="168" y="150"/>
                    <a:pt x="175" y="153"/>
                    <a:pt x="181" y="153"/>
                  </a:cubicBezTo>
                  <a:cubicBezTo>
                    <a:pt x="188" y="153"/>
                    <a:pt x="194" y="150"/>
                    <a:pt x="199" y="145"/>
                  </a:cubicBezTo>
                  <a:cubicBezTo>
                    <a:pt x="203" y="141"/>
                    <a:pt x="206" y="135"/>
                    <a:pt x="206" y="128"/>
                  </a:cubicBezTo>
                  <a:cubicBezTo>
                    <a:pt x="206" y="121"/>
                    <a:pt x="203" y="115"/>
                    <a:pt x="199" y="110"/>
                  </a:cubicBezTo>
                  <a:cubicBezTo>
                    <a:pt x="194" y="106"/>
                    <a:pt x="188" y="103"/>
                    <a:pt x="181" y="103"/>
                  </a:cubicBezTo>
                  <a:close/>
                  <a:moveTo>
                    <a:pt x="198" y="111"/>
                  </a:moveTo>
                  <a:cubicBezTo>
                    <a:pt x="194" y="107"/>
                    <a:pt x="188" y="104"/>
                    <a:pt x="181" y="104"/>
                  </a:cubicBezTo>
                  <a:cubicBezTo>
                    <a:pt x="175" y="104"/>
                    <a:pt x="169" y="107"/>
                    <a:pt x="165" y="111"/>
                  </a:cubicBezTo>
                  <a:cubicBezTo>
                    <a:pt x="161" y="115"/>
                    <a:pt x="158" y="121"/>
                    <a:pt x="158" y="128"/>
                  </a:cubicBezTo>
                  <a:cubicBezTo>
                    <a:pt x="158" y="134"/>
                    <a:pt x="161" y="140"/>
                    <a:pt x="165" y="144"/>
                  </a:cubicBezTo>
                  <a:cubicBezTo>
                    <a:pt x="169" y="149"/>
                    <a:pt x="175" y="151"/>
                    <a:pt x="181" y="151"/>
                  </a:cubicBezTo>
                  <a:cubicBezTo>
                    <a:pt x="188" y="151"/>
                    <a:pt x="194" y="149"/>
                    <a:pt x="198" y="144"/>
                  </a:cubicBezTo>
                  <a:cubicBezTo>
                    <a:pt x="202" y="140"/>
                    <a:pt x="205" y="134"/>
                    <a:pt x="205" y="128"/>
                  </a:cubicBezTo>
                  <a:cubicBezTo>
                    <a:pt x="205" y="121"/>
                    <a:pt x="202" y="115"/>
                    <a:pt x="198" y="111"/>
                  </a:cubicBezTo>
                  <a:close/>
                  <a:moveTo>
                    <a:pt x="23" y="23"/>
                  </a:moveTo>
                  <a:cubicBezTo>
                    <a:pt x="23" y="138"/>
                    <a:pt x="23" y="138"/>
                    <a:pt x="23" y="138"/>
                  </a:cubicBezTo>
                  <a:cubicBezTo>
                    <a:pt x="148" y="138"/>
                    <a:pt x="148" y="138"/>
                    <a:pt x="148" y="138"/>
                  </a:cubicBezTo>
                  <a:cubicBezTo>
                    <a:pt x="150" y="136"/>
                    <a:pt x="150" y="136"/>
                    <a:pt x="150" y="136"/>
                  </a:cubicBezTo>
                  <a:cubicBezTo>
                    <a:pt x="145" y="135"/>
                    <a:pt x="145" y="135"/>
                    <a:pt x="145" y="135"/>
                  </a:cubicBezTo>
                  <a:cubicBezTo>
                    <a:pt x="149" y="132"/>
                    <a:pt x="149" y="132"/>
                    <a:pt x="149" y="132"/>
                  </a:cubicBezTo>
                  <a:cubicBezTo>
                    <a:pt x="145" y="130"/>
                    <a:pt x="145" y="130"/>
                    <a:pt x="145" y="130"/>
                  </a:cubicBezTo>
                  <a:cubicBezTo>
                    <a:pt x="149" y="128"/>
                    <a:pt x="149" y="128"/>
                    <a:pt x="149" y="128"/>
                  </a:cubicBezTo>
                  <a:cubicBezTo>
                    <a:pt x="145" y="125"/>
                    <a:pt x="145" y="125"/>
                    <a:pt x="145" y="125"/>
                  </a:cubicBezTo>
                  <a:cubicBezTo>
                    <a:pt x="149" y="124"/>
                    <a:pt x="149" y="124"/>
                    <a:pt x="149" y="124"/>
                  </a:cubicBezTo>
                  <a:cubicBezTo>
                    <a:pt x="145" y="121"/>
                    <a:pt x="145" y="121"/>
                    <a:pt x="145" y="121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51" y="116"/>
                    <a:pt x="151" y="116"/>
                    <a:pt x="151" y="116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53" y="112"/>
                    <a:pt x="153" y="112"/>
                    <a:pt x="153" y="112"/>
                  </a:cubicBezTo>
                  <a:cubicBezTo>
                    <a:pt x="150" y="108"/>
                    <a:pt x="150" y="108"/>
                    <a:pt x="150" y="108"/>
                  </a:cubicBezTo>
                  <a:cubicBezTo>
                    <a:pt x="155" y="109"/>
                    <a:pt x="155" y="109"/>
                    <a:pt x="155" y="109"/>
                  </a:cubicBezTo>
                  <a:cubicBezTo>
                    <a:pt x="153" y="104"/>
                    <a:pt x="153" y="104"/>
                    <a:pt x="153" y="104"/>
                  </a:cubicBezTo>
                  <a:cubicBezTo>
                    <a:pt x="158" y="106"/>
                    <a:pt x="158" y="106"/>
                    <a:pt x="158" y="106"/>
                  </a:cubicBezTo>
                  <a:cubicBezTo>
                    <a:pt x="156" y="101"/>
                    <a:pt x="156" y="101"/>
                    <a:pt x="156" y="101"/>
                  </a:cubicBezTo>
                  <a:cubicBezTo>
                    <a:pt x="161" y="103"/>
                    <a:pt x="161" y="103"/>
                    <a:pt x="161" y="103"/>
                  </a:cubicBezTo>
                  <a:cubicBezTo>
                    <a:pt x="160" y="98"/>
                    <a:pt x="160" y="98"/>
                    <a:pt x="160" y="98"/>
                  </a:cubicBezTo>
                  <a:cubicBezTo>
                    <a:pt x="164" y="100"/>
                    <a:pt x="164" y="100"/>
                    <a:pt x="164" y="100"/>
                  </a:cubicBezTo>
                  <a:cubicBezTo>
                    <a:pt x="164" y="95"/>
                    <a:pt x="164" y="95"/>
                    <a:pt x="164" y="95"/>
                  </a:cubicBezTo>
                  <a:cubicBezTo>
                    <a:pt x="168" y="98"/>
                    <a:pt x="168" y="98"/>
                    <a:pt x="168" y="98"/>
                  </a:cubicBezTo>
                  <a:cubicBezTo>
                    <a:pt x="168" y="93"/>
                    <a:pt x="168" y="93"/>
                    <a:pt x="168" y="93"/>
                  </a:cubicBezTo>
                  <a:cubicBezTo>
                    <a:pt x="171" y="97"/>
                    <a:pt x="171" y="97"/>
                    <a:pt x="171" y="97"/>
                  </a:cubicBezTo>
                  <a:cubicBezTo>
                    <a:pt x="172" y="92"/>
                    <a:pt x="172" y="92"/>
                    <a:pt x="172" y="92"/>
                  </a:cubicBezTo>
                  <a:cubicBezTo>
                    <a:pt x="175" y="96"/>
                    <a:pt x="175" y="96"/>
                    <a:pt x="175" y="96"/>
                  </a:cubicBezTo>
                  <a:cubicBezTo>
                    <a:pt x="177" y="91"/>
                    <a:pt x="177" y="91"/>
                    <a:pt x="177" y="91"/>
                  </a:cubicBezTo>
                  <a:cubicBezTo>
                    <a:pt x="179" y="95"/>
                    <a:pt x="179" y="95"/>
                    <a:pt x="179" y="95"/>
                  </a:cubicBezTo>
                  <a:cubicBezTo>
                    <a:pt x="181" y="91"/>
                    <a:pt x="181" y="91"/>
                    <a:pt x="181" y="91"/>
                  </a:cubicBezTo>
                  <a:cubicBezTo>
                    <a:pt x="183" y="95"/>
                    <a:pt x="183" y="95"/>
                    <a:pt x="183" y="95"/>
                  </a:cubicBezTo>
                  <a:cubicBezTo>
                    <a:pt x="186" y="91"/>
                    <a:pt x="186" y="91"/>
                    <a:pt x="186" y="91"/>
                  </a:cubicBezTo>
                  <a:cubicBezTo>
                    <a:pt x="187" y="96"/>
                    <a:pt x="187" y="96"/>
                    <a:pt x="187" y="96"/>
                  </a:cubicBezTo>
                  <a:cubicBezTo>
                    <a:pt x="191" y="92"/>
                    <a:pt x="191" y="92"/>
                    <a:pt x="191" y="92"/>
                  </a:cubicBezTo>
                  <a:cubicBezTo>
                    <a:pt x="191" y="97"/>
                    <a:pt x="191" y="97"/>
                    <a:pt x="191" y="97"/>
                  </a:cubicBezTo>
                  <a:cubicBezTo>
                    <a:pt x="195" y="93"/>
                    <a:pt x="195" y="93"/>
                    <a:pt x="195" y="93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199" y="95"/>
                    <a:pt x="199" y="95"/>
                    <a:pt x="199" y="95"/>
                  </a:cubicBezTo>
                  <a:cubicBezTo>
                    <a:pt x="199" y="100"/>
                    <a:pt x="199" y="100"/>
                    <a:pt x="199" y="100"/>
                  </a:cubicBezTo>
                  <a:cubicBezTo>
                    <a:pt x="203" y="98"/>
                    <a:pt x="203" y="98"/>
                    <a:pt x="203" y="98"/>
                  </a:cubicBezTo>
                  <a:cubicBezTo>
                    <a:pt x="202" y="103"/>
                    <a:pt x="202" y="103"/>
                    <a:pt x="202" y="103"/>
                  </a:cubicBezTo>
                  <a:cubicBezTo>
                    <a:pt x="207" y="101"/>
                    <a:pt x="207" y="101"/>
                    <a:pt x="207" y="101"/>
                  </a:cubicBezTo>
                  <a:cubicBezTo>
                    <a:pt x="205" y="106"/>
                    <a:pt x="205" y="106"/>
                    <a:pt x="205" y="106"/>
                  </a:cubicBezTo>
                  <a:cubicBezTo>
                    <a:pt x="207" y="105"/>
                    <a:pt x="207" y="105"/>
                    <a:pt x="207" y="105"/>
                  </a:cubicBezTo>
                  <a:cubicBezTo>
                    <a:pt x="207" y="23"/>
                    <a:pt x="207" y="23"/>
                    <a:pt x="207" y="23"/>
                  </a:cubicBezTo>
                  <a:cubicBezTo>
                    <a:pt x="23" y="23"/>
                    <a:pt x="23" y="23"/>
                    <a:pt x="23" y="23"/>
                  </a:cubicBezTo>
                  <a:close/>
                  <a:moveTo>
                    <a:pt x="34" y="126"/>
                  </a:moveTo>
                  <a:cubicBezTo>
                    <a:pt x="34" y="130"/>
                    <a:pt x="34" y="130"/>
                    <a:pt x="34" y="130"/>
                  </a:cubicBezTo>
                  <a:cubicBezTo>
                    <a:pt x="69" y="130"/>
                    <a:pt x="69" y="130"/>
                    <a:pt x="69" y="130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34" y="126"/>
                    <a:pt x="34" y="126"/>
                    <a:pt x="34" y="126"/>
                  </a:cubicBezTo>
                  <a:close/>
                  <a:moveTo>
                    <a:pt x="90" y="126"/>
                  </a:moveTo>
                  <a:cubicBezTo>
                    <a:pt x="90" y="130"/>
                    <a:pt x="90" y="130"/>
                    <a:pt x="90" y="130"/>
                  </a:cubicBezTo>
                  <a:cubicBezTo>
                    <a:pt x="125" y="130"/>
                    <a:pt x="125" y="130"/>
                    <a:pt x="125" y="130"/>
                  </a:cubicBezTo>
                  <a:cubicBezTo>
                    <a:pt x="125" y="126"/>
                    <a:pt x="125" y="126"/>
                    <a:pt x="125" y="126"/>
                  </a:cubicBezTo>
                  <a:cubicBezTo>
                    <a:pt x="90" y="126"/>
                    <a:pt x="90" y="126"/>
                    <a:pt x="90" y="126"/>
                  </a:cubicBezTo>
                  <a:close/>
                  <a:moveTo>
                    <a:pt x="45" y="55"/>
                  </a:moveTo>
                  <a:cubicBezTo>
                    <a:pt x="45" y="58"/>
                    <a:pt x="45" y="58"/>
                    <a:pt x="45" y="58"/>
                  </a:cubicBezTo>
                  <a:cubicBezTo>
                    <a:pt x="185" y="58"/>
                    <a:pt x="185" y="58"/>
                    <a:pt x="185" y="58"/>
                  </a:cubicBezTo>
                  <a:cubicBezTo>
                    <a:pt x="185" y="55"/>
                    <a:pt x="185" y="55"/>
                    <a:pt x="185" y="55"/>
                  </a:cubicBezTo>
                  <a:cubicBezTo>
                    <a:pt x="45" y="55"/>
                    <a:pt x="45" y="55"/>
                    <a:pt x="45" y="55"/>
                  </a:cubicBezTo>
                  <a:close/>
                  <a:moveTo>
                    <a:pt x="45" y="44"/>
                  </a:moveTo>
                  <a:cubicBezTo>
                    <a:pt x="45" y="48"/>
                    <a:pt x="45" y="48"/>
                    <a:pt x="45" y="48"/>
                  </a:cubicBezTo>
                  <a:cubicBezTo>
                    <a:pt x="185" y="48"/>
                    <a:pt x="185" y="48"/>
                    <a:pt x="185" y="48"/>
                  </a:cubicBezTo>
                  <a:cubicBezTo>
                    <a:pt x="185" y="44"/>
                    <a:pt x="185" y="44"/>
                    <a:pt x="185" y="44"/>
                  </a:cubicBezTo>
                  <a:cubicBezTo>
                    <a:pt x="45" y="44"/>
                    <a:pt x="45" y="44"/>
                    <a:pt x="45" y="44"/>
                  </a:cubicBezTo>
                  <a:close/>
                  <a:moveTo>
                    <a:pt x="45" y="64"/>
                  </a:moveTo>
                  <a:cubicBezTo>
                    <a:pt x="45" y="68"/>
                    <a:pt x="45" y="68"/>
                    <a:pt x="45" y="68"/>
                  </a:cubicBezTo>
                  <a:cubicBezTo>
                    <a:pt x="185" y="68"/>
                    <a:pt x="185" y="68"/>
                    <a:pt x="185" y="68"/>
                  </a:cubicBezTo>
                  <a:cubicBezTo>
                    <a:pt x="185" y="64"/>
                    <a:pt x="185" y="64"/>
                    <a:pt x="185" y="64"/>
                  </a:cubicBezTo>
                  <a:cubicBezTo>
                    <a:pt x="45" y="64"/>
                    <a:pt x="45" y="64"/>
                    <a:pt x="45" y="64"/>
                  </a:cubicBezTo>
                  <a:close/>
                  <a:moveTo>
                    <a:pt x="45" y="84"/>
                  </a:moveTo>
                  <a:cubicBezTo>
                    <a:pt x="45" y="88"/>
                    <a:pt x="45" y="88"/>
                    <a:pt x="45" y="88"/>
                  </a:cubicBezTo>
                  <a:cubicBezTo>
                    <a:pt x="156" y="88"/>
                    <a:pt x="156" y="88"/>
                    <a:pt x="156" y="88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45" y="84"/>
                    <a:pt x="45" y="84"/>
                    <a:pt x="45" y="84"/>
                  </a:cubicBezTo>
                  <a:close/>
                  <a:moveTo>
                    <a:pt x="45" y="74"/>
                  </a:moveTo>
                  <a:cubicBezTo>
                    <a:pt x="45" y="78"/>
                    <a:pt x="45" y="78"/>
                    <a:pt x="45" y="78"/>
                  </a:cubicBezTo>
                  <a:cubicBezTo>
                    <a:pt x="156" y="78"/>
                    <a:pt x="156" y="78"/>
                    <a:pt x="156" y="78"/>
                  </a:cubicBezTo>
                  <a:cubicBezTo>
                    <a:pt x="156" y="74"/>
                    <a:pt x="156" y="74"/>
                    <a:pt x="156" y="74"/>
                  </a:cubicBezTo>
                  <a:lnTo>
                    <a:pt x="45" y="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002"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6542116" y="3025325"/>
            <a:ext cx="1282456" cy="416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9">
                <a:solidFill>
                  <a:schemeClr val="accent2"/>
                </a:solidFill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6481843" y="3564093"/>
            <a:ext cx="1714406" cy="644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793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简洁的描述性文字</a:t>
            </a:r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8624851" y="1833277"/>
            <a:ext cx="2024138" cy="2307081"/>
            <a:chOff x="8636090" y="2050209"/>
            <a:chExt cx="1920696" cy="2187962"/>
          </a:xfrm>
        </p:grpSpPr>
        <p:grpSp>
          <p:nvGrpSpPr>
            <p:cNvPr id="19477" name="组合 71"/>
            <p:cNvGrpSpPr>
              <a:grpSpLocks/>
            </p:cNvGrpSpPr>
            <p:nvPr/>
          </p:nvGrpSpPr>
          <p:grpSpPr bwMode="auto">
            <a:xfrm>
              <a:off x="8636090" y="2050209"/>
              <a:ext cx="1920696" cy="2187962"/>
              <a:chOff x="1162050" y="2012950"/>
              <a:chExt cx="2500242" cy="2848152"/>
            </a:xfrm>
          </p:grpSpPr>
          <p:sp>
            <p:nvSpPr>
              <p:cNvPr id="73" name="任意多边形 72"/>
              <p:cNvSpPr/>
              <p:nvPr/>
            </p:nvSpPr>
            <p:spPr>
              <a:xfrm>
                <a:off x="1162050" y="2012950"/>
                <a:ext cx="2500242" cy="2515385"/>
              </a:xfrm>
              <a:custGeom>
                <a:avLst/>
                <a:gdLst>
                  <a:gd name="connsiteX0" fmla="*/ 1257300 w 2500242"/>
                  <a:gd name="connsiteY0" fmla="*/ 0 h 2514600"/>
                  <a:gd name="connsiteX1" fmla="*/ 2489056 w 2500242"/>
                  <a:gd name="connsiteY1" fmla="*/ 1003910 h 2514600"/>
                  <a:gd name="connsiteX2" fmla="*/ 2500242 w 2500242"/>
                  <a:gd name="connsiteY2" fmla="*/ 1077199 h 2514600"/>
                  <a:gd name="connsiteX3" fmla="*/ 1954242 w 2500242"/>
                  <a:gd name="connsiteY3" fmla="*/ 2303535 h 2514600"/>
                  <a:gd name="connsiteX4" fmla="*/ 1856604 w 2500242"/>
                  <a:gd name="connsiteY4" fmla="*/ 2362851 h 2514600"/>
                  <a:gd name="connsiteX5" fmla="*/ 1257300 w 2500242"/>
                  <a:gd name="connsiteY5" fmla="*/ 2514600 h 2514600"/>
                  <a:gd name="connsiteX6" fmla="*/ 0 w 2500242"/>
                  <a:gd name="connsiteY6" fmla="*/ 1257300 h 2514600"/>
                  <a:gd name="connsiteX7" fmla="*/ 1257300 w 2500242"/>
                  <a:gd name="connsiteY7" fmla="*/ 0 h 2514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00242" h="2514600">
                    <a:moveTo>
                      <a:pt x="1257300" y="0"/>
                    </a:moveTo>
                    <a:cubicBezTo>
                      <a:pt x="1864890" y="0"/>
                      <a:pt x="2371818" y="430980"/>
                      <a:pt x="2489056" y="1003910"/>
                    </a:cubicBezTo>
                    <a:lnTo>
                      <a:pt x="2500242" y="1077199"/>
                    </a:lnTo>
                    <a:lnTo>
                      <a:pt x="1954242" y="2303535"/>
                    </a:lnTo>
                    <a:lnTo>
                      <a:pt x="1856604" y="2362851"/>
                    </a:lnTo>
                    <a:cubicBezTo>
                      <a:pt x="1678453" y="2459628"/>
                      <a:pt x="1474296" y="2514600"/>
                      <a:pt x="1257300" y="2514600"/>
                    </a:cubicBezTo>
                    <a:cubicBezTo>
                      <a:pt x="562912" y="2514600"/>
                      <a:pt x="0" y="1951688"/>
                      <a:pt x="0" y="1257300"/>
                    </a:cubicBezTo>
                    <a:cubicBezTo>
                      <a:pt x="0" y="562912"/>
                      <a:pt x="562912" y="0"/>
                      <a:pt x="125730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sz="2002" noProof="1">
                  <a:ea typeface="微软雅黑" panose="020B0503020204020204" pitchFamily="34" charset="-122"/>
                </a:endParaRPr>
              </a:p>
            </p:txBody>
          </p:sp>
          <p:pic>
            <p:nvPicPr>
              <p:cNvPr id="19479" name="图片 73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72" t="6100" r="83327" b="4980"/>
              <a:stretch>
                <a:fillRect/>
              </a:stretch>
            </p:blipFill>
            <p:spPr bwMode="auto">
              <a:xfrm rot="1436196">
                <a:off x="3269963" y="2437942"/>
                <a:ext cx="137160" cy="24231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9480" name="Freeform 9"/>
            <p:cNvSpPr>
              <a:spLocks noEditPoints="1" noChangeArrowheads="1"/>
            </p:cNvSpPr>
            <p:nvPr/>
          </p:nvSpPr>
          <p:spPr bwMode="auto">
            <a:xfrm>
              <a:off x="9084493" y="2564093"/>
              <a:ext cx="936804" cy="789148"/>
            </a:xfrm>
            <a:custGeom>
              <a:avLst/>
              <a:gdLst>
                <a:gd name="T0" fmla="*/ 22 w 67"/>
                <a:gd name="T1" fmla="*/ 52 h 52"/>
                <a:gd name="T2" fmla="*/ 30 w 67"/>
                <a:gd name="T3" fmla="*/ 52 h 52"/>
                <a:gd name="T4" fmla="*/ 32 w 67"/>
                <a:gd name="T5" fmla="*/ 51 h 52"/>
                <a:gd name="T6" fmla="*/ 32 w 67"/>
                <a:gd name="T7" fmla="*/ 34 h 52"/>
                <a:gd name="T8" fmla="*/ 27 w 67"/>
                <a:gd name="T9" fmla="*/ 31 h 52"/>
                <a:gd name="T10" fmla="*/ 20 w 67"/>
                <a:gd name="T11" fmla="*/ 35 h 52"/>
                <a:gd name="T12" fmla="*/ 20 w 67"/>
                <a:gd name="T13" fmla="*/ 51 h 52"/>
                <a:gd name="T14" fmla="*/ 22 w 67"/>
                <a:gd name="T15" fmla="*/ 52 h 52"/>
                <a:gd name="T16" fmla="*/ 0 w 67"/>
                <a:gd name="T17" fmla="*/ 34 h 52"/>
                <a:gd name="T18" fmla="*/ 25 w 67"/>
                <a:gd name="T19" fmla="*/ 19 h 52"/>
                <a:gd name="T20" fmla="*/ 27 w 67"/>
                <a:gd name="T21" fmla="*/ 18 h 52"/>
                <a:gd name="T22" fmla="*/ 28 w 67"/>
                <a:gd name="T23" fmla="*/ 19 h 52"/>
                <a:gd name="T24" fmla="*/ 36 w 67"/>
                <a:gd name="T25" fmla="*/ 23 h 52"/>
                <a:gd name="T26" fmla="*/ 56 w 67"/>
                <a:gd name="T27" fmla="*/ 6 h 52"/>
                <a:gd name="T28" fmla="*/ 53 w 67"/>
                <a:gd name="T29" fmla="*/ 3 h 52"/>
                <a:gd name="T30" fmla="*/ 60 w 67"/>
                <a:gd name="T31" fmla="*/ 1 h 52"/>
                <a:gd name="T32" fmla="*/ 67 w 67"/>
                <a:gd name="T33" fmla="*/ 0 h 52"/>
                <a:gd name="T34" fmla="*/ 65 w 67"/>
                <a:gd name="T35" fmla="*/ 7 h 52"/>
                <a:gd name="T36" fmla="*/ 63 w 67"/>
                <a:gd name="T37" fmla="*/ 14 h 52"/>
                <a:gd name="T38" fmla="*/ 60 w 67"/>
                <a:gd name="T39" fmla="*/ 10 h 52"/>
                <a:gd name="T40" fmla="*/ 38 w 67"/>
                <a:gd name="T41" fmla="*/ 29 h 52"/>
                <a:gd name="T42" fmla="*/ 36 w 67"/>
                <a:gd name="T43" fmla="*/ 31 h 52"/>
                <a:gd name="T44" fmla="*/ 35 w 67"/>
                <a:gd name="T45" fmla="*/ 30 h 52"/>
                <a:gd name="T46" fmla="*/ 27 w 67"/>
                <a:gd name="T47" fmla="*/ 25 h 52"/>
                <a:gd name="T48" fmla="*/ 3 w 67"/>
                <a:gd name="T49" fmla="*/ 39 h 52"/>
                <a:gd name="T50" fmla="*/ 0 w 67"/>
                <a:gd name="T51" fmla="*/ 34 h 52"/>
                <a:gd name="T52" fmla="*/ 6 w 67"/>
                <a:gd name="T53" fmla="*/ 52 h 52"/>
                <a:gd name="T54" fmla="*/ 14 w 67"/>
                <a:gd name="T55" fmla="*/ 52 h 52"/>
                <a:gd name="T56" fmla="*/ 16 w 67"/>
                <a:gd name="T57" fmla="*/ 51 h 52"/>
                <a:gd name="T58" fmla="*/ 16 w 67"/>
                <a:gd name="T59" fmla="*/ 38 h 52"/>
                <a:gd name="T60" fmla="*/ 4 w 67"/>
                <a:gd name="T61" fmla="*/ 44 h 52"/>
                <a:gd name="T62" fmla="*/ 4 w 67"/>
                <a:gd name="T63" fmla="*/ 51 h 52"/>
                <a:gd name="T64" fmla="*/ 6 w 67"/>
                <a:gd name="T65" fmla="*/ 52 h 52"/>
                <a:gd name="T66" fmla="*/ 38 w 67"/>
                <a:gd name="T67" fmla="*/ 52 h 52"/>
                <a:gd name="T68" fmla="*/ 46 w 67"/>
                <a:gd name="T69" fmla="*/ 52 h 52"/>
                <a:gd name="T70" fmla="*/ 48 w 67"/>
                <a:gd name="T71" fmla="*/ 51 h 52"/>
                <a:gd name="T72" fmla="*/ 48 w 67"/>
                <a:gd name="T73" fmla="*/ 27 h 52"/>
                <a:gd name="T74" fmla="*/ 48 w 67"/>
                <a:gd name="T75" fmla="*/ 27 h 52"/>
                <a:gd name="T76" fmla="*/ 37 w 67"/>
                <a:gd name="T77" fmla="*/ 37 h 52"/>
                <a:gd name="T78" fmla="*/ 37 w 67"/>
                <a:gd name="T79" fmla="*/ 36 h 52"/>
                <a:gd name="T80" fmla="*/ 37 w 67"/>
                <a:gd name="T81" fmla="*/ 51 h 52"/>
                <a:gd name="T82" fmla="*/ 38 w 67"/>
                <a:gd name="T83" fmla="*/ 52 h 52"/>
                <a:gd name="T84" fmla="*/ 55 w 67"/>
                <a:gd name="T85" fmla="*/ 52 h 52"/>
                <a:gd name="T86" fmla="*/ 62 w 67"/>
                <a:gd name="T87" fmla="*/ 52 h 52"/>
                <a:gd name="T88" fmla="*/ 64 w 67"/>
                <a:gd name="T89" fmla="*/ 51 h 52"/>
                <a:gd name="T90" fmla="*/ 64 w 67"/>
                <a:gd name="T91" fmla="*/ 22 h 52"/>
                <a:gd name="T92" fmla="*/ 60 w 67"/>
                <a:gd name="T93" fmla="*/ 17 h 52"/>
                <a:gd name="T94" fmla="*/ 53 w 67"/>
                <a:gd name="T95" fmla="*/ 23 h 52"/>
                <a:gd name="T96" fmla="*/ 53 w 67"/>
                <a:gd name="T97" fmla="*/ 51 h 52"/>
                <a:gd name="T98" fmla="*/ 55 w 67"/>
                <a:gd name="T9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7" h="52">
                  <a:moveTo>
                    <a:pt x="22" y="52"/>
                  </a:moveTo>
                  <a:cubicBezTo>
                    <a:pt x="25" y="52"/>
                    <a:pt x="28" y="52"/>
                    <a:pt x="30" y="52"/>
                  </a:cubicBezTo>
                  <a:cubicBezTo>
                    <a:pt x="31" y="52"/>
                    <a:pt x="32" y="52"/>
                    <a:pt x="32" y="51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2"/>
                    <a:pt x="21" y="52"/>
                    <a:pt x="22" y="52"/>
                  </a:cubicBezTo>
                  <a:close/>
                  <a:moveTo>
                    <a:pt x="0" y="34"/>
                  </a:moveTo>
                  <a:cubicBezTo>
                    <a:pt x="25" y="19"/>
                    <a:pt x="25" y="19"/>
                    <a:pt x="25" y="19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0" y="34"/>
                    <a:pt x="0" y="34"/>
                    <a:pt x="0" y="34"/>
                  </a:cubicBezTo>
                  <a:close/>
                  <a:moveTo>
                    <a:pt x="6" y="52"/>
                  </a:moveTo>
                  <a:cubicBezTo>
                    <a:pt x="14" y="52"/>
                    <a:pt x="14" y="52"/>
                    <a:pt x="14" y="52"/>
                  </a:cubicBezTo>
                  <a:cubicBezTo>
                    <a:pt x="15" y="52"/>
                    <a:pt x="16" y="52"/>
                    <a:pt x="16" y="51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2"/>
                    <a:pt x="5" y="52"/>
                    <a:pt x="6" y="52"/>
                  </a:cubicBezTo>
                  <a:close/>
                  <a:moveTo>
                    <a:pt x="38" y="52"/>
                  </a:moveTo>
                  <a:cubicBezTo>
                    <a:pt x="41" y="52"/>
                    <a:pt x="44" y="52"/>
                    <a:pt x="46" y="52"/>
                  </a:cubicBezTo>
                  <a:cubicBezTo>
                    <a:pt x="47" y="52"/>
                    <a:pt x="48" y="52"/>
                    <a:pt x="48" y="51"/>
                  </a:cubicBezTo>
                  <a:cubicBezTo>
                    <a:pt x="48" y="43"/>
                    <a:pt x="48" y="35"/>
                    <a:pt x="48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37" y="52"/>
                    <a:pt x="37" y="52"/>
                    <a:pt x="38" y="52"/>
                  </a:cubicBezTo>
                  <a:close/>
                  <a:moveTo>
                    <a:pt x="55" y="52"/>
                  </a:moveTo>
                  <a:cubicBezTo>
                    <a:pt x="62" y="52"/>
                    <a:pt x="62" y="52"/>
                    <a:pt x="62" y="52"/>
                  </a:cubicBezTo>
                  <a:cubicBezTo>
                    <a:pt x="63" y="52"/>
                    <a:pt x="64" y="52"/>
                    <a:pt x="64" y="51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3" y="52"/>
                    <a:pt x="54" y="52"/>
                    <a:pt x="55" y="5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002"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10563603" y="3025325"/>
            <a:ext cx="1280782" cy="416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9">
                <a:solidFill>
                  <a:schemeClr val="accent3"/>
                </a:solidFill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10501657" y="3564093"/>
            <a:ext cx="1716080" cy="644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793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简洁的描述性文字</a:t>
            </a: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931302" y="5291525"/>
            <a:ext cx="3221092" cy="613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请替换文字内容，修改文字内容，也可以直接复制你的内容到此。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931301" y="4844507"/>
            <a:ext cx="1723549" cy="44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2" b="1">
                <a:solidFill>
                  <a:schemeClr val="accent1"/>
                </a:solidFill>
                <a:ea typeface="微软雅黑" panose="020B0503020204020204" pitchFamily="34" charset="-122"/>
              </a:rPr>
              <a:t>在此输入文字</a:t>
            </a:r>
            <a:endParaRPr lang="en-US" altLang="zh-CN" sz="2002" b="1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62" name="矩形 61"/>
          <p:cNvSpPr>
            <a:spLocks noChangeArrowheads="1"/>
          </p:cNvSpPr>
          <p:nvPr/>
        </p:nvSpPr>
        <p:spPr bwMode="auto">
          <a:xfrm>
            <a:off x="4653590" y="5291525"/>
            <a:ext cx="3219534" cy="613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请替换文字内容，修改文字内容，也可以直接复制你的内容到此。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矩形 62"/>
          <p:cNvSpPr>
            <a:spLocks noChangeArrowheads="1"/>
          </p:cNvSpPr>
          <p:nvPr/>
        </p:nvSpPr>
        <p:spPr bwMode="auto">
          <a:xfrm>
            <a:off x="4653590" y="4844507"/>
            <a:ext cx="1723549" cy="44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2" b="1" dirty="0">
                <a:solidFill>
                  <a:schemeClr val="accent2"/>
                </a:solidFill>
                <a:ea typeface="微软雅黑" panose="020B0503020204020204" pitchFamily="34" charset="-122"/>
              </a:rPr>
              <a:t>在此输入文字</a:t>
            </a:r>
            <a:endParaRPr lang="en-US" altLang="zh-CN" sz="2002" b="1" dirty="0">
              <a:solidFill>
                <a:schemeClr val="accent2"/>
              </a:solidFill>
              <a:ea typeface="微软雅黑" panose="020B0503020204020204" pitchFamily="34" charset="-122"/>
            </a:endParaRPr>
          </a:p>
        </p:txBody>
      </p:sp>
      <p:sp>
        <p:nvSpPr>
          <p:cNvPr id="87" name="矩形 86"/>
          <p:cNvSpPr>
            <a:spLocks noChangeArrowheads="1"/>
          </p:cNvSpPr>
          <p:nvPr/>
        </p:nvSpPr>
        <p:spPr bwMode="auto">
          <a:xfrm>
            <a:off x="8624851" y="5291525"/>
            <a:ext cx="3219534" cy="613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请替换文字内容，修改文字内容，也可以直接复制你的内容到此。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矩形 87"/>
          <p:cNvSpPr>
            <a:spLocks noChangeArrowheads="1"/>
          </p:cNvSpPr>
          <p:nvPr/>
        </p:nvSpPr>
        <p:spPr bwMode="auto">
          <a:xfrm>
            <a:off x="8624851" y="4844507"/>
            <a:ext cx="1723549" cy="44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2" b="1" dirty="0">
                <a:solidFill>
                  <a:schemeClr val="accent3"/>
                </a:solidFill>
                <a:ea typeface="微软雅黑" panose="020B0503020204020204" pitchFamily="34" charset="-122"/>
              </a:rPr>
              <a:t>在此输入文字</a:t>
            </a:r>
            <a:endParaRPr lang="en-US" altLang="zh-CN" sz="2002" b="1" dirty="0">
              <a:solidFill>
                <a:schemeClr val="accent3"/>
              </a:solidFill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219486" y="153093"/>
            <a:ext cx="11429373" cy="8032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33" name="矩形 259"/>
          <p:cNvSpPr>
            <a:spLocks noChangeArrowheads="1"/>
          </p:cNvSpPr>
          <p:nvPr/>
        </p:nvSpPr>
        <p:spPr bwMode="auto">
          <a:xfrm>
            <a:off x="1419994" y="231564"/>
            <a:ext cx="47611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添加相关标题文字</a:t>
            </a:r>
            <a:endParaRPr lang="en-GB" altLang="zh-CN" sz="3600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2648860" y="153093"/>
            <a:ext cx="209538" cy="8032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4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1685671" y="6939117"/>
            <a:ext cx="1172727" cy="14921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36" name="矩形 259"/>
          <p:cNvSpPr>
            <a:spLocks noChangeArrowheads="1"/>
          </p:cNvSpPr>
          <p:nvPr/>
        </p:nvSpPr>
        <p:spPr bwMode="auto">
          <a:xfrm>
            <a:off x="9852215" y="6882928"/>
            <a:ext cx="242814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en-US" altLang="zh-CN" sz="110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CLICK TO ADD CAPTION TEXT</a:t>
            </a:r>
            <a:endParaRPr lang="en-GB" altLang="zh-CN" sz="1100" dirty="0">
              <a:solidFill>
                <a:schemeClr val="bg2">
                  <a:lumMod val="50000"/>
                </a:schemeClr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81779" y="7088337"/>
            <a:ext cx="703285" cy="1465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2" y="4706"/>
            <a:ext cx="955501" cy="985715"/>
          </a:xfrm>
          <a:prstGeom prst="rect">
            <a:avLst/>
          </a:prstGeom>
          <a:effectLst>
            <a:outerShdw blurRad="190500" dist="1270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7457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8" grpId="0"/>
      <p:bldP spid="29" grpId="0"/>
      <p:bldP spid="30" grpId="0"/>
      <p:bldP spid="31" grpId="0"/>
      <p:bldP spid="15" grpId="0"/>
      <p:bldP spid="10" grpId="0"/>
      <p:bldP spid="62" grpId="0"/>
      <p:bldP spid="63" grpId="0"/>
      <p:bldP spid="87" grpId="0"/>
      <p:bldP spid="8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716289" y="2063058"/>
            <a:ext cx="2489632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添加相关标题文字，点击添加相关标题文字，点击添加相关标题文字。</a:t>
            </a:r>
            <a:endParaRPr lang="id-ID" sz="1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056416" y="2813889"/>
            <a:ext cx="2489632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添加相关标题文字，点击添加相关标题文字，点击添加相关标题文字。</a:t>
            </a:r>
            <a:endParaRPr lang="id-ID" sz="1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96542" y="3548494"/>
            <a:ext cx="2489632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添加相关标题文字，点击添加相关标题文字，点击添加相关标题文字。</a:t>
            </a:r>
            <a:endParaRPr lang="id-ID" sz="1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36668" y="4283098"/>
            <a:ext cx="2489632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添加相关标题文字，点击添加相关标题文字，点击添加相关标题文字。</a:t>
            </a:r>
            <a:endParaRPr lang="id-ID" sz="1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1588" y="1950029"/>
            <a:ext cx="9718202" cy="734605"/>
            <a:chOff x="0" y="1843314"/>
            <a:chExt cx="9216571" cy="696686"/>
          </a:xfrm>
          <a:solidFill>
            <a:srgbClr val="44788B"/>
          </a:solidFill>
        </p:grpSpPr>
        <p:sp>
          <p:nvSpPr>
            <p:cNvPr id="2" name="Pentagon 1"/>
            <p:cNvSpPr/>
            <p:nvPr/>
          </p:nvSpPr>
          <p:spPr>
            <a:xfrm>
              <a:off x="0" y="1843314"/>
              <a:ext cx="9216571" cy="696686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id-ID" sz="3200" dirty="0"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716642" y="2006991"/>
              <a:ext cx="2594429" cy="4378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24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YOUR TITLE</a:t>
              </a: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589" y="2684633"/>
            <a:ext cx="8080646" cy="734605"/>
            <a:chOff x="1" y="2540000"/>
            <a:chExt cx="7663542" cy="696686"/>
          </a:xfrm>
          <a:solidFill>
            <a:srgbClr val="3B5E77"/>
          </a:solidFill>
        </p:grpSpPr>
        <p:sp>
          <p:nvSpPr>
            <p:cNvPr id="3" name="Pentagon 2"/>
            <p:cNvSpPr/>
            <p:nvPr/>
          </p:nvSpPr>
          <p:spPr>
            <a:xfrm>
              <a:off x="1" y="2540000"/>
              <a:ext cx="7663542" cy="696686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200"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16641" y="2719066"/>
              <a:ext cx="2594429" cy="4378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24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YOUR TITLE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587" y="3419238"/>
            <a:ext cx="6427788" cy="734605"/>
            <a:chOff x="0" y="3236686"/>
            <a:chExt cx="6096000" cy="696686"/>
          </a:xfrm>
          <a:solidFill>
            <a:srgbClr val="44788B"/>
          </a:solidFill>
        </p:grpSpPr>
        <p:sp>
          <p:nvSpPr>
            <p:cNvPr id="4" name="Pentagon 3"/>
            <p:cNvSpPr/>
            <p:nvPr/>
          </p:nvSpPr>
          <p:spPr>
            <a:xfrm>
              <a:off x="0" y="3236686"/>
              <a:ext cx="6096000" cy="696686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200"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716642" y="3391376"/>
              <a:ext cx="2594429" cy="4378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24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YOUR TITLE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590" y="4153842"/>
            <a:ext cx="4637189" cy="734605"/>
            <a:chOff x="1" y="3933372"/>
            <a:chExt cx="4397828" cy="696686"/>
          </a:xfrm>
          <a:solidFill>
            <a:srgbClr val="3B5E77"/>
          </a:solidFill>
        </p:grpSpPr>
        <p:sp>
          <p:nvSpPr>
            <p:cNvPr id="5" name="Pentagon 4"/>
            <p:cNvSpPr/>
            <p:nvPr/>
          </p:nvSpPr>
          <p:spPr>
            <a:xfrm>
              <a:off x="1" y="3933372"/>
              <a:ext cx="4397828" cy="696686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3200"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16641" y="4103451"/>
              <a:ext cx="2594429" cy="4378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24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YOUR TITLE</a:t>
              </a: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1599535" y="5648595"/>
            <a:ext cx="972886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id-ID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219486" y="153093"/>
            <a:ext cx="11429373" cy="8032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22" name="矩形 259"/>
          <p:cNvSpPr>
            <a:spLocks noChangeArrowheads="1"/>
          </p:cNvSpPr>
          <p:nvPr/>
        </p:nvSpPr>
        <p:spPr bwMode="auto">
          <a:xfrm>
            <a:off x="1419994" y="231564"/>
            <a:ext cx="47611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添加相关标题文字</a:t>
            </a:r>
            <a:endParaRPr lang="en-GB" altLang="zh-CN" sz="3600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2648860" y="153093"/>
            <a:ext cx="209538" cy="8032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4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1685671" y="6939117"/>
            <a:ext cx="1172727" cy="14921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25" name="矩形 259"/>
          <p:cNvSpPr>
            <a:spLocks noChangeArrowheads="1"/>
          </p:cNvSpPr>
          <p:nvPr/>
        </p:nvSpPr>
        <p:spPr bwMode="auto">
          <a:xfrm>
            <a:off x="9852215" y="6882928"/>
            <a:ext cx="242814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en-US" altLang="zh-CN" sz="110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CLICK TO ADD CAPTION TEXT</a:t>
            </a:r>
            <a:endParaRPr lang="en-GB" altLang="zh-CN" sz="1100" dirty="0">
              <a:solidFill>
                <a:schemeClr val="bg2">
                  <a:lumMod val="50000"/>
                </a:schemeClr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81779" y="7088337"/>
            <a:ext cx="703285" cy="1465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2" y="4706"/>
            <a:ext cx="955501" cy="985715"/>
          </a:xfrm>
          <a:prstGeom prst="rect">
            <a:avLst/>
          </a:prstGeom>
          <a:effectLst>
            <a:outerShdw blurRad="190500" dist="1270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35671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ABC26F05-08F5-46B2-A68F-A15792AE9CD1}"/>
              </a:ext>
            </a:extLst>
          </p:cNvPr>
          <p:cNvGrpSpPr/>
          <p:nvPr/>
        </p:nvGrpSpPr>
        <p:grpSpPr>
          <a:xfrm>
            <a:off x="1904853" y="1869310"/>
            <a:ext cx="10160464" cy="673433"/>
            <a:chOff x="1805847" y="1772480"/>
            <a:chExt cx="9634154" cy="638549"/>
          </a:xfrm>
        </p:grpSpPr>
        <p:grpSp>
          <p:nvGrpSpPr>
            <p:cNvPr id="4" name="Group 31">
              <a:extLst>
                <a:ext uri="{FF2B5EF4-FFF2-40B4-BE49-F238E27FC236}">
                  <a16:creationId xmlns:a16="http://schemas.microsoft.com/office/drawing/2014/main" xmlns="" id="{AB2893B6-67D4-4CED-AA04-7E6C00565CC4}"/>
                </a:ext>
              </a:extLst>
            </p:cNvPr>
            <p:cNvGrpSpPr/>
            <p:nvPr/>
          </p:nvGrpSpPr>
          <p:grpSpPr>
            <a:xfrm>
              <a:off x="1805847" y="1772480"/>
              <a:ext cx="7195684" cy="638549"/>
              <a:chOff x="1721944" y="1598308"/>
              <a:chExt cx="7195684" cy="638549"/>
            </a:xfrm>
          </p:grpSpPr>
          <p:sp>
            <p:nvSpPr>
              <p:cNvPr id="17" name="Parallelogram 3">
                <a:extLst>
                  <a:ext uri="{FF2B5EF4-FFF2-40B4-BE49-F238E27FC236}">
                    <a16:creationId xmlns:a16="http://schemas.microsoft.com/office/drawing/2014/main" xmlns="" id="{327984E7-BD38-44CA-B0B1-197366D61495}"/>
                  </a:ext>
                </a:extLst>
              </p:cNvPr>
              <p:cNvSpPr/>
              <p:nvPr/>
            </p:nvSpPr>
            <p:spPr>
              <a:xfrm>
                <a:off x="1721944" y="1598308"/>
                <a:ext cx="7195684" cy="638549"/>
              </a:xfrm>
              <a:prstGeom prst="parallelogram">
                <a:avLst>
                  <a:gd name="adj" fmla="val 93224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anchor="ctr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zh-CN" altLang="en-US" sz="1266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Freeform: Shape 12">
                <a:extLst>
                  <a:ext uri="{FF2B5EF4-FFF2-40B4-BE49-F238E27FC236}">
                    <a16:creationId xmlns:a16="http://schemas.microsoft.com/office/drawing/2014/main" xmlns="" id="{F78A67FF-A671-4C64-BDC9-099417DE5E27}"/>
                  </a:ext>
                </a:extLst>
              </p:cNvPr>
              <p:cNvSpPr/>
              <p:nvPr/>
            </p:nvSpPr>
            <p:spPr>
              <a:xfrm flipH="1">
                <a:off x="7732450" y="1714122"/>
                <a:ext cx="589285" cy="406920"/>
              </a:xfrm>
              <a:custGeom>
                <a:avLst/>
                <a:gdLst>
                  <a:gd name="connsiteX0" fmla="*/ 271918 w 429429"/>
                  <a:gd name="connsiteY0" fmla="*/ 270401 h 296532"/>
                  <a:gd name="connsiteX1" fmla="*/ 271918 w 429429"/>
                  <a:gd name="connsiteY1" fmla="*/ 287244 h 296532"/>
                  <a:gd name="connsiteX2" fmla="*/ 157510 w 429429"/>
                  <a:gd name="connsiteY2" fmla="*/ 287244 h 296532"/>
                  <a:gd name="connsiteX3" fmla="*/ 157510 w 429429"/>
                  <a:gd name="connsiteY3" fmla="*/ 270401 h 296532"/>
                  <a:gd name="connsiteX4" fmla="*/ 429429 w 429429"/>
                  <a:gd name="connsiteY4" fmla="*/ 261113 h 296532"/>
                  <a:gd name="connsiteX5" fmla="*/ 0 w 429429"/>
                  <a:gd name="connsiteY5" fmla="*/ 261113 h 296532"/>
                  <a:gd name="connsiteX6" fmla="*/ 0 w 429429"/>
                  <a:gd name="connsiteY6" fmla="*/ 278453 h 296532"/>
                  <a:gd name="connsiteX7" fmla="*/ 13794 w 429429"/>
                  <a:gd name="connsiteY7" fmla="*/ 296532 h 296532"/>
                  <a:gd name="connsiteX8" fmla="*/ 415635 w 429429"/>
                  <a:gd name="connsiteY8" fmla="*/ 296532 h 296532"/>
                  <a:gd name="connsiteX9" fmla="*/ 429429 w 429429"/>
                  <a:gd name="connsiteY9" fmla="*/ 278453 h 296532"/>
                  <a:gd name="connsiteX10" fmla="*/ 335480 w 429429"/>
                  <a:gd name="connsiteY10" fmla="*/ 29961 h 296532"/>
                  <a:gd name="connsiteX11" fmla="*/ 335480 w 429429"/>
                  <a:gd name="connsiteY11" fmla="*/ 212544 h 296532"/>
                  <a:gd name="connsiteX12" fmla="*/ 93950 w 429429"/>
                  <a:gd name="connsiteY12" fmla="*/ 212544 h 296532"/>
                  <a:gd name="connsiteX13" fmla="*/ 93950 w 429429"/>
                  <a:gd name="connsiteY13" fmla="*/ 29961 h 296532"/>
                  <a:gd name="connsiteX14" fmla="*/ 331609 w 429429"/>
                  <a:gd name="connsiteY14" fmla="*/ 0 h 296532"/>
                  <a:gd name="connsiteX15" fmla="*/ 97821 w 429429"/>
                  <a:gd name="connsiteY15" fmla="*/ 0 h 296532"/>
                  <a:gd name="connsiteX16" fmla="*/ 57403 w 429429"/>
                  <a:gd name="connsiteY16" fmla="*/ 40418 h 296532"/>
                  <a:gd name="connsiteX17" fmla="*/ 57403 w 429429"/>
                  <a:gd name="connsiteY17" fmla="*/ 202087 h 296532"/>
                  <a:gd name="connsiteX18" fmla="*/ 97821 w 429429"/>
                  <a:gd name="connsiteY18" fmla="*/ 242505 h 296532"/>
                  <a:gd name="connsiteX19" fmla="*/ 331609 w 429429"/>
                  <a:gd name="connsiteY19" fmla="*/ 242505 h 296532"/>
                  <a:gd name="connsiteX20" fmla="*/ 372027 w 429429"/>
                  <a:gd name="connsiteY20" fmla="*/ 202087 h 296532"/>
                  <a:gd name="connsiteX21" fmla="*/ 372027 w 429429"/>
                  <a:gd name="connsiteY21" fmla="*/ 40418 h 296532"/>
                  <a:gd name="connsiteX22" fmla="*/ 331609 w 429429"/>
                  <a:gd name="connsiteY22" fmla="*/ 0 h 296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29429" h="296532">
                    <a:moveTo>
                      <a:pt x="271918" y="270401"/>
                    </a:moveTo>
                    <a:lnTo>
                      <a:pt x="271918" y="287244"/>
                    </a:lnTo>
                    <a:lnTo>
                      <a:pt x="157510" y="287244"/>
                    </a:lnTo>
                    <a:lnTo>
                      <a:pt x="157510" y="270401"/>
                    </a:lnTo>
                    <a:close/>
                    <a:moveTo>
                      <a:pt x="429429" y="261113"/>
                    </a:moveTo>
                    <a:lnTo>
                      <a:pt x="0" y="261113"/>
                    </a:lnTo>
                    <a:lnTo>
                      <a:pt x="0" y="278453"/>
                    </a:lnTo>
                    <a:cubicBezTo>
                      <a:pt x="0" y="288438"/>
                      <a:pt x="6176" y="296532"/>
                      <a:pt x="13794" y="296532"/>
                    </a:cubicBezTo>
                    <a:lnTo>
                      <a:pt x="415635" y="296532"/>
                    </a:lnTo>
                    <a:cubicBezTo>
                      <a:pt x="423253" y="296532"/>
                      <a:pt x="429429" y="288438"/>
                      <a:pt x="429429" y="278453"/>
                    </a:cubicBezTo>
                    <a:close/>
                    <a:moveTo>
                      <a:pt x="335480" y="29961"/>
                    </a:moveTo>
                    <a:lnTo>
                      <a:pt x="335480" y="212544"/>
                    </a:lnTo>
                    <a:lnTo>
                      <a:pt x="93950" y="212544"/>
                    </a:lnTo>
                    <a:lnTo>
                      <a:pt x="93950" y="29961"/>
                    </a:lnTo>
                    <a:close/>
                    <a:moveTo>
                      <a:pt x="331609" y="0"/>
                    </a:moveTo>
                    <a:lnTo>
                      <a:pt x="97821" y="0"/>
                    </a:lnTo>
                    <a:cubicBezTo>
                      <a:pt x="75499" y="0"/>
                      <a:pt x="57403" y="18096"/>
                      <a:pt x="57403" y="40418"/>
                    </a:cubicBezTo>
                    <a:lnTo>
                      <a:pt x="57403" y="202087"/>
                    </a:lnTo>
                    <a:cubicBezTo>
                      <a:pt x="57403" y="224409"/>
                      <a:pt x="75499" y="242505"/>
                      <a:pt x="97821" y="242505"/>
                    </a:cubicBezTo>
                    <a:lnTo>
                      <a:pt x="331609" y="242505"/>
                    </a:lnTo>
                    <a:cubicBezTo>
                      <a:pt x="353931" y="242505"/>
                      <a:pt x="372027" y="224409"/>
                      <a:pt x="372027" y="202087"/>
                    </a:cubicBezTo>
                    <a:lnTo>
                      <a:pt x="372027" y="40418"/>
                    </a:lnTo>
                    <a:cubicBezTo>
                      <a:pt x="372027" y="18096"/>
                      <a:pt x="353931" y="0"/>
                      <a:pt x="33160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002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71E76271-7AC5-4406-A711-EA0B15009773}"/>
                </a:ext>
              </a:extLst>
            </p:cNvPr>
            <p:cNvSpPr/>
            <p:nvPr/>
          </p:nvSpPr>
          <p:spPr>
            <a:xfrm>
              <a:off x="2579539" y="1928145"/>
              <a:ext cx="5040317" cy="32721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微软雅黑" pitchFamily="34" charset="-122"/>
                  <a:ea typeface="微软雅黑" panose="020B0503020204020204" pitchFamily="34" charset="-122"/>
                </a:rPr>
                <a:t>请替换文字内容，修改文字内容，也可以直接复制你的内容到此。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1EF715BA-CE5A-4858-A70E-DB34ED758434}"/>
                </a:ext>
              </a:extLst>
            </p:cNvPr>
            <p:cNvSpPr/>
            <p:nvPr/>
          </p:nvSpPr>
          <p:spPr>
            <a:xfrm>
              <a:off x="9198027" y="1916145"/>
              <a:ext cx="2241974" cy="40795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002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标题文字添加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B758FBAC-A915-4306-95E2-67AA8D70CA89}"/>
              </a:ext>
            </a:extLst>
          </p:cNvPr>
          <p:cNvGrpSpPr/>
          <p:nvPr/>
        </p:nvGrpSpPr>
        <p:grpSpPr>
          <a:xfrm>
            <a:off x="1904853" y="3062876"/>
            <a:ext cx="10160464" cy="673433"/>
            <a:chOff x="1805847" y="2904219"/>
            <a:chExt cx="9634154" cy="638549"/>
          </a:xfrm>
        </p:grpSpPr>
        <p:grpSp>
          <p:nvGrpSpPr>
            <p:cNvPr id="5" name="Group 30">
              <a:extLst>
                <a:ext uri="{FF2B5EF4-FFF2-40B4-BE49-F238E27FC236}">
                  <a16:creationId xmlns:a16="http://schemas.microsoft.com/office/drawing/2014/main" xmlns="" id="{F173243E-BC5F-42C0-9B9B-0901948E76D2}"/>
                </a:ext>
              </a:extLst>
            </p:cNvPr>
            <p:cNvGrpSpPr/>
            <p:nvPr/>
          </p:nvGrpSpPr>
          <p:grpSpPr>
            <a:xfrm>
              <a:off x="1805847" y="2904219"/>
              <a:ext cx="7195683" cy="638549"/>
              <a:chOff x="1721944" y="2772656"/>
              <a:chExt cx="7195683" cy="638549"/>
            </a:xfrm>
          </p:grpSpPr>
          <p:sp>
            <p:nvSpPr>
              <p:cNvPr id="14" name="Parallelogram 5">
                <a:extLst>
                  <a:ext uri="{FF2B5EF4-FFF2-40B4-BE49-F238E27FC236}">
                    <a16:creationId xmlns:a16="http://schemas.microsoft.com/office/drawing/2014/main" xmlns="" id="{7191BD74-7354-41BD-8C1C-09855B99E48B}"/>
                  </a:ext>
                </a:extLst>
              </p:cNvPr>
              <p:cNvSpPr/>
              <p:nvPr/>
            </p:nvSpPr>
            <p:spPr>
              <a:xfrm>
                <a:off x="1721944" y="2772656"/>
                <a:ext cx="7195683" cy="638549"/>
              </a:xfrm>
              <a:prstGeom prst="parallelogram">
                <a:avLst>
                  <a:gd name="adj" fmla="val 93224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zh-CN" altLang="en-US" sz="1266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: Shape 13">
                <a:extLst>
                  <a:ext uri="{FF2B5EF4-FFF2-40B4-BE49-F238E27FC236}">
                    <a16:creationId xmlns:a16="http://schemas.microsoft.com/office/drawing/2014/main" xmlns="" id="{4C3F1E39-4D92-48C3-956E-383221F31C59}"/>
                  </a:ext>
                </a:extLst>
              </p:cNvPr>
              <p:cNvSpPr/>
              <p:nvPr/>
            </p:nvSpPr>
            <p:spPr>
              <a:xfrm flipH="1">
                <a:off x="7865598" y="2832104"/>
                <a:ext cx="322989" cy="519651"/>
              </a:xfrm>
              <a:custGeom>
                <a:avLst/>
                <a:gdLst>
                  <a:gd name="connsiteX0" fmla="*/ 71752 w 140792"/>
                  <a:gd name="connsiteY0" fmla="*/ 226396 h 260033"/>
                  <a:gd name="connsiteX1" fmla="*/ 82712 w 140792"/>
                  <a:gd name="connsiteY1" fmla="*/ 242217 h 260033"/>
                  <a:gd name="connsiteX2" fmla="*/ 71752 w 140792"/>
                  <a:gd name="connsiteY2" fmla="*/ 258038 h 260033"/>
                  <a:gd name="connsiteX3" fmla="*/ 60792 w 140792"/>
                  <a:gd name="connsiteY3" fmla="*/ 242217 h 260033"/>
                  <a:gd name="connsiteX4" fmla="*/ 71752 w 140792"/>
                  <a:gd name="connsiteY4" fmla="*/ 226396 h 260033"/>
                  <a:gd name="connsiteX5" fmla="*/ 102218 w 140792"/>
                  <a:gd name="connsiteY5" fmla="*/ 49274 h 260033"/>
                  <a:gd name="connsiteX6" fmla="*/ 117932 w 140792"/>
                  <a:gd name="connsiteY6" fmla="*/ 64988 h 260033"/>
                  <a:gd name="connsiteX7" fmla="*/ 117932 w 140792"/>
                  <a:gd name="connsiteY7" fmla="*/ 201594 h 260033"/>
                  <a:gd name="connsiteX8" fmla="*/ 102218 w 140792"/>
                  <a:gd name="connsiteY8" fmla="*/ 217308 h 260033"/>
                  <a:gd name="connsiteX9" fmla="*/ 39362 w 140792"/>
                  <a:gd name="connsiteY9" fmla="*/ 217308 h 260033"/>
                  <a:gd name="connsiteX10" fmla="*/ 23648 w 140792"/>
                  <a:gd name="connsiteY10" fmla="*/ 201594 h 260033"/>
                  <a:gd name="connsiteX11" fmla="*/ 23648 w 140792"/>
                  <a:gd name="connsiteY11" fmla="*/ 64988 h 260033"/>
                  <a:gd name="connsiteX12" fmla="*/ 39362 w 140792"/>
                  <a:gd name="connsiteY12" fmla="*/ 49274 h 260033"/>
                  <a:gd name="connsiteX13" fmla="*/ 96090 w 140792"/>
                  <a:gd name="connsiteY13" fmla="*/ 17897 h 260033"/>
                  <a:gd name="connsiteX14" fmla="*/ 96090 w 140792"/>
                  <a:gd name="connsiteY14" fmla="*/ 24924 h 260033"/>
                  <a:gd name="connsiteX15" fmla="*/ 48250 w 140792"/>
                  <a:gd name="connsiteY15" fmla="*/ 24924 h 260033"/>
                  <a:gd name="connsiteX16" fmla="*/ 48250 w 140792"/>
                  <a:gd name="connsiteY16" fmla="*/ 17897 h 260033"/>
                  <a:gd name="connsiteX17" fmla="*/ 117326 w 140792"/>
                  <a:gd name="connsiteY17" fmla="*/ 0 h 260033"/>
                  <a:gd name="connsiteX18" fmla="*/ 23466 w 140792"/>
                  <a:gd name="connsiteY18" fmla="*/ 0 h 260033"/>
                  <a:gd name="connsiteX19" fmla="*/ 0 w 140792"/>
                  <a:gd name="connsiteY19" fmla="*/ 23466 h 260033"/>
                  <a:gd name="connsiteX20" fmla="*/ 0 w 140792"/>
                  <a:gd name="connsiteY20" fmla="*/ 236567 h 260033"/>
                  <a:gd name="connsiteX21" fmla="*/ 23466 w 140792"/>
                  <a:gd name="connsiteY21" fmla="*/ 260033 h 260033"/>
                  <a:gd name="connsiteX22" fmla="*/ 117326 w 140792"/>
                  <a:gd name="connsiteY22" fmla="*/ 260033 h 260033"/>
                  <a:gd name="connsiteX23" fmla="*/ 140792 w 140792"/>
                  <a:gd name="connsiteY23" fmla="*/ 236567 h 260033"/>
                  <a:gd name="connsiteX24" fmla="*/ 140792 w 140792"/>
                  <a:gd name="connsiteY24" fmla="*/ 23466 h 260033"/>
                  <a:gd name="connsiteX25" fmla="*/ 117326 w 140792"/>
                  <a:gd name="connsiteY25" fmla="*/ 0 h 260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40792" h="260033">
                    <a:moveTo>
                      <a:pt x="71752" y="226396"/>
                    </a:moveTo>
                    <a:cubicBezTo>
                      <a:pt x="77805" y="226396"/>
                      <a:pt x="82712" y="233479"/>
                      <a:pt x="82712" y="242217"/>
                    </a:cubicBezTo>
                    <a:cubicBezTo>
                      <a:pt x="82712" y="250955"/>
                      <a:pt x="77805" y="258038"/>
                      <a:pt x="71752" y="258038"/>
                    </a:cubicBezTo>
                    <a:cubicBezTo>
                      <a:pt x="65699" y="258038"/>
                      <a:pt x="60792" y="250955"/>
                      <a:pt x="60792" y="242217"/>
                    </a:cubicBezTo>
                    <a:cubicBezTo>
                      <a:pt x="60792" y="233479"/>
                      <a:pt x="65699" y="226396"/>
                      <a:pt x="71752" y="226396"/>
                    </a:cubicBezTo>
                    <a:close/>
                    <a:moveTo>
                      <a:pt x="102218" y="49274"/>
                    </a:moveTo>
                    <a:cubicBezTo>
                      <a:pt x="110897" y="49274"/>
                      <a:pt x="117932" y="56309"/>
                      <a:pt x="117932" y="64988"/>
                    </a:cubicBezTo>
                    <a:lnTo>
                      <a:pt x="117932" y="201594"/>
                    </a:lnTo>
                    <a:cubicBezTo>
                      <a:pt x="117932" y="210273"/>
                      <a:pt x="110897" y="217308"/>
                      <a:pt x="102218" y="217308"/>
                    </a:cubicBezTo>
                    <a:lnTo>
                      <a:pt x="39362" y="217308"/>
                    </a:lnTo>
                    <a:cubicBezTo>
                      <a:pt x="30683" y="217308"/>
                      <a:pt x="23648" y="210273"/>
                      <a:pt x="23648" y="201594"/>
                    </a:cubicBezTo>
                    <a:lnTo>
                      <a:pt x="23648" y="64988"/>
                    </a:lnTo>
                    <a:cubicBezTo>
                      <a:pt x="23648" y="56309"/>
                      <a:pt x="30683" y="49274"/>
                      <a:pt x="39362" y="49274"/>
                    </a:cubicBezTo>
                    <a:close/>
                    <a:moveTo>
                      <a:pt x="96090" y="17897"/>
                    </a:moveTo>
                    <a:lnTo>
                      <a:pt x="96090" y="24924"/>
                    </a:lnTo>
                    <a:lnTo>
                      <a:pt x="48250" y="24924"/>
                    </a:lnTo>
                    <a:lnTo>
                      <a:pt x="48250" y="17897"/>
                    </a:lnTo>
                    <a:close/>
                    <a:moveTo>
                      <a:pt x="117326" y="0"/>
                    </a:moveTo>
                    <a:lnTo>
                      <a:pt x="23466" y="0"/>
                    </a:lnTo>
                    <a:cubicBezTo>
                      <a:pt x="10506" y="0"/>
                      <a:pt x="0" y="10506"/>
                      <a:pt x="0" y="23466"/>
                    </a:cubicBezTo>
                    <a:lnTo>
                      <a:pt x="0" y="236567"/>
                    </a:lnTo>
                    <a:cubicBezTo>
                      <a:pt x="0" y="249527"/>
                      <a:pt x="10506" y="260033"/>
                      <a:pt x="23466" y="260033"/>
                    </a:cubicBezTo>
                    <a:lnTo>
                      <a:pt x="117326" y="260033"/>
                    </a:lnTo>
                    <a:cubicBezTo>
                      <a:pt x="130286" y="260033"/>
                      <a:pt x="140792" y="249527"/>
                      <a:pt x="140792" y="236567"/>
                    </a:cubicBezTo>
                    <a:lnTo>
                      <a:pt x="140792" y="23466"/>
                    </a:lnTo>
                    <a:cubicBezTo>
                      <a:pt x="140792" y="10506"/>
                      <a:pt x="130286" y="0"/>
                      <a:pt x="11732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002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2F2479B3-8995-4683-978A-2B6E62CC6797}"/>
                </a:ext>
              </a:extLst>
            </p:cNvPr>
            <p:cNvSpPr/>
            <p:nvPr/>
          </p:nvSpPr>
          <p:spPr>
            <a:xfrm>
              <a:off x="9198027" y="3022861"/>
              <a:ext cx="2241974" cy="40795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002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标题文字添加</a:t>
              </a: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2CC6C047-EAF9-4F30-8B4F-99A091DAC0CC}"/>
                </a:ext>
              </a:extLst>
            </p:cNvPr>
            <p:cNvSpPr/>
            <p:nvPr/>
          </p:nvSpPr>
          <p:spPr>
            <a:xfrm>
              <a:off x="2579539" y="3059884"/>
              <a:ext cx="5040317" cy="32721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微软雅黑" pitchFamily="34" charset="-122"/>
                  <a:ea typeface="微软雅黑" panose="020B0503020204020204" pitchFamily="34" charset="-122"/>
                </a:rPr>
                <a:t>请替换文字内容，修改文字内容，也可以直接复制你的内容到此。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10544A78-3BB4-42D9-B805-68A824D3E12A}"/>
              </a:ext>
            </a:extLst>
          </p:cNvPr>
          <p:cNvGrpSpPr/>
          <p:nvPr/>
        </p:nvGrpSpPr>
        <p:grpSpPr>
          <a:xfrm>
            <a:off x="1904853" y="4256443"/>
            <a:ext cx="10160464" cy="673433"/>
            <a:chOff x="1805847" y="4035958"/>
            <a:chExt cx="9634154" cy="638549"/>
          </a:xfrm>
        </p:grpSpPr>
        <p:grpSp>
          <p:nvGrpSpPr>
            <p:cNvPr id="7" name="Group 29">
              <a:extLst>
                <a:ext uri="{FF2B5EF4-FFF2-40B4-BE49-F238E27FC236}">
                  <a16:creationId xmlns:a16="http://schemas.microsoft.com/office/drawing/2014/main" xmlns="" id="{D1590AA2-737A-46E4-8A52-34BEA757C792}"/>
                </a:ext>
              </a:extLst>
            </p:cNvPr>
            <p:cNvGrpSpPr/>
            <p:nvPr/>
          </p:nvGrpSpPr>
          <p:grpSpPr>
            <a:xfrm>
              <a:off x="1805847" y="4035958"/>
              <a:ext cx="7195683" cy="638549"/>
              <a:chOff x="1721944" y="3774974"/>
              <a:chExt cx="7195683" cy="638549"/>
            </a:xfrm>
          </p:grpSpPr>
          <p:sp>
            <p:nvSpPr>
              <p:cNvPr id="8" name="Parallelogram 7">
                <a:extLst>
                  <a:ext uri="{FF2B5EF4-FFF2-40B4-BE49-F238E27FC236}">
                    <a16:creationId xmlns:a16="http://schemas.microsoft.com/office/drawing/2014/main" xmlns="" id="{D3C4067B-D687-46CB-B924-41288146F264}"/>
                  </a:ext>
                </a:extLst>
              </p:cNvPr>
              <p:cNvSpPr/>
              <p:nvPr/>
            </p:nvSpPr>
            <p:spPr>
              <a:xfrm>
                <a:off x="1721944" y="3774974"/>
                <a:ext cx="7195683" cy="638549"/>
              </a:xfrm>
              <a:prstGeom prst="parallelogram">
                <a:avLst>
                  <a:gd name="adj" fmla="val 93224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zh-CN" altLang="en-US" sz="1266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Freeform: Shape 19">
                <a:extLst>
                  <a:ext uri="{FF2B5EF4-FFF2-40B4-BE49-F238E27FC236}">
                    <a16:creationId xmlns:a16="http://schemas.microsoft.com/office/drawing/2014/main" xmlns="" id="{2CA32A7A-650F-4AB5-B6B1-4BA2AD4A29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23411" y="3873061"/>
                <a:ext cx="407363" cy="442373"/>
              </a:xfrm>
              <a:custGeom>
                <a:avLst/>
                <a:gdLst/>
                <a:ahLst/>
                <a:cxnLst>
                  <a:cxn ang="0">
                    <a:pos x="55" y="64"/>
                  </a:cxn>
                  <a:cxn ang="0">
                    <a:pos x="0" y="59"/>
                  </a:cxn>
                  <a:cxn ang="0">
                    <a:pos x="4" y="9"/>
                  </a:cxn>
                  <a:cxn ang="0">
                    <a:pos x="9" y="5"/>
                  </a:cxn>
                  <a:cxn ang="0">
                    <a:pos x="17" y="0"/>
                  </a:cxn>
                  <a:cxn ang="0">
                    <a:pos x="23" y="9"/>
                  </a:cxn>
                  <a:cxn ang="0">
                    <a:pos x="36" y="5"/>
                  </a:cxn>
                  <a:cxn ang="0">
                    <a:pos x="44" y="0"/>
                  </a:cxn>
                  <a:cxn ang="0">
                    <a:pos x="50" y="9"/>
                  </a:cxn>
                  <a:cxn ang="0">
                    <a:pos x="59" y="13"/>
                  </a:cxn>
                  <a:cxn ang="0">
                    <a:pos x="15" y="33"/>
                  </a:cxn>
                  <a:cxn ang="0">
                    <a:pos x="4" y="23"/>
                  </a:cxn>
                  <a:cxn ang="0">
                    <a:pos x="15" y="33"/>
                  </a:cxn>
                  <a:cxn ang="0">
                    <a:pos x="15" y="35"/>
                  </a:cxn>
                  <a:cxn ang="0">
                    <a:pos x="4" y="47"/>
                  </a:cxn>
                  <a:cxn ang="0">
                    <a:pos x="15" y="59"/>
                  </a:cxn>
                  <a:cxn ang="0">
                    <a:pos x="4" y="49"/>
                  </a:cxn>
                  <a:cxn ang="0">
                    <a:pos x="15" y="59"/>
                  </a:cxn>
                  <a:cxn ang="0">
                    <a:pos x="17" y="4"/>
                  </a:cxn>
                  <a:cxn ang="0">
                    <a:pos x="13" y="5"/>
                  </a:cxn>
                  <a:cxn ang="0">
                    <a:pos x="15" y="17"/>
                  </a:cxn>
                  <a:cxn ang="0">
                    <a:pos x="18" y="16"/>
                  </a:cxn>
                  <a:cxn ang="0">
                    <a:pos x="28" y="33"/>
                  </a:cxn>
                  <a:cxn ang="0">
                    <a:pos x="17" y="23"/>
                  </a:cxn>
                  <a:cxn ang="0">
                    <a:pos x="28" y="33"/>
                  </a:cxn>
                  <a:cxn ang="0">
                    <a:pos x="28" y="35"/>
                  </a:cxn>
                  <a:cxn ang="0">
                    <a:pos x="17" y="47"/>
                  </a:cxn>
                  <a:cxn ang="0">
                    <a:pos x="28" y="59"/>
                  </a:cxn>
                  <a:cxn ang="0">
                    <a:pos x="17" y="49"/>
                  </a:cxn>
                  <a:cxn ang="0">
                    <a:pos x="28" y="59"/>
                  </a:cxn>
                  <a:cxn ang="0">
                    <a:pos x="42" y="23"/>
                  </a:cxn>
                  <a:cxn ang="0">
                    <a:pos x="31" y="33"/>
                  </a:cxn>
                  <a:cxn ang="0">
                    <a:pos x="42" y="47"/>
                  </a:cxn>
                  <a:cxn ang="0">
                    <a:pos x="31" y="35"/>
                  </a:cxn>
                  <a:cxn ang="0">
                    <a:pos x="42" y="47"/>
                  </a:cxn>
                  <a:cxn ang="0">
                    <a:pos x="42" y="49"/>
                  </a:cxn>
                  <a:cxn ang="0">
                    <a:pos x="31" y="59"/>
                  </a:cxn>
                  <a:cxn ang="0">
                    <a:pos x="45" y="5"/>
                  </a:cxn>
                  <a:cxn ang="0">
                    <a:pos x="42" y="4"/>
                  </a:cxn>
                  <a:cxn ang="0">
                    <a:pos x="41" y="16"/>
                  </a:cxn>
                  <a:cxn ang="0">
                    <a:pos x="44" y="17"/>
                  </a:cxn>
                  <a:cxn ang="0">
                    <a:pos x="45" y="5"/>
                  </a:cxn>
                  <a:cxn ang="0">
                    <a:pos x="55" y="23"/>
                  </a:cxn>
                  <a:cxn ang="0">
                    <a:pos x="44" y="33"/>
                  </a:cxn>
                  <a:cxn ang="0">
                    <a:pos x="55" y="47"/>
                  </a:cxn>
                  <a:cxn ang="0">
                    <a:pos x="44" y="35"/>
                  </a:cxn>
                  <a:cxn ang="0">
                    <a:pos x="55" y="47"/>
                  </a:cxn>
                  <a:cxn ang="0">
                    <a:pos x="55" y="49"/>
                  </a:cxn>
                  <a:cxn ang="0">
                    <a:pos x="44" y="59"/>
                  </a:cxn>
                </a:cxnLst>
                <a:rect l="0" t="0" r="r" b="b"/>
                <a:pathLst>
                  <a:path w="59" h="64">
                    <a:moveTo>
                      <a:pt x="59" y="59"/>
                    </a:moveTo>
                    <a:cubicBezTo>
                      <a:pt x="59" y="62"/>
                      <a:pt x="57" y="64"/>
                      <a:pt x="55" y="64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2" y="64"/>
                      <a:pt x="0" y="62"/>
                      <a:pt x="0" y="59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1"/>
                      <a:pt x="2" y="9"/>
                      <a:pt x="4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2"/>
                      <a:pt x="11" y="0"/>
                      <a:pt x="15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0" y="0"/>
                      <a:pt x="23" y="2"/>
                      <a:pt x="23" y="5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6" y="2"/>
                      <a:pt x="39" y="0"/>
                      <a:pt x="4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7" y="0"/>
                      <a:pt x="50" y="2"/>
                      <a:pt x="50" y="5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7" y="9"/>
                      <a:pt x="59" y="11"/>
                      <a:pt x="59" y="13"/>
                    </a:cubicBezTo>
                    <a:lnTo>
                      <a:pt x="59" y="59"/>
                    </a:lnTo>
                    <a:close/>
                    <a:moveTo>
                      <a:pt x="15" y="33"/>
                    </a:moveTo>
                    <a:cubicBezTo>
                      <a:pt x="15" y="23"/>
                      <a:pt x="15" y="23"/>
                      <a:pt x="15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33"/>
                      <a:pt x="4" y="33"/>
                      <a:pt x="4" y="33"/>
                    </a:cubicBezTo>
                    <a:lnTo>
                      <a:pt x="15" y="33"/>
                    </a:lnTo>
                    <a:close/>
                    <a:moveTo>
                      <a:pt x="15" y="47"/>
                    </a:moveTo>
                    <a:cubicBezTo>
                      <a:pt x="15" y="35"/>
                      <a:pt x="15" y="35"/>
                      <a:pt x="15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4" y="47"/>
                      <a:pt x="4" y="47"/>
                      <a:pt x="4" y="47"/>
                    </a:cubicBezTo>
                    <a:lnTo>
                      <a:pt x="15" y="47"/>
                    </a:lnTo>
                    <a:close/>
                    <a:moveTo>
                      <a:pt x="15" y="59"/>
                    </a:moveTo>
                    <a:cubicBezTo>
                      <a:pt x="15" y="49"/>
                      <a:pt x="15" y="49"/>
                      <a:pt x="15" y="49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59"/>
                      <a:pt x="4" y="59"/>
                      <a:pt x="4" y="59"/>
                    </a:cubicBezTo>
                    <a:lnTo>
                      <a:pt x="15" y="59"/>
                    </a:lnTo>
                    <a:close/>
                    <a:moveTo>
                      <a:pt x="18" y="5"/>
                    </a:moveTo>
                    <a:cubicBezTo>
                      <a:pt x="18" y="5"/>
                      <a:pt x="18" y="4"/>
                      <a:pt x="17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4"/>
                      <a:pt x="13" y="5"/>
                      <a:pt x="13" y="5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4" y="17"/>
                      <a:pt x="15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8" y="17"/>
                      <a:pt x="18" y="16"/>
                      <a:pt x="18" y="16"/>
                    </a:cubicBezTo>
                    <a:lnTo>
                      <a:pt x="18" y="5"/>
                    </a:lnTo>
                    <a:close/>
                    <a:moveTo>
                      <a:pt x="28" y="33"/>
                    </a:moveTo>
                    <a:cubicBezTo>
                      <a:pt x="28" y="23"/>
                      <a:pt x="28" y="23"/>
                      <a:pt x="28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33"/>
                      <a:pt x="17" y="33"/>
                      <a:pt x="17" y="33"/>
                    </a:cubicBezTo>
                    <a:lnTo>
                      <a:pt x="28" y="33"/>
                    </a:lnTo>
                    <a:close/>
                    <a:moveTo>
                      <a:pt x="28" y="47"/>
                    </a:moveTo>
                    <a:cubicBezTo>
                      <a:pt x="28" y="35"/>
                      <a:pt x="28" y="35"/>
                      <a:pt x="28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47"/>
                      <a:pt x="17" y="47"/>
                      <a:pt x="17" y="47"/>
                    </a:cubicBezTo>
                    <a:lnTo>
                      <a:pt x="28" y="47"/>
                    </a:lnTo>
                    <a:close/>
                    <a:moveTo>
                      <a:pt x="28" y="59"/>
                    </a:moveTo>
                    <a:cubicBezTo>
                      <a:pt x="28" y="49"/>
                      <a:pt x="28" y="49"/>
                      <a:pt x="28" y="49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59"/>
                      <a:pt x="17" y="59"/>
                      <a:pt x="17" y="59"/>
                    </a:cubicBezTo>
                    <a:lnTo>
                      <a:pt x="28" y="59"/>
                    </a:lnTo>
                    <a:close/>
                    <a:moveTo>
                      <a:pt x="42" y="33"/>
                    </a:moveTo>
                    <a:cubicBezTo>
                      <a:pt x="42" y="23"/>
                      <a:pt x="42" y="23"/>
                      <a:pt x="42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33"/>
                      <a:pt x="31" y="33"/>
                      <a:pt x="31" y="33"/>
                    </a:cubicBezTo>
                    <a:lnTo>
                      <a:pt x="42" y="33"/>
                    </a:lnTo>
                    <a:close/>
                    <a:moveTo>
                      <a:pt x="42" y="47"/>
                    </a:moveTo>
                    <a:cubicBezTo>
                      <a:pt x="42" y="35"/>
                      <a:pt x="42" y="35"/>
                      <a:pt x="42" y="35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31" y="47"/>
                      <a:pt x="31" y="47"/>
                      <a:pt x="31" y="47"/>
                    </a:cubicBezTo>
                    <a:lnTo>
                      <a:pt x="42" y="47"/>
                    </a:lnTo>
                    <a:close/>
                    <a:moveTo>
                      <a:pt x="42" y="59"/>
                    </a:moveTo>
                    <a:cubicBezTo>
                      <a:pt x="42" y="49"/>
                      <a:pt x="42" y="49"/>
                      <a:pt x="42" y="49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31" y="59"/>
                      <a:pt x="31" y="59"/>
                      <a:pt x="31" y="59"/>
                    </a:cubicBezTo>
                    <a:lnTo>
                      <a:pt x="42" y="59"/>
                    </a:lnTo>
                    <a:close/>
                    <a:moveTo>
                      <a:pt x="45" y="5"/>
                    </a:moveTo>
                    <a:cubicBezTo>
                      <a:pt x="45" y="5"/>
                      <a:pt x="45" y="4"/>
                      <a:pt x="44" y="4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1" y="4"/>
                      <a:pt x="41" y="5"/>
                      <a:pt x="41" y="5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1" y="16"/>
                      <a:pt x="41" y="17"/>
                      <a:pt x="42" y="17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45" y="17"/>
                      <a:pt x="45" y="16"/>
                      <a:pt x="45" y="16"/>
                    </a:cubicBezTo>
                    <a:lnTo>
                      <a:pt x="45" y="5"/>
                    </a:lnTo>
                    <a:close/>
                    <a:moveTo>
                      <a:pt x="55" y="33"/>
                    </a:moveTo>
                    <a:cubicBezTo>
                      <a:pt x="55" y="23"/>
                      <a:pt x="55" y="23"/>
                      <a:pt x="55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44" y="33"/>
                      <a:pt x="44" y="33"/>
                      <a:pt x="44" y="33"/>
                    </a:cubicBezTo>
                    <a:lnTo>
                      <a:pt x="55" y="33"/>
                    </a:lnTo>
                    <a:close/>
                    <a:moveTo>
                      <a:pt x="55" y="47"/>
                    </a:moveTo>
                    <a:cubicBezTo>
                      <a:pt x="55" y="35"/>
                      <a:pt x="55" y="35"/>
                      <a:pt x="55" y="35"/>
                    </a:cubicBezTo>
                    <a:cubicBezTo>
                      <a:pt x="44" y="35"/>
                      <a:pt x="44" y="35"/>
                      <a:pt x="44" y="35"/>
                    </a:cubicBezTo>
                    <a:cubicBezTo>
                      <a:pt x="44" y="47"/>
                      <a:pt x="44" y="47"/>
                      <a:pt x="44" y="47"/>
                    </a:cubicBezTo>
                    <a:lnTo>
                      <a:pt x="55" y="47"/>
                    </a:lnTo>
                    <a:close/>
                    <a:moveTo>
                      <a:pt x="55" y="59"/>
                    </a:moveTo>
                    <a:cubicBezTo>
                      <a:pt x="55" y="49"/>
                      <a:pt x="55" y="49"/>
                      <a:pt x="55" y="49"/>
                    </a:cubicBezTo>
                    <a:cubicBezTo>
                      <a:pt x="44" y="49"/>
                      <a:pt x="44" y="49"/>
                      <a:pt x="44" y="49"/>
                    </a:cubicBezTo>
                    <a:cubicBezTo>
                      <a:pt x="44" y="59"/>
                      <a:pt x="44" y="59"/>
                      <a:pt x="44" y="59"/>
                    </a:cubicBezTo>
                    <a:lnTo>
                      <a:pt x="55" y="5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002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A6939EB1-B161-4131-95EE-88700874A6F9}"/>
                </a:ext>
              </a:extLst>
            </p:cNvPr>
            <p:cNvSpPr/>
            <p:nvPr/>
          </p:nvSpPr>
          <p:spPr>
            <a:xfrm>
              <a:off x="9198027" y="4150232"/>
              <a:ext cx="2241974" cy="40795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002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标题文字添加</a:t>
              </a: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6923ADBE-2C77-47C3-AB4D-76E670417313}"/>
                </a:ext>
              </a:extLst>
            </p:cNvPr>
            <p:cNvSpPr/>
            <p:nvPr/>
          </p:nvSpPr>
          <p:spPr>
            <a:xfrm>
              <a:off x="2579539" y="4191623"/>
              <a:ext cx="5040317" cy="32721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微软雅黑" pitchFamily="34" charset="-122"/>
                  <a:ea typeface="微软雅黑" panose="020B0503020204020204" pitchFamily="34" charset="-122"/>
                </a:rPr>
                <a:t>请替换文字内容，修改文字内容，也可以直接复制你的内容到此。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2B64FF9A-8E92-455E-BA4F-CDC42B4B6710}"/>
              </a:ext>
            </a:extLst>
          </p:cNvPr>
          <p:cNvGrpSpPr/>
          <p:nvPr/>
        </p:nvGrpSpPr>
        <p:grpSpPr>
          <a:xfrm>
            <a:off x="1904853" y="5450010"/>
            <a:ext cx="10160464" cy="673433"/>
            <a:chOff x="1805847" y="5167697"/>
            <a:chExt cx="9634154" cy="638549"/>
          </a:xfrm>
        </p:grpSpPr>
        <p:grpSp>
          <p:nvGrpSpPr>
            <p:cNvPr id="6" name="Group 28">
              <a:extLst>
                <a:ext uri="{FF2B5EF4-FFF2-40B4-BE49-F238E27FC236}">
                  <a16:creationId xmlns:a16="http://schemas.microsoft.com/office/drawing/2014/main" xmlns="" id="{0C6BC4E1-585E-4F34-954B-A66BAAF88655}"/>
                </a:ext>
              </a:extLst>
            </p:cNvPr>
            <p:cNvGrpSpPr/>
            <p:nvPr/>
          </p:nvGrpSpPr>
          <p:grpSpPr>
            <a:xfrm>
              <a:off x="1805847" y="5167697"/>
              <a:ext cx="7195683" cy="638549"/>
              <a:chOff x="1721944" y="4691064"/>
              <a:chExt cx="7195683" cy="638549"/>
            </a:xfrm>
          </p:grpSpPr>
          <p:sp>
            <p:nvSpPr>
              <p:cNvPr id="11" name="Parallelogram 9">
                <a:extLst>
                  <a:ext uri="{FF2B5EF4-FFF2-40B4-BE49-F238E27FC236}">
                    <a16:creationId xmlns:a16="http://schemas.microsoft.com/office/drawing/2014/main" xmlns="" id="{C7284E60-DEC9-4F02-BE35-13E60851608B}"/>
                  </a:ext>
                </a:extLst>
              </p:cNvPr>
              <p:cNvSpPr/>
              <p:nvPr/>
            </p:nvSpPr>
            <p:spPr>
              <a:xfrm>
                <a:off x="1721944" y="4691064"/>
                <a:ext cx="7195683" cy="638549"/>
              </a:xfrm>
              <a:prstGeom prst="parallelogram">
                <a:avLst>
                  <a:gd name="adj" fmla="val 93224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zh-CN" altLang="en-US" sz="1266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Freeform: Shape 18">
                <a:extLst>
                  <a:ext uri="{FF2B5EF4-FFF2-40B4-BE49-F238E27FC236}">
                    <a16:creationId xmlns:a16="http://schemas.microsoft.com/office/drawing/2014/main" xmlns="" id="{F9AD90D3-4B10-413F-BBB4-437B8689D401}"/>
                  </a:ext>
                </a:extLst>
              </p:cNvPr>
              <p:cNvSpPr/>
              <p:nvPr/>
            </p:nvSpPr>
            <p:spPr>
              <a:xfrm rot="12549158">
                <a:off x="7834134" y="4818662"/>
                <a:ext cx="385917" cy="383352"/>
              </a:xfrm>
              <a:custGeom>
                <a:avLst/>
                <a:gdLst>
                  <a:gd name="connsiteX0" fmla="*/ 634972 w 959953"/>
                  <a:gd name="connsiteY0" fmla="*/ 266954 h 953574"/>
                  <a:gd name="connsiteX1" fmla="*/ 547907 w 959953"/>
                  <a:gd name="connsiteY1" fmla="*/ 315518 h 953574"/>
                  <a:gd name="connsiteX2" fmla="*/ 547907 w 959953"/>
                  <a:gd name="connsiteY2" fmla="*/ 315518 h 953574"/>
                  <a:gd name="connsiteX3" fmla="*/ 459376 w 959953"/>
                  <a:gd name="connsiteY3" fmla="*/ 197171 h 953574"/>
                  <a:gd name="connsiteX4" fmla="*/ 379201 w 959953"/>
                  <a:gd name="connsiteY4" fmla="*/ 129980 h 953574"/>
                  <a:gd name="connsiteX5" fmla="*/ 354931 w 959953"/>
                  <a:gd name="connsiteY5" fmla="*/ 114757 h 953574"/>
                  <a:gd name="connsiteX6" fmla="*/ 333047 w 959953"/>
                  <a:gd name="connsiteY6" fmla="*/ 103193 h 953574"/>
                  <a:gd name="connsiteX7" fmla="*/ 299308 w 959953"/>
                  <a:gd name="connsiteY7" fmla="*/ 89575 h 953574"/>
                  <a:gd name="connsiteX8" fmla="*/ 278263 w 959953"/>
                  <a:gd name="connsiteY8" fmla="*/ 82541 h 953574"/>
                  <a:gd name="connsiteX9" fmla="*/ 241960 w 959953"/>
                  <a:gd name="connsiteY9" fmla="*/ 76094 h 953574"/>
                  <a:gd name="connsiteX10" fmla="*/ 224360 w 959953"/>
                  <a:gd name="connsiteY10" fmla="*/ 73747 h 953574"/>
                  <a:gd name="connsiteX11" fmla="*/ 172686 w 959953"/>
                  <a:gd name="connsiteY11" fmla="*/ 77477 h 953574"/>
                  <a:gd name="connsiteX12" fmla="*/ 168514 w 959953"/>
                  <a:gd name="connsiteY12" fmla="*/ 79039 h 953574"/>
                  <a:gd name="connsiteX13" fmla="*/ 144149 w 959953"/>
                  <a:gd name="connsiteY13" fmla="*/ 109140 h 953574"/>
                  <a:gd name="connsiteX14" fmla="*/ 144144 w 959953"/>
                  <a:gd name="connsiteY14" fmla="*/ 109151 h 953574"/>
                  <a:gd name="connsiteX15" fmla="*/ 121172 w 959953"/>
                  <a:gd name="connsiteY15" fmla="*/ 159702 h 953574"/>
                  <a:gd name="connsiteX16" fmla="*/ 108640 w 959953"/>
                  <a:gd name="connsiteY16" fmla="*/ 209297 h 953574"/>
                  <a:gd name="connsiteX17" fmla="*/ 103463 w 959953"/>
                  <a:gd name="connsiteY17" fmla="*/ 241752 h 953574"/>
                  <a:gd name="connsiteX18" fmla="*/ 104554 w 959953"/>
                  <a:gd name="connsiteY18" fmla="*/ 303947 h 953574"/>
                  <a:gd name="connsiteX19" fmla="*/ 106447 w 959953"/>
                  <a:gd name="connsiteY19" fmla="*/ 334735 h 953574"/>
                  <a:gd name="connsiteX20" fmla="*/ 130598 w 959953"/>
                  <a:gd name="connsiteY20" fmla="*/ 434137 h 953574"/>
                  <a:gd name="connsiteX21" fmla="*/ 174130 w 959953"/>
                  <a:gd name="connsiteY21" fmla="*/ 409855 h 953574"/>
                  <a:gd name="connsiteX22" fmla="*/ 128276 w 959953"/>
                  <a:gd name="connsiteY22" fmla="*/ 549587 h 953574"/>
                  <a:gd name="connsiteX23" fmla="*/ 0 w 959953"/>
                  <a:gd name="connsiteY23" fmla="*/ 506984 h 953574"/>
                  <a:gd name="connsiteX24" fmla="*/ 43533 w 959953"/>
                  <a:gd name="connsiteY24" fmla="*/ 482702 h 953574"/>
                  <a:gd name="connsiteX25" fmla="*/ 43532 w 959953"/>
                  <a:gd name="connsiteY25" fmla="*/ 482699 h 953574"/>
                  <a:gd name="connsiteX26" fmla="*/ 15907 w 959953"/>
                  <a:gd name="connsiteY26" fmla="*/ 359550 h 953574"/>
                  <a:gd name="connsiteX27" fmla="*/ 15897 w 959953"/>
                  <a:gd name="connsiteY27" fmla="*/ 359146 h 953574"/>
                  <a:gd name="connsiteX28" fmla="*/ 15790 w 959953"/>
                  <a:gd name="connsiteY28" fmla="*/ 358669 h 953574"/>
                  <a:gd name="connsiteX29" fmla="*/ 14819 w 959953"/>
                  <a:gd name="connsiteY29" fmla="*/ 316615 h 953574"/>
                  <a:gd name="connsiteX30" fmla="*/ 14447 w 959953"/>
                  <a:gd name="connsiteY30" fmla="*/ 301973 h 953574"/>
                  <a:gd name="connsiteX31" fmla="*/ 14476 w 959953"/>
                  <a:gd name="connsiteY31" fmla="*/ 301745 h 953574"/>
                  <a:gd name="connsiteX32" fmla="*/ 14460 w 959953"/>
                  <a:gd name="connsiteY32" fmla="*/ 301071 h 953574"/>
                  <a:gd name="connsiteX33" fmla="*/ 18739 w 959953"/>
                  <a:gd name="connsiteY33" fmla="*/ 266591 h 953574"/>
                  <a:gd name="connsiteX34" fmla="*/ 20937 w 959953"/>
                  <a:gd name="connsiteY34" fmla="*/ 248473 h 953574"/>
                  <a:gd name="connsiteX35" fmla="*/ 21024 w 959953"/>
                  <a:gd name="connsiteY35" fmla="*/ 248173 h 953574"/>
                  <a:gd name="connsiteX36" fmla="*/ 21078 w 959953"/>
                  <a:gd name="connsiteY36" fmla="*/ 247745 h 953574"/>
                  <a:gd name="connsiteX37" fmla="*/ 29340 w 959953"/>
                  <a:gd name="connsiteY37" fmla="*/ 219894 h 953574"/>
                  <a:gd name="connsiteX38" fmla="*/ 35158 w 959953"/>
                  <a:gd name="connsiteY38" fmla="*/ 200111 h 953574"/>
                  <a:gd name="connsiteX39" fmla="*/ 35280 w 959953"/>
                  <a:gd name="connsiteY39" fmla="*/ 199875 h 953574"/>
                  <a:gd name="connsiteX40" fmla="*/ 35336 w 959953"/>
                  <a:gd name="connsiteY40" fmla="*/ 199685 h 953574"/>
                  <a:gd name="connsiteX41" fmla="*/ 85538 w 959953"/>
                  <a:gd name="connsiteY41" fmla="*/ 123338 h 953574"/>
                  <a:gd name="connsiteX42" fmla="*/ 85921 w 959953"/>
                  <a:gd name="connsiteY42" fmla="*/ 123052 h 953574"/>
                  <a:gd name="connsiteX43" fmla="*/ 85939 w 959953"/>
                  <a:gd name="connsiteY43" fmla="*/ 123032 h 953574"/>
                  <a:gd name="connsiteX44" fmla="*/ 86870 w 959953"/>
                  <a:gd name="connsiteY44" fmla="*/ 122346 h 953574"/>
                  <a:gd name="connsiteX45" fmla="*/ 120864 w 959953"/>
                  <a:gd name="connsiteY45" fmla="*/ 97040 h 953574"/>
                  <a:gd name="connsiteX46" fmla="*/ 121665 w 959953"/>
                  <a:gd name="connsiteY46" fmla="*/ 96729 h 953574"/>
                  <a:gd name="connsiteX47" fmla="*/ 122067 w 959953"/>
                  <a:gd name="connsiteY47" fmla="*/ 96433 h 953574"/>
                  <a:gd name="connsiteX48" fmla="*/ 209133 w 959953"/>
                  <a:gd name="connsiteY48" fmla="*/ 47870 h 953574"/>
                  <a:gd name="connsiteX49" fmla="*/ 314540 w 959953"/>
                  <a:gd name="connsiteY49" fmla="*/ 24956 h 953574"/>
                  <a:gd name="connsiteX50" fmla="*/ 634972 w 959953"/>
                  <a:gd name="connsiteY50" fmla="*/ 266954 h 953574"/>
                  <a:gd name="connsiteX51" fmla="*/ 713619 w 959953"/>
                  <a:gd name="connsiteY51" fmla="*/ 599119 h 953574"/>
                  <a:gd name="connsiteX52" fmla="*/ 631507 w 959953"/>
                  <a:gd name="connsiteY52" fmla="*/ 524687 h 953574"/>
                  <a:gd name="connsiteX53" fmla="*/ 713619 w 959953"/>
                  <a:gd name="connsiteY53" fmla="*/ 434896 h 953574"/>
                  <a:gd name="connsiteX54" fmla="*/ 713619 w 959953"/>
                  <a:gd name="connsiteY54" fmla="*/ 475952 h 953574"/>
                  <a:gd name="connsiteX55" fmla="*/ 792448 w 959953"/>
                  <a:gd name="connsiteY55" fmla="*/ 451592 h 953574"/>
                  <a:gd name="connsiteX56" fmla="*/ 813239 w 959953"/>
                  <a:gd name="connsiteY56" fmla="*/ 441610 h 953574"/>
                  <a:gd name="connsiteX57" fmla="*/ 861107 w 959953"/>
                  <a:gd name="connsiteY57" fmla="*/ 412845 h 953574"/>
                  <a:gd name="connsiteX58" fmla="*/ 878368 w 959953"/>
                  <a:gd name="connsiteY58" fmla="*/ 399992 h 953574"/>
                  <a:gd name="connsiteX59" fmla="*/ 925777 w 959953"/>
                  <a:gd name="connsiteY59" fmla="*/ 349242 h 953574"/>
                  <a:gd name="connsiteX60" fmla="*/ 954533 w 959953"/>
                  <a:gd name="connsiteY60" fmla="*/ 284342 h 953574"/>
                  <a:gd name="connsiteX61" fmla="*/ 953280 w 959953"/>
                  <a:gd name="connsiteY61" fmla="*/ 275193 h 953574"/>
                  <a:gd name="connsiteX62" fmla="*/ 953280 w 959953"/>
                  <a:gd name="connsiteY62" fmla="*/ 275192 h 953574"/>
                  <a:gd name="connsiteX63" fmla="*/ 935230 w 959953"/>
                  <a:gd name="connsiteY63" fmla="*/ 232382 h 953574"/>
                  <a:gd name="connsiteX64" fmla="*/ 926480 w 959953"/>
                  <a:gd name="connsiteY64" fmla="*/ 219408 h 953574"/>
                  <a:gd name="connsiteX65" fmla="*/ 907277 w 959953"/>
                  <a:gd name="connsiteY65" fmla="*/ 193361 h 953574"/>
                  <a:gd name="connsiteX66" fmla="*/ 893773 w 959953"/>
                  <a:gd name="connsiteY66" fmla="*/ 179725 h 953574"/>
                  <a:gd name="connsiteX67" fmla="*/ 870441 w 959953"/>
                  <a:gd name="connsiteY67" fmla="*/ 158906 h 953574"/>
                  <a:gd name="connsiteX68" fmla="*/ 853342 w 959953"/>
                  <a:gd name="connsiteY68" fmla="*/ 146614 h 953574"/>
                  <a:gd name="connsiteX69" fmla="*/ 832655 w 959953"/>
                  <a:gd name="connsiteY69" fmla="*/ 134047 h 953574"/>
                  <a:gd name="connsiteX70" fmla="*/ 752156 w 959953"/>
                  <a:gd name="connsiteY70" fmla="*/ 100045 h 953574"/>
                  <a:gd name="connsiteX71" fmla="*/ 631508 w 959953"/>
                  <a:gd name="connsiteY71" fmla="*/ 82112 h 953574"/>
                  <a:gd name="connsiteX72" fmla="*/ 631507 w 959953"/>
                  <a:gd name="connsiteY72" fmla="*/ 82112 h 953574"/>
                  <a:gd name="connsiteX73" fmla="*/ 631507 w 959953"/>
                  <a:gd name="connsiteY73" fmla="*/ 0 h 953574"/>
                  <a:gd name="connsiteX74" fmla="*/ 959953 w 959953"/>
                  <a:gd name="connsiteY74" fmla="*/ 241815 h 953574"/>
                  <a:gd name="connsiteX75" fmla="*/ 959953 w 959953"/>
                  <a:gd name="connsiteY75" fmla="*/ 323927 h 953574"/>
                  <a:gd name="connsiteX76" fmla="*/ 959664 w 959953"/>
                  <a:gd name="connsiteY76" fmla="*/ 326454 h 953574"/>
                  <a:gd name="connsiteX77" fmla="*/ 959927 w 959953"/>
                  <a:gd name="connsiteY77" fmla="*/ 329017 h 953574"/>
                  <a:gd name="connsiteX78" fmla="*/ 956870 w 959953"/>
                  <a:gd name="connsiteY78" fmla="*/ 350916 h 953574"/>
                  <a:gd name="connsiteX79" fmla="*/ 955316 w 959953"/>
                  <a:gd name="connsiteY79" fmla="*/ 364516 h 953574"/>
                  <a:gd name="connsiteX80" fmla="*/ 954740 w 959953"/>
                  <a:gd name="connsiteY80" fmla="*/ 366170 h 953574"/>
                  <a:gd name="connsiteX81" fmla="*/ 954444 w 959953"/>
                  <a:gd name="connsiteY81" fmla="*/ 368288 h 953574"/>
                  <a:gd name="connsiteX82" fmla="*/ 946676 w 959953"/>
                  <a:gd name="connsiteY82" fmla="*/ 389318 h 953574"/>
                  <a:gd name="connsiteX83" fmla="*/ 941856 w 959953"/>
                  <a:gd name="connsiteY83" fmla="*/ 403153 h 953574"/>
                  <a:gd name="connsiteX84" fmla="*/ 941098 w 959953"/>
                  <a:gd name="connsiteY84" fmla="*/ 404417 h 953574"/>
                  <a:gd name="connsiteX85" fmla="*/ 940574 w 959953"/>
                  <a:gd name="connsiteY85" fmla="*/ 405836 h 953574"/>
                  <a:gd name="connsiteX86" fmla="*/ 928697 w 959953"/>
                  <a:gd name="connsiteY86" fmla="*/ 425104 h 953574"/>
                  <a:gd name="connsiteX87" fmla="*/ 920247 w 959953"/>
                  <a:gd name="connsiteY87" fmla="*/ 439198 h 953574"/>
                  <a:gd name="connsiteX88" fmla="*/ 919463 w 959953"/>
                  <a:gd name="connsiteY88" fmla="*/ 440083 h 953574"/>
                  <a:gd name="connsiteX89" fmla="*/ 918897 w 959953"/>
                  <a:gd name="connsiteY89" fmla="*/ 441002 h 953574"/>
                  <a:gd name="connsiteX90" fmla="*/ 902309 w 959953"/>
                  <a:gd name="connsiteY90" fmla="*/ 459437 h 953574"/>
                  <a:gd name="connsiteX91" fmla="*/ 891166 w 959953"/>
                  <a:gd name="connsiteY91" fmla="*/ 472008 h 953574"/>
                  <a:gd name="connsiteX92" fmla="*/ 890725 w 959953"/>
                  <a:gd name="connsiteY92" fmla="*/ 472310 h 953574"/>
                  <a:gd name="connsiteX93" fmla="*/ 889989 w 959953"/>
                  <a:gd name="connsiteY93" fmla="*/ 473128 h 953574"/>
                  <a:gd name="connsiteX94" fmla="*/ 826118 w 959953"/>
                  <a:gd name="connsiteY94" fmla="*/ 516566 h 953574"/>
                  <a:gd name="connsiteX95" fmla="*/ 813286 w 959953"/>
                  <a:gd name="connsiteY95" fmla="*/ 525356 h 953574"/>
                  <a:gd name="connsiteX96" fmla="*/ 813107 w 959953"/>
                  <a:gd name="connsiteY96" fmla="*/ 525415 h 953574"/>
                  <a:gd name="connsiteX97" fmla="*/ 812795 w 959953"/>
                  <a:gd name="connsiteY97" fmla="*/ 525627 h 953574"/>
                  <a:gd name="connsiteX98" fmla="*/ 713619 w 959953"/>
                  <a:gd name="connsiteY98" fmla="*/ 558063 h 953574"/>
                  <a:gd name="connsiteX99" fmla="*/ 519277 w 959953"/>
                  <a:gd name="connsiteY99" fmla="*/ 939296 h 953574"/>
                  <a:gd name="connsiteX100" fmla="*/ 479873 w 959953"/>
                  <a:gd name="connsiteY100" fmla="*/ 937059 h 953574"/>
                  <a:gd name="connsiteX101" fmla="*/ 518583 w 959953"/>
                  <a:gd name="connsiteY101" fmla="*/ 939411 h 953574"/>
                  <a:gd name="connsiteX102" fmla="*/ 672362 w 959953"/>
                  <a:gd name="connsiteY102" fmla="*/ 932426 h 953574"/>
                  <a:gd name="connsiteX103" fmla="*/ 557926 w 959953"/>
                  <a:gd name="connsiteY103" fmla="*/ 950972 h 953574"/>
                  <a:gd name="connsiteX104" fmla="*/ 479871 w 959953"/>
                  <a:gd name="connsiteY104" fmla="*/ 937059 h 953574"/>
                  <a:gd name="connsiteX105" fmla="*/ 467340 w 959953"/>
                  <a:gd name="connsiteY105" fmla="*/ 932979 h 953574"/>
                  <a:gd name="connsiteX106" fmla="*/ 459166 w 959953"/>
                  <a:gd name="connsiteY106" fmla="*/ 931989 h 953574"/>
                  <a:gd name="connsiteX107" fmla="*/ 447429 w 959953"/>
                  <a:gd name="connsiteY107" fmla="*/ 926495 h 953574"/>
                  <a:gd name="connsiteX108" fmla="*/ 435465 w 959953"/>
                  <a:gd name="connsiteY108" fmla="*/ 922599 h 953574"/>
                  <a:gd name="connsiteX109" fmla="*/ 426463 w 959953"/>
                  <a:gd name="connsiteY109" fmla="*/ 916681 h 953574"/>
                  <a:gd name="connsiteX110" fmla="*/ 417693 w 959953"/>
                  <a:gd name="connsiteY110" fmla="*/ 912575 h 953574"/>
                  <a:gd name="connsiteX111" fmla="*/ 407785 w 959953"/>
                  <a:gd name="connsiteY111" fmla="*/ 904401 h 953574"/>
                  <a:gd name="connsiteX112" fmla="*/ 396296 w 959953"/>
                  <a:gd name="connsiteY112" fmla="*/ 896847 h 953574"/>
                  <a:gd name="connsiteX113" fmla="*/ 388481 w 959953"/>
                  <a:gd name="connsiteY113" fmla="*/ 888474 h 953574"/>
                  <a:gd name="connsiteX114" fmla="*/ 380857 w 959953"/>
                  <a:gd name="connsiteY114" fmla="*/ 882184 h 953574"/>
                  <a:gd name="connsiteX115" fmla="*/ 372771 w 959953"/>
                  <a:gd name="connsiteY115" fmla="*/ 871640 h 953574"/>
                  <a:gd name="connsiteX116" fmla="*/ 363045 w 959953"/>
                  <a:gd name="connsiteY116" fmla="*/ 861219 h 953574"/>
                  <a:gd name="connsiteX117" fmla="*/ 356603 w 959953"/>
                  <a:gd name="connsiteY117" fmla="*/ 850559 h 953574"/>
                  <a:gd name="connsiteX118" fmla="*/ 349784 w 959953"/>
                  <a:gd name="connsiteY118" fmla="*/ 841668 h 953574"/>
                  <a:gd name="connsiteX119" fmla="*/ 343860 w 959953"/>
                  <a:gd name="connsiteY119" fmla="*/ 829475 h 953574"/>
                  <a:gd name="connsiteX120" fmla="*/ 336401 w 959953"/>
                  <a:gd name="connsiteY120" fmla="*/ 817134 h 953574"/>
                  <a:gd name="connsiteX121" fmla="*/ 331238 w 959953"/>
                  <a:gd name="connsiteY121" fmla="*/ 803497 h 953574"/>
                  <a:gd name="connsiteX122" fmla="*/ 325595 w 959953"/>
                  <a:gd name="connsiteY122" fmla="*/ 791882 h 953574"/>
                  <a:gd name="connsiteX123" fmla="*/ 323936 w 959953"/>
                  <a:gd name="connsiteY123" fmla="*/ 784207 h 953574"/>
                  <a:gd name="connsiteX124" fmla="*/ 317046 w 959953"/>
                  <a:gd name="connsiteY124" fmla="*/ 766009 h 953574"/>
                  <a:gd name="connsiteX125" fmla="*/ 305667 w 959953"/>
                  <a:gd name="connsiteY125" fmla="*/ 709260 h 953574"/>
                  <a:gd name="connsiteX126" fmla="*/ 305929 w 959953"/>
                  <a:gd name="connsiteY126" fmla="*/ 700915 h 953574"/>
                  <a:gd name="connsiteX127" fmla="*/ 304036 w 959953"/>
                  <a:gd name="connsiteY127" fmla="*/ 692163 h 953574"/>
                  <a:gd name="connsiteX128" fmla="*/ 309572 w 959953"/>
                  <a:gd name="connsiteY128" fmla="*/ 584565 h 953574"/>
                  <a:gd name="connsiteX129" fmla="*/ 309573 w 959953"/>
                  <a:gd name="connsiteY129" fmla="*/ 584565 h 953574"/>
                  <a:gd name="connsiteX130" fmla="*/ 387628 w 959953"/>
                  <a:gd name="connsiteY130" fmla="*/ 598478 h 953574"/>
                  <a:gd name="connsiteX131" fmla="*/ 387627 w 959953"/>
                  <a:gd name="connsiteY131" fmla="*/ 598479 h 953574"/>
                  <a:gd name="connsiteX132" fmla="*/ 382625 w 959953"/>
                  <a:gd name="connsiteY132" fmla="*/ 703040 h 953574"/>
                  <a:gd name="connsiteX133" fmla="*/ 388024 w 959953"/>
                  <a:gd name="connsiteY133" fmla="*/ 734557 h 953574"/>
                  <a:gd name="connsiteX134" fmla="*/ 402202 w 959953"/>
                  <a:gd name="connsiteY134" fmla="*/ 797361 h 953574"/>
                  <a:gd name="connsiteX135" fmla="*/ 429737 w 959953"/>
                  <a:gd name="connsiteY135" fmla="*/ 857589 h 953574"/>
                  <a:gd name="connsiteX136" fmla="*/ 435784 w 959953"/>
                  <a:gd name="connsiteY136" fmla="*/ 866034 h 953574"/>
                  <a:gd name="connsiteX137" fmla="*/ 483259 w 959953"/>
                  <a:gd name="connsiteY137" fmla="*/ 917845 h 953574"/>
                  <a:gd name="connsiteX138" fmla="*/ 519600 w 959953"/>
                  <a:gd name="connsiteY138" fmla="*/ 939243 h 953574"/>
                  <a:gd name="connsiteX139" fmla="*/ 556966 w 959953"/>
                  <a:gd name="connsiteY139" fmla="*/ 933051 h 953574"/>
                  <a:gd name="connsiteX140" fmla="*/ 606237 w 959953"/>
                  <a:gd name="connsiteY140" fmla="*/ 911078 h 953574"/>
                  <a:gd name="connsiteX141" fmla="*/ 618017 w 959953"/>
                  <a:gd name="connsiteY141" fmla="*/ 903735 h 953574"/>
                  <a:gd name="connsiteX142" fmla="*/ 640369 w 959953"/>
                  <a:gd name="connsiteY142" fmla="*/ 885507 h 953574"/>
                  <a:gd name="connsiteX143" fmla="*/ 682219 w 959953"/>
                  <a:gd name="connsiteY143" fmla="*/ 842260 h 953574"/>
                  <a:gd name="connsiteX144" fmla="*/ 697583 w 959953"/>
                  <a:gd name="connsiteY144" fmla="*/ 822440 h 953574"/>
                  <a:gd name="connsiteX145" fmla="*/ 740385 w 959953"/>
                  <a:gd name="connsiteY145" fmla="*/ 741888 h 953574"/>
                  <a:gd name="connsiteX146" fmla="*/ 701358 w 959953"/>
                  <a:gd name="connsiteY146" fmla="*/ 734932 h 953574"/>
                  <a:gd name="connsiteX147" fmla="*/ 800500 w 959953"/>
                  <a:gd name="connsiteY147" fmla="*/ 672069 h 953574"/>
                  <a:gd name="connsiteX148" fmla="*/ 857468 w 959953"/>
                  <a:gd name="connsiteY148" fmla="*/ 762758 h 953574"/>
                  <a:gd name="connsiteX149" fmla="*/ 818440 w 959953"/>
                  <a:gd name="connsiteY149" fmla="*/ 755801 h 953574"/>
                  <a:gd name="connsiteX150" fmla="*/ 672362 w 959953"/>
                  <a:gd name="connsiteY150" fmla="*/ 932426 h 953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</a:cxnLst>
                <a:rect l="l" t="t" r="r" b="b"/>
                <a:pathLst>
                  <a:path w="959953" h="953574">
                    <a:moveTo>
                      <a:pt x="634972" y="266954"/>
                    </a:moveTo>
                    <a:lnTo>
                      <a:pt x="547907" y="315518"/>
                    </a:lnTo>
                    <a:lnTo>
                      <a:pt x="547907" y="315518"/>
                    </a:lnTo>
                    <a:lnTo>
                      <a:pt x="459376" y="197171"/>
                    </a:lnTo>
                    <a:lnTo>
                      <a:pt x="379201" y="129980"/>
                    </a:lnTo>
                    <a:lnTo>
                      <a:pt x="354931" y="114757"/>
                    </a:lnTo>
                    <a:lnTo>
                      <a:pt x="333047" y="103193"/>
                    </a:lnTo>
                    <a:lnTo>
                      <a:pt x="299308" y="89575"/>
                    </a:lnTo>
                    <a:lnTo>
                      <a:pt x="278263" y="82541"/>
                    </a:lnTo>
                    <a:lnTo>
                      <a:pt x="241960" y="76094"/>
                    </a:lnTo>
                    <a:lnTo>
                      <a:pt x="224360" y="73747"/>
                    </a:lnTo>
                    <a:lnTo>
                      <a:pt x="172686" y="77477"/>
                    </a:lnTo>
                    <a:lnTo>
                      <a:pt x="168514" y="79039"/>
                    </a:lnTo>
                    <a:lnTo>
                      <a:pt x="144149" y="109140"/>
                    </a:lnTo>
                    <a:lnTo>
                      <a:pt x="144144" y="109151"/>
                    </a:lnTo>
                    <a:lnTo>
                      <a:pt x="121172" y="159702"/>
                    </a:lnTo>
                    <a:lnTo>
                      <a:pt x="108640" y="209297"/>
                    </a:lnTo>
                    <a:lnTo>
                      <a:pt x="103463" y="241752"/>
                    </a:lnTo>
                    <a:lnTo>
                      <a:pt x="104554" y="303947"/>
                    </a:lnTo>
                    <a:lnTo>
                      <a:pt x="106447" y="334735"/>
                    </a:lnTo>
                    <a:lnTo>
                      <a:pt x="130598" y="434137"/>
                    </a:lnTo>
                    <a:lnTo>
                      <a:pt x="174130" y="409855"/>
                    </a:lnTo>
                    <a:lnTo>
                      <a:pt x="128276" y="549587"/>
                    </a:lnTo>
                    <a:lnTo>
                      <a:pt x="0" y="506984"/>
                    </a:lnTo>
                    <a:lnTo>
                      <a:pt x="43533" y="482702"/>
                    </a:lnTo>
                    <a:lnTo>
                      <a:pt x="43532" y="482699"/>
                    </a:lnTo>
                    <a:lnTo>
                      <a:pt x="15907" y="359550"/>
                    </a:lnTo>
                    <a:lnTo>
                      <a:pt x="15897" y="359146"/>
                    </a:lnTo>
                    <a:lnTo>
                      <a:pt x="15790" y="358669"/>
                    </a:lnTo>
                    <a:lnTo>
                      <a:pt x="14819" y="316615"/>
                    </a:lnTo>
                    <a:lnTo>
                      <a:pt x="14447" y="301973"/>
                    </a:lnTo>
                    <a:lnTo>
                      <a:pt x="14476" y="301745"/>
                    </a:lnTo>
                    <a:lnTo>
                      <a:pt x="14460" y="301071"/>
                    </a:lnTo>
                    <a:lnTo>
                      <a:pt x="18739" y="266591"/>
                    </a:lnTo>
                    <a:lnTo>
                      <a:pt x="20937" y="248473"/>
                    </a:lnTo>
                    <a:lnTo>
                      <a:pt x="21024" y="248173"/>
                    </a:lnTo>
                    <a:lnTo>
                      <a:pt x="21078" y="247745"/>
                    </a:lnTo>
                    <a:lnTo>
                      <a:pt x="29340" y="219894"/>
                    </a:lnTo>
                    <a:lnTo>
                      <a:pt x="35158" y="200111"/>
                    </a:lnTo>
                    <a:lnTo>
                      <a:pt x="35280" y="199875"/>
                    </a:lnTo>
                    <a:lnTo>
                      <a:pt x="35336" y="199685"/>
                    </a:lnTo>
                    <a:cubicBezTo>
                      <a:pt x="47319" y="169621"/>
                      <a:pt x="64190" y="143730"/>
                      <a:pt x="85538" y="123338"/>
                    </a:cubicBezTo>
                    <a:lnTo>
                      <a:pt x="85921" y="123052"/>
                    </a:lnTo>
                    <a:lnTo>
                      <a:pt x="85939" y="123032"/>
                    </a:lnTo>
                    <a:lnTo>
                      <a:pt x="86870" y="122346"/>
                    </a:lnTo>
                    <a:lnTo>
                      <a:pt x="120864" y="97040"/>
                    </a:lnTo>
                    <a:lnTo>
                      <a:pt x="121665" y="96729"/>
                    </a:lnTo>
                    <a:lnTo>
                      <a:pt x="122067" y="96433"/>
                    </a:lnTo>
                    <a:lnTo>
                      <a:pt x="209133" y="47870"/>
                    </a:lnTo>
                    <a:cubicBezTo>
                      <a:pt x="241107" y="30034"/>
                      <a:pt x="277004" y="22788"/>
                      <a:pt x="314540" y="24956"/>
                    </a:cubicBezTo>
                    <a:cubicBezTo>
                      <a:pt x="427148" y="31462"/>
                      <a:pt x="554508" y="122700"/>
                      <a:pt x="634972" y="266954"/>
                    </a:cubicBezTo>
                    <a:close/>
                    <a:moveTo>
                      <a:pt x="713619" y="599119"/>
                    </a:moveTo>
                    <a:lnTo>
                      <a:pt x="631507" y="524687"/>
                    </a:lnTo>
                    <a:lnTo>
                      <a:pt x="713619" y="434896"/>
                    </a:lnTo>
                    <a:lnTo>
                      <a:pt x="713619" y="475952"/>
                    </a:lnTo>
                    <a:lnTo>
                      <a:pt x="792448" y="451592"/>
                    </a:lnTo>
                    <a:lnTo>
                      <a:pt x="813239" y="441610"/>
                    </a:lnTo>
                    <a:lnTo>
                      <a:pt x="861107" y="412845"/>
                    </a:lnTo>
                    <a:lnTo>
                      <a:pt x="878368" y="399992"/>
                    </a:lnTo>
                    <a:lnTo>
                      <a:pt x="925777" y="349242"/>
                    </a:lnTo>
                    <a:lnTo>
                      <a:pt x="954533" y="284342"/>
                    </a:lnTo>
                    <a:lnTo>
                      <a:pt x="953280" y="275193"/>
                    </a:lnTo>
                    <a:lnTo>
                      <a:pt x="953280" y="275192"/>
                    </a:lnTo>
                    <a:lnTo>
                      <a:pt x="935230" y="232382"/>
                    </a:lnTo>
                    <a:lnTo>
                      <a:pt x="926480" y="219408"/>
                    </a:lnTo>
                    <a:lnTo>
                      <a:pt x="907277" y="193361"/>
                    </a:lnTo>
                    <a:lnTo>
                      <a:pt x="893773" y="179725"/>
                    </a:lnTo>
                    <a:lnTo>
                      <a:pt x="870441" y="158906"/>
                    </a:lnTo>
                    <a:lnTo>
                      <a:pt x="853342" y="146614"/>
                    </a:lnTo>
                    <a:lnTo>
                      <a:pt x="832655" y="134047"/>
                    </a:lnTo>
                    <a:lnTo>
                      <a:pt x="752156" y="100045"/>
                    </a:lnTo>
                    <a:lnTo>
                      <a:pt x="631508" y="82112"/>
                    </a:lnTo>
                    <a:lnTo>
                      <a:pt x="631507" y="82112"/>
                    </a:lnTo>
                    <a:lnTo>
                      <a:pt x="631507" y="0"/>
                    </a:lnTo>
                    <a:cubicBezTo>
                      <a:pt x="812903" y="0"/>
                      <a:pt x="959953" y="108264"/>
                      <a:pt x="959953" y="241815"/>
                    </a:cubicBezTo>
                    <a:lnTo>
                      <a:pt x="959953" y="323927"/>
                    </a:lnTo>
                    <a:lnTo>
                      <a:pt x="959664" y="326454"/>
                    </a:lnTo>
                    <a:lnTo>
                      <a:pt x="959927" y="329017"/>
                    </a:lnTo>
                    <a:lnTo>
                      <a:pt x="956870" y="350916"/>
                    </a:lnTo>
                    <a:lnTo>
                      <a:pt x="955316" y="364516"/>
                    </a:lnTo>
                    <a:lnTo>
                      <a:pt x="954740" y="366170"/>
                    </a:lnTo>
                    <a:lnTo>
                      <a:pt x="954444" y="368288"/>
                    </a:lnTo>
                    <a:lnTo>
                      <a:pt x="946676" y="389318"/>
                    </a:lnTo>
                    <a:lnTo>
                      <a:pt x="941856" y="403153"/>
                    </a:lnTo>
                    <a:lnTo>
                      <a:pt x="941098" y="404417"/>
                    </a:lnTo>
                    <a:lnTo>
                      <a:pt x="940574" y="405836"/>
                    </a:lnTo>
                    <a:lnTo>
                      <a:pt x="928697" y="425104"/>
                    </a:lnTo>
                    <a:lnTo>
                      <a:pt x="920247" y="439198"/>
                    </a:lnTo>
                    <a:lnTo>
                      <a:pt x="919463" y="440083"/>
                    </a:lnTo>
                    <a:lnTo>
                      <a:pt x="918897" y="441002"/>
                    </a:lnTo>
                    <a:lnTo>
                      <a:pt x="902309" y="459437"/>
                    </a:lnTo>
                    <a:lnTo>
                      <a:pt x="891166" y="472008"/>
                    </a:lnTo>
                    <a:lnTo>
                      <a:pt x="890725" y="472310"/>
                    </a:lnTo>
                    <a:lnTo>
                      <a:pt x="889989" y="473128"/>
                    </a:lnTo>
                    <a:lnTo>
                      <a:pt x="826118" y="516566"/>
                    </a:lnTo>
                    <a:lnTo>
                      <a:pt x="813286" y="525356"/>
                    </a:lnTo>
                    <a:lnTo>
                      <a:pt x="813107" y="525415"/>
                    </a:lnTo>
                    <a:lnTo>
                      <a:pt x="812795" y="525627"/>
                    </a:lnTo>
                    <a:cubicBezTo>
                      <a:pt x="783144" y="540075"/>
                      <a:pt x="749828" y="551180"/>
                      <a:pt x="713619" y="558063"/>
                    </a:cubicBezTo>
                    <a:close/>
                    <a:moveTo>
                      <a:pt x="519277" y="939296"/>
                    </a:moveTo>
                    <a:lnTo>
                      <a:pt x="479873" y="937059"/>
                    </a:lnTo>
                    <a:lnTo>
                      <a:pt x="518583" y="939411"/>
                    </a:lnTo>
                    <a:close/>
                    <a:moveTo>
                      <a:pt x="672362" y="932426"/>
                    </a:moveTo>
                    <a:cubicBezTo>
                      <a:pt x="635780" y="950874"/>
                      <a:pt x="596564" y="957859"/>
                      <a:pt x="557926" y="950972"/>
                    </a:cubicBezTo>
                    <a:lnTo>
                      <a:pt x="479871" y="937059"/>
                    </a:lnTo>
                    <a:lnTo>
                      <a:pt x="467340" y="932979"/>
                    </a:lnTo>
                    <a:lnTo>
                      <a:pt x="459166" y="931989"/>
                    </a:lnTo>
                    <a:lnTo>
                      <a:pt x="447429" y="926495"/>
                    </a:lnTo>
                    <a:lnTo>
                      <a:pt x="435465" y="922599"/>
                    </a:lnTo>
                    <a:lnTo>
                      <a:pt x="426463" y="916681"/>
                    </a:lnTo>
                    <a:lnTo>
                      <a:pt x="417693" y="912575"/>
                    </a:lnTo>
                    <a:lnTo>
                      <a:pt x="407785" y="904401"/>
                    </a:lnTo>
                    <a:lnTo>
                      <a:pt x="396296" y="896847"/>
                    </a:lnTo>
                    <a:lnTo>
                      <a:pt x="388481" y="888474"/>
                    </a:lnTo>
                    <a:lnTo>
                      <a:pt x="380857" y="882184"/>
                    </a:lnTo>
                    <a:lnTo>
                      <a:pt x="372771" y="871640"/>
                    </a:lnTo>
                    <a:lnTo>
                      <a:pt x="363045" y="861219"/>
                    </a:lnTo>
                    <a:lnTo>
                      <a:pt x="356603" y="850559"/>
                    </a:lnTo>
                    <a:lnTo>
                      <a:pt x="349784" y="841668"/>
                    </a:lnTo>
                    <a:lnTo>
                      <a:pt x="343860" y="829475"/>
                    </a:lnTo>
                    <a:lnTo>
                      <a:pt x="336401" y="817134"/>
                    </a:lnTo>
                    <a:lnTo>
                      <a:pt x="331238" y="803497"/>
                    </a:lnTo>
                    <a:lnTo>
                      <a:pt x="325595" y="791882"/>
                    </a:lnTo>
                    <a:lnTo>
                      <a:pt x="323936" y="784207"/>
                    </a:lnTo>
                    <a:lnTo>
                      <a:pt x="317046" y="766009"/>
                    </a:lnTo>
                    <a:cubicBezTo>
                      <a:pt x="311886" y="747951"/>
                      <a:pt x="308055" y="728956"/>
                      <a:pt x="305667" y="709260"/>
                    </a:cubicBezTo>
                    <a:lnTo>
                      <a:pt x="305929" y="700915"/>
                    </a:lnTo>
                    <a:lnTo>
                      <a:pt x="304036" y="692163"/>
                    </a:lnTo>
                    <a:cubicBezTo>
                      <a:pt x="301325" y="657090"/>
                      <a:pt x="303131" y="620703"/>
                      <a:pt x="309572" y="584565"/>
                    </a:cubicBezTo>
                    <a:lnTo>
                      <a:pt x="309573" y="584565"/>
                    </a:lnTo>
                    <a:lnTo>
                      <a:pt x="387628" y="598478"/>
                    </a:lnTo>
                    <a:lnTo>
                      <a:pt x="387627" y="598479"/>
                    </a:lnTo>
                    <a:lnTo>
                      <a:pt x="382625" y="703040"/>
                    </a:lnTo>
                    <a:lnTo>
                      <a:pt x="388024" y="734557"/>
                    </a:lnTo>
                    <a:lnTo>
                      <a:pt x="402202" y="797361"/>
                    </a:lnTo>
                    <a:lnTo>
                      <a:pt x="429737" y="857589"/>
                    </a:lnTo>
                    <a:lnTo>
                      <a:pt x="435784" y="866034"/>
                    </a:lnTo>
                    <a:lnTo>
                      <a:pt x="483259" y="917845"/>
                    </a:lnTo>
                    <a:lnTo>
                      <a:pt x="519600" y="939243"/>
                    </a:lnTo>
                    <a:lnTo>
                      <a:pt x="556966" y="933051"/>
                    </a:lnTo>
                    <a:lnTo>
                      <a:pt x="606237" y="911078"/>
                    </a:lnTo>
                    <a:lnTo>
                      <a:pt x="618017" y="903735"/>
                    </a:lnTo>
                    <a:lnTo>
                      <a:pt x="640369" y="885507"/>
                    </a:lnTo>
                    <a:lnTo>
                      <a:pt x="682219" y="842260"/>
                    </a:lnTo>
                    <a:lnTo>
                      <a:pt x="697583" y="822440"/>
                    </a:lnTo>
                    <a:lnTo>
                      <a:pt x="740385" y="741888"/>
                    </a:lnTo>
                    <a:lnTo>
                      <a:pt x="701358" y="734932"/>
                    </a:lnTo>
                    <a:lnTo>
                      <a:pt x="800500" y="672069"/>
                    </a:lnTo>
                    <a:lnTo>
                      <a:pt x="857468" y="762758"/>
                    </a:lnTo>
                    <a:lnTo>
                      <a:pt x="818440" y="755801"/>
                    </a:lnTo>
                    <a:cubicBezTo>
                      <a:pt x="786984" y="839089"/>
                      <a:pt x="733333" y="901679"/>
                      <a:pt x="672362" y="9324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002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E464C308-3DCF-48E3-970E-4D58D72080CC}"/>
                </a:ext>
              </a:extLst>
            </p:cNvPr>
            <p:cNvSpPr/>
            <p:nvPr/>
          </p:nvSpPr>
          <p:spPr>
            <a:xfrm>
              <a:off x="9198027" y="5286339"/>
              <a:ext cx="2241974" cy="40795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002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标题文字添加</a:t>
              </a: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83C225C7-0CEF-4217-806C-0699D1E54877}"/>
                </a:ext>
              </a:extLst>
            </p:cNvPr>
            <p:cNvSpPr/>
            <p:nvPr/>
          </p:nvSpPr>
          <p:spPr>
            <a:xfrm>
              <a:off x="2579539" y="5323362"/>
              <a:ext cx="5040317" cy="32721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微软雅黑" pitchFamily="34" charset="-122"/>
                  <a:ea typeface="微软雅黑" panose="020B0503020204020204" pitchFamily="34" charset="-122"/>
                </a:rPr>
                <a:t>请替换文字内容，修改文字内容，也可以直接复制你的内容到此。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1219486" y="153093"/>
            <a:ext cx="11429373" cy="8032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33" name="矩形 259"/>
          <p:cNvSpPr>
            <a:spLocks noChangeArrowheads="1"/>
          </p:cNvSpPr>
          <p:nvPr/>
        </p:nvSpPr>
        <p:spPr bwMode="auto">
          <a:xfrm>
            <a:off x="1419994" y="231564"/>
            <a:ext cx="47611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zh-CN" altLang="en-US" sz="36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添加相关标题文字</a:t>
            </a:r>
            <a:endParaRPr lang="en-GB" altLang="zh-CN" sz="3600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2648860" y="153093"/>
            <a:ext cx="209538" cy="8032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4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1685671" y="6939117"/>
            <a:ext cx="1172727" cy="14921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36" name="矩形 259"/>
          <p:cNvSpPr>
            <a:spLocks noChangeArrowheads="1"/>
          </p:cNvSpPr>
          <p:nvPr/>
        </p:nvSpPr>
        <p:spPr bwMode="auto">
          <a:xfrm>
            <a:off x="9852215" y="6882928"/>
            <a:ext cx="242814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276">
              <a:spcBef>
                <a:spcPts val="0"/>
              </a:spcBef>
              <a:buNone/>
              <a:defRPr/>
            </a:pPr>
            <a:r>
              <a:rPr lang="en-US" altLang="zh-CN" sz="110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CLICK TO ADD CAPTION TEXT</a:t>
            </a:r>
            <a:endParaRPr lang="en-GB" altLang="zh-CN" sz="1100" dirty="0">
              <a:solidFill>
                <a:schemeClr val="bg2">
                  <a:lumMod val="50000"/>
                </a:schemeClr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81779" y="7088337"/>
            <a:ext cx="703285" cy="1465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2" y="4706"/>
            <a:ext cx="955501" cy="985715"/>
          </a:xfrm>
          <a:prstGeom prst="rect">
            <a:avLst/>
          </a:prstGeom>
          <a:effectLst>
            <a:outerShdw blurRad="190500" dist="1270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55987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B281C1E7-784A-43B3-BD6C-B087A4CDE4A3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OUTPUT_FOLDER" val="C:\Users\Administrator\Desktop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wQUAAIACABElFdHI7RO+/sCAACwCAAAFAAAAHVuaXZlcnNhbC9wbGF5ZXIueG1srVXfT9swEH4u0v6HyO/YLR0DqgTEkNAexoTUse2tMombeE3izHYI5a/f2c7vpWxIe2iVnO/77nz33cW/es5S74lJxUUeoAWeI4/loYh4Hgfo4evt8Tm6unx35Bcp3TPp8ShAZc4NgKbIi5gKJS80gO+pTgLUM2BgRl4huZBc74H7FLjbSCdL9O5oBi65ClCidbEipKoqzBUg8liJtDQkCociI4VkiuWaSeLSQF6DXem/o+GXiZzofcFUD1notweuSVqOZ8UHJNUSCxmTk/l8QX7cfV6HCcvoMc+VpnnIkAeVnNlSPtJwdyeiMmXK2Ga+S3LNtDZJWNvM1yu+OM89JcMAOYdNxpSiMVM4zWNEHJZMgP1tSlVS86gBreFVO17zWr+Ned80brZzpHMuyseUqwSO+pDOOgn0yTCqn9nrWgU9NAq6NUzIk+xXySWL7Ou3VozzBXIBW8XZPLGqQjiAp1saaiH3NwADFdUdxG3TsGsatqCWA7fR1x0Fam67ZVSXkjWlmvlPPGLiC5WSGllcalkyn4yMNZYMwT5xV66b1DXET3SWnv5Db4zfqDU/1WudsYD/0ZhPQNTWhOcRe77l4KNZBjXVDIptbFgXKTYxu5xU+Zj1dD0wuRzrpsBFPE1lzGAMI6op6ezkEJRJqsAlLOUI2zs4CE54nKTw05MM49ODNBmVu0mG3sFBcCrC3QS0NbdlJOM6jsTUKsgnE+vED0ulRcZfrDwHe0avrA5fG7nm6Lrg7cHZ/I9RHMRoBnOLJlaXeertq+bw3sypVp3PpnCWgVphHpguC+fVzEJZjHwitqVlqm/6OTX7sAcd5Tw1HdNc30HvolrzF+ZVPDJfusXS1CRhRjMB+nC+7DFAP2G7DMJb06GIW5E3dcCY2Df3byvabPm6da7rhzrsQw2fOKscxs3UR1BHLEWZR6Me4qL7iKgUdtq1ZNRL2RZutDgBkYoiQO/hob7zxelFd+WzxUWDtXndu8Aulzes9DrhTkGk1nV7Eb/eDfD4G1BLAwQUAAIACABqGGlJKPVYmj1EAACviwAAFwAAAHVuaXZlcnNhbC91bml2ZXJzYWwucG5n7b0JONTr/z+sLElDCTWW0Eo42cqSZWQqrZasFWYyQhiKss8MqRHFOEmUrWlV9hLJnmWyjhZhBmOJUUxjDDOYYZ6ZzveUOs3ve/7Pdf2v5/88T11Xdan7ft/3+32/l9f7fS+fWGtLC3ExOTEBAQHxgwf2HhMQEEILCCz/LCrC/RezlRB57l/LAo9ZmAvktyt84v4g5Lnn6B4BgSLMKvYpYe7PK88eOB4oICBRx/u9DOef7S4gcHXvwb177EJcKX2nCs47HgctVm1zFdCMvG81u7UbmJXKuqWtjyl+vMZGA7vls/h9ke1rlTfu23Pxj5WXrPNWmvv4mlHXFBLMAWvUbjr4njnzRzt+nL3oyMkp133mmd+j61lQCVIxLCPqPmNMIPLwE4gPwXk95ISj9JkWyGIA/XNOgZ9r6EhyDjUFguwpldOqERAE/PjHBvnX6So6Wa+RhAKjKdTQnj2JyteWiQChkT/84VQS9TpyalwNGEZ53nXJfIMKqr+wBVn3GbLQ8iNFredRry8OjSdw5rI4kmIrL/9MCBoZlSx75ciYhNLGpN2WGbsJirY/TQjQSjJzNw9mD62vThTN15CcHk3npNkqfdr8E5lAeS6ZhMDqK5To1n9wBWh9Fwn1QudcHsK/RiyMQ0qv+6ARgbFStxazyE1TaxHUXdMmS5s7E3jNB6Oh0D6V5QvVXxarp/fVjNMav9OseSl+ZC2gD8VZSGOw1CFzcTKaKkKWKaIiVbR4f180CTTXZLWu/ND2hJmO4fChWJV8b3olFUE98flc7CKGOU4GcebycOtBpJnubuHNJUYX+twgaHIqm/MZOXouHYbCeX+kXYCcn6le9PzGZGpa1MGL2NKKkT/SgivHXQpW9/fPtQf7+fW+ODdjUir45RRqhySA3ZTFbtq2vELUbIiEjxjVTZvtoRBLPd95Zs2/f7RtlexQt8RKDeRsnZJr56lPtdYVnsPhwJsNHBw+h9rnZTSDUyZCx+D+4cTOqqMygAwYKtwA121RfW2pOM3kUjWAchIisMi5hOCKYbXzAl8MzqaIodF7Dl4yl2xsfVAtIR4o0UMCl8rsik2cSIRnjhumjHFE9w4tGDqfk+JkDR4emW3fUOyuatdTCoe3V1bbUh5RFIIl7DVn3L4v6cBZQc9V6LtSbgOyuiwaSXJN5Uyef+WJ+DUk7dnWhDjcEIdeFFQ432SFnJrJIjff99VXeD+idjHEWCSR2RdMsieG9M0elwije8p62DMpzh1c4fiuOrRJOjYLd27k0F0MYgLmCLp6RxO5jpNBgo+tx4wEDpOcQpNmYl+WUgLsjxXHKqs5qj9Xv0nQk4VSiJYTh8sL6qrOYPQXWVch7KFxlnQBJ4ur1/67q7r3VwT56RNcNhmU7+XgwpX7T9Yl75mrOoNSpOZE+DeGbye9oy3GkhtYxqVdVSr3qofmeki03l5LdhqVDif2zPQTZAANag1wYgJFIUziTKkk7vyYxWr8BcXCvjpNd+8HDktU8734kXWA50pbr0bBAE/drFOj50WRBGWsePxQkcKWUYvjboVAOKwwRfBNiEbJrah2J60b+HiK+2wSK3GjzcDjCaLhG5dNwCuJm788kHreRBU9/FRJRyhuD8JY8TkmcsvyGwaMWf26myEadfdCJnjcQVan3kWUL1dRbKF89KnH33WZsDK++Rxelw4uSWK9zPMvEQYXkc4pSDLqfTzXvBdJojm934oxUry68KWSQ698V2VxL2u4MnHPUQUYO7jCkR5yr/GNntJVToJA0Gzmtd37yvXe+5QmUXFj0V5Gve3atdYi1nP9CZSGcw0lq01iisnRIRSDh59xn9rP1JWMrzd6bmu0xOxL5FN3AuNq7QCvh4w8PgU2mqxI0oa2UCP8RHS1ReWRCn8sx4a4EkNpHMndDfjGi9gIV4lpNDGuK+cL0XCPixrQ25FWj7KITFJHBAhbK3oKqdBC5Lc0QHeDkyo835xN3mesKMgocbkECo0m611qKjxzUmtnSYae9e4tQG/QfubYPUyVIqMeH5hVgsjViM7rZ4FIRpJjjeG7ElQW2xI9gXHukUkbLeUBz5kPmu0Rsq3uGUOVwILOTMEp4z+Jxh8XHYgOgAY8Wul4/Bq1BHJH4AH0YVqE+mX2q7PtzFI4veG7E9UXTBIGw7OlBGuCLphJsKfQ7ynVNonASIs0dvZxdjCgnYBBnx4c8jT02rAKHfDAprhvRvLG56qMZ5s1ZQCUctlAITDcK2mPzWLDE7a+eXL2PqFDc7RcAHKITKtwuqDru35jzeSuobk5mxI2NaihSZsoy8CfbbAOn5jr6nnrJg8Qp9a+Q/Z+cRbZ8YYz1x9rtpWUQ/OfPlzuptofMyeZE7Fa3BHw/MLr8PXPcwToCynMHd4kjg1Jz1cu51M+1AuoVqqf7YcXLFpwISc6j9xQunABtXP9hDZG0fPSN2uHrhRpXwvYd8ot8Zb6+QB7SyOpLPU1ASN72GmglmQh7WGljTYnx7o9FidSoaoipXUyYG2za7UQX3I3wsiTDNkEBJbL0rWKm2TAlHMWbZvWxCWbyhZz1bWafu+05LrTITfg9472P/MCVkyIoRP62qVrrSfIk5nmRW5jvUzZl3s5pdSMWWoF3rFKSTcC7jg2En5eA9hsv4eCe19SyZm6h3okAi6iYO9VFDGwXB7erMMBWZ35Xsbk8L6ShU21S0NNF3zAt9a6n7jZsw/23Ex+qliwAWhWgj2ar/ca/vGOpogvxQTtJl8mp6zUwlHK1wD2iwaHYLAwJiV9Q3AsdKAbqkrdfEOJGaul6iCyz/o6asiEKsM1YXI9nZhmgwsc5qxeiQ4YsTltZCsELooXjXp7dsIiIt3vIBMYB2tlRY1YNBNkwHOShbmeFVY6B/rWjRVH2Ra3RZ6ZXWxh+lTgrMTRJZWlMUwg4YJE00I8zD86d9Akpn0OWQqvFl3q5WsuyKVu4VoXqYQVXQ9Vp9KlMGSIZrN822gUDkaBbPUB3x6EAHwcRT4O6IDmJQtSMBYdO533dSxeeBBS2Uvmal/OMNfl7oMTqhX0jG9mN519YNUPUTF/wBh2e6Pnr5DB/MPbpBjVpnHxZkQfvECbPXuCjRKxxPl6hhhTaBIYE8Zmpj4jz+TLLIdR8FDcJ0BCkBtEGCby1KJZjvNMsrpHwMyRKv3ArZCKR/RFZ+Lik+MfdF5VMxZBrH5UTP9YKJG1mxHYVTJchCAnlkjMOQLoBesUA/D3Aqer4fMPfoAhO85Ar0PHrhtVoLte7tUqRO9mhF2bJ+2741jOSHNZ0m5eVxk4T5IRDoxWB6ZCspzfXlmEBHMgb293ucUvpScEvojtEYb5gLRXotNTuxYVz7L7f4AX7ZHQA1pbgLdvLavtGLGM3KHn3bZUh3z0lYG3j6sWBiUmkA7e+hkwtciuAaxE5wLd/gml5NYA8oqHHxSkHIZ0nsiT/RFsjXqbcce8Lqb7M+qrOSQuinYg0AKPqlFSpDN+Pd79Vz9jKq3CY4IXsclBFdMzAZ9yTuTs+omqs3gvjeKPCh8+Kf4L2DfDo9ooFM2XqnQIYnuhaRf5pwZgwYsbaxPtUv8BSh247BW/TUhZezhW9ufh/gvjx0491voHZBRFC4GPnfon9H3MXbNDRq5qGjIePzO1rDYRekDtn/BTfZcy8MQZ3OHLD/4pRGXgWsDBy/+YMfQBV4vUKSGPC5eyGrUIMJ55b5tGzgz3ow9d1fSLeBwplm2WvmoofQ0Z/dnQhcun2vDju+/yqyFm07dMYX8TzCfVBFfRM9rUCyrctuQuV7uz3P+JWbr8kIKNoeMqLqNbDWR8Cc4cTal5M6Vvk1uQm+3BIz0MvrY3Ul9DvtJs6MobofYx9N1DEsR8OqNqyQiRtEKx7Eixa/Z3AvLXcTVGCLyUz46oqKJlWJy9mbCdmdb72qaKtwe5A05cM+1YsdR51iQ6chsIN6pZG1od195yRMeo/of0BAiUXxPmzGsiBN6Q3qqecT++Z/tSyWl9tF8mYx1VJGaXL+MAWJnUKqG9FLuuEGkUuaToyG2yrNZ6hQr9kMoZWNCVpbIHhPLmCM1dnuxzWQb8asuz/8pG6oYfTBHsyiUuA8wxGzlxqiFRq2lizdIFPw+F+pqNneM1WQO4cFan4Px1PY+YpUv/XQRlDk7/UgQbf4vgtwj+vyeCUoxYxeSrVWkximFegXgTpjOCdKHLJc2IWhHoQCqyKkMVFRThq27aRDU/fxW38dT1HyUwVlOjg85rMY0TdfLrrzDMWTOWaK3GOG5QDEi7iJWwHE22fNv445w0YN0vJ+69uDDuEIy1FrEoolbNF/Cb/R3OxvEpDDRBSd7IvcHaWIVROTXzejPG7vaZwIdioujdBrccdx+U/1FoZx+eu99m6RQFBqeWmVK7j+1VlcYN+ZjKZDur5wLXbrv1g/yiJACtnmNnrILsoflReCzrwhG8h+oW4O6H3mRUPjQ7Oin0QVKx9o9qQVY6FnbZVr1QPTK2mn2BxaDY6qMCWI+ykPOfNR9SCHgw5I74ZSFwjANFB5/DZ1BnD6dP9paPax5HtWwvQBwh2jICgWIr0QmP2XNZ6sDPA+6un7bAf9SmmrmYG66D78XS175Inyfgigu+kEusD2idPzKC5/TyW5v/9LETTLGFMLsZyQu9Mrxh8hZDszT5DBMak1Riuk9YLapFuiB8Qi+hD4/AJkLHuj9nMef4aSldQgWOiBNTkH9xhHY7Ga7wLAvG7ZP9VpDss5kfN+jrJcb2wgkrnR+GtTUHSfThweYba60frGjvehiQV+h2INX9R1PZrXW2Cnv/Dyv7KLBgymPXgpcZYAa9gysBO8plerHUr9V7wLjuwMmMp8tjhHbYVrleOAljhR7hru8TxqtQgj0fm23XvVbcuV1da92LI3MnHvn6kJCK8lyhWX6K/UQU+7XOaS2sebvuUb4ZtdZ6q/RawNG8sWIKP/KW8ju8EbFi04oACoFTlAW5W+I6XMhXmbsLO57lP1t+ETueW9WV8LefOXRWrbuY1gJYopUXBNGV9IJIqNcionjaJDcdJgzmgrifvcEnQcJWhSyo18rKbqb232OmzefGER5v+L42xwDTJs4uuP5V6A9v8IGmzc1z7b/UrvQV9xgUjv0dJnTsQ95JI8wpknj2DCdCTfnbmgf8sOYR6EyGu6Nw2Gr00Au1wTWS9Md83ZYp2Cr86Udo9loJSe0sftLRysI+MjkepnXe12BvfQRfL56K73iXmbsRuHubwiY3U36e8K8hb0LHOs5euTJnd4ePEv41pq3W+QNfx1Tmo95fWYXXdjj9i5lpAwnr/zubPlrF6l/n/z86sgRxtGLYGLZHmvKnhWJPbyg542T16r6mk6V+ldgFLMWYyubH/wAbfKjgrLdwkPCOSjY7ddi/DgsjhH4JVec3eQPq2bcfHmWbaS7reKyOfuogK3HUxoiY+nA5H8d/RNe3ODnQYWC0Lc0I9HAXs0OV685lBhML/ouwe+yjVihFFBKhqow+Rw6/6f8VKgYur3ft7n1x7l75WVWG4df2/MQ1DXJ3wUnurQmgVjKDpCQaqsQu34TZ/jrMRo0AXDbEimXXlPFdSoMus7dB3Eh905ZfrL+pe/7CFi7KJz/hp/UDzoIHiVxE4WTJD3A4tXd0/slNANJz+CKGQPEtcC6sgRryVXRDsKPF3eVqZ/P5wpb2XYnFLlxgM8IPd/wWyP8tgQTEExGjtzz1Sv1JyHdMOW/aq1WazhuC2eUUdSUMTgLRL/f5Q4s2nyDT0VJTHLMQMVm7Qj+4P5ScVuXf+6IodP7TI89Q0SK8bcS+ycAul2A4z/zz0q52lXET2HzFq3L7DIop6khFDOu2o7Bal5g6+tLBnyxHUJAuh2RU6ssCnltIRh0U2iR5u5Xm07xmlOvU09L0/f1MWkVxiqEf/8zBMfK4qXSbTdPD8zvWc4W5LHsLkpBqs0QQ0OMio4YASmBBiTD43BaMCaO7Uy3VaZe0kv7VyC3IdXh8si7Nn41C4uhT6q8eeCVhxEH5nabr1IMIuHtHfdWJjeOjjl/8TVXAaS4syQIpXCJmdfh2xavDvkyT0h4RGGW8YZii98yBUoTTHvHxeHEDU4r78OGZ1R5633hzKISXOG+N46bZGuPrpRYeg2S/1VfkUqnWxdUmRBnAvtQ/lbLiBFQd8PXBuVvilLcIJq9QDBlQE2jC6Q7E2hsw+8OpnbCyeVWlqx1bzFNCNAg4FC6Qrg4irCNeI9cPy0qIR2OLFq50tS/4Qe5RHnd3DeLeuW21mThZbiV7paHKPc2YESRjW2FpqkiMxU0Ne9tE59qHswMXul1Rdzkck/z0lF+F5jvk2s+9jErxEwR7fcnGjxa5U/eOUZ7cFnVGK9U2K6skaL9KHFS7wzZw8C0Xd3Erp5hEDFUT72zLTGPON8E9N+AYmxUxZz1IjpegRVRKXFY3jhFCXPCJfuIlhbUSAR/PCUq29QUR9pqgcWspxHDZtjYLPOsbNtthJHWv//P3+piWhaDJagdyCVUWsC/yLRKH1+3uCVqdIWo+NAdPld5jI2JQdogrwL1aOr0O+TubGWUXVaOzGPvxdQP3XTICXyMBjoLiLGV/84ycIDcUUflJ3yNAEZr4GkFYV9xQ5FF4Y5cPsdziTWi/THJgyq8BJWBzV1mni9JW+VU7No1dSTaAa0lz+vqtVARvhvjlvo4V2AJOPFXOcDWqqxbQWwegEDHwPa0lmX6g3evgaKawN8ihlDLaBde6of4IjQNir0PHAqi639xQY9wPlUn9YudFdftoLEMz6HTy0LAtLUPf0S9nfdSBXMVmGf26NBMcriigoV27tqOKu+ygncC4rgT7w3PUEpk9czYvBtueEO331mEeNAS57TuWXxPXCa7DlMB9nkWEkkGv/gdgPh562Vvrhv7ldi0V/+WV46bmFPFMepXZHO0pQ9E4BnlDg3O9p2rBYBswjjxqMUhgKT24pJcbB1WpgnGGjQgjcVi20wn5xb3KN5WOXp3fK5CslHzV+gyxraBr82SEhRp/2D1OnCphfQLkrMHiJzONaOmA5E3SsYX3Fmbti2M7jefWNxJY7L0ha08dZHXhCNXNMgWdiyjfUnGfTeebqhP0SpTe+M0WFbpUKuRkuJXXdR6R1RoxFWeinOpCXNH7QlffZ+zvpe22KWBf6StR9kasfQQa4ieDafCBk3Zc536Cr3MnCHygcZ37EUjUbxq/afym8ZvGbxr/D9MIoTWsT9FDXzDmAncpB+V2yb9g9/216WJ6cLZO3RLY3Fdja2XyPJTyvGubwn7CDS44Pqa2how2sLBrL+ICIOuVlsJpejOQ5e8tKd8HeFWTZGVaFvrpQcpNnZsXFHij2Cm3rzznl+2qwtvz08lU201hH6v7eZvJ+Otm0sWNfDeTdIww7g6gsRU/7ZGN7/yfd4dmx49srizZmf7z3loo8L/s2LkHKTblIjtW/9Sg68x/2SjrurU/DH7G4Of9Lfp/28VqmjC+fnzhjtJP/Oe/+7oP+s+NtL93Mgt046cJb88u+c/PIlXMSio8E7U413ZVsypkhjIeLxMy0+kIKTj6/hNpkUKylDBWRLFpbWRTZlnbApNUPTcMWhxu6wsmVXZTDarYCbAEGBOZVw0Jz87gjv7xaPtSVjKAV+7UddFkQuZGUvStTGbsmuZUTGmxDWizGCFnKpJZrm8TrbhcguW0qlAInOEsIFCwzFH/Auz7isZFKS1OxuBUNp2ocI06ZCCtfklipdWHyXQnk+IbzOvDIcMX9nBlPDXq8WPGv7dwcLxYrB7XWkXPoCp8XLintJBt7TX5Z5km4tPhFZ2Wk28dlXlV0eUDRzu70g6hPmkuOfoGNPhj7Zvd6muUcPLjWRaKoXtVi0dMD9GKnhYRQiuq6Vk8NuPbfsz41lCOOEapZEUEFMw9IEHnb2CqTKY7wO3rN6RrJqwcEwKvGu+A7SYFsg4HzCzZR/zgA33pVH9zCHm0vP8wzfGF5UrLm/16pm5k4+JceuJXcf48Dpk7znpIxLlHc885Mk/BF/P8kfS0dtkN6boS4pPccT63go366DeTv3y2Wmj6u29uXc35oit/7BMOQqRPVFIRBTLgk18034vsN7UsyQ1M4GnNp9M/StBuON0zM9QjkMWg5FBnqYzxy+tdX8zPvbMCVTLJtBA/GLG6KCMiY9CnWL69ZO7ZIIc6P1fV1c8MY3kzJp7hq5oQMw/fKbEHVujTJHOYFWQTf9HkoAVj85usL+XUJ0cjcHTCwAOERta7RXkMzgceroH68KXlbDiNE5MLIMykv1iRZBZmOJgIzY5eFanfG9B/dv4YROebmdiJK8gDGp4klH956RNIzgiuGmRFcVM7hK3ki/phZm8gXl4PxA41Nu21ZHFo7BVKEZOfDWnU/ALfJAyZY6H8DkkJ6y9BdPNmuw71Etm9vhNkk1VLkLIypqFrtqL6/fQXWbys+l0+N8tLpXcWIC/4B+OGizIQkLnbkssXxixAYe9sQawefKa0RENl6pObz9O6Qq15qujxkyoqSAH2qUpvPCQElkz/GCyyT7ZeQQ7QQA+U1/frfUFg5J0sdeUczyUYbgXGLcTZW9TVeM1yKEUfUThtu+rMsM+P9bsxIJzr8YPv8l94g++c0pJWj54a94GwCNuWZ862D2yLftC93/Qm8QqK7lmmplois9F2sWJB31H4tGgypsGnvuuwZuX5596PAyrebPvSsGXglmONLWU1Nz9aH+lN9i69pv8Y+R7zXcNODXQUiJ7REQibKML1d2gsgswzRIOHxjug2X0H8hXlRHQeCYGLrCiHHrqooyXyarF4H5DlulMndm05E40VDQ0wqoOqCt4RvYxW2nD1zrYq9Kmj+YpxKKJemZuqK6wLSQ7cpOCdJZV5t29ysy9OAdV7tansjCx5W20i9HXarZ+2ALy6/8y5rMOWLWmRAYWS7oBNDwV9gaoyt1PXF6sDCUEFWPD4U0ooBdf0pZqzmBSNdc5IUnrnHY0Net5Rkry77Dp5MEYJWYe8JgyW1BOn7roRZRWx8w/BR87HpfEmpx9Yyys2HNIZtOb8rWMnOP47Edmrvztdy11nvQSuqwejmeLNDG6eXZYLbE4+UobH9cLGOl5OhLlGpGsssue1c06j8W0Cqsuxom5DRua39IDe1JXFlOdBwmaw2o6SYW9HyX0HzieEAxq067UzPp9gjYP0xbjxq//1T4kwWDBRMRprUBJOrWR+hvnJrm1AkR1F9tkWAOMoOFyT5RzwuNAWuIC0OnJI3XRHUCzUixSHHbTAu9kfk19r71/S56dvvmuwfSbG6NF0FI+nmu0bcuEkf+uFR5zvgn1bg621FlGvk99twXpRG9iPUuXYLSiYHlrHusnc34xJhq/iras2njWiiSqLBVWbNsRhASd0IpowN0eynuIXCOteu1+ZfmyF+JyNuR7fB1N1UBAvlcXaR4hz4k48EJF8Ymg1g8hcyw2YFT8cHLkjKIi7tIECkfAhNkDWyovsKZN7VBkVYOpPzLoIwrU9ClQKfP7ugZ9pRoERwDJB/ABa/5bi4vY5wMUpU3NJhZGsh5iuOMydBkekUB5ioQhznbIKPfRiKgdR6dwpHdVehNsdgbzkzau1CG1w3lthw0Le+wxawH3fXTmiJX1qTz7gZSh9dNur9Fl9ziWE/PLTHUlRNiwOcVGa7aR1A2vJonZXRhNgLQu9JW5epBLMY/xk2aP8dFkRsGTmxyfpIXkA9Kb0M45S+8pLNKceduKEwOUJRpy4nqouo11rWhYi2DTcyPIN5OUOgAu9oUjDyZZlS5z3uPZZ30lJJRkfcCbvrGBdweChDFHPksvmb3Ys5kZw0+6dQ2Ta+idDZGIV3eoNGTY3X8fBZOHGv4T1V8GVTmYx5oqOkW8k64aCsAx8NbntUenC8Vm9nXELVzDplPl3NMl1DXporI0xKPoBnDNKh4ECHhxTDLy0z/ayuU2pVcSQ1EVswjPhWmtcBjklcoa99k7BzPczRjXba2NKhmVSdVQNt7p/LqKEk1iu3KY9F6HZw+30liiIxFKchYmiedXp8jY1lVTGtTtuBWTBGlLpNlnkzV8tOeUnSz40hqWckvHy7zA+7fUUDW9A3ODBN9HdL1JD7jHm9nf6z38/7zVQ6FX3jEsZwm6ApJ8vwO4SMitPoPVRkaVH7rw7UhOHtTRq1xRBai+FRS4iliuNi01yl7MWp1m3wVlgzMJhyPz1s9l11/ZovT/1aE4Y6lItMOa/8D2YrhGJcHm4nIrisPLk5knVO4O8gO9N8bimeWNH3lGbtS4/geXTbpIFa1GHqtbGedE5r+5/DboqG9KtCCtX1Fp7bvAoycYLOVR/0v/u+W3Fr/jusI3iBhFLLTtnbenaDvBqky3AzxqeawAXPpx65HqkmLlq5RL9QMi9OKIxZH93OWr+EUpNQQ0NZpJQ1dDsZ+lcJo7HlF1hhkp2/SAqO8FNaS32A7EqmWsAMtEbuWtBdVbhQcfAnywv5eq+iuti2WaaMjxMr0+j4R5lhj2JUPxa2DW44LGHtbj2JOIh/jvPaJEw2WyClYx1VIvjQLKja08E2Yi0/TL4K5hPgNix775agmdPizsjsz/J2JsJhz2pwSMZz97O/nWyiXa45jRqpbX/zPegOHYm0hvCbZn/iFfG/3pw7+cdc7zWu5wnkWLTdvy2E8Lk0gmO3LmN891VHAhD33K1F7a784jfVlvHu4H3VdxRnK341sq7dFunn3DTEhN7flsBiOh3jhDEBTqbjvfPDP9S1lbNYVWzHARF1nko9xNpihjmfFUBvwSsqnYAxcahfJGL9Cx/3kWSzHX63Ty2BNXXUCkhGFy4C3fYleXXO87ARH7gnyHbrQ+8Zm9eZWcmfBMSVcQMG9nt1pB45x9iMNMqZu+p3mwXVfRVDMcd3xrCWwE/lAlTuTlTd2LPsFohW4yXV3kE/CPlaFGaNjKXAeZEQr0erI8suiWISXNZuhEwx20DA3tgcmqm1Hmpy08bcLzs4w9UB1XUHpq7nJswuQq0LmqgGBZK47DvjbS5qVTRxmc4e2i/zGyDJrKoDMFijH69GkCCzDU76lmZzn2sNdrxK/Iv9mpNcxG+VxJpBcYOP1nfHQPcyzoW9cBuoHpxvFovi/1RRX+18WTNB2o1u6XaeMxaGKxeKXCtTSGkd2LtEoG16J/Nh6ouT/WPGJZ3jO4EvmgU2LUYnyzOTWAEx7pTZrtSxDSwy2mKV5n2L5BDsSr9a8LQdKdd0hiT+bF792LUfzU3A0ct6WXWgCPEAmBFo9kuhy/O8+MsEmfRXmvksPDNY1ERIIoYkjDgNWGiAjzxSbhmAj/liZouMv1uMEBd3qy+BK9VR6MhNDqjX0UbGr/ML2I1NXZtjuJU0Wzpht5GGI3tm4UZWXBAE69yMF1IRo8nhDTaDQ3dvuzisJOHsGLEZG1OYSAJt7ludmPO1/T5R3Pg5rJkMbRbgzXgwDDJRbBLNMHtbNqglTHoYho7DtNUH2yciW/DuZUXHdsk0ig5u9daOnpgljMbmv/wSrI5TQYfCx8ZH4kPS5GVNXiyy065X3MwZGI8kbwS7RC2DJhmOPmiZ+vS/UD/Aedaa9/SSlyHlnJcjUcIPisEiWRrOAiKg+LWYS3zp2InVRZBVFnpQdtL5rJCDeM4vYDOY8Yf8qHNydKwaG+urjmrnz0wIMVCvqb/mhsA2o049yZf9Jxbg2W+qLcj9SMXLqllMmAedSypfSzGPU8aqXxxuW1/yEuXeGmi0bSmXtsuYCFkPN+sPySMZNGkE9nHKGovCeOvsmRR9KbzPYyu6imYa1ncRtDUc4qpOc0JeU1DpHTuTTEgzU1mr5FyApkqx97PEn1IKHBhmp0Ifj8wFv6kRls/yw/8Bo5T/aXWWGjdYK6T8zO6mMledagOg9j3OinqbYmyir/iBmJr+Erx6MwQS+Q+LZlBK7/g2ZQ0NyUiJmNGWpTrPl6LfXyCLc4EYZRVX3WcVSTRKhDqV4X4KnwCVNVfLAO1S+NiujMtiSkax1oxAt3FyQ1C69N6RRMCksFs+WgiAElIVGVWVxpeQJuXVQJ3lmJt/Ao2qOKqJPw/yhN9iQ10umZa7DY7qISMaBLNtVnAi1TNerWRhwZ+dEm572sML2KBuR4G7/OdvBzHACuK4QJSLGnKM7jQTi6CCY6As94xZAnuaUANz0kpTt/imfluzKDY3e7RSU/J5c9ZCkSDjwVmbRu1ClePPzEzaAs/31B9yvBVu6gTsdDL0WALfyNKgHq5gAMscpbT88xyE3zqsEFbXcu7eMeffyqd8apIEStmGEeEH2abocHl5tgQ8dqOQ5oCMN0VivrlS/Z6a6bERdEPgWFEtNi0y7JfcRsJzaYuq6x0jNqupsx3asrA225OcHm1jmDhX6ryRWzVimmGK3c6/5MHtgXkwMHC8/m8ItBPxyt4h7nfMyP7+3NqpGXWAPKml0MZnnPPQPNOSt+LU9e4QSU74ksZWQ/EmcM/AgYT0GLZNUe4sYgWUkBlyRlhfMPZCYc2w52LfzrRLseNRhEznY76vGt6ekW3a0rltAqPCPLC30vo6ycbD8csxSPQyyIeL6/U+j2OFGvNXp5c0x+HlXG1VrMuLpvwTQzL0f8u3Y6aa42ZQfuE7aAPZbKdjb7K5uhPWdOtBDDlJnee15acz1n3Q4BbSoPPcZrzCt6l3FDqwRdweOxkFKtzkYBuHt9jTA+HrcsfLFfTusf3bM+9okcuNstkUs/wBRy6G2IIf3ABgCxfwCEbb0KJ+7osfA8afTJ4/x/Z8jmd0+o1ccaRx+4JvrXhIzhs0GGuzPbzPUjhOzH39rAmfHG+gBNG90QxPNNA7DpQbwWrj8rIEwGc91Pub6FlJjCDKnC4Kn78skQu4U1ZE6Nfyqn9vRWh73h6Yy34F2zS5LMUDHER0MInq1WC6+RERFmXMvKiQgpWoS+BPAKBPyoZt2HeurWKookfTin3j1/kKplAq8Stn/HbHmzNbvNlC7lZdb+yGy8zrS3SawDaXNsdbCK1Jt76QVCigsnQMYo/itXIfOqjrHEC4uTekHj2Zx/QYbYLOP/JCvWSVtkqZ8yerPPbXfUqLWEV2iFkmRbYHX3lx7suLYBgy5UUIfD4yT8+3nM336j7D2+wsbZDay8vw0aTLzdvebUheT8hNe/HUvAOH17peS0gT1dUrt+i2aLJYbfRwN3wnqv5PxhY738q6bWJmOsrL2vIe/wM21b+9d885xeY9rgQ5LEkRQC+qPh6Q+PrQCvRP+0+80rcf5HmuSyBZ9opWfE2gbuW3r/9170jy9rsupWeeS6989Mf+a0vF7PG/AOzfu17QKv47arIntQWfGN22e3vrq617V/3run1UJvA9OguFa6/2be+v/LWG//DF8/d+7aOeMLeO7d9d4CjHv+6N9RPV4aBm5Bdok4p+srf+v4qcP0tUZ6L1xudeqbtnT/6vXeg7r/urVV6S4wFY1xb6uflvynELyPd3xLlIj4t+cC5HuAux8Dvvctk/3XvVOKRywva4Uvvh498V4hfRre/JcqFOanxZWzfa7dzDH+l5/+1dyv84avFVBPYktOSU98VYgvwJ3/Lu4v0H4l+RYmNzki9/W2d3/eQoH7/vveonu0pVGvmEks4G/pdIX6ZVy0xUA/YDpD8vVHv9qU3Xf917/895u3VDB17l7U4va1qsxeQtZiCmktpm2S9sVCq9F4PUvIBRbDrlBYnbeBDz00no1ZPICphCSpMMjccIBHlcBaJVUkicjOPgqd9sPFzE3Rmxio1cp6RWnzxuT/df+HvbqsB59lkEKrh02HI/Ns9y44a679KZxhF34aBM51pAUeAawdtq9rzu67CDKdDpp4T9eDA91Wup8txCidHyi5y0yKNDT94QJmvInooil78lLV4hh6txIZKcRTl7l+qdFm232/zxWQnF3oRBjGhVt/UaSCbW88hi6W7YO2MVUok4W5Gc7fr7mxDKRbIFshs7NSqic06nZhc0KcILm6zt67rGO/xzOozXpwddsxBo4nwrJMrLzz02swNM8I1R1pPe7q9P1m5xGd4fWVvE7A52RSXe6mnxE217iYgfpNWrNnWqs1nY61HeC8g2BeuVRK+yknIahgnM9AbD17SlnXaF9KJdP7DUWxkvGHcM1KKQijc7rC3YXwfK2Sh20ExmKX91EsfEOmmNDxXFB8SX2JZ5E+7PfdslgrHvpMexFfBRf/pHy9/vZC5/SIWrnRPbpXOq/5JRbBscXGtNTtYZKtk7t7E68R2+70s00PrTln66YPvV2DeaAHjzj6stDgmZFwWtn152iCMNjtpQOx4tECFK229uhBbUMG09vWZ3Q27kP75XG2HGFcd0/MKrTzeLFXHXJ5Cje2Oxrpg98sDnuvfTYhUfZUqGj5Ehls/G793hkYrcsp7h7zh46j1npu8pOt19zBce4KSJmAXsaIPSxAb5s9VPDbHAj4EZaxWI5/Wz1q38xb8JyTIY9dEGAxfsxZ7SMhUVoJS7mlTfNXesGhIdfldl1rrS5YUxBV0bcfGPa1FtdYjmoUbnirhTHFxXKDVnXzJMq2lvSS7NOx7oJn+6ux3e2rd0D/Rv+7YxKqAoDxg3MC2V3d6XSNyNV5x1VKHPe42Z5MHCB/afLqI4OWodUPJvgUTNFKJGpoLzbrLdjoZXn2XMbsJSAhK+iQaWdIHU2WoMDVLNkDgBhd8a2wRVTyfphfzD9wCvK0DjOs0ouDKN13peb7Jg3ToVoQGgdx2d/PklYEty2+x48inraVqj7I4son1ix8dL2mVoYr6uCtRrkmjz8aR99ck4TFdsV2vC4KqCVrbzDMAUYSwvVBpEAZHzMKZftR+znIUD3nChSrqFQLTekmnUG1VS3yEVuV/HEC23CGvYPpR/aKq80d/EfLM//JRY/PgW4djzMpNCeTRd+oVoqnnbiEb9x3tvPEdL6r87c0+FlxfeemnMtZPiCHTQ3si57j+Epm0w/591L7WEurh/N7e5bsFhun868jZ8U4Djdg1vjR6hf77+JN6zhB/7erLJ+rfD1dY/fsIEna7obDAo2/J5Aww/96L6+4g3zpn43jh+1bwWNO/BkpmVs+AjM5c+aXXp7T/PVhpHDHW3fH5Sf733ib/HjCMnVlXV3X7wtKgbfy/ELRfpHs27nPpTP6Fqv33wGnS5tbt+MxvyeTScf8em8qm0FtfZOe8/L61Pe3+r/X0zqPjAJb3hyWX5aPowH+P0YYDMmXXX7B3/N4789/r6fTOq6cgbS+XYhXF/wWs4tyuO3w3/3Pz91Q+6d+nA/9vMu47coDKBYo/adbVQxw54og8LbUninqhE0oqu7O2lWRz5n5bqIfAD7PhKkkKNzGtLadWnTRQVj4FFRYZqtzBnfpEJGQN+2LND68mTcgDkPPvstaJ5SpLF+p4uahHl8wEV3Txjp3/o+rCTYizEIyeeHuwuWDtm6fi9eHGf+fFgLxwjwOccdT3BdPSYszwAA99cDWqu3mjegzQ6U5UiD8uPGIiJ6DyLGbjnqSebT9VDbojO4bV7ixfUolZs3QZIzcW/H2jnc8dID3l6Re8JnwqKNDXOby78zC+hZxr4qIm+bwmfCofwKknkWLZNU58CzAwwVdwDIdCWqTwUnrrc9i2AHU+977MTqvKYzusUPO2pFV5tXWrQc6nsG0X+ZZlsq+dFga3SDQIgZODG54S+XBoLdvOOxsgo0+YPsmvOGN2OluNq4z2vV7v/Pkd3csG2HNVABsnD5/nW7G6o2Mnw1V6Nb/iT6X8BGaHfsLb8WuI11tw4Ldq1rJPvs2ZX/1MDWzPNY/sof1pSP4SWjLnSD4XcpOxT7hGZnfu3tFqvkqwdM78ymjN1vZci37y4s1DEt+LQEvnzFcHliwFP51aOmd+N9qWLgW/y01L58xXfZ78Vp//36oP2i8zdPRW22aM8dPQydoVBVVZyPlPNid4N7NG+8Opfb2BeBNHEm8j1CstELSRwUpd8MpSogRtCFaA4CF81Q7K41XuZdm54UZ7rfO884DQsUTlj6NtaY4bjxTHUmeponH5dHXGcCICj/DNUsJ2rNKsKLzApFbQ28eNc5MgJ/lJ8YoNl7J3316DgPEPefrWcqvM3S7bGKsswqsJ1tvMuQkuWv3c3b583BSZUrI5t1lvjjT3kjI+sQrtphSwz07EjELfDPSB6DI3ZxI/3OtjDtIc+zEpXrZ8FUSNpyAIv03Khu6dR3OBceQGi2Y0RPJhvdr9EONXqUG7bEzXnbIzDupyCXbJex+rvG3RCKVIUQobw+YctdCSKliPx9gfpDkhG3z2poXEe1XDSZtrYnEBkKFq3YEmMq66aDVNBt/SdbWrGar66sEstRfnlcRyCtV0fRLPTyGjHvCAYMtRISXJSwoBGKxooI5ZbOEWwunCtYPH5PuL1a/dPWqcCZHU4Obs3W8XjaPvAtAETOhpa11nSrH6+7jJhwupJ4tbtLxPahXDSTCQmxKx075uOLdCSfPNQ74WZ8ezOGKv++tzB1SL8xC53bE126i20hwTdjvG73TkTjaQMEmWFRAHEW5yspTEWygT86rHL5lJjn2Muwu4QyCT47Bw4uuuq2Rfo/xm1uR1OF8/soMncmya6KGpYfuY1Diyf/mb80i2N7B7YlXkpitNyaYU3NtNrbGIZhkwRU8nOzbZjALZaPRx9B0tvRtf0cM422Cd6xeHK610ZZ17Bv68M4XM194ErXj2diFJiR6XuNX/Rbp68FCRaCgaIksAgNbeHHw7ufmM5OxH2FxRfsW5wP4Yr1l6hX9HFVQVolIqc6qzJBzQUEIoVMlMwZVT7rkXFcgea9Au2WNX3NZ11dobuMm+P4nst5mfHZtt59rxc65mxZ51n92Ajx043RWfHXj6KLJYbXkSA+YlKzKyEEPAbcpuCqLEZTHIRZUVBR1nlQgcPKamgeF2ksKYMoAZSQ589NnPmj0+YWsKWmxDtNZszwQB0japyvs9mjKtcE/j69HPbv8/0KOzej9Ctsibenbh1UWel/nyn5nmXzrCKIigzFPZSRSZQILz/+APBx9yTWbn+Wfq02dQO4BPKoijb/bz8zCFtl89DNflCaaJIgIeWIuYlSMV4V9NmoxjVjL7y2naz5qNaAFw/v73q4n6N3Tk25vP0XmPf6gdaNZSXeTkl395Yv1+1Jy/W86X5srTciWad/qiLV5eX4/mjyzdY9NwX4/8P6xC+tde4uihze68u5ALrbp4OwPvwCj+Ud+WJ+9HQmCM8dRr3lXeAv8h3nFtsVge2hw+TeBrM3WHeCnVSa2dFXPnjT2JRx9vFuWdkOw8+mjzmrgguLWd9uO2UP7hy4Cnd+J99eL3hz3eSs4Xo075duHvIdinn4qi3YT/LAh15K8jCb+j/m/Q+Bs0/laf/8+rj7cQuCrlZDRqNgaVXdjhUctXizRCNMY77MyEtz3hR0wqXh6+X9gO+pvGbxq/afym8ZvGbxq/afym8ZvGbxq/afym8ZvGbxq/afym8ZvGbxq/afym8ZvGbxq/afym8ZvG/zk0NKtmh/aCLdJslsk4uQkPKdj8tbn09TNQjZq6P3yc8uvnqbpcw+Gxw8dx95erneV26P365SiHb1+OWjwcufSTDmbAkKkmFX3Nyum3seADbbxn2e2iDFTqy7BhGbwz2M0hT8aK6YfFf/3q4Eo08H//q4N/3Wk69V9eR7zeE7rl2fwe0E+vLjo/+i/fBYN4yn16/mDwH9+srfsv89z6jH7AYyYa+RP/Lyz5fyJtICEFggz9/UU29V3WYuivj0imVLNH2ixMp/5s4z1ywnsm0qSc2l3QXd2N74Zsz5a+8ZNu/SFCOMdSwE3EfLG9Nj7MWgWZfWUDYxkseiVRViMqDU2pvT2Nb2o7MCj2cFt4Pz2zR3gPa7cmQ58R/oeKAO6TG+6HueR21TCrOQs9O4YMtobEFiEUiKmUEEv/soaNF2KFtWIUOE4INEZpAwAxqpv1SU26eagRqXQyHZzJmcOjkFKkGGOmCzWsazScxOpPy2TNFKAQgZwFJgSBmkrKMvY6GVORSb4GEfUjVS2EUaqnkgsqsAx4dT09qFN3XoNFVQHNNclnBvtWf9HRafC5RmlBMPtKe4LTH4XdDntw6oL9nQUgCpJO6CLkaH+7M4EQcbOpdwb1BB6Y1Wak817pugcbDWnvDgpDGM8Hfb6sabECXPnQr4hkm5XuVrh4s7RiRE3awJ2o79cb8o6+yS4uy0JUkuQfTiTmL5q4h2cGzjfpeStFWb9nZ1AjyJ0oC5fNA01VV3D9tITgCcDMXRdjFUIj/Snk1b5Lf8hqNaAwMz16m8v8H1U0ViFiYfEw0Rby0+AvyeiYfLFipUfVno2AcOf4b2/rj+uuSbpT6td3wlf1+qn21CJXcBaYaTQf0nxyVGEDYMPLe4ER/cBMmCIm6vwlARp1Y611rjRhHaBe7M8grcyc3Qk96/F5GSG6k03zDd63RKOHOLoHmnCbhK5VxXEwWposjegHEa4hr2XcJYuL1a/0z38o9RNPeUrZsbmz6wrstYw3i7E1wdAkSx34sv5QHdhBmIAhhDcY7v923SnKFFBvEkQ2WJcVltVobLkQFtjrOj3jtEEC4axlVzEegvw42qGscvHyoEVyyYXrMuAUo8FR3DMC8orA1kUUsHsf9HpO6KaBlkmVV5kliLArZh4v5lUc0ZSwwC86xxDxIZVnd5doyirGU0hYlWQ4vvzvSbRUVlvS7uYhv0WCBP01zMxbsMhzCQg5+rmErnSi3upK0lunvKFztdbawOYhRTlAQ9y1wQVP9AbpU3vzDxnepxuTZ5NGStZ4ntTaCThIgHoR6TGKJSYojZCe01vqnnz2UXipCWMFx5UeztiLY7xBpjMyZXMKcJ3fnlp7oShIK7q7leToNRvOTn12eKEf1VcgpbRdPqdhI2YVeoc0AF4efCTIWmg/7YX12FOVN3CsK1qrSxJA0dkEfMkauIUpSup/YNmbvNA9MTs/4QkKn6QphdcqEK0wEEb6/e+fDLAXPFzVM1VCGsR9Pv+YxCJP7uba7HpLiRgh8HpR3pm18i9gaax1b85YorwUZpA5e2799VkDJ/nG50xgXFYpCp5fibM+SZ4dg7BSRqcUwbRnFRAbUxTJBM2QNZzZJdGXMu6qzXtg0JvO+9wlffqdlf+TU6+7wweOqXxpRvq2XH5ywWD6YQSM9Yk23L798wPXv21pg4hi+ETR1N6hB0hQ5vyFxs/GM+NtiHASV48sxWLy/wDKSVwkmFPDJ25IyNbZhrITMdcpLN0BSbO9WjdQyRqLfQwVijrrYdviKtv3hq9uV0DsWDZVopfvQja9aJncEX2XMfoOntZtKb+49867ElmRfXDONdkmgfHULi9/U8TrKmdHrena1ciz9HtKC2Pi/qwC5EzOg6vE1LnmOVhXVb0EleB6GoQmV3qLExByxNUY1si3C2djxJoyzme/ESb5cLFsYHgsIvWdj8K84+3gzqNa54fisMDZUvXDJTJhXRaXpja700JYJiWVRfpRuNWgMou84XsnaBl7rD9ovkqN0HBYPoInpll5et3A+7B2gNNDNJbfQ6BoPhP30EX+uKr9/RG7GaxERM96ywxv766DupZQvAmzd/zWATazRAa8GsSe7KS7CbdVyR/AUMjaKtSQjO4Ul2UdZdHYFNewM1LYHm3WxD33mGomLjfE+Y//OIY7KwQfsc/Mp15RQOLUFtkZOo0rKMM0ozkL0Pwb/YWEl3Aj2rPZPpPSIvjWCF/1zPUcRZYR1YmkUF4Zgpw4rAAj6jG1EzYjFXFF4yHDtGyIcf8HbaQiMT4LB4Q5srz/CEBZlZESoWP1UC/AfZyLNTAklBxrGp0iepyRlxiLSX0OsTKm1X/ocM/9EOOqPLR8Te0RpLjjzkYO11XEwVoKumNsF68TnEyMv7C/IbFpH+UvfwSOUUuJmaXjiimyCfXU+vKqISa9dzSfXE+dp6WzK8Nmw+FIb2VwCizhdCtFmyinaCFv1wDcWjXlSZk9TVTJcHPTryKQhjdviSvIxbXfTbgWK2H48PPC14uFSaZXDRjo6ZDq9be3s/yIBzXeMthxWu6kWL+upkDgtnhK4Mgu9DLrRY7hRWz6wTM+UutbvQ12OqzGhKN0vj8JOPsluDr8mOoNqQxZh49PburVvIZmL2QYmac707KiLIkeRCrRkNaT3xhbQpOpHldcG6JQrlP1tE0hsJ52muVS21FF8Uwz+DJrYhpddErg5gycdecpqU7v1HA38zkXDZ3feRv2Zygya33adhacuHKH47KG2GDI5J8rw8vjtlmWED3WNTLmbkC9gKJHNwDEU7oafcHOey3nDvTwZFn57Xnh6TPQuGrzkj86muyNaeH0EqgqcvF5AYIinuPVeBHrvO8d2kxybYPjDCbvWlmekAbF/Tz6VDJU1dVoPFX9Wgli95BzrXU3MAc/eY53EdhrJ24TnW2qqWfLIFY9yDl3qid4yA90YpdejlYJPlACXUI56bzXqgzf8fMk7qyNABA/Uj9IWtcHi5hqa/eIgCX9PiLOofFNyRZEh9nSUwfydZpJcF0Dw67m2UMInYE4xFW5jwt/DpFhSlvl8+ebtDQIJeqJhIXdjlrSBecmWCe0ilWA812oha42wdXGZ4XvLiRkNcBw64h0lvGnz6XvWHCI1k5GV+nUKPzWB6vKYypMeBeuMyhPencX8ppLfcIcQK/8EdEevOs/rxVEGcoBWRm0RFzwwmKavmX7wN0FmLZkan0zhxH8ttuSbfzqT0a5i/iNqGPsNKXN8uUZ9VUw4HgSOAF10nodKwu3AVfm09Ax6RST1EexeB2EsDuiNc3pe/H8cndQ8xqvB7alz2XrkjAWY1JO/v0VZXM1K0wL5zpiTKfRVGYlFZFGmo0nvQhLiHx9ecja0QfZv10d/RTueqRd5vX0GkBDQyDRoiUoT+3EM0Pcl96/Qd5hvclFZnX1ef/MwRdGDjjeG2qQFfLIGxrg66dEdRg2T0PaGA9b57SfDkK+7PboBX0oxfnmZKi2r1EBPU9UEpbPB8oRkeHEa9n4yYIMcUf3eDg1FVfXyANiJ7V3OmlPv8taPE8/WT1zMk0UtfxzPpUH9RzxseT9abBV1Lkddj46hZS9N1V6XA6rx8ADyj5Vyb+P7zxPWnlBA+itCSxzD+piWPZgXIi+HLW98hIjlVcsV9bhGF3D7Y7fUHAFwHh+7F6SEJjlF1FBUQTPGc1NFlzfECA4EjTyBguLPLxY1SfiTInLgittJernvwZtkdp1RrBo0P1LmQPgcjyMVHARu0dLOicaSQ5Gevqrvkfvo/V6BfoOmqBcVRwWzvUvdgcN+XKmPnTjmgjy1v6HiYEs2EKI19t+pC/8hfmZ2TdPDykHjiEBWV0fNF5hZzls9RXJC8CcFByeVWUNmTn995OhgIiPm5UMtyvInfz0bLzg+sgl7/y7PTM2T0853VC/PDQHY8puYCFCc/1glGDEXWwfOQig46y9k616HG1Ge3yXLagzd67c+MugEJPrU7S0HdLg3Mh/GzrGoBAdlSSJpce8iLBqhk91yVxO9XxOG2hxGDT/JVcki9VLzjfVGQsPFt/Uk5/uTNArt2yl5Nbmn1XtD5RF1lez/Kz1S7JwzspDeys1zxt2WRAaGUXiMUEIBWbHHd9cV0Vmi9q3a/8QQTyIw+4nxeOQBde0YBAzqeHIkPZJzZh9HX/q30/o6l53/SOegLhyZwsK2YrQVZe6A8NVjUuJ14XVWzTrTMfq0Wbzh+PDGlK3KSpZepCDCBj8aYSVeNOUk1u69DY16vFaaylAw9EHw5nmdZMqu5nUxS/U/Cr6/heUwMWB1YtQOquawzLHtptjAVOXzIdrnUY+BhzQuqEU3Ry5+dg0++oKmj9ST19JiaUw1Y1UDI+6kjSef7qoSwbQoA1w3EkhpBSFhURUVY99kkf8/eWBGOBXN/z2CRaGAmW20HHeuikLFR+REeMnSWqXzW1afLgA6/gdsCceRddH0T83noSPSR0knd1qzc5FWGp0zXdCFniHSb2K1DGNlhUwDDW8Gue7B+kQ2oVAuo20T3qEpNw2zE7PsXyM6x4XryvOPf5AkYtvzlUnfgsFdP3JEU1U6IXBjtSWItLjFMaspyn9VoDqFqBcL2SsMV7e/8QfxePDp+rs93HIHLbS19vIO0OsRlaGT9TLqwduOgsHnVgXZcFGLR5sKYLXDweWmaX7gIIumzsA2jjrS7SlFLti/kZScVEnS/3y1BTkcjo3wmIeGKssih2f2ex+3EIdfTsqF+qVwTwwZfN0nKXa815luMxZOawHU7Qw/QJiLfsdibNncSDTT0iwLccV+YUSX2bMHMef4SWFTAuV17jPW4HevBdEtl4NDwU4iotTdT/ec0esOHQRS1/BNVOgSefBXa6wiUueoPnZBo9cJZN8pW+09eWvhLcemSmf6S3V/cAJJHEeM6hFOEX5DYLxnc0WTSXsx/Nw/azFtOq5tK467Cx1EPd6aPQdzXN8wf6pqeCm2o65aOxs67idSrUL0fBj4HNGneafMc5Akxipv+FYZ81WJMmESZ2J8UXloiR69lPxhu5sXYdHUxZNO7SHkQkSu9131Q5jQMgLmFQYx3mhgDNf4L/IxnOctd4PmqAXF6kcZBFT+Lba5DzvMnGS7VigJjyeGVzR2B2LR85u9W+9gpM99R9++sXrVU60az/MbNEbztwNQ0jjb7UsZsJAdzE477OtwxaoG7ldQlMdOynBKGawPpWbnUpIxAyVvRlNvRuef7VNTrzeE4I/92ccXJFedoI1uFDayMyCjWb+pwwBNGC6jxleTICVhL7ururqHUrcrbB7O7I1fHEMmm3hjpP+EgNiD277smu6n1kV7G8wTeN64M+GPAd35I1JsInKaURewdKCw8BbETed4i4r1sQqC4kNRGbqSQU5sQ2625HZ5feisd2TZR69q7fXF+ENg3btUYAImSjNd8To0SRvzwZz/SBo/h7o5fysjfE26YDroOm20dDcHwoWDwDTO/1A7umoiW4kBYe69uyY1vnWVdPsXgslxPlAEoIJH8J3l5Joz0JyybBn1B0HfvEFeDn2aR1/MX+xf5Y2rn59o7FZhV/RA/lH06PhG1M/11EKiTUbqmcbNO9ffPXPj45AoadFNkm9HO50hHTS1MdDDj4uTv9H7YbXIKWazbtJVP+P6gkgt9XM3TzYd5HZ8mTjduz9f5Z+PsCUn96ZfSmGHhrnPTC8NVr9sEjlYBcd3dU1f/vH1srie0VuQApWgGnRvLohvVm9QPSK0N5/iKmm5hVg76hUjxVrBrXM5QzJopw+flSA++vgPsu9+ebQi/8XUEsDBBQAAgAIAGoYaUmAI88WSwAAAGoAAAAbAAAAdW5pdmVyc2FsL3VuaXZlcnNhbC5wbmcueG1ss7GvyM1RKEstKs7Mz7NVMtQzULK34+WyKShKLctMLVeoAIoBBSFASaHSVsnECMEtz0wpybBVsjA1Q4hlpGamZ5TYKpkhKdQHGgkAUEsBAgAAFAACAAgAQ5RXRw3AMR7AAQAA2gMAAA8AAAAAAAAAAQAAAAAAAAAAAG5vbmUvcGxheWVyLnhtbFBLAQIAABQAAgAIAESUV0cjtE77+wIAALAIAAAUAAAAAAAAAAEAAAAAAO0BAAB1bml2ZXJzYWwvcGxheWVyLnhtbFBLAQIAABQAAgAIAGoYaUko9ViaPUQAAK+LAAAXAAAAAAAAAAAAAAAAABoFAAB1bml2ZXJzYWwvdW5pdmVyc2FsLnBuZ1BLAQIAABQAAgAIAGoYaUmAI88WSwAAAGoAAAAbAAAAAAAAAAEAAAAAAIxJAAB1bml2ZXJzYWwvdW5pdmVyc2FsLnBuZy54bWxQSwUGAAAAAAQABAANAQAAEEoAAAAA"/>
  <p:tag name="ISPRING_PRESENTATION_TITLE" val="W48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1_自定义设计方案">
  <a:themeElements>
    <a:clrScheme name="0炫酷汽车001">
      <a:dk1>
        <a:sysClr val="windowText" lastClr="000000"/>
      </a:dk1>
      <a:lt1>
        <a:sysClr val="window" lastClr="FFFFFF"/>
      </a:lt1>
      <a:dk2>
        <a:srgbClr val="162269"/>
      </a:dk2>
      <a:lt2>
        <a:srgbClr val="E7E6E6"/>
      </a:lt2>
      <a:accent1>
        <a:srgbClr val="CD131C"/>
      </a:accent1>
      <a:accent2>
        <a:srgbClr val="162269"/>
      </a:accent2>
      <a:accent3>
        <a:srgbClr val="CD131C"/>
      </a:accent3>
      <a:accent4>
        <a:srgbClr val="162269"/>
      </a:accent4>
      <a:accent5>
        <a:srgbClr val="CD131C"/>
      </a:accent5>
      <a:accent6>
        <a:srgbClr val="162269"/>
      </a:accent6>
      <a:hlink>
        <a:srgbClr val="CD131C"/>
      </a:hlink>
      <a:folHlink>
        <a:srgbClr val="162269"/>
      </a:folHlink>
    </a:clrScheme>
    <a:fontScheme name="Temp">
      <a:majorFont>
        <a:latin typeface="Corbel" panose="020F0302020204030204"/>
        <a:ea typeface="微软雅黑"/>
        <a:cs typeface=""/>
      </a:majorFont>
      <a:minorFont>
        <a:latin typeface="Corbel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3035</Words>
  <Application>Microsoft Office PowerPoint</Application>
  <PresentationFormat>自定义</PresentationFormat>
  <Paragraphs>304</Paragraphs>
  <Slides>31</Slides>
  <Notes>31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5" baseType="lpstr">
      <vt:lpstr>Lato Black</vt:lpstr>
      <vt:lpstr>Lato Regular</vt:lpstr>
      <vt:lpstr>方正尚酷简体</vt:lpstr>
      <vt:lpstr>华文黑体</vt:lpstr>
      <vt:lpstr>宋体</vt:lpstr>
      <vt:lpstr>微软雅黑</vt:lpstr>
      <vt:lpstr>Arial</vt:lpstr>
      <vt:lpstr>Calibri</vt:lpstr>
      <vt:lpstr>Corbel</vt:lpstr>
      <vt:lpstr>Franklin Gothic Book</vt:lpstr>
      <vt:lpstr>Franklin Gothic Medium</vt:lpstr>
      <vt:lpstr>Impact</vt:lpstr>
      <vt:lpstr>Verdana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W480</dc:title>
  <dc:creator/>
  <cp:lastModifiedBy/>
  <cp:revision>1</cp:revision>
  <dcterms:created xsi:type="dcterms:W3CDTF">2017-08-09T03:56:55Z</dcterms:created>
  <dcterms:modified xsi:type="dcterms:W3CDTF">2017-09-25T08:16:40Z</dcterms:modified>
</cp:coreProperties>
</file>