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8" r:id="rId4"/>
    <p:sldId id="265" r:id="rId5"/>
    <p:sldId id="262" r:id="rId6"/>
    <p:sldId id="269" r:id="rId7"/>
    <p:sldId id="266" r:id="rId8"/>
    <p:sldId id="271" r:id="rId9"/>
    <p:sldId id="270" r:id="rId10"/>
    <p:sldId id="267" r:id="rId11"/>
    <p:sldId id="274" r:id="rId12"/>
    <p:sldId id="273" r:id="rId13"/>
    <p:sldId id="272" r:id="rId14"/>
    <p:sldId id="268" r:id="rId15"/>
    <p:sldId id="275" r:id="rId16"/>
    <p:sldId id="276" r:id="rId17"/>
    <p:sldId id="277" r:id="rId18"/>
    <p:sldId id="26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B0C2"/>
    <a:srgbClr val="9F90B1"/>
    <a:srgbClr val="69527C"/>
    <a:srgbClr val="F9F8F4"/>
    <a:srgbClr val="9B7F8B"/>
    <a:srgbClr val="80697D"/>
    <a:srgbClr val="E5D1B9"/>
    <a:srgbClr val="494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3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2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1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7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5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4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42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6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4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53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12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D5F68-56D6-4FA8-AD1A-3126F596C2F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1313A-9A18-421F-A40A-641937994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820256" y="-719137"/>
            <a:ext cx="4474640" cy="3920148"/>
            <a:chOff x="-1308099" y="-978936"/>
            <a:chExt cx="5066112" cy="4438327"/>
          </a:xfrm>
        </p:grpSpPr>
        <p:sp>
          <p:nvSpPr>
            <p:cNvPr id="23" name="椭圆 22"/>
            <p:cNvSpPr/>
            <p:nvPr/>
          </p:nvSpPr>
          <p:spPr>
            <a:xfrm>
              <a:off x="-1308099" y="-978936"/>
              <a:ext cx="3644900" cy="3644900"/>
            </a:xfrm>
            <a:prstGeom prst="ellipse">
              <a:avLst/>
            </a:prstGeom>
            <a:solidFill>
              <a:srgbClr val="BDB0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182719">
              <a:off x="1191184" y="-690123"/>
              <a:ext cx="2566829" cy="2568970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-675001" y="2187489"/>
              <a:ext cx="1271902" cy="127190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115698" y="5366931"/>
            <a:ext cx="431315" cy="431315"/>
          </a:xfrm>
          <a:prstGeom prst="ellipse">
            <a:avLst/>
          </a:prstGeom>
          <a:solidFill>
            <a:srgbClr val="9F90B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825560" y="3882233"/>
            <a:ext cx="4787166" cy="4935456"/>
            <a:chOff x="8624579" y="3718280"/>
            <a:chExt cx="5419948" cy="5587840"/>
          </a:xfrm>
        </p:grpSpPr>
        <p:sp>
          <p:nvSpPr>
            <p:cNvPr id="31" name="椭圆 30"/>
            <p:cNvSpPr/>
            <p:nvPr/>
          </p:nvSpPr>
          <p:spPr>
            <a:xfrm>
              <a:off x="10399627" y="3718280"/>
              <a:ext cx="3644900" cy="3644900"/>
            </a:xfrm>
            <a:prstGeom prst="ellipse">
              <a:avLst/>
            </a:prstGeom>
            <a:solidFill>
              <a:srgbClr val="BDB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2182719">
              <a:off x="8624579" y="5813272"/>
              <a:ext cx="3489938" cy="3492848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042398" y="5540730"/>
              <a:ext cx="885262" cy="88526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rot="2182719">
            <a:off x="6943721" y="1444050"/>
            <a:ext cx="1569030" cy="1570338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236658" y="1631259"/>
            <a:ext cx="203056" cy="203056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44585" y="3175422"/>
            <a:ext cx="590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69527C"/>
                </a:solidFill>
                <a:cs typeface="+mn-ea"/>
                <a:sym typeface="+mn-lt"/>
              </a:rPr>
              <a:t>莫兰迪香芋紫毕业答辩</a:t>
            </a:r>
            <a:r>
              <a:rPr lang="en-US" altLang="zh-CN" sz="3200" dirty="0">
                <a:solidFill>
                  <a:srgbClr val="69527C"/>
                </a:solidFill>
                <a:cs typeface="+mn-ea"/>
                <a:sym typeface="+mn-lt"/>
              </a:rPr>
              <a:t>PPT</a:t>
            </a:r>
            <a:r>
              <a:rPr lang="zh-CN" altLang="en-US" sz="3200" dirty="0">
                <a:solidFill>
                  <a:srgbClr val="69527C"/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550693" y="3891858"/>
            <a:ext cx="712250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42" name="矩形 41"/>
          <p:cNvSpPr/>
          <p:nvPr/>
        </p:nvSpPr>
        <p:spPr>
          <a:xfrm>
            <a:off x="4661660" y="4823683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69527C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rgbClr val="69527C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18773" y="4823683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69527C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rgbClr val="69527C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426682" y="4818960"/>
            <a:ext cx="339738" cy="339738"/>
            <a:chOff x="6335783" y="3698570"/>
            <a:chExt cx="339738" cy="339738"/>
          </a:xfrm>
        </p:grpSpPr>
        <p:sp>
          <p:nvSpPr>
            <p:cNvPr id="45" name="椭圆 44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rgbClr val="695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69527C"/>
                </a:solidFill>
                <a:cs typeface="+mn-ea"/>
                <a:sym typeface="+mn-lt"/>
              </a:endParaRPr>
            </a:p>
          </p:txBody>
        </p:sp>
        <p:sp>
          <p:nvSpPr>
            <p:cNvPr id="46" name="businessman_57134"/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38832" y="4821652"/>
            <a:ext cx="339738" cy="339738"/>
            <a:chOff x="4354694" y="3701262"/>
            <a:chExt cx="339738" cy="339738"/>
          </a:xfrm>
        </p:grpSpPr>
        <p:sp>
          <p:nvSpPr>
            <p:cNvPr id="48" name="椭圆 47"/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rgbClr val="695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69527C"/>
                </a:solidFill>
                <a:cs typeface="+mn-ea"/>
                <a:sym typeface="+mn-lt"/>
              </a:endParaRPr>
            </a:p>
          </p:txBody>
        </p:sp>
        <p:sp>
          <p:nvSpPr>
            <p:cNvPr id="49" name="student-with-graduation-cap_57073"/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876238" y="2027561"/>
            <a:ext cx="4430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69527C"/>
                </a:solidFill>
                <a:cs typeface="+mn-ea"/>
                <a:sym typeface="+mn-lt"/>
              </a:rPr>
              <a:t>TEMPLATE</a:t>
            </a:r>
            <a:endParaRPr lang="zh-CN" altLang="en-US" sz="6000" dirty="0">
              <a:solidFill>
                <a:srgbClr val="69527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97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820256" y="-719137"/>
            <a:ext cx="4474640" cy="3920148"/>
            <a:chOff x="-1308099" y="-978936"/>
            <a:chExt cx="5066112" cy="4438327"/>
          </a:xfrm>
        </p:grpSpPr>
        <p:sp>
          <p:nvSpPr>
            <p:cNvPr id="23" name="椭圆 22"/>
            <p:cNvSpPr/>
            <p:nvPr/>
          </p:nvSpPr>
          <p:spPr>
            <a:xfrm>
              <a:off x="-1308099" y="-978936"/>
              <a:ext cx="3644900" cy="3644900"/>
            </a:xfrm>
            <a:prstGeom prst="ellipse">
              <a:avLst/>
            </a:prstGeom>
            <a:solidFill>
              <a:srgbClr val="BDB0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182719">
              <a:off x="1191184" y="-690123"/>
              <a:ext cx="2566829" cy="2568970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-675001" y="2187489"/>
              <a:ext cx="1271902" cy="127190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115698" y="5366931"/>
            <a:ext cx="431315" cy="431315"/>
          </a:xfrm>
          <a:prstGeom prst="ellipse">
            <a:avLst/>
          </a:prstGeom>
          <a:solidFill>
            <a:srgbClr val="9F90B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825560" y="3882233"/>
            <a:ext cx="4787166" cy="4935456"/>
            <a:chOff x="8624579" y="3718280"/>
            <a:chExt cx="5419948" cy="5587840"/>
          </a:xfrm>
        </p:grpSpPr>
        <p:sp>
          <p:nvSpPr>
            <p:cNvPr id="31" name="椭圆 30"/>
            <p:cNvSpPr/>
            <p:nvPr/>
          </p:nvSpPr>
          <p:spPr>
            <a:xfrm>
              <a:off x="10399627" y="3718280"/>
              <a:ext cx="3644900" cy="3644900"/>
            </a:xfrm>
            <a:prstGeom prst="ellipse">
              <a:avLst/>
            </a:prstGeom>
            <a:solidFill>
              <a:srgbClr val="BDB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2182719">
              <a:off x="8624579" y="5813272"/>
              <a:ext cx="3489938" cy="3492848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042398" y="5540730"/>
              <a:ext cx="885262" cy="88526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3474951" y="872067"/>
            <a:ext cx="5242098" cy="5242098"/>
          </a:xfrm>
          <a:prstGeom prst="ellipse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21453" y="3204395"/>
            <a:ext cx="6740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15661" y="3665109"/>
            <a:ext cx="439094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A designer can use default text to simulate what text would look like.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3682341" y="2304791"/>
            <a:ext cx="4852059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5104693" y="4750015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n>
                <a:solidFill>
                  <a:srgbClr val="BDB0C2"/>
                </a:solidFill>
              </a:ln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29474" y="4785010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PART.03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556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1964270"/>
            <a:ext cx="4064000" cy="3115733"/>
          </a:xfrm>
          <a:prstGeom prst="rect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4000" y="1964270"/>
            <a:ext cx="4064000" cy="3115733"/>
          </a:xfrm>
          <a:prstGeom prst="rect">
            <a:avLst/>
          </a:prstGeom>
          <a:blipFill>
            <a:blip r:embed="rId2"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0" y="1964270"/>
            <a:ext cx="4064000" cy="3115733"/>
          </a:xfrm>
          <a:prstGeom prst="rect">
            <a:avLst/>
          </a:prstGeom>
          <a:blipFill>
            <a:blip r:embed="rId3"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454078" y="315586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445611" y="3498665"/>
            <a:ext cx="32797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12" name="Group 44"/>
          <p:cNvGrpSpPr/>
          <p:nvPr/>
        </p:nvGrpSpPr>
        <p:grpSpPr>
          <a:xfrm>
            <a:off x="471012" y="2412998"/>
            <a:ext cx="499377" cy="499377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13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757400" y="5553190"/>
            <a:ext cx="10677199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3911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6" name="梯形 5"/>
          <p:cNvSpPr/>
          <p:nvPr/>
        </p:nvSpPr>
        <p:spPr>
          <a:xfrm rot="5400000">
            <a:off x="1081210" y="2238218"/>
            <a:ext cx="1968594" cy="1808616"/>
          </a:xfrm>
          <a:prstGeom prst="trapezoid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501564" y="4627993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955676" y="5001395"/>
            <a:ext cx="2177968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梯形 9"/>
          <p:cNvSpPr/>
          <p:nvPr/>
        </p:nvSpPr>
        <p:spPr>
          <a:xfrm rot="5400000">
            <a:off x="3757338" y="2238219"/>
            <a:ext cx="1968594" cy="1808616"/>
          </a:xfrm>
          <a:prstGeom prst="trapezoid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4177692" y="4627994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3631804" y="5001396"/>
            <a:ext cx="2177968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梯形 12"/>
          <p:cNvSpPr/>
          <p:nvPr/>
        </p:nvSpPr>
        <p:spPr>
          <a:xfrm rot="5400000">
            <a:off x="6433466" y="2238218"/>
            <a:ext cx="1968594" cy="1808616"/>
          </a:xfrm>
          <a:prstGeom prst="trapezoid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6853820" y="4627993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6307932" y="5001395"/>
            <a:ext cx="2177968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梯形 15"/>
          <p:cNvSpPr/>
          <p:nvPr/>
        </p:nvSpPr>
        <p:spPr>
          <a:xfrm rot="5400000">
            <a:off x="9109594" y="2238219"/>
            <a:ext cx="1968594" cy="1808616"/>
          </a:xfrm>
          <a:prstGeom prst="trapezoid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9529948" y="4627994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8984060" y="5001396"/>
            <a:ext cx="2177968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validate-search_64702"/>
          <p:cNvSpPr>
            <a:spLocks noChangeAspect="1"/>
          </p:cNvSpPr>
          <p:nvPr/>
        </p:nvSpPr>
        <p:spPr bwMode="auto">
          <a:xfrm>
            <a:off x="9814195" y="2658612"/>
            <a:ext cx="460820" cy="460108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paper-plane_149989"/>
          <p:cNvSpPr>
            <a:spLocks noChangeAspect="1"/>
          </p:cNvSpPr>
          <p:nvPr/>
        </p:nvSpPr>
        <p:spPr bwMode="auto">
          <a:xfrm>
            <a:off x="1719117" y="2817063"/>
            <a:ext cx="460820" cy="305861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man-with-bow_56788"/>
          <p:cNvSpPr>
            <a:spLocks noChangeAspect="1"/>
          </p:cNvSpPr>
          <p:nvPr/>
        </p:nvSpPr>
        <p:spPr bwMode="auto">
          <a:xfrm>
            <a:off x="7165398" y="2662104"/>
            <a:ext cx="422832" cy="460820"/>
          </a:xfrm>
          <a:custGeom>
            <a:avLst/>
            <a:gdLst>
              <a:gd name="connsiteX0" fmla="*/ 188888 w 557678"/>
              <a:gd name="connsiteY0" fmla="*/ 367011 h 607780"/>
              <a:gd name="connsiteX1" fmla="*/ 199785 w 557678"/>
              <a:gd name="connsiteY1" fmla="*/ 373977 h 607780"/>
              <a:gd name="connsiteX2" fmla="*/ 278839 w 557678"/>
              <a:gd name="connsiteY2" fmla="*/ 490974 h 607780"/>
              <a:gd name="connsiteX3" fmla="*/ 357893 w 557678"/>
              <a:gd name="connsiteY3" fmla="*/ 373977 h 607780"/>
              <a:gd name="connsiteX4" fmla="*/ 368886 w 557678"/>
              <a:gd name="connsiteY4" fmla="*/ 367011 h 607780"/>
              <a:gd name="connsiteX5" fmla="*/ 374908 w 557678"/>
              <a:gd name="connsiteY5" fmla="*/ 368729 h 607780"/>
              <a:gd name="connsiteX6" fmla="*/ 557678 w 557678"/>
              <a:gd name="connsiteY6" fmla="*/ 480572 h 607780"/>
              <a:gd name="connsiteX7" fmla="*/ 557678 w 557678"/>
              <a:gd name="connsiteY7" fmla="*/ 607780 h 607780"/>
              <a:gd name="connsiteX8" fmla="*/ 278839 w 557678"/>
              <a:gd name="connsiteY8" fmla="*/ 607780 h 607780"/>
              <a:gd name="connsiteX9" fmla="*/ 0 w 557678"/>
              <a:gd name="connsiteY9" fmla="*/ 607780 h 607780"/>
              <a:gd name="connsiteX10" fmla="*/ 0 w 557678"/>
              <a:gd name="connsiteY10" fmla="*/ 480572 h 607780"/>
              <a:gd name="connsiteX11" fmla="*/ 182770 w 557678"/>
              <a:gd name="connsiteY11" fmla="*/ 368729 h 607780"/>
              <a:gd name="connsiteX12" fmla="*/ 188888 w 557678"/>
              <a:gd name="connsiteY12" fmla="*/ 367011 h 607780"/>
              <a:gd name="connsiteX13" fmla="*/ 233347 w 557678"/>
              <a:gd name="connsiteY13" fmla="*/ 332928 h 607780"/>
              <a:gd name="connsiteX14" fmla="*/ 235832 w 557678"/>
              <a:gd name="connsiteY14" fmla="*/ 333119 h 607780"/>
              <a:gd name="connsiteX15" fmla="*/ 236501 w 557678"/>
              <a:gd name="connsiteY15" fmla="*/ 333214 h 607780"/>
              <a:gd name="connsiteX16" fmla="*/ 236692 w 557678"/>
              <a:gd name="connsiteY16" fmla="*/ 333214 h 607780"/>
              <a:gd name="connsiteX17" fmla="*/ 237934 w 557678"/>
              <a:gd name="connsiteY17" fmla="*/ 333596 h 607780"/>
              <a:gd name="connsiteX18" fmla="*/ 238508 w 557678"/>
              <a:gd name="connsiteY18" fmla="*/ 333787 h 607780"/>
              <a:gd name="connsiteX19" fmla="*/ 239177 w 557678"/>
              <a:gd name="connsiteY19" fmla="*/ 333977 h 607780"/>
              <a:gd name="connsiteX20" fmla="*/ 243478 w 557678"/>
              <a:gd name="connsiteY20" fmla="*/ 336553 h 607780"/>
              <a:gd name="connsiteX21" fmla="*/ 264981 w 557678"/>
              <a:gd name="connsiteY21" fmla="*/ 353724 h 607780"/>
              <a:gd name="connsiteX22" fmla="*/ 267657 w 557678"/>
              <a:gd name="connsiteY22" fmla="*/ 353820 h 607780"/>
              <a:gd name="connsiteX23" fmla="*/ 278839 w 557678"/>
              <a:gd name="connsiteY23" fmla="*/ 353724 h 607780"/>
              <a:gd name="connsiteX24" fmla="*/ 290021 w 557678"/>
              <a:gd name="connsiteY24" fmla="*/ 353820 h 607780"/>
              <a:gd name="connsiteX25" fmla="*/ 292792 w 557678"/>
              <a:gd name="connsiteY25" fmla="*/ 353724 h 607780"/>
              <a:gd name="connsiteX26" fmla="*/ 314200 w 557678"/>
              <a:gd name="connsiteY26" fmla="*/ 336553 h 607780"/>
              <a:gd name="connsiteX27" fmla="*/ 318596 w 557678"/>
              <a:gd name="connsiteY27" fmla="*/ 333977 h 607780"/>
              <a:gd name="connsiteX28" fmla="*/ 319265 w 557678"/>
              <a:gd name="connsiteY28" fmla="*/ 333787 h 607780"/>
              <a:gd name="connsiteX29" fmla="*/ 319743 w 557678"/>
              <a:gd name="connsiteY29" fmla="*/ 333596 h 607780"/>
              <a:gd name="connsiteX30" fmla="*/ 321081 w 557678"/>
              <a:gd name="connsiteY30" fmla="*/ 333214 h 607780"/>
              <a:gd name="connsiteX31" fmla="*/ 321272 w 557678"/>
              <a:gd name="connsiteY31" fmla="*/ 333214 h 607780"/>
              <a:gd name="connsiteX32" fmla="*/ 321846 w 557678"/>
              <a:gd name="connsiteY32" fmla="*/ 333119 h 607780"/>
              <a:gd name="connsiteX33" fmla="*/ 324426 w 557678"/>
              <a:gd name="connsiteY33" fmla="*/ 332928 h 607780"/>
              <a:gd name="connsiteX34" fmla="*/ 340195 w 557678"/>
              <a:gd name="connsiteY34" fmla="*/ 347905 h 607780"/>
              <a:gd name="connsiteX35" fmla="*/ 340195 w 557678"/>
              <a:gd name="connsiteY35" fmla="*/ 380912 h 607780"/>
              <a:gd name="connsiteX36" fmla="*/ 324426 w 557678"/>
              <a:gd name="connsiteY36" fmla="*/ 396366 h 607780"/>
              <a:gd name="connsiteX37" fmla="*/ 314869 w 557678"/>
              <a:gd name="connsiteY37" fmla="*/ 393123 h 607780"/>
              <a:gd name="connsiteX38" fmla="*/ 294417 w 557678"/>
              <a:gd name="connsiteY38" fmla="*/ 374807 h 607780"/>
              <a:gd name="connsiteX39" fmla="*/ 278839 w 557678"/>
              <a:gd name="connsiteY39" fmla="*/ 374902 h 607780"/>
              <a:gd name="connsiteX40" fmla="*/ 263261 w 557678"/>
              <a:gd name="connsiteY40" fmla="*/ 374807 h 607780"/>
              <a:gd name="connsiteX41" fmla="*/ 242809 w 557678"/>
              <a:gd name="connsiteY41" fmla="*/ 393123 h 607780"/>
              <a:gd name="connsiteX42" fmla="*/ 233347 w 557678"/>
              <a:gd name="connsiteY42" fmla="*/ 396366 h 607780"/>
              <a:gd name="connsiteX43" fmla="*/ 217482 w 557678"/>
              <a:gd name="connsiteY43" fmla="*/ 380912 h 607780"/>
              <a:gd name="connsiteX44" fmla="*/ 217482 w 557678"/>
              <a:gd name="connsiteY44" fmla="*/ 347905 h 607780"/>
              <a:gd name="connsiteX45" fmla="*/ 233347 w 557678"/>
              <a:gd name="connsiteY45" fmla="*/ 332928 h 607780"/>
              <a:gd name="connsiteX46" fmla="*/ 277214 w 557678"/>
              <a:gd name="connsiteY46" fmla="*/ 0 h 607780"/>
              <a:gd name="connsiteX47" fmla="*/ 278552 w 557678"/>
              <a:gd name="connsiteY47" fmla="*/ 0 h 607780"/>
              <a:gd name="connsiteX48" fmla="*/ 278744 w 557678"/>
              <a:gd name="connsiteY48" fmla="*/ 0 h 607780"/>
              <a:gd name="connsiteX49" fmla="*/ 278839 w 557678"/>
              <a:gd name="connsiteY49" fmla="*/ 0 h 607780"/>
              <a:gd name="connsiteX50" fmla="*/ 278935 w 557678"/>
              <a:gd name="connsiteY50" fmla="*/ 0 h 607780"/>
              <a:gd name="connsiteX51" fmla="*/ 279222 w 557678"/>
              <a:gd name="connsiteY51" fmla="*/ 0 h 607780"/>
              <a:gd name="connsiteX52" fmla="*/ 280560 w 557678"/>
              <a:gd name="connsiteY52" fmla="*/ 0 h 607780"/>
              <a:gd name="connsiteX53" fmla="*/ 404758 w 557678"/>
              <a:gd name="connsiteY53" fmla="*/ 105659 h 607780"/>
              <a:gd name="connsiteX54" fmla="*/ 396727 w 557678"/>
              <a:gd name="connsiteY54" fmla="*/ 160159 h 607780"/>
              <a:gd name="connsiteX55" fmla="*/ 408009 w 557678"/>
              <a:gd name="connsiteY55" fmla="*/ 186120 h 607780"/>
              <a:gd name="connsiteX56" fmla="*/ 379039 w 557678"/>
              <a:gd name="connsiteY56" fmla="*/ 238616 h 607780"/>
              <a:gd name="connsiteX57" fmla="*/ 317179 w 557678"/>
              <a:gd name="connsiteY57" fmla="*/ 313541 h 607780"/>
              <a:gd name="connsiteX58" fmla="*/ 278935 w 557678"/>
              <a:gd name="connsiteY58" fmla="*/ 322131 h 607780"/>
              <a:gd name="connsiteX59" fmla="*/ 278839 w 557678"/>
              <a:gd name="connsiteY59" fmla="*/ 322131 h 607780"/>
              <a:gd name="connsiteX60" fmla="*/ 278744 w 557678"/>
              <a:gd name="connsiteY60" fmla="*/ 322131 h 607780"/>
              <a:gd name="connsiteX61" fmla="*/ 240499 w 557678"/>
              <a:gd name="connsiteY61" fmla="*/ 313541 h 607780"/>
              <a:gd name="connsiteX62" fmla="*/ 178734 w 557678"/>
              <a:gd name="connsiteY62" fmla="*/ 238616 h 607780"/>
              <a:gd name="connsiteX63" fmla="*/ 149669 w 557678"/>
              <a:gd name="connsiteY63" fmla="*/ 186120 h 607780"/>
              <a:gd name="connsiteX64" fmla="*/ 161046 w 557678"/>
              <a:gd name="connsiteY64" fmla="*/ 160159 h 607780"/>
              <a:gd name="connsiteX65" fmla="*/ 153015 w 557678"/>
              <a:gd name="connsiteY65" fmla="*/ 105659 h 607780"/>
              <a:gd name="connsiteX66" fmla="*/ 277214 w 557678"/>
              <a:gd name="connsiteY66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7678" h="607780">
                <a:moveTo>
                  <a:pt x="188888" y="367011"/>
                </a:moveTo>
                <a:cubicBezTo>
                  <a:pt x="193667" y="367011"/>
                  <a:pt x="197873" y="369874"/>
                  <a:pt x="199785" y="373977"/>
                </a:cubicBezTo>
                <a:cubicBezTo>
                  <a:pt x="218808" y="405851"/>
                  <a:pt x="254177" y="489256"/>
                  <a:pt x="278839" y="490974"/>
                </a:cubicBezTo>
                <a:cubicBezTo>
                  <a:pt x="303502" y="489256"/>
                  <a:pt x="338870" y="405851"/>
                  <a:pt x="357893" y="373977"/>
                </a:cubicBezTo>
                <a:cubicBezTo>
                  <a:pt x="359900" y="369874"/>
                  <a:pt x="364011" y="367011"/>
                  <a:pt x="368886" y="367011"/>
                </a:cubicBezTo>
                <a:cubicBezTo>
                  <a:pt x="371085" y="367011"/>
                  <a:pt x="372996" y="367870"/>
                  <a:pt x="374908" y="368729"/>
                </a:cubicBezTo>
                <a:cubicBezTo>
                  <a:pt x="382269" y="371878"/>
                  <a:pt x="557678" y="427132"/>
                  <a:pt x="557678" y="480572"/>
                </a:cubicBezTo>
                <a:lnTo>
                  <a:pt x="557678" y="607780"/>
                </a:lnTo>
                <a:lnTo>
                  <a:pt x="278839" y="607780"/>
                </a:lnTo>
                <a:lnTo>
                  <a:pt x="0" y="607780"/>
                </a:lnTo>
                <a:lnTo>
                  <a:pt x="0" y="480572"/>
                </a:lnTo>
                <a:cubicBezTo>
                  <a:pt x="0" y="421120"/>
                  <a:pt x="175314" y="371687"/>
                  <a:pt x="182770" y="368729"/>
                </a:cubicBezTo>
                <a:cubicBezTo>
                  <a:pt x="184682" y="367870"/>
                  <a:pt x="186593" y="367011"/>
                  <a:pt x="188888" y="367011"/>
                </a:cubicBezTo>
                <a:close/>
                <a:moveTo>
                  <a:pt x="233347" y="332928"/>
                </a:moveTo>
                <a:cubicBezTo>
                  <a:pt x="234207" y="332928"/>
                  <a:pt x="235067" y="332928"/>
                  <a:pt x="235832" y="333119"/>
                </a:cubicBezTo>
                <a:cubicBezTo>
                  <a:pt x="236023" y="333119"/>
                  <a:pt x="236310" y="333119"/>
                  <a:pt x="236501" y="333214"/>
                </a:cubicBezTo>
                <a:cubicBezTo>
                  <a:pt x="236501" y="333214"/>
                  <a:pt x="236596" y="333214"/>
                  <a:pt x="236692" y="333214"/>
                </a:cubicBezTo>
                <a:cubicBezTo>
                  <a:pt x="237074" y="333310"/>
                  <a:pt x="237552" y="333405"/>
                  <a:pt x="237934" y="333596"/>
                </a:cubicBezTo>
                <a:cubicBezTo>
                  <a:pt x="238126" y="333596"/>
                  <a:pt x="238317" y="333691"/>
                  <a:pt x="238508" y="333787"/>
                </a:cubicBezTo>
                <a:cubicBezTo>
                  <a:pt x="238699" y="333787"/>
                  <a:pt x="238890" y="333882"/>
                  <a:pt x="239177" y="333977"/>
                </a:cubicBezTo>
                <a:cubicBezTo>
                  <a:pt x="240706" y="334645"/>
                  <a:pt x="242140" y="335504"/>
                  <a:pt x="243478" y="336553"/>
                </a:cubicBezTo>
                <a:cubicBezTo>
                  <a:pt x="250836" y="342372"/>
                  <a:pt x="255615" y="353056"/>
                  <a:pt x="264981" y="353724"/>
                </a:cubicBezTo>
                <a:cubicBezTo>
                  <a:pt x="265841" y="353820"/>
                  <a:pt x="266797" y="353820"/>
                  <a:pt x="267657" y="353820"/>
                </a:cubicBezTo>
                <a:cubicBezTo>
                  <a:pt x="268517" y="353820"/>
                  <a:pt x="274060" y="353724"/>
                  <a:pt x="278839" y="353724"/>
                </a:cubicBezTo>
                <a:cubicBezTo>
                  <a:pt x="283617" y="353724"/>
                  <a:pt x="289256" y="353820"/>
                  <a:pt x="290021" y="353820"/>
                </a:cubicBezTo>
                <a:cubicBezTo>
                  <a:pt x="290976" y="353820"/>
                  <a:pt x="291836" y="353820"/>
                  <a:pt x="292792" y="353724"/>
                </a:cubicBezTo>
                <a:cubicBezTo>
                  <a:pt x="302158" y="353056"/>
                  <a:pt x="306841" y="342372"/>
                  <a:pt x="314200" y="336553"/>
                </a:cubicBezTo>
                <a:cubicBezTo>
                  <a:pt x="315538" y="335504"/>
                  <a:pt x="316972" y="334645"/>
                  <a:pt x="318596" y="333977"/>
                </a:cubicBezTo>
                <a:cubicBezTo>
                  <a:pt x="318787" y="333882"/>
                  <a:pt x="318979" y="333787"/>
                  <a:pt x="319265" y="333787"/>
                </a:cubicBezTo>
                <a:cubicBezTo>
                  <a:pt x="319456" y="333691"/>
                  <a:pt x="319648" y="333596"/>
                  <a:pt x="319743" y="333596"/>
                </a:cubicBezTo>
                <a:cubicBezTo>
                  <a:pt x="320221" y="333405"/>
                  <a:pt x="320603" y="333310"/>
                  <a:pt x="321081" y="333214"/>
                </a:cubicBezTo>
                <a:cubicBezTo>
                  <a:pt x="321081" y="333214"/>
                  <a:pt x="321177" y="333214"/>
                  <a:pt x="321272" y="333214"/>
                </a:cubicBezTo>
                <a:cubicBezTo>
                  <a:pt x="321463" y="333119"/>
                  <a:pt x="321654" y="333119"/>
                  <a:pt x="321846" y="333119"/>
                </a:cubicBezTo>
                <a:cubicBezTo>
                  <a:pt x="322706" y="332928"/>
                  <a:pt x="323566" y="332928"/>
                  <a:pt x="324426" y="332928"/>
                </a:cubicBezTo>
                <a:cubicBezTo>
                  <a:pt x="332836" y="332928"/>
                  <a:pt x="339813" y="339510"/>
                  <a:pt x="340195" y="347905"/>
                </a:cubicBezTo>
                <a:lnTo>
                  <a:pt x="340195" y="380912"/>
                </a:lnTo>
                <a:cubicBezTo>
                  <a:pt x="340004" y="389498"/>
                  <a:pt x="333027" y="396366"/>
                  <a:pt x="324426" y="396366"/>
                </a:cubicBezTo>
                <a:cubicBezTo>
                  <a:pt x="320794" y="396366"/>
                  <a:pt x="317545" y="395126"/>
                  <a:pt x="314869" y="393123"/>
                </a:cubicBezTo>
                <a:cubicBezTo>
                  <a:pt x="305885" y="387208"/>
                  <a:pt x="299864" y="374997"/>
                  <a:pt x="294417" y="374807"/>
                </a:cubicBezTo>
                <a:lnTo>
                  <a:pt x="278839" y="374902"/>
                </a:lnTo>
                <a:lnTo>
                  <a:pt x="263261" y="374807"/>
                </a:lnTo>
                <a:cubicBezTo>
                  <a:pt x="257813" y="374997"/>
                  <a:pt x="251792" y="387208"/>
                  <a:pt x="242809" y="393123"/>
                </a:cubicBezTo>
                <a:cubicBezTo>
                  <a:pt x="240228" y="395126"/>
                  <a:pt x="236883" y="396366"/>
                  <a:pt x="233347" y="396366"/>
                </a:cubicBezTo>
                <a:cubicBezTo>
                  <a:pt x="224746" y="396366"/>
                  <a:pt x="217769" y="389498"/>
                  <a:pt x="217482" y="380912"/>
                </a:cubicBezTo>
                <a:lnTo>
                  <a:pt x="217482" y="347905"/>
                </a:lnTo>
                <a:cubicBezTo>
                  <a:pt x="217960" y="339510"/>
                  <a:pt x="224841" y="332928"/>
                  <a:pt x="233347" y="332928"/>
                </a:cubicBezTo>
                <a:close/>
                <a:moveTo>
                  <a:pt x="277214" y="0"/>
                </a:moveTo>
                <a:cubicBezTo>
                  <a:pt x="277596" y="0"/>
                  <a:pt x="278074" y="0"/>
                  <a:pt x="278552" y="0"/>
                </a:cubicBezTo>
                <a:cubicBezTo>
                  <a:pt x="278648" y="0"/>
                  <a:pt x="278648" y="0"/>
                  <a:pt x="278744" y="0"/>
                </a:cubicBezTo>
                <a:cubicBezTo>
                  <a:pt x="278744" y="0"/>
                  <a:pt x="278839" y="0"/>
                  <a:pt x="278839" y="0"/>
                </a:cubicBezTo>
                <a:cubicBezTo>
                  <a:pt x="278935" y="0"/>
                  <a:pt x="278935" y="0"/>
                  <a:pt x="278935" y="0"/>
                </a:cubicBezTo>
                <a:cubicBezTo>
                  <a:pt x="279030" y="0"/>
                  <a:pt x="279126" y="0"/>
                  <a:pt x="279222" y="0"/>
                </a:cubicBezTo>
                <a:cubicBezTo>
                  <a:pt x="279604" y="0"/>
                  <a:pt x="280082" y="0"/>
                  <a:pt x="280560" y="0"/>
                </a:cubicBezTo>
                <a:cubicBezTo>
                  <a:pt x="387453" y="0"/>
                  <a:pt x="407531" y="76166"/>
                  <a:pt x="404758" y="105659"/>
                </a:cubicBezTo>
                <a:cubicBezTo>
                  <a:pt x="402464" y="129330"/>
                  <a:pt x="396727" y="160159"/>
                  <a:pt x="396727" y="160159"/>
                </a:cubicBezTo>
                <a:cubicBezTo>
                  <a:pt x="396727" y="160159"/>
                  <a:pt x="408009" y="165313"/>
                  <a:pt x="408009" y="186120"/>
                </a:cubicBezTo>
                <a:cubicBezTo>
                  <a:pt x="404089" y="238234"/>
                  <a:pt x="383246" y="215708"/>
                  <a:pt x="379039" y="238616"/>
                </a:cubicBezTo>
                <a:cubicBezTo>
                  <a:pt x="371868" y="276603"/>
                  <a:pt x="338213" y="304092"/>
                  <a:pt x="317179" y="313541"/>
                </a:cubicBezTo>
                <a:cubicBezTo>
                  <a:pt x="304941" y="319077"/>
                  <a:pt x="292225" y="321845"/>
                  <a:pt x="278935" y="322131"/>
                </a:cubicBezTo>
                <a:cubicBezTo>
                  <a:pt x="278935" y="322131"/>
                  <a:pt x="278935" y="322131"/>
                  <a:pt x="278839" y="322131"/>
                </a:cubicBezTo>
                <a:cubicBezTo>
                  <a:pt x="278839" y="322131"/>
                  <a:pt x="278744" y="322131"/>
                  <a:pt x="278744" y="322131"/>
                </a:cubicBezTo>
                <a:cubicBezTo>
                  <a:pt x="265454" y="321845"/>
                  <a:pt x="252738" y="319077"/>
                  <a:pt x="240499" y="313541"/>
                </a:cubicBezTo>
                <a:cubicBezTo>
                  <a:pt x="219561" y="304092"/>
                  <a:pt x="185810" y="276603"/>
                  <a:pt x="178734" y="238616"/>
                </a:cubicBezTo>
                <a:cubicBezTo>
                  <a:pt x="174432" y="215708"/>
                  <a:pt x="153684" y="238234"/>
                  <a:pt x="149669" y="186120"/>
                </a:cubicBezTo>
                <a:cubicBezTo>
                  <a:pt x="149669" y="165313"/>
                  <a:pt x="161046" y="160159"/>
                  <a:pt x="161046" y="160159"/>
                </a:cubicBezTo>
                <a:cubicBezTo>
                  <a:pt x="161046" y="160159"/>
                  <a:pt x="155214" y="129330"/>
                  <a:pt x="153015" y="105659"/>
                </a:cubicBezTo>
                <a:cubicBezTo>
                  <a:pt x="150147" y="76166"/>
                  <a:pt x="170225" y="0"/>
                  <a:pt x="277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money_94943"/>
          <p:cNvSpPr>
            <a:spLocks noChangeAspect="1"/>
          </p:cNvSpPr>
          <p:nvPr/>
        </p:nvSpPr>
        <p:spPr bwMode="auto">
          <a:xfrm>
            <a:off x="4440823" y="2749476"/>
            <a:ext cx="414126" cy="460820"/>
          </a:xfrm>
          <a:custGeom>
            <a:avLst/>
            <a:gdLst>
              <a:gd name="connsiteX0" fmla="*/ 525873 w 544483"/>
              <a:gd name="connsiteY0" fmla="*/ 479281 h 605875"/>
              <a:gd name="connsiteX1" fmla="*/ 542232 w 544483"/>
              <a:gd name="connsiteY1" fmla="*/ 492165 h 605875"/>
              <a:gd name="connsiteX2" fmla="*/ 544483 w 544483"/>
              <a:gd name="connsiteY2" fmla="*/ 505649 h 605875"/>
              <a:gd name="connsiteX3" fmla="*/ 460890 w 544483"/>
              <a:gd name="connsiteY3" fmla="*/ 578908 h 605875"/>
              <a:gd name="connsiteX4" fmla="*/ 272242 w 544483"/>
              <a:gd name="connsiteY4" fmla="*/ 605875 h 605875"/>
              <a:gd name="connsiteX5" fmla="*/ 83593 w 544483"/>
              <a:gd name="connsiteY5" fmla="*/ 578908 h 605875"/>
              <a:gd name="connsiteX6" fmla="*/ 0 w 544483"/>
              <a:gd name="connsiteY6" fmla="*/ 505649 h 605875"/>
              <a:gd name="connsiteX7" fmla="*/ 1201 w 544483"/>
              <a:gd name="connsiteY7" fmla="*/ 495461 h 605875"/>
              <a:gd name="connsiteX8" fmla="*/ 20711 w 544483"/>
              <a:gd name="connsiteY8" fmla="*/ 480929 h 605875"/>
              <a:gd name="connsiteX9" fmla="*/ 37219 w 544483"/>
              <a:gd name="connsiteY9" fmla="*/ 485723 h 605875"/>
              <a:gd name="connsiteX10" fmla="*/ 63633 w 544483"/>
              <a:gd name="connsiteY10" fmla="*/ 495911 h 605875"/>
              <a:gd name="connsiteX11" fmla="*/ 272242 w 544483"/>
              <a:gd name="connsiteY11" fmla="*/ 526173 h 605875"/>
              <a:gd name="connsiteX12" fmla="*/ 480850 w 544483"/>
              <a:gd name="connsiteY12" fmla="*/ 495911 h 605875"/>
              <a:gd name="connsiteX13" fmla="*/ 483852 w 544483"/>
              <a:gd name="connsiteY13" fmla="*/ 494862 h 605875"/>
              <a:gd name="connsiteX14" fmla="*/ 511766 w 544483"/>
              <a:gd name="connsiteY14" fmla="*/ 483626 h 605875"/>
              <a:gd name="connsiteX15" fmla="*/ 525873 w 544483"/>
              <a:gd name="connsiteY15" fmla="*/ 479281 h 605875"/>
              <a:gd name="connsiteX16" fmla="*/ 525873 w 544483"/>
              <a:gd name="connsiteY16" fmla="*/ 343372 h 605875"/>
              <a:gd name="connsiteX17" fmla="*/ 542232 w 544483"/>
              <a:gd name="connsiteY17" fmla="*/ 356406 h 605875"/>
              <a:gd name="connsiteX18" fmla="*/ 544483 w 544483"/>
              <a:gd name="connsiteY18" fmla="*/ 369739 h 605875"/>
              <a:gd name="connsiteX19" fmla="*/ 460890 w 544483"/>
              <a:gd name="connsiteY19" fmla="*/ 442999 h 605875"/>
              <a:gd name="connsiteX20" fmla="*/ 272242 w 544483"/>
              <a:gd name="connsiteY20" fmla="*/ 469966 h 605875"/>
              <a:gd name="connsiteX21" fmla="*/ 83593 w 544483"/>
              <a:gd name="connsiteY21" fmla="*/ 442999 h 605875"/>
              <a:gd name="connsiteX22" fmla="*/ 0 w 544483"/>
              <a:gd name="connsiteY22" fmla="*/ 369739 h 605875"/>
              <a:gd name="connsiteX23" fmla="*/ 1201 w 544483"/>
              <a:gd name="connsiteY23" fmla="*/ 359552 h 605875"/>
              <a:gd name="connsiteX24" fmla="*/ 20561 w 544483"/>
              <a:gd name="connsiteY24" fmla="*/ 345020 h 605875"/>
              <a:gd name="connsiteX25" fmla="*/ 37219 w 544483"/>
              <a:gd name="connsiteY25" fmla="*/ 349814 h 605875"/>
              <a:gd name="connsiteX26" fmla="*/ 63633 w 544483"/>
              <a:gd name="connsiteY26" fmla="*/ 360151 h 605875"/>
              <a:gd name="connsiteX27" fmla="*/ 272242 w 544483"/>
              <a:gd name="connsiteY27" fmla="*/ 390264 h 605875"/>
              <a:gd name="connsiteX28" fmla="*/ 480850 w 544483"/>
              <a:gd name="connsiteY28" fmla="*/ 360151 h 605875"/>
              <a:gd name="connsiteX29" fmla="*/ 483852 w 544483"/>
              <a:gd name="connsiteY29" fmla="*/ 359103 h 605875"/>
              <a:gd name="connsiteX30" fmla="*/ 511766 w 544483"/>
              <a:gd name="connsiteY30" fmla="*/ 347717 h 605875"/>
              <a:gd name="connsiteX31" fmla="*/ 525873 w 544483"/>
              <a:gd name="connsiteY31" fmla="*/ 343372 h 605875"/>
              <a:gd name="connsiteX32" fmla="*/ 525873 w 544483"/>
              <a:gd name="connsiteY32" fmla="*/ 209297 h 605875"/>
              <a:gd name="connsiteX33" fmla="*/ 542232 w 544483"/>
              <a:gd name="connsiteY33" fmla="*/ 222331 h 605875"/>
              <a:gd name="connsiteX34" fmla="*/ 544483 w 544483"/>
              <a:gd name="connsiteY34" fmla="*/ 235664 h 605875"/>
              <a:gd name="connsiteX35" fmla="*/ 460890 w 544483"/>
              <a:gd name="connsiteY35" fmla="*/ 308924 h 605875"/>
              <a:gd name="connsiteX36" fmla="*/ 272242 w 544483"/>
              <a:gd name="connsiteY36" fmla="*/ 335891 h 605875"/>
              <a:gd name="connsiteX37" fmla="*/ 83593 w 544483"/>
              <a:gd name="connsiteY37" fmla="*/ 308924 h 605875"/>
              <a:gd name="connsiteX38" fmla="*/ 0 w 544483"/>
              <a:gd name="connsiteY38" fmla="*/ 235664 h 605875"/>
              <a:gd name="connsiteX39" fmla="*/ 1201 w 544483"/>
              <a:gd name="connsiteY39" fmla="*/ 225477 h 605875"/>
              <a:gd name="connsiteX40" fmla="*/ 20711 w 544483"/>
              <a:gd name="connsiteY40" fmla="*/ 210945 h 605875"/>
              <a:gd name="connsiteX41" fmla="*/ 37219 w 544483"/>
              <a:gd name="connsiteY41" fmla="*/ 215739 h 605875"/>
              <a:gd name="connsiteX42" fmla="*/ 63633 w 544483"/>
              <a:gd name="connsiteY42" fmla="*/ 225926 h 605875"/>
              <a:gd name="connsiteX43" fmla="*/ 272242 w 544483"/>
              <a:gd name="connsiteY43" fmla="*/ 256189 h 605875"/>
              <a:gd name="connsiteX44" fmla="*/ 480850 w 544483"/>
              <a:gd name="connsiteY44" fmla="*/ 225926 h 605875"/>
              <a:gd name="connsiteX45" fmla="*/ 483852 w 544483"/>
              <a:gd name="connsiteY45" fmla="*/ 225028 h 605875"/>
              <a:gd name="connsiteX46" fmla="*/ 511766 w 544483"/>
              <a:gd name="connsiteY46" fmla="*/ 213642 h 605875"/>
              <a:gd name="connsiteX47" fmla="*/ 525873 w 544483"/>
              <a:gd name="connsiteY47" fmla="*/ 209297 h 605875"/>
              <a:gd name="connsiteX48" fmla="*/ 272242 w 544483"/>
              <a:gd name="connsiteY48" fmla="*/ 0 h 605875"/>
              <a:gd name="connsiteX49" fmla="*/ 460890 w 544483"/>
              <a:gd name="connsiteY49" fmla="*/ 26970 h 605875"/>
              <a:gd name="connsiteX50" fmla="*/ 544483 w 544483"/>
              <a:gd name="connsiteY50" fmla="*/ 100238 h 605875"/>
              <a:gd name="connsiteX51" fmla="*/ 460890 w 544483"/>
              <a:gd name="connsiteY51" fmla="*/ 173506 h 605875"/>
              <a:gd name="connsiteX52" fmla="*/ 272242 w 544483"/>
              <a:gd name="connsiteY52" fmla="*/ 200476 h 605875"/>
              <a:gd name="connsiteX53" fmla="*/ 83593 w 544483"/>
              <a:gd name="connsiteY53" fmla="*/ 173506 h 605875"/>
              <a:gd name="connsiteX54" fmla="*/ 0 w 544483"/>
              <a:gd name="connsiteY54" fmla="*/ 100238 h 605875"/>
              <a:gd name="connsiteX55" fmla="*/ 83593 w 544483"/>
              <a:gd name="connsiteY55" fmla="*/ 26970 h 605875"/>
              <a:gd name="connsiteX56" fmla="*/ 272242 w 544483"/>
              <a:gd name="connsiteY56" fmla="*/ 0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4483" h="605875">
                <a:moveTo>
                  <a:pt x="525873" y="479281"/>
                </a:moveTo>
                <a:cubicBezTo>
                  <a:pt x="530376" y="479281"/>
                  <a:pt x="538630" y="480929"/>
                  <a:pt x="542232" y="492165"/>
                </a:cubicBezTo>
                <a:cubicBezTo>
                  <a:pt x="543733" y="496660"/>
                  <a:pt x="544483" y="501154"/>
                  <a:pt x="544483" y="505649"/>
                </a:cubicBezTo>
                <a:cubicBezTo>
                  <a:pt x="544483" y="534263"/>
                  <a:pt x="514768" y="560331"/>
                  <a:pt x="460890" y="578908"/>
                </a:cubicBezTo>
                <a:cubicBezTo>
                  <a:pt x="410313" y="596287"/>
                  <a:pt x="343378" y="605875"/>
                  <a:pt x="272242" y="605875"/>
                </a:cubicBezTo>
                <a:cubicBezTo>
                  <a:pt x="201105" y="605875"/>
                  <a:pt x="134170" y="596287"/>
                  <a:pt x="83593" y="578908"/>
                </a:cubicBezTo>
                <a:cubicBezTo>
                  <a:pt x="29715" y="560331"/>
                  <a:pt x="0" y="534263"/>
                  <a:pt x="0" y="505649"/>
                </a:cubicBezTo>
                <a:cubicBezTo>
                  <a:pt x="0" y="502203"/>
                  <a:pt x="450" y="498757"/>
                  <a:pt x="1201" y="495461"/>
                </a:cubicBezTo>
                <a:cubicBezTo>
                  <a:pt x="3002" y="488270"/>
                  <a:pt x="9755" y="480929"/>
                  <a:pt x="20711" y="480929"/>
                </a:cubicBezTo>
                <a:cubicBezTo>
                  <a:pt x="25663" y="480929"/>
                  <a:pt x="31216" y="482577"/>
                  <a:pt x="37219" y="485723"/>
                </a:cubicBezTo>
                <a:cubicBezTo>
                  <a:pt x="43222" y="488719"/>
                  <a:pt x="47575" y="490367"/>
                  <a:pt x="63633" y="495911"/>
                </a:cubicBezTo>
                <a:cubicBezTo>
                  <a:pt x="120212" y="515387"/>
                  <a:pt x="194351" y="526173"/>
                  <a:pt x="272242" y="526173"/>
                </a:cubicBezTo>
                <a:cubicBezTo>
                  <a:pt x="350132" y="526173"/>
                  <a:pt x="424271" y="515387"/>
                  <a:pt x="480850" y="495911"/>
                </a:cubicBezTo>
                <a:lnTo>
                  <a:pt x="483852" y="494862"/>
                </a:lnTo>
                <a:cubicBezTo>
                  <a:pt x="494207" y="491416"/>
                  <a:pt x="503962" y="487970"/>
                  <a:pt x="511766" y="483626"/>
                </a:cubicBezTo>
                <a:cubicBezTo>
                  <a:pt x="517019" y="480629"/>
                  <a:pt x="521671" y="479281"/>
                  <a:pt x="525873" y="479281"/>
                </a:cubicBezTo>
                <a:close/>
                <a:moveTo>
                  <a:pt x="525873" y="343372"/>
                </a:moveTo>
                <a:cubicBezTo>
                  <a:pt x="530376" y="343372"/>
                  <a:pt x="538630" y="345020"/>
                  <a:pt x="542232" y="356406"/>
                </a:cubicBezTo>
                <a:cubicBezTo>
                  <a:pt x="543733" y="360751"/>
                  <a:pt x="544483" y="365245"/>
                  <a:pt x="544483" y="369739"/>
                </a:cubicBezTo>
                <a:cubicBezTo>
                  <a:pt x="544483" y="398504"/>
                  <a:pt x="514768" y="424422"/>
                  <a:pt x="460890" y="442999"/>
                </a:cubicBezTo>
                <a:cubicBezTo>
                  <a:pt x="410313" y="460378"/>
                  <a:pt x="343378" y="469966"/>
                  <a:pt x="272242" y="469966"/>
                </a:cubicBezTo>
                <a:cubicBezTo>
                  <a:pt x="201105" y="469966"/>
                  <a:pt x="134170" y="460378"/>
                  <a:pt x="83593" y="442999"/>
                </a:cubicBezTo>
                <a:cubicBezTo>
                  <a:pt x="29715" y="424422"/>
                  <a:pt x="0" y="398504"/>
                  <a:pt x="0" y="369739"/>
                </a:cubicBezTo>
                <a:cubicBezTo>
                  <a:pt x="0" y="366294"/>
                  <a:pt x="450" y="362998"/>
                  <a:pt x="1201" y="359552"/>
                </a:cubicBezTo>
                <a:cubicBezTo>
                  <a:pt x="3002" y="352361"/>
                  <a:pt x="9755" y="345020"/>
                  <a:pt x="20561" y="345020"/>
                </a:cubicBezTo>
                <a:cubicBezTo>
                  <a:pt x="25663" y="345020"/>
                  <a:pt x="31216" y="346668"/>
                  <a:pt x="37219" y="349814"/>
                </a:cubicBezTo>
                <a:cubicBezTo>
                  <a:pt x="43222" y="352810"/>
                  <a:pt x="47575" y="354608"/>
                  <a:pt x="63633" y="360151"/>
                </a:cubicBezTo>
                <a:cubicBezTo>
                  <a:pt x="120212" y="379627"/>
                  <a:pt x="194351" y="390264"/>
                  <a:pt x="272242" y="390264"/>
                </a:cubicBezTo>
                <a:cubicBezTo>
                  <a:pt x="350132" y="390264"/>
                  <a:pt x="424271" y="379627"/>
                  <a:pt x="480850" y="360151"/>
                </a:cubicBezTo>
                <a:lnTo>
                  <a:pt x="483852" y="359103"/>
                </a:lnTo>
                <a:cubicBezTo>
                  <a:pt x="494207" y="355507"/>
                  <a:pt x="503962" y="352211"/>
                  <a:pt x="511766" y="347717"/>
                </a:cubicBezTo>
                <a:cubicBezTo>
                  <a:pt x="517019" y="344870"/>
                  <a:pt x="521671" y="343372"/>
                  <a:pt x="525873" y="343372"/>
                </a:cubicBezTo>
                <a:close/>
                <a:moveTo>
                  <a:pt x="525873" y="209297"/>
                </a:moveTo>
                <a:cubicBezTo>
                  <a:pt x="530376" y="209297"/>
                  <a:pt x="538630" y="210945"/>
                  <a:pt x="542232" y="222331"/>
                </a:cubicBezTo>
                <a:cubicBezTo>
                  <a:pt x="543733" y="226676"/>
                  <a:pt x="544483" y="231170"/>
                  <a:pt x="544483" y="235664"/>
                </a:cubicBezTo>
                <a:cubicBezTo>
                  <a:pt x="544483" y="264429"/>
                  <a:pt x="514768" y="290347"/>
                  <a:pt x="460890" y="308924"/>
                </a:cubicBezTo>
                <a:cubicBezTo>
                  <a:pt x="410313" y="326303"/>
                  <a:pt x="343378" y="335891"/>
                  <a:pt x="272242" y="335891"/>
                </a:cubicBezTo>
                <a:cubicBezTo>
                  <a:pt x="201105" y="335891"/>
                  <a:pt x="134170" y="326303"/>
                  <a:pt x="83593" y="308924"/>
                </a:cubicBezTo>
                <a:cubicBezTo>
                  <a:pt x="29715" y="290347"/>
                  <a:pt x="0" y="264429"/>
                  <a:pt x="0" y="235664"/>
                </a:cubicBezTo>
                <a:cubicBezTo>
                  <a:pt x="0" y="232219"/>
                  <a:pt x="450" y="228773"/>
                  <a:pt x="1201" y="225477"/>
                </a:cubicBezTo>
                <a:cubicBezTo>
                  <a:pt x="3002" y="218286"/>
                  <a:pt x="9755" y="210945"/>
                  <a:pt x="20711" y="210945"/>
                </a:cubicBezTo>
                <a:cubicBezTo>
                  <a:pt x="25663" y="210945"/>
                  <a:pt x="31216" y="212593"/>
                  <a:pt x="37219" y="215739"/>
                </a:cubicBezTo>
                <a:cubicBezTo>
                  <a:pt x="43222" y="218735"/>
                  <a:pt x="47575" y="220533"/>
                  <a:pt x="63633" y="225926"/>
                </a:cubicBezTo>
                <a:cubicBezTo>
                  <a:pt x="120212" y="245402"/>
                  <a:pt x="194351" y="256189"/>
                  <a:pt x="272242" y="256189"/>
                </a:cubicBezTo>
                <a:cubicBezTo>
                  <a:pt x="350132" y="256189"/>
                  <a:pt x="424271" y="245402"/>
                  <a:pt x="480850" y="225926"/>
                </a:cubicBezTo>
                <a:lnTo>
                  <a:pt x="483852" y="225028"/>
                </a:lnTo>
                <a:cubicBezTo>
                  <a:pt x="494207" y="221432"/>
                  <a:pt x="503962" y="217986"/>
                  <a:pt x="511766" y="213642"/>
                </a:cubicBezTo>
                <a:cubicBezTo>
                  <a:pt x="517019" y="210795"/>
                  <a:pt x="521671" y="209297"/>
                  <a:pt x="525873" y="209297"/>
                </a:cubicBezTo>
                <a:close/>
                <a:moveTo>
                  <a:pt x="272242" y="0"/>
                </a:moveTo>
                <a:cubicBezTo>
                  <a:pt x="343378" y="0"/>
                  <a:pt x="410313" y="9589"/>
                  <a:pt x="460890" y="26970"/>
                </a:cubicBezTo>
                <a:cubicBezTo>
                  <a:pt x="514768" y="45549"/>
                  <a:pt x="544483" y="71620"/>
                  <a:pt x="544483" y="100238"/>
                </a:cubicBezTo>
                <a:cubicBezTo>
                  <a:pt x="544483" y="129006"/>
                  <a:pt x="514768" y="154927"/>
                  <a:pt x="460890" y="173506"/>
                </a:cubicBezTo>
                <a:cubicBezTo>
                  <a:pt x="410313" y="190887"/>
                  <a:pt x="343378" y="200476"/>
                  <a:pt x="272242" y="200476"/>
                </a:cubicBezTo>
                <a:cubicBezTo>
                  <a:pt x="201105" y="200476"/>
                  <a:pt x="134170" y="190887"/>
                  <a:pt x="83593" y="173506"/>
                </a:cubicBezTo>
                <a:cubicBezTo>
                  <a:pt x="29715" y="154927"/>
                  <a:pt x="0" y="129006"/>
                  <a:pt x="0" y="100238"/>
                </a:cubicBezTo>
                <a:cubicBezTo>
                  <a:pt x="0" y="71620"/>
                  <a:pt x="29715" y="45549"/>
                  <a:pt x="83593" y="26970"/>
                </a:cubicBezTo>
                <a:cubicBezTo>
                  <a:pt x="134170" y="9589"/>
                  <a:pt x="201105" y="0"/>
                  <a:pt x="272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1470782" y="3347857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4169141" y="3347857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6887359" y="3341190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9585718" y="3341190"/>
            <a:ext cx="9574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602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6" name="矩形 5"/>
          <p:cNvSpPr/>
          <p:nvPr/>
        </p:nvSpPr>
        <p:spPr>
          <a:xfrm>
            <a:off x="643467" y="1532467"/>
            <a:ext cx="10905066" cy="4563533"/>
          </a:xfrm>
          <a:prstGeom prst="rect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667" y="1862667"/>
            <a:ext cx="2963333" cy="18796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666" y="3894667"/>
            <a:ext cx="2963333" cy="1879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7867" y="1862667"/>
            <a:ext cx="2963333" cy="1879600"/>
          </a:xfrm>
          <a:prstGeom prst="rect">
            <a:avLst/>
          </a:prstGeom>
          <a:blipFill dpi="0" rotWithShape="1">
            <a:blip r:embed="rId4"/>
            <a:srcRect/>
            <a:stretch>
              <a:fillRect t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7866" y="3894667"/>
            <a:ext cx="2963333" cy="1879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74967" y="2413065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成果展示</a:t>
            </a: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7563778" y="3717947"/>
            <a:ext cx="3442889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7563778" y="2984086"/>
            <a:ext cx="3442889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7504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820256" y="-719137"/>
            <a:ext cx="4474640" cy="3920148"/>
            <a:chOff x="-1308099" y="-978936"/>
            <a:chExt cx="5066112" cy="4438327"/>
          </a:xfrm>
        </p:grpSpPr>
        <p:sp>
          <p:nvSpPr>
            <p:cNvPr id="23" name="椭圆 22"/>
            <p:cNvSpPr/>
            <p:nvPr/>
          </p:nvSpPr>
          <p:spPr>
            <a:xfrm>
              <a:off x="-1308099" y="-978936"/>
              <a:ext cx="3644900" cy="3644900"/>
            </a:xfrm>
            <a:prstGeom prst="ellipse">
              <a:avLst/>
            </a:prstGeom>
            <a:solidFill>
              <a:srgbClr val="BDB0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182719">
              <a:off x="1191184" y="-690123"/>
              <a:ext cx="2566829" cy="2568970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-675001" y="2187489"/>
              <a:ext cx="1271902" cy="127190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115698" y="5366931"/>
            <a:ext cx="431315" cy="431315"/>
          </a:xfrm>
          <a:prstGeom prst="ellipse">
            <a:avLst/>
          </a:prstGeom>
          <a:solidFill>
            <a:srgbClr val="9F90B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825560" y="3882233"/>
            <a:ext cx="4787166" cy="4935456"/>
            <a:chOff x="8624579" y="3718280"/>
            <a:chExt cx="5419948" cy="5587840"/>
          </a:xfrm>
        </p:grpSpPr>
        <p:sp>
          <p:nvSpPr>
            <p:cNvPr id="31" name="椭圆 30"/>
            <p:cNvSpPr/>
            <p:nvPr/>
          </p:nvSpPr>
          <p:spPr>
            <a:xfrm>
              <a:off x="10399627" y="3718280"/>
              <a:ext cx="3644900" cy="3644900"/>
            </a:xfrm>
            <a:prstGeom prst="ellipse">
              <a:avLst/>
            </a:prstGeom>
            <a:solidFill>
              <a:srgbClr val="BDB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2182719">
              <a:off x="8624579" y="5813272"/>
              <a:ext cx="3489938" cy="3492848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042398" y="5540730"/>
              <a:ext cx="885262" cy="88526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3474951" y="872067"/>
            <a:ext cx="5242098" cy="5242098"/>
          </a:xfrm>
          <a:prstGeom prst="ellipse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21453" y="3204395"/>
            <a:ext cx="6740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15661" y="3665109"/>
            <a:ext cx="439094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A designer can use default text to simulate what text would look like.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3682341" y="2304791"/>
            <a:ext cx="4852059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5104693" y="4750015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n>
                <a:solidFill>
                  <a:srgbClr val="BDB0C2"/>
                </a:solidFill>
              </a:ln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29474" y="4785010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PART.04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363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6" name="Oval 10">
            <a:extLst>
              <a:ext uri="{FF2B5EF4-FFF2-40B4-BE49-F238E27FC236}">
                <a16:creationId xmlns:a16="http://schemas.microsoft.com/office/drawing/2014/main" id="{7D68D116-EACB-45B5-B01D-4DBEC1340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8799" y="1955362"/>
            <a:ext cx="1886545" cy="1889885"/>
          </a:xfrm>
          <a:prstGeom prst="ellipse">
            <a:avLst/>
          </a:prstGeom>
          <a:solidFill>
            <a:srgbClr val="9F90B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1CE2EBA-BF14-4261-A036-DACA3CF3821E}"/>
              </a:ext>
            </a:extLst>
          </p:cNvPr>
          <p:cNvSpPr>
            <a:spLocks/>
          </p:cNvSpPr>
          <p:nvPr/>
        </p:nvSpPr>
        <p:spPr bwMode="auto">
          <a:xfrm>
            <a:off x="6645839" y="3231800"/>
            <a:ext cx="792137" cy="708080"/>
          </a:xfrm>
          <a:custGeom>
            <a:avLst/>
            <a:gdLst>
              <a:gd name="T0" fmla="*/ 258 w 375"/>
              <a:gd name="T1" fmla="*/ 0 h 335"/>
              <a:gd name="T2" fmla="*/ 375 w 375"/>
              <a:gd name="T3" fmla="*/ 117 h 335"/>
              <a:gd name="T4" fmla="*/ 75 w 375"/>
              <a:gd name="T5" fmla="*/ 335 h 335"/>
              <a:gd name="T6" fmla="*/ 0 w 375"/>
              <a:gd name="T7" fmla="*/ 187 h 335"/>
              <a:gd name="T8" fmla="*/ 258 w 375"/>
              <a:gd name="T9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335">
                <a:moveTo>
                  <a:pt x="258" y="0"/>
                </a:moveTo>
                <a:cubicBezTo>
                  <a:pt x="229" y="63"/>
                  <a:pt x="281" y="136"/>
                  <a:pt x="375" y="117"/>
                </a:cubicBezTo>
                <a:cubicBezTo>
                  <a:pt x="75" y="335"/>
                  <a:pt x="75" y="335"/>
                  <a:pt x="75" y="335"/>
                </a:cubicBezTo>
                <a:cubicBezTo>
                  <a:pt x="123" y="251"/>
                  <a:pt x="70" y="179"/>
                  <a:pt x="0" y="187"/>
                </a:cubicBezTo>
                <a:cubicBezTo>
                  <a:pt x="258" y="0"/>
                  <a:pt x="258" y="0"/>
                  <a:pt x="258" y="0"/>
                </a:cubicBezTo>
              </a:path>
            </a:pathLst>
          </a:custGeom>
          <a:solidFill>
            <a:srgbClr val="9F90B1"/>
          </a:solidFill>
          <a:ln>
            <a:noFill/>
          </a:ln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6CD18F50-986C-4E3B-A9D8-D5746EF59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9062" y="3460032"/>
            <a:ext cx="1885050" cy="1888387"/>
          </a:xfrm>
          <a:prstGeom prst="ellipse">
            <a:avLst/>
          </a:prstGeom>
          <a:solidFill>
            <a:srgbClr val="9F90B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62D72BD7-8310-4CB4-A035-AF8C0DA606A5}"/>
              </a:ext>
            </a:extLst>
          </p:cNvPr>
          <p:cNvSpPr>
            <a:spLocks/>
          </p:cNvSpPr>
          <p:nvPr/>
        </p:nvSpPr>
        <p:spPr bwMode="auto">
          <a:xfrm>
            <a:off x="5625467" y="3265756"/>
            <a:ext cx="900131" cy="894007"/>
          </a:xfrm>
          <a:custGeom>
            <a:avLst/>
            <a:gdLst>
              <a:gd name="T0" fmla="*/ 0 w 426"/>
              <a:gd name="T1" fmla="*/ 246 h 423"/>
              <a:gd name="T2" fmla="*/ 179 w 426"/>
              <a:gd name="T3" fmla="*/ 0 h 423"/>
              <a:gd name="T4" fmla="*/ 426 w 426"/>
              <a:gd name="T5" fmla="*/ 156 h 423"/>
              <a:gd name="T6" fmla="*/ 278 w 426"/>
              <a:gd name="T7" fmla="*/ 423 h 423"/>
              <a:gd name="T8" fmla="*/ 0 w 426"/>
              <a:gd name="T9" fmla="*/ 24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" h="423">
                <a:moveTo>
                  <a:pt x="0" y="246"/>
                </a:moveTo>
                <a:cubicBezTo>
                  <a:pt x="168" y="266"/>
                  <a:pt x="245" y="118"/>
                  <a:pt x="179" y="0"/>
                </a:cubicBezTo>
                <a:cubicBezTo>
                  <a:pt x="426" y="156"/>
                  <a:pt x="426" y="156"/>
                  <a:pt x="426" y="156"/>
                </a:cubicBezTo>
                <a:cubicBezTo>
                  <a:pt x="290" y="147"/>
                  <a:pt x="189" y="280"/>
                  <a:pt x="278" y="423"/>
                </a:cubicBezTo>
                <a:cubicBezTo>
                  <a:pt x="0" y="246"/>
                  <a:pt x="0" y="246"/>
                  <a:pt x="0" y="246"/>
                </a:cubicBezTo>
              </a:path>
            </a:pathLst>
          </a:custGeom>
          <a:solidFill>
            <a:srgbClr val="9F90B1"/>
          </a:solidFill>
          <a:ln>
            <a:noFill/>
          </a:ln>
          <a:effectLst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A54FFB7-2CC3-497B-B18B-65AD51B65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8956" y="2269322"/>
            <a:ext cx="1373092" cy="1375524"/>
          </a:xfrm>
          <a:prstGeom prst="ellipse">
            <a:avLst/>
          </a:prstGeom>
          <a:solidFill>
            <a:srgbClr val="9F90B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F6A84319-1520-401B-B835-BC4E515F4F5C}"/>
              </a:ext>
            </a:extLst>
          </p:cNvPr>
          <p:cNvSpPr>
            <a:spLocks/>
          </p:cNvSpPr>
          <p:nvPr/>
        </p:nvSpPr>
        <p:spPr bwMode="auto">
          <a:xfrm>
            <a:off x="4429746" y="3299713"/>
            <a:ext cx="1073254" cy="1004227"/>
          </a:xfrm>
          <a:custGeom>
            <a:avLst/>
            <a:gdLst>
              <a:gd name="T0" fmla="*/ 363 w 508"/>
              <a:gd name="T1" fmla="*/ 0 h 475"/>
              <a:gd name="T2" fmla="*/ 508 w 508"/>
              <a:gd name="T3" fmla="*/ 245 h 475"/>
              <a:gd name="T4" fmla="*/ 182 w 508"/>
              <a:gd name="T5" fmla="*/ 475 h 475"/>
              <a:gd name="T6" fmla="*/ 0 w 508"/>
              <a:gd name="T7" fmla="*/ 256 h 475"/>
              <a:gd name="T8" fmla="*/ 363 w 508"/>
              <a:gd name="T9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8" h="475">
                <a:moveTo>
                  <a:pt x="363" y="0"/>
                </a:moveTo>
                <a:cubicBezTo>
                  <a:pt x="297" y="142"/>
                  <a:pt x="381" y="249"/>
                  <a:pt x="508" y="245"/>
                </a:cubicBezTo>
                <a:cubicBezTo>
                  <a:pt x="182" y="475"/>
                  <a:pt x="182" y="475"/>
                  <a:pt x="182" y="475"/>
                </a:cubicBezTo>
                <a:cubicBezTo>
                  <a:pt x="229" y="356"/>
                  <a:pt x="157" y="241"/>
                  <a:pt x="0" y="256"/>
                </a:cubicBezTo>
                <a:cubicBezTo>
                  <a:pt x="363" y="0"/>
                  <a:pt x="363" y="0"/>
                  <a:pt x="363" y="0"/>
                </a:cubicBezTo>
              </a:path>
            </a:pathLst>
          </a:custGeom>
          <a:solidFill>
            <a:srgbClr val="9F90B1"/>
          </a:solidFill>
          <a:ln>
            <a:noFill/>
          </a:ln>
          <a:effectLst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10">
            <a:extLst>
              <a:ext uri="{FF2B5EF4-FFF2-40B4-BE49-F238E27FC236}">
                <a16:creationId xmlns:a16="http://schemas.microsoft.com/office/drawing/2014/main" id="{9656EFBA-C37A-42E2-AECC-E7E1BEB64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404" y="3779560"/>
            <a:ext cx="1609814" cy="1612664"/>
          </a:xfrm>
          <a:prstGeom prst="ellipse">
            <a:avLst/>
          </a:prstGeom>
          <a:solidFill>
            <a:srgbClr val="9F90B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: Shape 19">
            <a:extLst>
              <a:ext uri="{FF2B5EF4-FFF2-40B4-BE49-F238E27FC236}">
                <a16:creationId xmlns:a16="http://schemas.microsoft.com/office/drawing/2014/main" id="{FF48ADA8-EFAE-48CD-9B8A-0783FE9CD2A7}"/>
              </a:ext>
            </a:extLst>
          </p:cNvPr>
          <p:cNvSpPr/>
          <p:nvPr/>
        </p:nvSpPr>
        <p:spPr>
          <a:xfrm>
            <a:off x="3518247" y="2082170"/>
            <a:ext cx="1620693" cy="1623375"/>
          </a:xfrm>
          <a:custGeom>
            <a:avLst/>
            <a:gdLst>
              <a:gd name="connsiteX0" fmla="*/ 2311544 w 4623088"/>
              <a:gd name="connsiteY0" fmla="*/ 0 h 4630738"/>
              <a:gd name="connsiteX1" fmla="*/ 4623088 w 4623088"/>
              <a:gd name="connsiteY1" fmla="*/ 2315369 h 4630738"/>
              <a:gd name="connsiteX2" fmla="*/ 2311544 w 4623088"/>
              <a:gd name="connsiteY2" fmla="*/ 4630738 h 4630738"/>
              <a:gd name="connsiteX3" fmla="*/ 0 w 4623088"/>
              <a:gd name="connsiteY3" fmla="*/ 2315369 h 4630738"/>
              <a:gd name="connsiteX4" fmla="*/ 2311544 w 4623088"/>
              <a:gd name="connsiteY4" fmla="*/ 0 h 463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3088" h="4630738">
                <a:moveTo>
                  <a:pt x="2311544" y="0"/>
                </a:moveTo>
                <a:cubicBezTo>
                  <a:pt x="3588174" y="0"/>
                  <a:pt x="4623088" y="1036626"/>
                  <a:pt x="4623088" y="2315369"/>
                </a:cubicBezTo>
                <a:cubicBezTo>
                  <a:pt x="4623088" y="3594112"/>
                  <a:pt x="3588174" y="4630738"/>
                  <a:pt x="2311544" y="4630738"/>
                </a:cubicBezTo>
                <a:cubicBezTo>
                  <a:pt x="1034914" y="4630738"/>
                  <a:pt x="0" y="3594112"/>
                  <a:pt x="0" y="2315369"/>
                </a:cubicBezTo>
                <a:cubicBezTo>
                  <a:pt x="0" y="1036626"/>
                  <a:pt x="1034914" y="0"/>
                  <a:pt x="2311544" y="0"/>
                </a:cubicBezTo>
                <a:close/>
              </a:path>
            </a:pathLst>
          </a:custGeom>
          <a:solidFill>
            <a:srgbClr val="F9F8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: Shape 20">
            <a:extLst>
              <a:ext uri="{FF2B5EF4-FFF2-40B4-BE49-F238E27FC236}">
                <a16:creationId xmlns:a16="http://schemas.microsoft.com/office/drawing/2014/main" id="{80BA0DAF-081B-45C9-A378-71FFAE9F8B77}"/>
              </a:ext>
            </a:extLst>
          </p:cNvPr>
          <p:cNvSpPr/>
          <p:nvPr/>
        </p:nvSpPr>
        <p:spPr>
          <a:xfrm>
            <a:off x="4812647" y="3867771"/>
            <a:ext cx="1434371" cy="1435826"/>
          </a:xfrm>
          <a:custGeom>
            <a:avLst/>
            <a:gdLst>
              <a:gd name="connsiteX0" fmla="*/ 2045798 w 4091596"/>
              <a:gd name="connsiteY0" fmla="*/ 0 h 4095750"/>
              <a:gd name="connsiteX1" fmla="*/ 4091596 w 4091596"/>
              <a:gd name="connsiteY1" fmla="*/ 2047875 h 4095750"/>
              <a:gd name="connsiteX2" fmla="*/ 2045798 w 4091596"/>
              <a:gd name="connsiteY2" fmla="*/ 4095750 h 4095750"/>
              <a:gd name="connsiteX3" fmla="*/ 0 w 4091596"/>
              <a:gd name="connsiteY3" fmla="*/ 2047875 h 4095750"/>
              <a:gd name="connsiteX4" fmla="*/ 2045798 w 4091596"/>
              <a:gd name="connsiteY4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1596" h="4095750">
                <a:moveTo>
                  <a:pt x="2045798" y="0"/>
                </a:moveTo>
                <a:cubicBezTo>
                  <a:pt x="3175661" y="0"/>
                  <a:pt x="4091596" y="916865"/>
                  <a:pt x="4091596" y="2047875"/>
                </a:cubicBezTo>
                <a:cubicBezTo>
                  <a:pt x="4091596" y="3178885"/>
                  <a:pt x="3175661" y="4095750"/>
                  <a:pt x="2045798" y="4095750"/>
                </a:cubicBezTo>
                <a:cubicBezTo>
                  <a:pt x="915935" y="4095750"/>
                  <a:pt x="0" y="3178885"/>
                  <a:pt x="0" y="2047875"/>
                </a:cubicBezTo>
                <a:cubicBezTo>
                  <a:pt x="0" y="916865"/>
                  <a:pt x="915935" y="0"/>
                  <a:pt x="2045798" y="0"/>
                </a:cubicBezTo>
                <a:close/>
              </a:path>
            </a:pathLst>
          </a:custGeom>
          <a:solidFill>
            <a:srgbClr val="F9F8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: Shape 21">
            <a:extLst>
              <a:ext uri="{FF2B5EF4-FFF2-40B4-BE49-F238E27FC236}">
                <a16:creationId xmlns:a16="http://schemas.microsoft.com/office/drawing/2014/main" id="{676F8458-472C-41E3-BC45-9C594C70C453}"/>
              </a:ext>
            </a:extLst>
          </p:cNvPr>
          <p:cNvSpPr/>
          <p:nvPr/>
        </p:nvSpPr>
        <p:spPr>
          <a:xfrm>
            <a:off x="6803040" y="3581734"/>
            <a:ext cx="1645622" cy="1646163"/>
          </a:xfrm>
          <a:custGeom>
            <a:avLst/>
            <a:gdLst>
              <a:gd name="connsiteX0" fmla="*/ 2347098 w 4694198"/>
              <a:gd name="connsiteY0" fmla="*/ 0 h 4695742"/>
              <a:gd name="connsiteX1" fmla="*/ 4694198 w 4694198"/>
              <a:gd name="connsiteY1" fmla="*/ 2347871 h 4695742"/>
              <a:gd name="connsiteX2" fmla="*/ 2347098 w 4694198"/>
              <a:gd name="connsiteY2" fmla="*/ 4695742 h 4695742"/>
              <a:gd name="connsiteX3" fmla="*/ 0 w 4694198"/>
              <a:gd name="connsiteY3" fmla="*/ 2347871 h 4695742"/>
              <a:gd name="connsiteX4" fmla="*/ 2347098 w 4694198"/>
              <a:gd name="connsiteY4" fmla="*/ 0 h 469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4198" h="4695742">
                <a:moveTo>
                  <a:pt x="2347098" y="0"/>
                </a:moveTo>
                <a:cubicBezTo>
                  <a:pt x="3643366" y="0"/>
                  <a:pt x="4694198" y="1051178"/>
                  <a:pt x="4694198" y="2347871"/>
                </a:cubicBezTo>
                <a:cubicBezTo>
                  <a:pt x="4694198" y="3644564"/>
                  <a:pt x="3643366" y="4695742"/>
                  <a:pt x="2347098" y="4695742"/>
                </a:cubicBezTo>
                <a:cubicBezTo>
                  <a:pt x="1050832" y="4695742"/>
                  <a:pt x="0" y="3644564"/>
                  <a:pt x="0" y="2347871"/>
                </a:cubicBezTo>
                <a:cubicBezTo>
                  <a:pt x="0" y="1051178"/>
                  <a:pt x="1050832" y="0"/>
                  <a:pt x="2347098" y="0"/>
                </a:cubicBezTo>
                <a:close/>
              </a:path>
            </a:pathLst>
          </a:custGeom>
          <a:solidFill>
            <a:srgbClr val="F9F8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: Shape 22">
            <a:extLst>
              <a:ext uri="{FF2B5EF4-FFF2-40B4-BE49-F238E27FC236}">
                <a16:creationId xmlns:a16="http://schemas.microsoft.com/office/drawing/2014/main" id="{CC6A533F-1A01-4D9E-8088-7305C79FD52E}"/>
              </a:ext>
            </a:extLst>
          </p:cNvPr>
          <p:cNvSpPr/>
          <p:nvPr/>
        </p:nvSpPr>
        <p:spPr>
          <a:xfrm>
            <a:off x="5961138" y="2340425"/>
            <a:ext cx="1219101" cy="1219282"/>
          </a:xfrm>
          <a:custGeom>
            <a:avLst/>
            <a:gdLst>
              <a:gd name="connsiteX0" fmla="*/ 1738766 w 3477532"/>
              <a:gd name="connsiteY0" fmla="*/ 0 h 3478046"/>
              <a:gd name="connsiteX1" fmla="*/ 3477532 w 3477532"/>
              <a:gd name="connsiteY1" fmla="*/ 1739023 h 3478046"/>
              <a:gd name="connsiteX2" fmla="*/ 1738766 w 3477532"/>
              <a:gd name="connsiteY2" fmla="*/ 3478046 h 3478046"/>
              <a:gd name="connsiteX3" fmla="*/ 0 w 3477532"/>
              <a:gd name="connsiteY3" fmla="*/ 1739023 h 3478046"/>
              <a:gd name="connsiteX4" fmla="*/ 1738766 w 3477532"/>
              <a:gd name="connsiteY4" fmla="*/ 0 h 347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7532" h="3478046">
                <a:moveTo>
                  <a:pt x="1738766" y="0"/>
                </a:moveTo>
                <a:cubicBezTo>
                  <a:pt x="2699060" y="0"/>
                  <a:pt x="3477532" y="778587"/>
                  <a:pt x="3477532" y="1739023"/>
                </a:cubicBezTo>
                <a:cubicBezTo>
                  <a:pt x="3477532" y="2699459"/>
                  <a:pt x="2699060" y="3478046"/>
                  <a:pt x="1738766" y="3478046"/>
                </a:cubicBezTo>
                <a:cubicBezTo>
                  <a:pt x="778472" y="3478046"/>
                  <a:pt x="0" y="2699459"/>
                  <a:pt x="0" y="1739023"/>
                </a:cubicBezTo>
                <a:cubicBezTo>
                  <a:pt x="0" y="778587"/>
                  <a:pt x="778472" y="0"/>
                  <a:pt x="1738766" y="0"/>
                </a:cubicBezTo>
                <a:close/>
              </a:path>
            </a:pathLst>
          </a:custGeom>
          <a:solidFill>
            <a:srgbClr val="F9F8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validate-search_64702"/>
          <p:cNvSpPr>
            <a:spLocks noChangeAspect="1"/>
          </p:cNvSpPr>
          <p:nvPr/>
        </p:nvSpPr>
        <p:spPr bwMode="auto">
          <a:xfrm>
            <a:off x="6261537" y="2691133"/>
            <a:ext cx="541503" cy="540667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paper-plane_149989"/>
          <p:cNvSpPr>
            <a:spLocks noChangeAspect="1"/>
          </p:cNvSpPr>
          <p:nvPr/>
        </p:nvSpPr>
        <p:spPr bwMode="auto">
          <a:xfrm>
            <a:off x="7287502" y="4284736"/>
            <a:ext cx="541503" cy="359413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an-with-bow_56788"/>
          <p:cNvSpPr>
            <a:spLocks noChangeAspect="1"/>
          </p:cNvSpPr>
          <p:nvPr/>
        </p:nvSpPr>
        <p:spPr bwMode="auto">
          <a:xfrm>
            <a:off x="4071624" y="2541617"/>
            <a:ext cx="496864" cy="541503"/>
          </a:xfrm>
          <a:custGeom>
            <a:avLst/>
            <a:gdLst>
              <a:gd name="connsiteX0" fmla="*/ 188888 w 557678"/>
              <a:gd name="connsiteY0" fmla="*/ 367011 h 607780"/>
              <a:gd name="connsiteX1" fmla="*/ 199785 w 557678"/>
              <a:gd name="connsiteY1" fmla="*/ 373977 h 607780"/>
              <a:gd name="connsiteX2" fmla="*/ 278839 w 557678"/>
              <a:gd name="connsiteY2" fmla="*/ 490974 h 607780"/>
              <a:gd name="connsiteX3" fmla="*/ 357893 w 557678"/>
              <a:gd name="connsiteY3" fmla="*/ 373977 h 607780"/>
              <a:gd name="connsiteX4" fmla="*/ 368886 w 557678"/>
              <a:gd name="connsiteY4" fmla="*/ 367011 h 607780"/>
              <a:gd name="connsiteX5" fmla="*/ 374908 w 557678"/>
              <a:gd name="connsiteY5" fmla="*/ 368729 h 607780"/>
              <a:gd name="connsiteX6" fmla="*/ 557678 w 557678"/>
              <a:gd name="connsiteY6" fmla="*/ 480572 h 607780"/>
              <a:gd name="connsiteX7" fmla="*/ 557678 w 557678"/>
              <a:gd name="connsiteY7" fmla="*/ 607780 h 607780"/>
              <a:gd name="connsiteX8" fmla="*/ 278839 w 557678"/>
              <a:gd name="connsiteY8" fmla="*/ 607780 h 607780"/>
              <a:gd name="connsiteX9" fmla="*/ 0 w 557678"/>
              <a:gd name="connsiteY9" fmla="*/ 607780 h 607780"/>
              <a:gd name="connsiteX10" fmla="*/ 0 w 557678"/>
              <a:gd name="connsiteY10" fmla="*/ 480572 h 607780"/>
              <a:gd name="connsiteX11" fmla="*/ 182770 w 557678"/>
              <a:gd name="connsiteY11" fmla="*/ 368729 h 607780"/>
              <a:gd name="connsiteX12" fmla="*/ 188888 w 557678"/>
              <a:gd name="connsiteY12" fmla="*/ 367011 h 607780"/>
              <a:gd name="connsiteX13" fmla="*/ 233347 w 557678"/>
              <a:gd name="connsiteY13" fmla="*/ 332928 h 607780"/>
              <a:gd name="connsiteX14" fmla="*/ 235832 w 557678"/>
              <a:gd name="connsiteY14" fmla="*/ 333119 h 607780"/>
              <a:gd name="connsiteX15" fmla="*/ 236501 w 557678"/>
              <a:gd name="connsiteY15" fmla="*/ 333214 h 607780"/>
              <a:gd name="connsiteX16" fmla="*/ 236692 w 557678"/>
              <a:gd name="connsiteY16" fmla="*/ 333214 h 607780"/>
              <a:gd name="connsiteX17" fmla="*/ 237934 w 557678"/>
              <a:gd name="connsiteY17" fmla="*/ 333596 h 607780"/>
              <a:gd name="connsiteX18" fmla="*/ 238508 w 557678"/>
              <a:gd name="connsiteY18" fmla="*/ 333787 h 607780"/>
              <a:gd name="connsiteX19" fmla="*/ 239177 w 557678"/>
              <a:gd name="connsiteY19" fmla="*/ 333977 h 607780"/>
              <a:gd name="connsiteX20" fmla="*/ 243478 w 557678"/>
              <a:gd name="connsiteY20" fmla="*/ 336553 h 607780"/>
              <a:gd name="connsiteX21" fmla="*/ 264981 w 557678"/>
              <a:gd name="connsiteY21" fmla="*/ 353724 h 607780"/>
              <a:gd name="connsiteX22" fmla="*/ 267657 w 557678"/>
              <a:gd name="connsiteY22" fmla="*/ 353820 h 607780"/>
              <a:gd name="connsiteX23" fmla="*/ 278839 w 557678"/>
              <a:gd name="connsiteY23" fmla="*/ 353724 h 607780"/>
              <a:gd name="connsiteX24" fmla="*/ 290021 w 557678"/>
              <a:gd name="connsiteY24" fmla="*/ 353820 h 607780"/>
              <a:gd name="connsiteX25" fmla="*/ 292792 w 557678"/>
              <a:gd name="connsiteY25" fmla="*/ 353724 h 607780"/>
              <a:gd name="connsiteX26" fmla="*/ 314200 w 557678"/>
              <a:gd name="connsiteY26" fmla="*/ 336553 h 607780"/>
              <a:gd name="connsiteX27" fmla="*/ 318596 w 557678"/>
              <a:gd name="connsiteY27" fmla="*/ 333977 h 607780"/>
              <a:gd name="connsiteX28" fmla="*/ 319265 w 557678"/>
              <a:gd name="connsiteY28" fmla="*/ 333787 h 607780"/>
              <a:gd name="connsiteX29" fmla="*/ 319743 w 557678"/>
              <a:gd name="connsiteY29" fmla="*/ 333596 h 607780"/>
              <a:gd name="connsiteX30" fmla="*/ 321081 w 557678"/>
              <a:gd name="connsiteY30" fmla="*/ 333214 h 607780"/>
              <a:gd name="connsiteX31" fmla="*/ 321272 w 557678"/>
              <a:gd name="connsiteY31" fmla="*/ 333214 h 607780"/>
              <a:gd name="connsiteX32" fmla="*/ 321846 w 557678"/>
              <a:gd name="connsiteY32" fmla="*/ 333119 h 607780"/>
              <a:gd name="connsiteX33" fmla="*/ 324426 w 557678"/>
              <a:gd name="connsiteY33" fmla="*/ 332928 h 607780"/>
              <a:gd name="connsiteX34" fmla="*/ 340195 w 557678"/>
              <a:gd name="connsiteY34" fmla="*/ 347905 h 607780"/>
              <a:gd name="connsiteX35" fmla="*/ 340195 w 557678"/>
              <a:gd name="connsiteY35" fmla="*/ 380912 h 607780"/>
              <a:gd name="connsiteX36" fmla="*/ 324426 w 557678"/>
              <a:gd name="connsiteY36" fmla="*/ 396366 h 607780"/>
              <a:gd name="connsiteX37" fmla="*/ 314869 w 557678"/>
              <a:gd name="connsiteY37" fmla="*/ 393123 h 607780"/>
              <a:gd name="connsiteX38" fmla="*/ 294417 w 557678"/>
              <a:gd name="connsiteY38" fmla="*/ 374807 h 607780"/>
              <a:gd name="connsiteX39" fmla="*/ 278839 w 557678"/>
              <a:gd name="connsiteY39" fmla="*/ 374902 h 607780"/>
              <a:gd name="connsiteX40" fmla="*/ 263261 w 557678"/>
              <a:gd name="connsiteY40" fmla="*/ 374807 h 607780"/>
              <a:gd name="connsiteX41" fmla="*/ 242809 w 557678"/>
              <a:gd name="connsiteY41" fmla="*/ 393123 h 607780"/>
              <a:gd name="connsiteX42" fmla="*/ 233347 w 557678"/>
              <a:gd name="connsiteY42" fmla="*/ 396366 h 607780"/>
              <a:gd name="connsiteX43" fmla="*/ 217482 w 557678"/>
              <a:gd name="connsiteY43" fmla="*/ 380912 h 607780"/>
              <a:gd name="connsiteX44" fmla="*/ 217482 w 557678"/>
              <a:gd name="connsiteY44" fmla="*/ 347905 h 607780"/>
              <a:gd name="connsiteX45" fmla="*/ 233347 w 557678"/>
              <a:gd name="connsiteY45" fmla="*/ 332928 h 607780"/>
              <a:gd name="connsiteX46" fmla="*/ 277214 w 557678"/>
              <a:gd name="connsiteY46" fmla="*/ 0 h 607780"/>
              <a:gd name="connsiteX47" fmla="*/ 278552 w 557678"/>
              <a:gd name="connsiteY47" fmla="*/ 0 h 607780"/>
              <a:gd name="connsiteX48" fmla="*/ 278744 w 557678"/>
              <a:gd name="connsiteY48" fmla="*/ 0 h 607780"/>
              <a:gd name="connsiteX49" fmla="*/ 278839 w 557678"/>
              <a:gd name="connsiteY49" fmla="*/ 0 h 607780"/>
              <a:gd name="connsiteX50" fmla="*/ 278935 w 557678"/>
              <a:gd name="connsiteY50" fmla="*/ 0 h 607780"/>
              <a:gd name="connsiteX51" fmla="*/ 279222 w 557678"/>
              <a:gd name="connsiteY51" fmla="*/ 0 h 607780"/>
              <a:gd name="connsiteX52" fmla="*/ 280560 w 557678"/>
              <a:gd name="connsiteY52" fmla="*/ 0 h 607780"/>
              <a:gd name="connsiteX53" fmla="*/ 404758 w 557678"/>
              <a:gd name="connsiteY53" fmla="*/ 105659 h 607780"/>
              <a:gd name="connsiteX54" fmla="*/ 396727 w 557678"/>
              <a:gd name="connsiteY54" fmla="*/ 160159 h 607780"/>
              <a:gd name="connsiteX55" fmla="*/ 408009 w 557678"/>
              <a:gd name="connsiteY55" fmla="*/ 186120 h 607780"/>
              <a:gd name="connsiteX56" fmla="*/ 379039 w 557678"/>
              <a:gd name="connsiteY56" fmla="*/ 238616 h 607780"/>
              <a:gd name="connsiteX57" fmla="*/ 317179 w 557678"/>
              <a:gd name="connsiteY57" fmla="*/ 313541 h 607780"/>
              <a:gd name="connsiteX58" fmla="*/ 278935 w 557678"/>
              <a:gd name="connsiteY58" fmla="*/ 322131 h 607780"/>
              <a:gd name="connsiteX59" fmla="*/ 278839 w 557678"/>
              <a:gd name="connsiteY59" fmla="*/ 322131 h 607780"/>
              <a:gd name="connsiteX60" fmla="*/ 278744 w 557678"/>
              <a:gd name="connsiteY60" fmla="*/ 322131 h 607780"/>
              <a:gd name="connsiteX61" fmla="*/ 240499 w 557678"/>
              <a:gd name="connsiteY61" fmla="*/ 313541 h 607780"/>
              <a:gd name="connsiteX62" fmla="*/ 178734 w 557678"/>
              <a:gd name="connsiteY62" fmla="*/ 238616 h 607780"/>
              <a:gd name="connsiteX63" fmla="*/ 149669 w 557678"/>
              <a:gd name="connsiteY63" fmla="*/ 186120 h 607780"/>
              <a:gd name="connsiteX64" fmla="*/ 161046 w 557678"/>
              <a:gd name="connsiteY64" fmla="*/ 160159 h 607780"/>
              <a:gd name="connsiteX65" fmla="*/ 153015 w 557678"/>
              <a:gd name="connsiteY65" fmla="*/ 105659 h 607780"/>
              <a:gd name="connsiteX66" fmla="*/ 277214 w 557678"/>
              <a:gd name="connsiteY66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7678" h="607780">
                <a:moveTo>
                  <a:pt x="188888" y="367011"/>
                </a:moveTo>
                <a:cubicBezTo>
                  <a:pt x="193667" y="367011"/>
                  <a:pt x="197873" y="369874"/>
                  <a:pt x="199785" y="373977"/>
                </a:cubicBezTo>
                <a:cubicBezTo>
                  <a:pt x="218808" y="405851"/>
                  <a:pt x="254177" y="489256"/>
                  <a:pt x="278839" y="490974"/>
                </a:cubicBezTo>
                <a:cubicBezTo>
                  <a:pt x="303502" y="489256"/>
                  <a:pt x="338870" y="405851"/>
                  <a:pt x="357893" y="373977"/>
                </a:cubicBezTo>
                <a:cubicBezTo>
                  <a:pt x="359900" y="369874"/>
                  <a:pt x="364011" y="367011"/>
                  <a:pt x="368886" y="367011"/>
                </a:cubicBezTo>
                <a:cubicBezTo>
                  <a:pt x="371085" y="367011"/>
                  <a:pt x="372996" y="367870"/>
                  <a:pt x="374908" y="368729"/>
                </a:cubicBezTo>
                <a:cubicBezTo>
                  <a:pt x="382269" y="371878"/>
                  <a:pt x="557678" y="427132"/>
                  <a:pt x="557678" y="480572"/>
                </a:cubicBezTo>
                <a:lnTo>
                  <a:pt x="557678" y="607780"/>
                </a:lnTo>
                <a:lnTo>
                  <a:pt x="278839" y="607780"/>
                </a:lnTo>
                <a:lnTo>
                  <a:pt x="0" y="607780"/>
                </a:lnTo>
                <a:lnTo>
                  <a:pt x="0" y="480572"/>
                </a:lnTo>
                <a:cubicBezTo>
                  <a:pt x="0" y="421120"/>
                  <a:pt x="175314" y="371687"/>
                  <a:pt x="182770" y="368729"/>
                </a:cubicBezTo>
                <a:cubicBezTo>
                  <a:pt x="184682" y="367870"/>
                  <a:pt x="186593" y="367011"/>
                  <a:pt x="188888" y="367011"/>
                </a:cubicBezTo>
                <a:close/>
                <a:moveTo>
                  <a:pt x="233347" y="332928"/>
                </a:moveTo>
                <a:cubicBezTo>
                  <a:pt x="234207" y="332928"/>
                  <a:pt x="235067" y="332928"/>
                  <a:pt x="235832" y="333119"/>
                </a:cubicBezTo>
                <a:cubicBezTo>
                  <a:pt x="236023" y="333119"/>
                  <a:pt x="236310" y="333119"/>
                  <a:pt x="236501" y="333214"/>
                </a:cubicBezTo>
                <a:cubicBezTo>
                  <a:pt x="236501" y="333214"/>
                  <a:pt x="236596" y="333214"/>
                  <a:pt x="236692" y="333214"/>
                </a:cubicBezTo>
                <a:cubicBezTo>
                  <a:pt x="237074" y="333310"/>
                  <a:pt x="237552" y="333405"/>
                  <a:pt x="237934" y="333596"/>
                </a:cubicBezTo>
                <a:cubicBezTo>
                  <a:pt x="238126" y="333596"/>
                  <a:pt x="238317" y="333691"/>
                  <a:pt x="238508" y="333787"/>
                </a:cubicBezTo>
                <a:cubicBezTo>
                  <a:pt x="238699" y="333787"/>
                  <a:pt x="238890" y="333882"/>
                  <a:pt x="239177" y="333977"/>
                </a:cubicBezTo>
                <a:cubicBezTo>
                  <a:pt x="240706" y="334645"/>
                  <a:pt x="242140" y="335504"/>
                  <a:pt x="243478" y="336553"/>
                </a:cubicBezTo>
                <a:cubicBezTo>
                  <a:pt x="250836" y="342372"/>
                  <a:pt x="255615" y="353056"/>
                  <a:pt x="264981" y="353724"/>
                </a:cubicBezTo>
                <a:cubicBezTo>
                  <a:pt x="265841" y="353820"/>
                  <a:pt x="266797" y="353820"/>
                  <a:pt x="267657" y="353820"/>
                </a:cubicBezTo>
                <a:cubicBezTo>
                  <a:pt x="268517" y="353820"/>
                  <a:pt x="274060" y="353724"/>
                  <a:pt x="278839" y="353724"/>
                </a:cubicBezTo>
                <a:cubicBezTo>
                  <a:pt x="283617" y="353724"/>
                  <a:pt x="289256" y="353820"/>
                  <a:pt x="290021" y="353820"/>
                </a:cubicBezTo>
                <a:cubicBezTo>
                  <a:pt x="290976" y="353820"/>
                  <a:pt x="291836" y="353820"/>
                  <a:pt x="292792" y="353724"/>
                </a:cubicBezTo>
                <a:cubicBezTo>
                  <a:pt x="302158" y="353056"/>
                  <a:pt x="306841" y="342372"/>
                  <a:pt x="314200" y="336553"/>
                </a:cubicBezTo>
                <a:cubicBezTo>
                  <a:pt x="315538" y="335504"/>
                  <a:pt x="316972" y="334645"/>
                  <a:pt x="318596" y="333977"/>
                </a:cubicBezTo>
                <a:cubicBezTo>
                  <a:pt x="318787" y="333882"/>
                  <a:pt x="318979" y="333787"/>
                  <a:pt x="319265" y="333787"/>
                </a:cubicBezTo>
                <a:cubicBezTo>
                  <a:pt x="319456" y="333691"/>
                  <a:pt x="319648" y="333596"/>
                  <a:pt x="319743" y="333596"/>
                </a:cubicBezTo>
                <a:cubicBezTo>
                  <a:pt x="320221" y="333405"/>
                  <a:pt x="320603" y="333310"/>
                  <a:pt x="321081" y="333214"/>
                </a:cubicBezTo>
                <a:cubicBezTo>
                  <a:pt x="321081" y="333214"/>
                  <a:pt x="321177" y="333214"/>
                  <a:pt x="321272" y="333214"/>
                </a:cubicBezTo>
                <a:cubicBezTo>
                  <a:pt x="321463" y="333119"/>
                  <a:pt x="321654" y="333119"/>
                  <a:pt x="321846" y="333119"/>
                </a:cubicBezTo>
                <a:cubicBezTo>
                  <a:pt x="322706" y="332928"/>
                  <a:pt x="323566" y="332928"/>
                  <a:pt x="324426" y="332928"/>
                </a:cubicBezTo>
                <a:cubicBezTo>
                  <a:pt x="332836" y="332928"/>
                  <a:pt x="339813" y="339510"/>
                  <a:pt x="340195" y="347905"/>
                </a:cubicBezTo>
                <a:lnTo>
                  <a:pt x="340195" y="380912"/>
                </a:lnTo>
                <a:cubicBezTo>
                  <a:pt x="340004" y="389498"/>
                  <a:pt x="333027" y="396366"/>
                  <a:pt x="324426" y="396366"/>
                </a:cubicBezTo>
                <a:cubicBezTo>
                  <a:pt x="320794" y="396366"/>
                  <a:pt x="317545" y="395126"/>
                  <a:pt x="314869" y="393123"/>
                </a:cubicBezTo>
                <a:cubicBezTo>
                  <a:pt x="305885" y="387208"/>
                  <a:pt x="299864" y="374997"/>
                  <a:pt x="294417" y="374807"/>
                </a:cubicBezTo>
                <a:lnTo>
                  <a:pt x="278839" y="374902"/>
                </a:lnTo>
                <a:lnTo>
                  <a:pt x="263261" y="374807"/>
                </a:lnTo>
                <a:cubicBezTo>
                  <a:pt x="257813" y="374997"/>
                  <a:pt x="251792" y="387208"/>
                  <a:pt x="242809" y="393123"/>
                </a:cubicBezTo>
                <a:cubicBezTo>
                  <a:pt x="240228" y="395126"/>
                  <a:pt x="236883" y="396366"/>
                  <a:pt x="233347" y="396366"/>
                </a:cubicBezTo>
                <a:cubicBezTo>
                  <a:pt x="224746" y="396366"/>
                  <a:pt x="217769" y="389498"/>
                  <a:pt x="217482" y="380912"/>
                </a:cubicBezTo>
                <a:lnTo>
                  <a:pt x="217482" y="347905"/>
                </a:lnTo>
                <a:cubicBezTo>
                  <a:pt x="217960" y="339510"/>
                  <a:pt x="224841" y="332928"/>
                  <a:pt x="233347" y="332928"/>
                </a:cubicBezTo>
                <a:close/>
                <a:moveTo>
                  <a:pt x="277214" y="0"/>
                </a:moveTo>
                <a:cubicBezTo>
                  <a:pt x="277596" y="0"/>
                  <a:pt x="278074" y="0"/>
                  <a:pt x="278552" y="0"/>
                </a:cubicBezTo>
                <a:cubicBezTo>
                  <a:pt x="278648" y="0"/>
                  <a:pt x="278648" y="0"/>
                  <a:pt x="278744" y="0"/>
                </a:cubicBezTo>
                <a:cubicBezTo>
                  <a:pt x="278744" y="0"/>
                  <a:pt x="278839" y="0"/>
                  <a:pt x="278839" y="0"/>
                </a:cubicBezTo>
                <a:cubicBezTo>
                  <a:pt x="278935" y="0"/>
                  <a:pt x="278935" y="0"/>
                  <a:pt x="278935" y="0"/>
                </a:cubicBezTo>
                <a:cubicBezTo>
                  <a:pt x="279030" y="0"/>
                  <a:pt x="279126" y="0"/>
                  <a:pt x="279222" y="0"/>
                </a:cubicBezTo>
                <a:cubicBezTo>
                  <a:pt x="279604" y="0"/>
                  <a:pt x="280082" y="0"/>
                  <a:pt x="280560" y="0"/>
                </a:cubicBezTo>
                <a:cubicBezTo>
                  <a:pt x="387453" y="0"/>
                  <a:pt x="407531" y="76166"/>
                  <a:pt x="404758" y="105659"/>
                </a:cubicBezTo>
                <a:cubicBezTo>
                  <a:pt x="402464" y="129330"/>
                  <a:pt x="396727" y="160159"/>
                  <a:pt x="396727" y="160159"/>
                </a:cubicBezTo>
                <a:cubicBezTo>
                  <a:pt x="396727" y="160159"/>
                  <a:pt x="408009" y="165313"/>
                  <a:pt x="408009" y="186120"/>
                </a:cubicBezTo>
                <a:cubicBezTo>
                  <a:pt x="404089" y="238234"/>
                  <a:pt x="383246" y="215708"/>
                  <a:pt x="379039" y="238616"/>
                </a:cubicBezTo>
                <a:cubicBezTo>
                  <a:pt x="371868" y="276603"/>
                  <a:pt x="338213" y="304092"/>
                  <a:pt x="317179" y="313541"/>
                </a:cubicBezTo>
                <a:cubicBezTo>
                  <a:pt x="304941" y="319077"/>
                  <a:pt x="292225" y="321845"/>
                  <a:pt x="278935" y="322131"/>
                </a:cubicBezTo>
                <a:cubicBezTo>
                  <a:pt x="278935" y="322131"/>
                  <a:pt x="278935" y="322131"/>
                  <a:pt x="278839" y="322131"/>
                </a:cubicBezTo>
                <a:cubicBezTo>
                  <a:pt x="278839" y="322131"/>
                  <a:pt x="278744" y="322131"/>
                  <a:pt x="278744" y="322131"/>
                </a:cubicBezTo>
                <a:cubicBezTo>
                  <a:pt x="265454" y="321845"/>
                  <a:pt x="252738" y="319077"/>
                  <a:pt x="240499" y="313541"/>
                </a:cubicBezTo>
                <a:cubicBezTo>
                  <a:pt x="219561" y="304092"/>
                  <a:pt x="185810" y="276603"/>
                  <a:pt x="178734" y="238616"/>
                </a:cubicBezTo>
                <a:cubicBezTo>
                  <a:pt x="174432" y="215708"/>
                  <a:pt x="153684" y="238234"/>
                  <a:pt x="149669" y="186120"/>
                </a:cubicBezTo>
                <a:cubicBezTo>
                  <a:pt x="149669" y="165313"/>
                  <a:pt x="161046" y="160159"/>
                  <a:pt x="161046" y="160159"/>
                </a:cubicBezTo>
                <a:cubicBezTo>
                  <a:pt x="161046" y="160159"/>
                  <a:pt x="155214" y="129330"/>
                  <a:pt x="153015" y="105659"/>
                </a:cubicBezTo>
                <a:cubicBezTo>
                  <a:pt x="150147" y="76166"/>
                  <a:pt x="170225" y="0"/>
                  <a:pt x="27721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money_94943"/>
          <p:cNvSpPr>
            <a:spLocks noChangeAspect="1"/>
          </p:cNvSpPr>
          <p:nvPr/>
        </p:nvSpPr>
        <p:spPr bwMode="auto">
          <a:xfrm>
            <a:off x="5286515" y="4325094"/>
            <a:ext cx="486633" cy="541503"/>
          </a:xfrm>
          <a:custGeom>
            <a:avLst/>
            <a:gdLst>
              <a:gd name="connsiteX0" fmla="*/ 525873 w 544483"/>
              <a:gd name="connsiteY0" fmla="*/ 479281 h 605875"/>
              <a:gd name="connsiteX1" fmla="*/ 542232 w 544483"/>
              <a:gd name="connsiteY1" fmla="*/ 492165 h 605875"/>
              <a:gd name="connsiteX2" fmla="*/ 544483 w 544483"/>
              <a:gd name="connsiteY2" fmla="*/ 505649 h 605875"/>
              <a:gd name="connsiteX3" fmla="*/ 460890 w 544483"/>
              <a:gd name="connsiteY3" fmla="*/ 578908 h 605875"/>
              <a:gd name="connsiteX4" fmla="*/ 272242 w 544483"/>
              <a:gd name="connsiteY4" fmla="*/ 605875 h 605875"/>
              <a:gd name="connsiteX5" fmla="*/ 83593 w 544483"/>
              <a:gd name="connsiteY5" fmla="*/ 578908 h 605875"/>
              <a:gd name="connsiteX6" fmla="*/ 0 w 544483"/>
              <a:gd name="connsiteY6" fmla="*/ 505649 h 605875"/>
              <a:gd name="connsiteX7" fmla="*/ 1201 w 544483"/>
              <a:gd name="connsiteY7" fmla="*/ 495461 h 605875"/>
              <a:gd name="connsiteX8" fmla="*/ 20711 w 544483"/>
              <a:gd name="connsiteY8" fmla="*/ 480929 h 605875"/>
              <a:gd name="connsiteX9" fmla="*/ 37219 w 544483"/>
              <a:gd name="connsiteY9" fmla="*/ 485723 h 605875"/>
              <a:gd name="connsiteX10" fmla="*/ 63633 w 544483"/>
              <a:gd name="connsiteY10" fmla="*/ 495911 h 605875"/>
              <a:gd name="connsiteX11" fmla="*/ 272242 w 544483"/>
              <a:gd name="connsiteY11" fmla="*/ 526173 h 605875"/>
              <a:gd name="connsiteX12" fmla="*/ 480850 w 544483"/>
              <a:gd name="connsiteY12" fmla="*/ 495911 h 605875"/>
              <a:gd name="connsiteX13" fmla="*/ 483852 w 544483"/>
              <a:gd name="connsiteY13" fmla="*/ 494862 h 605875"/>
              <a:gd name="connsiteX14" fmla="*/ 511766 w 544483"/>
              <a:gd name="connsiteY14" fmla="*/ 483626 h 605875"/>
              <a:gd name="connsiteX15" fmla="*/ 525873 w 544483"/>
              <a:gd name="connsiteY15" fmla="*/ 479281 h 605875"/>
              <a:gd name="connsiteX16" fmla="*/ 525873 w 544483"/>
              <a:gd name="connsiteY16" fmla="*/ 343372 h 605875"/>
              <a:gd name="connsiteX17" fmla="*/ 542232 w 544483"/>
              <a:gd name="connsiteY17" fmla="*/ 356406 h 605875"/>
              <a:gd name="connsiteX18" fmla="*/ 544483 w 544483"/>
              <a:gd name="connsiteY18" fmla="*/ 369739 h 605875"/>
              <a:gd name="connsiteX19" fmla="*/ 460890 w 544483"/>
              <a:gd name="connsiteY19" fmla="*/ 442999 h 605875"/>
              <a:gd name="connsiteX20" fmla="*/ 272242 w 544483"/>
              <a:gd name="connsiteY20" fmla="*/ 469966 h 605875"/>
              <a:gd name="connsiteX21" fmla="*/ 83593 w 544483"/>
              <a:gd name="connsiteY21" fmla="*/ 442999 h 605875"/>
              <a:gd name="connsiteX22" fmla="*/ 0 w 544483"/>
              <a:gd name="connsiteY22" fmla="*/ 369739 h 605875"/>
              <a:gd name="connsiteX23" fmla="*/ 1201 w 544483"/>
              <a:gd name="connsiteY23" fmla="*/ 359552 h 605875"/>
              <a:gd name="connsiteX24" fmla="*/ 20561 w 544483"/>
              <a:gd name="connsiteY24" fmla="*/ 345020 h 605875"/>
              <a:gd name="connsiteX25" fmla="*/ 37219 w 544483"/>
              <a:gd name="connsiteY25" fmla="*/ 349814 h 605875"/>
              <a:gd name="connsiteX26" fmla="*/ 63633 w 544483"/>
              <a:gd name="connsiteY26" fmla="*/ 360151 h 605875"/>
              <a:gd name="connsiteX27" fmla="*/ 272242 w 544483"/>
              <a:gd name="connsiteY27" fmla="*/ 390264 h 605875"/>
              <a:gd name="connsiteX28" fmla="*/ 480850 w 544483"/>
              <a:gd name="connsiteY28" fmla="*/ 360151 h 605875"/>
              <a:gd name="connsiteX29" fmla="*/ 483852 w 544483"/>
              <a:gd name="connsiteY29" fmla="*/ 359103 h 605875"/>
              <a:gd name="connsiteX30" fmla="*/ 511766 w 544483"/>
              <a:gd name="connsiteY30" fmla="*/ 347717 h 605875"/>
              <a:gd name="connsiteX31" fmla="*/ 525873 w 544483"/>
              <a:gd name="connsiteY31" fmla="*/ 343372 h 605875"/>
              <a:gd name="connsiteX32" fmla="*/ 525873 w 544483"/>
              <a:gd name="connsiteY32" fmla="*/ 209297 h 605875"/>
              <a:gd name="connsiteX33" fmla="*/ 542232 w 544483"/>
              <a:gd name="connsiteY33" fmla="*/ 222331 h 605875"/>
              <a:gd name="connsiteX34" fmla="*/ 544483 w 544483"/>
              <a:gd name="connsiteY34" fmla="*/ 235664 h 605875"/>
              <a:gd name="connsiteX35" fmla="*/ 460890 w 544483"/>
              <a:gd name="connsiteY35" fmla="*/ 308924 h 605875"/>
              <a:gd name="connsiteX36" fmla="*/ 272242 w 544483"/>
              <a:gd name="connsiteY36" fmla="*/ 335891 h 605875"/>
              <a:gd name="connsiteX37" fmla="*/ 83593 w 544483"/>
              <a:gd name="connsiteY37" fmla="*/ 308924 h 605875"/>
              <a:gd name="connsiteX38" fmla="*/ 0 w 544483"/>
              <a:gd name="connsiteY38" fmla="*/ 235664 h 605875"/>
              <a:gd name="connsiteX39" fmla="*/ 1201 w 544483"/>
              <a:gd name="connsiteY39" fmla="*/ 225477 h 605875"/>
              <a:gd name="connsiteX40" fmla="*/ 20711 w 544483"/>
              <a:gd name="connsiteY40" fmla="*/ 210945 h 605875"/>
              <a:gd name="connsiteX41" fmla="*/ 37219 w 544483"/>
              <a:gd name="connsiteY41" fmla="*/ 215739 h 605875"/>
              <a:gd name="connsiteX42" fmla="*/ 63633 w 544483"/>
              <a:gd name="connsiteY42" fmla="*/ 225926 h 605875"/>
              <a:gd name="connsiteX43" fmla="*/ 272242 w 544483"/>
              <a:gd name="connsiteY43" fmla="*/ 256189 h 605875"/>
              <a:gd name="connsiteX44" fmla="*/ 480850 w 544483"/>
              <a:gd name="connsiteY44" fmla="*/ 225926 h 605875"/>
              <a:gd name="connsiteX45" fmla="*/ 483852 w 544483"/>
              <a:gd name="connsiteY45" fmla="*/ 225028 h 605875"/>
              <a:gd name="connsiteX46" fmla="*/ 511766 w 544483"/>
              <a:gd name="connsiteY46" fmla="*/ 213642 h 605875"/>
              <a:gd name="connsiteX47" fmla="*/ 525873 w 544483"/>
              <a:gd name="connsiteY47" fmla="*/ 209297 h 605875"/>
              <a:gd name="connsiteX48" fmla="*/ 272242 w 544483"/>
              <a:gd name="connsiteY48" fmla="*/ 0 h 605875"/>
              <a:gd name="connsiteX49" fmla="*/ 460890 w 544483"/>
              <a:gd name="connsiteY49" fmla="*/ 26970 h 605875"/>
              <a:gd name="connsiteX50" fmla="*/ 544483 w 544483"/>
              <a:gd name="connsiteY50" fmla="*/ 100238 h 605875"/>
              <a:gd name="connsiteX51" fmla="*/ 460890 w 544483"/>
              <a:gd name="connsiteY51" fmla="*/ 173506 h 605875"/>
              <a:gd name="connsiteX52" fmla="*/ 272242 w 544483"/>
              <a:gd name="connsiteY52" fmla="*/ 200476 h 605875"/>
              <a:gd name="connsiteX53" fmla="*/ 83593 w 544483"/>
              <a:gd name="connsiteY53" fmla="*/ 173506 h 605875"/>
              <a:gd name="connsiteX54" fmla="*/ 0 w 544483"/>
              <a:gd name="connsiteY54" fmla="*/ 100238 h 605875"/>
              <a:gd name="connsiteX55" fmla="*/ 83593 w 544483"/>
              <a:gd name="connsiteY55" fmla="*/ 26970 h 605875"/>
              <a:gd name="connsiteX56" fmla="*/ 272242 w 544483"/>
              <a:gd name="connsiteY56" fmla="*/ 0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4483" h="605875">
                <a:moveTo>
                  <a:pt x="525873" y="479281"/>
                </a:moveTo>
                <a:cubicBezTo>
                  <a:pt x="530376" y="479281"/>
                  <a:pt x="538630" y="480929"/>
                  <a:pt x="542232" y="492165"/>
                </a:cubicBezTo>
                <a:cubicBezTo>
                  <a:pt x="543733" y="496660"/>
                  <a:pt x="544483" y="501154"/>
                  <a:pt x="544483" y="505649"/>
                </a:cubicBezTo>
                <a:cubicBezTo>
                  <a:pt x="544483" y="534263"/>
                  <a:pt x="514768" y="560331"/>
                  <a:pt x="460890" y="578908"/>
                </a:cubicBezTo>
                <a:cubicBezTo>
                  <a:pt x="410313" y="596287"/>
                  <a:pt x="343378" y="605875"/>
                  <a:pt x="272242" y="605875"/>
                </a:cubicBezTo>
                <a:cubicBezTo>
                  <a:pt x="201105" y="605875"/>
                  <a:pt x="134170" y="596287"/>
                  <a:pt x="83593" y="578908"/>
                </a:cubicBezTo>
                <a:cubicBezTo>
                  <a:pt x="29715" y="560331"/>
                  <a:pt x="0" y="534263"/>
                  <a:pt x="0" y="505649"/>
                </a:cubicBezTo>
                <a:cubicBezTo>
                  <a:pt x="0" y="502203"/>
                  <a:pt x="450" y="498757"/>
                  <a:pt x="1201" y="495461"/>
                </a:cubicBezTo>
                <a:cubicBezTo>
                  <a:pt x="3002" y="488270"/>
                  <a:pt x="9755" y="480929"/>
                  <a:pt x="20711" y="480929"/>
                </a:cubicBezTo>
                <a:cubicBezTo>
                  <a:pt x="25663" y="480929"/>
                  <a:pt x="31216" y="482577"/>
                  <a:pt x="37219" y="485723"/>
                </a:cubicBezTo>
                <a:cubicBezTo>
                  <a:pt x="43222" y="488719"/>
                  <a:pt x="47575" y="490367"/>
                  <a:pt x="63633" y="495911"/>
                </a:cubicBezTo>
                <a:cubicBezTo>
                  <a:pt x="120212" y="515387"/>
                  <a:pt x="194351" y="526173"/>
                  <a:pt x="272242" y="526173"/>
                </a:cubicBezTo>
                <a:cubicBezTo>
                  <a:pt x="350132" y="526173"/>
                  <a:pt x="424271" y="515387"/>
                  <a:pt x="480850" y="495911"/>
                </a:cubicBezTo>
                <a:lnTo>
                  <a:pt x="483852" y="494862"/>
                </a:lnTo>
                <a:cubicBezTo>
                  <a:pt x="494207" y="491416"/>
                  <a:pt x="503962" y="487970"/>
                  <a:pt x="511766" y="483626"/>
                </a:cubicBezTo>
                <a:cubicBezTo>
                  <a:pt x="517019" y="480629"/>
                  <a:pt x="521671" y="479281"/>
                  <a:pt x="525873" y="479281"/>
                </a:cubicBezTo>
                <a:close/>
                <a:moveTo>
                  <a:pt x="525873" y="343372"/>
                </a:moveTo>
                <a:cubicBezTo>
                  <a:pt x="530376" y="343372"/>
                  <a:pt x="538630" y="345020"/>
                  <a:pt x="542232" y="356406"/>
                </a:cubicBezTo>
                <a:cubicBezTo>
                  <a:pt x="543733" y="360751"/>
                  <a:pt x="544483" y="365245"/>
                  <a:pt x="544483" y="369739"/>
                </a:cubicBezTo>
                <a:cubicBezTo>
                  <a:pt x="544483" y="398504"/>
                  <a:pt x="514768" y="424422"/>
                  <a:pt x="460890" y="442999"/>
                </a:cubicBezTo>
                <a:cubicBezTo>
                  <a:pt x="410313" y="460378"/>
                  <a:pt x="343378" y="469966"/>
                  <a:pt x="272242" y="469966"/>
                </a:cubicBezTo>
                <a:cubicBezTo>
                  <a:pt x="201105" y="469966"/>
                  <a:pt x="134170" y="460378"/>
                  <a:pt x="83593" y="442999"/>
                </a:cubicBezTo>
                <a:cubicBezTo>
                  <a:pt x="29715" y="424422"/>
                  <a:pt x="0" y="398504"/>
                  <a:pt x="0" y="369739"/>
                </a:cubicBezTo>
                <a:cubicBezTo>
                  <a:pt x="0" y="366294"/>
                  <a:pt x="450" y="362998"/>
                  <a:pt x="1201" y="359552"/>
                </a:cubicBezTo>
                <a:cubicBezTo>
                  <a:pt x="3002" y="352361"/>
                  <a:pt x="9755" y="345020"/>
                  <a:pt x="20561" y="345020"/>
                </a:cubicBezTo>
                <a:cubicBezTo>
                  <a:pt x="25663" y="345020"/>
                  <a:pt x="31216" y="346668"/>
                  <a:pt x="37219" y="349814"/>
                </a:cubicBezTo>
                <a:cubicBezTo>
                  <a:pt x="43222" y="352810"/>
                  <a:pt x="47575" y="354608"/>
                  <a:pt x="63633" y="360151"/>
                </a:cubicBezTo>
                <a:cubicBezTo>
                  <a:pt x="120212" y="379627"/>
                  <a:pt x="194351" y="390264"/>
                  <a:pt x="272242" y="390264"/>
                </a:cubicBezTo>
                <a:cubicBezTo>
                  <a:pt x="350132" y="390264"/>
                  <a:pt x="424271" y="379627"/>
                  <a:pt x="480850" y="360151"/>
                </a:cubicBezTo>
                <a:lnTo>
                  <a:pt x="483852" y="359103"/>
                </a:lnTo>
                <a:cubicBezTo>
                  <a:pt x="494207" y="355507"/>
                  <a:pt x="503962" y="352211"/>
                  <a:pt x="511766" y="347717"/>
                </a:cubicBezTo>
                <a:cubicBezTo>
                  <a:pt x="517019" y="344870"/>
                  <a:pt x="521671" y="343372"/>
                  <a:pt x="525873" y="343372"/>
                </a:cubicBezTo>
                <a:close/>
                <a:moveTo>
                  <a:pt x="525873" y="209297"/>
                </a:moveTo>
                <a:cubicBezTo>
                  <a:pt x="530376" y="209297"/>
                  <a:pt x="538630" y="210945"/>
                  <a:pt x="542232" y="222331"/>
                </a:cubicBezTo>
                <a:cubicBezTo>
                  <a:pt x="543733" y="226676"/>
                  <a:pt x="544483" y="231170"/>
                  <a:pt x="544483" y="235664"/>
                </a:cubicBezTo>
                <a:cubicBezTo>
                  <a:pt x="544483" y="264429"/>
                  <a:pt x="514768" y="290347"/>
                  <a:pt x="460890" y="308924"/>
                </a:cubicBezTo>
                <a:cubicBezTo>
                  <a:pt x="410313" y="326303"/>
                  <a:pt x="343378" y="335891"/>
                  <a:pt x="272242" y="335891"/>
                </a:cubicBezTo>
                <a:cubicBezTo>
                  <a:pt x="201105" y="335891"/>
                  <a:pt x="134170" y="326303"/>
                  <a:pt x="83593" y="308924"/>
                </a:cubicBezTo>
                <a:cubicBezTo>
                  <a:pt x="29715" y="290347"/>
                  <a:pt x="0" y="264429"/>
                  <a:pt x="0" y="235664"/>
                </a:cubicBezTo>
                <a:cubicBezTo>
                  <a:pt x="0" y="232219"/>
                  <a:pt x="450" y="228773"/>
                  <a:pt x="1201" y="225477"/>
                </a:cubicBezTo>
                <a:cubicBezTo>
                  <a:pt x="3002" y="218286"/>
                  <a:pt x="9755" y="210945"/>
                  <a:pt x="20711" y="210945"/>
                </a:cubicBezTo>
                <a:cubicBezTo>
                  <a:pt x="25663" y="210945"/>
                  <a:pt x="31216" y="212593"/>
                  <a:pt x="37219" y="215739"/>
                </a:cubicBezTo>
                <a:cubicBezTo>
                  <a:pt x="43222" y="218735"/>
                  <a:pt x="47575" y="220533"/>
                  <a:pt x="63633" y="225926"/>
                </a:cubicBezTo>
                <a:cubicBezTo>
                  <a:pt x="120212" y="245402"/>
                  <a:pt x="194351" y="256189"/>
                  <a:pt x="272242" y="256189"/>
                </a:cubicBezTo>
                <a:cubicBezTo>
                  <a:pt x="350132" y="256189"/>
                  <a:pt x="424271" y="245402"/>
                  <a:pt x="480850" y="225926"/>
                </a:cubicBezTo>
                <a:lnTo>
                  <a:pt x="483852" y="225028"/>
                </a:lnTo>
                <a:cubicBezTo>
                  <a:pt x="494207" y="221432"/>
                  <a:pt x="503962" y="217986"/>
                  <a:pt x="511766" y="213642"/>
                </a:cubicBezTo>
                <a:cubicBezTo>
                  <a:pt x="517019" y="210795"/>
                  <a:pt x="521671" y="209297"/>
                  <a:pt x="525873" y="209297"/>
                </a:cubicBezTo>
                <a:close/>
                <a:moveTo>
                  <a:pt x="272242" y="0"/>
                </a:moveTo>
                <a:cubicBezTo>
                  <a:pt x="343378" y="0"/>
                  <a:pt x="410313" y="9589"/>
                  <a:pt x="460890" y="26970"/>
                </a:cubicBezTo>
                <a:cubicBezTo>
                  <a:pt x="514768" y="45549"/>
                  <a:pt x="544483" y="71620"/>
                  <a:pt x="544483" y="100238"/>
                </a:cubicBezTo>
                <a:cubicBezTo>
                  <a:pt x="544483" y="129006"/>
                  <a:pt x="514768" y="154927"/>
                  <a:pt x="460890" y="173506"/>
                </a:cubicBezTo>
                <a:cubicBezTo>
                  <a:pt x="410313" y="190887"/>
                  <a:pt x="343378" y="200476"/>
                  <a:pt x="272242" y="200476"/>
                </a:cubicBezTo>
                <a:cubicBezTo>
                  <a:pt x="201105" y="200476"/>
                  <a:pt x="134170" y="190887"/>
                  <a:pt x="83593" y="173506"/>
                </a:cubicBezTo>
                <a:cubicBezTo>
                  <a:pt x="29715" y="154927"/>
                  <a:pt x="0" y="129006"/>
                  <a:pt x="0" y="100238"/>
                </a:cubicBezTo>
                <a:cubicBezTo>
                  <a:pt x="0" y="71620"/>
                  <a:pt x="29715" y="45549"/>
                  <a:pt x="83593" y="26970"/>
                </a:cubicBezTo>
                <a:cubicBezTo>
                  <a:pt x="134170" y="9589"/>
                  <a:pt x="201105" y="0"/>
                  <a:pt x="27224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8018690" y="1973458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015577" y="2298660"/>
            <a:ext cx="22663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8911069" y="4521821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8907956" y="4847023"/>
            <a:ext cx="22663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993332" y="2782119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990219" y="3107321"/>
            <a:ext cx="22315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1974021" y="4815407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1970908" y="5140609"/>
            <a:ext cx="2666296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</p:spTree>
    <p:extLst>
      <p:ext uri="{BB962C8B-B14F-4D97-AF65-F5344CB8AC3E}">
        <p14:creationId xmlns:p14="http://schemas.microsoft.com/office/powerpoint/2010/main" val="165622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6" name="矩形 5"/>
          <p:cNvSpPr/>
          <p:nvPr/>
        </p:nvSpPr>
        <p:spPr>
          <a:xfrm>
            <a:off x="2396067" y="2226736"/>
            <a:ext cx="9059905" cy="3282826"/>
          </a:xfrm>
          <a:prstGeom prst="rect">
            <a:avLst/>
          </a:prstGeom>
          <a:solidFill>
            <a:srgbClr val="9F90B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6067" y="2226736"/>
            <a:ext cx="9059905" cy="265074"/>
          </a:xfrm>
          <a:prstGeom prst="rect">
            <a:avLst/>
          </a:pr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4489" y="1896534"/>
            <a:ext cx="3860804" cy="3860804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59976" y="2112021"/>
            <a:ext cx="3429831" cy="3429831"/>
          </a:xfrm>
          <a:prstGeom prst="ellipse">
            <a:avLst/>
          </a:prstGeom>
          <a:blipFill dpi="0" rotWithShape="1">
            <a:blip r:embed="rId2"/>
            <a:srcRect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09315" y="3208710"/>
            <a:ext cx="150642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论文小结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5519253" y="3753725"/>
            <a:ext cx="539428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quotation-mark_32371"/>
          <p:cNvSpPr>
            <a:spLocks noChangeAspect="1"/>
          </p:cNvSpPr>
          <p:nvPr/>
        </p:nvSpPr>
        <p:spPr bwMode="auto">
          <a:xfrm>
            <a:off x="4661579" y="2670613"/>
            <a:ext cx="885870" cy="82219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979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5039" y="0"/>
            <a:ext cx="5723466" cy="6858000"/>
          </a:xfrm>
          <a:prstGeom prst="rect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53604" y="1058948"/>
            <a:ext cx="10084793" cy="4888199"/>
          </a:xfrm>
          <a:prstGeom prst="roundRect">
            <a:avLst>
              <a:gd name="adj" fmla="val 5640"/>
            </a:avLst>
          </a:prstGeom>
          <a:solidFill>
            <a:srgbClr val="F9F8F4"/>
          </a:solidFill>
          <a:ln>
            <a:noFill/>
          </a:ln>
          <a:effectLst>
            <a:outerShdw blurRad="1270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9752B4-5C89-4BB0-90BB-1C0676D5DA4F}"/>
              </a:ext>
            </a:extLst>
          </p:cNvPr>
          <p:cNvSpPr/>
          <p:nvPr/>
        </p:nvSpPr>
        <p:spPr>
          <a:xfrm>
            <a:off x="1955890" y="2980263"/>
            <a:ext cx="2679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600" b="1" i="0" u="none" strike="noStrike" kern="1200" cap="none" normalizeH="0" noProof="0" dirty="0">
                <a:ln>
                  <a:noFill/>
                </a:ln>
                <a:solidFill>
                  <a:srgbClr val="69527C"/>
                </a:solidFill>
                <a:effectLst/>
                <a:uLnTx/>
                <a:uFillTx/>
                <a:cs typeface="+mn-ea"/>
                <a:sym typeface="+mn-lt"/>
              </a:rPr>
              <a:t>参考文献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593CAA-066D-4018-B735-2895A8CC573C}"/>
              </a:ext>
            </a:extLst>
          </p:cNvPr>
          <p:cNvSpPr/>
          <p:nvPr/>
        </p:nvSpPr>
        <p:spPr>
          <a:xfrm>
            <a:off x="2068670" y="3743708"/>
            <a:ext cx="2553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pc="600" dirty="0">
                <a:solidFill>
                  <a:srgbClr val="69527C"/>
                </a:solidFill>
                <a:cs typeface="+mn-ea"/>
                <a:sym typeface="+mn-lt"/>
              </a:rPr>
              <a:t>References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rgbClr val="69527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945DECD-A03C-41F5-B843-0EC1F094ADFB}"/>
              </a:ext>
            </a:extLst>
          </p:cNvPr>
          <p:cNvSpPr/>
          <p:nvPr/>
        </p:nvSpPr>
        <p:spPr>
          <a:xfrm>
            <a:off x="5742753" y="2965288"/>
            <a:ext cx="432437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D0AE9B-2E6D-4773-8298-9A6AB4253F06}"/>
              </a:ext>
            </a:extLst>
          </p:cNvPr>
          <p:cNvSpPr/>
          <p:nvPr/>
        </p:nvSpPr>
        <p:spPr>
          <a:xfrm>
            <a:off x="5742753" y="2595777"/>
            <a:ext cx="248858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69527C"/>
                </a:solidFill>
                <a:cs typeface="+mn-ea"/>
                <a:sym typeface="+mn-lt"/>
              </a:rPr>
              <a:t>国外相关文献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9CED1A2-5756-48A8-994C-1EEAF1E37DC1}"/>
              </a:ext>
            </a:extLst>
          </p:cNvPr>
          <p:cNvSpPr/>
          <p:nvPr/>
        </p:nvSpPr>
        <p:spPr>
          <a:xfrm>
            <a:off x="5742752" y="1910615"/>
            <a:ext cx="432437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3FCD6E8-44AF-4999-B6F9-5F08EBBCD848}"/>
              </a:ext>
            </a:extLst>
          </p:cNvPr>
          <p:cNvSpPr/>
          <p:nvPr/>
        </p:nvSpPr>
        <p:spPr>
          <a:xfrm>
            <a:off x="5742753" y="1548159"/>
            <a:ext cx="209638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69527C"/>
                </a:solidFill>
                <a:effectLst/>
                <a:uLnTx/>
                <a:uFillTx/>
                <a:cs typeface="+mn-ea"/>
                <a:sym typeface="+mn-lt"/>
              </a:rPr>
              <a:t>国内相关文献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A7E633-DAED-4C67-87A2-FF76990FD6E1}"/>
              </a:ext>
            </a:extLst>
          </p:cNvPr>
          <p:cNvSpPr/>
          <p:nvPr/>
        </p:nvSpPr>
        <p:spPr>
          <a:xfrm>
            <a:off x="5742753" y="4580533"/>
            <a:ext cx="416350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5075BD6-F703-4EEC-B903-4074DF8BDEB4}"/>
              </a:ext>
            </a:extLst>
          </p:cNvPr>
          <p:cNvSpPr/>
          <p:nvPr/>
        </p:nvSpPr>
        <p:spPr>
          <a:xfrm>
            <a:off x="5742753" y="4211022"/>
            <a:ext cx="248858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>
                <a:solidFill>
                  <a:srgbClr val="69527C"/>
                </a:solidFill>
                <a:cs typeface="+mn-ea"/>
                <a:sym typeface="+mn-lt"/>
              </a:rPr>
              <a:t>网络相关文献</a:t>
            </a:r>
            <a:endParaRPr lang="zh-CN" altLang="en-US" b="1" dirty="0">
              <a:solidFill>
                <a:srgbClr val="69527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916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820256" y="-719137"/>
            <a:ext cx="4474640" cy="3920148"/>
            <a:chOff x="-1308099" y="-978936"/>
            <a:chExt cx="5066112" cy="4438327"/>
          </a:xfrm>
        </p:grpSpPr>
        <p:sp>
          <p:nvSpPr>
            <p:cNvPr id="23" name="椭圆 22"/>
            <p:cNvSpPr/>
            <p:nvPr/>
          </p:nvSpPr>
          <p:spPr>
            <a:xfrm>
              <a:off x="-1308099" y="-978936"/>
              <a:ext cx="3644900" cy="3644900"/>
            </a:xfrm>
            <a:prstGeom prst="ellipse">
              <a:avLst/>
            </a:prstGeom>
            <a:solidFill>
              <a:srgbClr val="BDB0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182719">
              <a:off x="1191184" y="-690123"/>
              <a:ext cx="2566829" cy="2568970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-675001" y="2187489"/>
              <a:ext cx="1271902" cy="127190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115698" y="5366931"/>
            <a:ext cx="431315" cy="431315"/>
          </a:xfrm>
          <a:prstGeom prst="ellipse">
            <a:avLst/>
          </a:prstGeom>
          <a:solidFill>
            <a:srgbClr val="9F90B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825560" y="3882233"/>
            <a:ext cx="4787166" cy="4935456"/>
            <a:chOff x="8624579" y="3718280"/>
            <a:chExt cx="5419948" cy="5587840"/>
          </a:xfrm>
        </p:grpSpPr>
        <p:sp>
          <p:nvSpPr>
            <p:cNvPr id="31" name="椭圆 30"/>
            <p:cNvSpPr/>
            <p:nvPr/>
          </p:nvSpPr>
          <p:spPr>
            <a:xfrm>
              <a:off x="10399627" y="3718280"/>
              <a:ext cx="3644900" cy="3644900"/>
            </a:xfrm>
            <a:prstGeom prst="ellipse">
              <a:avLst/>
            </a:prstGeom>
            <a:solidFill>
              <a:srgbClr val="BDB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2182719">
              <a:off x="8624579" y="5813272"/>
              <a:ext cx="3489938" cy="3492848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042398" y="5540730"/>
              <a:ext cx="885262" cy="88526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rot="2182719">
            <a:off x="7439021" y="2383850"/>
            <a:ext cx="1569030" cy="1570338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731958" y="2571059"/>
            <a:ext cx="203056" cy="203056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61659" y="4214083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69527C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rgbClr val="69527C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18773" y="4214083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69527C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rgbClr val="69527C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426682" y="4209360"/>
            <a:ext cx="339738" cy="339738"/>
            <a:chOff x="6335783" y="3698570"/>
            <a:chExt cx="339738" cy="339738"/>
          </a:xfrm>
        </p:grpSpPr>
        <p:sp>
          <p:nvSpPr>
            <p:cNvPr id="45" name="椭圆 44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rgbClr val="695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69527C"/>
                </a:solidFill>
                <a:cs typeface="+mn-ea"/>
                <a:sym typeface="+mn-lt"/>
              </a:endParaRPr>
            </a:p>
          </p:txBody>
        </p:sp>
        <p:sp>
          <p:nvSpPr>
            <p:cNvPr id="46" name="businessman_57134"/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38832" y="4212052"/>
            <a:ext cx="339738" cy="339738"/>
            <a:chOff x="4354694" y="3701262"/>
            <a:chExt cx="339738" cy="339738"/>
          </a:xfrm>
        </p:grpSpPr>
        <p:sp>
          <p:nvSpPr>
            <p:cNvPr id="48" name="椭圆 47"/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rgbClr val="695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69527C"/>
                </a:solidFill>
                <a:cs typeface="+mn-ea"/>
                <a:sym typeface="+mn-lt"/>
              </a:endParaRPr>
            </a:p>
          </p:txBody>
        </p:sp>
        <p:sp>
          <p:nvSpPr>
            <p:cNvPr id="49" name="student-with-graduation-cap_57073"/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452767" y="2710732"/>
            <a:ext cx="5318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69527C"/>
                </a:solidFill>
                <a:cs typeface="+mn-ea"/>
                <a:sym typeface="+mn-lt"/>
              </a:rPr>
              <a:t>恳请导师指正</a:t>
            </a:r>
          </a:p>
        </p:txBody>
      </p:sp>
    </p:spTree>
    <p:extLst>
      <p:ext uri="{BB962C8B-B14F-4D97-AF65-F5344CB8AC3E}">
        <p14:creationId xmlns:p14="http://schemas.microsoft.com/office/powerpoint/2010/main" val="3095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 rot="13296845">
            <a:off x="148213" y="210884"/>
            <a:ext cx="3735415" cy="3735414"/>
          </a:xfrm>
          <a:prstGeom prst="ellipse">
            <a:avLst/>
          </a:prstGeom>
          <a:solidFill>
            <a:srgbClr val="BDB0C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15479564">
            <a:off x="-970883" y="-381039"/>
            <a:ext cx="2630572" cy="2632765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806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rot="13296845">
            <a:off x="3135734" y="286472"/>
            <a:ext cx="1303487" cy="1303487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204598" y="5773331"/>
            <a:ext cx="431315" cy="431315"/>
          </a:xfrm>
          <a:prstGeom prst="ellipse">
            <a:avLst/>
          </a:prstGeom>
          <a:solidFill>
            <a:srgbClr val="9F90B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 rot="4537738">
            <a:off x="-442112" y="4409668"/>
            <a:ext cx="1688989" cy="1688989"/>
          </a:xfrm>
          <a:prstGeom prst="ellipse">
            <a:avLst/>
          </a:pr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 rot="6720457">
            <a:off x="396007" y="3972939"/>
            <a:ext cx="1617182" cy="1618530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806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rot="4537738">
            <a:off x="2141704" y="6148208"/>
            <a:ext cx="1159788" cy="1159788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006112" y="5228814"/>
            <a:ext cx="2611209" cy="175272"/>
          </a:xfrm>
          <a:prstGeom prst="roundRect">
            <a:avLst/>
          </a:prstGeom>
          <a:solidFill>
            <a:srgbClr val="BDB0C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001251" y="3986404"/>
            <a:ext cx="2611209" cy="175272"/>
          </a:xfrm>
          <a:prstGeom prst="roundRect">
            <a:avLst/>
          </a:prstGeom>
          <a:solidFill>
            <a:srgbClr val="BDB0C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991830" y="2769045"/>
            <a:ext cx="2611209" cy="175272"/>
          </a:xfrm>
          <a:prstGeom prst="roundRect">
            <a:avLst/>
          </a:prstGeom>
          <a:solidFill>
            <a:srgbClr val="BDB0C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980689" y="1566795"/>
            <a:ext cx="2611209" cy="175272"/>
          </a:xfrm>
          <a:prstGeom prst="roundRect">
            <a:avLst/>
          </a:prstGeom>
          <a:solidFill>
            <a:srgbClr val="BDB0C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28" name="文本框 16"/>
          <p:cNvSpPr txBox="1"/>
          <p:nvPr/>
        </p:nvSpPr>
        <p:spPr>
          <a:xfrm>
            <a:off x="6952914" y="1256130"/>
            <a:ext cx="282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69527C"/>
                </a:solidFill>
                <a:cs typeface="+mn-ea"/>
                <a:sym typeface="+mn-lt"/>
              </a:rPr>
              <a:t>选题背景与意义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527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096000" y="1310113"/>
            <a:ext cx="682908" cy="682908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18"/>
          <p:cNvSpPr txBox="1"/>
          <p:nvPr/>
        </p:nvSpPr>
        <p:spPr>
          <a:xfrm>
            <a:off x="6155997" y="1455327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954557" y="1750534"/>
            <a:ext cx="4485503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52" name="文本框 20"/>
          <p:cNvSpPr txBox="1"/>
          <p:nvPr/>
        </p:nvSpPr>
        <p:spPr>
          <a:xfrm>
            <a:off x="6964056" y="2447265"/>
            <a:ext cx="302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527C"/>
                </a:solidFill>
                <a:effectLst/>
                <a:uLnTx/>
                <a:uFillTx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53" name="椭圆 52"/>
          <p:cNvSpPr/>
          <p:nvPr/>
        </p:nvSpPr>
        <p:spPr>
          <a:xfrm>
            <a:off x="6107142" y="2501248"/>
            <a:ext cx="682908" cy="682908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22"/>
          <p:cNvSpPr txBox="1"/>
          <p:nvPr/>
        </p:nvSpPr>
        <p:spPr>
          <a:xfrm>
            <a:off x="6167139" y="2646462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965699" y="2941669"/>
            <a:ext cx="3433444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56" name="文本框 24"/>
          <p:cNvSpPr txBox="1"/>
          <p:nvPr/>
        </p:nvSpPr>
        <p:spPr>
          <a:xfrm>
            <a:off x="6964056" y="3682740"/>
            <a:ext cx="302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69527C"/>
                </a:solidFill>
                <a:cs typeface="+mn-ea"/>
                <a:sym typeface="+mn-lt"/>
              </a:rPr>
              <a:t>研究成果及运用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527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107142" y="3736723"/>
            <a:ext cx="682908" cy="682908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文本框 26"/>
          <p:cNvSpPr txBox="1"/>
          <p:nvPr/>
        </p:nvSpPr>
        <p:spPr>
          <a:xfrm>
            <a:off x="6167139" y="3881937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923365" y="4177144"/>
            <a:ext cx="3433444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60" name="文本框 28"/>
          <p:cNvSpPr txBox="1"/>
          <p:nvPr/>
        </p:nvSpPr>
        <p:spPr>
          <a:xfrm>
            <a:off x="6970577" y="4914035"/>
            <a:ext cx="282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527C"/>
                </a:solidFill>
                <a:effectLst/>
                <a:uLnTx/>
                <a:uFillTx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61" name="椭圆 60"/>
          <p:cNvSpPr/>
          <p:nvPr/>
        </p:nvSpPr>
        <p:spPr>
          <a:xfrm>
            <a:off x="6113663" y="4968018"/>
            <a:ext cx="682908" cy="682908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文本框 30"/>
          <p:cNvSpPr txBox="1"/>
          <p:nvPr/>
        </p:nvSpPr>
        <p:spPr>
          <a:xfrm>
            <a:off x="6173660" y="5113232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972220" y="5408439"/>
            <a:ext cx="420311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64" name="文本框 32"/>
          <p:cNvSpPr txBox="1"/>
          <p:nvPr/>
        </p:nvSpPr>
        <p:spPr>
          <a:xfrm>
            <a:off x="1005695" y="2343371"/>
            <a:ext cx="1910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65" name="PA_文本框 2"/>
          <p:cNvSpPr txBox="1"/>
          <p:nvPr/>
        </p:nvSpPr>
        <p:spPr>
          <a:xfrm>
            <a:off x="948110" y="1539022"/>
            <a:ext cx="201254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65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77900" y="1513260"/>
            <a:ext cx="10236200" cy="4207933"/>
          </a:xfrm>
          <a:prstGeom prst="roundRect">
            <a:avLst>
              <a:gd name="adj" fmla="val 4192"/>
            </a:avLst>
          </a:prstGeom>
          <a:solidFill>
            <a:srgbClr val="9F90B1"/>
          </a:solidFill>
          <a:ln w="152400">
            <a:solidFill>
              <a:srgbClr val="BDB0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08487" y="2183629"/>
            <a:ext cx="673121" cy="673119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内</a:t>
            </a:r>
          </a:p>
        </p:txBody>
      </p:sp>
      <p:sp>
        <p:nvSpPr>
          <p:cNvPr id="4" name="椭圆 3"/>
          <p:cNvSpPr/>
          <p:nvPr/>
        </p:nvSpPr>
        <p:spPr>
          <a:xfrm>
            <a:off x="5367401" y="2183629"/>
            <a:ext cx="673121" cy="673119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容</a:t>
            </a:r>
          </a:p>
        </p:txBody>
      </p:sp>
      <p:sp>
        <p:nvSpPr>
          <p:cNvPr id="5" name="椭圆 4"/>
          <p:cNvSpPr/>
          <p:nvPr/>
        </p:nvSpPr>
        <p:spPr>
          <a:xfrm>
            <a:off x="6121402" y="2185946"/>
            <a:ext cx="673121" cy="673119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概</a:t>
            </a:r>
          </a:p>
        </p:txBody>
      </p:sp>
      <p:sp>
        <p:nvSpPr>
          <p:cNvPr id="6" name="椭圆 5"/>
          <p:cNvSpPr/>
          <p:nvPr/>
        </p:nvSpPr>
        <p:spPr>
          <a:xfrm>
            <a:off x="6880315" y="2185946"/>
            <a:ext cx="673121" cy="673119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述</a:t>
            </a:r>
          </a:p>
        </p:txBody>
      </p:sp>
      <p:sp>
        <p:nvSpPr>
          <p:cNvPr id="7" name="矩形 6"/>
          <p:cNvSpPr/>
          <p:nvPr/>
        </p:nvSpPr>
        <p:spPr>
          <a:xfrm>
            <a:off x="2432241" y="3120273"/>
            <a:ext cx="732751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953539" y="4720316"/>
            <a:ext cx="1371600" cy="3807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69527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401339" y="4720316"/>
            <a:ext cx="1371600" cy="3807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69527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849139" y="4721238"/>
            <a:ext cx="1371600" cy="3807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69527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6" name="任意多边形 25"/>
          <p:cNvSpPr/>
          <p:nvPr/>
        </p:nvSpPr>
        <p:spPr>
          <a:xfrm flipH="1">
            <a:off x="1" y="5950817"/>
            <a:ext cx="12192000" cy="916807"/>
          </a:xfrm>
          <a:custGeom>
            <a:avLst/>
            <a:gdLst>
              <a:gd name="connsiteX0" fmla="*/ 1 w 12192000"/>
              <a:gd name="connsiteY0" fmla="*/ 0 h 916807"/>
              <a:gd name="connsiteX1" fmla="*/ 1 w 12192000"/>
              <a:gd name="connsiteY1" fmla="*/ 661738 h 916807"/>
              <a:gd name="connsiteX2" fmla="*/ 0 w 12192000"/>
              <a:gd name="connsiteY2" fmla="*/ 661738 h 916807"/>
              <a:gd name="connsiteX3" fmla="*/ 0 w 12192000"/>
              <a:gd name="connsiteY3" fmla="*/ 916807 h 916807"/>
              <a:gd name="connsiteX4" fmla="*/ 12192000 w 12192000"/>
              <a:gd name="connsiteY4" fmla="*/ 916807 h 916807"/>
              <a:gd name="connsiteX5" fmla="*/ 12192000 w 12192000"/>
              <a:gd name="connsiteY5" fmla="*/ 661738 h 916807"/>
              <a:gd name="connsiteX6" fmla="*/ 661739 w 12192000"/>
              <a:gd name="connsiteY6" fmla="*/ 661738 h 9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16807">
                <a:moveTo>
                  <a:pt x="1" y="0"/>
                </a:moveTo>
                <a:lnTo>
                  <a:pt x="1" y="661738"/>
                </a:lnTo>
                <a:lnTo>
                  <a:pt x="0" y="661738"/>
                </a:lnTo>
                <a:lnTo>
                  <a:pt x="0" y="916807"/>
                </a:lnTo>
                <a:lnTo>
                  <a:pt x="12192000" y="916807"/>
                </a:lnTo>
                <a:lnTo>
                  <a:pt x="12192000" y="661738"/>
                </a:lnTo>
                <a:lnTo>
                  <a:pt x="661739" y="661738"/>
                </a:lnTo>
                <a:close/>
              </a:path>
            </a:pathLst>
          </a:cu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58334" y="449773"/>
            <a:ext cx="185419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论文摘要</a:t>
            </a:r>
          </a:p>
        </p:txBody>
      </p:sp>
    </p:spTree>
    <p:extLst>
      <p:ext uri="{BB962C8B-B14F-4D97-AF65-F5344CB8AC3E}">
        <p14:creationId xmlns:p14="http://schemas.microsoft.com/office/powerpoint/2010/main" val="266824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820256" y="-719137"/>
            <a:ext cx="4474640" cy="3920148"/>
            <a:chOff x="-1308099" y="-978936"/>
            <a:chExt cx="5066112" cy="4438327"/>
          </a:xfrm>
        </p:grpSpPr>
        <p:sp>
          <p:nvSpPr>
            <p:cNvPr id="23" name="椭圆 22"/>
            <p:cNvSpPr/>
            <p:nvPr/>
          </p:nvSpPr>
          <p:spPr>
            <a:xfrm>
              <a:off x="-1308099" y="-978936"/>
              <a:ext cx="3644900" cy="3644900"/>
            </a:xfrm>
            <a:prstGeom prst="ellipse">
              <a:avLst/>
            </a:prstGeom>
            <a:solidFill>
              <a:srgbClr val="BDB0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182719">
              <a:off x="1191184" y="-690123"/>
              <a:ext cx="2566829" cy="2568970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-675001" y="2187489"/>
              <a:ext cx="1271902" cy="127190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115698" y="5366931"/>
            <a:ext cx="431315" cy="431315"/>
          </a:xfrm>
          <a:prstGeom prst="ellipse">
            <a:avLst/>
          </a:prstGeom>
          <a:solidFill>
            <a:srgbClr val="9F90B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825560" y="3882233"/>
            <a:ext cx="4787166" cy="4935456"/>
            <a:chOff x="8624579" y="3718280"/>
            <a:chExt cx="5419948" cy="5587840"/>
          </a:xfrm>
        </p:grpSpPr>
        <p:sp>
          <p:nvSpPr>
            <p:cNvPr id="31" name="椭圆 30"/>
            <p:cNvSpPr/>
            <p:nvPr/>
          </p:nvSpPr>
          <p:spPr>
            <a:xfrm>
              <a:off x="10399627" y="3718280"/>
              <a:ext cx="3644900" cy="3644900"/>
            </a:xfrm>
            <a:prstGeom prst="ellipse">
              <a:avLst/>
            </a:prstGeom>
            <a:solidFill>
              <a:srgbClr val="BDB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2182719">
              <a:off x="8624579" y="5813272"/>
              <a:ext cx="3489938" cy="3492848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042398" y="5540730"/>
              <a:ext cx="885262" cy="88526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3474951" y="872067"/>
            <a:ext cx="5242098" cy="5242098"/>
          </a:xfrm>
          <a:prstGeom prst="ellipse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21453" y="3204395"/>
            <a:ext cx="6740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15661" y="3665109"/>
            <a:ext cx="439094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A designer can use default text to simulate what text would look like.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3682341" y="2304791"/>
            <a:ext cx="4852059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5104693" y="4750015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n>
                <a:solidFill>
                  <a:srgbClr val="BDB0C2"/>
                </a:solidFill>
              </a:ln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29474" y="4785010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PART.01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24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0"/>
            <a:ext cx="4191422" cy="6858000"/>
          </a:xfrm>
          <a:prstGeom prst="rect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1420" y="0"/>
            <a:ext cx="3758779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50000" r="-8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55233" y="1828725"/>
            <a:ext cx="709834" cy="709834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9453101" y="183140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9453102" y="2094632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椭圆 12"/>
          <p:cNvSpPr/>
          <p:nvPr/>
        </p:nvSpPr>
        <p:spPr>
          <a:xfrm>
            <a:off x="8555232" y="4109623"/>
            <a:ext cx="709834" cy="709834"/>
          </a:xfrm>
          <a:prstGeom prst="ellipse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9453100" y="411230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9453101" y="4375530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placeholder_286118"/>
          <p:cNvSpPr>
            <a:spLocks noChangeAspect="1"/>
          </p:cNvSpPr>
          <p:nvPr/>
        </p:nvSpPr>
        <p:spPr bwMode="auto">
          <a:xfrm>
            <a:off x="8721940" y="1954811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Group 51"/>
          <p:cNvGrpSpPr/>
          <p:nvPr/>
        </p:nvGrpSpPr>
        <p:grpSpPr>
          <a:xfrm>
            <a:off x="8703841" y="4286054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8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06901" y="2150598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553378" y="3455480"/>
            <a:ext cx="3231223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553378" y="2721619"/>
            <a:ext cx="3231223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24344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6" name="矩形 5"/>
          <p:cNvSpPr/>
          <p:nvPr/>
        </p:nvSpPr>
        <p:spPr>
          <a:xfrm>
            <a:off x="625642" y="1818372"/>
            <a:ext cx="4292867" cy="3927108"/>
          </a:xfrm>
          <a:prstGeom prst="rect">
            <a:avLst/>
          </a:prstGeom>
          <a:blipFill dpi="0" rotWithShape="1">
            <a:blip r:embed="rId2"/>
            <a:srcRect/>
            <a:stretch>
              <a:fillRect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2407" y="1818372"/>
            <a:ext cx="6498657" cy="3927108"/>
          </a:xfrm>
          <a:prstGeom prst="rect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01967" y="2319793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718369" y="2271668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6718369" y="2534898"/>
            <a:ext cx="4254431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椭圆 11"/>
          <p:cNvSpPr/>
          <p:nvPr/>
        </p:nvSpPr>
        <p:spPr>
          <a:xfrm>
            <a:off x="5701967" y="3422650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6718369" y="337452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6718369" y="3637755"/>
            <a:ext cx="4254431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椭圆 14"/>
          <p:cNvSpPr/>
          <p:nvPr/>
        </p:nvSpPr>
        <p:spPr>
          <a:xfrm>
            <a:off x="5701967" y="4523309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6718369" y="447518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6718369" y="4738414"/>
            <a:ext cx="4254431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placeholder_286118"/>
          <p:cNvSpPr>
            <a:spLocks noChangeAspect="1"/>
          </p:cNvSpPr>
          <p:nvPr/>
        </p:nvSpPr>
        <p:spPr bwMode="auto">
          <a:xfrm>
            <a:off x="5860207" y="2420621"/>
            <a:ext cx="385183" cy="451878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Group 44"/>
          <p:cNvGrpSpPr/>
          <p:nvPr/>
        </p:nvGrpSpPr>
        <p:grpSpPr>
          <a:xfrm>
            <a:off x="5836319" y="4664642"/>
            <a:ext cx="427168" cy="427168"/>
            <a:chOff x="328613" y="4186238"/>
            <a:chExt cx="292100" cy="2921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51"/>
          <p:cNvGrpSpPr/>
          <p:nvPr/>
        </p:nvGrpSpPr>
        <p:grpSpPr>
          <a:xfrm>
            <a:off x="5842108" y="3578711"/>
            <a:ext cx="421379" cy="364435"/>
            <a:chOff x="2084388" y="3051175"/>
            <a:chExt cx="293688" cy="2540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6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796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820256" y="-719137"/>
            <a:ext cx="4474640" cy="3920148"/>
            <a:chOff x="-1308099" y="-978936"/>
            <a:chExt cx="5066112" cy="4438327"/>
          </a:xfrm>
        </p:grpSpPr>
        <p:sp>
          <p:nvSpPr>
            <p:cNvPr id="23" name="椭圆 22"/>
            <p:cNvSpPr/>
            <p:nvPr/>
          </p:nvSpPr>
          <p:spPr>
            <a:xfrm>
              <a:off x="-1308099" y="-978936"/>
              <a:ext cx="3644900" cy="3644900"/>
            </a:xfrm>
            <a:prstGeom prst="ellipse">
              <a:avLst/>
            </a:prstGeom>
            <a:solidFill>
              <a:srgbClr val="BDB0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182719">
              <a:off x="1191184" y="-690123"/>
              <a:ext cx="2566829" cy="2568970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-675001" y="2187489"/>
              <a:ext cx="1271902" cy="127190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115698" y="5366931"/>
            <a:ext cx="431315" cy="431315"/>
          </a:xfrm>
          <a:prstGeom prst="ellipse">
            <a:avLst/>
          </a:prstGeom>
          <a:solidFill>
            <a:srgbClr val="9F90B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825560" y="3882233"/>
            <a:ext cx="4787166" cy="4935456"/>
            <a:chOff x="8624579" y="3718280"/>
            <a:chExt cx="5419948" cy="5587840"/>
          </a:xfrm>
        </p:grpSpPr>
        <p:sp>
          <p:nvSpPr>
            <p:cNvPr id="31" name="椭圆 30"/>
            <p:cNvSpPr/>
            <p:nvPr/>
          </p:nvSpPr>
          <p:spPr>
            <a:xfrm>
              <a:off x="10399627" y="3718280"/>
              <a:ext cx="3644900" cy="3644900"/>
            </a:xfrm>
            <a:prstGeom prst="ellipse">
              <a:avLst/>
            </a:prstGeom>
            <a:solidFill>
              <a:srgbClr val="BDB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2182719">
              <a:off x="8624579" y="5813272"/>
              <a:ext cx="3489938" cy="3492848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806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042398" y="5540730"/>
              <a:ext cx="885262" cy="885262"/>
            </a:xfrm>
            <a:prstGeom prst="ellipse">
              <a:avLst/>
            </a:prstGeom>
            <a:solidFill>
              <a:srgbClr val="695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3474951" y="872067"/>
            <a:ext cx="5242098" cy="5242098"/>
          </a:xfrm>
          <a:prstGeom prst="ellipse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21453" y="3204395"/>
            <a:ext cx="6740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15661" y="3665109"/>
            <a:ext cx="439094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A designer can use default text to simulate what text would look like.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3682341" y="2304791"/>
            <a:ext cx="4852059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5104693" y="4750015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n>
                <a:solidFill>
                  <a:srgbClr val="BDB0C2"/>
                </a:solidFill>
              </a:ln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29474" y="4785010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PART.02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128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6" name="任意多边形 5"/>
          <p:cNvSpPr/>
          <p:nvPr/>
        </p:nvSpPr>
        <p:spPr>
          <a:xfrm rot="21046167">
            <a:off x="-181707" y="3158331"/>
            <a:ext cx="12397291" cy="1264806"/>
          </a:xfrm>
          <a:custGeom>
            <a:avLst/>
            <a:gdLst>
              <a:gd name="connsiteX0" fmla="*/ 9738888 w 12397291"/>
              <a:gd name="connsiteY0" fmla="*/ 462570 h 1264806"/>
              <a:gd name="connsiteX1" fmla="*/ 10273176 w 12397291"/>
              <a:gd name="connsiteY1" fmla="*/ 550556 h 1264806"/>
              <a:gd name="connsiteX2" fmla="*/ 11731887 w 12397291"/>
              <a:gd name="connsiteY2" fmla="*/ 833930 h 1264806"/>
              <a:gd name="connsiteX3" fmla="*/ 12397291 w 12397291"/>
              <a:gd name="connsiteY3" fmla="*/ 985778 h 1264806"/>
              <a:gd name="connsiteX4" fmla="*/ 12356648 w 12397291"/>
              <a:gd name="connsiteY4" fmla="*/ 1235875 h 1264806"/>
              <a:gd name="connsiteX5" fmla="*/ 12299675 w 12397291"/>
              <a:gd name="connsiteY5" fmla="*/ 1225979 h 1264806"/>
              <a:gd name="connsiteX6" fmla="*/ 6261220 w 12397291"/>
              <a:gd name="connsiteY6" fmla="*/ 745576 h 1264806"/>
              <a:gd name="connsiteX7" fmla="*/ 120034 w 12397291"/>
              <a:gd name="connsiteY7" fmla="*/ 1243081 h 1264806"/>
              <a:gd name="connsiteX8" fmla="*/ 0 w 12397291"/>
              <a:gd name="connsiteY8" fmla="*/ 1264806 h 1264806"/>
              <a:gd name="connsiteX9" fmla="*/ 177144 w 12397291"/>
              <a:gd name="connsiteY9" fmla="*/ 174767 h 1264806"/>
              <a:gd name="connsiteX10" fmla="*/ 506098 w 12397291"/>
              <a:gd name="connsiteY10" fmla="*/ 141453 h 1264806"/>
              <a:gd name="connsiteX11" fmla="*/ 5829476 w 12397291"/>
              <a:gd name="connsiteY11" fmla="*/ 55603 h 1264806"/>
              <a:gd name="connsiteX12" fmla="*/ 9738888 w 12397291"/>
              <a:gd name="connsiteY12" fmla="*/ 462570 h 12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97291" h="1264806">
                <a:moveTo>
                  <a:pt x="9738888" y="462570"/>
                </a:moveTo>
                <a:cubicBezTo>
                  <a:pt x="9918097" y="490710"/>
                  <a:pt x="10096207" y="520046"/>
                  <a:pt x="10273176" y="550556"/>
                </a:cubicBezTo>
                <a:cubicBezTo>
                  <a:pt x="10768690" y="635984"/>
                  <a:pt x="11255252" y="730613"/>
                  <a:pt x="11731887" y="833930"/>
                </a:cubicBezTo>
                <a:lnTo>
                  <a:pt x="12397291" y="985778"/>
                </a:lnTo>
                <a:lnTo>
                  <a:pt x="12356648" y="1235875"/>
                </a:lnTo>
                <a:lnTo>
                  <a:pt x="12299675" y="1225979"/>
                </a:lnTo>
                <a:cubicBezTo>
                  <a:pt x="10413586" y="915010"/>
                  <a:pt x="8380507" y="745575"/>
                  <a:pt x="6261220" y="745576"/>
                </a:cubicBezTo>
                <a:cubicBezTo>
                  <a:pt x="4103400" y="745575"/>
                  <a:pt x="2034953" y="921227"/>
                  <a:pt x="120034" y="1243081"/>
                </a:cubicBezTo>
                <a:lnTo>
                  <a:pt x="0" y="1264806"/>
                </a:lnTo>
                <a:lnTo>
                  <a:pt x="177144" y="174767"/>
                </a:lnTo>
                <a:lnTo>
                  <a:pt x="506098" y="141453"/>
                </a:lnTo>
                <a:cubicBezTo>
                  <a:pt x="2194294" y="-8605"/>
                  <a:pt x="3982529" y="-42680"/>
                  <a:pt x="5829476" y="55603"/>
                </a:cubicBezTo>
                <a:cubicBezTo>
                  <a:pt x="7176206" y="127268"/>
                  <a:pt x="8484432" y="265594"/>
                  <a:pt x="9738888" y="462570"/>
                </a:cubicBezTo>
                <a:close/>
              </a:path>
            </a:pathLst>
          </a:cu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68636" y="3836371"/>
            <a:ext cx="0" cy="13542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474671" y="2241660"/>
            <a:ext cx="1587930" cy="1916803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group_126413"/>
          <p:cNvSpPr>
            <a:spLocks noChangeAspect="1"/>
          </p:cNvSpPr>
          <p:nvPr/>
        </p:nvSpPr>
        <p:spPr bwMode="auto">
          <a:xfrm>
            <a:off x="7002487" y="1997359"/>
            <a:ext cx="609685" cy="363806"/>
          </a:xfrm>
          <a:custGeom>
            <a:avLst/>
            <a:gdLst>
              <a:gd name="connsiteX0" fmla="*/ 304490 w 608979"/>
              <a:gd name="connsiteY0" fmla="*/ 195651 h 363385"/>
              <a:gd name="connsiteX1" fmla="*/ 304583 w 608979"/>
              <a:gd name="connsiteY1" fmla="*/ 195651 h 363385"/>
              <a:gd name="connsiteX2" fmla="*/ 304770 w 608979"/>
              <a:gd name="connsiteY2" fmla="*/ 195651 h 363385"/>
              <a:gd name="connsiteX3" fmla="*/ 312252 w 608979"/>
              <a:gd name="connsiteY3" fmla="*/ 237304 h 363385"/>
              <a:gd name="connsiteX4" fmla="*/ 328430 w 608979"/>
              <a:gd name="connsiteY4" fmla="*/ 283254 h 363385"/>
              <a:gd name="connsiteX5" fmla="*/ 356111 w 608979"/>
              <a:gd name="connsiteY5" fmla="*/ 195744 h 363385"/>
              <a:gd name="connsiteX6" fmla="*/ 422040 w 608979"/>
              <a:gd name="connsiteY6" fmla="*/ 232261 h 363385"/>
              <a:gd name="connsiteX7" fmla="*/ 430830 w 608979"/>
              <a:gd name="connsiteY7" fmla="*/ 238425 h 363385"/>
              <a:gd name="connsiteX8" fmla="*/ 450001 w 608979"/>
              <a:gd name="connsiteY8" fmla="*/ 228619 h 363385"/>
              <a:gd name="connsiteX9" fmla="*/ 472352 w 608979"/>
              <a:gd name="connsiteY9" fmla="*/ 299131 h 363385"/>
              <a:gd name="connsiteX10" fmla="*/ 485257 w 608979"/>
              <a:gd name="connsiteY10" fmla="*/ 262240 h 363385"/>
              <a:gd name="connsiteX11" fmla="*/ 491242 w 608979"/>
              <a:gd name="connsiteY11" fmla="*/ 228712 h 363385"/>
              <a:gd name="connsiteX12" fmla="*/ 491429 w 608979"/>
              <a:gd name="connsiteY12" fmla="*/ 228712 h 363385"/>
              <a:gd name="connsiteX13" fmla="*/ 491523 w 608979"/>
              <a:gd name="connsiteY13" fmla="*/ 228712 h 363385"/>
              <a:gd name="connsiteX14" fmla="*/ 497508 w 608979"/>
              <a:gd name="connsiteY14" fmla="*/ 262240 h 363385"/>
              <a:gd name="connsiteX15" fmla="*/ 510506 w 608979"/>
              <a:gd name="connsiteY15" fmla="*/ 299224 h 363385"/>
              <a:gd name="connsiteX16" fmla="*/ 532763 w 608979"/>
              <a:gd name="connsiteY16" fmla="*/ 228712 h 363385"/>
              <a:gd name="connsiteX17" fmla="*/ 585881 w 608979"/>
              <a:gd name="connsiteY17" fmla="*/ 258038 h 363385"/>
              <a:gd name="connsiteX18" fmla="*/ 608886 w 608979"/>
              <a:gd name="connsiteY18" fmla="*/ 301092 h 363385"/>
              <a:gd name="connsiteX19" fmla="*/ 608979 w 608979"/>
              <a:gd name="connsiteY19" fmla="*/ 363385 h 363385"/>
              <a:gd name="connsiteX20" fmla="*/ 491242 w 608979"/>
              <a:gd name="connsiteY20" fmla="*/ 363385 h 363385"/>
              <a:gd name="connsiteX21" fmla="*/ 450469 w 608979"/>
              <a:gd name="connsiteY21" fmla="*/ 363385 h 363385"/>
              <a:gd name="connsiteX22" fmla="*/ 373785 w 608979"/>
              <a:gd name="connsiteY22" fmla="*/ 363385 h 363385"/>
              <a:gd name="connsiteX23" fmla="*/ 304209 w 608979"/>
              <a:gd name="connsiteY23" fmla="*/ 363385 h 363385"/>
              <a:gd name="connsiteX24" fmla="*/ 234633 w 608979"/>
              <a:gd name="connsiteY24" fmla="*/ 363385 h 363385"/>
              <a:gd name="connsiteX25" fmla="*/ 158230 w 608979"/>
              <a:gd name="connsiteY25" fmla="*/ 363385 h 363385"/>
              <a:gd name="connsiteX26" fmla="*/ 117176 w 608979"/>
              <a:gd name="connsiteY26" fmla="*/ 363385 h 363385"/>
              <a:gd name="connsiteX27" fmla="*/ 0 w 608979"/>
              <a:gd name="connsiteY27" fmla="*/ 363385 h 363385"/>
              <a:gd name="connsiteX28" fmla="*/ 0 w 608979"/>
              <a:gd name="connsiteY28" fmla="*/ 300998 h 363385"/>
              <a:gd name="connsiteX29" fmla="*/ 22911 w 608979"/>
              <a:gd name="connsiteY29" fmla="*/ 257851 h 363385"/>
              <a:gd name="connsiteX30" fmla="*/ 76029 w 608979"/>
              <a:gd name="connsiteY30" fmla="*/ 228619 h 363385"/>
              <a:gd name="connsiteX31" fmla="*/ 98380 w 608979"/>
              <a:gd name="connsiteY31" fmla="*/ 299131 h 363385"/>
              <a:gd name="connsiteX32" fmla="*/ 111378 w 608979"/>
              <a:gd name="connsiteY32" fmla="*/ 262240 h 363385"/>
              <a:gd name="connsiteX33" fmla="*/ 117363 w 608979"/>
              <a:gd name="connsiteY33" fmla="*/ 228712 h 363385"/>
              <a:gd name="connsiteX34" fmla="*/ 117457 w 608979"/>
              <a:gd name="connsiteY34" fmla="*/ 228712 h 363385"/>
              <a:gd name="connsiteX35" fmla="*/ 117550 w 608979"/>
              <a:gd name="connsiteY35" fmla="*/ 228712 h 363385"/>
              <a:gd name="connsiteX36" fmla="*/ 123535 w 608979"/>
              <a:gd name="connsiteY36" fmla="*/ 262240 h 363385"/>
              <a:gd name="connsiteX37" fmla="*/ 136534 w 608979"/>
              <a:gd name="connsiteY37" fmla="*/ 299131 h 363385"/>
              <a:gd name="connsiteX38" fmla="*/ 158885 w 608979"/>
              <a:gd name="connsiteY38" fmla="*/ 228619 h 363385"/>
              <a:gd name="connsiteX39" fmla="*/ 178336 w 608979"/>
              <a:gd name="connsiteY39" fmla="*/ 238612 h 363385"/>
              <a:gd name="connsiteX40" fmla="*/ 187127 w 608979"/>
              <a:gd name="connsiteY40" fmla="*/ 232261 h 363385"/>
              <a:gd name="connsiteX41" fmla="*/ 253149 w 608979"/>
              <a:gd name="connsiteY41" fmla="*/ 195744 h 363385"/>
              <a:gd name="connsiteX42" fmla="*/ 280830 w 608979"/>
              <a:gd name="connsiteY42" fmla="*/ 283254 h 363385"/>
              <a:gd name="connsiteX43" fmla="*/ 297008 w 608979"/>
              <a:gd name="connsiteY43" fmla="*/ 237304 h 363385"/>
              <a:gd name="connsiteX44" fmla="*/ 304490 w 608979"/>
              <a:gd name="connsiteY44" fmla="*/ 195651 h 363385"/>
              <a:gd name="connsiteX45" fmla="*/ 491441 w 608979"/>
              <a:gd name="connsiteY45" fmla="*/ 71099 h 363385"/>
              <a:gd name="connsiteX46" fmla="*/ 546818 w 608979"/>
              <a:gd name="connsiteY46" fmla="*/ 127774 h 363385"/>
              <a:gd name="connsiteX47" fmla="*/ 491815 w 608979"/>
              <a:gd name="connsiteY47" fmla="*/ 214140 h 363385"/>
              <a:gd name="connsiteX48" fmla="*/ 491441 w 608979"/>
              <a:gd name="connsiteY48" fmla="*/ 214140 h 363385"/>
              <a:gd name="connsiteX49" fmla="*/ 491067 w 608979"/>
              <a:gd name="connsiteY49" fmla="*/ 214140 h 363385"/>
              <a:gd name="connsiteX50" fmla="*/ 436064 w 608979"/>
              <a:gd name="connsiteY50" fmla="*/ 127774 h 363385"/>
              <a:gd name="connsiteX51" fmla="*/ 491441 w 608979"/>
              <a:gd name="connsiteY51" fmla="*/ 71099 h 363385"/>
              <a:gd name="connsiteX52" fmla="*/ 117056 w 608979"/>
              <a:gd name="connsiteY52" fmla="*/ 71099 h 363385"/>
              <a:gd name="connsiteX53" fmla="*/ 172424 w 608979"/>
              <a:gd name="connsiteY53" fmla="*/ 127774 h 363385"/>
              <a:gd name="connsiteX54" fmla="*/ 117431 w 608979"/>
              <a:gd name="connsiteY54" fmla="*/ 214140 h 363385"/>
              <a:gd name="connsiteX55" fmla="*/ 117056 w 608979"/>
              <a:gd name="connsiteY55" fmla="*/ 214140 h 363385"/>
              <a:gd name="connsiteX56" fmla="*/ 116682 w 608979"/>
              <a:gd name="connsiteY56" fmla="*/ 214140 h 363385"/>
              <a:gd name="connsiteX57" fmla="*/ 61689 w 608979"/>
              <a:gd name="connsiteY57" fmla="*/ 127774 h 363385"/>
              <a:gd name="connsiteX58" fmla="*/ 117056 w 608979"/>
              <a:gd name="connsiteY58" fmla="*/ 71099 h 363385"/>
              <a:gd name="connsiteX59" fmla="*/ 304490 w 608979"/>
              <a:gd name="connsiteY59" fmla="*/ 38 h 363385"/>
              <a:gd name="connsiteX60" fmla="*/ 373335 w 608979"/>
              <a:gd name="connsiteY60" fmla="*/ 70367 h 363385"/>
              <a:gd name="connsiteX61" fmla="*/ 304957 w 608979"/>
              <a:gd name="connsiteY61" fmla="*/ 177869 h 363385"/>
              <a:gd name="connsiteX62" fmla="*/ 304490 w 608979"/>
              <a:gd name="connsiteY62" fmla="*/ 177869 h 363385"/>
              <a:gd name="connsiteX63" fmla="*/ 304022 w 608979"/>
              <a:gd name="connsiteY63" fmla="*/ 177869 h 363385"/>
              <a:gd name="connsiteX64" fmla="*/ 235644 w 608979"/>
              <a:gd name="connsiteY64" fmla="*/ 70367 h 363385"/>
              <a:gd name="connsiteX65" fmla="*/ 304490 w 608979"/>
              <a:gd name="connsiteY65" fmla="*/ 38 h 36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8979" h="363385">
                <a:moveTo>
                  <a:pt x="304490" y="195651"/>
                </a:moveTo>
                <a:lnTo>
                  <a:pt x="304583" y="195651"/>
                </a:lnTo>
                <a:lnTo>
                  <a:pt x="304770" y="195651"/>
                </a:lnTo>
                <a:cubicBezTo>
                  <a:pt x="310194" y="195744"/>
                  <a:pt x="340681" y="197706"/>
                  <a:pt x="312252" y="237304"/>
                </a:cubicBezTo>
                <a:lnTo>
                  <a:pt x="328430" y="283254"/>
                </a:lnTo>
                <a:lnTo>
                  <a:pt x="356111" y="195744"/>
                </a:lnTo>
                <a:cubicBezTo>
                  <a:pt x="356111" y="195744"/>
                  <a:pt x="390899" y="212649"/>
                  <a:pt x="422040" y="232261"/>
                </a:cubicBezTo>
                <a:cubicBezTo>
                  <a:pt x="425313" y="234222"/>
                  <a:pt x="428212" y="236370"/>
                  <a:pt x="430830" y="238425"/>
                </a:cubicBezTo>
                <a:cubicBezTo>
                  <a:pt x="442052" y="232448"/>
                  <a:pt x="450001" y="228619"/>
                  <a:pt x="450001" y="228619"/>
                </a:cubicBezTo>
                <a:lnTo>
                  <a:pt x="472352" y="299131"/>
                </a:lnTo>
                <a:lnTo>
                  <a:pt x="485257" y="262240"/>
                </a:lnTo>
                <a:cubicBezTo>
                  <a:pt x="462439" y="230393"/>
                  <a:pt x="486940" y="228712"/>
                  <a:pt x="491242" y="228712"/>
                </a:cubicBezTo>
                <a:lnTo>
                  <a:pt x="491429" y="228712"/>
                </a:lnTo>
                <a:lnTo>
                  <a:pt x="491523" y="228712"/>
                </a:lnTo>
                <a:cubicBezTo>
                  <a:pt x="495918" y="228712"/>
                  <a:pt x="520326" y="230393"/>
                  <a:pt x="497508" y="262240"/>
                </a:cubicBezTo>
                <a:lnTo>
                  <a:pt x="510506" y="299224"/>
                </a:lnTo>
                <a:lnTo>
                  <a:pt x="532763" y="228712"/>
                </a:lnTo>
                <a:cubicBezTo>
                  <a:pt x="532763" y="228712"/>
                  <a:pt x="560818" y="242348"/>
                  <a:pt x="585881" y="258038"/>
                </a:cubicBezTo>
                <a:cubicBezTo>
                  <a:pt x="604771" y="269805"/>
                  <a:pt x="608325" y="282693"/>
                  <a:pt x="608886" y="301092"/>
                </a:cubicBezTo>
                <a:lnTo>
                  <a:pt x="608979" y="363385"/>
                </a:lnTo>
                <a:lnTo>
                  <a:pt x="491242" y="363385"/>
                </a:lnTo>
                <a:lnTo>
                  <a:pt x="450469" y="363385"/>
                </a:lnTo>
                <a:lnTo>
                  <a:pt x="373785" y="363385"/>
                </a:lnTo>
                <a:lnTo>
                  <a:pt x="304209" y="363385"/>
                </a:lnTo>
                <a:lnTo>
                  <a:pt x="234633" y="363385"/>
                </a:lnTo>
                <a:lnTo>
                  <a:pt x="158230" y="363385"/>
                </a:lnTo>
                <a:lnTo>
                  <a:pt x="117176" y="363385"/>
                </a:lnTo>
                <a:lnTo>
                  <a:pt x="0" y="363385"/>
                </a:lnTo>
                <a:lnTo>
                  <a:pt x="0" y="300998"/>
                </a:lnTo>
                <a:cubicBezTo>
                  <a:pt x="467" y="282507"/>
                  <a:pt x="4021" y="269712"/>
                  <a:pt x="22911" y="257851"/>
                </a:cubicBezTo>
                <a:cubicBezTo>
                  <a:pt x="47974" y="242161"/>
                  <a:pt x="76029" y="228619"/>
                  <a:pt x="76029" y="228619"/>
                </a:cubicBezTo>
                <a:lnTo>
                  <a:pt x="98380" y="299131"/>
                </a:lnTo>
                <a:lnTo>
                  <a:pt x="111378" y="262240"/>
                </a:lnTo>
                <a:cubicBezTo>
                  <a:pt x="88560" y="230393"/>
                  <a:pt x="112968" y="228712"/>
                  <a:pt x="117363" y="228712"/>
                </a:cubicBezTo>
                <a:lnTo>
                  <a:pt x="117457" y="228712"/>
                </a:lnTo>
                <a:lnTo>
                  <a:pt x="117550" y="228712"/>
                </a:lnTo>
                <a:cubicBezTo>
                  <a:pt x="121946" y="228712"/>
                  <a:pt x="146353" y="230393"/>
                  <a:pt x="123535" y="262240"/>
                </a:cubicBezTo>
                <a:lnTo>
                  <a:pt x="136534" y="299131"/>
                </a:lnTo>
                <a:lnTo>
                  <a:pt x="158885" y="228619"/>
                </a:lnTo>
                <a:cubicBezTo>
                  <a:pt x="158885" y="228619"/>
                  <a:pt x="166927" y="232448"/>
                  <a:pt x="178336" y="238612"/>
                </a:cubicBezTo>
                <a:cubicBezTo>
                  <a:pt x="180955" y="236464"/>
                  <a:pt x="183760" y="234316"/>
                  <a:pt x="187127" y="232261"/>
                </a:cubicBezTo>
                <a:cubicBezTo>
                  <a:pt x="218361" y="212649"/>
                  <a:pt x="253149" y="195744"/>
                  <a:pt x="253149" y="195744"/>
                </a:cubicBezTo>
                <a:lnTo>
                  <a:pt x="280830" y="283254"/>
                </a:lnTo>
                <a:lnTo>
                  <a:pt x="297008" y="237304"/>
                </a:lnTo>
                <a:cubicBezTo>
                  <a:pt x="268579" y="197612"/>
                  <a:pt x="298972" y="195651"/>
                  <a:pt x="304490" y="195651"/>
                </a:cubicBezTo>
                <a:close/>
                <a:moveTo>
                  <a:pt x="491441" y="71099"/>
                </a:moveTo>
                <a:cubicBezTo>
                  <a:pt x="496118" y="71006"/>
                  <a:pt x="544199" y="70539"/>
                  <a:pt x="546818" y="127774"/>
                </a:cubicBezTo>
                <a:cubicBezTo>
                  <a:pt x="546818" y="127774"/>
                  <a:pt x="555985" y="213580"/>
                  <a:pt x="491815" y="214140"/>
                </a:cubicBezTo>
                <a:lnTo>
                  <a:pt x="491441" y="214140"/>
                </a:lnTo>
                <a:lnTo>
                  <a:pt x="491067" y="214140"/>
                </a:lnTo>
                <a:cubicBezTo>
                  <a:pt x="426709" y="213580"/>
                  <a:pt x="436064" y="127867"/>
                  <a:pt x="436064" y="127774"/>
                </a:cubicBezTo>
                <a:cubicBezTo>
                  <a:pt x="438683" y="70539"/>
                  <a:pt x="486670" y="70913"/>
                  <a:pt x="491441" y="71099"/>
                </a:cubicBezTo>
                <a:close/>
                <a:moveTo>
                  <a:pt x="117056" y="71099"/>
                </a:moveTo>
                <a:cubicBezTo>
                  <a:pt x="121826" y="71006"/>
                  <a:pt x="169805" y="70539"/>
                  <a:pt x="172424" y="127774"/>
                </a:cubicBezTo>
                <a:cubicBezTo>
                  <a:pt x="172424" y="127774"/>
                  <a:pt x="181776" y="213580"/>
                  <a:pt x="117431" y="214140"/>
                </a:cubicBezTo>
                <a:lnTo>
                  <a:pt x="117056" y="214140"/>
                </a:lnTo>
                <a:lnTo>
                  <a:pt x="116682" y="214140"/>
                </a:lnTo>
                <a:cubicBezTo>
                  <a:pt x="52430" y="213580"/>
                  <a:pt x="61689" y="127867"/>
                  <a:pt x="61689" y="127774"/>
                </a:cubicBezTo>
                <a:cubicBezTo>
                  <a:pt x="64308" y="70539"/>
                  <a:pt x="112287" y="70913"/>
                  <a:pt x="117056" y="71099"/>
                </a:cubicBezTo>
                <a:close/>
                <a:moveTo>
                  <a:pt x="304490" y="38"/>
                </a:moveTo>
                <a:cubicBezTo>
                  <a:pt x="310383" y="-243"/>
                  <a:pt x="370061" y="-803"/>
                  <a:pt x="373335" y="70367"/>
                </a:cubicBezTo>
                <a:cubicBezTo>
                  <a:pt x="373335" y="70367"/>
                  <a:pt x="384934" y="177028"/>
                  <a:pt x="304957" y="177869"/>
                </a:cubicBezTo>
                <a:lnTo>
                  <a:pt x="304490" y="177869"/>
                </a:lnTo>
                <a:lnTo>
                  <a:pt x="304022" y="177869"/>
                </a:lnTo>
                <a:cubicBezTo>
                  <a:pt x="224045" y="177122"/>
                  <a:pt x="235644" y="70554"/>
                  <a:pt x="235644" y="70367"/>
                </a:cubicBezTo>
                <a:cubicBezTo>
                  <a:pt x="239012" y="-803"/>
                  <a:pt x="298597" y="-243"/>
                  <a:pt x="304490" y="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big-magnifying-glass_14073"/>
          <p:cNvSpPr>
            <a:spLocks noChangeAspect="1"/>
          </p:cNvSpPr>
          <p:nvPr/>
        </p:nvSpPr>
        <p:spPr bwMode="auto">
          <a:xfrm>
            <a:off x="1963793" y="2736216"/>
            <a:ext cx="609685" cy="605599"/>
          </a:xfrm>
          <a:custGeom>
            <a:avLst/>
            <a:gdLst>
              <a:gd name="T0" fmla="*/ 526 w 551"/>
              <a:gd name="T1" fmla="*/ 466 h 548"/>
              <a:gd name="T2" fmla="*/ 448 w 551"/>
              <a:gd name="T3" fmla="*/ 388 h 548"/>
              <a:gd name="T4" fmla="*/ 435 w 551"/>
              <a:gd name="T5" fmla="*/ 303 h 548"/>
              <a:gd name="T6" fmla="*/ 449 w 551"/>
              <a:gd name="T7" fmla="*/ 224 h 548"/>
              <a:gd name="T8" fmla="*/ 383 w 551"/>
              <a:gd name="T9" fmla="*/ 65 h 548"/>
              <a:gd name="T10" fmla="*/ 224 w 551"/>
              <a:gd name="T11" fmla="*/ 0 h 548"/>
              <a:gd name="T12" fmla="*/ 66 w 551"/>
              <a:gd name="T13" fmla="*/ 65 h 548"/>
              <a:gd name="T14" fmla="*/ 0 w 551"/>
              <a:gd name="T15" fmla="*/ 224 h 548"/>
              <a:gd name="T16" fmla="*/ 66 w 551"/>
              <a:gd name="T17" fmla="*/ 383 h 548"/>
              <a:gd name="T18" fmla="*/ 224 w 551"/>
              <a:gd name="T19" fmla="*/ 448 h 548"/>
              <a:gd name="T20" fmla="*/ 307 w 551"/>
              <a:gd name="T21" fmla="*/ 433 h 548"/>
              <a:gd name="T22" fmla="*/ 392 w 551"/>
              <a:gd name="T23" fmla="*/ 445 h 548"/>
              <a:gd name="T24" fmla="*/ 470 w 551"/>
              <a:gd name="T25" fmla="*/ 523 h 548"/>
              <a:gd name="T26" fmla="*/ 536 w 551"/>
              <a:gd name="T27" fmla="*/ 532 h 548"/>
              <a:gd name="T28" fmla="*/ 526 w 551"/>
              <a:gd name="T29" fmla="*/ 466 h 548"/>
              <a:gd name="T30" fmla="*/ 224 w 551"/>
              <a:gd name="T31" fmla="*/ 368 h 548"/>
              <a:gd name="T32" fmla="*/ 122 w 551"/>
              <a:gd name="T33" fmla="*/ 326 h 548"/>
              <a:gd name="T34" fmla="*/ 80 w 551"/>
              <a:gd name="T35" fmla="*/ 224 h 548"/>
              <a:gd name="T36" fmla="*/ 122 w 551"/>
              <a:gd name="T37" fmla="*/ 122 h 548"/>
              <a:gd name="T38" fmla="*/ 224 w 551"/>
              <a:gd name="T39" fmla="*/ 80 h 548"/>
              <a:gd name="T40" fmla="*/ 327 w 551"/>
              <a:gd name="T41" fmla="*/ 122 h 548"/>
              <a:gd name="T42" fmla="*/ 369 w 551"/>
              <a:gd name="T43" fmla="*/ 224 h 548"/>
              <a:gd name="T44" fmla="*/ 327 w 551"/>
              <a:gd name="T45" fmla="*/ 326 h 548"/>
              <a:gd name="T46" fmla="*/ 224 w 551"/>
              <a:gd name="T47" fmla="*/ 36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51" h="548">
                <a:moveTo>
                  <a:pt x="526" y="466"/>
                </a:moveTo>
                <a:lnTo>
                  <a:pt x="448" y="388"/>
                </a:lnTo>
                <a:cubicBezTo>
                  <a:pt x="427" y="367"/>
                  <a:pt x="424" y="330"/>
                  <a:pt x="435" y="303"/>
                </a:cubicBezTo>
                <a:cubicBezTo>
                  <a:pt x="444" y="278"/>
                  <a:pt x="449" y="251"/>
                  <a:pt x="449" y="224"/>
                </a:cubicBezTo>
                <a:cubicBezTo>
                  <a:pt x="449" y="164"/>
                  <a:pt x="426" y="108"/>
                  <a:pt x="383" y="65"/>
                </a:cubicBezTo>
                <a:cubicBezTo>
                  <a:pt x="341" y="23"/>
                  <a:pt x="284" y="0"/>
                  <a:pt x="224" y="0"/>
                </a:cubicBezTo>
                <a:cubicBezTo>
                  <a:pt x="164" y="0"/>
                  <a:pt x="108" y="23"/>
                  <a:pt x="66" y="65"/>
                </a:cubicBezTo>
                <a:cubicBezTo>
                  <a:pt x="23" y="108"/>
                  <a:pt x="0" y="164"/>
                  <a:pt x="0" y="224"/>
                </a:cubicBezTo>
                <a:cubicBezTo>
                  <a:pt x="0" y="284"/>
                  <a:pt x="23" y="340"/>
                  <a:pt x="66" y="383"/>
                </a:cubicBezTo>
                <a:cubicBezTo>
                  <a:pt x="108" y="425"/>
                  <a:pt x="164" y="448"/>
                  <a:pt x="224" y="448"/>
                </a:cubicBezTo>
                <a:cubicBezTo>
                  <a:pt x="253" y="448"/>
                  <a:pt x="281" y="443"/>
                  <a:pt x="307" y="433"/>
                </a:cubicBezTo>
                <a:cubicBezTo>
                  <a:pt x="335" y="422"/>
                  <a:pt x="371" y="424"/>
                  <a:pt x="392" y="445"/>
                </a:cubicBezTo>
                <a:lnTo>
                  <a:pt x="470" y="523"/>
                </a:lnTo>
                <a:cubicBezTo>
                  <a:pt x="490" y="543"/>
                  <a:pt x="520" y="548"/>
                  <a:pt x="536" y="532"/>
                </a:cubicBezTo>
                <a:cubicBezTo>
                  <a:pt x="551" y="516"/>
                  <a:pt x="547" y="487"/>
                  <a:pt x="526" y="466"/>
                </a:cubicBezTo>
                <a:close/>
                <a:moveTo>
                  <a:pt x="224" y="368"/>
                </a:moveTo>
                <a:cubicBezTo>
                  <a:pt x="186" y="368"/>
                  <a:pt x="150" y="353"/>
                  <a:pt x="122" y="326"/>
                </a:cubicBezTo>
                <a:cubicBezTo>
                  <a:pt x="95" y="299"/>
                  <a:pt x="80" y="263"/>
                  <a:pt x="80" y="224"/>
                </a:cubicBezTo>
                <a:cubicBezTo>
                  <a:pt x="80" y="185"/>
                  <a:pt x="95" y="149"/>
                  <a:pt x="122" y="122"/>
                </a:cubicBezTo>
                <a:cubicBezTo>
                  <a:pt x="150" y="95"/>
                  <a:pt x="186" y="80"/>
                  <a:pt x="224" y="80"/>
                </a:cubicBezTo>
                <a:cubicBezTo>
                  <a:pt x="263" y="80"/>
                  <a:pt x="299" y="95"/>
                  <a:pt x="327" y="122"/>
                </a:cubicBezTo>
                <a:cubicBezTo>
                  <a:pt x="354" y="149"/>
                  <a:pt x="369" y="185"/>
                  <a:pt x="369" y="224"/>
                </a:cubicBezTo>
                <a:cubicBezTo>
                  <a:pt x="369" y="263"/>
                  <a:pt x="354" y="299"/>
                  <a:pt x="327" y="326"/>
                </a:cubicBezTo>
                <a:cubicBezTo>
                  <a:pt x="299" y="353"/>
                  <a:pt x="263" y="368"/>
                  <a:pt x="224" y="3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verification-symbol-in-a-square-box_37892"/>
          <p:cNvSpPr>
            <a:spLocks noChangeAspect="1"/>
          </p:cNvSpPr>
          <p:nvPr/>
        </p:nvSpPr>
        <p:spPr bwMode="auto">
          <a:xfrm>
            <a:off x="9517733" y="1666797"/>
            <a:ext cx="609685" cy="512465"/>
          </a:xfrm>
          <a:custGeom>
            <a:avLst/>
            <a:gdLst>
              <a:gd name="connsiteX0" fmla="*/ 536415 w 607227"/>
              <a:gd name="connsiteY0" fmla="*/ 12631 h 510399"/>
              <a:gd name="connsiteX1" fmla="*/ 557192 w 607227"/>
              <a:gd name="connsiteY1" fmla="*/ 21221 h 510399"/>
              <a:gd name="connsiteX2" fmla="*/ 598584 w 607227"/>
              <a:gd name="connsiteY2" fmla="*/ 62633 h 510399"/>
              <a:gd name="connsiteX3" fmla="*/ 598584 w 607227"/>
              <a:gd name="connsiteY3" fmla="*/ 104044 h 510399"/>
              <a:gd name="connsiteX4" fmla="*/ 511175 w 607227"/>
              <a:gd name="connsiteY4" fmla="*/ 191324 h 510399"/>
              <a:gd name="connsiteX5" fmla="*/ 444948 w 607227"/>
              <a:gd name="connsiteY5" fmla="*/ 257453 h 510399"/>
              <a:gd name="connsiteX6" fmla="*/ 339441 w 607227"/>
              <a:gd name="connsiteY6" fmla="*/ 362805 h 510399"/>
              <a:gd name="connsiteX7" fmla="*/ 297968 w 607227"/>
              <a:gd name="connsiteY7" fmla="*/ 404217 h 510399"/>
              <a:gd name="connsiteX8" fmla="*/ 277191 w 607227"/>
              <a:gd name="connsiteY8" fmla="*/ 412807 h 510399"/>
              <a:gd name="connsiteX9" fmla="*/ 256495 w 607227"/>
              <a:gd name="connsiteY9" fmla="*/ 404217 h 510399"/>
              <a:gd name="connsiteX10" fmla="*/ 215023 w 607227"/>
              <a:gd name="connsiteY10" fmla="*/ 362805 h 510399"/>
              <a:gd name="connsiteX11" fmla="*/ 138814 w 607227"/>
              <a:gd name="connsiteY11" fmla="*/ 286790 h 510399"/>
              <a:gd name="connsiteX12" fmla="*/ 138814 w 607227"/>
              <a:gd name="connsiteY12" fmla="*/ 245378 h 510399"/>
              <a:gd name="connsiteX13" fmla="*/ 180286 w 607227"/>
              <a:gd name="connsiteY13" fmla="*/ 203967 h 510399"/>
              <a:gd name="connsiteX14" fmla="*/ 201063 w 607227"/>
              <a:gd name="connsiteY14" fmla="*/ 195376 h 510399"/>
              <a:gd name="connsiteX15" fmla="*/ 221759 w 607227"/>
              <a:gd name="connsiteY15" fmla="*/ 203967 h 510399"/>
              <a:gd name="connsiteX16" fmla="*/ 277191 w 607227"/>
              <a:gd name="connsiteY16" fmla="*/ 259317 h 510399"/>
              <a:gd name="connsiteX17" fmla="*/ 444948 w 607227"/>
              <a:gd name="connsiteY17" fmla="*/ 91807 h 510399"/>
              <a:gd name="connsiteX18" fmla="*/ 503951 w 607227"/>
              <a:gd name="connsiteY18" fmla="*/ 32891 h 510399"/>
              <a:gd name="connsiteX19" fmla="*/ 515719 w 607227"/>
              <a:gd name="connsiteY19" fmla="*/ 21221 h 510399"/>
              <a:gd name="connsiteX20" fmla="*/ 536415 w 607227"/>
              <a:gd name="connsiteY20" fmla="*/ 12631 h 510399"/>
              <a:gd name="connsiteX21" fmla="*/ 61847 w 607227"/>
              <a:gd name="connsiteY21" fmla="*/ 0 h 510399"/>
              <a:gd name="connsiteX22" fmla="*/ 449328 w 607227"/>
              <a:gd name="connsiteY22" fmla="*/ 0 h 510399"/>
              <a:gd name="connsiteX23" fmla="*/ 491858 w 607227"/>
              <a:gd name="connsiteY23" fmla="*/ 17019 h 510399"/>
              <a:gd name="connsiteX24" fmla="*/ 442591 w 607227"/>
              <a:gd name="connsiteY24" fmla="*/ 66130 h 510399"/>
              <a:gd name="connsiteX25" fmla="*/ 66230 w 607227"/>
              <a:gd name="connsiteY25" fmla="*/ 66130 h 510399"/>
              <a:gd name="connsiteX26" fmla="*/ 66230 w 607227"/>
              <a:gd name="connsiteY26" fmla="*/ 444269 h 510399"/>
              <a:gd name="connsiteX27" fmla="*/ 444945 w 607227"/>
              <a:gd name="connsiteY27" fmla="*/ 444269 h 510399"/>
              <a:gd name="connsiteX28" fmla="*/ 444945 w 607227"/>
              <a:gd name="connsiteY28" fmla="*/ 285590 h 510399"/>
              <a:gd name="connsiteX29" fmla="*/ 511175 w 607227"/>
              <a:gd name="connsiteY29" fmla="*/ 219460 h 510399"/>
              <a:gd name="connsiteX30" fmla="*/ 511175 w 607227"/>
              <a:gd name="connsiteY30" fmla="*/ 448645 h 510399"/>
              <a:gd name="connsiteX31" fmla="*/ 449328 w 607227"/>
              <a:gd name="connsiteY31" fmla="*/ 510399 h 510399"/>
              <a:gd name="connsiteX32" fmla="*/ 61847 w 607227"/>
              <a:gd name="connsiteY32" fmla="*/ 510399 h 510399"/>
              <a:gd name="connsiteX33" fmla="*/ 0 w 607227"/>
              <a:gd name="connsiteY33" fmla="*/ 448645 h 510399"/>
              <a:gd name="connsiteX34" fmla="*/ 0 w 607227"/>
              <a:gd name="connsiteY34" fmla="*/ 61673 h 510399"/>
              <a:gd name="connsiteX35" fmla="*/ 61847 w 607227"/>
              <a:gd name="connsiteY35" fmla="*/ 0 h 51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227" h="510399">
                <a:moveTo>
                  <a:pt x="536415" y="12631"/>
                </a:moveTo>
                <a:cubicBezTo>
                  <a:pt x="543882" y="12631"/>
                  <a:pt x="551430" y="15467"/>
                  <a:pt x="557192" y="21221"/>
                </a:cubicBezTo>
                <a:lnTo>
                  <a:pt x="598584" y="62633"/>
                </a:lnTo>
                <a:cubicBezTo>
                  <a:pt x="610108" y="74059"/>
                  <a:pt x="610108" y="92618"/>
                  <a:pt x="598584" y="104044"/>
                </a:cubicBezTo>
                <a:lnTo>
                  <a:pt x="511175" y="191324"/>
                </a:lnTo>
                <a:lnTo>
                  <a:pt x="444948" y="257453"/>
                </a:lnTo>
                <a:lnTo>
                  <a:pt x="339441" y="362805"/>
                </a:lnTo>
                <a:lnTo>
                  <a:pt x="297968" y="404217"/>
                </a:lnTo>
                <a:cubicBezTo>
                  <a:pt x="292206" y="409971"/>
                  <a:pt x="284739" y="412807"/>
                  <a:pt x="277191" y="412807"/>
                </a:cubicBezTo>
                <a:cubicBezTo>
                  <a:pt x="269724" y="412807"/>
                  <a:pt x="262177" y="409971"/>
                  <a:pt x="256495" y="404217"/>
                </a:cubicBezTo>
                <a:lnTo>
                  <a:pt x="215023" y="362805"/>
                </a:lnTo>
                <a:lnTo>
                  <a:pt x="138814" y="286790"/>
                </a:lnTo>
                <a:cubicBezTo>
                  <a:pt x="127370" y="275363"/>
                  <a:pt x="127370" y="256805"/>
                  <a:pt x="138814" y="245378"/>
                </a:cubicBezTo>
                <a:lnTo>
                  <a:pt x="180286" y="203967"/>
                </a:lnTo>
                <a:cubicBezTo>
                  <a:pt x="186049" y="198213"/>
                  <a:pt x="193515" y="195376"/>
                  <a:pt x="201063" y="195376"/>
                </a:cubicBezTo>
                <a:cubicBezTo>
                  <a:pt x="208530" y="195376"/>
                  <a:pt x="215997" y="198213"/>
                  <a:pt x="221759" y="203967"/>
                </a:cubicBezTo>
                <a:lnTo>
                  <a:pt x="277191" y="259317"/>
                </a:lnTo>
                <a:lnTo>
                  <a:pt x="444948" y="91807"/>
                </a:lnTo>
                <a:lnTo>
                  <a:pt x="503951" y="32891"/>
                </a:lnTo>
                <a:lnTo>
                  <a:pt x="515719" y="21221"/>
                </a:lnTo>
                <a:cubicBezTo>
                  <a:pt x="521401" y="15467"/>
                  <a:pt x="528949" y="12631"/>
                  <a:pt x="536415" y="12631"/>
                </a:cubicBezTo>
                <a:close/>
                <a:moveTo>
                  <a:pt x="61847" y="0"/>
                </a:moveTo>
                <a:lnTo>
                  <a:pt x="449328" y="0"/>
                </a:lnTo>
                <a:cubicBezTo>
                  <a:pt x="465804" y="0"/>
                  <a:pt x="480738" y="6483"/>
                  <a:pt x="491858" y="17019"/>
                </a:cubicBezTo>
                <a:lnTo>
                  <a:pt x="442591" y="66130"/>
                </a:lnTo>
                <a:lnTo>
                  <a:pt x="66230" y="66130"/>
                </a:lnTo>
                <a:lnTo>
                  <a:pt x="66230" y="444269"/>
                </a:lnTo>
                <a:lnTo>
                  <a:pt x="444945" y="444269"/>
                </a:lnTo>
                <a:lnTo>
                  <a:pt x="444945" y="285590"/>
                </a:lnTo>
                <a:lnTo>
                  <a:pt x="511175" y="219460"/>
                </a:lnTo>
                <a:lnTo>
                  <a:pt x="511175" y="448645"/>
                </a:lnTo>
                <a:cubicBezTo>
                  <a:pt x="511175" y="482683"/>
                  <a:pt x="483417" y="510399"/>
                  <a:pt x="449328" y="510399"/>
                </a:cubicBezTo>
                <a:lnTo>
                  <a:pt x="61847" y="510399"/>
                </a:lnTo>
                <a:cubicBezTo>
                  <a:pt x="27758" y="510399"/>
                  <a:pt x="0" y="482683"/>
                  <a:pt x="0" y="448645"/>
                </a:cubicBezTo>
                <a:lnTo>
                  <a:pt x="0" y="61673"/>
                </a:lnTo>
                <a:cubicBezTo>
                  <a:pt x="0" y="27635"/>
                  <a:pt x="27758" y="0"/>
                  <a:pt x="6184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soup-bowl_44116"/>
          <p:cNvSpPr>
            <a:spLocks noChangeAspect="1"/>
          </p:cNvSpPr>
          <p:nvPr/>
        </p:nvSpPr>
        <p:spPr bwMode="auto">
          <a:xfrm>
            <a:off x="4460760" y="2379863"/>
            <a:ext cx="609685" cy="600563"/>
          </a:xfrm>
          <a:custGeom>
            <a:avLst/>
            <a:gdLst>
              <a:gd name="connsiteX0" fmla="*/ 0 w 608487"/>
              <a:gd name="connsiteY0" fmla="*/ 548152 h 599383"/>
              <a:gd name="connsiteX1" fmla="*/ 605239 w 608487"/>
              <a:gd name="connsiteY1" fmla="*/ 548152 h 599383"/>
              <a:gd name="connsiteX2" fmla="*/ 605239 w 608487"/>
              <a:gd name="connsiteY2" fmla="*/ 599383 h 599383"/>
              <a:gd name="connsiteX3" fmla="*/ 0 w 608487"/>
              <a:gd name="connsiteY3" fmla="*/ 599383 h 599383"/>
              <a:gd name="connsiteX4" fmla="*/ 0 w 608487"/>
              <a:gd name="connsiteY4" fmla="*/ 211908 h 599383"/>
              <a:gd name="connsiteX5" fmla="*/ 349886 w 608487"/>
              <a:gd name="connsiteY5" fmla="*/ 211908 h 599383"/>
              <a:gd name="connsiteX6" fmla="*/ 394554 w 608487"/>
              <a:gd name="connsiteY6" fmla="*/ 211908 h 599383"/>
              <a:gd name="connsiteX7" fmla="*/ 605239 w 608487"/>
              <a:gd name="connsiteY7" fmla="*/ 211908 h 599383"/>
              <a:gd name="connsiteX8" fmla="*/ 302620 w 608487"/>
              <a:gd name="connsiteY8" fmla="*/ 514069 h 599383"/>
              <a:gd name="connsiteX9" fmla="*/ 0 w 608487"/>
              <a:gd name="connsiteY9" fmla="*/ 211908 h 599383"/>
              <a:gd name="connsiteX10" fmla="*/ 596231 w 608487"/>
              <a:gd name="connsiteY10" fmla="*/ 36105 h 599383"/>
              <a:gd name="connsiteX11" fmla="*/ 599507 w 608487"/>
              <a:gd name="connsiteY11" fmla="*/ 65804 h 599383"/>
              <a:gd name="connsiteX12" fmla="*/ 410520 w 608487"/>
              <a:gd name="connsiteY12" fmla="*/ 194831 h 599383"/>
              <a:gd name="connsiteX13" fmla="*/ 364258 w 608487"/>
              <a:gd name="connsiteY13" fmla="*/ 194831 h 599383"/>
              <a:gd name="connsiteX14" fmla="*/ 582243 w 608487"/>
              <a:gd name="connsiteY14" fmla="*/ 36351 h 599383"/>
              <a:gd name="connsiteX15" fmla="*/ 596231 w 608487"/>
              <a:gd name="connsiteY15" fmla="*/ 36105 h 599383"/>
              <a:gd name="connsiteX16" fmla="*/ 325339 w 608487"/>
              <a:gd name="connsiteY16" fmla="*/ 0 h 599383"/>
              <a:gd name="connsiteX17" fmla="*/ 327769 w 608487"/>
              <a:gd name="connsiteY17" fmla="*/ 837 h 599383"/>
              <a:gd name="connsiteX18" fmla="*/ 333971 w 608487"/>
              <a:gd name="connsiteY18" fmla="*/ 4101 h 599383"/>
              <a:gd name="connsiteX19" fmla="*/ 351235 w 608487"/>
              <a:gd name="connsiteY19" fmla="*/ 22009 h 599383"/>
              <a:gd name="connsiteX20" fmla="*/ 357855 w 608487"/>
              <a:gd name="connsiteY20" fmla="*/ 38746 h 599383"/>
              <a:gd name="connsiteX21" fmla="*/ 358190 w 608487"/>
              <a:gd name="connsiteY21" fmla="*/ 60505 h 599383"/>
              <a:gd name="connsiteX22" fmla="*/ 349558 w 608487"/>
              <a:gd name="connsiteY22" fmla="*/ 82765 h 599383"/>
              <a:gd name="connsiteX23" fmla="*/ 334306 w 608487"/>
              <a:gd name="connsiteY23" fmla="*/ 100255 h 599383"/>
              <a:gd name="connsiteX24" fmla="*/ 329948 w 608487"/>
              <a:gd name="connsiteY24" fmla="*/ 103602 h 599383"/>
              <a:gd name="connsiteX25" fmla="*/ 327434 w 608487"/>
              <a:gd name="connsiteY25" fmla="*/ 105527 h 599383"/>
              <a:gd name="connsiteX26" fmla="*/ 324082 w 608487"/>
              <a:gd name="connsiteY26" fmla="*/ 107954 h 599383"/>
              <a:gd name="connsiteX27" fmla="*/ 322322 w 608487"/>
              <a:gd name="connsiteY27" fmla="*/ 109209 h 599383"/>
              <a:gd name="connsiteX28" fmla="*/ 320981 w 608487"/>
              <a:gd name="connsiteY28" fmla="*/ 110214 h 599383"/>
              <a:gd name="connsiteX29" fmla="*/ 317713 w 608487"/>
              <a:gd name="connsiteY29" fmla="*/ 112473 h 599383"/>
              <a:gd name="connsiteX30" fmla="*/ 314193 w 608487"/>
              <a:gd name="connsiteY30" fmla="*/ 115318 h 599383"/>
              <a:gd name="connsiteX31" fmla="*/ 311176 w 608487"/>
              <a:gd name="connsiteY31" fmla="*/ 118080 h 599383"/>
              <a:gd name="connsiteX32" fmla="*/ 309835 w 608487"/>
              <a:gd name="connsiteY32" fmla="*/ 119419 h 599383"/>
              <a:gd name="connsiteX33" fmla="*/ 308578 w 608487"/>
              <a:gd name="connsiteY33" fmla="*/ 120842 h 599383"/>
              <a:gd name="connsiteX34" fmla="*/ 307321 w 608487"/>
              <a:gd name="connsiteY34" fmla="*/ 122515 h 599383"/>
              <a:gd name="connsiteX35" fmla="*/ 306231 w 608487"/>
              <a:gd name="connsiteY35" fmla="*/ 124273 h 599383"/>
              <a:gd name="connsiteX36" fmla="*/ 305142 w 608487"/>
              <a:gd name="connsiteY36" fmla="*/ 126197 h 599383"/>
              <a:gd name="connsiteX37" fmla="*/ 304388 w 608487"/>
              <a:gd name="connsiteY37" fmla="*/ 128373 h 599383"/>
              <a:gd name="connsiteX38" fmla="*/ 302544 w 608487"/>
              <a:gd name="connsiteY38" fmla="*/ 137830 h 599383"/>
              <a:gd name="connsiteX39" fmla="*/ 302376 w 608487"/>
              <a:gd name="connsiteY39" fmla="*/ 142516 h 599383"/>
              <a:gd name="connsiteX40" fmla="*/ 302544 w 608487"/>
              <a:gd name="connsiteY40" fmla="*/ 146784 h 599383"/>
              <a:gd name="connsiteX41" fmla="*/ 303047 w 608487"/>
              <a:gd name="connsiteY41" fmla="*/ 153311 h 599383"/>
              <a:gd name="connsiteX42" fmla="*/ 303298 w 608487"/>
              <a:gd name="connsiteY42" fmla="*/ 155738 h 599383"/>
              <a:gd name="connsiteX43" fmla="*/ 300868 w 608487"/>
              <a:gd name="connsiteY43" fmla="*/ 155320 h 599383"/>
              <a:gd name="connsiteX44" fmla="*/ 294163 w 608487"/>
              <a:gd name="connsiteY44" fmla="*/ 152893 h 599383"/>
              <a:gd name="connsiteX45" fmla="*/ 289722 w 608487"/>
              <a:gd name="connsiteY45" fmla="*/ 150382 h 599383"/>
              <a:gd name="connsiteX46" fmla="*/ 284861 w 608487"/>
              <a:gd name="connsiteY46" fmla="*/ 146784 h 599383"/>
              <a:gd name="connsiteX47" fmla="*/ 279917 w 608487"/>
              <a:gd name="connsiteY47" fmla="*/ 141595 h 599383"/>
              <a:gd name="connsiteX48" fmla="*/ 275391 w 608487"/>
              <a:gd name="connsiteY48" fmla="*/ 134566 h 599383"/>
              <a:gd name="connsiteX49" fmla="*/ 273380 w 608487"/>
              <a:gd name="connsiteY49" fmla="*/ 130382 h 599383"/>
              <a:gd name="connsiteX50" fmla="*/ 271871 w 608487"/>
              <a:gd name="connsiteY50" fmla="*/ 125695 h 599383"/>
              <a:gd name="connsiteX51" fmla="*/ 270363 w 608487"/>
              <a:gd name="connsiteY51" fmla="*/ 115067 h 599383"/>
              <a:gd name="connsiteX52" fmla="*/ 270279 w 608487"/>
              <a:gd name="connsiteY52" fmla="*/ 112222 h 599383"/>
              <a:gd name="connsiteX53" fmla="*/ 270530 w 608487"/>
              <a:gd name="connsiteY53" fmla="*/ 109377 h 599383"/>
              <a:gd name="connsiteX54" fmla="*/ 271369 w 608487"/>
              <a:gd name="connsiteY54" fmla="*/ 103519 h 599383"/>
              <a:gd name="connsiteX55" fmla="*/ 272961 w 608487"/>
              <a:gd name="connsiteY55" fmla="*/ 97828 h 599383"/>
              <a:gd name="connsiteX56" fmla="*/ 274972 w 608487"/>
              <a:gd name="connsiteY56" fmla="*/ 92221 h 599383"/>
              <a:gd name="connsiteX57" fmla="*/ 280587 w 608487"/>
              <a:gd name="connsiteY57" fmla="*/ 81928 h 599383"/>
              <a:gd name="connsiteX58" fmla="*/ 288716 w 608487"/>
              <a:gd name="connsiteY58" fmla="*/ 72304 h 599383"/>
              <a:gd name="connsiteX59" fmla="*/ 290392 w 608487"/>
              <a:gd name="connsiteY59" fmla="*/ 70463 h 599383"/>
              <a:gd name="connsiteX60" fmla="*/ 291985 w 608487"/>
              <a:gd name="connsiteY60" fmla="*/ 69040 h 599383"/>
              <a:gd name="connsiteX61" fmla="*/ 295085 w 608487"/>
              <a:gd name="connsiteY61" fmla="*/ 66279 h 599383"/>
              <a:gd name="connsiteX62" fmla="*/ 296594 w 608487"/>
              <a:gd name="connsiteY62" fmla="*/ 64856 h 599383"/>
              <a:gd name="connsiteX63" fmla="*/ 297013 w 608487"/>
              <a:gd name="connsiteY63" fmla="*/ 64521 h 599383"/>
              <a:gd name="connsiteX64" fmla="*/ 297097 w 608487"/>
              <a:gd name="connsiteY64" fmla="*/ 64438 h 599383"/>
              <a:gd name="connsiteX65" fmla="*/ 298437 w 608487"/>
              <a:gd name="connsiteY65" fmla="*/ 63434 h 599383"/>
              <a:gd name="connsiteX66" fmla="*/ 298521 w 608487"/>
              <a:gd name="connsiteY66" fmla="*/ 63266 h 599383"/>
              <a:gd name="connsiteX67" fmla="*/ 299108 w 608487"/>
              <a:gd name="connsiteY67" fmla="*/ 62848 h 599383"/>
              <a:gd name="connsiteX68" fmla="*/ 301371 w 608487"/>
              <a:gd name="connsiteY68" fmla="*/ 61007 h 599383"/>
              <a:gd name="connsiteX69" fmla="*/ 308913 w 608487"/>
              <a:gd name="connsiteY69" fmla="*/ 54061 h 599383"/>
              <a:gd name="connsiteX70" fmla="*/ 314696 w 608487"/>
              <a:gd name="connsiteY70" fmla="*/ 47282 h 599383"/>
              <a:gd name="connsiteX71" fmla="*/ 319305 w 608487"/>
              <a:gd name="connsiteY71" fmla="*/ 39081 h 599383"/>
              <a:gd name="connsiteX72" fmla="*/ 322489 w 608487"/>
              <a:gd name="connsiteY72" fmla="*/ 28872 h 599383"/>
              <a:gd name="connsiteX73" fmla="*/ 325004 w 608487"/>
              <a:gd name="connsiteY73" fmla="*/ 9038 h 599383"/>
              <a:gd name="connsiteX74" fmla="*/ 325255 w 608487"/>
              <a:gd name="connsiteY74" fmla="*/ 2427 h 599383"/>
              <a:gd name="connsiteX75" fmla="*/ 325339 w 608487"/>
              <a:gd name="connsiteY75" fmla="*/ 0 h 599383"/>
              <a:gd name="connsiteX76" fmla="*/ 227322 w 608487"/>
              <a:gd name="connsiteY76" fmla="*/ 0 h 599383"/>
              <a:gd name="connsiteX77" fmla="*/ 229669 w 608487"/>
              <a:gd name="connsiteY77" fmla="*/ 837 h 599383"/>
              <a:gd name="connsiteX78" fmla="*/ 235870 w 608487"/>
              <a:gd name="connsiteY78" fmla="*/ 4101 h 599383"/>
              <a:gd name="connsiteX79" fmla="*/ 253218 w 608487"/>
              <a:gd name="connsiteY79" fmla="*/ 22009 h 599383"/>
              <a:gd name="connsiteX80" fmla="*/ 259755 w 608487"/>
              <a:gd name="connsiteY80" fmla="*/ 38746 h 599383"/>
              <a:gd name="connsiteX81" fmla="*/ 260090 w 608487"/>
              <a:gd name="connsiteY81" fmla="*/ 60505 h 599383"/>
              <a:gd name="connsiteX82" fmla="*/ 251542 w 608487"/>
              <a:gd name="connsiteY82" fmla="*/ 82765 h 599383"/>
              <a:gd name="connsiteX83" fmla="*/ 236289 w 608487"/>
              <a:gd name="connsiteY83" fmla="*/ 100255 h 599383"/>
              <a:gd name="connsiteX84" fmla="*/ 231848 w 608487"/>
              <a:gd name="connsiteY84" fmla="*/ 103602 h 599383"/>
              <a:gd name="connsiteX85" fmla="*/ 229417 w 608487"/>
              <a:gd name="connsiteY85" fmla="*/ 105527 h 599383"/>
              <a:gd name="connsiteX86" fmla="*/ 225981 w 608487"/>
              <a:gd name="connsiteY86" fmla="*/ 107954 h 599383"/>
              <a:gd name="connsiteX87" fmla="*/ 224305 w 608487"/>
              <a:gd name="connsiteY87" fmla="*/ 109209 h 599383"/>
              <a:gd name="connsiteX88" fmla="*/ 222965 w 608487"/>
              <a:gd name="connsiteY88" fmla="*/ 110214 h 599383"/>
              <a:gd name="connsiteX89" fmla="*/ 219696 w 608487"/>
              <a:gd name="connsiteY89" fmla="*/ 112473 h 599383"/>
              <a:gd name="connsiteX90" fmla="*/ 216093 w 608487"/>
              <a:gd name="connsiteY90" fmla="*/ 115318 h 599383"/>
              <a:gd name="connsiteX91" fmla="*/ 213076 w 608487"/>
              <a:gd name="connsiteY91" fmla="*/ 118080 h 599383"/>
              <a:gd name="connsiteX92" fmla="*/ 211818 w 608487"/>
              <a:gd name="connsiteY92" fmla="*/ 119419 h 599383"/>
              <a:gd name="connsiteX93" fmla="*/ 210478 w 608487"/>
              <a:gd name="connsiteY93" fmla="*/ 120842 h 599383"/>
              <a:gd name="connsiteX94" fmla="*/ 209221 w 608487"/>
              <a:gd name="connsiteY94" fmla="*/ 122515 h 599383"/>
              <a:gd name="connsiteX95" fmla="*/ 208215 w 608487"/>
              <a:gd name="connsiteY95" fmla="*/ 124273 h 599383"/>
              <a:gd name="connsiteX96" fmla="*/ 207125 w 608487"/>
              <a:gd name="connsiteY96" fmla="*/ 126197 h 599383"/>
              <a:gd name="connsiteX97" fmla="*/ 206371 w 608487"/>
              <a:gd name="connsiteY97" fmla="*/ 128373 h 599383"/>
              <a:gd name="connsiteX98" fmla="*/ 204527 w 608487"/>
              <a:gd name="connsiteY98" fmla="*/ 137830 h 599383"/>
              <a:gd name="connsiteX99" fmla="*/ 204360 w 608487"/>
              <a:gd name="connsiteY99" fmla="*/ 142516 h 599383"/>
              <a:gd name="connsiteX100" fmla="*/ 204444 w 608487"/>
              <a:gd name="connsiteY100" fmla="*/ 146784 h 599383"/>
              <a:gd name="connsiteX101" fmla="*/ 204946 w 608487"/>
              <a:gd name="connsiteY101" fmla="*/ 153311 h 599383"/>
              <a:gd name="connsiteX102" fmla="*/ 205282 w 608487"/>
              <a:gd name="connsiteY102" fmla="*/ 155738 h 599383"/>
              <a:gd name="connsiteX103" fmla="*/ 202768 w 608487"/>
              <a:gd name="connsiteY103" fmla="*/ 155320 h 599383"/>
              <a:gd name="connsiteX104" fmla="*/ 196147 w 608487"/>
              <a:gd name="connsiteY104" fmla="*/ 152893 h 599383"/>
              <a:gd name="connsiteX105" fmla="*/ 191705 w 608487"/>
              <a:gd name="connsiteY105" fmla="*/ 150382 h 599383"/>
              <a:gd name="connsiteX106" fmla="*/ 186761 w 608487"/>
              <a:gd name="connsiteY106" fmla="*/ 146784 h 599383"/>
              <a:gd name="connsiteX107" fmla="*/ 181816 w 608487"/>
              <a:gd name="connsiteY107" fmla="*/ 141595 h 599383"/>
              <a:gd name="connsiteX108" fmla="*/ 177291 w 608487"/>
              <a:gd name="connsiteY108" fmla="*/ 134566 h 599383"/>
              <a:gd name="connsiteX109" fmla="*/ 175363 w 608487"/>
              <a:gd name="connsiteY109" fmla="*/ 130382 h 599383"/>
              <a:gd name="connsiteX110" fmla="*/ 173855 w 608487"/>
              <a:gd name="connsiteY110" fmla="*/ 125695 h 599383"/>
              <a:gd name="connsiteX111" fmla="*/ 172263 w 608487"/>
              <a:gd name="connsiteY111" fmla="*/ 115067 h 599383"/>
              <a:gd name="connsiteX112" fmla="*/ 172179 w 608487"/>
              <a:gd name="connsiteY112" fmla="*/ 112222 h 599383"/>
              <a:gd name="connsiteX113" fmla="*/ 172514 w 608487"/>
              <a:gd name="connsiteY113" fmla="*/ 109377 h 599383"/>
              <a:gd name="connsiteX114" fmla="*/ 173268 w 608487"/>
              <a:gd name="connsiteY114" fmla="*/ 103519 h 599383"/>
              <a:gd name="connsiteX115" fmla="*/ 174861 w 608487"/>
              <a:gd name="connsiteY115" fmla="*/ 97828 h 599383"/>
              <a:gd name="connsiteX116" fmla="*/ 176872 w 608487"/>
              <a:gd name="connsiteY116" fmla="*/ 92221 h 599383"/>
              <a:gd name="connsiteX117" fmla="*/ 182571 w 608487"/>
              <a:gd name="connsiteY117" fmla="*/ 81928 h 599383"/>
              <a:gd name="connsiteX118" fmla="*/ 190616 w 608487"/>
              <a:gd name="connsiteY118" fmla="*/ 72304 h 599383"/>
              <a:gd name="connsiteX119" fmla="*/ 192376 w 608487"/>
              <a:gd name="connsiteY119" fmla="*/ 70463 h 599383"/>
              <a:gd name="connsiteX120" fmla="*/ 193884 w 608487"/>
              <a:gd name="connsiteY120" fmla="*/ 69040 h 599383"/>
              <a:gd name="connsiteX121" fmla="*/ 196985 w 608487"/>
              <a:gd name="connsiteY121" fmla="*/ 66279 h 599383"/>
              <a:gd name="connsiteX122" fmla="*/ 198577 w 608487"/>
              <a:gd name="connsiteY122" fmla="*/ 64856 h 599383"/>
              <a:gd name="connsiteX123" fmla="*/ 198996 w 608487"/>
              <a:gd name="connsiteY123" fmla="*/ 64521 h 599383"/>
              <a:gd name="connsiteX124" fmla="*/ 199080 w 608487"/>
              <a:gd name="connsiteY124" fmla="*/ 64438 h 599383"/>
              <a:gd name="connsiteX125" fmla="*/ 200337 w 608487"/>
              <a:gd name="connsiteY125" fmla="*/ 63434 h 599383"/>
              <a:gd name="connsiteX126" fmla="*/ 200505 w 608487"/>
              <a:gd name="connsiteY126" fmla="*/ 63266 h 599383"/>
              <a:gd name="connsiteX127" fmla="*/ 201008 w 608487"/>
              <a:gd name="connsiteY127" fmla="*/ 62848 h 599383"/>
              <a:gd name="connsiteX128" fmla="*/ 203354 w 608487"/>
              <a:gd name="connsiteY128" fmla="*/ 61007 h 599383"/>
              <a:gd name="connsiteX129" fmla="*/ 210897 w 608487"/>
              <a:gd name="connsiteY129" fmla="*/ 54061 h 599383"/>
              <a:gd name="connsiteX130" fmla="*/ 216679 w 608487"/>
              <a:gd name="connsiteY130" fmla="*/ 47282 h 599383"/>
              <a:gd name="connsiteX131" fmla="*/ 221288 w 608487"/>
              <a:gd name="connsiteY131" fmla="*/ 39081 h 599383"/>
              <a:gd name="connsiteX132" fmla="*/ 224473 w 608487"/>
              <a:gd name="connsiteY132" fmla="*/ 28872 h 599383"/>
              <a:gd name="connsiteX133" fmla="*/ 226903 w 608487"/>
              <a:gd name="connsiteY133" fmla="*/ 9038 h 599383"/>
              <a:gd name="connsiteX134" fmla="*/ 227239 w 608487"/>
              <a:gd name="connsiteY134" fmla="*/ 2427 h 599383"/>
              <a:gd name="connsiteX135" fmla="*/ 227322 w 608487"/>
              <a:gd name="connsiteY135" fmla="*/ 0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8487" h="599383">
                <a:moveTo>
                  <a:pt x="0" y="548152"/>
                </a:moveTo>
                <a:lnTo>
                  <a:pt x="605239" y="548152"/>
                </a:lnTo>
                <a:lnTo>
                  <a:pt x="605239" y="599383"/>
                </a:lnTo>
                <a:lnTo>
                  <a:pt x="0" y="599383"/>
                </a:lnTo>
                <a:close/>
                <a:moveTo>
                  <a:pt x="0" y="211908"/>
                </a:moveTo>
                <a:lnTo>
                  <a:pt x="349886" y="211908"/>
                </a:lnTo>
                <a:lnTo>
                  <a:pt x="394554" y="211908"/>
                </a:lnTo>
                <a:lnTo>
                  <a:pt x="605239" y="211908"/>
                </a:lnTo>
                <a:cubicBezTo>
                  <a:pt x="605239" y="378762"/>
                  <a:pt x="469727" y="514069"/>
                  <a:pt x="302620" y="514069"/>
                </a:cubicBezTo>
                <a:cubicBezTo>
                  <a:pt x="135512" y="514069"/>
                  <a:pt x="0" y="378762"/>
                  <a:pt x="0" y="211908"/>
                </a:cubicBezTo>
                <a:close/>
                <a:moveTo>
                  <a:pt x="596231" y="36105"/>
                </a:moveTo>
                <a:cubicBezTo>
                  <a:pt x="608637" y="41157"/>
                  <a:pt x="614656" y="59340"/>
                  <a:pt x="599507" y="65804"/>
                </a:cubicBezTo>
                <a:cubicBezTo>
                  <a:pt x="528438" y="96178"/>
                  <a:pt x="464157" y="140024"/>
                  <a:pt x="410520" y="194831"/>
                </a:cubicBezTo>
                <a:lnTo>
                  <a:pt x="364258" y="194831"/>
                </a:lnTo>
                <a:cubicBezTo>
                  <a:pt x="424097" y="126803"/>
                  <a:pt x="498351" y="72164"/>
                  <a:pt x="582243" y="36351"/>
                </a:cubicBezTo>
                <a:cubicBezTo>
                  <a:pt x="587251" y="34196"/>
                  <a:pt x="592096" y="34421"/>
                  <a:pt x="596231" y="36105"/>
                </a:cubicBezTo>
                <a:close/>
                <a:moveTo>
                  <a:pt x="325339" y="0"/>
                </a:moveTo>
                <a:cubicBezTo>
                  <a:pt x="325339" y="0"/>
                  <a:pt x="326261" y="168"/>
                  <a:pt x="327769" y="837"/>
                </a:cubicBezTo>
                <a:cubicBezTo>
                  <a:pt x="329194" y="1507"/>
                  <a:pt x="331457" y="2427"/>
                  <a:pt x="333971" y="4101"/>
                </a:cubicBezTo>
                <a:cubicBezTo>
                  <a:pt x="338999" y="7281"/>
                  <a:pt x="345703" y="12720"/>
                  <a:pt x="351235" y="22009"/>
                </a:cubicBezTo>
                <a:cubicBezTo>
                  <a:pt x="354000" y="26612"/>
                  <a:pt x="356514" y="32219"/>
                  <a:pt x="357855" y="38746"/>
                </a:cubicBezTo>
                <a:cubicBezTo>
                  <a:pt x="359196" y="45274"/>
                  <a:pt x="359531" y="52806"/>
                  <a:pt x="358190" y="60505"/>
                </a:cubicBezTo>
                <a:cubicBezTo>
                  <a:pt x="356849" y="68204"/>
                  <a:pt x="353833" y="75903"/>
                  <a:pt x="349558" y="82765"/>
                </a:cubicBezTo>
                <a:cubicBezTo>
                  <a:pt x="345368" y="89543"/>
                  <a:pt x="340005" y="95401"/>
                  <a:pt x="334306" y="100255"/>
                </a:cubicBezTo>
                <a:lnTo>
                  <a:pt x="329948" y="103602"/>
                </a:lnTo>
                <a:lnTo>
                  <a:pt x="327434" y="105527"/>
                </a:lnTo>
                <a:cubicBezTo>
                  <a:pt x="326345" y="106364"/>
                  <a:pt x="325171" y="107201"/>
                  <a:pt x="324082" y="107954"/>
                </a:cubicBezTo>
                <a:lnTo>
                  <a:pt x="322322" y="109209"/>
                </a:lnTo>
                <a:cubicBezTo>
                  <a:pt x="321819" y="109628"/>
                  <a:pt x="321065" y="110046"/>
                  <a:pt x="320981" y="110214"/>
                </a:cubicBezTo>
                <a:cubicBezTo>
                  <a:pt x="320059" y="111050"/>
                  <a:pt x="318970" y="111804"/>
                  <a:pt x="317713" y="112473"/>
                </a:cubicBezTo>
                <a:cubicBezTo>
                  <a:pt x="316707" y="113477"/>
                  <a:pt x="315534" y="114398"/>
                  <a:pt x="314193" y="115318"/>
                </a:cubicBezTo>
                <a:cubicBezTo>
                  <a:pt x="313355" y="116239"/>
                  <a:pt x="312181" y="117159"/>
                  <a:pt x="311176" y="118080"/>
                </a:cubicBezTo>
                <a:cubicBezTo>
                  <a:pt x="310757" y="118498"/>
                  <a:pt x="310338" y="118917"/>
                  <a:pt x="309835" y="119419"/>
                </a:cubicBezTo>
                <a:cubicBezTo>
                  <a:pt x="309332" y="119837"/>
                  <a:pt x="308829" y="120339"/>
                  <a:pt x="308578" y="120842"/>
                </a:cubicBezTo>
                <a:cubicBezTo>
                  <a:pt x="308159" y="121427"/>
                  <a:pt x="307824" y="121929"/>
                  <a:pt x="307321" y="122515"/>
                </a:cubicBezTo>
                <a:cubicBezTo>
                  <a:pt x="306734" y="123017"/>
                  <a:pt x="306650" y="123687"/>
                  <a:pt x="306231" y="124273"/>
                </a:cubicBezTo>
                <a:cubicBezTo>
                  <a:pt x="305896" y="124858"/>
                  <a:pt x="305477" y="125528"/>
                  <a:pt x="305142" y="126197"/>
                </a:cubicBezTo>
                <a:cubicBezTo>
                  <a:pt x="304974" y="126951"/>
                  <a:pt x="304723" y="127620"/>
                  <a:pt x="304388" y="128373"/>
                </a:cubicBezTo>
                <a:cubicBezTo>
                  <a:pt x="303298" y="131302"/>
                  <a:pt x="302879" y="134650"/>
                  <a:pt x="302544" y="137830"/>
                </a:cubicBezTo>
                <a:cubicBezTo>
                  <a:pt x="302544" y="139503"/>
                  <a:pt x="302460" y="141093"/>
                  <a:pt x="302376" y="142516"/>
                </a:cubicBezTo>
                <a:cubicBezTo>
                  <a:pt x="302460" y="144106"/>
                  <a:pt x="302460" y="145529"/>
                  <a:pt x="302544" y="146784"/>
                </a:cubicBezTo>
                <a:cubicBezTo>
                  <a:pt x="302712" y="149462"/>
                  <a:pt x="302795" y="151805"/>
                  <a:pt x="303047" y="153311"/>
                </a:cubicBezTo>
                <a:cubicBezTo>
                  <a:pt x="303214" y="154901"/>
                  <a:pt x="303298" y="155738"/>
                  <a:pt x="303298" y="155738"/>
                </a:cubicBezTo>
                <a:cubicBezTo>
                  <a:pt x="303298" y="155738"/>
                  <a:pt x="302460" y="155655"/>
                  <a:pt x="300868" y="155320"/>
                </a:cubicBezTo>
                <a:cubicBezTo>
                  <a:pt x="299359" y="154818"/>
                  <a:pt x="296929" y="154232"/>
                  <a:pt x="294163" y="152893"/>
                </a:cubicBezTo>
                <a:cubicBezTo>
                  <a:pt x="292739" y="152223"/>
                  <a:pt x="291398" y="151387"/>
                  <a:pt x="289722" y="150382"/>
                </a:cubicBezTo>
                <a:cubicBezTo>
                  <a:pt x="288129" y="149378"/>
                  <a:pt x="286621" y="148123"/>
                  <a:pt x="284861" y="146784"/>
                </a:cubicBezTo>
                <a:cubicBezTo>
                  <a:pt x="283269" y="145278"/>
                  <a:pt x="281593" y="143604"/>
                  <a:pt x="279917" y="141595"/>
                </a:cubicBezTo>
                <a:cubicBezTo>
                  <a:pt x="278408" y="139503"/>
                  <a:pt x="276648" y="137328"/>
                  <a:pt x="275391" y="134566"/>
                </a:cubicBezTo>
                <a:cubicBezTo>
                  <a:pt x="274637" y="133311"/>
                  <a:pt x="274050" y="131888"/>
                  <a:pt x="273380" y="130382"/>
                </a:cubicBezTo>
                <a:cubicBezTo>
                  <a:pt x="272793" y="128959"/>
                  <a:pt x="272374" y="127285"/>
                  <a:pt x="271871" y="125695"/>
                </a:cubicBezTo>
                <a:cubicBezTo>
                  <a:pt x="270866" y="122432"/>
                  <a:pt x="270530" y="118833"/>
                  <a:pt x="270363" y="115067"/>
                </a:cubicBezTo>
                <a:cubicBezTo>
                  <a:pt x="270279" y="114147"/>
                  <a:pt x="270195" y="113143"/>
                  <a:pt x="270279" y="112222"/>
                </a:cubicBezTo>
                <a:cubicBezTo>
                  <a:pt x="270363" y="111218"/>
                  <a:pt x="270447" y="110297"/>
                  <a:pt x="270530" y="109377"/>
                </a:cubicBezTo>
                <a:cubicBezTo>
                  <a:pt x="270698" y="107452"/>
                  <a:pt x="271033" y="105527"/>
                  <a:pt x="271369" y="103519"/>
                </a:cubicBezTo>
                <a:cubicBezTo>
                  <a:pt x="271620" y="101510"/>
                  <a:pt x="272374" y="99753"/>
                  <a:pt x="272961" y="97828"/>
                </a:cubicBezTo>
                <a:cubicBezTo>
                  <a:pt x="273547" y="95987"/>
                  <a:pt x="274218" y="94062"/>
                  <a:pt x="274972" y="92221"/>
                </a:cubicBezTo>
                <a:cubicBezTo>
                  <a:pt x="276648" y="88790"/>
                  <a:pt x="278492" y="85359"/>
                  <a:pt x="280587" y="81928"/>
                </a:cubicBezTo>
                <a:cubicBezTo>
                  <a:pt x="283101" y="78664"/>
                  <a:pt x="285783" y="75401"/>
                  <a:pt x="288716" y="72304"/>
                </a:cubicBezTo>
                <a:cubicBezTo>
                  <a:pt x="289470" y="71384"/>
                  <a:pt x="289889" y="70965"/>
                  <a:pt x="290392" y="70463"/>
                </a:cubicBezTo>
                <a:lnTo>
                  <a:pt x="291985" y="69040"/>
                </a:lnTo>
                <a:cubicBezTo>
                  <a:pt x="292990" y="68120"/>
                  <a:pt x="293996" y="67199"/>
                  <a:pt x="295085" y="66279"/>
                </a:cubicBezTo>
                <a:lnTo>
                  <a:pt x="296594" y="64856"/>
                </a:lnTo>
                <a:lnTo>
                  <a:pt x="297013" y="64521"/>
                </a:lnTo>
                <a:lnTo>
                  <a:pt x="297097" y="64438"/>
                </a:lnTo>
                <a:lnTo>
                  <a:pt x="298437" y="63434"/>
                </a:lnTo>
                <a:lnTo>
                  <a:pt x="298521" y="63266"/>
                </a:lnTo>
                <a:lnTo>
                  <a:pt x="299108" y="62848"/>
                </a:lnTo>
                <a:lnTo>
                  <a:pt x="301371" y="61007"/>
                </a:lnTo>
                <a:cubicBezTo>
                  <a:pt x="304220" y="58580"/>
                  <a:pt x="306734" y="56237"/>
                  <a:pt x="308913" y="54061"/>
                </a:cubicBezTo>
                <a:cubicBezTo>
                  <a:pt x="311092" y="51801"/>
                  <a:pt x="312936" y="49709"/>
                  <a:pt x="314696" y="47282"/>
                </a:cubicBezTo>
                <a:cubicBezTo>
                  <a:pt x="316456" y="44939"/>
                  <a:pt x="318048" y="42178"/>
                  <a:pt x="319305" y="39081"/>
                </a:cubicBezTo>
                <a:cubicBezTo>
                  <a:pt x="320646" y="35985"/>
                  <a:pt x="321735" y="32470"/>
                  <a:pt x="322489" y="28872"/>
                </a:cubicBezTo>
                <a:cubicBezTo>
                  <a:pt x="324082" y="21758"/>
                  <a:pt x="324668" y="14394"/>
                  <a:pt x="325004" y="9038"/>
                </a:cubicBezTo>
                <a:cubicBezTo>
                  <a:pt x="325087" y="6277"/>
                  <a:pt x="325339" y="4017"/>
                  <a:pt x="325255" y="2427"/>
                </a:cubicBezTo>
                <a:cubicBezTo>
                  <a:pt x="325339" y="837"/>
                  <a:pt x="325339" y="0"/>
                  <a:pt x="325339" y="0"/>
                </a:cubicBezTo>
                <a:close/>
                <a:moveTo>
                  <a:pt x="227322" y="0"/>
                </a:moveTo>
                <a:cubicBezTo>
                  <a:pt x="227322" y="0"/>
                  <a:pt x="228160" y="168"/>
                  <a:pt x="229669" y="837"/>
                </a:cubicBezTo>
                <a:cubicBezTo>
                  <a:pt x="231094" y="1507"/>
                  <a:pt x="233356" y="2427"/>
                  <a:pt x="235870" y="4101"/>
                </a:cubicBezTo>
                <a:cubicBezTo>
                  <a:pt x="240899" y="7281"/>
                  <a:pt x="247687" y="12720"/>
                  <a:pt x="253218" y="22009"/>
                </a:cubicBezTo>
                <a:cubicBezTo>
                  <a:pt x="255900" y="26612"/>
                  <a:pt x="258414" y="32219"/>
                  <a:pt x="259755" y="38746"/>
                </a:cubicBezTo>
                <a:cubicBezTo>
                  <a:pt x="261180" y="45274"/>
                  <a:pt x="261515" y="52806"/>
                  <a:pt x="260090" y="60505"/>
                </a:cubicBezTo>
                <a:cubicBezTo>
                  <a:pt x="258749" y="68204"/>
                  <a:pt x="255816" y="75903"/>
                  <a:pt x="251542" y="82765"/>
                </a:cubicBezTo>
                <a:cubicBezTo>
                  <a:pt x="247268" y="89543"/>
                  <a:pt x="241988" y="95401"/>
                  <a:pt x="236289" y="100255"/>
                </a:cubicBezTo>
                <a:lnTo>
                  <a:pt x="231848" y="103602"/>
                </a:lnTo>
                <a:lnTo>
                  <a:pt x="229417" y="105527"/>
                </a:lnTo>
                <a:cubicBezTo>
                  <a:pt x="228244" y="106364"/>
                  <a:pt x="227155" y="107201"/>
                  <a:pt x="225981" y="107954"/>
                </a:cubicBezTo>
                <a:lnTo>
                  <a:pt x="224305" y="109209"/>
                </a:lnTo>
                <a:cubicBezTo>
                  <a:pt x="223719" y="109628"/>
                  <a:pt x="223048" y="110046"/>
                  <a:pt x="222965" y="110214"/>
                </a:cubicBezTo>
                <a:cubicBezTo>
                  <a:pt x="222043" y="111050"/>
                  <a:pt x="220953" y="111804"/>
                  <a:pt x="219696" y="112473"/>
                </a:cubicBezTo>
                <a:cubicBezTo>
                  <a:pt x="218607" y="113477"/>
                  <a:pt x="217433" y="114398"/>
                  <a:pt x="216093" y="115318"/>
                </a:cubicBezTo>
                <a:cubicBezTo>
                  <a:pt x="215254" y="116239"/>
                  <a:pt x="214081" y="117159"/>
                  <a:pt x="213076" y="118080"/>
                </a:cubicBezTo>
                <a:cubicBezTo>
                  <a:pt x="212740" y="118498"/>
                  <a:pt x="212321" y="118917"/>
                  <a:pt x="211818" y="119419"/>
                </a:cubicBezTo>
                <a:cubicBezTo>
                  <a:pt x="211316" y="119837"/>
                  <a:pt x="210813" y="120339"/>
                  <a:pt x="210478" y="120842"/>
                </a:cubicBezTo>
                <a:cubicBezTo>
                  <a:pt x="210142" y="121427"/>
                  <a:pt x="209723" y="121929"/>
                  <a:pt x="209221" y="122515"/>
                </a:cubicBezTo>
                <a:cubicBezTo>
                  <a:pt x="208718" y="123017"/>
                  <a:pt x="208634" y="123687"/>
                  <a:pt x="208215" y="124273"/>
                </a:cubicBezTo>
                <a:cubicBezTo>
                  <a:pt x="207880" y="124858"/>
                  <a:pt x="207377" y="125528"/>
                  <a:pt x="207125" y="126197"/>
                </a:cubicBezTo>
                <a:cubicBezTo>
                  <a:pt x="206874" y="126951"/>
                  <a:pt x="206706" y="127620"/>
                  <a:pt x="206371" y="128373"/>
                </a:cubicBezTo>
                <a:cubicBezTo>
                  <a:pt x="205282" y="131302"/>
                  <a:pt x="204863" y="134650"/>
                  <a:pt x="204527" y="137830"/>
                </a:cubicBezTo>
                <a:cubicBezTo>
                  <a:pt x="204444" y="139503"/>
                  <a:pt x="204360" y="141093"/>
                  <a:pt x="204360" y="142516"/>
                </a:cubicBezTo>
                <a:cubicBezTo>
                  <a:pt x="204360" y="144106"/>
                  <a:pt x="204444" y="145529"/>
                  <a:pt x="204444" y="146784"/>
                </a:cubicBezTo>
                <a:cubicBezTo>
                  <a:pt x="204611" y="149462"/>
                  <a:pt x="204695" y="151805"/>
                  <a:pt x="204946" y="153311"/>
                </a:cubicBezTo>
                <a:cubicBezTo>
                  <a:pt x="205198" y="154901"/>
                  <a:pt x="205282" y="155738"/>
                  <a:pt x="205282" y="155738"/>
                </a:cubicBezTo>
                <a:cubicBezTo>
                  <a:pt x="205282" y="155738"/>
                  <a:pt x="204360" y="155655"/>
                  <a:pt x="202768" y="155320"/>
                </a:cubicBezTo>
                <a:cubicBezTo>
                  <a:pt x="201259" y="154818"/>
                  <a:pt x="198829" y="154232"/>
                  <a:pt x="196147" y="152893"/>
                </a:cubicBezTo>
                <a:cubicBezTo>
                  <a:pt x="194722" y="152223"/>
                  <a:pt x="193298" y="151387"/>
                  <a:pt x="191705" y="150382"/>
                </a:cubicBezTo>
                <a:cubicBezTo>
                  <a:pt x="190113" y="149378"/>
                  <a:pt x="188521" y="148123"/>
                  <a:pt x="186761" y="146784"/>
                </a:cubicBezTo>
                <a:cubicBezTo>
                  <a:pt x="185169" y="145278"/>
                  <a:pt x="183492" y="143604"/>
                  <a:pt x="181816" y="141595"/>
                </a:cubicBezTo>
                <a:cubicBezTo>
                  <a:pt x="180308" y="139503"/>
                  <a:pt x="178632" y="137328"/>
                  <a:pt x="177291" y="134566"/>
                </a:cubicBezTo>
                <a:cubicBezTo>
                  <a:pt x="176620" y="133311"/>
                  <a:pt x="175950" y="131888"/>
                  <a:pt x="175363" y="130382"/>
                </a:cubicBezTo>
                <a:cubicBezTo>
                  <a:pt x="174693" y="128959"/>
                  <a:pt x="174358" y="127285"/>
                  <a:pt x="173855" y="125695"/>
                </a:cubicBezTo>
                <a:cubicBezTo>
                  <a:pt x="172765" y="122432"/>
                  <a:pt x="172430" y="118833"/>
                  <a:pt x="172263" y="115067"/>
                </a:cubicBezTo>
                <a:cubicBezTo>
                  <a:pt x="172263" y="114147"/>
                  <a:pt x="172179" y="113143"/>
                  <a:pt x="172179" y="112222"/>
                </a:cubicBezTo>
                <a:cubicBezTo>
                  <a:pt x="172263" y="111218"/>
                  <a:pt x="172346" y="110297"/>
                  <a:pt x="172514" y="109377"/>
                </a:cubicBezTo>
                <a:cubicBezTo>
                  <a:pt x="172682" y="107452"/>
                  <a:pt x="172933" y="105527"/>
                  <a:pt x="173268" y="103519"/>
                </a:cubicBezTo>
                <a:cubicBezTo>
                  <a:pt x="173603" y="101510"/>
                  <a:pt x="174274" y="99753"/>
                  <a:pt x="174861" y="97828"/>
                </a:cubicBezTo>
                <a:cubicBezTo>
                  <a:pt x="175447" y="95987"/>
                  <a:pt x="176118" y="94062"/>
                  <a:pt x="176872" y="92221"/>
                </a:cubicBezTo>
                <a:cubicBezTo>
                  <a:pt x="178548" y="88790"/>
                  <a:pt x="180475" y="85359"/>
                  <a:pt x="182571" y="81928"/>
                </a:cubicBezTo>
                <a:cubicBezTo>
                  <a:pt x="185001" y="78664"/>
                  <a:pt x="187766" y="75401"/>
                  <a:pt x="190616" y="72304"/>
                </a:cubicBezTo>
                <a:cubicBezTo>
                  <a:pt x="191454" y="71384"/>
                  <a:pt x="191873" y="70965"/>
                  <a:pt x="192376" y="70463"/>
                </a:cubicBezTo>
                <a:lnTo>
                  <a:pt x="193884" y="69040"/>
                </a:lnTo>
                <a:cubicBezTo>
                  <a:pt x="194890" y="68120"/>
                  <a:pt x="195979" y="67199"/>
                  <a:pt x="196985" y="66279"/>
                </a:cubicBezTo>
                <a:lnTo>
                  <a:pt x="198577" y="64856"/>
                </a:lnTo>
                <a:lnTo>
                  <a:pt x="198996" y="64521"/>
                </a:lnTo>
                <a:lnTo>
                  <a:pt x="199080" y="64438"/>
                </a:lnTo>
                <a:lnTo>
                  <a:pt x="200337" y="63434"/>
                </a:lnTo>
                <a:lnTo>
                  <a:pt x="200505" y="63266"/>
                </a:lnTo>
                <a:lnTo>
                  <a:pt x="201008" y="62848"/>
                </a:lnTo>
                <a:lnTo>
                  <a:pt x="203354" y="61007"/>
                </a:lnTo>
                <a:cubicBezTo>
                  <a:pt x="206204" y="58580"/>
                  <a:pt x="208718" y="56237"/>
                  <a:pt x="210897" y="54061"/>
                </a:cubicBezTo>
                <a:cubicBezTo>
                  <a:pt x="212992" y="51801"/>
                  <a:pt x="214919" y="49709"/>
                  <a:pt x="216679" y="47282"/>
                </a:cubicBezTo>
                <a:cubicBezTo>
                  <a:pt x="218355" y="44939"/>
                  <a:pt x="219948" y="42178"/>
                  <a:pt x="221288" y="39081"/>
                </a:cubicBezTo>
                <a:cubicBezTo>
                  <a:pt x="222629" y="35985"/>
                  <a:pt x="223719" y="32470"/>
                  <a:pt x="224473" y="28872"/>
                </a:cubicBezTo>
                <a:cubicBezTo>
                  <a:pt x="225981" y="21758"/>
                  <a:pt x="226568" y="14394"/>
                  <a:pt x="226903" y="9038"/>
                </a:cubicBezTo>
                <a:cubicBezTo>
                  <a:pt x="226987" y="6277"/>
                  <a:pt x="227239" y="4017"/>
                  <a:pt x="227239" y="2427"/>
                </a:cubicBezTo>
                <a:cubicBezTo>
                  <a:pt x="227239" y="837"/>
                  <a:pt x="227322" y="0"/>
                  <a:pt x="22732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1514338" y="5222352"/>
            <a:ext cx="15085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1326419" y="5558911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770691" y="3514279"/>
            <a:ext cx="0" cy="13542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>
            <a:off x="3976726" y="1919568"/>
            <a:ext cx="1587930" cy="1916803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4016393" y="4900260"/>
            <a:ext cx="15085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3828474" y="5236819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307330" y="3019723"/>
            <a:ext cx="0" cy="13542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6513365" y="1425012"/>
            <a:ext cx="1587930" cy="1916803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6553032" y="4405704"/>
            <a:ext cx="15085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6365113" y="4742263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9804301" y="2765627"/>
            <a:ext cx="0" cy="13542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 24"/>
          <p:cNvSpPr/>
          <p:nvPr/>
        </p:nvSpPr>
        <p:spPr>
          <a:xfrm>
            <a:off x="9010336" y="1170916"/>
            <a:ext cx="1587930" cy="1916803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9050003" y="4151608"/>
            <a:ext cx="15085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8862084" y="4488167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</p:spTree>
    <p:extLst>
      <p:ext uri="{BB962C8B-B14F-4D97-AF65-F5344CB8AC3E}">
        <p14:creationId xmlns:p14="http://schemas.microsoft.com/office/powerpoint/2010/main" val="5227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82719">
            <a:off x="428399" y="448552"/>
            <a:ext cx="525224" cy="525662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BD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945" y="352482"/>
            <a:ext cx="278389" cy="278389"/>
          </a:xfrm>
          <a:prstGeom prst="ellipse">
            <a:avLst/>
          </a:prstGeom>
          <a:solidFill>
            <a:srgbClr val="6952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334" y="449773"/>
            <a:ext cx="30310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69527C"/>
                </a:solidFill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8" name="矩形 7"/>
          <p:cNvSpPr/>
          <p:nvPr/>
        </p:nvSpPr>
        <p:spPr>
          <a:xfrm>
            <a:off x="663365" y="1572671"/>
            <a:ext cx="2734509" cy="2225037"/>
          </a:xfrm>
          <a:prstGeom prst="rect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365" y="3920188"/>
            <a:ext cx="2734509" cy="2225037"/>
          </a:xfrm>
          <a:prstGeom prst="rect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65407" y="1745514"/>
            <a:ext cx="532048" cy="532048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1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1260157" y="2478796"/>
            <a:ext cx="15643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1072049" y="2816692"/>
            <a:ext cx="199788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15" name="Freeform 75"/>
          <p:cNvSpPr>
            <a:spLocks noEditPoints="1"/>
          </p:cNvSpPr>
          <p:nvPr/>
        </p:nvSpPr>
        <p:spPr bwMode="auto">
          <a:xfrm>
            <a:off x="1832184" y="4128747"/>
            <a:ext cx="450492" cy="441437"/>
          </a:xfrm>
          <a:custGeom>
            <a:avLst/>
            <a:gdLst>
              <a:gd name="T0" fmla="*/ 32 w 59"/>
              <a:gd name="T1" fmla="*/ 42 h 58"/>
              <a:gd name="T2" fmla="*/ 22 w 59"/>
              <a:gd name="T3" fmla="*/ 42 h 58"/>
              <a:gd name="T4" fmla="*/ 8 w 59"/>
              <a:gd name="T5" fmla="*/ 44 h 58"/>
              <a:gd name="T6" fmla="*/ 22 w 59"/>
              <a:gd name="T7" fmla="*/ 45 h 58"/>
              <a:gd name="T8" fmla="*/ 32 w 59"/>
              <a:gd name="T9" fmla="*/ 45 h 58"/>
              <a:gd name="T10" fmla="*/ 51 w 59"/>
              <a:gd name="T11" fmla="*/ 44 h 58"/>
              <a:gd name="T12" fmla="*/ 27 w 59"/>
              <a:gd name="T13" fmla="*/ 46 h 58"/>
              <a:gd name="T14" fmla="*/ 27 w 59"/>
              <a:gd name="T15" fmla="*/ 41 h 58"/>
              <a:gd name="T16" fmla="*/ 27 w 59"/>
              <a:gd name="T17" fmla="*/ 46 h 58"/>
              <a:gd name="T18" fmla="*/ 27 w 59"/>
              <a:gd name="T19" fmla="*/ 13 h 58"/>
              <a:gd name="T20" fmla="*/ 17 w 59"/>
              <a:gd name="T21" fmla="*/ 13 h 58"/>
              <a:gd name="T22" fmla="*/ 8 w 59"/>
              <a:gd name="T23" fmla="*/ 14 h 58"/>
              <a:gd name="T24" fmla="*/ 17 w 59"/>
              <a:gd name="T25" fmla="*/ 16 h 58"/>
              <a:gd name="T26" fmla="*/ 27 w 59"/>
              <a:gd name="T27" fmla="*/ 16 h 58"/>
              <a:gd name="T28" fmla="*/ 51 w 59"/>
              <a:gd name="T29" fmla="*/ 14 h 58"/>
              <a:gd name="T30" fmla="*/ 22 w 59"/>
              <a:gd name="T31" fmla="*/ 17 h 58"/>
              <a:gd name="T32" fmla="*/ 22 w 59"/>
              <a:gd name="T33" fmla="*/ 12 h 58"/>
              <a:gd name="T34" fmla="*/ 22 w 59"/>
              <a:gd name="T35" fmla="*/ 17 h 58"/>
              <a:gd name="T36" fmla="*/ 45 w 59"/>
              <a:gd name="T37" fmla="*/ 28 h 58"/>
              <a:gd name="T38" fmla="*/ 35 w 59"/>
              <a:gd name="T39" fmla="*/ 28 h 58"/>
              <a:gd name="T40" fmla="*/ 8 w 59"/>
              <a:gd name="T41" fmla="*/ 29 h 58"/>
              <a:gd name="T42" fmla="*/ 35 w 59"/>
              <a:gd name="T43" fmla="*/ 30 h 58"/>
              <a:gd name="T44" fmla="*/ 45 w 59"/>
              <a:gd name="T45" fmla="*/ 30 h 58"/>
              <a:gd name="T46" fmla="*/ 51 w 59"/>
              <a:gd name="T47" fmla="*/ 29 h 58"/>
              <a:gd name="T48" fmla="*/ 40 w 59"/>
              <a:gd name="T49" fmla="*/ 32 h 58"/>
              <a:gd name="T50" fmla="*/ 40 w 59"/>
              <a:gd name="T51" fmla="*/ 26 h 58"/>
              <a:gd name="T52" fmla="*/ 40 w 59"/>
              <a:gd name="T53" fmla="*/ 32 h 58"/>
              <a:gd name="T54" fmla="*/ 6 w 59"/>
              <a:gd name="T55" fmla="*/ 0 h 58"/>
              <a:gd name="T56" fmla="*/ 0 w 59"/>
              <a:gd name="T57" fmla="*/ 53 h 58"/>
              <a:gd name="T58" fmla="*/ 54 w 59"/>
              <a:gd name="T59" fmla="*/ 58 h 58"/>
              <a:gd name="T60" fmla="*/ 59 w 59"/>
              <a:gd name="T61" fmla="*/ 5 h 58"/>
              <a:gd name="T62" fmla="*/ 56 w 59"/>
              <a:gd name="T63" fmla="*/ 53 h 58"/>
              <a:gd name="T64" fmla="*/ 6 w 59"/>
              <a:gd name="T65" fmla="*/ 56 h 58"/>
              <a:gd name="T66" fmla="*/ 3 w 59"/>
              <a:gd name="T67" fmla="*/ 5 h 58"/>
              <a:gd name="T68" fmla="*/ 54 w 59"/>
              <a:gd name="T69" fmla="*/ 2 h 58"/>
              <a:gd name="T70" fmla="*/ 56 w 59"/>
              <a:gd name="T71" fmla="*/ 5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58">
                <a:moveTo>
                  <a:pt x="50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0"/>
                  <a:pt x="29" y="38"/>
                  <a:pt x="27" y="38"/>
                </a:cubicBezTo>
                <a:cubicBezTo>
                  <a:pt x="25" y="38"/>
                  <a:pt x="22" y="40"/>
                  <a:pt x="2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8" y="43"/>
                  <a:pt x="8" y="44"/>
                </a:cubicBezTo>
                <a:cubicBezTo>
                  <a:pt x="8" y="44"/>
                  <a:pt x="9" y="45"/>
                  <a:pt x="10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5" y="49"/>
                  <a:pt x="27" y="49"/>
                </a:cubicBezTo>
                <a:cubicBezTo>
                  <a:pt x="29" y="49"/>
                  <a:pt x="32" y="47"/>
                  <a:pt x="32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1" y="44"/>
                  <a:pt x="51" y="44"/>
                </a:cubicBezTo>
                <a:cubicBezTo>
                  <a:pt x="51" y="43"/>
                  <a:pt x="50" y="42"/>
                  <a:pt x="50" y="42"/>
                </a:cubicBezTo>
                <a:close/>
                <a:moveTo>
                  <a:pt x="27" y="46"/>
                </a:moveTo>
                <a:cubicBezTo>
                  <a:pt x="26" y="46"/>
                  <a:pt x="24" y="45"/>
                  <a:pt x="24" y="44"/>
                </a:cubicBezTo>
                <a:cubicBezTo>
                  <a:pt x="24" y="42"/>
                  <a:pt x="26" y="41"/>
                  <a:pt x="27" y="41"/>
                </a:cubicBezTo>
                <a:cubicBezTo>
                  <a:pt x="28" y="41"/>
                  <a:pt x="30" y="42"/>
                  <a:pt x="30" y="44"/>
                </a:cubicBezTo>
                <a:cubicBezTo>
                  <a:pt x="30" y="45"/>
                  <a:pt x="28" y="46"/>
                  <a:pt x="27" y="46"/>
                </a:cubicBezTo>
                <a:close/>
                <a:moveTo>
                  <a:pt x="50" y="13"/>
                </a:moveTo>
                <a:cubicBezTo>
                  <a:pt x="27" y="13"/>
                  <a:pt x="27" y="13"/>
                  <a:pt x="27" y="13"/>
                </a:cubicBezTo>
                <a:cubicBezTo>
                  <a:pt x="26" y="11"/>
                  <a:pt x="24" y="9"/>
                  <a:pt x="22" y="9"/>
                </a:cubicBezTo>
                <a:cubicBezTo>
                  <a:pt x="19" y="9"/>
                  <a:pt x="17" y="11"/>
                  <a:pt x="17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8" y="14"/>
                  <a:pt x="8" y="14"/>
                </a:cubicBezTo>
                <a:cubicBezTo>
                  <a:pt x="8" y="15"/>
                  <a:pt x="9" y="16"/>
                  <a:pt x="10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8"/>
                  <a:pt x="19" y="20"/>
                  <a:pt x="22" y="20"/>
                </a:cubicBezTo>
                <a:cubicBezTo>
                  <a:pt x="24" y="20"/>
                  <a:pt x="26" y="18"/>
                  <a:pt x="27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1" y="15"/>
                  <a:pt x="51" y="14"/>
                </a:cubicBezTo>
                <a:cubicBezTo>
                  <a:pt x="51" y="14"/>
                  <a:pt x="50" y="13"/>
                  <a:pt x="50" y="13"/>
                </a:cubicBezTo>
                <a:close/>
                <a:moveTo>
                  <a:pt x="22" y="17"/>
                </a:moveTo>
                <a:cubicBezTo>
                  <a:pt x="20" y="17"/>
                  <a:pt x="19" y="16"/>
                  <a:pt x="19" y="14"/>
                </a:cubicBezTo>
                <a:cubicBezTo>
                  <a:pt x="19" y="13"/>
                  <a:pt x="20" y="12"/>
                  <a:pt x="22" y="12"/>
                </a:cubicBezTo>
                <a:cubicBezTo>
                  <a:pt x="23" y="12"/>
                  <a:pt x="24" y="13"/>
                  <a:pt x="24" y="14"/>
                </a:cubicBezTo>
                <a:cubicBezTo>
                  <a:pt x="24" y="16"/>
                  <a:pt x="23" y="17"/>
                  <a:pt x="22" y="17"/>
                </a:cubicBezTo>
                <a:close/>
                <a:moveTo>
                  <a:pt x="50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45" y="25"/>
                  <a:pt x="43" y="24"/>
                  <a:pt x="40" y="24"/>
                </a:cubicBezTo>
                <a:cubicBezTo>
                  <a:pt x="38" y="24"/>
                  <a:pt x="36" y="25"/>
                  <a:pt x="35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9" y="28"/>
                  <a:pt x="8" y="28"/>
                  <a:pt x="8" y="29"/>
                </a:cubicBezTo>
                <a:cubicBezTo>
                  <a:pt x="8" y="30"/>
                  <a:pt x="9" y="30"/>
                  <a:pt x="10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3"/>
                  <a:pt x="38" y="34"/>
                  <a:pt x="40" y="34"/>
                </a:cubicBezTo>
                <a:cubicBezTo>
                  <a:pt x="43" y="34"/>
                  <a:pt x="45" y="33"/>
                  <a:pt x="45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1" y="30"/>
                  <a:pt x="51" y="29"/>
                </a:cubicBezTo>
                <a:cubicBezTo>
                  <a:pt x="51" y="28"/>
                  <a:pt x="50" y="28"/>
                  <a:pt x="50" y="28"/>
                </a:cubicBezTo>
                <a:close/>
                <a:moveTo>
                  <a:pt x="40" y="32"/>
                </a:moveTo>
                <a:cubicBezTo>
                  <a:pt x="39" y="32"/>
                  <a:pt x="38" y="30"/>
                  <a:pt x="38" y="29"/>
                </a:cubicBezTo>
                <a:cubicBezTo>
                  <a:pt x="38" y="28"/>
                  <a:pt x="39" y="26"/>
                  <a:pt x="40" y="26"/>
                </a:cubicBezTo>
                <a:cubicBezTo>
                  <a:pt x="42" y="26"/>
                  <a:pt x="43" y="28"/>
                  <a:pt x="43" y="29"/>
                </a:cubicBezTo>
                <a:cubicBezTo>
                  <a:pt x="43" y="30"/>
                  <a:pt x="42" y="32"/>
                  <a:pt x="40" y="32"/>
                </a:cubicBezTo>
                <a:close/>
                <a:moveTo>
                  <a:pt x="5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6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7" y="58"/>
                  <a:pt x="59" y="56"/>
                  <a:pt x="59" y="53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2"/>
                  <a:pt x="57" y="0"/>
                  <a:pt x="54" y="0"/>
                </a:cubicBezTo>
                <a:close/>
                <a:moveTo>
                  <a:pt x="56" y="53"/>
                </a:moveTo>
                <a:cubicBezTo>
                  <a:pt x="56" y="54"/>
                  <a:pt x="55" y="56"/>
                  <a:pt x="54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4" y="56"/>
                  <a:pt x="3" y="54"/>
                  <a:pt x="3" y="53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5" y="2"/>
                  <a:pt x="56" y="4"/>
                  <a:pt x="56" y="5"/>
                </a:cubicBezTo>
                <a:lnTo>
                  <a:pt x="56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1260157" y="4756933"/>
            <a:ext cx="15643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072049" y="5094829"/>
            <a:ext cx="199788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830958" y="1565977"/>
            <a:ext cx="2734509" cy="2225037"/>
          </a:xfrm>
          <a:prstGeom prst="rect">
            <a:avLst/>
          </a:prstGeom>
          <a:solidFill>
            <a:srgbClr val="9F9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30958" y="3913494"/>
            <a:ext cx="2734509" cy="2225037"/>
          </a:xfrm>
          <a:prstGeom prst="rect">
            <a:avLst/>
          </a:prstGeom>
          <a:solidFill>
            <a:srgbClr val="69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9427750" y="2472102"/>
            <a:ext cx="15643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9239642" y="2809998"/>
            <a:ext cx="199788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9427750" y="4750239"/>
            <a:ext cx="15643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9239642" y="5088135"/>
            <a:ext cx="199788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24" name="AutoShape 59"/>
          <p:cNvSpPr/>
          <p:nvPr/>
        </p:nvSpPr>
        <p:spPr bwMode="auto">
          <a:xfrm>
            <a:off x="9967662" y="1816239"/>
            <a:ext cx="461100" cy="45906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5" name="round-test-tube_65558"/>
          <p:cNvSpPr>
            <a:spLocks noChangeAspect="1"/>
          </p:cNvSpPr>
          <p:nvPr/>
        </p:nvSpPr>
        <p:spPr bwMode="auto">
          <a:xfrm>
            <a:off x="9967662" y="4082586"/>
            <a:ext cx="423888" cy="52869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485208" h="605169">
                <a:moveTo>
                  <a:pt x="220235" y="439905"/>
                </a:moveTo>
                <a:cubicBezTo>
                  <a:pt x="238474" y="439905"/>
                  <a:pt x="253260" y="454659"/>
                  <a:pt x="253260" y="472859"/>
                </a:cubicBezTo>
                <a:cubicBezTo>
                  <a:pt x="253260" y="491059"/>
                  <a:pt x="238474" y="505813"/>
                  <a:pt x="220235" y="505813"/>
                </a:cubicBezTo>
                <a:cubicBezTo>
                  <a:pt x="201996" y="505813"/>
                  <a:pt x="187210" y="491059"/>
                  <a:pt x="187210" y="472859"/>
                </a:cubicBezTo>
                <a:cubicBezTo>
                  <a:pt x="187210" y="454659"/>
                  <a:pt x="201996" y="439905"/>
                  <a:pt x="220235" y="439905"/>
                </a:cubicBezTo>
                <a:close/>
                <a:moveTo>
                  <a:pt x="128077" y="340902"/>
                </a:moveTo>
                <a:cubicBezTo>
                  <a:pt x="155943" y="340902"/>
                  <a:pt x="178532" y="363444"/>
                  <a:pt x="178532" y="391251"/>
                </a:cubicBezTo>
                <a:cubicBezTo>
                  <a:pt x="178532" y="419058"/>
                  <a:pt x="155943" y="441600"/>
                  <a:pt x="128077" y="441600"/>
                </a:cubicBezTo>
                <a:cubicBezTo>
                  <a:pt x="100211" y="441600"/>
                  <a:pt x="77622" y="419058"/>
                  <a:pt x="77622" y="391251"/>
                </a:cubicBezTo>
                <a:cubicBezTo>
                  <a:pt x="77622" y="363444"/>
                  <a:pt x="100211" y="340902"/>
                  <a:pt x="128077" y="340902"/>
                </a:cubicBezTo>
                <a:close/>
                <a:moveTo>
                  <a:pt x="45549" y="290563"/>
                </a:moveTo>
                <a:cubicBezTo>
                  <a:pt x="41428" y="290563"/>
                  <a:pt x="39910" y="295545"/>
                  <a:pt x="39910" y="295545"/>
                </a:cubicBezTo>
                <a:cubicBezTo>
                  <a:pt x="31667" y="318396"/>
                  <a:pt x="28848" y="337781"/>
                  <a:pt x="28848" y="362906"/>
                </a:cubicBezTo>
                <a:cubicBezTo>
                  <a:pt x="28848" y="480518"/>
                  <a:pt x="124718" y="576253"/>
                  <a:pt x="242604" y="576253"/>
                </a:cubicBezTo>
                <a:cubicBezTo>
                  <a:pt x="360490" y="576253"/>
                  <a:pt x="456360" y="480518"/>
                  <a:pt x="456360" y="362906"/>
                </a:cubicBezTo>
                <a:cubicBezTo>
                  <a:pt x="456360" y="339081"/>
                  <a:pt x="452348" y="316013"/>
                  <a:pt x="444865" y="294246"/>
                </a:cubicBezTo>
                <a:cubicBezTo>
                  <a:pt x="444431" y="293054"/>
                  <a:pt x="443021" y="290563"/>
                  <a:pt x="437490" y="290563"/>
                </a:cubicBezTo>
                <a:close/>
                <a:moveTo>
                  <a:pt x="150096" y="28807"/>
                </a:moveTo>
                <a:cubicBezTo>
                  <a:pt x="149336" y="28807"/>
                  <a:pt x="148577" y="29024"/>
                  <a:pt x="148577" y="30432"/>
                </a:cubicBezTo>
                <a:lnTo>
                  <a:pt x="148577" y="52091"/>
                </a:lnTo>
                <a:cubicBezTo>
                  <a:pt x="148577" y="53283"/>
                  <a:pt x="150312" y="53283"/>
                  <a:pt x="150421" y="53283"/>
                </a:cubicBezTo>
                <a:lnTo>
                  <a:pt x="189680" y="53283"/>
                </a:lnTo>
                <a:cubicBezTo>
                  <a:pt x="191741" y="53283"/>
                  <a:pt x="192825" y="54582"/>
                  <a:pt x="192825" y="55773"/>
                </a:cubicBezTo>
                <a:lnTo>
                  <a:pt x="192825" y="152592"/>
                </a:lnTo>
                <a:cubicBezTo>
                  <a:pt x="192825" y="155083"/>
                  <a:pt x="190982" y="155516"/>
                  <a:pt x="190982" y="155516"/>
                </a:cubicBezTo>
                <a:lnTo>
                  <a:pt x="182414" y="158115"/>
                </a:lnTo>
                <a:cubicBezTo>
                  <a:pt x="130032" y="173385"/>
                  <a:pt x="86760" y="208149"/>
                  <a:pt x="59756" y="252876"/>
                </a:cubicBezTo>
                <a:cubicBezTo>
                  <a:pt x="58563" y="254825"/>
                  <a:pt x="56720" y="258832"/>
                  <a:pt x="64203" y="258832"/>
                </a:cubicBezTo>
                <a:lnTo>
                  <a:pt x="422524" y="258832"/>
                </a:lnTo>
                <a:cubicBezTo>
                  <a:pt x="427838" y="258832"/>
                  <a:pt x="427187" y="255691"/>
                  <a:pt x="426211" y="254175"/>
                </a:cubicBezTo>
                <a:cubicBezTo>
                  <a:pt x="399207" y="208798"/>
                  <a:pt x="355718" y="173602"/>
                  <a:pt x="302794" y="158115"/>
                </a:cubicBezTo>
                <a:lnTo>
                  <a:pt x="294444" y="155624"/>
                </a:lnTo>
                <a:cubicBezTo>
                  <a:pt x="294444" y="155624"/>
                  <a:pt x="292383" y="155191"/>
                  <a:pt x="292383" y="151725"/>
                </a:cubicBezTo>
                <a:cubicBezTo>
                  <a:pt x="292600" y="137430"/>
                  <a:pt x="292383" y="79274"/>
                  <a:pt x="292383" y="57615"/>
                </a:cubicBezTo>
                <a:cubicBezTo>
                  <a:pt x="292383" y="55015"/>
                  <a:pt x="292708" y="53283"/>
                  <a:pt x="295745" y="53283"/>
                </a:cubicBezTo>
                <a:lnTo>
                  <a:pt x="335980" y="53283"/>
                </a:lnTo>
                <a:cubicBezTo>
                  <a:pt x="336522" y="53283"/>
                  <a:pt x="336631" y="52849"/>
                  <a:pt x="336631" y="52741"/>
                </a:cubicBezTo>
                <a:lnTo>
                  <a:pt x="336631" y="29999"/>
                </a:lnTo>
                <a:cubicBezTo>
                  <a:pt x="336631" y="29349"/>
                  <a:pt x="336522" y="28916"/>
                  <a:pt x="335872" y="28916"/>
                </a:cubicBezTo>
                <a:cubicBezTo>
                  <a:pt x="335872" y="28916"/>
                  <a:pt x="196621" y="28807"/>
                  <a:pt x="150096" y="28807"/>
                </a:cubicBezTo>
                <a:close/>
                <a:moveTo>
                  <a:pt x="148794" y="0"/>
                </a:moveTo>
                <a:lnTo>
                  <a:pt x="336305" y="0"/>
                </a:lnTo>
                <a:cubicBezTo>
                  <a:pt x="352465" y="0"/>
                  <a:pt x="365479" y="13104"/>
                  <a:pt x="365479" y="29132"/>
                </a:cubicBezTo>
                <a:lnTo>
                  <a:pt x="365479" y="52958"/>
                </a:lnTo>
                <a:cubicBezTo>
                  <a:pt x="365479" y="69094"/>
                  <a:pt x="352465" y="82090"/>
                  <a:pt x="336305" y="82090"/>
                </a:cubicBezTo>
                <a:lnTo>
                  <a:pt x="321339" y="82090"/>
                </a:lnTo>
                <a:lnTo>
                  <a:pt x="321339" y="131257"/>
                </a:lnTo>
                <a:cubicBezTo>
                  <a:pt x="321339" y="133640"/>
                  <a:pt x="322749" y="134181"/>
                  <a:pt x="322749" y="134181"/>
                </a:cubicBezTo>
                <a:cubicBezTo>
                  <a:pt x="367865" y="149668"/>
                  <a:pt x="406798" y="178258"/>
                  <a:pt x="435863" y="216379"/>
                </a:cubicBezTo>
                <a:cubicBezTo>
                  <a:pt x="468181" y="258724"/>
                  <a:pt x="485208" y="309407"/>
                  <a:pt x="485208" y="362906"/>
                </a:cubicBezTo>
                <a:cubicBezTo>
                  <a:pt x="485208" y="496438"/>
                  <a:pt x="376432" y="605169"/>
                  <a:pt x="242604" y="605169"/>
                </a:cubicBezTo>
                <a:cubicBezTo>
                  <a:pt x="108776" y="605169"/>
                  <a:pt x="0" y="496438"/>
                  <a:pt x="0" y="362906"/>
                </a:cubicBezTo>
                <a:cubicBezTo>
                  <a:pt x="0" y="309407"/>
                  <a:pt x="17027" y="258724"/>
                  <a:pt x="49345" y="216379"/>
                </a:cubicBezTo>
                <a:cubicBezTo>
                  <a:pt x="78410" y="178258"/>
                  <a:pt x="116584" y="149884"/>
                  <a:pt x="161700" y="134398"/>
                </a:cubicBezTo>
                <a:cubicBezTo>
                  <a:pt x="161700" y="134398"/>
                  <a:pt x="163869" y="133748"/>
                  <a:pt x="163869" y="132232"/>
                </a:cubicBezTo>
                <a:lnTo>
                  <a:pt x="163869" y="82090"/>
                </a:lnTo>
                <a:lnTo>
                  <a:pt x="148794" y="82090"/>
                </a:lnTo>
                <a:cubicBezTo>
                  <a:pt x="132743" y="82090"/>
                  <a:pt x="119729" y="69094"/>
                  <a:pt x="119729" y="52958"/>
                </a:cubicBezTo>
                <a:lnTo>
                  <a:pt x="119729" y="29132"/>
                </a:lnTo>
                <a:cubicBezTo>
                  <a:pt x="119729" y="13104"/>
                  <a:pt x="132743" y="0"/>
                  <a:pt x="1487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5200" y="1572671"/>
            <a:ext cx="5181600" cy="4565860"/>
          </a:xfrm>
          <a:prstGeom prst="rect">
            <a:avLst/>
          </a:prstGeom>
          <a:blipFill dpi="0" rotWithShape="1">
            <a:blip r:embed="rId2"/>
            <a:srcRect/>
            <a:stretch>
              <a:fillRect l="-16000" r="-3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129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hgipt04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1555</Words>
  <Application>Microsoft Office PowerPoint</Application>
  <PresentationFormat>宽屏</PresentationFormat>
  <Paragraphs>126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72</cp:revision>
  <dcterms:created xsi:type="dcterms:W3CDTF">2020-05-21T06:11:46Z</dcterms:created>
  <dcterms:modified xsi:type="dcterms:W3CDTF">2020-07-08T09:21:20Z</dcterms:modified>
</cp:coreProperties>
</file>