
<file path=[Content_Types].xml><?xml version="1.0" encoding="utf-8"?>
<Types xmlns="http://schemas.openxmlformats.org/package/2006/content-types">
  <Default Extension="jpeg" ContentType="image/jpeg"/>
  <Default Extension="xlsx" ContentType="application/vnd.openxmlformats-officedocument.spreadsheetml.sheet"/>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7" r:id="rId5"/>
    <p:sldId id="261" r:id="rId6"/>
    <p:sldId id="258" r:id="rId7"/>
    <p:sldId id="259" r:id="rId8"/>
    <p:sldId id="260" r:id="rId9"/>
    <p:sldId id="262" r:id="rId10"/>
    <p:sldId id="264" r:id="rId11"/>
    <p:sldId id="263" r:id="rId12"/>
    <p:sldId id="265" r:id="rId13"/>
    <p:sldId id="266" r:id="rId14"/>
    <p:sldId id="267" r:id="rId15"/>
    <p:sldId id="268" r:id="rId16"/>
    <p:sldId id="270" r:id="rId17"/>
    <p:sldId id="269" r:id="rId18"/>
    <p:sldId id="271" r:id="rId19"/>
    <p:sldId id="272" r:id="rId20"/>
    <p:sldId id="273" r:id="rId21"/>
    <p:sldId id="274" r:id="rId22"/>
    <p:sldId id="276" r:id="rId23"/>
    <p:sldId id="275" r:id="rId24"/>
    <p:sldId id="277" r:id="rId25"/>
    <p:sldId id="278" r:id="rId26"/>
    <p:sldId id="279" r:id="rId27"/>
    <p:sldId id="280" r:id="rId28"/>
    <p:sldId id="281" r:id="rId29"/>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987" autoAdjust="0"/>
    <p:restoredTop sz="94660"/>
  </p:normalViewPr>
  <p:slideViewPr>
    <p:cSldViewPr snapToGrid="0">
      <p:cViewPr varScale="1">
        <p:scale>
          <a:sx n="89" d="100"/>
          <a:sy n="89" d="100"/>
        </p:scale>
        <p:origin x="-168" y="-96"/>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12818888040081"/>
          <c:y val="0.0450412407928796"/>
          <c:w val="0.898053945970312"/>
          <c:h val="0.855804045644089"/>
        </c:manualLayout>
      </c:layout>
      <c:lineChart>
        <c:grouping val="standard"/>
        <c:varyColors val="0"/>
        <c:ser>
          <c:idx val="0"/>
          <c:order val="0"/>
          <c:tx>
            <c:strRef>
              <c:f>Sheet1!$B$1</c:f>
              <c:strCache>
                <c:ptCount val="1"/>
                <c:pt idx="0">
                  <c:v>系列 1</c:v>
                </c:pt>
              </c:strCache>
            </c:strRef>
          </c:tx>
          <c:spPr>
            <a:ln w="76200" cap="rnd">
              <a:solidFill>
                <a:srgbClr val="FF0000"/>
              </a:solidFill>
              <a:round/>
            </a:ln>
            <a:effectLst/>
          </c:spPr>
          <c:marker>
            <c:symbol val="none"/>
          </c:marker>
          <c:dLbls>
            <c:delete val="1"/>
          </c:dLbls>
          <c:cat>
            <c:numRef>
              <c:f>Sheet1!$A$2:$A$7</c:f>
              <c:numCache>
                <c:formatCode>General</c:formatCode>
                <c:ptCount val="6"/>
                <c:pt idx="0">
                  <c:v>1</c:v>
                </c:pt>
                <c:pt idx="1">
                  <c:v>2</c:v>
                </c:pt>
                <c:pt idx="2">
                  <c:v>3</c:v>
                </c:pt>
                <c:pt idx="3">
                  <c:v>4</c:v>
                </c:pt>
                <c:pt idx="4">
                  <c:v>5</c:v>
                </c:pt>
                <c:pt idx="5">
                  <c:v>6</c:v>
                </c:pt>
              </c:numCache>
            </c:numRef>
          </c:cat>
          <c:val>
            <c:numRef>
              <c:f>Sheet1!$B$2:$B$7</c:f>
              <c:numCache>
                <c:formatCode>General</c:formatCode>
                <c:ptCount val="6"/>
                <c:pt idx="0">
                  <c:v>1895</c:v>
                </c:pt>
                <c:pt idx="1">
                  <c:v>926</c:v>
                </c:pt>
                <c:pt idx="2">
                  <c:v>2805</c:v>
                </c:pt>
                <c:pt idx="3">
                  <c:v>1290</c:v>
                </c:pt>
                <c:pt idx="4">
                  <c:v>1690</c:v>
                </c:pt>
                <c:pt idx="5">
                  <c:v>3590</c:v>
                </c:pt>
              </c:numCache>
            </c:numRef>
          </c:val>
          <c:smooth val="1"/>
        </c:ser>
        <c:dLbls>
          <c:showLegendKey val="0"/>
          <c:showVal val="0"/>
          <c:showCatName val="0"/>
          <c:showSerName val="0"/>
          <c:showPercent val="0"/>
          <c:showBubbleSize val="0"/>
        </c:dLbls>
        <c:dropLines>
          <c:spPr>
            <a:ln w="9525" cap="flat" cmpd="sng" algn="ctr">
              <a:gradFill flip="none" rotWithShape="1">
                <a:gsLst>
                  <a:gs pos="0">
                    <a:schemeClr val="bg1">
                      <a:lumMod val="65000"/>
                      <a:alpha val="0"/>
                    </a:schemeClr>
                  </a:gs>
                  <a:gs pos="100000">
                    <a:schemeClr val="bg1">
                      <a:lumMod val="65000"/>
                    </a:schemeClr>
                  </a:gs>
                </a:gsLst>
                <a:lin ang="16200000" scaled="1"/>
                <a:tileRect/>
              </a:gradFill>
              <a:round/>
            </a:ln>
            <a:effectLst/>
          </c:spPr>
        </c:dropLines>
        <c:marker val="0"/>
        <c:smooth val="1"/>
        <c:axId val="55539200"/>
        <c:axId val="55540736"/>
      </c:lineChart>
      <c:catAx>
        <c:axId val="55539200"/>
        <c:scaling>
          <c:orientation val="minMax"/>
        </c:scaling>
        <c:delete val="0"/>
        <c:axPos val="b"/>
        <c:numFmt formatCode="General" sourceLinked="1"/>
        <c:majorTickMark val="none"/>
        <c:minorTickMark val="none"/>
        <c:tickLblPos val="nextTo"/>
        <c:spPr>
          <a:noFill/>
          <a:ln w="12700" cap="flat" cmpd="sng" algn="ctr">
            <a:solidFill>
              <a:schemeClr val="bg1">
                <a:lumMod val="75000"/>
              </a:schemeClr>
            </a:solidFill>
            <a:round/>
          </a:ln>
          <a:effectLst/>
        </c:spPr>
        <c:txPr>
          <a:bodyPr rot="-60000000" spcFirstLastPara="1" vertOverflow="ellipsis" vert="horz" wrap="square" anchor="ctr" anchorCtr="1"/>
          <a:lstStyle/>
          <a:p>
            <a:pPr>
              <a:defRPr lang="zh-CN" sz="1195" b="0" i="0" u="none" strike="noStrike" kern="1200" spc="100" baseline="0">
                <a:solidFill>
                  <a:schemeClr val="bg1">
                    <a:lumMod val="50000"/>
                  </a:schemeClr>
                </a:solidFill>
                <a:latin typeface="+mn-lt"/>
                <a:ea typeface="+mn-ea"/>
                <a:cs typeface="+mn-cs"/>
              </a:defRPr>
            </a:pPr>
          </a:p>
        </c:txPr>
        <c:crossAx val="55540736"/>
        <c:crosses val="autoZero"/>
        <c:auto val="1"/>
        <c:lblAlgn val="ctr"/>
        <c:lblOffset val="100"/>
        <c:noMultiLvlLbl val="0"/>
      </c:catAx>
      <c:valAx>
        <c:axId val="5554073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bg1">
                    <a:lumMod val="50000"/>
                  </a:schemeClr>
                </a:solidFill>
                <a:latin typeface="+mn-lt"/>
                <a:ea typeface="+mn-ea"/>
                <a:cs typeface="+mn-cs"/>
              </a:defRPr>
            </a:pPr>
          </a:p>
        </c:txPr>
        <c:crossAx val="55539200"/>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9">
  <cs:axisTitle>
    <cs:lnRef idx="0"/>
    <cs:fillRef idx="0"/>
    <cs:effectRef idx="0"/>
    <cs:fontRef idx="minor">
      <a:schemeClr val="lt1"/>
    </cs:fontRef>
    <cs:defRPr sz="1195" b="1" kern="1200"/>
  </cs:axisTitle>
  <cs:categoryAxis>
    <cs:lnRef idx="0">
      <cs:styleClr val="0"/>
    </cs:lnRef>
    <cs:fillRef idx="0"/>
    <cs:effectRef idx="0"/>
    <cs:fontRef idx="minor">
      <a:schemeClr val="lt1"/>
    </cs:fontRef>
    <cs:spPr>
      <a:ln w="12700" cap="flat" cmpd="sng" algn="ctr">
        <a:solidFill>
          <a:schemeClr val="lt1"/>
        </a:solidFill>
        <a:round/>
      </a:ln>
    </cs:spPr>
    <cs:defRPr sz="1195"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5"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5"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5"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fillRef idx="0"/>
    <cs:effectRef idx="0"/>
    <cs:fontRef idx="minor">
      <a:schemeClr val="dk1"/>
    </cs:fontRef>
    <cs:spPr>
      <a:ln w="9525" cap="flat" cmpd="sng" algn="ctr">
        <a:gradFill>
          <a:gsLst>
            <a:gs pos="0">
              <a:schemeClr val="lt1"/>
            </a:gs>
            <a:gs pos="100000">
              <a:schemeClr val="lt1">
                <a:alpha val="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5"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5"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5"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5"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5.xml"/><Relationship Id="rId8" Type="http://schemas.microsoft.com/office/2007/relationships/hdphoto" Target="../media/hdphoto1.wdp"/><Relationship Id="rId7" Type="http://schemas.openxmlformats.org/officeDocument/2006/relationships/image" Target="../media/image3.png"/><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2.png"/><Relationship Id="rId2" Type="http://schemas.openxmlformats.org/officeDocument/2006/relationships/tags" Target="../tags/tag1.xml"/><Relationship Id="rId11" Type="http://schemas.openxmlformats.org/officeDocument/2006/relationships/notesSlide" Target="../notesSlides/notesSlide1.xml"/><Relationship Id="rId10"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11.jpeg"/><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xml"/><Relationship Id="rId4" Type="http://schemas.openxmlformats.org/officeDocument/2006/relationships/image" Target="../media/image10.png"/><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tags" Target="../tags/tag11.xml"/><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1.xml"/><Relationship Id="rId4" Type="http://schemas.microsoft.com/office/2007/relationships/hdphoto" Target="../media/hdphoto1.wdp"/><Relationship Id="rId3" Type="http://schemas.openxmlformats.org/officeDocument/2006/relationships/image" Target="../media/image3.png"/><Relationship Id="rId2" Type="http://schemas.openxmlformats.org/officeDocument/2006/relationships/tags" Target="../tags/tag12.xml"/><Relationship Id="rId1" Type="http://schemas.openxmlformats.org/officeDocument/2006/relationships/image" Target="../media/image7.png"/></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1.xml"/><Relationship Id="rId4" Type="http://schemas.openxmlformats.org/officeDocument/2006/relationships/image" Target="../media/image9.jpeg"/><Relationship Id="rId3" Type="http://schemas.openxmlformats.org/officeDocument/2006/relationships/image" Target="../media/image8.jpeg"/><Relationship Id="rId2" Type="http://schemas.openxmlformats.org/officeDocument/2006/relationships/image" Target="../media/image10.png"/><Relationship Id="rId1"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1.xml"/><Relationship Id="rId4" Type="http://schemas.openxmlformats.org/officeDocument/2006/relationships/image" Target="../media/image2.png"/><Relationship Id="rId3" Type="http://schemas.openxmlformats.org/officeDocument/2006/relationships/tags" Target="../tags/tag6.xml"/><Relationship Id="rId2" Type="http://schemas.openxmlformats.org/officeDocument/2006/relationships/image" Target="../media/image4.png"/><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xml"/><Relationship Id="rId2" Type="http://schemas.openxmlformats.org/officeDocument/2006/relationships/image" Target="../media/image9.jpeg"/><Relationship Id="rId1" Type="http://schemas.openxmlformats.org/officeDocument/2006/relationships/image" Target="../media/image7.png"/></Relationships>
</file>

<file path=ppt/slides/_rels/slide21.xml.rels><?xml version="1.0" encoding="UTF-8" standalone="yes"?>
<Relationships xmlns="http://schemas.openxmlformats.org/package/2006/relationships"><Relationship Id="rId7" Type="http://schemas.openxmlformats.org/officeDocument/2006/relationships/notesSlide" Target="../notesSlides/notesSlide21.xml"/><Relationship Id="rId6"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tags" Target="../tags/tag13.xml"/><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xml"/><Relationship Id="rId3" Type="http://schemas.openxmlformats.org/officeDocument/2006/relationships/tags" Target="../tags/tag14.xml"/><Relationship Id="rId2" Type="http://schemas.openxmlformats.org/officeDocument/2006/relationships/image" Target="../media/image7.png"/><Relationship Id="rId1" Type="http://schemas.openxmlformats.org/officeDocument/2006/relationships/chart" Target="../charts/chart1.xml"/></Relationships>
</file>

<file path=ppt/slides/_rels/slide24.xml.rels><?xml version="1.0" encoding="UTF-8" standalone="yes"?>
<Relationships xmlns="http://schemas.openxmlformats.org/package/2006/relationships"><Relationship Id="rId7" Type="http://schemas.openxmlformats.org/officeDocument/2006/relationships/notesSlide" Target="../notesSlides/notesSlide24.xml"/><Relationship Id="rId6" Type="http://schemas.openxmlformats.org/officeDocument/2006/relationships/slideLayout" Target="../slideLayouts/slideLayout1.xml"/><Relationship Id="rId5" Type="http://schemas.openxmlformats.org/officeDocument/2006/relationships/tags" Target="../tags/tag15.xml"/><Relationship Id="rId4" Type="http://schemas.openxmlformats.org/officeDocument/2006/relationships/image" Target="../media/image10.png"/><Relationship Id="rId3" Type="http://schemas.openxmlformats.org/officeDocument/2006/relationships/image" Target="../media/image8.jpeg"/><Relationship Id="rId2" Type="http://schemas.openxmlformats.org/officeDocument/2006/relationships/image" Target="../media/image9.jpeg"/><Relationship Id="rId1" Type="http://schemas.openxmlformats.org/officeDocument/2006/relationships/image" Target="../media/image7.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xml"/><Relationship Id="rId3" Type="http://schemas.openxmlformats.org/officeDocument/2006/relationships/image" Target="../media/image8.jpeg"/><Relationship Id="rId2" Type="http://schemas.openxmlformats.org/officeDocument/2006/relationships/image" Target="../media/image9.jpeg"/><Relationship Id="rId1" Type="http://schemas.openxmlformats.org/officeDocument/2006/relationships/image" Target="../media/image7.png"/></Relationships>
</file>

<file path=ppt/slides/_rels/slide26.xml.rels><?xml version="1.0" encoding="UTF-8" standalone="yes"?>
<Relationships xmlns="http://schemas.openxmlformats.org/package/2006/relationships"><Relationship Id="rId9" Type="http://schemas.openxmlformats.org/officeDocument/2006/relationships/tags" Target="../tags/tag20.xml"/><Relationship Id="rId8" Type="http://schemas.microsoft.com/office/2007/relationships/hdphoto" Target="../media/hdphoto1.wdp"/><Relationship Id="rId7" Type="http://schemas.openxmlformats.org/officeDocument/2006/relationships/image" Target="../media/image3.png"/><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2.png"/><Relationship Id="rId2" Type="http://schemas.openxmlformats.org/officeDocument/2006/relationships/tags" Target="../tags/tag16.xml"/><Relationship Id="rId12" Type="http://schemas.openxmlformats.org/officeDocument/2006/relationships/notesSlide" Target="../notesSlides/notesSlide26.xml"/><Relationship Id="rId11" Type="http://schemas.openxmlformats.org/officeDocument/2006/relationships/slideLayout" Target="../slideLayouts/slideLayout1.xml"/><Relationship Id="rId10" Type="http://schemas.openxmlformats.org/officeDocument/2006/relationships/tags" Target="../tags/tag21.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tags" Target="../tags/tag7.xml"/><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tags" Target="../tags/tag8.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tags" Target="../tags/tag9.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image" Target="../media/image8.jpeg"/><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xml"/><Relationship Id="rId4" Type="http://schemas.openxmlformats.org/officeDocument/2006/relationships/image" Target="../media/image8.jpeg"/><Relationship Id="rId3" Type="http://schemas.openxmlformats.org/officeDocument/2006/relationships/image" Target="../media/image9.jpeg"/><Relationship Id="rId2" Type="http://schemas.openxmlformats.org/officeDocument/2006/relationships/image" Target="../media/image10.png"/><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tags" Target="../tags/tag10.xml"/><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l="-4000" r="-4000"/>
          </a:stretch>
        </a:blipFill>
        <a:effectLst/>
      </p:bgPr>
    </p:bg>
    <p:spTree>
      <p:nvGrpSpPr>
        <p:cNvPr id="1" name=""/>
        <p:cNvGrpSpPr/>
        <p:nvPr/>
      </p:nvGrpSpPr>
      <p:grpSpPr>
        <a:xfrm>
          <a:off x="0" y="0"/>
          <a:ext cx="0" cy="0"/>
          <a:chOff x="0" y="0"/>
          <a:chExt cx="0" cy="0"/>
        </a:xfrm>
      </p:grpSpPr>
      <p:pic>
        <p:nvPicPr>
          <p:cNvPr id="5" name="PA_图片 2"/>
          <p:cNvPicPr>
            <a:picLocks noChangeAspect="1"/>
          </p:cNvPicPr>
          <p:nvPr>
            <p:custDataLst>
              <p:tags r:id="rId2"/>
            </p:custDataLst>
          </p:nvPr>
        </p:nvPicPr>
        <p:blipFill>
          <a:blip r:embed="rId3" cstate="print">
            <a:extLst>
              <a:ext uri="{28A0092B-C50C-407E-A947-70E740481C1C}">
                <a14:useLocalDpi xmlns:a14="http://schemas.microsoft.com/office/drawing/2010/main" val="0"/>
              </a:ext>
            </a:extLst>
          </a:blip>
          <a:stretch>
            <a:fillRect/>
          </a:stretch>
        </p:blipFill>
        <p:spPr>
          <a:xfrm>
            <a:off x="7012964" y="1596804"/>
            <a:ext cx="2121676" cy="1633354"/>
          </a:xfrm>
          <a:prstGeom prst="rect">
            <a:avLst/>
          </a:prstGeom>
        </p:spPr>
      </p:pic>
      <p:sp>
        <p:nvSpPr>
          <p:cNvPr id="6" name="PA_文本框 64"/>
          <p:cNvSpPr txBox="1"/>
          <p:nvPr>
            <p:custDataLst>
              <p:tags r:id="rId4"/>
            </p:custDataLst>
          </p:nvPr>
        </p:nvSpPr>
        <p:spPr>
          <a:xfrm>
            <a:off x="708714" y="1260838"/>
            <a:ext cx="6252210" cy="822960"/>
          </a:xfrm>
          <a:prstGeom prst="rect">
            <a:avLst/>
          </a:prstGeom>
          <a:noFill/>
        </p:spPr>
        <p:txBody>
          <a:bodyPr wrap="none" rtlCol="0">
            <a:spAutoFit/>
          </a:bodyPr>
          <a:lstStyle/>
          <a:p>
            <a:pPr algn="l"/>
            <a:r>
              <a:rPr lang="zh-CN" altLang="en-US" sz="4800" b="1" dirty="0">
                <a:solidFill>
                  <a:srgbClr val="C00000"/>
                </a:solidFill>
                <a:latin typeface="微软简粗黑" charset="0"/>
                <a:ea typeface="微软简粗黑" charset="0"/>
              </a:rPr>
              <a:t>关注民生聚焦两会PPT</a:t>
            </a:r>
            <a:endParaRPr lang="zh-CN" altLang="en-US" sz="4800" b="1" dirty="0">
              <a:solidFill>
                <a:srgbClr val="C00000"/>
              </a:solidFill>
              <a:latin typeface="微软简粗黑" charset="0"/>
              <a:ea typeface="微软简粗黑" charset="0"/>
            </a:endParaRPr>
          </a:p>
        </p:txBody>
      </p:sp>
      <p:sp>
        <p:nvSpPr>
          <p:cNvPr id="7" name="PA_文本框 65"/>
          <p:cNvSpPr txBox="1"/>
          <p:nvPr>
            <p:custDataLst>
              <p:tags r:id="rId5"/>
            </p:custDataLst>
          </p:nvPr>
        </p:nvSpPr>
        <p:spPr>
          <a:xfrm>
            <a:off x="708714" y="2083784"/>
            <a:ext cx="4780915" cy="396240"/>
          </a:xfrm>
          <a:prstGeom prst="rect">
            <a:avLst/>
          </a:prstGeom>
          <a:noFill/>
        </p:spPr>
        <p:txBody>
          <a:bodyPr wrap="none" rtlCol="0">
            <a:spAutoFit/>
          </a:bodyPr>
          <a:lstStyle/>
          <a:p>
            <a:r>
              <a:rPr lang="zh-CN" altLang="en-US" sz="1865" b="1" dirty="0">
                <a:solidFill>
                  <a:srgbClr val="C00000"/>
                </a:solidFill>
                <a:latin typeface="微软雅黑" panose="020B0503020204020204" charset="-122"/>
                <a:ea typeface="微软雅黑" panose="020B0503020204020204" charset="-122"/>
              </a:rPr>
              <a:t>党政机关精品</a:t>
            </a:r>
            <a:r>
              <a:rPr lang="en-US" altLang="zh-CN" sz="1865" b="1" dirty="0">
                <a:solidFill>
                  <a:srgbClr val="C00000"/>
                </a:solidFill>
                <a:latin typeface="微软雅黑" panose="020B0503020204020204" charset="-122"/>
                <a:ea typeface="微软雅黑" panose="020B0503020204020204" charset="-122"/>
              </a:rPr>
              <a:t>/</a:t>
            </a:r>
            <a:r>
              <a:rPr lang="zh-CN" altLang="en-US" sz="1865" b="1" dirty="0">
                <a:solidFill>
                  <a:srgbClr val="C00000"/>
                </a:solidFill>
                <a:latin typeface="微软雅黑" panose="020B0503020204020204" charset="-122"/>
                <a:ea typeface="微软雅黑" panose="020B0503020204020204" charset="-122"/>
              </a:rPr>
              <a:t>工作计划</a:t>
            </a:r>
            <a:r>
              <a:rPr lang="en-US" altLang="zh-CN" sz="1865" b="1" dirty="0">
                <a:solidFill>
                  <a:srgbClr val="C00000"/>
                </a:solidFill>
                <a:latin typeface="微软雅黑" panose="020B0503020204020204" charset="-122"/>
                <a:ea typeface="微软雅黑" panose="020B0503020204020204" charset="-122"/>
              </a:rPr>
              <a:t>/</a:t>
            </a:r>
            <a:r>
              <a:rPr lang="zh-CN" altLang="en-US" sz="1865" b="1" dirty="0">
                <a:solidFill>
                  <a:srgbClr val="C00000"/>
                </a:solidFill>
                <a:latin typeface="微软雅黑" panose="020B0503020204020204" charset="-122"/>
                <a:ea typeface="微软雅黑" panose="020B0503020204020204" charset="-122"/>
              </a:rPr>
              <a:t>工作总结</a:t>
            </a:r>
            <a:r>
              <a:rPr lang="en-US" altLang="zh-CN" sz="1865" b="1" dirty="0">
                <a:solidFill>
                  <a:srgbClr val="C00000"/>
                </a:solidFill>
                <a:latin typeface="微软雅黑" panose="020B0503020204020204" charset="-122"/>
                <a:ea typeface="微软雅黑" panose="020B0503020204020204" charset="-122"/>
              </a:rPr>
              <a:t>/</a:t>
            </a:r>
            <a:r>
              <a:rPr lang="zh-CN" altLang="en-US" sz="1865" b="1" dirty="0">
                <a:solidFill>
                  <a:srgbClr val="C00000"/>
                </a:solidFill>
                <a:latin typeface="微软雅黑" panose="020B0503020204020204" charset="-122"/>
                <a:ea typeface="微软雅黑" panose="020B0503020204020204" charset="-122"/>
              </a:rPr>
              <a:t>精美</a:t>
            </a:r>
            <a:r>
              <a:rPr lang="en-US" altLang="zh-CN" sz="1865" b="1" dirty="0">
                <a:solidFill>
                  <a:srgbClr val="C00000"/>
                </a:solidFill>
                <a:latin typeface="微软雅黑" panose="020B0503020204020204" charset="-122"/>
                <a:ea typeface="微软雅黑" panose="020B0503020204020204" charset="-122"/>
              </a:rPr>
              <a:t>PPT</a:t>
            </a:r>
            <a:endParaRPr lang="en-US" altLang="zh-CN" sz="1865" b="1" dirty="0">
              <a:solidFill>
                <a:srgbClr val="C00000"/>
              </a:solidFill>
              <a:latin typeface="微软雅黑" panose="020B0503020204020204" charset="-122"/>
              <a:ea typeface="微软雅黑" panose="020B0503020204020204" charset="-122"/>
            </a:endParaRPr>
          </a:p>
        </p:txBody>
      </p:sp>
      <p:pic>
        <p:nvPicPr>
          <p:cNvPr id="8" name="PA_图片 68"/>
          <p:cNvPicPr>
            <a:picLocks noChangeAspect="1"/>
          </p:cNvPicPr>
          <p:nvPr>
            <p:custDataLst>
              <p:tags r:id="rId6"/>
            </p:custDataLst>
          </p:nvPr>
        </p:nvPicPr>
        <p:blipFill>
          <a:blip r:embed="rId7" cstate="print">
            <a:extLst>
              <a:ext uri="{BEBA8EAE-BF5A-486C-A8C5-ECC9F3942E4B}">
                <a14:imgProps xmlns:a14="http://schemas.microsoft.com/office/drawing/2010/main">
                  <a14:imgLayer r:embed="rId8">
                    <a14:imgEffect>
                      <a14:brightnessContrast contrast="200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1045396" y="3478787"/>
            <a:ext cx="3744416" cy="2784396"/>
          </a:xfrm>
          <a:prstGeom prst="rect">
            <a:avLst/>
          </a:prstGeom>
          <a:effectLst/>
        </p:spPr>
      </p:pic>
      <p:grpSp>
        <p:nvGrpSpPr>
          <p:cNvPr id="9" name="PA_组合 550"/>
          <p:cNvGrpSpPr/>
          <p:nvPr>
            <p:custDataLst>
              <p:tags r:id="rId9"/>
            </p:custDataLst>
          </p:nvPr>
        </p:nvGrpSpPr>
        <p:grpSpPr bwMode="auto">
          <a:xfrm>
            <a:off x="1885643" y="3135543"/>
            <a:ext cx="2424116" cy="2422392"/>
            <a:chOff x="295" y="3475"/>
            <a:chExt cx="1407" cy="1407"/>
          </a:xfrm>
        </p:grpSpPr>
        <p:sp>
          <p:nvSpPr>
            <p:cNvPr id="10"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p:spPr>
          <p:txBody>
            <a:bodyPr wrap="none" anchor="ctr"/>
            <a:lstStyle/>
            <a:p>
              <a:pPr>
                <a:defRPr/>
              </a:pPr>
              <a:endParaRPr lang="zh-CN" altLang="en-US" sz="2400">
                <a:solidFill>
                  <a:prstClr val="black"/>
                </a:solidFill>
              </a:endParaRPr>
            </a:p>
          </p:txBody>
        </p:sp>
        <p:grpSp>
          <p:nvGrpSpPr>
            <p:cNvPr id="11" name="Group 552"/>
            <p:cNvGrpSpPr/>
            <p:nvPr/>
          </p:nvGrpSpPr>
          <p:grpSpPr bwMode="auto">
            <a:xfrm>
              <a:off x="473" y="3657"/>
              <a:ext cx="1057" cy="1055"/>
              <a:chOff x="-6057" y="-2209"/>
              <a:chExt cx="2219" cy="2219"/>
            </a:xfrm>
          </p:grpSpPr>
          <p:sp>
            <p:nvSpPr>
              <p:cNvPr id="12" name="Oval 553"/>
              <p:cNvSpPr>
                <a:spLocks noChangeArrowheads="1"/>
              </p:cNvSpPr>
              <p:nvPr/>
            </p:nvSpPr>
            <p:spPr bwMode="auto">
              <a:xfrm>
                <a:off x="-6056" y="-2132"/>
                <a:ext cx="2132" cy="2132"/>
              </a:xfrm>
              <a:prstGeom prst="ellipse">
                <a:avLst/>
              </a:prstGeom>
              <a:gradFill rotWithShape="1">
                <a:gsLst>
                  <a:gs pos="0">
                    <a:schemeClr val="bg1"/>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2400">
                  <a:solidFill>
                    <a:prstClr val="black"/>
                  </a:solidFill>
                </a:endParaRPr>
              </a:p>
            </p:txBody>
          </p:sp>
          <p:grpSp>
            <p:nvGrpSpPr>
              <p:cNvPr id="13" name="Group 554"/>
              <p:cNvGrpSpPr/>
              <p:nvPr/>
            </p:nvGrpSpPr>
            <p:grpSpPr bwMode="auto">
              <a:xfrm>
                <a:off x="-6057" y="-2209"/>
                <a:ext cx="2219" cy="2219"/>
                <a:chOff x="-4061" y="-880"/>
                <a:chExt cx="2219" cy="2219"/>
              </a:xfrm>
            </p:grpSpPr>
            <p:grpSp>
              <p:nvGrpSpPr>
                <p:cNvPr id="14" name="Group 555"/>
                <p:cNvGrpSpPr/>
                <p:nvPr/>
              </p:nvGrpSpPr>
              <p:grpSpPr bwMode="auto">
                <a:xfrm>
                  <a:off x="-4061" y="-880"/>
                  <a:ext cx="2219" cy="2219"/>
                  <a:chOff x="-3925" y="-789"/>
                  <a:chExt cx="2219" cy="2219"/>
                </a:xfrm>
              </p:grpSpPr>
              <p:grpSp>
                <p:nvGrpSpPr>
                  <p:cNvPr id="29" name="Group 556"/>
                  <p:cNvGrpSpPr>
                    <a:grpSpLocks noChangeAspect="1"/>
                  </p:cNvGrpSpPr>
                  <p:nvPr/>
                </p:nvGrpSpPr>
                <p:grpSpPr bwMode="auto">
                  <a:xfrm>
                    <a:off x="-3925" y="-788"/>
                    <a:ext cx="2219" cy="2202"/>
                    <a:chOff x="168" y="696"/>
                    <a:chExt cx="1429" cy="1429"/>
                  </a:xfrm>
                </p:grpSpPr>
                <p:grpSp>
                  <p:nvGrpSpPr>
                    <p:cNvPr id="37" name="Group 557"/>
                    <p:cNvGrpSpPr>
                      <a:grpSpLocks noChangeAspect="1"/>
                    </p:cNvGrpSpPr>
                    <p:nvPr/>
                  </p:nvGrpSpPr>
                  <p:grpSpPr bwMode="auto">
                    <a:xfrm>
                      <a:off x="854" y="696"/>
                      <a:ext cx="56" cy="1429"/>
                      <a:chOff x="845" y="696"/>
                      <a:chExt cx="56" cy="1429"/>
                    </a:xfrm>
                  </p:grpSpPr>
                  <p:sp>
                    <p:nvSpPr>
                      <p:cNvPr id="41" name="AutoShape 55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sp>
                    <p:nvSpPr>
                      <p:cNvPr id="42" name="AutoShape 55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grpSp>
                <p:grpSp>
                  <p:nvGrpSpPr>
                    <p:cNvPr id="38" name="Group 560"/>
                    <p:cNvGrpSpPr>
                      <a:grpSpLocks noChangeAspect="1"/>
                    </p:cNvGrpSpPr>
                    <p:nvPr/>
                  </p:nvGrpSpPr>
                  <p:grpSpPr bwMode="auto">
                    <a:xfrm rot="5400000">
                      <a:off x="855" y="696"/>
                      <a:ext cx="56" cy="1429"/>
                      <a:chOff x="845" y="696"/>
                      <a:chExt cx="56" cy="1429"/>
                    </a:xfrm>
                  </p:grpSpPr>
                  <p:sp>
                    <p:nvSpPr>
                      <p:cNvPr id="39" name="AutoShape 561"/>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sp>
                    <p:nvSpPr>
                      <p:cNvPr id="40" name="AutoShape 562"/>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grpSp>
              </p:grpSp>
              <p:grpSp>
                <p:nvGrpSpPr>
                  <p:cNvPr id="30" name="Group 563"/>
                  <p:cNvGrpSpPr>
                    <a:grpSpLocks noChangeAspect="1"/>
                  </p:cNvGrpSpPr>
                  <p:nvPr/>
                </p:nvGrpSpPr>
                <p:grpSpPr bwMode="auto">
                  <a:xfrm rot="2700000">
                    <a:off x="-3928" y="-780"/>
                    <a:ext cx="2219" cy="2202"/>
                    <a:chOff x="168" y="696"/>
                    <a:chExt cx="1429" cy="1429"/>
                  </a:xfrm>
                </p:grpSpPr>
                <p:grpSp>
                  <p:nvGrpSpPr>
                    <p:cNvPr id="31" name="Group 564"/>
                    <p:cNvGrpSpPr>
                      <a:grpSpLocks noChangeAspect="1"/>
                    </p:cNvGrpSpPr>
                    <p:nvPr/>
                  </p:nvGrpSpPr>
                  <p:grpSpPr bwMode="auto">
                    <a:xfrm>
                      <a:off x="854" y="696"/>
                      <a:ext cx="56" cy="1429"/>
                      <a:chOff x="845" y="696"/>
                      <a:chExt cx="56" cy="1429"/>
                    </a:xfrm>
                  </p:grpSpPr>
                  <p:sp>
                    <p:nvSpPr>
                      <p:cNvPr id="35" name="AutoShape 565"/>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sp>
                    <p:nvSpPr>
                      <p:cNvPr id="36" name="AutoShape 566"/>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grpSp>
                <p:grpSp>
                  <p:nvGrpSpPr>
                    <p:cNvPr id="32" name="Group 567"/>
                    <p:cNvGrpSpPr>
                      <a:grpSpLocks noChangeAspect="1"/>
                    </p:cNvGrpSpPr>
                    <p:nvPr/>
                  </p:nvGrpSpPr>
                  <p:grpSpPr bwMode="auto">
                    <a:xfrm rot="5400000">
                      <a:off x="855" y="696"/>
                      <a:ext cx="56" cy="1429"/>
                      <a:chOff x="845" y="696"/>
                      <a:chExt cx="56" cy="1429"/>
                    </a:xfrm>
                  </p:grpSpPr>
                  <p:sp>
                    <p:nvSpPr>
                      <p:cNvPr id="33" name="AutoShape 56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sp>
                    <p:nvSpPr>
                      <p:cNvPr id="34" name="AutoShape 56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grpSp>
              </p:grpSp>
            </p:grpSp>
            <p:grpSp>
              <p:nvGrpSpPr>
                <p:cNvPr id="15" name="Group 570"/>
                <p:cNvGrpSpPr/>
                <p:nvPr/>
              </p:nvGrpSpPr>
              <p:grpSpPr bwMode="auto">
                <a:xfrm rot="1320000">
                  <a:off x="-3746" y="-522"/>
                  <a:ext cx="1555" cy="1554"/>
                  <a:chOff x="-3925" y="-789"/>
                  <a:chExt cx="2219" cy="2219"/>
                </a:xfrm>
              </p:grpSpPr>
              <p:grpSp>
                <p:nvGrpSpPr>
                  <p:cNvPr id="16" name="Group 571"/>
                  <p:cNvGrpSpPr>
                    <a:grpSpLocks noChangeAspect="1"/>
                  </p:cNvGrpSpPr>
                  <p:nvPr/>
                </p:nvGrpSpPr>
                <p:grpSpPr bwMode="auto">
                  <a:xfrm>
                    <a:off x="-3925" y="-788"/>
                    <a:ext cx="2219" cy="2202"/>
                    <a:chOff x="168" y="696"/>
                    <a:chExt cx="1429" cy="1429"/>
                  </a:xfrm>
                </p:grpSpPr>
                <p:grpSp>
                  <p:nvGrpSpPr>
                    <p:cNvPr id="23" name="Group 572"/>
                    <p:cNvGrpSpPr>
                      <a:grpSpLocks noChangeAspect="1"/>
                    </p:cNvGrpSpPr>
                    <p:nvPr/>
                  </p:nvGrpSpPr>
                  <p:grpSpPr bwMode="auto">
                    <a:xfrm>
                      <a:off x="854" y="696"/>
                      <a:ext cx="56" cy="1429"/>
                      <a:chOff x="845" y="696"/>
                      <a:chExt cx="56" cy="1429"/>
                    </a:xfrm>
                  </p:grpSpPr>
                  <p:sp>
                    <p:nvSpPr>
                      <p:cNvPr id="27" name="AutoShape 57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sp>
                    <p:nvSpPr>
                      <p:cNvPr id="28" name="AutoShape 57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grpSp>
                <p:grpSp>
                  <p:nvGrpSpPr>
                    <p:cNvPr id="24" name="Group 575"/>
                    <p:cNvGrpSpPr>
                      <a:grpSpLocks noChangeAspect="1"/>
                    </p:cNvGrpSpPr>
                    <p:nvPr/>
                  </p:nvGrpSpPr>
                  <p:grpSpPr bwMode="auto">
                    <a:xfrm rot="5400000">
                      <a:off x="855" y="696"/>
                      <a:ext cx="56" cy="1429"/>
                      <a:chOff x="845" y="696"/>
                      <a:chExt cx="56" cy="1429"/>
                    </a:xfrm>
                  </p:grpSpPr>
                  <p:sp>
                    <p:nvSpPr>
                      <p:cNvPr id="25" name="AutoShape 576"/>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sp>
                    <p:nvSpPr>
                      <p:cNvPr id="26" name="AutoShape 577"/>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grpSp>
              </p:grpSp>
              <p:grpSp>
                <p:nvGrpSpPr>
                  <p:cNvPr id="17" name="Group 578"/>
                  <p:cNvGrpSpPr>
                    <a:grpSpLocks noChangeAspect="1"/>
                  </p:cNvGrpSpPr>
                  <p:nvPr/>
                </p:nvGrpSpPr>
                <p:grpSpPr bwMode="auto">
                  <a:xfrm rot="2700000">
                    <a:off x="-3928" y="-780"/>
                    <a:ext cx="2219" cy="2202"/>
                    <a:chOff x="168" y="696"/>
                    <a:chExt cx="1429" cy="1429"/>
                  </a:xfrm>
                </p:grpSpPr>
                <p:grpSp>
                  <p:nvGrpSpPr>
                    <p:cNvPr id="18" name="Group 579"/>
                    <p:cNvGrpSpPr>
                      <a:grpSpLocks noChangeAspect="1"/>
                    </p:cNvGrpSpPr>
                    <p:nvPr/>
                  </p:nvGrpSpPr>
                  <p:grpSpPr bwMode="auto">
                    <a:xfrm>
                      <a:off x="854" y="696"/>
                      <a:ext cx="56" cy="1429"/>
                      <a:chOff x="845" y="696"/>
                      <a:chExt cx="56" cy="1429"/>
                    </a:xfrm>
                  </p:grpSpPr>
                  <p:sp>
                    <p:nvSpPr>
                      <p:cNvPr id="21" name="AutoShape 580"/>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sp>
                    <p:nvSpPr>
                      <p:cNvPr id="22" name="AutoShape 581"/>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grpSp>
                <p:grpSp>
                  <p:nvGrpSpPr>
                    <p:cNvPr id="19" name="Group 582"/>
                    <p:cNvGrpSpPr>
                      <a:grpSpLocks noChangeAspect="1"/>
                    </p:cNvGrpSpPr>
                    <p:nvPr/>
                  </p:nvGrpSpPr>
                  <p:grpSpPr bwMode="auto">
                    <a:xfrm rot="5400000">
                      <a:off x="855" y="696"/>
                      <a:ext cx="56" cy="1429"/>
                      <a:chOff x="845" y="696"/>
                      <a:chExt cx="56" cy="1429"/>
                    </a:xfrm>
                  </p:grpSpPr>
                  <p:sp>
                    <p:nvSpPr>
                      <p:cNvPr id="20" name="AutoShape 58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sp>
                    <p:nvSpPr>
                      <p:cNvPr id="43" name="AutoShape 58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grpSp>
              </p:grpSp>
            </p:grpSp>
          </p:grpSp>
        </p:grpSp>
      </p:grpSp>
      <p:sp>
        <p:nvSpPr>
          <p:cNvPr id="52" name="Rectangle 4"/>
          <p:cNvSpPr txBox="1">
            <a:spLocks noChangeArrowheads="1"/>
          </p:cNvSpPr>
          <p:nvPr/>
        </p:nvSpPr>
        <p:spPr bwMode="auto">
          <a:xfrm>
            <a:off x="708714" y="2550047"/>
            <a:ext cx="4061981" cy="3421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7" rIns="91414" bIns="45707"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100" b="0" dirty="0">
                <a:solidFill>
                  <a:srgbClr val="C00000"/>
                </a:solidFill>
                <a:latin typeface="方正黑体简体" panose="02010601030101010101" pitchFamily="2" charset="-122"/>
                <a:ea typeface="方正黑体简体" panose="02010601030101010101" pitchFamily="2" charset="-122"/>
              </a:rPr>
              <a:t>汇报人</a:t>
            </a:r>
            <a:r>
              <a:rPr lang="en-US" altLang="zh-CN" sz="2100" b="0" dirty="0">
                <a:solidFill>
                  <a:srgbClr val="C00000"/>
                </a:solidFill>
                <a:latin typeface="方正黑体简体" panose="02010601030101010101" pitchFamily="2" charset="-122"/>
                <a:ea typeface="方正黑体简体" panose="02010601030101010101" pitchFamily="2" charset="-122"/>
              </a:rPr>
              <a:t>: </a:t>
            </a:r>
            <a:r>
              <a:rPr lang="en-US" altLang="zh-CN" sz="2100" b="0" dirty="0" smtClean="0">
                <a:solidFill>
                  <a:srgbClr val="C00000"/>
                </a:solidFill>
                <a:latin typeface="方正黑体简体" panose="02010601030101010101" pitchFamily="2" charset="-122"/>
                <a:ea typeface="方正黑体简体" panose="02010601030101010101" pitchFamily="2" charset="-122"/>
              </a:rPr>
              <a:t>XXX</a:t>
            </a:r>
            <a:r>
              <a:rPr lang="zh-CN" altLang="en-US" sz="2100" b="0" dirty="0" smtClean="0">
                <a:solidFill>
                  <a:srgbClr val="C00000"/>
                </a:solidFill>
                <a:latin typeface="方正黑体简体" panose="02010601030101010101" pitchFamily="2" charset="-122"/>
                <a:ea typeface="方正黑体简体" panose="02010601030101010101" pitchFamily="2" charset="-122"/>
              </a:rPr>
              <a:t>       </a:t>
            </a:r>
            <a:r>
              <a:rPr lang="zh-CN" altLang="en-US" sz="2100" b="0" dirty="0">
                <a:solidFill>
                  <a:srgbClr val="C00000"/>
                </a:solidFill>
                <a:latin typeface="方正黑体简体" panose="02010601030101010101" pitchFamily="2" charset="-122"/>
                <a:ea typeface="方正黑体简体" panose="02010601030101010101" pitchFamily="2" charset="-122"/>
              </a:rPr>
              <a:t>部门</a:t>
            </a:r>
            <a:r>
              <a:rPr lang="zh-CN" altLang="en-US" sz="2100" b="0" dirty="0" smtClean="0">
                <a:solidFill>
                  <a:srgbClr val="C00000"/>
                </a:solidFill>
                <a:latin typeface="方正黑体简体" panose="02010601030101010101" pitchFamily="2" charset="-122"/>
                <a:ea typeface="方正黑体简体" panose="02010601030101010101" pitchFamily="2" charset="-122"/>
              </a:rPr>
              <a:t>：</a:t>
            </a:r>
            <a:r>
              <a:rPr lang="en-US" altLang="zh-CN" sz="2100" b="0" dirty="0" smtClean="0">
                <a:solidFill>
                  <a:srgbClr val="C00000"/>
                </a:solidFill>
                <a:latin typeface="方正黑体简体" panose="02010601030101010101" pitchFamily="2" charset="-122"/>
                <a:ea typeface="方正黑体简体" panose="02010601030101010101" pitchFamily="2" charset="-122"/>
              </a:rPr>
              <a:t>XXX</a:t>
            </a:r>
            <a:endParaRPr lang="en-US" altLang="zh-CN" sz="2100" b="0" dirty="0" smtClean="0">
              <a:solidFill>
                <a:srgbClr val="C00000"/>
              </a:solidFill>
              <a:latin typeface="方正黑体简体" panose="02010601030101010101" pitchFamily="2" charset="-122"/>
              <a:ea typeface="方正黑体简体" panose="02010601030101010101" pitchFamily="2" charset="-122"/>
            </a:endParaRPr>
          </a:p>
        </p:txBody>
      </p:sp>
    </p:spTree>
  </p:cSld>
  <p:clrMapOvr>
    <a:masterClrMapping/>
  </p:clrMapOvr>
  <p:transition advTm="13308">
    <p:comb/>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p:nvSpPr>
        <p:spPr>
          <a:xfrm>
            <a:off x="0" y="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0" y="786699"/>
            <a:ext cx="12192000" cy="72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0" y="1870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50000" t="22577" r="33175" b="52295"/>
          <a:stretch>
            <a:fillRect/>
          </a:stretch>
        </p:blipFill>
        <p:spPr>
          <a:xfrm>
            <a:off x="239349" y="144001"/>
            <a:ext cx="638808" cy="536660"/>
          </a:xfrm>
          <a:prstGeom prst="rect">
            <a:avLst/>
          </a:prstGeom>
        </p:spPr>
      </p:pic>
      <p:sp>
        <p:nvSpPr>
          <p:cNvPr id="7" name="矩形 6"/>
          <p:cNvSpPr/>
          <p:nvPr/>
        </p:nvSpPr>
        <p:spPr>
          <a:xfrm>
            <a:off x="922067" y="166109"/>
            <a:ext cx="264687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微软雅黑" panose="020B0503020204020204" charset="-122"/>
                <a:ea typeface="微软雅黑" panose="020B0503020204020204" charset="-122"/>
              </a:rPr>
              <a:t>单击添加文本标题</a:t>
            </a:r>
            <a:endParaRPr lang="zh-CN" altLang="en-US" sz="2400" b="1"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11499697" y="227665"/>
            <a:ext cx="432000" cy="369332"/>
          </a:xfrm>
          <a:prstGeom prst="rect">
            <a:avLst/>
          </a:prstGeom>
        </p:spPr>
        <p:txBody>
          <a:bodyPr wrap="none" lIns="0" tIns="0" rIns="0" bIns="0" anchor="ctr">
            <a:noAutofit/>
          </a:bodyPr>
          <a:lstStyle/>
          <a:p>
            <a:pPr algn="ctr"/>
            <a:fld id="{0C913308-F349-4B6D-A68A-DD1791B4A57B}" type="slidenum">
              <a:rPr lang="zh-CN" altLang="en-US" sz="2665">
                <a:solidFill>
                  <a:srgbClr val="FFC000"/>
                </a:solidFill>
              </a:rPr>
            </a:fld>
            <a:endParaRPr lang="zh-CN" altLang="en-US" sz="2665" dirty="0">
              <a:solidFill>
                <a:srgbClr val="FFC000"/>
              </a:solidFill>
            </a:endParaRPr>
          </a:p>
        </p:txBody>
      </p:sp>
      <p:sp>
        <p:nvSpPr>
          <p:cNvPr id="19" name="Rectangle 2"/>
          <p:cNvSpPr/>
          <p:nvPr/>
        </p:nvSpPr>
        <p:spPr>
          <a:xfrm>
            <a:off x="6095207" y="1886322"/>
            <a:ext cx="4882515" cy="2334166"/>
          </a:xfrm>
          <a:prstGeom prst="rect">
            <a:avLst/>
          </a:prstGeom>
          <a:blipFill rotWithShape="1">
            <a:blip r:embed="rId2" cstate="print"/>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anchor="ctr"/>
          <a:lstStyle/>
          <a:p>
            <a:pPr algn="ctr" defTabSz="913765">
              <a:defRPr/>
            </a:pPr>
            <a:endParaRPr lang="en-US"/>
          </a:p>
        </p:txBody>
      </p:sp>
      <p:sp>
        <p:nvSpPr>
          <p:cNvPr id="20" name="Rectangle 3"/>
          <p:cNvSpPr/>
          <p:nvPr/>
        </p:nvSpPr>
        <p:spPr>
          <a:xfrm>
            <a:off x="1219041" y="1886321"/>
            <a:ext cx="4876165" cy="2337341"/>
          </a:xfrm>
          <a:prstGeom prst="rect">
            <a:avLst/>
          </a:prstGeom>
          <a:solidFill>
            <a:srgbClr val="FF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anchor="ctr"/>
          <a:lstStyle/>
          <a:p>
            <a:pPr algn="ctr" defTabSz="913765">
              <a:defRPr/>
            </a:pPr>
            <a:endParaRPr lang="en-US"/>
          </a:p>
        </p:txBody>
      </p:sp>
      <p:sp>
        <p:nvSpPr>
          <p:cNvPr id="79" name="矩形 78"/>
          <p:cNvSpPr/>
          <p:nvPr/>
        </p:nvSpPr>
        <p:spPr>
          <a:xfrm>
            <a:off x="4395837" y="2268998"/>
            <a:ext cx="1364452" cy="446266"/>
          </a:xfrm>
          <a:prstGeom prst="rect">
            <a:avLst/>
          </a:prstGeom>
        </p:spPr>
        <p:txBody>
          <a:bodyPr wrap="none" lIns="91428" tIns="45715" rIns="91428" bIns="45715">
            <a:spAutoFit/>
          </a:bodyPr>
          <a:lstStyle/>
          <a:p>
            <a:pPr algn="r" defTabSz="913765">
              <a:defRPr/>
            </a:pPr>
            <a:r>
              <a:rPr lang="zh-CN" altLang="en-US" sz="2300" b="1" dirty="0">
                <a:solidFill>
                  <a:schemeClr val="bg1">
                    <a:lumMod val="95000"/>
                  </a:schemeClr>
                </a:solidFill>
                <a:latin typeface="微软雅黑" panose="020B0503020204020204" charset="-122"/>
                <a:ea typeface="微软雅黑" panose="020B0503020204020204" charset="-122"/>
              </a:rPr>
              <a:t>添加标题</a:t>
            </a:r>
            <a:endParaRPr lang="en-US" altLang="zh-CN" sz="2300" b="1" dirty="0">
              <a:solidFill>
                <a:schemeClr val="bg1">
                  <a:lumMod val="95000"/>
                </a:schemeClr>
              </a:solidFill>
              <a:latin typeface="微软雅黑" panose="020B0503020204020204" charset="-122"/>
              <a:ea typeface="微软雅黑" panose="020B0503020204020204" charset="-122"/>
            </a:endParaRPr>
          </a:p>
        </p:txBody>
      </p:sp>
      <p:sp>
        <p:nvSpPr>
          <p:cNvPr id="80" name="矩形 47"/>
          <p:cNvSpPr>
            <a:spLocks noChangeArrowheads="1"/>
          </p:cNvSpPr>
          <p:nvPr/>
        </p:nvSpPr>
        <p:spPr bwMode="auto">
          <a:xfrm>
            <a:off x="1563485" y="2721540"/>
            <a:ext cx="4196804" cy="1200318"/>
          </a:xfrm>
          <a:prstGeom prst="rect">
            <a:avLst/>
          </a:prstGeom>
          <a:noFill/>
          <a:ln>
            <a:noFill/>
          </a:ln>
        </p:spPr>
        <p:txBody>
          <a:bodyPr lIns="91428" tIns="45715" rIns="91428" bIns="4571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defTabSz="913765">
              <a:lnSpc>
                <a:spcPct val="120000"/>
              </a:lnSpc>
              <a:spcBef>
                <a:spcPct val="0"/>
              </a:spcBef>
              <a:buNone/>
              <a:defRPr/>
            </a:pPr>
            <a:r>
              <a:rPr lang="zh-CN" altLang="en-US" sz="1500" dirty="0">
                <a:solidFill>
                  <a:schemeClr val="bg1">
                    <a:lumMod val="95000"/>
                  </a:schemeClr>
                </a:solidFill>
                <a:sym typeface="微软雅黑" panose="020B050302020402020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500" dirty="0">
              <a:solidFill>
                <a:schemeClr val="bg1">
                  <a:lumMod val="95000"/>
                </a:schemeClr>
              </a:solidFill>
              <a:sym typeface="微软雅黑" panose="020B0503020204020204" charset="-122"/>
            </a:endParaRPr>
          </a:p>
        </p:txBody>
      </p:sp>
      <p:sp>
        <p:nvSpPr>
          <p:cNvPr id="48" name="Text Box 10"/>
          <p:cNvSpPr txBox="1">
            <a:spLocks noChangeArrowheads="1"/>
          </p:cNvSpPr>
          <p:nvPr/>
        </p:nvSpPr>
        <p:spPr bwMode="auto">
          <a:xfrm>
            <a:off x="1238885" y="4676140"/>
            <a:ext cx="9714865" cy="1449705"/>
          </a:xfrm>
          <a:prstGeom prst="rect">
            <a:avLst/>
          </a:prstGeom>
          <a:noFill/>
          <a:ln w="9525">
            <a:noFill/>
            <a:miter lim="800000"/>
          </a:ln>
        </p:spPr>
        <p:txBody>
          <a:bodyPr wrap="square" lIns="60958" tIns="30479" rIns="60958" bIns="30479">
            <a:noAutofit/>
          </a:bodyPr>
          <a:lstStyle/>
          <a:p>
            <a:pPr lvl="0" algn="ctr">
              <a:lnSpc>
                <a:spcPct val="150000"/>
              </a:lnSpc>
              <a:defRPr/>
            </a:pPr>
            <a:r>
              <a:rPr lang="zh-CN" altLang="en-US" dirty="0">
                <a:solidFill>
                  <a:prstClr val="black">
                    <a:lumMod val="75000"/>
                    <a:lumOff val="25000"/>
                  </a:prstClr>
                </a:solidFill>
                <a:latin typeface="微软雅黑" panose="020B0503020204020204" charset="-122"/>
                <a:ea typeface="微软雅黑" panose="020B0503020204020204" charset="-122"/>
              </a:rPr>
              <a:t>根据需要添加适当的文字，一页的文字最好不要超过</a:t>
            </a:r>
            <a:r>
              <a:rPr lang="en-US" altLang="zh-CN" dirty="0">
                <a:solidFill>
                  <a:prstClr val="black">
                    <a:lumMod val="75000"/>
                    <a:lumOff val="25000"/>
                  </a:prstClr>
                </a:solidFill>
                <a:latin typeface="微软雅黑" panose="020B0503020204020204" charset="-122"/>
                <a:ea typeface="微软雅黑" panose="020B0503020204020204" charset="-122"/>
              </a:rPr>
              <a:t>200</a:t>
            </a:r>
            <a:r>
              <a:rPr lang="zh-CN" altLang="en-US" dirty="0">
                <a:solidFill>
                  <a:prstClr val="black">
                    <a:lumMod val="75000"/>
                    <a:lumOff val="25000"/>
                  </a:prstClr>
                </a:solidFill>
                <a:latin typeface="微软雅黑" panose="020B0503020204020204" charset="-122"/>
                <a:ea typeface="微软雅黑" panose="020B0503020204020204" charset="-122"/>
              </a:rPr>
              <a:t>字根据需要添加适当的文字，一页的文字最好不要超过</a:t>
            </a:r>
            <a:r>
              <a:rPr lang="en-US" altLang="zh-CN" dirty="0">
                <a:solidFill>
                  <a:prstClr val="black">
                    <a:lumMod val="75000"/>
                    <a:lumOff val="25000"/>
                  </a:prstClr>
                </a:solidFill>
                <a:latin typeface="微软雅黑" panose="020B0503020204020204" charset="-122"/>
                <a:ea typeface="微软雅黑" panose="020B0503020204020204" charset="-122"/>
              </a:rPr>
              <a:t>200</a:t>
            </a:r>
            <a:r>
              <a:rPr lang="zh-CN" altLang="en-US" dirty="0">
                <a:solidFill>
                  <a:prstClr val="black">
                    <a:lumMod val="75000"/>
                    <a:lumOff val="25000"/>
                  </a:prstClr>
                </a:solidFill>
                <a:latin typeface="微软雅黑" panose="020B0503020204020204" charset="-122"/>
                <a:ea typeface="微软雅黑" panose="020B0503020204020204" charset="-122"/>
              </a:rPr>
              <a:t>字根据需要添加适当的文字，一页的文字最好不要超过</a:t>
            </a:r>
            <a:r>
              <a:rPr lang="en-US" altLang="zh-CN" dirty="0">
                <a:solidFill>
                  <a:prstClr val="black">
                    <a:lumMod val="75000"/>
                    <a:lumOff val="25000"/>
                  </a:prstClr>
                </a:solidFill>
                <a:latin typeface="微软雅黑" panose="020B0503020204020204" charset="-122"/>
                <a:ea typeface="微软雅黑" panose="020B0503020204020204" charset="-122"/>
              </a:rPr>
              <a:t>200</a:t>
            </a:r>
            <a:r>
              <a:rPr lang="zh-CN" altLang="en-US" dirty="0">
                <a:solidFill>
                  <a:prstClr val="black">
                    <a:lumMod val="75000"/>
                    <a:lumOff val="25000"/>
                  </a:prstClr>
                </a:solidFill>
                <a:latin typeface="微软雅黑" panose="020B0503020204020204" charset="-122"/>
                <a:ea typeface="微软雅黑" panose="020B0503020204020204" charset="-122"/>
              </a:rPr>
              <a:t>字</a:t>
            </a:r>
            <a:r>
              <a:rPr lang="en-US" altLang="zh-CN" dirty="0">
                <a:solidFill>
                  <a:prstClr val="black">
                    <a:lumMod val="75000"/>
                    <a:lumOff val="25000"/>
                  </a:prstClr>
                </a:solidFill>
                <a:latin typeface="微软雅黑" panose="020B0503020204020204" charset="-122"/>
                <a:ea typeface="微软雅黑" panose="020B0503020204020204" charset="-122"/>
              </a:rPr>
              <a:t>,</a:t>
            </a:r>
            <a:r>
              <a:rPr lang="zh-CN" altLang="en-US" dirty="0">
                <a:solidFill>
                  <a:prstClr val="black">
                    <a:lumMod val="75000"/>
                    <a:lumOff val="25000"/>
                  </a:prstClr>
                </a:solidFill>
                <a:latin typeface="微软雅黑" panose="020B0503020204020204" charset="-122"/>
                <a:ea typeface="微软雅黑" panose="020B0503020204020204" charset="-122"/>
              </a:rPr>
              <a:t>根据需要添加适当的文字</a:t>
            </a:r>
            <a:r>
              <a:rPr lang="en-US" altLang="zh-CN" dirty="0">
                <a:solidFill>
                  <a:prstClr val="black">
                    <a:lumMod val="75000"/>
                    <a:lumOff val="25000"/>
                  </a:prstClr>
                </a:solidFill>
                <a:latin typeface="微软雅黑" panose="020B0503020204020204" charset="-122"/>
                <a:ea typeface="微软雅黑" panose="020B0503020204020204" charset="-122"/>
              </a:rPr>
              <a:t>.</a:t>
            </a:r>
            <a:endParaRPr lang="zh-CN" altLang="en-US" dirty="0">
              <a:solidFill>
                <a:prstClr val="black">
                  <a:lumMod val="75000"/>
                  <a:lumOff val="25000"/>
                </a:prstClr>
              </a:solidFill>
              <a:latin typeface="微软雅黑" panose="020B0503020204020204" charset="-122"/>
              <a:ea typeface="微软雅黑" panose="020B0503020204020204" charset="-122"/>
            </a:endParaRPr>
          </a:p>
        </p:txBody>
      </p:sp>
    </p:spTree>
  </p:cSld>
  <p:clrMapOvr>
    <a:masterClrMapping/>
  </p:clrMapOvr>
  <p:transition advTm="4555">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p:nvSpPr>
        <p:spPr>
          <a:xfrm>
            <a:off x="0" y="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0" y="786699"/>
            <a:ext cx="12192000" cy="72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0" y="1870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50000" t="22577" r="33175" b="52295"/>
          <a:stretch>
            <a:fillRect/>
          </a:stretch>
        </p:blipFill>
        <p:spPr>
          <a:xfrm>
            <a:off x="239349" y="144001"/>
            <a:ext cx="638808" cy="536660"/>
          </a:xfrm>
          <a:prstGeom prst="rect">
            <a:avLst/>
          </a:prstGeom>
        </p:spPr>
      </p:pic>
      <p:sp>
        <p:nvSpPr>
          <p:cNvPr id="7" name="矩形 6"/>
          <p:cNvSpPr/>
          <p:nvPr/>
        </p:nvSpPr>
        <p:spPr>
          <a:xfrm>
            <a:off x="922067" y="166109"/>
            <a:ext cx="264687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微软雅黑" panose="020B0503020204020204" charset="-122"/>
                <a:ea typeface="微软雅黑" panose="020B0503020204020204" charset="-122"/>
              </a:rPr>
              <a:t>单击添加文本标题</a:t>
            </a:r>
            <a:endParaRPr lang="zh-CN" altLang="en-US" sz="2400" b="1"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11499697" y="227665"/>
            <a:ext cx="432000" cy="369332"/>
          </a:xfrm>
          <a:prstGeom prst="rect">
            <a:avLst/>
          </a:prstGeom>
        </p:spPr>
        <p:txBody>
          <a:bodyPr wrap="none" lIns="0" tIns="0" rIns="0" bIns="0" anchor="ctr">
            <a:noAutofit/>
          </a:bodyPr>
          <a:lstStyle/>
          <a:p>
            <a:pPr algn="ctr"/>
            <a:fld id="{0C913308-F349-4B6D-A68A-DD1791B4A57B}" type="slidenum">
              <a:rPr lang="zh-CN" altLang="en-US" sz="2665">
                <a:solidFill>
                  <a:srgbClr val="FFC000"/>
                </a:solidFill>
              </a:rPr>
            </a:fld>
            <a:endParaRPr lang="zh-CN" altLang="en-US" sz="2665" dirty="0">
              <a:solidFill>
                <a:srgbClr val="FFC000"/>
              </a:solidFill>
            </a:endParaRPr>
          </a:p>
        </p:txBody>
      </p:sp>
      <p:sp>
        <p:nvSpPr>
          <p:cNvPr id="34" name="同心圆 33"/>
          <p:cNvSpPr/>
          <p:nvPr/>
        </p:nvSpPr>
        <p:spPr>
          <a:xfrm>
            <a:off x="4166280" y="1797235"/>
            <a:ext cx="2013581" cy="2014185"/>
          </a:xfrm>
          <a:prstGeom prst="donut">
            <a:avLst>
              <a:gd name="adj" fmla="val 21317"/>
            </a:avLst>
          </a:prstGeom>
          <a:solidFill>
            <a:srgbClr val="FF0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15202" tIns="57601" rIns="115202" bIns="57601" anchor="ctr"/>
          <a:lstStyle/>
          <a:p>
            <a:pPr algn="ctr">
              <a:lnSpc>
                <a:spcPct val="130000"/>
              </a:lnSpc>
              <a:defRPr/>
            </a:pPr>
            <a:endParaRPr lang="zh-CN" altLang="en-US" kern="0" dirty="0">
              <a:ln w="18415" cmpd="sng">
                <a:noFill/>
                <a:prstDash val="solid"/>
              </a:ln>
              <a:solidFill>
                <a:schemeClr val="tx1">
                  <a:lumMod val="50000"/>
                  <a:lumOff val="50000"/>
                </a:schemeClr>
              </a:solidFill>
              <a:latin typeface="Adidas Unity" pitchFamily="2" charset="0"/>
              <a:cs typeface="Times New Roman" panose="02020603050405020304" pitchFamily="18" charset="0"/>
            </a:endParaRPr>
          </a:p>
        </p:txBody>
      </p:sp>
      <p:sp>
        <p:nvSpPr>
          <p:cNvPr id="35" name="矩形 34"/>
          <p:cNvSpPr/>
          <p:nvPr/>
        </p:nvSpPr>
        <p:spPr>
          <a:xfrm>
            <a:off x="4159202" y="2618775"/>
            <a:ext cx="485695" cy="427766"/>
          </a:xfrm>
          <a:prstGeom prst="rect">
            <a:avLst/>
          </a:prstGeom>
          <a:solidFill>
            <a:sysClr val="window" lastClr="FFFFFF"/>
          </a:solidFill>
          <a:ln w="28575" cap="flat" cmpd="sng" algn="ctr">
            <a:solidFill>
              <a:schemeClr val="bg1"/>
            </a:solidFill>
            <a:prstDash val="solid"/>
          </a:ln>
          <a:effectLst/>
        </p:spPr>
        <p:txBody>
          <a:bodyPr lIns="115202" tIns="57601" rIns="115202" bIns="57601" anchor="ctr"/>
          <a:lstStyle/>
          <a:p>
            <a:pPr algn="ctr">
              <a:defRPr/>
            </a:pPr>
            <a:endParaRPr lang="en-US" kern="0" dirty="0">
              <a:solidFill>
                <a:sysClr val="window" lastClr="FFFFFF"/>
              </a:solidFill>
              <a:latin typeface="Calibri" panose="020F0502020204030204"/>
              <a:ea typeface="+mn-ea"/>
            </a:endParaRPr>
          </a:p>
        </p:txBody>
      </p:sp>
      <p:sp>
        <p:nvSpPr>
          <p:cNvPr id="36" name="同心圆 35"/>
          <p:cNvSpPr/>
          <p:nvPr/>
        </p:nvSpPr>
        <p:spPr>
          <a:xfrm>
            <a:off x="5958961" y="1797235"/>
            <a:ext cx="2012165" cy="2014185"/>
          </a:xfrm>
          <a:prstGeom prst="donut">
            <a:avLst>
              <a:gd name="adj" fmla="val 21317"/>
            </a:avLst>
          </a:prstGeom>
          <a:solidFill>
            <a:srgbClr val="FF0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15202" tIns="57601" rIns="115202" bIns="57601" anchor="ctr"/>
          <a:lstStyle/>
          <a:p>
            <a:pPr algn="ctr">
              <a:lnSpc>
                <a:spcPct val="130000"/>
              </a:lnSpc>
              <a:defRPr/>
            </a:pPr>
            <a:endParaRPr lang="zh-CN" altLang="en-US" kern="0" dirty="0">
              <a:ln w="18415" cmpd="sng">
                <a:noFill/>
                <a:prstDash val="solid"/>
              </a:ln>
              <a:solidFill>
                <a:schemeClr val="tx1">
                  <a:lumMod val="50000"/>
                  <a:lumOff val="50000"/>
                </a:schemeClr>
              </a:solidFill>
              <a:latin typeface="Adidas Unity" pitchFamily="2" charset="0"/>
              <a:cs typeface="Times New Roman" panose="02020603050405020304" pitchFamily="18" charset="0"/>
            </a:endParaRPr>
          </a:p>
        </p:txBody>
      </p:sp>
      <p:sp>
        <p:nvSpPr>
          <p:cNvPr id="37" name="矩形 36"/>
          <p:cNvSpPr/>
          <p:nvPr/>
        </p:nvSpPr>
        <p:spPr>
          <a:xfrm flipH="1">
            <a:off x="7488265" y="2617358"/>
            <a:ext cx="485695" cy="426349"/>
          </a:xfrm>
          <a:prstGeom prst="rect">
            <a:avLst/>
          </a:prstGeom>
          <a:solidFill>
            <a:sysClr val="window" lastClr="FFFFFF"/>
          </a:solidFill>
          <a:ln w="25400" cap="flat" cmpd="sng" algn="ctr">
            <a:noFill/>
            <a:prstDash val="solid"/>
          </a:ln>
          <a:effectLst/>
        </p:spPr>
        <p:txBody>
          <a:bodyPr lIns="115202" tIns="57601" rIns="115202" bIns="57601" anchor="ctr"/>
          <a:lstStyle/>
          <a:p>
            <a:pPr algn="ctr">
              <a:defRPr/>
            </a:pPr>
            <a:endParaRPr lang="en-US" kern="0" dirty="0">
              <a:solidFill>
                <a:sysClr val="window" lastClr="FFFFFF"/>
              </a:solidFill>
              <a:latin typeface="Calibri" panose="020F0502020204030204"/>
              <a:ea typeface="+mn-ea"/>
            </a:endParaRPr>
          </a:p>
        </p:txBody>
      </p:sp>
      <p:sp>
        <p:nvSpPr>
          <p:cNvPr id="38" name="同心圆 37"/>
          <p:cNvSpPr/>
          <p:nvPr/>
        </p:nvSpPr>
        <p:spPr>
          <a:xfrm>
            <a:off x="5057441" y="3210848"/>
            <a:ext cx="2013581" cy="2012771"/>
          </a:xfrm>
          <a:prstGeom prst="donut">
            <a:avLst>
              <a:gd name="adj" fmla="val 21317"/>
            </a:avLst>
          </a:prstGeom>
          <a:solidFill>
            <a:srgbClr val="FFC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15202" tIns="57601" rIns="115202" bIns="57601" anchor="ctr"/>
          <a:lstStyle/>
          <a:p>
            <a:pPr algn="ctr">
              <a:lnSpc>
                <a:spcPct val="130000"/>
              </a:lnSpc>
              <a:defRPr/>
            </a:pPr>
            <a:endParaRPr lang="zh-CN" altLang="en-US" kern="0" dirty="0">
              <a:ln w="18415" cmpd="sng">
                <a:noFill/>
                <a:prstDash val="solid"/>
              </a:ln>
              <a:solidFill>
                <a:schemeClr val="tx1">
                  <a:lumMod val="50000"/>
                  <a:lumOff val="50000"/>
                </a:schemeClr>
              </a:solidFill>
              <a:latin typeface="Adidas Unity" pitchFamily="2" charset="0"/>
              <a:cs typeface="Times New Roman" panose="02020603050405020304" pitchFamily="18" charset="0"/>
            </a:endParaRPr>
          </a:p>
        </p:txBody>
      </p:sp>
      <p:sp>
        <p:nvSpPr>
          <p:cNvPr id="50" name="矩形 49"/>
          <p:cNvSpPr/>
          <p:nvPr/>
        </p:nvSpPr>
        <p:spPr>
          <a:xfrm rot="5400000" flipH="1">
            <a:off x="5818479" y="4761213"/>
            <a:ext cx="484424" cy="426222"/>
          </a:xfrm>
          <a:prstGeom prst="rect">
            <a:avLst/>
          </a:prstGeom>
          <a:solidFill>
            <a:sysClr val="window" lastClr="FFFFFF"/>
          </a:solidFill>
          <a:ln w="25400" cap="flat" cmpd="sng" algn="ctr">
            <a:noFill/>
            <a:prstDash val="solid"/>
          </a:ln>
          <a:effectLst/>
        </p:spPr>
        <p:txBody>
          <a:bodyPr lIns="115202" tIns="57601" rIns="115202" bIns="57601" anchor="ctr"/>
          <a:lstStyle/>
          <a:p>
            <a:pPr algn="ctr">
              <a:defRPr/>
            </a:pPr>
            <a:endParaRPr lang="en-US" kern="0" dirty="0">
              <a:solidFill>
                <a:sysClr val="window" lastClr="FFFFFF"/>
              </a:solidFill>
              <a:latin typeface="Calibri" panose="020F0502020204030204"/>
              <a:ea typeface="+mn-ea"/>
            </a:endParaRPr>
          </a:p>
        </p:txBody>
      </p:sp>
      <p:sp>
        <p:nvSpPr>
          <p:cNvPr id="51" name="等腰三角形 50"/>
          <p:cNvSpPr/>
          <p:nvPr/>
        </p:nvSpPr>
        <p:spPr>
          <a:xfrm rot="16200000" flipH="1">
            <a:off x="7624870" y="2725748"/>
            <a:ext cx="249295" cy="213819"/>
          </a:xfrm>
          <a:prstGeom prst="triangle">
            <a:avLst/>
          </a:prstGeom>
          <a:solidFill>
            <a:schemeClr val="tx1">
              <a:lumMod val="75000"/>
              <a:lumOff val="25000"/>
            </a:schemeClr>
          </a:solidFill>
          <a:ln w="25400" cap="flat" cmpd="sng" algn="ctr">
            <a:noFill/>
            <a:prstDash val="solid"/>
          </a:ln>
          <a:effectLst/>
        </p:spPr>
        <p:txBody>
          <a:bodyPr lIns="115202" tIns="57601" rIns="115202" bIns="57601" anchor="ctr"/>
          <a:lstStyle/>
          <a:p>
            <a:pPr algn="ctr">
              <a:defRPr/>
            </a:pPr>
            <a:endParaRPr lang="en-US" kern="0" dirty="0">
              <a:solidFill>
                <a:sysClr val="window" lastClr="FFFFFF"/>
              </a:solidFill>
              <a:latin typeface="Calibri" panose="020F0502020204030204"/>
              <a:ea typeface="+mn-ea"/>
            </a:endParaRPr>
          </a:p>
        </p:txBody>
      </p:sp>
      <p:sp>
        <p:nvSpPr>
          <p:cNvPr id="52" name="等腰三角形 51"/>
          <p:cNvSpPr/>
          <p:nvPr/>
        </p:nvSpPr>
        <p:spPr>
          <a:xfrm flipH="1">
            <a:off x="5898072" y="4876587"/>
            <a:ext cx="249221" cy="215301"/>
          </a:xfrm>
          <a:prstGeom prst="triangle">
            <a:avLst/>
          </a:prstGeom>
          <a:solidFill>
            <a:schemeClr val="tx1">
              <a:lumMod val="75000"/>
              <a:lumOff val="25000"/>
            </a:schemeClr>
          </a:solidFill>
          <a:ln w="25400" cap="flat" cmpd="sng" algn="ctr">
            <a:noFill/>
            <a:prstDash val="solid"/>
          </a:ln>
          <a:effectLst/>
        </p:spPr>
        <p:txBody>
          <a:bodyPr lIns="115202" tIns="57601" rIns="115202" bIns="57601" anchor="ctr"/>
          <a:lstStyle/>
          <a:p>
            <a:pPr algn="ctr">
              <a:defRPr/>
            </a:pPr>
            <a:endParaRPr lang="en-US" kern="0" dirty="0">
              <a:solidFill>
                <a:sysClr val="window" lastClr="FFFFFF"/>
              </a:solidFill>
              <a:latin typeface="Calibri" panose="020F0502020204030204"/>
              <a:ea typeface="+mn-ea"/>
            </a:endParaRPr>
          </a:p>
        </p:txBody>
      </p:sp>
      <p:sp>
        <p:nvSpPr>
          <p:cNvPr id="53" name="等腰三角形 52"/>
          <p:cNvSpPr/>
          <p:nvPr/>
        </p:nvSpPr>
        <p:spPr>
          <a:xfrm rot="5400000">
            <a:off x="4311383" y="2729110"/>
            <a:ext cx="249295" cy="213819"/>
          </a:xfrm>
          <a:prstGeom prst="triangle">
            <a:avLst/>
          </a:prstGeom>
          <a:solidFill>
            <a:schemeClr val="tx1">
              <a:lumMod val="75000"/>
              <a:lumOff val="25000"/>
            </a:schemeClr>
          </a:solidFill>
          <a:ln w="25400" cap="flat" cmpd="sng" algn="ctr">
            <a:noFill/>
            <a:prstDash val="solid"/>
          </a:ln>
          <a:effectLst/>
        </p:spPr>
        <p:txBody>
          <a:bodyPr lIns="115202" tIns="57601" rIns="115202" bIns="57601" anchor="ctr"/>
          <a:lstStyle/>
          <a:p>
            <a:pPr algn="ctr">
              <a:defRPr/>
            </a:pPr>
            <a:endParaRPr lang="en-US" kern="0" dirty="0">
              <a:solidFill>
                <a:sysClr val="window" lastClr="FFFFFF"/>
              </a:solidFill>
              <a:latin typeface="Calibri" panose="020F0502020204030204"/>
              <a:ea typeface="+mn-ea"/>
            </a:endParaRPr>
          </a:p>
        </p:txBody>
      </p:sp>
      <p:sp>
        <p:nvSpPr>
          <p:cNvPr id="54" name="矩形 53"/>
          <p:cNvSpPr/>
          <p:nvPr/>
        </p:nvSpPr>
        <p:spPr>
          <a:xfrm>
            <a:off x="4571484" y="2619392"/>
            <a:ext cx="1220842" cy="415494"/>
          </a:xfrm>
          <a:prstGeom prst="rect">
            <a:avLst/>
          </a:prstGeom>
        </p:spPr>
        <p:txBody>
          <a:bodyPr wrap="none" lIns="121917" tIns="60958" rIns="121917" bIns="60958">
            <a:spAutoFit/>
          </a:bodyPr>
          <a:lstStyle/>
          <a:p>
            <a:pPr algn="ctr"/>
            <a:r>
              <a:rPr lang="zh-CN" altLang="en-US" dirty="0">
                <a:latin typeface="微软雅黑" panose="020B0503020204020204" charset="-122"/>
                <a:ea typeface="微软雅黑" panose="020B0503020204020204" charset="-122"/>
              </a:rPr>
              <a:t>添加文本</a:t>
            </a:r>
            <a:endParaRPr lang="zh-CN" altLang="en-US" dirty="0">
              <a:latin typeface="微软雅黑" panose="020B0503020204020204" charset="-122"/>
              <a:ea typeface="微软雅黑" panose="020B0503020204020204" charset="-122"/>
            </a:endParaRPr>
          </a:p>
        </p:txBody>
      </p:sp>
      <p:sp>
        <p:nvSpPr>
          <p:cNvPr id="55" name="矩形 54"/>
          <p:cNvSpPr/>
          <p:nvPr/>
        </p:nvSpPr>
        <p:spPr>
          <a:xfrm>
            <a:off x="6398889" y="2619392"/>
            <a:ext cx="1220842" cy="415494"/>
          </a:xfrm>
          <a:prstGeom prst="rect">
            <a:avLst/>
          </a:prstGeom>
        </p:spPr>
        <p:txBody>
          <a:bodyPr wrap="none" lIns="121917" tIns="60958" rIns="121917" bIns="60958">
            <a:spAutoFit/>
          </a:bodyPr>
          <a:lstStyle/>
          <a:p>
            <a:pPr algn="ctr"/>
            <a:r>
              <a:rPr lang="zh-CN" altLang="en-US" dirty="0">
                <a:latin typeface="微软雅黑" panose="020B0503020204020204" charset="-122"/>
                <a:ea typeface="微软雅黑" panose="020B0503020204020204" charset="-122"/>
              </a:rPr>
              <a:t>添加文本</a:t>
            </a:r>
            <a:endParaRPr lang="zh-CN" altLang="en-US" dirty="0">
              <a:latin typeface="微软雅黑" panose="020B0503020204020204" charset="-122"/>
              <a:ea typeface="微软雅黑" panose="020B0503020204020204" charset="-122"/>
            </a:endParaRPr>
          </a:p>
        </p:txBody>
      </p:sp>
      <p:sp>
        <p:nvSpPr>
          <p:cNvPr id="56" name="矩形 55"/>
          <p:cNvSpPr/>
          <p:nvPr/>
        </p:nvSpPr>
        <p:spPr>
          <a:xfrm>
            <a:off x="5428080" y="4002550"/>
            <a:ext cx="1220842" cy="415494"/>
          </a:xfrm>
          <a:prstGeom prst="rect">
            <a:avLst/>
          </a:prstGeom>
        </p:spPr>
        <p:txBody>
          <a:bodyPr wrap="none" lIns="121917" tIns="60958" rIns="121917" bIns="60958">
            <a:spAutoFit/>
          </a:bodyPr>
          <a:lstStyle/>
          <a:p>
            <a:pPr algn="ctr"/>
            <a:r>
              <a:rPr lang="zh-CN" altLang="en-US" dirty="0">
                <a:latin typeface="微软雅黑" panose="020B0503020204020204" charset="-122"/>
                <a:ea typeface="微软雅黑" panose="020B0503020204020204" charset="-122"/>
              </a:rPr>
              <a:t>添加文本</a:t>
            </a:r>
            <a:endParaRPr lang="zh-CN" altLang="en-US" dirty="0">
              <a:latin typeface="微软雅黑" panose="020B0503020204020204" charset="-122"/>
              <a:ea typeface="微软雅黑" panose="020B0503020204020204" charset="-122"/>
            </a:endParaRPr>
          </a:p>
        </p:txBody>
      </p:sp>
      <p:sp>
        <p:nvSpPr>
          <p:cNvPr id="57" name="TextBox 10"/>
          <p:cNvSpPr txBox="1"/>
          <p:nvPr/>
        </p:nvSpPr>
        <p:spPr>
          <a:xfrm>
            <a:off x="7967171" y="2235297"/>
            <a:ext cx="3503544" cy="1177217"/>
          </a:xfrm>
          <a:prstGeom prst="rect">
            <a:avLst/>
          </a:prstGeom>
          <a:noFill/>
        </p:spPr>
        <p:txBody>
          <a:bodyPr lIns="115202" tIns="57601" rIns="115202" bIns="57601" anchor="ctr"/>
          <a:lstStyle/>
          <a:p>
            <a:pPr>
              <a:lnSpc>
                <a:spcPct val="130000"/>
              </a:lnSpc>
              <a:defRPr/>
            </a:pPr>
            <a:r>
              <a:rPr lang="zh-CN" altLang="en-US" sz="1600" dirty="0">
                <a:solidFill>
                  <a:prstClr val="black">
                    <a:lumMod val="75000"/>
                    <a:lumOff val="25000"/>
                  </a:prstClr>
                </a:solidFill>
                <a:latin typeface="微软雅黑" panose="020B0503020204020204" charset="-122"/>
                <a:ea typeface="微软雅黑" panose="020B0503020204020204" charset="-122"/>
              </a:rPr>
              <a:t>根据自己的需要添加适当的文字，据研究，在幻灯片中，一页的文字最好不要超过</a:t>
            </a:r>
            <a:r>
              <a:rPr lang="en-US" altLang="zh-CN" sz="1600" dirty="0">
                <a:solidFill>
                  <a:prstClr val="black">
                    <a:lumMod val="75000"/>
                    <a:lumOff val="25000"/>
                  </a:prstClr>
                </a:solidFill>
                <a:latin typeface="微软雅黑" panose="020B0503020204020204" charset="-122"/>
                <a:ea typeface="微软雅黑" panose="020B0503020204020204" charset="-122"/>
              </a:rPr>
              <a:t>200</a:t>
            </a:r>
            <a:r>
              <a:rPr lang="zh-CN" altLang="en-US" sz="1600" dirty="0">
                <a:solidFill>
                  <a:prstClr val="black">
                    <a:lumMod val="75000"/>
                    <a:lumOff val="25000"/>
                  </a:prstClr>
                </a:solidFill>
                <a:latin typeface="微软雅黑" panose="020B0503020204020204" charset="-122"/>
                <a:ea typeface="微软雅黑" panose="020B0503020204020204" charset="-122"/>
              </a:rPr>
              <a:t>字，模板中的所有颜色板式均可编辑替换</a:t>
            </a:r>
            <a:endParaRPr lang="en-US" altLang="zh-CN" sz="2100" kern="0" dirty="0">
              <a:solidFill>
                <a:schemeClr val="tx1">
                  <a:lumMod val="85000"/>
                  <a:lumOff val="15000"/>
                </a:schemeClr>
              </a:solidFill>
              <a:latin typeface="微软雅黑" panose="020B0503020204020204" charset="-122"/>
              <a:ea typeface="微软雅黑" panose="020B0503020204020204" charset="-122"/>
            </a:endParaRPr>
          </a:p>
        </p:txBody>
      </p:sp>
      <p:sp>
        <p:nvSpPr>
          <p:cNvPr id="58" name="TextBox 10"/>
          <p:cNvSpPr txBox="1"/>
          <p:nvPr/>
        </p:nvSpPr>
        <p:spPr>
          <a:xfrm>
            <a:off x="719698" y="2235297"/>
            <a:ext cx="3503544" cy="1177217"/>
          </a:xfrm>
          <a:prstGeom prst="rect">
            <a:avLst/>
          </a:prstGeom>
          <a:noFill/>
        </p:spPr>
        <p:txBody>
          <a:bodyPr lIns="115202" tIns="57601" rIns="115202" bIns="57601" anchor="ctr"/>
          <a:lstStyle/>
          <a:p>
            <a:pPr>
              <a:lnSpc>
                <a:spcPct val="130000"/>
              </a:lnSpc>
              <a:defRPr/>
            </a:pPr>
            <a:r>
              <a:rPr lang="zh-CN" altLang="en-US" sz="1600" dirty="0">
                <a:solidFill>
                  <a:prstClr val="black">
                    <a:lumMod val="75000"/>
                    <a:lumOff val="25000"/>
                  </a:prstClr>
                </a:solidFill>
                <a:latin typeface="微软雅黑" panose="020B0503020204020204" charset="-122"/>
                <a:ea typeface="微软雅黑" panose="020B0503020204020204" charset="-122"/>
              </a:rPr>
              <a:t>根据自己的需要添加适当的文字，据研究，在幻灯片中，一页的文字最好不要超过</a:t>
            </a:r>
            <a:r>
              <a:rPr lang="en-US" altLang="zh-CN" sz="1600" dirty="0">
                <a:solidFill>
                  <a:prstClr val="black">
                    <a:lumMod val="75000"/>
                    <a:lumOff val="25000"/>
                  </a:prstClr>
                </a:solidFill>
                <a:latin typeface="微软雅黑" panose="020B0503020204020204" charset="-122"/>
                <a:ea typeface="微软雅黑" panose="020B0503020204020204" charset="-122"/>
              </a:rPr>
              <a:t>200</a:t>
            </a:r>
            <a:r>
              <a:rPr lang="zh-CN" altLang="en-US" sz="1600" dirty="0">
                <a:solidFill>
                  <a:prstClr val="black">
                    <a:lumMod val="75000"/>
                    <a:lumOff val="25000"/>
                  </a:prstClr>
                </a:solidFill>
                <a:latin typeface="微软雅黑" panose="020B0503020204020204" charset="-122"/>
                <a:ea typeface="微软雅黑" panose="020B0503020204020204" charset="-122"/>
              </a:rPr>
              <a:t>字，模板中的所有颜色板式均可编辑替换</a:t>
            </a:r>
            <a:endParaRPr lang="en-US" altLang="zh-CN" sz="2100" kern="0" dirty="0">
              <a:solidFill>
                <a:schemeClr val="tx1">
                  <a:lumMod val="85000"/>
                  <a:lumOff val="15000"/>
                </a:schemeClr>
              </a:solidFill>
              <a:latin typeface="微软雅黑" panose="020B0503020204020204" charset="-122"/>
              <a:ea typeface="微软雅黑" panose="020B0503020204020204" charset="-122"/>
            </a:endParaRPr>
          </a:p>
        </p:txBody>
      </p:sp>
      <p:sp>
        <p:nvSpPr>
          <p:cNvPr id="59" name="TextBox 10"/>
          <p:cNvSpPr txBox="1"/>
          <p:nvPr/>
        </p:nvSpPr>
        <p:spPr>
          <a:xfrm>
            <a:off x="3902740" y="5133063"/>
            <a:ext cx="4299886" cy="1177217"/>
          </a:xfrm>
          <a:prstGeom prst="rect">
            <a:avLst/>
          </a:prstGeom>
          <a:noFill/>
        </p:spPr>
        <p:txBody>
          <a:bodyPr lIns="115202" tIns="57601" rIns="115202" bIns="57601" anchor="ctr"/>
          <a:lstStyle/>
          <a:p>
            <a:pPr algn="ctr">
              <a:lnSpc>
                <a:spcPct val="130000"/>
              </a:lnSpc>
              <a:defRPr/>
            </a:pPr>
            <a:r>
              <a:rPr lang="zh-CN" altLang="en-US" sz="1600" dirty="0">
                <a:solidFill>
                  <a:prstClr val="black">
                    <a:lumMod val="75000"/>
                    <a:lumOff val="25000"/>
                  </a:prstClr>
                </a:solidFill>
                <a:latin typeface="微软雅黑" panose="020B0503020204020204" charset="-122"/>
                <a:ea typeface="微软雅黑" panose="020B0503020204020204" charset="-122"/>
              </a:rPr>
              <a:t>根据自己的需要添加适当的文字，据研究，在幻灯片中，一页的文字最好不要超过</a:t>
            </a:r>
            <a:r>
              <a:rPr lang="en-US" altLang="zh-CN" sz="1600" dirty="0">
                <a:solidFill>
                  <a:prstClr val="black">
                    <a:lumMod val="75000"/>
                    <a:lumOff val="25000"/>
                  </a:prstClr>
                </a:solidFill>
                <a:latin typeface="微软雅黑" panose="020B0503020204020204" charset="-122"/>
                <a:ea typeface="微软雅黑" panose="020B0503020204020204" charset="-122"/>
              </a:rPr>
              <a:t>200</a:t>
            </a:r>
            <a:r>
              <a:rPr lang="zh-CN" altLang="en-US" sz="1600" dirty="0">
                <a:solidFill>
                  <a:prstClr val="black">
                    <a:lumMod val="75000"/>
                    <a:lumOff val="25000"/>
                  </a:prstClr>
                </a:solidFill>
                <a:latin typeface="微软雅黑" panose="020B0503020204020204" charset="-122"/>
                <a:ea typeface="微软雅黑" panose="020B0503020204020204" charset="-122"/>
              </a:rPr>
              <a:t>字，模板中的所有颜色板式均可编辑替换</a:t>
            </a:r>
            <a:endParaRPr lang="en-US" altLang="zh-CN" sz="2100" kern="0" dirty="0">
              <a:solidFill>
                <a:schemeClr val="tx1">
                  <a:lumMod val="85000"/>
                  <a:lumOff val="15000"/>
                </a:schemeClr>
              </a:solidFill>
              <a:latin typeface="微软雅黑" panose="020B0503020204020204" charset="-122"/>
              <a:ea typeface="微软雅黑" panose="020B0503020204020204" charset="-122"/>
            </a:endParaRPr>
          </a:p>
        </p:txBody>
      </p:sp>
    </p:spTree>
  </p:cSld>
  <p:clrMapOvr>
    <a:masterClrMapping/>
  </p:clrMapOvr>
  <p:transition advTm="7986">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p:nvSpPr>
        <p:spPr>
          <a:xfrm>
            <a:off x="0" y="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0" y="786699"/>
            <a:ext cx="12192000" cy="72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0" y="1870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50000" t="22577" r="33175" b="52295"/>
          <a:stretch>
            <a:fillRect/>
          </a:stretch>
        </p:blipFill>
        <p:spPr>
          <a:xfrm>
            <a:off x="239349" y="144001"/>
            <a:ext cx="638808" cy="536660"/>
          </a:xfrm>
          <a:prstGeom prst="rect">
            <a:avLst/>
          </a:prstGeom>
        </p:spPr>
      </p:pic>
      <p:sp>
        <p:nvSpPr>
          <p:cNvPr id="7" name="矩形 6"/>
          <p:cNvSpPr/>
          <p:nvPr/>
        </p:nvSpPr>
        <p:spPr>
          <a:xfrm>
            <a:off x="922067" y="166109"/>
            <a:ext cx="264687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微软雅黑" panose="020B0503020204020204" charset="-122"/>
                <a:ea typeface="微软雅黑" panose="020B0503020204020204" charset="-122"/>
              </a:rPr>
              <a:t>单击添加文本标题</a:t>
            </a:r>
            <a:endParaRPr lang="zh-CN" altLang="en-US" sz="2400" b="1"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11499697" y="227665"/>
            <a:ext cx="432000" cy="369332"/>
          </a:xfrm>
          <a:prstGeom prst="rect">
            <a:avLst/>
          </a:prstGeom>
        </p:spPr>
        <p:txBody>
          <a:bodyPr wrap="none" lIns="0" tIns="0" rIns="0" bIns="0" anchor="ctr">
            <a:noAutofit/>
          </a:bodyPr>
          <a:lstStyle/>
          <a:p>
            <a:pPr algn="ctr"/>
            <a:fld id="{0C913308-F349-4B6D-A68A-DD1791B4A57B}" type="slidenum">
              <a:rPr lang="zh-CN" altLang="en-US" sz="2665">
                <a:solidFill>
                  <a:srgbClr val="FFC000"/>
                </a:solidFill>
              </a:rPr>
            </a:fld>
            <a:endParaRPr lang="zh-CN" altLang="en-US" sz="2665" dirty="0">
              <a:solidFill>
                <a:srgbClr val="FFC000"/>
              </a:solidFill>
            </a:endParaRPr>
          </a:p>
        </p:txBody>
      </p:sp>
      <p:sp>
        <p:nvSpPr>
          <p:cNvPr id="8" name="Freeform 19"/>
          <p:cNvSpPr/>
          <p:nvPr/>
        </p:nvSpPr>
        <p:spPr bwMode="auto">
          <a:xfrm>
            <a:off x="1731169" y="3650622"/>
            <a:ext cx="8729663" cy="0"/>
          </a:xfrm>
          <a:custGeom>
            <a:avLst/>
            <a:gdLst>
              <a:gd name="T0" fmla="*/ 0 w 24000"/>
              <a:gd name="T1" fmla="*/ 24000 w 24000"/>
            </a:gdLst>
            <a:ahLst/>
            <a:cxnLst>
              <a:cxn ang="0">
                <a:pos x="T0" y="0"/>
              </a:cxn>
              <a:cxn ang="0">
                <a:pos x="T1" y="0"/>
              </a:cxn>
            </a:cxnLst>
            <a:rect l="0" t="0" r="r" b="b"/>
            <a:pathLst>
              <a:path w="24000">
                <a:moveTo>
                  <a:pt x="0" y="0"/>
                </a:moveTo>
                <a:cubicBezTo>
                  <a:pt x="24000" y="0"/>
                  <a:pt x="24000" y="0"/>
                  <a:pt x="24000" y="0"/>
                </a:cubicBezTo>
              </a:path>
            </a:pathLst>
          </a:custGeom>
          <a:noFill/>
          <a:ln w="12700" cap="flat">
            <a:solidFill>
              <a:srgbClr val="24211D"/>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n w="12700">
                <a:solidFill>
                  <a:schemeClr val="tx1"/>
                </a:solidFill>
              </a:ln>
            </a:endParaRPr>
          </a:p>
        </p:txBody>
      </p:sp>
      <p:sp>
        <p:nvSpPr>
          <p:cNvPr id="10" name="Freeform 20"/>
          <p:cNvSpPr/>
          <p:nvPr/>
        </p:nvSpPr>
        <p:spPr bwMode="auto">
          <a:xfrm>
            <a:off x="1731169" y="3966535"/>
            <a:ext cx="2909888" cy="1747838"/>
          </a:xfrm>
          <a:custGeom>
            <a:avLst/>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ahLst/>
            <a:cxnLst>
              <a:cxn ang="0">
                <a:pos x="T0" y="T1"/>
              </a:cxn>
              <a:cxn ang="0">
                <a:pos x="T2" y="T3"/>
              </a:cxn>
              <a:cxn ang="0">
                <a:pos x="T4" y="T5"/>
              </a:cxn>
              <a:cxn ang="0">
                <a:pos x="T6" y="T7"/>
              </a:cxn>
              <a:cxn ang="0">
                <a:pos x="T8" y="T9"/>
              </a:cxn>
            </a:cxnLst>
            <a:rect l="0" t="0" r="r" b="b"/>
            <a:pathLst>
              <a:path w="8000" h="4800">
                <a:moveTo>
                  <a:pt x="0" y="4800"/>
                </a:moveTo>
                <a:lnTo>
                  <a:pt x="8000" y="4800"/>
                </a:lnTo>
                <a:lnTo>
                  <a:pt x="8000" y="0"/>
                </a:lnTo>
                <a:cubicBezTo>
                  <a:pt x="4948" y="0"/>
                  <a:pt x="3053" y="0"/>
                  <a:pt x="0" y="0"/>
                </a:cubicBezTo>
                <a:lnTo>
                  <a:pt x="0" y="4800"/>
                </a:lnTo>
                <a:close/>
              </a:path>
            </a:pathLst>
          </a:custGeom>
          <a:blipFill dpi="0" rotWithShape="1">
            <a:blip r:embed="rId2" cstate="print">
              <a:extLst>
                <a:ext uri="{28A0092B-C50C-407E-A947-70E740481C1C}">
                  <a14:useLocalDpi xmlns:a14="http://schemas.microsoft.com/office/drawing/2010/main" val="0"/>
                </a:ext>
              </a:extLst>
            </a:blip>
            <a:srcRect/>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11" name="Freeform 21"/>
          <p:cNvSpPr/>
          <p:nvPr/>
        </p:nvSpPr>
        <p:spPr bwMode="auto">
          <a:xfrm>
            <a:off x="4641057" y="1586872"/>
            <a:ext cx="2909888" cy="1746250"/>
          </a:xfrm>
          <a:custGeom>
            <a:avLst/>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ahLst/>
            <a:cxnLst>
              <a:cxn ang="0">
                <a:pos x="T0" y="T1"/>
              </a:cxn>
              <a:cxn ang="0">
                <a:pos x="T2" y="T3"/>
              </a:cxn>
              <a:cxn ang="0">
                <a:pos x="T4" y="T5"/>
              </a:cxn>
              <a:cxn ang="0">
                <a:pos x="T6" y="T7"/>
              </a:cxn>
              <a:cxn ang="0">
                <a:pos x="T8" y="T9"/>
              </a:cxn>
            </a:cxnLst>
            <a:rect l="0" t="0" r="r" b="b"/>
            <a:pathLst>
              <a:path w="8000" h="4800">
                <a:moveTo>
                  <a:pt x="0" y="4800"/>
                </a:moveTo>
                <a:cubicBezTo>
                  <a:pt x="3053" y="4800"/>
                  <a:pt x="4948" y="4800"/>
                  <a:pt x="8000" y="4800"/>
                </a:cubicBezTo>
                <a:lnTo>
                  <a:pt x="8000" y="0"/>
                </a:lnTo>
                <a:lnTo>
                  <a:pt x="0" y="0"/>
                </a:lnTo>
                <a:lnTo>
                  <a:pt x="0" y="480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12" name="Freeform 22"/>
          <p:cNvSpPr/>
          <p:nvPr/>
        </p:nvSpPr>
        <p:spPr bwMode="auto">
          <a:xfrm>
            <a:off x="7550944" y="3966535"/>
            <a:ext cx="2909888" cy="1747838"/>
          </a:xfrm>
          <a:custGeom>
            <a:avLst/>
            <a:gdLst>
              <a:gd name="T0" fmla="*/ 0 w 8000"/>
              <a:gd name="T1" fmla="*/ 4800 h 4800"/>
              <a:gd name="T2" fmla="*/ 8000 w 8000"/>
              <a:gd name="T3" fmla="*/ 4800 h 4800"/>
              <a:gd name="T4" fmla="*/ 8000 w 8000"/>
              <a:gd name="T5" fmla="*/ 0 h 4800"/>
              <a:gd name="T6" fmla="*/ 0 w 8000"/>
              <a:gd name="T7" fmla="*/ 0 h 4800"/>
              <a:gd name="T8" fmla="*/ 0 w 8000"/>
              <a:gd name="T9" fmla="*/ 4800 h 4800"/>
            </a:gdLst>
            <a:ahLst/>
            <a:cxnLst>
              <a:cxn ang="0">
                <a:pos x="T0" y="T1"/>
              </a:cxn>
              <a:cxn ang="0">
                <a:pos x="T2" y="T3"/>
              </a:cxn>
              <a:cxn ang="0">
                <a:pos x="T4" y="T5"/>
              </a:cxn>
              <a:cxn ang="0">
                <a:pos x="T6" y="T7"/>
              </a:cxn>
              <a:cxn ang="0">
                <a:pos x="T8" y="T9"/>
              </a:cxn>
            </a:cxnLst>
            <a:rect l="0" t="0" r="r" b="b"/>
            <a:pathLst>
              <a:path w="8000" h="4800">
                <a:moveTo>
                  <a:pt x="0" y="4800"/>
                </a:moveTo>
                <a:lnTo>
                  <a:pt x="8000" y="4800"/>
                </a:lnTo>
                <a:lnTo>
                  <a:pt x="8000" y="0"/>
                </a:lnTo>
                <a:cubicBezTo>
                  <a:pt x="4948" y="0"/>
                  <a:pt x="3053" y="0"/>
                  <a:pt x="0" y="0"/>
                </a:cubicBezTo>
                <a:lnTo>
                  <a:pt x="0" y="4800"/>
                </a:ln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152400" dist="101600" dir="2700000" algn="tl" rotWithShape="0">
              <a:prstClr val="black">
                <a:alpha val="50000"/>
              </a:prstClr>
            </a:outerShdw>
          </a:effectLst>
        </p:spPr>
        <p:txBody>
          <a:bodyPr vert="horz" wrap="square" lIns="91440" tIns="45720" rIns="91440" bIns="45720" numCol="1" anchor="t" anchorCtr="0" compatLnSpc="1"/>
          <a:lstStyle/>
          <a:p>
            <a:endParaRPr lang="zh-CN" altLang="en-US"/>
          </a:p>
        </p:txBody>
      </p:sp>
      <p:sp>
        <p:nvSpPr>
          <p:cNvPr id="13" name="Oval 23"/>
          <p:cNvSpPr>
            <a:spLocks noChangeArrowheads="1"/>
          </p:cNvSpPr>
          <p:nvPr/>
        </p:nvSpPr>
        <p:spPr bwMode="auto">
          <a:xfrm>
            <a:off x="3098007" y="3563310"/>
            <a:ext cx="174625" cy="174625"/>
          </a:xfrm>
          <a:prstGeom prst="ellipse">
            <a:avLst/>
          </a:prstGeom>
          <a:noFill/>
          <a:ln w="36513"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4" name="Oval 24"/>
          <p:cNvSpPr>
            <a:spLocks noChangeArrowheads="1"/>
          </p:cNvSpPr>
          <p:nvPr/>
        </p:nvSpPr>
        <p:spPr bwMode="auto">
          <a:xfrm>
            <a:off x="4596607"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Oval 25"/>
          <p:cNvSpPr>
            <a:spLocks noChangeArrowheads="1"/>
          </p:cNvSpPr>
          <p:nvPr/>
        </p:nvSpPr>
        <p:spPr bwMode="auto">
          <a:xfrm>
            <a:off x="7508082"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Oval 26"/>
          <p:cNvSpPr>
            <a:spLocks noChangeArrowheads="1"/>
          </p:cNvSpPr>
          <p:nvPr/>
        </p:nvSpPr>
        <p:spPr bwMode="auto">
          <a:xfrm>
            <a:off x="6007894" y="3563310"/>
            <a:ext cx="174625" cy="174625"/>
          </a:xfrm>
          <a:prstGeom prst="ellipse">
            <a:avLst/>
          </a:prstGeom>
          <a:noFill/>
          <a:ln w="36513"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3" name="Oval 27"/>
          <p:cNvSpPr>
            <a:spLocks noChangeArrowheads="1"/>
          </p:cNvSpPr>
          <p:nvPr/>
        </p:nvSpPr>
        <p:spPr bwMode="auto">
          <a:xfrm>
            <a:off x="8919369" y="3563310"/>
            <a:ext cx="174625" cy="174625"/>
          </a:xfrm>
          <a:prstGeom prst="ellipse">
            <a:avLst/>
          </a:prstGeom>
          <a:noFill/>
          <a:ln w="36513" cap="flat">
            <a:solidFill>
              <a:schemeClr val="accent3"/>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4" name="Freeform 28"/>
          <p:cNvSpPr/>
          <p:nvPr/>
        </p:nvSpPr>
        <p:spPr bwMode="auto">
          <a:xfrm>
            <a:off x="3042444" y="3823660"/>
            <a:ext cx="287338" cy="142875"/>
          </a:xfrm>
          <a:custGeom>
            <a:avLst/>
            <a:gdLst>
              <a:gd name="T0" fmla="*/ 0 w 789"/>
              <a:gd name="T1" fmla="*/ 394 h 394"/>
              <a:gd name="T2" fmla="*/ 394 w 789"/>
              <a:gd name="T3" fmla="*/ 0 h 394"/>
              <a:gd name="T4" fmla="*/ 789 w 789"/>
              <a:gd name="T5" fmla="*/ 394 h 394"/>
              <a:gd name="T6" fmla="*/ 0 w 789"/>
              <a:gd name="T7" fmla="*/ 394 h 394"/>
            </a:gdLst>
            <a:ahLst/>
            <a:cxnLst>
              <a:cxn ang="0">
                <a:pos x="T0" y="T1"/>
              </a:cxn>
              <a:cxn ang="0">
                <a:pos x="T2" y="T3"/>
              </a:cxn>
              <a:cxn ang="0">
                <a:pos x="T4" y="T5"/>
              </a:cxn>
              <a:cxn ang="0">
                <a:pos x="T6" y="T7"/>
              </a:cxn>
            </a:cxnLst>
            <a:rect l="0" t="0" r="r" b="b"/>
            <a:pathLst>
              <a:path w="789" h="394">
                <a:moveTo>
                  <a:pt x="0" y="394"/>
                </a:moveTo>
                <a:lnTo>
                  <a:pt x="394" y="0"/>
                </a:lnTo>
                <a:lnTo>
                  <a:pt x="789" y="394"/>
                </a:lnTo>
                <a:lnTo>
                  <a:pt x="0" y="394"/>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5" name="Freeform 29"/>
          <p:cNvSpPr/>
          <p:nvPr/>
        </p:nvSpPr>
        <p:spPr bwMode="auto">
          <a:xfrm>
            <a:off x="8862219" y="3823660"/>
            <a:ext cx="287338" cy="142875"/>
          </a:xfrm>
          <a:custGeom>
            <a:avLst/>
            <a:gdLst>
              <a:gd name="T0" fmla="*/ 0 w 789"/>
              <a:gd name="T1" fmla="*/ 394 h 394"/>
              <a:gd name="T2" fmla="*/ 394 w 789"/>
              <a:gd name="T3" fmla="*/ 0 h 394"/>
              <a:gd name="T4" fmla="*/ 789 w 789"/>
              <a:gd name="T5" fmla="*/ 394 h 394"/>
              <a:gd name="T6" fmla="*/ 0 w 789"/>
              <a:gd name="T7" fmla="*/ 394 h 394"/>
            </a:gdLst>
            <a:ahLst/>
            <a:cxnLst>
              <a:cxn ang="0">
                <a:pos x="T0" y="T1"/>
              </a:cxn>
              <a:cxn ang="0">
                <a:pos x="T2" y="T3"/>
              </a:cxn>
              <a:cxn ang="0">
                <a:pos x="T4" y="T5"/>
              </a:cxn>
              <a:cxn ang="0">
                <a:pos x="T6" y="T7"/>
              </a:cxn>
            </a:cxnLst>
            <a:rect l="0" t="0" r="r" b="b"/>
            <a:pathLst>
              <a:path w="789" h="394">
                <a:moveTo>
                  <a:pt x="0" y="394"/>
                </a:moveTo>
                <a:lnTo>
                  <a:pt x="394" y="0"/>
                </a:lnTo>
                <a:lnTo>
                  <a:pt x="789" y="394"/>
                </a:lnTo>
                <a:lnTo>
                  <a:pt x="0" y="394"/>
                </a:ln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26" name="Freeform 30"/>
          <p:cNvSpPr/>
          <p:nvPr/>
        </p:nvSpPr>
        <p:spPr bwMode="auto">
          <a:xfrm>
            <a:off x="5952332" y="3333122"/>
            <a:ext cx="287338" cy="142875"/>
          </a:xfrm>
          <a:custGeom>
            <a:avLst/>
            <a:gdLst>
              <a:gd name="T0" fmla="*/ 0 w 789"/>
              <a:gd name="T1" fmla="*/ 0 h 394"/>
              <a:gd name="T2" fmla="*/ 394 w 789"/>
              <a:gd name="T3" fmla="*/ 394 h 394"/>
              <a:gd name="T4" fmla="*/ 789 w 789"/>
              <a:gd name="T5" fmla="*/ 0 h 394"/>
              <a:gd name="T6" fmla="*/ 0 w 789"/>
              <a:gd name="T7" fmla="*/ 0 h 394"/>
            </a:gdLst>
            <a:ahLst/>
            <a:cxnLst>
              <a:cxn ang="0">
                <a:pos x="T0" y="T1"/>
              </a:cxn>
              <a:cxn ang="0">
                <a:pos x="T2" y="T3"/>
              </a:cxn>
              <a:cxn ang="0">
                <a:pos x="T4" y="T5"/>
              </a:cxn>
              <a:cxn ang="0">
                <a:pos x="T6" y="T7"/>
              </a:cxn>
            </a:cxnLst>
            <a:rect l="0" t="0" r="r" b="b"/>
            <a:pathLst>
              <a:path w="789" h="394">
                <a:moveTo>
                  <a:pt x="0" y="0"/>
                </a:moveTo>
                <a:lnTo>
                  <a:pt x="394" y="394"/>
                </a:lnTo>
                <a:lnTo>
                  <a:pt x="789" y="0"/>
                </a:lnTo>
                <a:lnTo>
                  <a:pt x="0" y="0"/>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27" name="Oval 31"/>
          <p:cNvSpPr>
            <a:spLocks noChangeArrowheads="1"/>
          </p:cNvSpPr>
          <p:nvPr/>
        </p:nvSpPr>
        <p:spPr bwMode="auto">
          <a:xfrm>
            <a:off x="1686719"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Oval 32"/>
          <p:cNvSpPr>
            <a:spLocks noChangeArrowheads="1"/>
          </p:cNvSpPr>
          <p:nvPr/>
        </p:nvSpPr>
        <p:spPr bwMode="auto">
          <a:xfrm>
            <a:off x="10417969" y="3606172"/>
            <a:ext cx="87313" cy="87313"/>
          </a:xfrm>
          <a:prstGeom prst="ellipse">
            <a:avLst/>
          </a:pr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矩形 28"/>
          <p:cNvSpPr/>
          <p:nvPr/>
        </p:nvSpPr>
        <p:spPr>
          <a:xfrm>
            <a:off x="1653143" y="2380572"/>
            <a:ext cx="2828419" cy="923330"/>
          </a:xfrm>
          <a:prstGeom prst="rect">
            <a:avLst/>
          </a:prstGeom>
        </p:spPr>
        <p:txBody>
          <a:bodyPr wrap="square">
            <a:spAutoFit/>
          </a:bodyPr>
          <a:lstStyle/>
          <a:p>
            <a:pPr>
              <a:lnSpc>
                <a:spcPct val="150000"/>
              </a:lnSpc>
            </a:pPr>
            <a:r>
              <a:rPr lang="zh-CN" altLang="en-US" sz="1200" dirty="0">
                <a:latin typeface="微软雅黑" panose="020B0503020204020204" charset="-122"/>
                <a:ea typeface="微软雅黑" panose="020B0503020204020204" charset="-122"/>
              </a:rPr>
              <a:t>请先将要替换的图片裁剪成原图片长宽比例，然后在原图片上单击右键填充图片，这样替换后图片就不会</a:t>
            </a:r>
            <a:r>
              <a:rPr lang="zh-CN" altLang="en-US" sz="1200" dirty="0" smtClean="0">
                <a:latin typeface="微软雅黑" panose="020B0503020204020204" charset="-122"/>
                <a:ea typeface="微软雅黑" panose="020B0503020204020204" charset="-122"/>
              </a:rPr>
              <a:t>变形</a:t>
            </a:r>
            <a:endParaRPr lang="zh-CN" altLang="en-US" sz="1200" dirty="0">
              <a:latin typeface="微软雅黑" panose="020B0503020204020204" charset="-122"/>
              <a:ea typeface="微软雅黑" panose="020B0503020204020204" charset="-122"/>
            </a:endParaRPr>
          </a:p>
        </p:txBody>
      </p:sp>
      <p:sp>
        <p:nvSpPr>
          <p:cNvPr id="30" name="矩形 29"/>
          <p:cNvSpPr/>
          <p:nvPr/>
        </p:nvSpPr>
        <p:spPr>
          <a:xfrm>
            <a:off x="1653143" y="2036380"/>
            <a:ext cx="2828419" cy="338554"/>
          </a:xfrm>
          <a:prstGeom prst="rect">
            <a:avLst/>
          </a:prstGeom>
        </p:spPr>
        <p:txBody>
          <a:bodyPr wrap="square">
            <a:spAutoFit/>
          </a:bodyPr>
          <a:lstStyle/>
          <a:p>
            <a:r>
              <a:rPr lang="zh-CN" altLang="en-US" sz="1600" b="1" dirty="0">
                <a:solidFill>
                  <a:schemeClr val="tx1"/>
                </a:solidFill>
                <a:latin typeface="微软雅黑" panose="020B0503020204020204" charset="-122"/>
                <a:ea typeface="微软雅黑" panose="020B0503020204020204" charset="-122"/>
              </a:rPr>
              <a:t>在这里输入您的文字内容</a:t>
            </a:r>
            <a:endParaRPr lang="zh-CN" altLang="en-US" sz="1600" b="1" dirty="0">
              <a:solidFill>
                <a:schemeClr val="tx1"/>
              </a:solidFill>
              <a:latin typeface="微软雅黑" panose="020B0503020204020204" charset="-122"/>
              <a:ea typeface="微软雅黑" panose="020B0503020204020204" charset="-122"/>
            </a:endParaRPr>
          </a:p>
        </p:txBody>
      </p:sp>
      <p:sp>
        <p:nvSpPr>
          <p:cNvPr id="31" name="矩形 30"/>
          <p:cNvSpPr/>
          <p:nvPr/>
        </p:nvSpPr>
        <p:spPr>
          <a:xfrm>
            <a:off x="7762009" y="2380572"/>
            <a:ext cx="2828419" cy="923330"/>
          </a:xfrm>
          <a:prstGeom prst="rect">
            <a:avLst/>
          </a:prstGeom>
        </p:spPr>
        <p:txBody>
          <a:bodyPr wrap="square">
            <a:spAutoFit/>
          </a:bodyPr>
          <a:lstStyle/>
          <a:p>
            <a:pPr>
              <a:lnSpc>
                <a:spcPct val="150000"/>
              </a:lnSpc>
            </a:pPr>
            <a:r>
              <a:rPr lang="zh-CN" altLang="en-US" sz="1200" dirty="0">
                <a:latin typeface="微软雅黑" panose="020B0503020204020204" charset="-122"/>
                <a:ea typeface="微软雅黑" panose="020B0503020204020204" charset="-122"/>
              </a:rPr>
              <a:t>请先将要替换的图片裁剪成原图片长宽比例，然后在原图片上单击右键填充图片，这样替换后图片就不会变形</a:t>
            </a:r>
            <a:endParaRPr lang="zh-CN" altLang="en-US" sz="1200" dirty="0">
              <a:latin typeface="微软雅黑" panose="020B0503020204020204" charset="-122"/>
              <a:ea typeface="微软雅黑" panose="020B0503020204020204" charset="-122"/>
            </a:endParaRPr>
          </a:p>
        </p:txBody>
      </p:sp>
      <p:sp>
        <p:nvSpPr>
          <p:cNvPr id="32" name="矩形 31"/>
          <p:cNvSpPr/>
          <p:nvPr/>
        </p:nvSpPr>
        <p:spPr>
          <a:xfrm>
            <a:off x="7762009" y="2036380"/>
            <a:ext cx="2828419" cy="338554"/>
          </a:xfrm>
          <a:prstGeom prst="rect">
            <a:avLst/>
          </a:prstGeom>
        </p:spPr>
        <p:txBody>
          <a:bodyPr wrap="square">
            <a:spAutoFit/>
          </a:bodyPr>
          <a:lstStyle/>
          <a:p>
            <a:r>
              <a:rPr lang="zh-CN" altLang="en-US" sz="1600" b="1" dirty="0">
                <a:solidFill>
                  <a:schemeClr val="tx1"/>
                </a:solidFill>
                <a:latin typeface="微软雅黑" panose="020B0503020204020204" charset="-122"/>
                <a:ea typeface="微软雅黑" panose="020B0503020204020204" charset="-122"/>
              </a:rPr>
              <a:t>在这里输入您的文字内容</a:t>
            </a:r>
            <a:endParaRPr lang="zh-CN" altLang="en-US" sz="1600" b="1" dirty="0">
              <a:solidFill>
                <a:schemeClr val="tx1"/>
              </a:solidFill>
              <a:latin typeface="微软雅黑" panose="020B0503020204020204" charset="-122"/>
              <a:ea typeface="微软雅黑" panose="020B0503020204020204" charset="-122"/>
            </a:endParaRPr>
          </a:p>
        </p:txBody>
      </p:sp>
      <p:sp>
        <p:nvSpPr>
          <p:cNvPr id="33" name="矩形 32"/>
          <p:cNvSpPr/>
          <p:nvPr/>
        </p:nvSpPr>
        <p:spPr>
          <a:xfrm>
            <a:off x="4707581" y="4361773"/>
            <a:ext cx="2828419" cy="923330"/>
          </a:xfrm>
          <a:prstGeom prst="rect">
            <a:avLst/>
          </a:prstGeom>
        </p:spPr>
        <p:txBody>
          <a:bodyPr wrap="square">
            <a:spAutoFit/>
          </a:bodyPr>
          <a:lstStyle/>
          <a:p>
            <a:pPr>
              <a:lnSpc>
                <a:spcPct val="150000"/>
              </a:lnSpc>
            </a:pPr>
            <a:r>
              <a:rPr lang="zh-CN" altLang="en-US" sz="1200" dirty="0">
                <a:latin typeface="微软雅黑" panose="020B0503020204020204" charset="-122"/>
                <a:ea typeface="微软雅黑" panose="020B0503020204020204" charset="-122"/>
              </a:rPr>
              <a:t>请先将要替换的图片裁剪成原图片长宽比例，然后在原图片上单击右键填充图片，这样替换后图片就不会变形</a:t>
            </a:r>
            <a:endParaRPr lang="zh-CN" altLang="en-US" sz="1200" dirty="0">
              <a:latin typeface="微软雅黑" panose="020B0503020204020204" charset="-122"/>
              <a:ea typeface="微软雅黑" panose="020B0503020204020204" charset="-122"/>
            </a:endParaRPr>
          </a:p>
        </p:txBody>
      </p:sp>
      <p:sp>
        <p:nvSpPr>
          <p:cNvPr id="34" name="矩形 33"/>
          <p:cNvSpPr/>
          <p:nvPr/>
        </p:nvSpPr>
        <p:spPr>
          <a:xfrm>
            <a:off x="4707581" y="4017581"/>
            <a:ext cx="2828419" cy="338554"/>
          </a:xfrm>
          <a:prstGeom prst="rect">
            <a:avLst/>
          </a:prstGeom>
        </p:spPr>
        <p:txBody>
          <a:bodyPr wrap="square">
            <a:spAutoFit/>
          </a:bodyPr>
          <a:lstStyle/>
          <a:p>
            <a:r>
              <a:rPr lang="zh-CN" altLang="en-US" sz="1600" b="1" dirty="0">
                <a:solidFill>
                  <a:schemeClr val="tx1"/>
                </a:solidFill>
                <a:latin typeface="微软雅黑" panose="020B0503020204020204" charset="-122"/>
                <a:ea typeface="微软雅黑" panose="020B0503020204020204" charset="-122"/>
              </a:rPr>
              <a:t>在这里输入您的文字内容</a:t>
            </a:r>
            <a:endParaRPr lang="zh-CN" altLang="en-US" sz="1600" b="1" dirty="0">
              <a:solidFill>
                <a:schemeClr val="tx1"/>
              </a:solidFill>
              <a:latin typeface="微软雅黑" panose="020B0503020204020204" charset="-122"/>
              <a:ea typeface="微软雅黑" panose="020B0503020204020204" charset="-122"/>
            </a:endParaRPr>
          </a:p>
        </p:txBody>
      </p:sp>
    </p:spTree>
  </p:cSld>
  <p:clrMapOvr>
    <a:masterClrMapping/>
  </p:clrMapOvr>
  <p:transition advTm="10735">
    <p:checke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p:nvSpPr>
        <p:spPr>
          <a:xfrm>
            <a:off x="0" y="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0" y="786699"/>
            <a:ext cx="12192000" cy="72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0" y="1870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50000" t="22577" r="33175" b="52295"/>
          <a:stretch>
            <a:fillRect/>
          </a:stretch>
        </p:blipFill>
        <p:spPr>
          <a:xfrm>
            <a:off x="239349" y="144001"/>
            <a:ext cx="638808" cy="536660"/>
          </a:xfrm>
          <a:prstGeom prst="rect">
            <a:avLst/>
          </a:prstGeom>
        </p:spPr>
      </p:pic>
      <p:sp>
        <p:nvSpPr>
          <p:cNvPr id="7" name="矩形 6"/>
          <p:cNvSpPr/>
          <p:nvPr/>
        </p:nvSpPr>
        <p:spPr>
          <a:xfrm>
            <a:off x="922067" y="166109"/>
            <a:ext cx="264687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微软雅黑" panose="020B0503020204020204" charset="-122"/>
                <a:ea typeface="微软雅黑" panose="020B0503020204020204" charset="-122"/>
              </a:rPr>
              <a:t>单击添加文本标题</a:t>
            </a:r>
            <a:endParaRPr lang="zh-CN" altLang="en-US" sz="2400" b="1"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11499697" y="227665"/>
            <a:ext cx="432000" cy="369332"/>
          </a:xfrm>
          <a:prstGeom prst="rect">
            <a:avLst/>
          </a:prstGeom>
        </p:spPr>
        <p:txBody>
          <a:bodyPr wrap="none" lIns="0" tIns="0" rIns="0" bIns="0" anchor="ctr">
            <a:noAutofit/>
          </a:bodyPr>
          <a:lstStyle/>
          <a:p>
            <a:pPr algn="ctr"/>
            <a:fld id="{0C913308-F349-4B6D-A68A-DD1791B4A57B}" type="slidenum">
              <a:rPr lang="zh-CN" altLang="en-US" sz="2665">
                <a:solidFill>
                  <a:srgbClr val="FFC000"/>
                </a:solidFill>
              </a:rPr>
            </a:fld>
            <a:endParaRPr lang="zh-CN" altLang="en-US" sz="2665" dirty="0">
              <a:solidFill>
                <a:srgbClr val="FFC000"/>
              </a:solidFill>
            </a:endParaRPr>
          </a:p>
        </p:txBody>
      </p:sp>
      <p:sp>
        <p:nvSpPr>
          <p:cNvPr id="8" name="Freeform 5"/>
          <p:cNvSpPr/>
          <p:nvPr/>
        </p:nvSpPr>
        <p:spPr bwMode="auto">
          <a:xfrm>
            <a:off x="3030379" y="2264336"/>
            <a:ext cx="3416300" cy="3424238"/>
          </a:xfrm>
          <a:custGeom>
            <a:avLst/>
            <a:gdLst>
              <a:gd name="T0" fmla="*/ 2462 w 4677"/>
              <a:gd name="T1" fmla="*/ 0 h 4677"/>
              <a:gd name="T2" fmla="*/ 2781 w 4677"/>
              <a:gd name="T3" fmla="*/ 314 h 4677"/>
              <a:gd name="T4" fmla="*/ 3178 w 4677"/>
              <a:gd name="T5" fmla="*/ 153 h 4677"/>
              <a:gd name="T6" fmla="*/ 3385 w 4677"/>
              <a:gd name="T7" fmla="*/ 550 h 4677"/>
              <a:gd name="T8" fmla="*/ 3813 w 4677"/>
              <a:gd name="T9" fmla="*/ 519 h 4677"/>
              <a:gd name="T10" fmla="*/ 3886 w 4677"/>
              <a:gd name="T11" fmla="*/ 961 h 4677"/>
              <a:gd name="T12" fmla="*/ 4303 w 4677"/>
              <a:gd name="T13" fmla="*/ 1064 h 4677"/>
              <a:gd name="T14" fmla="*/ 4236 w 4677"/>
              <a:gd name="T15" fmla="*/ 1506 h 4677"/>
              <a:gd name="T16" fmla="*/ 4601 w 4677"/>
              <a:gd name="T17" fmla="*/ 1733 h 4677"/>
              <a:gd name="T18" fmla="*/ 4400 w 4677"/>
              <a:gd name="T19" fmla="*/ 2134 h 4677"/>
              <a:gd name="T20" fmla="*/ 4677 w 4677"/>
              <a:gd name="T21" fmla="*/ 2462 h 4677"/>
              <a:gd name="T22" fmla="*/ 4363 w 4677"/>
              <a:gd name="T23" fmla="*/ 2781 h 4677"/>
              <a:gd name="T24" fmla="*/ 4525 w 4677"/>
              <a:gd name="T25" fmla="*/ 3178 h 4677"/>
              <a:gd name="T26" fmla="*/ 4127 w 4677"/>
              <a:gd name="T27" fmla="*/ 3385 h 4677"/>
              <a:gd name="T28" fmla="*/ 4158 w 4677"/>
              <a:gd name="T29" fmla="*/ 3813 h 4677"/>
              <a:gd name="T30" fmla="*/ 3716 w 4677"/>
              <a:gd name="T31" fmla="*/ 3886 h 4677"/>
              <a:gd name="T32" fmla="*/ 3614 w 4677"/>
              <a:gd name="T33" fmla="*/ 4303 h 4677"/>
              <a:gd name="T34" fmla="*/ 3171 w 4677"/>
              <a:gd name="T35" fmla="*/ 4237 h 4677"/>
              <a:gd name="T36" fmla="*/ 2944 w 4677"/>
              <a:gd name="T37" fmla="*/ 4601 h 4677"/>
              <a:gd name="T38" fmla="*/ 2544 w 4677"/>
              <a:gd name="T39" fmla="*/ 4401 h 4677"/>
              <a:gd name="T40" fmla="*/ 2216 w 4677"/>
              <a:gd name="T41" fmla="*/ 4677 h 4677"/>
              <a:gd name="T42" fmla="*/ 1896 w 4677"/>
              <a:gd name="T43" fmla="*/ 4363 h 4677"/>
              <a:gd name="T44" fmla="*/ 1499 w 4677"/>
              <a:gd name="T45" fmla="*/ 4525 h 4677"/>
              <a:gd name="T46" fmla="*/ 1293 w 4677"/>
              <a:gd name="T47" fmla="*/ 4128 h 4677"/>
              <a:gd name="T48" fmla="*/ 864 w 4677"/>
              <a:gd name="T49" fmla="*/ 4158 h 4677"/>
              <a:gd name="T50" fmla="*/ 791 w 4677"/>
              <a:gd name="T51" fmla="*/ 3717 h 4677"/>
              <a:gd name="T52" fmla="*/ 374 w 4677"/>
              <a:gd name="T53" fmla="*/ 3614 h 4677"/>
              <a:gd name="T54" fmla="*/ 441 w 4677"/>
              <a:gd name="T55" fmla="*/ 3171 h 4677"/>
              <a:gd name="T56" fmla="*/ 76 w 4677"/>
              <a:gd name="T57" fmla="*/ 2945 h 4677"/>
              <a:gd name="T58" fmla="*/ 277 w 4677"/>
              <a:gd name="T59" fmla="*/ 2544 h 4677"/>
              <a:gd name="T60" fmla="*/ 0 w 4677"/>
              <a:gd name="T61" fmla="*/ 2216 h 4677"/>
              <a:gd name="T62" fmla="*/ 314 w 4677"/>
              <a:gd name="T63" fmla="*/ 1897 h 4677"/>
              <a:gd name="T64" fmla="*/ 152 w 4677"/>
              <a:gd name="T65" fmla="*/ 1499 h 4677"/>
              <a:gd name="T66" fmla="*/ 550 w 4677"/>
              <a:gd name="T67" fmla="*/ 1293 h 4677"/>
              <a:gd name="T68" fmla="*/ 519 w 4677"/>
              <a:gd name="T69" fmla="*/ 865 h 4677"/>
              <a:gd name="T70" fmla="*/ 961 w 4677"/>
              <a:gd name="T71" fmla="*/ 792 h 4677"/>
              <a:gd name="T72" fmla="*/ 1063 w 4677"/>
              <a:gd name="T73" fmla="*/ 375 h 4677"/>
              <a:gd name="T74" fmla="*/ 1506 w 4677"/>
              <a:gd name="T75" fmla="*/ 441 h 4677"/>
              <a:gd name="T76" fmla="*/ 1733 w 4677"/>
              <a:gd name="T77" fmla="*/ 77 h 4677"/>
              <a:gd name="T78" fmla="*/ 2133 w 4677"/>
              <a:gd name="T79" fmla="*/ 277 h 4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77" h="4677">
                <a:moveTo>
                  <a:pt x="2216" y="0"/>
                </a:moveTo>
                <a:lnTo>
                  <a:pt x="2462" y="0"/>
                </a:lnTo>
                <a:lnTo>
                  <a:pt x="2544" y="277"/>
                </a:lnTo>
                <a:cubicBezTo>
                  <a:pt x="2624" y="285"/>
                  <a:pt x="2703" y="297"/>
                  <a:pt x="2781" y="314"/>
                </a:cubicBezTo>
                <a:lnTo>
                  <a:pt x="2944" y="77"/>
                </a:lnTo>
                <a:lnTo>
                  <a:pt x="3178" y="153"/>
                </a:lnTo>
                <a:lnTo>
                  <a:pt x="3171" y="441"/>
                </a:lnTo>
                <a:cubicBezTo>
                  <a:pt x="3244" y="473"/>
                  <a:pt x="3316" y="510"/>
                  <a:pt x="3385" y="550"/>
                </a:cubicBezTo>
                <a:lnTo>
                  <a:pt x="3614" y="375"/>
                </a:lnTo>
                <a:lnTo>
                  <a:pt x="3813" y="519"/>
                </a:lnTo>
                <a:lnTo>
                  <a:pt x="3716" y="792"/>
                </a:lnTo>
                <a:cubicBezTo>
                  <a:pt x="3776" y="845"/>
                  <a:pt x="3833" y="901"/>
                  <a:pt x="3886" y="961"/>
                </a:cubicBezTo>
                <a:lnTo>
                  <a:pt x="4158" y="865"/>
                </a:lnTo>
                <a:lnTo>
                  <a:pt x="4303" y="1064"/>
                </a:lnTo>
                <a:lnTo>
                  <a:pt x="4127" y="1293"/>
                </a:lnTo>
                <a:cubicBezTo>
                  <a:pt x="4168" y="1362"/>
                  <a:pt x="4204" y="1433"/>
                  <a:pt x="4236" y="1506"/>
                </a:cubicBezTo>
                <a:lnTo>
                  <a:pt x="4525" y="1499"/>
                </a:lnTo>
                <a:lnTo>
                  <a:pt x="4601" y="1733"/>
                </a:lnTo>
                <a:lnTo>
                  <a:pt x="4363" y="1897"/>
                </a:lnTo>
                <a:cubicBezTo>
                  <a:pt x="4380" y="1974"/>
                  <a:pt x="4393" y="2053"/>
                  <a:pt x="4400" y="2134"/>
                </a:cubicBezTo>
                <a:lnTo>
                  <a:pt x="4677" y="2216"/>
                </a:lnTo>
                <a:lnTo>
                  <a:pt x="4677" y="2462"/>
                </a:lnTo>
                <a:lnTo>
                  <a:pt x="4400" y="2544"/>
                </a:lnTo>
                <a:cubicBezTo>
                  <a:pt x="4393" y="2624"/>
                  <a:pt x="4380" y="2703"/>
                  <a:pt x="4363" y="2781"/>
                </a:cubicBezTo>
                <a:lnTo>
                  <a:pt x="4601" y="2945"/>
                </a:lnTo>
                <a:lnTo>
                  <a:pt x="4525" y="3178"/>
                </a:lnTo>
                <a:lnTo>
                  <a:pt x="4236" y="3171"/>
                </a:lnTo>
                <a:cubicBezTo>
                  <a:pt x="4204" y="3245"/>
                  <a:pt x="4168" y="3316"/>
                  <a:pt x="4127" y="3385"/>
                </a:cubicBezTo>
                <a:lnTo>
                  <a:pt x="4303" y="3614"/>
                </a:lnTo>
                <a:lnTo>
                  <a:pt x="4158" y="3813"/>
                </a:lnTo>
                <a:lnTo>
                  <a:pt x="3886" y="3717"/>
                </a:lnTo>
                <a:cubicBezTo>
                  <a:pt x="3833" y="3776"/>
                  <a:pt x="3776" y="3833"/>
                  <a:pt x="3716" y="3886"/>
                </a:cubicBezTo>
                <a:lnTo>
                  <a:pt x="3813" y="4159"/>
                </a:lnTo>
                <a:lnTo>
                  <a:pt x="3614" y="4303"/>
                </a:lnTo>
                <a:lnTo>
                  <a:pt x="3385" y="4128"/>
                </a:lnTo>
                <a:cubicBezTo>
                  <a:pt x="3316" y="4168"/>
                  <a:pt x="3244" y="4204"/>
                  <a:pt x="3171" y="4237"/>
                </a:cubicBezTo>
                <a:lnTo>
                  <a:pt x="3178" y="4525"/>
                </a:lnTo>
                <a:lnTo>
                  <a:pt x="2944" y="4601"/>
                </a:lnTo>
                <a:lnTo>
                  <a:pt x="2781" y="4363"/>
                </a:lnTo>
                <a:cubicBezTo>
                  <a:pt x="2703" y="4380"/>
                  <a:pt x="2624" y="4393"/>
                  <a:pt x="2544" y="4401"/>
                </a:cubicBezTo>
                <a:lnTo>
                  <a:pt x="2461" y="4677"/>
                </a:lnTo>
                <a:lnTo>
                  <a:pt x="2216" y="4677"/>
                </a:lnTo>
                <a:lnTo>
                  <a:pt x="2133" y="4401"/>
                </a:lnTo>
                <a:cubicBezTo>
                  <a:pt x="2053" y="4393"/>
                  <a:pt x="1974" y="4380"/>
                  <a:pt x="1896" y="4363"/>
                </a:cubicBezTo>
                <a:lnTo>
                  <a:pt x="1733" y="4601"/>
                </a:lnTo>
                <a:lnTo>
                  <a:pt x="1499" y="4525"/>
                </a:lnTo>
                <a:lnTo>
                  <a:pt x="1506" y="4237"/>
                </a:lnTo>
                <a:cubicBezTo>
                  <a:pt x="1433" y="4204"/>
                  <a:pt x="1361" y="4168"/>
                  <a:pt x="1293" y="4128"/>
                </a:cubicBezTo>
                <a:lnTo>
                  <a:pt x="1063" y="4303"/>
                </a:lnTo>
                <a:lnTo>
                  <a:pt x="864" y="4158"/>
                </a:lnTo>
                <a:lnTo>
                  <a:pt x="961" y="3886"/>
                </a:lnTo>
                <a:cubicBezTo>
                  <a:pt x="901" y="3833"/>
                  <a:pt x="844" y="3776"/>
                  <a:pt x="791" y="3717"/>
                </a:cubicBezTo>
                <a:lnTo>
                  <a:pt x="519" y="3813"/>
                </a:lnTo>
                <a:lnTo>
                  <a:pt x="374" y="3614"/>
                </a:lnTo>
                <a:lnTo>
                  <a:pt x="550" y="3385"/>
                </a:lnTo>
                <a:cubicBezTo>
                  <a:pt x="509" y="3316"/>
                  <a:pt x="473" y="3245"/>
                  <a:pt x="441" y="3171"/>
                </a:cubicBezTo>
                <a:lnTo>
                  <a:pt x="152" y="3178"/>
                </a:lnTo>
                <a:lnTo>
                  <a:pt x="76" y="2945"/>
                </a:lnTo>
                <a:lnTo>
                  <a:pt x="314" y="2781"/>
                </a:lnTo>
                <a:cubicBezTo>
                  <a:pt x="297" y="2703"/>
                  <a:pt x="285" y="2624"/>
                  <a:pt x="277" y="2544"/>
                </a:cubicBezTo>
                <a:lnTo>
                  <a:pt x="0" y="2462"/>
                </a:lnTo>
                <a:lnTo>
                  <a:pt x="0" y="2216"/>
                </a:lnTo>
                <a:lnTo>
                  <a:pt x="277" y="2134"/>
                </a:lnTo>
                <a:cubicBezTo>
                  <a:pt x="285" y="2053"/>
                  <a:pt x="297" y="1974"/>
                  <a:pt x="314" y="1897"/>
                </a:cubicBezTo>
                <a:lnTo>
                  <a:pt x="76" y="1733"/>
                </a:lnTo>
                <a:lnTo>
                  <a:pt x="152" y="1499"/>
                </a:lnTo>
                <a:lnTo>
                  <a:pt x="441" y="1506"/>
                </a:lnTo>
                <a:cubicBezTo>
                  <a:pt x="473" y="1433"/>
                  <a:pt x="509" y="1362"/>
                  <a:pt x="550" y="1293"/>
                </a:cubicBezTo>
                <a:lnTo>
                  <a:pt x="374" y="1064"/>
                </a:lnTo>
                <a:lnTo>
                  <a:pt x="519" y="865"/>
                </a:lnTo>
                <a:lnTo>
                  <a:pt x="791" y="961"/>
                </a:lnTo>
                <a:cubicBezTo>
                  <a:pt x="844" y="901"/>
                  <a:pt x="901" y="845"/>
                  <a:pt x="961" y="792"/>
                </a:cubicBezTo>
                <a:lnTo>
                  <a:pt x="864" y="519"/>
                </a:lnTo>
                <a:lnTo>
                  <a:pt x="1063" y="375"/>
                </a:lnTo>
                <a:lnTo>
                  <a:pt x="1293" y="550"/>
                </a:lnTo>
                <a:cubicBezTo>
                  <a:pt x="1361" y="510"/>
                  <a:pt x="1433" y="473"/>
                  <a:pt x="1506" y="441"/>
                </a:cubicBezTo>
                <a:lnTo>
                  <a:pt x="1499" y="153"/>
                </a:lnTo>
                <a:lnTo>
                  <a:pt x="1733" y="77"/>
                </a:lnTo>
                <a:lnTo>
                  <a:pt x="1896" y="314"/>
                </a:lnTo>
                <a:cubicBezTo>
                  <a:pt x="1974" y="297"/>
                  <a:pt x="2053" y="285"/>
                  <a:pt x="2133" y="277"/>
                </a:cubicBezTo>
                <a:lnTo>
                  <a:pt x="2216" y="0"/>
                </a:lnTo>
                <a:close/>
              </a:path>
            </a:pathLst>
          </a:custGeom>
          <a:gradFill flip="none" rotWithShape="1">
            <a:gsLst>
              <a:gs pos="0">
                <a:schemeClr val="bg1"/>
              </a:gs>
              <a:gs pos="100000">
                <a:schemeClr val="bg1">
                  <a:lumMod val="7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0" name="Freeform 6"/>
          <p:cNvSpPr/>
          <p:nvPr/>
        </p:nvSpPr>
        <p:spPr bwMode="auto">
          <a:xfrm>
            <a:off x="896779" y="1635368"/>
            <a:ext cx="2744787" cy="2751138"/>
          </a:xfrm>
          <a:custGeom>
            <a:avLst/>
            <a:gdLst>
              <a:gd name="T0" fmla="*/ 2199 w 3758"/>
              <a:gd name="T1" fmla="*/ 270 h 3758"/>
              <a:gd name="T2" fmla="*/ 2546 w 3758"/>
              <a:gd name="T3" fmla="*/ 121 h 3758"/>
              <a:gd name="T4" fmla="*/ 2790 w 3758"/>
              <a:gd name="T5" fmla="*/ 516 h 3758"/>
              <a:gd name="T6" fmla="*/ 3168 w 3758"/>
              <a:gd name="T7" fmla="*/ 510 h 3758"/>
              <a:gd name="T8" fmla="*/ 3243 w 3758"/>
              <a:gd name="T9" fmla="*/ 968 h 3758"/>
              <a:gd name="T10" fmla="*/ 3594 w 3758"/>
              <a:gd name="T11" fmla="*/ 1107 h 3758"/>
              <a:gd name="T12" fmla="*/ 3487 w 3758"/>
              <a:gd name="T13" fmla="*/ 1559 h 3758"/>
              <a:gd name="T14" fmla="*/ 3758 w 3758"/>
              <a:gd name="T15" fmla="*/ 1822 h 3758"/>
              <a:gd name="T16" fmla="*/ 3488 w 3758"/>
              <a:gd name="T17" fmla="*/ 2199 h 3758"/>
              <a:gd name="T18" fmla="*/ 3637 w 3758"/>
              <a:gd name="T19" fmla="*/ 2545 h 3758"/>
              <a:gd name="T20" fmla="*/ 3242 w 3758"/>
              <a:gd name="T21" fmla="*/ 2790 h 3758"/>
              <a:gd name="T22" fmla="*/ 3248 w 3758"/>
              <a:gd name="T23" fmla="*/ 3167 h 3758"/>
              <a:gd name="T24" fmla="*/ 2790 w 3758"/>
              <a:gd name="T25" fmla="*/ 3242 h 3758"/>
              <a:gd name="T26" fmla="*/ 2651 w 3758"/>
              <a:gd name="T27" fmla="*/ 3593 h 3758"/>
              <a:gd name="T28" fmla="*/ 2199 w 3758"/>
              <a:gd name="T29" fmla="*/ 3487 h 3758"/>
              <a:gd name="T30" fmla="*/ 1936 w 3758"/>
              <a:gd name="T31" fmla="*/ 3758 h 3758"/>
              <a:gd name="T32" fmla="*/ 1559 w 3758"/>
              <a:gd name="T33" fmla="*/ 3487 h 3758"/>
              <a:gd name="T34" fmla="*/ 1213 w 3758"/>
              <a:gd name="T35" fmla="*/ 3637 h 3758"/>
              <a:gd name="T36" fmla="*/ 968 w 3758"/>
              <a:gd name="T37" fmla="*/ 3242 h 3758"/>
              <a:gd name="T38" fmla="*/ 591 w 3758"/>
              <a:gd name="T39" fmla="*/ 3248 h 3758"/>
              <a:gd name="T40" fmla="*/ 516 w 3758"/>
              <a:gd name="T41" fmla="*/ 2790 h 3758"/>
              <a:gd name="T42" fmla="*/ 165 w 3758"/>
              <a:gd name="T43" fmla="*/ 2651 h 3758"/>
              <a:gd name="T44" fmla="*/ 271 w 3758"/>
              <a:gd name="T45" fmla="*/ 2198 h 3758"/>
              <a:gd name="T46" fmla="*/ 0 w 3758"/>
              <a:gd name="T47" fmla="*/ 1936 h 3758"/>
              <a:gd name="T48" fmla="*/ 271 w 3758"/>
              <a:gd name="T49" fmla="*/ 1558 h 3758"/>
              <a:gd name="T50" fmla="*/ 121 w 3758"/>
              <a:gd name="T51" fmla="*/ 1212 h 3758"/>
              <a:gd name="T52" fmla="*/ 516 w 3758"/>
              <a:gd name="T53" fmla="*/ 968 h 3758"/>
              <a:gd name="T54" fmla="*/ 510 w 3758"/>
              <a:gd name="T55" fmla="*/ 590 h 3758"/>
              <a:gd name="T56" fmla="*/ 968 w 3758"/>
              <a:gd name="T57" fmla="*/ 515 h 3758"/>
              <a:gd name="T58" fmla="*/ 1107 w 3758"/>
              <a:gd name="T59" fmla="*/ 164 h 3758"/>
              <a:gd name="T60" fmla="*/ 1560 w 3758"/>
              <a:gd name="T61" fmla="*/ 271 h 3758"/>
              <a:gd name="T62" fmla="*/ 1822 w 3758"/>
              <a:gd name="T63" fmla="*/ 0 h 3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58" h="3758">
                <a:moveTo>
                  <a:pt x="1917" y="240"/>
                </a:moveTo>
                <a:cubicBezTo>
                  <a:pt x="2013" y="242"/>
                  <a:pt x="2108" y="252"/>
                  <a:pt x="2199" y="270"/>
                </a:cubicBezTo>
                <a:lnTo>
                  <a:pt x="2344" y="57"/>
                </a:lnTo>
                <a:lnTo>
                  <a:pt x="2546" y="121"/>
                </a:lnTo>
                <a:lnTo>
                  <a:pt x="2541" y="379"/>
                </a:lnTo>
                <a:cubicBezTo>
                  <a:pt x="2628" y="417"/>
                  <a:pt x="2712" y="463"/>
                  <a:pt x="2790" y="516"/>
                </a:cubicBezTo>
                <a:lnTo>
                  <a:pt x="3006" y="374"/>
                </a:lnTo>
                <a:lnTo>
                  <a:pt x="3168" y="510"/>
                </a:lnTo>
                <a:lnTo>
                  <a:pt x="3065" y="747"/>
                </a:lnTo>
                <a:cubicBezTo>
                  <a:pt x="3130" y="815"/>
                  <a:pt x="3190" y="889"/>
                  <a:pt x="3243" y="968"/>
                </a:cubicBezTo>
                <a:lnTo>
                  <a:pt x="3496" y="919"/>
                </a:lnTo>
                <a:lnTo>
                  <a:pt x="3594" y="1107"/>
                </a:lnTo>
                <a:lnTo>
                  <a:pt x="3408" y="1286"/>
                </a:lnTo>
                <a:cubicBezTo>
                  <a:pt x="3442" y="1374"/>
                  <a:pt x="3469" y="1465"/>
                  <a:pt x="3487" y="1559"/>
                </a:cubicBezTo>
                <a:lnTo>
                  <a:pt x="3740" y="1611"/>
                </a:lnTo>
                <a:lnTo>
                  <a:pt x="3758" y="1822"/>
                </a:lnTo>
                <a:lnTo>
                  <a:pt x="3518" y="1916"/>
                </a:lnTo>
                <a:cubicBezTo>
                  <a:pt x="3516" y="2013"/>
                  <a:pt x="3506" y="2107"/>
                  <a:pt x="3488" y="2199"/>
                </a:cubicBezTo>
                <a:lnTo>
                  <a:pt x="3701" y="2344"/>
                </a:lnTo>
                <a:lnTo>
                  <a:pt x="3637" y="2545"/>
                </a:lnTo>
                <a:lnTo>
                  <a:pt x="3379" y="2541"/>
                </a:lnTo>
                <a:cubicBezTo>
                  <a:pt x="3341" y="2628"/>
                  <a:pt x="3295" y="2711"/>
                  <a:pt x="3242" y="2790"/>
                </a:cubicBezTo>
                <a:lnTo>
                  <a:pt x="3384" y="3005"/>
                </a:lnTo>
                <a:lnTo>
                  <a:pt x="3248" y="3167"/>
                </a:lnTo>
                <a:lnTo>
                  <a:pt x="3011" y="3064"/>
                </a:lnTo>
                <a:cubicBezTo>
                  <a:pt x="2943" y="3130"/>
                  <a:pt x="2869" y="3189"/>
                  <a:pt x="2790" y="3242"/>
                </a:cubicBezTo>
                <a:lnTo>
                  <a:pt x="2839" y="3496"/>
                </a:lnTo>
                <a:lnTo>
                  <a:pt x="2651" y="3593"/>
                </a:lnTo>
                <a:lnTo>
                  <a:pt x="2472" y="3408"/>
                </a:lnTo>
                <a:cubicBezTo>
                  <a:pt x="2384" y="3442"/>
                  <a:pt x="2293" y="3468"/>
                  <a:pt x="2199" y="3487"/>
                </a:cubicBezTo>
                <a:lnTo>
                  <a:pt x="2147" y="3740"/>
                </a:lnTo>
                <a:lnTo>
                  <a:pt x="1936" y="3758"/>
                </a:lnTo>
                <a:lnTo>
                  <a:pt x="1842" y="3518"/>
                </a:lnTo>
                <a:cubicBezTo>
                  <a:pt x="1745" y="3516"/>
                  <a:pt x="1651" y="3505"/>
                  <a:pt x="1559" y="3487"/>
                </a:cubicBezTo>
                <a:lnTo>
                  <a:pt x="1414" y="3701"/>
                </a:lnTo>
                <a:lnTo>
                  <a:pt x="1213" y="3637"/>
                </a:lnTo>
                <a:lnTo>
                  <a:pt x="1217" y="3379"/>
                </a:lnTo>
                <a:cubicBezTo>
                  <a:pt x="1130" y="3340"/>
                  <a:pt x="1047" y="3295"/>
                  <a:pt x="968" y="3242"/>
                </a:cubicBezTo>
                <a:lnTo>
                  <a:pt x="753" y="3384"/>
                </a:lnTo>
                <a:lnTo>
                  <a:pt x="591" y="3248"/>
                </a:lnTo>
                <a:lnTo>
                  <a:pt x="694" y="3011"/>
                </a:lnTo>
                <a:cubicBezTo>
                  <a:pt x="628" y="2943"/>
                  <a:pt x="569" y="2869"/>
                  <a:pt x="516" y="2790"/>
                </a:cubicBezTo>
                <a:lnTo>
                  <a:pt x="262" y="2838"/>
                </a:lnTo>
                <a:lnTo>
                  <a:pt x="165" y="2651"/>
                </a:lnTo>
                <a:lnTo>
                  <a:pt x="350" y="2471"/>
                </a:lnTo>
                <a:cubicBezTo>
                  <a:pt x="316" y="2384"/>
                  <a:pt x="290" y="2293"/>
                  <a:pt x="271" y="2198"/>
                </a:cubicBezTo>
                <a:lnTo>
                  <a:pt x="18" y="2147"/>
                </a:lnTo>
                <a:lnTo>
                  <a:pt x="0" y="1936"/>
                </a:lnTo>
                <a:lnTo>
                  <a:pt x="240" y="1841"/>
                </a:lnTo>
                <a:cubicBezTo>
                  <a:pt x="242" y="1745"/>
                  <a:pt x="252" y="1650"/>
                  <a:pt x="271" y="1558"/>
                </a:cubicBezTo>
                <a:lnTo>
                  <a:pt x="57" y="1414"/>
                </a:lnTo>
                <a:lnTo>
                  <a:pt x="121" y="1212"/>
                </a:lnTo>
                <a:lnTo>
                  <a:pt x="379" y="1217"/>
                </a:lnTo>
                <a:cubicBezTo>
                  <a:pt x="418" y="1130"/>
                  <a:pt x="463" y="1046"/>
                  <a:pt x="516" y="968"/>
                </a:cubicBezTo>
                <a:lnTo>
                  <a:pt x="374" y="752"/>
                </a:lnTo>
                <a:lnTo>
                  <a:pt x="510" y="590"/>
                </a:lnTo>
                <a:lnTo>
                  <a:pt x="747" y="693"/>
                </a:lnTo>
                <a:cubicBezTo>
                  <a:pt x="815" y="628"/>
                  <a:pt x="889" y="568"/>
                  <a:pt x="968" y="515"/>
                </a:cubicBezTo>
                <a:lnTo>
                  <a:pt x="920" y="262"/>
                </a:lnTo>
                <a:lnTo>
                  <a:pt x="1107" y="164"/>
                </a:lnTo>
                <a:lnTo>
                  <a:pt x="1287" y="350"/>
                </a:lnTo>
                <a:cubicBezTo>
                  <a:pt x="1374" y="316"/>
                  <a:pt x="1465" y="289"/>
                  <a:pt x="1560" y="271"/>
                </a:cubicBezTo>
                <a:lnTo>
                  <a:pt x="1611" y="18"/>
                </a:lnTo>
                <a:lnTo>
                  <a:pt x="1822" y="0"/>
                </a:lnTo>
                <a:lnTo>
                  <a:pt x="1917" y="240"/>
                </a:lnTo>
                <a:close/>
              </a:path>
            </a:pathLst>
          </a:custGeom>
          <a:gradFill flip="none" rotWithShape="1">
            <a:gsLst>
              <a:gs pos="0">
                <a:schemeClr val="bg1"/>
              </a:gs>
              <a:gs pos="100000">
                <a:schemeClr val="bg1">
                  <a:lumMod val="7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203200" dist="76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1" name="椭圆 10"/>
          <p:cNvSpPr/>
          <p:nvPr/>
        </p:nvSpPr>
        <p:spPr>
          <a:xfrm>
            <a:off x="1270634" y="2012399"/>
            <a:ext cx="1997076" cy="1997076"/>
          </a:xfrm>
          <a:prstGeom prst="ellipse">
            <a:avLst/>
          </a:prstGeom>
          <a:solidFill>
            <a:srgbClr val="FF000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2" name="椭圆 11"/>
          <p:cNvSpPr/>
          <p:nvPr/>
        </p:nvSpPr>
        <p:spPr>
          <a:xfrm>
            <a:off x="3452194" y="2693986"/>
            <a:ext cx="2564938" cy="2564938"/>
          </a:xfrm>
          <a:prstGeom prst="ellipse">
            <a:avLst/>
          </a:prstGeom>
          <a:solidFill>
            <a:srgbClr val="FFC00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3" name="矩形 12"/>
          <p:cNvSpPr/>
          <p:nvPr/>
        </p:nvSpPr>
        <p:spPr>
          <a:xfrm>
            <a:off x="1495725" y="2777428"/>
            <a:ext cx="1713408" cy="769441"/>
          </a:xfrm>
          <a:prstGeom prst="rect">
            <a:avLst/>
          </a:prstGeom>
        </p:spPr>
        <p:txBody>
          <a:bodyPr wrap="square">
            <a:spAutoFit/>
          </a:bodyPr>
          <a:lstStyle/>
          <a:p>
            <a:r>
              <a:rPr lang="zh-CN" altLang="en-US" sz="1100" dirty="0" smtClean="0">
                <a:solidFill>
                  <a:schemeClr val="bg1"/>
                </a:solidFill>
                <a:latin typeface="微软雅黑" panose="020B0503020204020204" charset="-122"/>
                <a:ea typeface="微软雅黑" panose="020B0503020204020204" charset="-122"/>
              </a:rPr>
              <a:t>在这里输入您的文字内容，或将您的文字复制在</a:t>
            </a:r>
            <a:r>
              <a:rPr lang="zh-CN" altLang="en-US" sz="1100" dirty="0">
                <a:solidFill>
                  <a:schemeClr val="bg1"/>
                </a:solidFill>
                <a:latin typeface="微软雅黑" panose="020B0503020204020204" charset="-122"/>
                <a:ea typeface="微软雅黑" panose="020B0503020204020204" charset="-122"/>
              </a:rPr>
              <a:t>这里。在这里</a:t>
            </a:r>
            <a:r>
              <a:rPr lang="zh-CN" altLang="en-US" sz="1100" dirty="0" smtClean="0">
                <a:solidFill>
                  <a:schemeClr val="bg1"/>
                </a:solidFill>
                <a:latin typeface="微软雅黑" panose="020B0503020204020204" charset="-122"/>
                <a:ea typeface="微软雅黑" panose="020B0503020204020204" charset="-122"/>
              </a:rPr>
              <a:t>输入或复制您</a:t>
            </a:r>
            <a:r>
              <a:rPr lang="zh-CN" altLang="en-US" sz="1100" dirty="0">
                <a:solidFill>
                  <a:schemeClr val="bg1"/>
                </a:solidFill>
                <a:latin typeface="微软雅黑" panose="020B0503020204020204" charset="-122"/>
                <a:ea typeface="微软雅黑" panose="020B0503020204020204" charset="-122"/>
              </a:rPr>
              <a:t>的文字</a:t>
            </a:r>
            <a:r>
              <a:rPr lang="zh-CN" altLang="en-US" sz="1100" dirty="0" smtClean="0">
                <a:solidFill>
                  <a:schemeClr val="bg1"/>
                </a:solidFill>
                <a:latin typeface="微软雅黑" panose="020B0503020204020204" charset="-122"/>
                <a:ea typeface="微软雅黑" panose="020B0503020204020204" charset="-122"/>
              </a:rPr>
              <a:t>内容。</a:t>
            </a:r>
            <a:endParaRPr lang="zh-CN" altLang="en-US" sz="1100" dirty="0">
              <a:solidFill>
                <a:schemeClr val="bg1"/>
              </a:solidFill>
              <a:latin typeface="微软雅黑" panose="020B0503020204020204" charset="-122"/>
              <a:ea typeface="微软雅黑" panose="020B0503020204020204" charset="-122"/>
            </a:endParaRPr>
          </a:p>
        </p:txBody>
      </p:sp>
      <p:sp>
        <p:nvSpPr>
          <p:cNvPr id="14" name="矩形 13"/>
          <p:cNvSpPr/>
          <p:nvPr/>
        </p:nvSpPr>
        <p:spPr>
          <a:xfrm>
            <a:off x="1386024" y="2474530"/>
            <a:ext cx="1802313" cy="369332"/>
          </a:xfrm>
          <a:prstGeom prst="rect">
            <a:avLst/>
          </a:prstGeom>
        </p:spPr>
        <p:txBody>
          <a:bodyPr wrap="square">
            <a:spAutoFit/>
          </a:bodyPr>
          <a:lstStyle/>
          <a:p>
            <a:pPr algn="ctr"/>
            <a:r>
              <a:rPr lang="zh-CN" altLang="en-US" b="1" dirty="0" smtClean="0">
                <a:solidFill>
                  <a:schemeClr val="bg1"/>
                </a:solidFill>
                <a:latin typeface="微软雅黑" panose="020B0503020204020204" charset="-122"/>
                <a:ea typeface="微软雅黑" panose="020B0503020204020204" charset="-122"/>
              </a:rPr>
              <a:t>单击输入标题</a:t>
            </a:r>
            <a:endParaRPr lang="zh-CN" altLang="en-US" b="1" dirty="0">
              <a:solidFill>
                <a:schemeClr val="bg1"/>
              </a:solidFill>
              <a:latin typeface="微软雅黑" panose="020B0503020204020204" charset="-122"/>
              <a:ea typeface="微软雅黑" panose="020B0503020204020204" charset="-122"/>
            </a:endParaRPr>
          </a:p>
        </p:txBody>
      </p:sp>
      <p:sp>
        <p:nvSpPr>
          <p:cNvPr id="15" name="矩形 14"/>
          <p:cNvSpPr/>
          <p:nvPr/>
        </p:nvSpPr>
        <p:spPr>
          <a:xfrm>
            <a:off x="3925792" y="3699682"/>
            <a:ext cx="1818421" cy="830997"/>
          </a:xfrm>
          <a:prstGeom prst="rect">
            <a:avLst/>
          </a:prstGeom>
        </p:spPr>
        <p:txBody>
          <a:bodyPr wrap="square">
            <a:spAutoFit/>
          </a:bodyPr>
          <a:lstStyle/>
          <a:p>
            <a:r>
              <a:rPr lang="zh-CN" altLang="en-US" sz="1200" dirty="0" smtClean="0">
                <a:solidFill>
                  <a:schemeClr val="bg1"/>
                </a:solidFill>
                <a:latin typeface="微软雅黑" panose="020B0503020204020204" charset="-122"/>
                <a:ea typeface="微软雅黑" panose="020B0503020204020204" charset="-122"/>
              </a:rPr>
              <a:t>在这里输入您的文字内容，或将您的文字复制在</a:t>
            </a:r>
            <a:r>
              <a:rPr lang="zh-CN" altLang="en-US" sz="1200" dirty="0">
                <a:solidFill>
                  <a:schemeClr val="bg1"/>
                </a:solidFill>
                <a:latin typeface="微软雅黑" panose="020B0503020204020204" charset="-122"/>
                <a:ea typeface="微软雅黑" panose="020B0503020204020204" charset="-122"/>
              </a:rPr>
              <a:t>这里。在这里</a:t>
            </a:r>
            <a:r>
              <a:rPr lang="zh-CN" altLang="en-US" sz="1200" dirty="0" smtClean="0">
                <a:solidFill>
                  <a:schemeClr val="bg1"/>
                </a:solidFill>
                <a:latin typeface="微软雅黑" panose="020B0503020204020204" charset="-122"/>
                <a:ea typeface="微软雅黑" panose="020B0503020204020204" charset="-122"/>
              </a:rPr>
              <a:t>输入或复制您</a:t>
            </a:r>
            <a:r>
              <a:rPr lang="zh-CN" altLang="en-US" sz="1200" dirty="0">
                <a:solidFill>
                  <a:schemeClr val="bg1"/>
                </a:solidFill>
                <a:latin typeface="微软雅黑" panose="020B0503020204020204" charset="-122"/>
                <a:ea typeface="微软雅黑" panose="020B0503020204020204" charset="-122"/>
              </a:rPr>
              <a:t>的文字</a:t>
            </a:r>
            <a:r>
              <a:rPr lang="zh-CN" altLang="en-US" sz="1200" dirty="0" smtClean="0">
                <a:solidFill>
                  <a:schemeClr val="bg1"/>
                </a:solidFill>
                <a:latin typeface="微软雅黑" panose="020B0503020204020204" charset="-122"/>
                <a:ea typeface="微软雅黑" panose="020B0503020204020204" charset="-122"/>
              </a:rPr>
              <a:t>内容。</a:t>
            </a:r>
            <a:endParaRPr lang="zh-CN" altLang="en-US" sz="1200" dirty="0">
              <a:solidFill>
                <a:schemeClr val="bg1"/>
              </a:solidFill>
              <a:latin typeface="微软雅黑" panose="020B0503020204020204" charset="-122"/>
              <a:ea typeface="微软雅黑" panose="020B0503020204020204" charset="-122"/>
            </a:endParaRPr>
          </a:p>
        </p:txBody>
      </p:sp>
      <p:sp>
        <p:nvSpPr>
          <p:cNvPr id="16" name="矩形 15"/>
          <p:cNvSpPr/>
          <p:nvPr/>
        </p:nvSpPr>
        <p:spPr>
          <a:xfrm>
            <a:off x="3881943" y="3320269"/>
            <a:ext cx="1802313" cy="400110"/>
          </a:xfrm>
          <a:prstGeom prst="rect">
            <a:avLst/>
          </a:prstGeom>
        </p:spPr>
        <p:txBody>
          <a:bodyPr wrap="square">
            <a:spAutoFit/>
          </a:bodyPr>
          <a:lstStyle/>
          <a:p>
            <a:pPr algn="ctr"/>
            <a:r>
              <a:rPr lang="zh-CN" altLang="en-US" sz="2000" b="1" dirty="0">
                <a:solidFill>
                  <a:schemeClr val="bg1"/>
                </a:solidFill>
                <a:latin typeface="微软雅黑" panose="020B0503020204020204" charset="-122"/>
                <a:ea typeface="微软雅黑" panose="020B0503020204020204" charset="-122"/>
              </a:rPr>
              <a:t>单击输入标题</a:t>
            </a:r>
            <a:endParaRPr lang="zh-CN" altLang="en-US" sz="2000" b="1" dirty="0">
              <a:solidFill>
                <a:schemeClr val="bg1"/>
              </a:solidFill>
              <a:latin typeface="微软雅黑" panose="020B0503020204020204" charset="-122"/>
              <a:ea typeface="微软雅黑" panose="020B0503020204020204" charset="-122"/>
            </a:endParaRPr>
          </a:p>
        </p:txBody>
      </p:sp>
      <p:sp>
        <p:nvSpPr>
          <p:cNvPr id="18" name="椭圆 17"/>
          <p:cNvSpPr/>
          <p:nvPr/>
        </p:nvSpPr>
        <p:spPr>
          <a:xfrm>
            <a:off x="6942197" y="2477153"/>
            <a:ext cx="650653" cy="650653"/>
          </a:xfrm>
          <a:prstGeom prst="ellipse">
            <a:avLst/>
          </a:prstGeom>
          <a:solidFill>
            <a:srgbClr val="FFC00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9" name="椭圆 18"/>
          <p:cNvSpPr/>
          <p:nvPr/>
        </p:nvSpPr>
        <p:spPr>
          <a:xfrm>
            <a:off x="6933812" y="4031790"/>
            <a:ext cx="650653" cy="650653"/>
          </a:xfrm>
          <a:prstGeom prst="ellipse">
            <a:avLst/>
          </a:prstGeom>
          <a:solidFill>
            <a:srgbClr val="FF000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21" name="组合 20"/>
          <p:cNvGrpSpPr/>
          <p:nvPr/>
        </p:nvGrpSpPr>
        <p:grpSpPr>
          <a:xfrm>
            <a:off x="7059889" y="2594845"/>
            <a:ext cx="415269" cy="415269"/>
            <a:chOff x="11030066" y="2731563"/>
            <a:chExt cx="473075" cy="473075"/>
          </a:xfrm>
          <a:solidFill>
            <a:schemeClr val="bg1"/>
          </a:solidFill>
        </p:grpSpPr>
        <p:sp>
          <p:nvSpPr>
            <p:cNvPr id="22" name="Freeform 2083"/>
            <p:cNvSpPr>
              <a:spLocks noEditPoints="1"/>
            </p:cNvSpPr>
            <p:nvPr/>
          </p:nvSpPr>
          <p:spPr bwMode="auto">
            <a:xfrm>
              <a:off x="11030066" y="2731563"/>
              <a:ext cx="473075" cy="473075"/>
            </a:xfrm>
            <a:custGeom>
              <a:avLst/>
              <a:gdLst>
                <a:gd name="T0" fmla="*/ 63 w 126"/>
                <a:gd name="T1" fmla="*/ 0 h 126"/>
                <a:gd name="T2" fmla="*/ 0 w 126"/>
                <a:gd name="T3" fmla="*/ 63 h 126"/>
                <a:gd name="T4" fmla="*/ 63 w 126"/>
                <a:gd name="T5" fmla="*/ 126 h 126"/>
                <a:gd name="T6" fmla="*/ 126 w 126"/>
                <a:gd name="T7" fmla="*/ 63 h 126"/>
                <a:gd name="T8" fmla="*/ 63 w 126"/>
                <a:gd name="T9" fmla="*/ 0 h 126"/>
                <a:gd name="T10" fmla="*/ 63 w 126"/>
                <a:gd name="T11" fmla="*/ 118 h 126"/>
                <a:gd name="T12" fmla="*/ 9 w 126"/>
                <a:gd name="T13" fmla="*/ 63 h 126"/>
                <a:gd name="T14" fmla="*/ 63 w 126"/>
                <a:gd name="T15" fmla="*/ 9 h 126"/>
                <a:gd name="T16" fmla="*/ 118 w 126"/>
                <a:gd name="T17" fmla="*/ 63 h 126"/>
                <a:gd name="T18" fmla="*/ 63 w 126"/>
                <a:gd name="T19" fmla="*/ 11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126">
                  <a:moveTo>
                    <a:pt x="63" y="0"/>
                  </a:moveTo>
                  <a:cubicBezTo>
                    <a:pt x="29" y="0"/>
                    <a:pt x="0" y="29"/>
                    <a:pt x="0" y="63"/>
                  </a:cubicBezTo>
                  <a:cubicBezTo>
                    <a:pt x="0" y="98"/>
                    <a:pt x="29" y="126"/>
                    <a:pt x="63" y="126"/>
                  </a:cubicBezTo>
                  <a:cubicBezTo>
                    <a:pt x="98" y="126"/>
                    <a:pt x="126" y="98"/>
                    <a:pt x="126" y="63"/>
                  </a:cubicBezTo>
                  <a:cubicBezTo>
                    <a:pt x="126" y="29"/>
                    <a:pt x="98" y="0"/>
                    <a:pt x="63" y="0"/>
                  </a:cubicBezTo>
                  <a:close/>
                  <a:moveTo>
                    <a:pt x="63" y="118"/>
                  </a:moveTo>
                  <a:cubicBezTo>
                    <a:pt x="33" y="118"/>
                    <a:pt x="9" y="93"/>
                    <a:pt x="9" y="63"/>
                  </a:cubicBezTo>
                  <a:cubicBezTo>
                    <a:pt x="9" y="33"/>
                    <a:pt x="33" y="9"/>
                    <a:pt x="63" y="9"/>
                  </a:cubicBezTo>
                  <a:cubicBezTo>
                    <a:pt x="93" y="9"/>
                    <a:pt x="118" y="33"/>
                    <a:pt x="118" y="63"/>
                  </a:cubicBezTo>
                  <a:cubicBezTo>
                    <a:pt x="118" y="93"/>
                    <a:pt x="93" y="118"/>
                    <a:pt x="63"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23" name="Freeform 2084"/>
            <p:cNvSpPr/>
            <p:nvPr/>
          </p:nvSpPr>
          <p:spPr bwMode="auto">
            <a:xfrm>
              <a:off x="11225329" y="2795063"/>
              <a:ext cx="85725" cy="107950"/>
            </a:xfrm>
            <a:custGeom>
              <a:avLst/>
              <a:gdLst>
                <a:gd name="T0" fmla="*/ 14 w 54"/>
                <a:gd name="T1" fmla="*/ 26 h 68"/>
                <a:gd name="T2" fmla="*/ 43 w 54"/>
                <a:gd name="T3" fmla="*/ 68 h 68"/>
                <a:gd name="T4" fmla="*/ 54 w 54"/>
                <a:gd name="T5" fmla="*/ 68 h 68"/>
                <a:gd name="T6" fmla="*/ 54 w 54"/>
                <a:gd name="T7" fmla="*/ 0 h 68"/>
                <a:gd name="T8" fmla="*/ 40 w 54"/>
                <a:gd name="T9" fmla="*/ 0 h 68"/>
                <a:gd name="T10" fmla="*/ 40 w 54"/>
                <a:gd name="T11" fmla="*/ 42 h 68"/>
                <a:gd name="T12" fmla="*/ 12 w 54"/>
                <a:gd name="T13" fmla="*/ 0 h 68"/>
                <a:gd name="T14" fmla="*/ 0 w 54"/>
                <a:gd name="T15" fmla="*/ 0 h 68"/>
                <a:gd name="T16" fmla="*/ 0 w 54"/>
                <a:gd name="T17" fmla="*/ 68 h 68"/>
                <a:gd name="T18" fmla="*/ 14 w 54"/>
                <a:gd name="T19" fmla="*/ 68 h 68"/>
                <a:gd name="T20" fmla="*/ 14 w 54"/>
                <a:gd name="T21"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68">
                  <a:moveTo>
                    <a:pt x="14" y="26"/>
                  </a:moveTo>
                  <a:lnTo>
                    <a:pt x="43" y="68"/>
                  </a:lnTo>
                  <a:lnTo>
                    <a:pt x="54" y="68"/>
                  </a:lnTo>
                  <a:lnTo>
                    <a:pt x="54" y="0"/>
                  </a:lnTo>
                  <a:lnTo>
                    <a:pt x="40" y="0"/>
                  </a:lnTo>
                  <a:lnTo>
                    <a:pt x="40" y="42"/>
                  </a:lnTo>
                  <a:lnTo>
                    <a:pt x="12" y="0"/>
                  </a:lnTo>
                  <a:lnTo>
                    <a:pt x="0" y="0"/>
                  </a:lnTo>
                  <a:lnTo>
                    <a:pt x="0" y="68"/>
                  </a:lnTo>
                  <a:lnTo>
                    <a:pt x="14" y="68"/>
                  </a:lnTo>
                  <a:lnTo>
                    <a:pt x="14"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24" name="Freeform 2085"/>
            <p:cNvSpPr/>
            <p:nvPr/>
          </p:nvSpPr>
          <p:spPr bwMode="auto">
            <a:xfrm>
              <a:off x="11228504" y="3031600"/>
              <a:ext cx="79375" cy="112713"/>
            </a:xfrm>
            <a:custGeom>
              <a:avLst/>
              <a:gdLst>
                <a:gd name="T0" fmla="*/ 19 w 21"/>
                <a:gd name="T1" fmla="*/ 15 h 30"/>
                <a:gd name="T2" fmla="*/ 13 w 21"/>
                <a:gd name="T3" fmla="*/ 13 h 30"/>
                <a:gd name="T4" fmla="*/ 10 w 21"/>
                <a:gd name="T5" fmla="*/ 12 h 30"/>
                <a:gd name="T6" fmla="*/ 7 w 21"/>
                <a:gd name="T7" fmla="*/ 11 h 30"/>
                <a:gd name="T8" fmla="*/ 6 w 21"/>
                <a:gd name="T9" fmla="*/ 10 h 30"/>
                <a:gd name="T10" fmla="*/ 6 w 21"/>
                <a:gd name="T11" fmla="*/ 9 h 30"/>
                <a:gd name="T12" fmla="*/ 7 w 21"/>
                <a:gd name="T13" fmla="*/ 6 h 30"/>
                <a:gd name="T14" fmla="*/ 11 w 21"/>
                <a:gd name="T15" fmla="*/ 5 h 30"/>
                <a:gd name="T16" fmla="*/ 14 w 21"/>
                <a:gd name="T17" fmla="*/ 6 h 30"/>
                <a:gd name="T18" fmla="*/ 17 w 21"/>
                <a:gd name="T19" fmla="*/ 7 h 30"/>
                <a:gd name="T20" fmla="*/ 20 w 21"/>
                <a:gd name="T21" fmla="*/ 4 h 30"/>
                <a:gd name="T22" fmla="*/ 16 w 21"/>
                <a:gd name="T23" fmla="*/ 1 h 30"/>
                <a:gd name="T24" fmla="*/ 11 w 21"/>
                <a:gd name="T25" fmla="*/ 0 h 30"/>
                <a:gd name="T26" fmla="*/ 3 w 21"/>
                <a:gd name="T27" fmla="*/ 3 h 30"/>
                <a:gd name="T28" fmla="*/ 1 w 21"/>
                <a:gd name="T29" fmla="*/ 9 h 30"/>
                <a:gd name="T30" fmla="*/ 3 w 21"/>
                <a:gd name="T31" fmla="*/ 15 h 30"/>
                <a:gd name="T32" fmla="*/ 9 w 21"/>
                <a:gd name="T33" fmla="*/ 17 h 30"/>
                <a:gd name="T34" fmla="*/ 12 w 21"/>
                <a:gd name="T35" fmla="*/ 18 h 30"/>
                <a:gd name="T36" fmla="*/ 14 w 21"/>
                <a:gd name="T37" fmla="*/ 18 h 30"/>
                <a:gd name="T38" fmla="*/ 15 w 21"/>
                <a:gd name="T39" fmla="*/ 19 h 30"/>
                <a:gd name="T40" fmla="*/ 16 w 21"/>
                <a:gd name="T41" fmla="*/ 21 h 30"/>
                <a:gd name="T42" fmla="*/ 10 w 21"/>
                <a:gd name="T43" fmla="*/ 25 h 30"/>
                <a:gd name="T44" fmla="*/ 6 w 21"/>
                <a:gd name="T45" fmla="*/ 24 h 30"/>
                <a:gd name="T46" fmla="*/ 3 w 21"/>
                <a:gd name="T47" fmla="*/ 22 h 30"/>
                <a:gd name="T48" fmla="*/ 0 w 21"/>
                <a:gd name="T49" fmla="*/ 26 h 30"/>
                <a:gd name="T50" fmla="*/ 4 w 21"/>
                <a:gd name="T51" fmla="*/ 29 h 30"/>
                <a:gd name="T52" fmla="*/ 10 w 21"/>
                <a:gd name="T53" fmla="*/ 30 h 30"/>
                <a:gd name="T54" fmla="*/ 18 w 21"/>
                <a:gd name="T55" fmla="*/ 28 h 30"/>
                <a:gd name="T56" fmla="*/ 21 w 21"/>
                <a:gd name="T57" fmla="*/ 21 h 30"/>
                <a:gd name="T58" fmla="*/ 21 w 21"/>
                <a:gd name="T59" fmla="*/ 18 h 30"/>
                <a:gd name="T60" fmla="*/ 19 w 21"/>
                <a:gd name="T61"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 h="30">
                  <a:moveTo>
                    <a:pt x="19" y="15"/>
                  </a:moveTo>
                  <a:cubicBezTo>
                    <a:pt x="18" y="14"/>
                    <a:pt x="16" y="13"/>
                    <a:pt x="13" y="13"/>
                  </a:cubicBezTo>
                  <a:cubicBezTo>
                    <a:pt x="10" y="12"/>
                    <a:pt x="10" y="12"/>
                    <a:pt x="10" y="12"/>
                  </a:cubicBezTo>
                  <a:cubicBezTo>
                    <a:pt x="9" y="12"/>
                    <a:pt x="8" y="12"/>
                    <a:pt x="7" y="11"/>
                  </a:cubicBezTo>
                  <a:cubicBezTo>
                    <a:pt x="7" y="11"/>
                    <a:pt x="7" y="10"/>
                    <a:pt x="6" y="10"/>
                  </a:cubicBezTo>
                  <a:cubicBezTo>
                    <a:pt x="6" y="10"/>
                    <a:pt x="6" y="9"/>
                    <a:pt x="6" y="9"/>
                  </a:cubicBezTo>
                  <a:cubicBezTo>
                    <a:pt x="6" y="8"/>
                    <a:pt x="7" y="7"/>
                    <a:pt x="7" y="6"/>
                  </a:cubicBezTo>
                  <a:cubicBezTo>
                    <a:pt x="8" y="5"/>
                    <a:pt x="9" y="5"/>
                    <a:pt x="11" y="5"/>
                  </a:cubicBezTo>
                  <a:cubicBezTo>
                    <a:pt x="12" y="5"/>
                    <a:pt x="13" y="5"/>
                    <a:pt x="14" y="6"/>
                  </a:cubicBezTo>
                  <a:cubicBezTo>
                    <a:pt x="15" y="6"/>
                    <a:pt x="16" y="6"/>
                    <a:pt x="17" y="7"/>
                  </a:cubicBezTo>
                  <a:cubicBezTo>
                    <a:pt x="20" y="4"/>
                    <a:pt x="20" y="4"/>
                    <a:pt x="20" y="4"/>
                  </a:cubicBezTo>
                  <a:cubicBezTo>
                    <a:pt x="19" y="2"/>
                    <a:pt x="18" y="1"/>
                    <a:pt x="16" y="1"/>
                  </a:cubicBezTo>
                  <a:cubicBezTo>
                    <a:pt x="15" y="0"/>
                    <a:pt x="13" y="0"/>
                    <a:pt x="11" y="0"/>
                  </a:cubicBezTo>
                  <a:cubicBezTo>
                    <a:pt x="8" y="0"/>
                    <a:pt x="5" y="1"/>
                    <a:pt x="3" y="3"/>
                  </a:cubicBezTo>
                  <a:cubicBezTo>
                    <a:pt x="2" y="4"/>
                    <a:pt x="1" y="6"/>
                    <a:pt x="1" y="9"/>
                  </a:cubicBezTo>
                  <a:cubicBezTo>
                    <a:pt x="1" y="11"/>
                    <a:pt x="1" y="13"/>
                    <a:pt x="3" y="15"/>
                  </a:cubicBezTo>
                  <a:cubicBezTo>
                    <a:pt x="4" y="16"/>
                    <a:pt x="6" y="17"/>
                    <a:pt x="9" y="17"/>
                  </a:cubicBezTo>
                  <a:cubicBezTo>
                    <a:pt x="12" y="18"/>
                    <a:pt x="12" y="18"/>
                    <a:pt x="12" y="18"/>
                  </a:cubicBezTo>
                  <a:cubicBezTo>
                    <a:pt x="13" y="18"/>
                    <a:pt x="13" y="18"/>
                    <a:pt x="14" y="18"/>
                  </a:cubicBezTo>
                  <a:cubicBezTo>
                    <a:pt x="14" y="18"/>
                    <a:pt x="14" y="19"/>
                    <a:pt x="15" y="19"/>
                  </a:cubicBezTo>
                  <a:cubicBezTo>
                    <a:pt x="15" y="19"/>
                    <a:pt x="16" y="20"/>
                    <a:pt x="16" y="21"/>
                  </a:cubicBezTo>
                  <a:cubicBezTo>
                    <a:pt x="16" y="24"/>
                    <a:pt x="14" y="25"/>
                    <a:pt x="10" y="25"/>
                  </a:cubicBezTo>
                  <a:cubicBezTo>
                    <a:pt x="9" y="25"/>
                    <a:pt x="8" y="25"/>
                    <a:pt x="6" y="24"/>
                  </a:cubicBezTo>
                  <a:cubicBezTo>
                    <a:pt x="5" y="24"/>
                    <a:pt x="4" y="23"/>
                    <a:pt x="3" y="22"/>
                  </a:cubicBezTo>
                  <a:cubicBezTo>
                    <a:pt x="0" y="26"/>
                    <a:pt x="0" y="26"/>
                    <a:pt x="0" y="26"/>
                  </a:cubicBezTo>
                  <a:cubicBezTo>
                    <a:pt x="1" y="28"/>
                    <a:pt x="2" y="29"/>
                    <a:pt x="4" y="29"/>
                  </a:cubicBezTo>
                  <a:cubicBezTo>
                    <a:pt x="6" y="30"/>
                    <a:pt x="8" y="30"/>
                    <a:pt x="10" y="30"/>
                  </a:cubicBezTo>
                  <a:cubicBezTo>
                    <a:pt x="13" y="30"/>
                    <a:pt x="16" y="29"/>
                    <a:pt x="18" y="28"/>
                  </a:cubicBezTo>
                  <a:cubicBezTo>
                    <a:pt x="20" y="26"/>
                    <a:pt x="21" y="24"/>
                    <a:pt x="21" y="21"/>
                  </a:cubicBezTo>
                  <a:cubicBezTo>
                    <a:pt x="21" y="20"/>
                    <a:pt x="21" y="19"/>
                    <a:pt x="21" y="18"/>
                  </a:cubicBezTo>
                  <a:cubicBezTo>
                    <a:pt x="20" y="17"/>
                    <a:pt x="20" y="16"/>
                    <a:pt x="1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25" name="Freeform 2086"/>
            <p:cNvSpPr/>
            <p:nvPr/>
          </p:nvSpPr>
          <p:spPr bwMode="auto">
            <a:xfrm>
              <a:off x="11090391" y="2930000"/>
              <a:ext cx="357188" cy="79375"/>
            </a:xfrm>
            <a:custGeom>
              <a:avLst/>
              <a:gdLst>
                <a:gd name="T0" fmla="*/ 0 w 225"/>
                <a:gd name="T1" fmla="*/ 24 h 50"/>
                <a:gd name="T2" fmla="*/ 111 w 225"/>
                <a:gd name="T3" fmla="*/ 50 h 50"/>
                <a:gd name="T4" fmla="*/ 225 w 225"/>
                <a:gd name="T5" fmla="*/ 24 h 50"/>
                <a:gd name="T6" fmla="*/ 111 w 225"/>
                <a:gd name="T7" fmla="*/ 0 h 50"/>
                <a:gd name="T8" fmla="*/ 0 w 225"/>
                <a:gd name="T9" fmla="*/ 24 h 50"/>
              </a:gdLst>
              <a:ahLst/>
              <a:cxnLst>
                <a:cxn ang="0">
                  <a:pos x="T0" y="T1"/>
                </a:cxn>
                <a:cxn ang="0">
                  <a:pos x="T2" y="T3"/>
                </a:cxn>
                <a:cxn ang="0">
                  <a:pos x="T4" y="T5"/>
                </a:cxn>
                <a:cxn ang="0">
                  <a:pos x="T6" y="T7"/>
                </a:cxn>
                <a:cxn ang="0">
                  <a:pos x="T8" y="T9"/>
                </a:cxn>
              </a:cxnLst>
              <a:rect l="0" t="0" r="r" b="b"/>
              <a:pathLst>
                <a:path w="225" h="50">
                  <a:moveTo>
                    <a:pt x="0" y="24"/>
                  </a:moveTo>
                  <a:lnTo>
                    <a:pt x="111" y="50"/>
                  </a:lnTo>
                  <a:lnTo>
                    <a:pt x="225" y="24"/>
                  </a:lnTo>
                  <a:lnTo>
                    <a:pt x="111" y="0"/>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grpSp>
        <p:nvGrpSpPr>
          <p:cNvPr id="26" name="组合 25"/>
          <p:cNvGrpSpPr/>
          <p:nvPr/>
        </p:nvGrpSpPr>
        <p:grpSpPr>
          <a:xfrm>
            <a:off x="7029653" y="4138477"/>
            <a:ext cx="458971" cy="437279"/>
            <a:chOff x="4150420" y="2637483"/>
            <a:chExt cx="638175" cy="608013"/>
          </a:xfrm>
          <a:solidFill>
            <a:schemeClr val="bg1"/>
          </a:solidFill>
        </p:grpSpPr>
        <p:sp>
          <p:nvSpPr>
            <p:cNvPr id="27" name="Freeform 1726"/>
            <p:cNvSpPr>
              <a:spLocks noEditPoints="1"/>
            </p:cNvSpPr>
            <p:nvPr/>
          </p:nvSpPr>
          <p:spPr bwMode="auto">
            <a:xfrm>
              <a:off x="4150420" y="2637483"/>
              <a:ext cx="638175" cy="608013"/>
            </a:xfrm>
            <a:custGeom>
              <a:avLst/>
              <a:gdLst>
                <a:gd name="T0" fmla="*/ 53 w 170"/>
                <a:gd name="T1" fmla="*/ 9 h 162"/>
                <a:gd name="T2" fmla="*/ 17 w 170"/>
                <a:gd name="T3" fmla="*/ 108 h 162"/>
                <a:gd name="T4" fmla="*/ 116 w 170"/>
                <a:gd name="T5" fmla="*/ 144 h 162"/>
                <a:gd name="T6" fmla="*/ 152 w 170"/>
                <a:gd name="T7" fmla="*/ 45 h 162"/>
                <a:gd name="T8" fmla="*/ 110 w 170"/>
                <a:gd name="T9" fmla="*/ 7 h 162"/>
                <a:gd name="T10" fmla="*/ 53 w 170"/>
                <a:gd name="T11" fmla="*/ 9 h 162"/>
                <a:gd name="T12" fmla="*/ 108 w 170"/>
                <a:gd name="T13" fmla="*/ 14 h 162"/>
                <a:gd name="T14" fmla="*/ 146 w 170"/>
                <a:gd name="T15" fmla="*/ 48 h 162"/>
                <a:gd name="T16" fmla="*/ 113 w 170"/>
                <a:gd name="T17" fmla="*/ 138 h 162"/>
                <a:gd name="T18" fmla="*/ 24 w 170"/>
                <a:gd name="T19" fmla="*/ 105 h 162"/>
                <a:gd name="T20" fmla="*/ 56 w 170"/>
                <a:gd name="T21" fmla="*/ 16 h 162"/>
                <a:gd name="T22" fmla="*/ 108 w 170"/>
                <a:gd name="T23" fmla="*/ 1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 h="162">
                  <a:moveTo>
                    <a:pt x="53" y="9"/>
                  </a:moveTo>
                  <a:cubicBezTo>
                    <a:pt x="16" y="26"/>
                    <a:pt x="0" y="71"/>
                    <a:pt x="17" y="108"/>
                  </a:cubicBezTo>
                  <a:cubicBezTo>
                    <a:pt x="34" y="145"/>
                    <a:pt x="79" y="162"/>
                    <a:pt x="116" y="144"/>
                  </a:cubicBezTo>
                  <a:cubicBezTo>
                    <a:pt x="153" y="127"/>
                    <a:pt x="170" y="83"/>
                    <a:pt x="152" y="45"/>
                  </a:cubicBezTo>
                  <a:cubicBezTo>
                    <a:pt x="144" y="27"/>
                    <a:pt x="129" y="14"/>
                    <a:pt x="110" y="7"/>
                  </a:cubicBezTo>
                  <a:cubicBezTo>
                    <a:pt x="92" y="0"/>
                    <a:pt x="71" y="1"/>
                    <a:pt x="53" y="9"/>
                  </a:cubicBezTo>
                  <a:close/>
                  <a:moveTo>
                    <a:pt x="108" y="14"/>
                  </a:moveTo>
                  <a:cubicBezTo>
                    <a:pt x="125" y="20"/>
                    <a:pt x="138" y="32"/>
                    <a:pt x="146" y="48"/>
                  </a:cubicBezTo>
                  <a:cubicBezTo>
                    <a:pt x="161" y="82"/>
                    <a:pt x="147" y="122"/>
                    <a:pt x="113" y="138"/>
                  </a:cubicBezTo>
                  <a:cubicBezTo>
                    <a:pt x="79" y="153"/>
                    <a:pt x="39" y="139"/>
                    <a:pt x="24" y="105"/>
                  </a:cubicBezTo>
                  <a:cubicBezTo>
                    <a:pt x="8" y="71"/>
                    <a:pt x="23" y="31"/>
                    <a:pt x="56" y="16"/>
                  </a:cubicBezTo>
                  <a:cubicBezTo>
                    <a:pt x="73" y="8"/>
                    <a:pt x="91" y="7"/>
                    <a:pt x="10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28" name="Freeform 1727"/>
            <p:cNvSpPr>
              <a:spLocks noEditPoints="1"/>
            </p:cNvSpPr>
            <p:nvPr/>
          </p:nvSpPr>
          <p:spPr bwMode="auto">
            <a:xfrm>
              <a:off x="4361558" y="2816870"/>
              <a:ext cx="214313" cy="214313"/>
            </a:xfrm>
            <a:custGeom>
              <a:avLst/>
              <a:gdLst>
                <a:gd name="T0" fmla="*/ 6 w 57"/>
                <a:gd name="T1" fmla="*/ 39 h 57"/>
                <a:gd name="T2" fmla="*/ 39 w 57"/>
                <a:gd name="T3" fmla="*/ 52 h 57"/>
                <a:gd name="T4" fmla="*/ 52 w 57"/>
                <a:gd name="T5" fmla="*/ 18 h 57"/>
                <a:gd name="T6" fmla="*/ 18 w 57"/>
                <a:gd name="T7" fmla="*/ 6 h 57"/>
                <a:gd name="T8" fmla="*/ 6 w 57"/>
                <a:gd name="T9" fmla="*/ 39 h 57"/>
                <a:gd name="T10" fmla="*/ 24 w 57"/>
                <a:gd name="T11" fmla="*/ 18 h 57"/>
                <a:gd name="T12" fmla="*/ 39 w 57"/>
                <a:gd name="T13" fmla="*/ 24 h 57"/>
                <a:gd name="T14" fmla="*/ 33 w 57"/>
                <a:gd name="T15" fmla="*/ 39 h 57"/>
                <a:gd name="T16" fmla="*/ 18 w 57"/>
                <a:gd name="T17" fmla="*/ 33 h 57"/>
                <a:gd name="T18" fmla="*/ 24 w 57"/>
                <a:gd name="T19" fmla="*/ 1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57">
                  <a:moveTo>
                    <a:pt x="6" y="39"/>
                  </a:moveTo>
                  <a:cubicBezTo>
                    <a:pt x="12" y="52"/>
                    <a:pt x="27" y="57"/>
                    <a:pt x="39" y="52"/>
                  </a:cubicBezTo>
                  <a:cubicBezTo>
                    <a:pt x="52" y="46"/>
                    <a:pt x="57" y="31"/>
                    <a:pt x="52" y="18"/>
                  </a:cubicBezTo>
                  <a:cubicBezTo>
                    <a:pt x="46" y="6"/>
                    <a:pt x="31" y="0"/>
                    <a:pt x="18" y="6"/>
                  </a:cubicBezTo>
                  <a:cubicBezTo>
                    <a:pt x="5" y="12"/>
                    <a:pt x="0" y="27"/>
                    <a:pt x="6" y="39"/>
                  </a:cubicBezTo>
                  <a:close/>
                  <a:moveTo>
                    <a:pt x="24" y="18"/>
                  </a:moveTo>
                  <a:cubicBezTo>
                    <a:pt x="30" y="16"/>
                    <a:pt x="36" y="18"/>
                    <a:pt x="39" y="24"/>
                  </a:cubicBezTo>
                  <a:cubicBezTo>
                    <a:pt x="42" y="30"/>
                    <a:pt x="39" y="36"/>
                    <a:pt x="33" y="39"/>
                  </a:cubicBezTo>
                  <a:cubicBezTo>
                    <a:pt x="28" y="42"/>
                    <a:pt x="21" y="39"/>
                    <a:pt x="18" y="33"/>
                  </a:cubicBezTo>
                  <a:cubicBezTo>
                    <a:pt x="16" y="28"/>
                    <a:pt x="18" y="21"/>
                    <a:pt x="2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29" name="Freeform 1728"/>
            <p:cNvSpPr/>
            <p:nvPr/>
          </p:nvSpPr>
          <p:spPr bwMode="auto">
            <a:xfrm>
              <a:off x="4290120" y="2723208"/>
              <a:ext cx="107950" cy="93663"/>
            </a:xfrm>
            <a:custGeom>
              <a:avLst/>
              <a:gdLst>
                <a:gd name="T0" fmla="*/ 27 w 29"/>
                <a:gd name="T1" fmla="*/ 0 h 25"/>
                <a:gd name="T2" fmla="*/ 24 w 29"/>
                <a:gd name="T3" fmla="*/ 2 h 25"/>
                <a:gd name="T4" fmla="*/ 1 w 29"/>
                <a:gd name="T5" fmla="*/ 21 h 25"/>
                <a:gd name="T6" fmla="*/ 1 w 29"/>
                <a:gd name="T7" fmla="*/ 23 h 25"/>
                <a:gd name="T8" fmla="*/ 2 w 29"/>
                <a:gd name="T9" fmla="*/ 24 h 25"/>
                <a:gd name="T10" fmla="*/ 2 w 29"/>
                <a:gd name="T11" fmla="*/ 25 h 25"/>
                <a:gd name="T12" fmla="*/ 4 w 29"/>
                <a:gd name="T13" fmla="*/ 24 h 25"/>
                <a:gd name="T14" fmla="*/ 26 w 29"/>
                <a:gd name="T15" fmla="*/ 6 h 25"/>
                <a:gd name="T16" fmla="*/ 28 w 29"/>
                <a:gd name="T17" fmla="*/ 5 h 25"/>
                <a:gd name="T18" fmla="*/ 29 w 29"/>
                <a:gd name="T19" fmla="*/ 3 h 25"/>
                <a:gd name="T20" fmla="*/ 29 w 29"/>
                <a:gd name="T21" fmla="*/ 2 h 25"/>
                <a:gd name="T22" fmla="*/ 29 w 29"/>
                <a:gd name="T23" fmla="*/ 1 h 25"/>
                <a:gd name="T24" fmla="*/ 28 w 29"/>
                <a:gd name="T25" fmla="*/ 0 h 25"/>
                <a:gd name="T26" fmla="*/ 27 w 29"/>
                <a:gd name="T2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25">
                  <a:moveTo>
                    <a:pt x="27" y="0"/>
                  </a:moveTo>
                  <a:cubicBezTo>
                    <a:pt x="27" y="0"/>
                    <a:pt x="24" y="2"/>
                    <a:pt x="24" y="2"/>
                  </a:cubicBezTo>
                  <a:cubicBezTo>
                    <a:pt x="15" y="6"/>
                    <a:pt x="7" y="13"/>
                    <a:pt x="1" y="21"/>
                  </a:cubicBezTo>
                  <a:cubicBezTo>
                    <a:pt x="0" y="22"/>
                    <a:pt x="0" y="22"/>
                    <a:pt x="1" y="23"/>
                  </a:cubicBezTo>
                  <a:cubicBezTo>
                    <a:pt x="1" y="23"/>
                    <a:pt x="1" y="24"/>
                    <a:pt x="2" y="24"/>
                  </a:cubicBezTo>
                  <a:cubicBezTo>
                    <a:pt x="2" y="25"/>
                    <a:pt x="2" y="25"/>
                    <a:pt x="2" y="25"/>
                  </a:cubicBezTo>
                  <a:cubicBezTo>
                    <a:pt x="3" y="25"/>
                    <a:pt x="4" y="25"/>
                    <a:pt x="4" y="24"/>
                  </a:cubicBezTo>
                  <a:cubicBezTo>
                    <a:pt x="10" y="16"/>
                    <a:pt x="17" y="10"/>
                    <a:pt x="26" y="6"/>
                  </a:cubicBezTo>
                  <a:cubicBezTo>
                    <a:pt x="26" y="6"/>
                    <a:pt x="28" y="5"/>
                    <a:pt x="28" y="5"/>
                  </a:cubicBezTo>
                  <a:cubicBezTo>
                    <a:pt x="29" y="5"/>
                    <a:pt x="29" y="4"/>
                    <a:pt x="29" y="3"/>
                  </a:cubicBezTo>
                  <a:cubicBezTo>
                    <a:pt x="29" y="3"/>
                    <a:pt x="29" y="3"/>
                    <a:pt x="29" y="2"/>
                  </a:cubicBezTo>
                  <a:cubicBezTo>
                    <a:pt x="29" y="1"/>
                    <a:pt x="29" y="1"/>
                    <a:pt x="29" y="1"/>
                  </a:cubicBezTo>
                  <a:cubicBezTo>
                    <a:pt x="29" y="1"/>
                    <a:pt x="28" y="1"/>
                    <a:pt x="28" y="0"/>
                  </a:cubicBezTo>
                  <a:cubicBezTo>
                    <a:pt x="27" y="0"/>
                    <a:pt x="27"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30" name="Freeform 1729"/>
            <p:cNvSpPr/>
            <p:nvPr/>
          </p:nvSpPr>
          <p:spPr bwMode="auto">
            <a:xfrm>
              <a:off x="4537770" y="3031183"/>
              <a:ext cx="107950" cy="93663"/>
            </a:xfrm>
            <a:custGeom>
              <a:avLst/>
              <a:gdLst>
                <a:gd name="T0" fmla="*/ 25 w 29"/>
                <a:gd name="T1" fmla="*/ 1 h 25"/>
                <a:gd name="T2" fmla="*/ 4 w 29"/>
                <a:gd name="T3" fmla="*/ 20 h 25"/>
                <a:gd name="T4" fmla="*/ 1 w 29"/>
                <a:gd name="T5" fmla="*/ 21 h 25"/>
                <a:gd name="T6" fmla="*/ 0 w 29"/>
                <a:gd name="T7" fmla="*/ 22 h 25"/>
                <a:gd name="T8" fmla="*/ 0 w 29"/>
                <a:gd name="T9" fmla="*/ 23 h 25"/>
                <a:gd name="T10" fmla="*/ 1 w 29"/>
                <a:gd name="T11" fmla="*/ 24 h 25"/>
                <a:gd name="T12" fmla="*/ 2 w 29"/>
                <a:gd name="T13" fmla="*/ 25 h 25"/>
                <a:gd name="T14" fmla="*/ 3 w 29"/>
                <a:gd name="T15" fmla="*/ 25 h 25"/>
                <a:gd name="T16" fmla="*/ 6 w 29"/>
                <a:gd name="T17" fmla="*/ 24 h 25"/>
                <a:gd name="T18" fmla="*/ 29 w 29"/>
                <a:gd name="T19" fmla="*/ 4 h 25"/>
                <a:gd name="T20" fmla="*/ 29 w 29"/>
                <a:gd name="T21" fmla="*/ 3 h 25"/>
                <a:gd name="T22" fmla="*/ 28 w 29"/>
                <a:gd name="T23" fmla="*/ 1 h 25"/>
                <a:gd name="T24" fmla="*/ 27 w 29"/>
                <a:gd name="T25" fmla="*/ 1 h 25"/>
                <a:gd name="T26" fmla="*/ 25 w 29"/>
                <a:gd name="T27"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25">
                  <a:moveTo>
                    <a:pt x="25" y="1"/>
                  </a:moveTo>
                  <a:cubicBezTo>
                    <a:pt x="19" y="9"/>
                    <a:pt x="12" y="16"/>
                    <a:pt x="4" y="20"/>
                  </a:cubicBezTo>
                  <a:cubicBezTo>
                    <a:pt x="4" y="20"/>
                    <a:pt x="1" y="21"/>
                    <a:pt x="1" y="21"/>
                  </a:cubicBezTo>
                  <a:cubicBezTo>
                    <a:pt x="1" y="21"/>
                    <a:pt x="0" y="22"/>
                    <a:pt x="0" y="22"/>
                  </a:cubicBezTo>
                  <a:cubicBezTo>
                    <a:pt x="0" y="23"/>
                    <a:pt x="0" y="23"/>
                    <a:pt x="0" y="23"/>
                  </a:cubicBezTo>
                  <a:cubicBezTo>
                    <a:pt x="1" y="24"/>
                    <a:pt x="1" y="24"/>
                    <a:pt x="1" y="24"/>
                  </a:cubicBezTo>
                  <a:cubicBezTo>
                    <a:pt x="1" y="24"/>
                    <a:pt x="1" y="25"/>
                    <a:pt x="2" y="25"/>
                  </a:cubicBezTo>
                  <a:cubicBezTo>
                    <a:pt x="2" y="25"/>
                    <a:pt x="2" y="25"/>
                    <a:pt x="3" y="25"/>
                  </a:cubicBezTo>
                  <a:cubicBezTo>
                    <a:pt x="6" y="24"/>
                    <a:pt x="6" y="24"/>
                    <a:pt x="6" y="24"/>
                  </a:cubicBezTo>
                  <a:cubicBezTo>
                    <a:pt x="15" y="20"/>
                    <a:pt x="23" y="13"/>
                    <a:pt x="29" y="4"/>
                  </a:cubicBezTo>
                  <a:cubicBezTo>
                    <a:pt x="29" y="4"/>
                    <a:pt x="29" y="3"/>
                    <a:pt x="29" y="3"/>
                  </a:cubicBezTo>
                  <a:cubicBezTo>
                    <a:pt x="29" y="2"/>
                    <a:pt x="28" y="2"/>
                    <a:pt x="28" y="1"/>
                  </a:cubicBezTo>
                  <a:cubicBezTo>
                    <a:pt x="27" y="1"/>
                    <a:pt x="27" y="1"/>
                    <a:pt x="27" y="1"/>
                  </a:cubicBezTo>
                  <a:cubicBezTo>
                    <a:pt x="27" y="0"/>
                    <a:pt x="25" y="1"/>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31" name="Freeform 1730"/>
            <p:cNvSpPr/>
            <p:nvPr/>
          </p:nvSpPr>
          <p:spPr bwMode="auto">
            <a:xfrm>
              <a:off x="4526658" y="3016895"/>
              <a:ext cx="90488" cy="74613"/>
            </a:xfrm>
            <a:custGeom>
              <a:avLst/>
              <a:gdLst>
                <a:gd name="T0" fmla="*/ 20 w 24"/>
                <a:gd name="T1" fmla="*/ 0 h 20"/>
                <a:gd name="T2" fmla="*/ 3 w 24"/>
                <a:gd name="T3" fmla="*/ 15 h 20"/>
                <a:gd name="T4" fmla="*/ 4 w 24"/>
                <a:gd name="T5" fmla="*/ 15 h 20"/>
                <a:gd name="T6" fmla="*/ 1 w 24"/>
                <a:gd name="T7" fmla="*/ 16 h 20"/>
                <a:gd name="T8" fmla="*/ 0 w 24"/>
                <a:gd name="T9" fmla="*/ 17 h 20"/>
                <a:gd name="T10" fmla="*/ 0 w 24"/>
                <a:gd name="T11" fmla="*/ 18 h 20"/>
                <a:gd name="T12" fmla="*/ 0 w 24"/>
                <a:gd name="T13" fmla="*/ 19 h 20"/>
                <a:gd name="T14" fmla="*/ 1 w 24"/>
                <a:gd name="T15" fmla="*/ 20 h 20"/>
                <a:gd name="T16" fmla="*/ 3 w 24"/>
                <a:gd name="T17" fmla="*/ 20 h 20"/>
                <a:gd name="T18" fmla="*/ 5 w 24"/>
                <a:gd name="T19" fmla="*/ 19 h 20"/>
                <a:gd name="T20" fmla="*/ 24 w 24"/>
                <a:gd name="T21" fmla="*/ 3 h 20"/>
                <a:gd name="T22" fmla="*/ 24 w 24"/>
                <a:gd name="T23" fmla="*/ 2 h 20"/>
                <a:gd name="T24" fmla="*/ 24 w 24"/>
                <a:gd name="T25" fmla="*/ 1 h 20"/>
                <a:gd name="T26" fmla="*/ 23 w 24"/>
                <a:gd name="T27" fmla="*/ 0 h 20"/>
                <a:gd name="T28" fmla="*/ 20 w 24"/>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20">
                  <a:moveTo>
                    <a:pt x="20" y="0"/>
                  </a:moveTo>
                  <a:cubicBezTo>
                    <a:pt x="16" y="7"/>
                    <a:pt x="10" y="12"/>
                    <a:pt x="3" y="15"/>
                  </a:cubicBezTo>
                  <a:cubicBezTo>
                    <a:pt x="3" y="15"/>
                    <a:pt x="4" y="15"/>
                    <a:pt x="4" y="15"/>
                  </a:cubicBezTo>
                  <a:cubicBezTo>
                    <a:pt x="1" y="16"/>
                    <a:pt x="1" y="16"/>
                    <a:pt x="1" y="16"/>
                  </a:cubicBezTo>
                  <a:cubicBezTo>
                    <a:pt x="1" y="16"/>
                    <a:pt x="0" y="16"/>
                    <a:pt x="0" y="17"/>
                  </a:cubicBezTo>
                  <a:cubicBezTo>
                    <a:pt x="0" y="17"/>
                    <a:pt x="0" y="18"/>
                    <a:pt x="0" y="18"/>
                  </a:cubicBezTo>
                  <a:cubicBezTo>
                    <a:pt x="0" y="19"/>
                    <a:pt x="0" y="19"/>
                    <a:pt x="0" y="19"/>
                  </a:cubicBezTo>
                  <a:cubicBezTo>
                    <a:pt x="1" y="20"/>
                    <a:pt x="1" y="20"/>
                    <a:pt x="1" y="20"/>
                  </a:cubicBezTo>
                  <a:cubicBezTo>
                    <a:pt x="2" y="20"/>
                    <a:pt x="2" y="20"/>
                    <a:pt x="3" y="20"/>
                  </a:cubicBezTo>
                  <a:cubicBezTo>
                    <a:pt x="5" y="19"/>
                    <a:pt x="5" y="19"/>
                    <a:pt x="5" y="19"/>
                  </a:cubicBezTo>
                  <a:cubicBezTo>
                    <a:pt x="12" y="16"/>
                    <a:pt x="19" y="10"/>
                    <a:pt x="24" y="3"/>
                  </a:cubicBezTo>
                  <a:cubicBezTo>
                    <a:pt x="24" y="3"/>
                    <a:pt x="24" y="2"/>
                    <a:pt x="24" y="2"/>
                  </a:cubicBezTo>
                  <a:cubicBezTo>
                    <a:pt x="24" y="1"/>
                    <a:pt x="24" y="1"/>
                    <a:pt x="24" y="1"/>
                  </a:cubicBezTo>
                  <a:cubicBezTo>
                    <a:pt x="23" y="0"/>
                    <a:pt x="23" y="0"/>
                    <a:pt x="23" y="0"/>
                  </a:cubicBezTo>
                  <a:cubicBezTo>
                    <a:pt x="22" y="0"/>
                    <a:pt x="21"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32" name="Freeform 1731"/>
            <p:cNvSpPr/>
            <p:nvPr/>
          </p:nvSpPr>
          <p:spPr bwMode="auto">
            <a:xfrm>
              <a:off x="4320283" y="2756545"/>
              <a:ext cx="90488" cy="79375"/>
            </a:xfrm>
            <a:custGeom>
              <a:avLst/>
              <a:gdLst>
                <a:gd name="T0" fmla="*/ 22 w 24"/>
                <a:gd name="T1" fmla="*/ 0 h 21"/>
                <a:gd name="T2" fmla="*/ 20 w 24"/>
                <a:gd name="T3" fmla="*/ 1 h 21"/>
                <a:gd name="T4" fmla="*/ 19 w 24"/>
                <a:gd name="T5" fmla="*/ 1 h 21"/>
                <a:gd name="T6" fmla="*/ 19 w 24"/>
                <a:gd name="T7" fmla="*/ 1 h 21"/>
                <a:gd name="T8" fmla="*/ 0 w 24"/>
                <a:gd name="T9" fmla="*/ 17 h 21"/>
                <a:gd name="T10" fmla="*/ 0 w 24"/>
                <a:gd name="T11" fmla="*/ 19 h 21"/>
                <a:gd name="T12" fmla="*/ 1 w 24"/>
                <a:gd name="T13" fmla="*/ 20 h 21"/>
                <a:gd name="T14" fmla="*/ 2 w 24"/>
                <a:gd name="T15" fmla="*/ 20 h 21"/>
                <a:gd name="T16" fmla="*/ 4 w 24"/>
                <a:gd name="T17" fmla="*/ 20 h 21"/>
                <a:gd name="T18" fmla="*/ 21 w 24"/>
                <a:gd name="T19" fmla="*/ 5 h 21"/>
                <a:gd name="T20" fmla="*/ 23 w 24"/>
                <a:gd name="T21" fmla="*/ 5 h 21"/>
                <a:gd name="T22" fmla="*/ 24 w 24"/>
                <a:gd name="T23" fmla="*/ 3 h 21"/>
                <a:gd name="T24" fmla="*/ 24 w 24"/>
                <a:gd name="T25" fmla="*/ 2 h 21"/>
                <a:gd name="T26" fmla="*/ 24 w 24"/>
                <a:gd name="T27" fmla="*/ 1 h 21"/>
                <a:gd name="T28" fmla="*/ 23 w 24"/>
                <a:gd name="T29" fmla="*/ 0 h 21"/>
                <a:gd name="T30" fmla="*/ 22 w 24"/>
                <a:gd name="T3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21">
                  <a:moveTo>
                    <a:pt x="22" y="0"/>
                  </a:moveTo>
                  <a:cubicBezTo>
                    <a:pt x="20" y="1"/>
                    <a:pt x="20" y="1"/>
                    <a:pt x="20" y="1"/>
                  </a:cubicBezTo>
                  <a:cubicBezTo>
                    <a:pt x="19" y="1"/>
                    <a:pt x="19" y="1"/>
                    <a:pt x="19" y="1"/>
                  </a:cubicBezTo>
                  <a:cubicBezTo>
                    <a:pt x="19" y="1"/>
                    <a:pt x="19" y="1"/>
                    <a:pt x="19" y="1"/>
                  </a:cubicBezTo>
                  <a:cubicBezTo>
                    <a:pt x="12" y="5"/>
                    <a:pt x="5" y="10"/>
                    <a:pt x="0" y="17"/>
                  </a:cubicBezTo>
                  <a:cubicBezTo>
                    <a:pt x="0" y="18"/>
                    <a:pt x="0" y="18"/>
                    <a:pt x="0" y="19"/>
                  </a:cubicBezTo>
                  <a:cubicBezTo>
                    <a:pt x="0" y="19"/>
                    <a:pt x="1" y="20"/>
                    <a:pt x="1" y="20"/>
                  </a:cubicBezTo>
                  <a:cubicBezTo>
                    <a:pt x="2" y="20"/>
                    <a:pt x="2" y="20"/>
                    <a:pt x="2" y="20"/>
                  </a:cubicBezTo>
                  <a:cubicBezTo>
                    <a:pt x="2" y="21"/>
                    <a:pt x="4" y="21"/>
                    <a:pt x="4" y="20"/>
                  </a:cubicBezTo>
                  <a:cubicBezTo>
                    <a:pt x="9" y="14"/>
                    <a:pt x="15" y="8"/>
                    <a:pt x="21" y="5"/>
                  </a:cubicBezTo>
                  <a:cubicBezTo>
                    <a:pt x="21" y="5"/>
                    <a:pt x="23" y="5"/>
                    <a:pt x="23" y="5"/>
                  </a:cubicBezTo>
                  <a:cubicBezTo>
                    <a:pt x="24" y="4"/>
                    <a:pt x="24" y="3"/>
                    <a:pt x="24" y="3"/>
                  </a:cubicBezTo>
                  <a:cubicBezTo>
                    <a:pt x="24" y="2"/>
                    <a:pt x="24" y="2"/>
                    <a:pt x="24" y="2"/>
                  </a:cubicBezTo>
                  <a:cubicBezTo>
                    <a:pt x="24" y="1"/>
                    <a:pt x="24" y="1"/>
                    <a:pt x="24" y="1"/>
                  </a:cubicBezTo>
                  <a:cubicBezTo>
                    <a:pt x="24" y="1"/>
                    <a:pt x="23" y="0"/>
                    <a:pt x="23" y="0"/>
                  </a:cubicBezTo>
                  <a:cubicBezTo>
                    <a:pt x="23" y="0"/>
                    <a:pt x="22" y="0"/>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33" name="Freeform 1732"/>
            <p:cNvSpPr/>
            <p:nvPr/>
          </p:nvSpPr>
          <p:spPr bwMode="auto">
            <a:xfrm>
              <a:off x="4515545" y="2997845"/>
              <a:ext cx="74613" cy="63500"/>
            </a:xfrm>
            <a:custGeom>
              <a:avLst/>
              <a:gdLst>
                <a:gd name="T0" fmla="*/ 15 w 20"/>
                <a:gd name="T1" fmla="*/ 0 h 17"/>
                <a:gd name="T2" fmla="*/ 2 w 20"/>
                <a:gd name="T3" fmla="*/ 12 h 17"/>
                <a:gd name="T4" fmla="*/ 1 w 20"/>
                <a:gd name="T5" fmla="*/ 12 h 17"/>
                <a:gd name="T6" fmla="*/ 0 w 20"/>
                <a:gd name="T7" fmla="*/ 14 h 17"/>
                <a:gd name="T8" fmla="*/ 0 w 20"/>
                <a:gd name="T9" fmla="*/ 15 h 17"/>
                <a:gd name="T10" fmla="*/ 1 w 20"/>
                <a:gd name="T11" fmla="*/ 16 h 17"/>
                <a:gd name="T12" fmla="*/ 3 w 20"/>
                <a:gd name="T13" fmla="*/ 17 h 17"/>
                <a:gd name="T14" fmla="*/ 4 w 20"/>
                <a:gd name="T15" fmla="*/ 16 h 17"/>
                <a:gd name="T16" fmla="*/ 19 w 20"/>
                <a:gd name="T17" fmla="*/ 3 h 17"/>
                <a:gd name="T18" fmla="*/ 19 w 20"/>
                <a:gd name="T19" fmla="*/ 2 h 17"/>
                <a:gd name="T20" fmla="*/ 19 w 20"/>
                <a:gd name="T21" fmla="*/ 1 h 17"/>
                <a:gd name="T22" fmla="*/ 18 w 20"/>
                <a:gd name="T23" fmla="*/ 0 h 17"/>
                <a:gd name="T24" fmla="*/ 15 w 20"/>
                <a:gd name="T2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17">
                  <a:moveTo>
                    <a:pt x="15" y="0"/>
                  </a:moveTo>
                  <a:cubicBezTo>
                    <a:pt x="12" y="5"/>
                    <a:pt x="7" y="9"/>
                    <a:pt x="2" y="12"/>
                  </a:cubicBezTo>
                  <a:cubicBezTo>
                    <a:pt x="1" y="12"/>
                    <a:pt x="1" y="12"/>
                    <a:pt x="1" y="12"/>
                  </a:cubicBezTo>
                  <a:cubicBezTo>
                    <a:pt x="0" y="13"/>
                    <a:pt x="0" y="13"/>
                    <a:pt x="0" y="14"/>
                  </a:cubicBezTo>
                  <a:cubicBezTo>
                    <a:pt x="0" y="15"/>
                    <a:pt x="0" y="15"/>
                    <a:pt x="0" y="15"/>
                  </a:cubicBezTo>
                  <a:cubicBezTo>
                    <a:pt x="0" y="16"/>
                    <a:pt x="1" y="16"/>
                    <a:pt x="1" y="16"/>
                  </a:cubicBezTo>
                  <a:cubicBezTo>
                    <a:pt x="2" y="17"/>
                    <a:pt x="2" y="17"/>
                    <a:pt x="3" y="17"/>
                  </a:cubicBezTo>
                  <a:cubicBezTo>
                    <a:pt x="4" y="16"/>
                    <a:pt x="4" y="16"/>
                    <a:pt x="4" y="16"/>
                  </a:cubicBezTo>
                  <a:cubicBezTo>
                    <a:pt x="10" y="13"/>
                    <a:pt x="15" y="9"/>
                    <a:pt x="19" y="3"/>
                  </a:cubicBezTo>
                  <a:cubicBezTo>
                    <a:pt x="19" y="3"/>
                    <a:pt x="20" y="2"/>
                    <a:pt x="19" y="2"/>
                  </a:cubicBezTo>
                  <a:cubicBezTo>
                    <a:pt x="19" y="1"/>
                    <a:pt x="19" y="1"/>
                    <a:pt x="19" y="1"/>
                  </a:cubicBezTo>
                  <a:cubicBezTo>
                    <a:pt x="18" y="0"/>
                    <a:pt x="18" y="0"/>
                    <a:pt x="18" y="0"/>
                  </a:cubicBezTo>
                  <a:cubicBezTo>
                    <a:pt x="17" y="0"/>
                    <a:pt x="16"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34" name="Freeform 1733"/>
            <p:cNvSpPr/>
            <p:nvPr/>
          </p:nvSpPr>
          <p:spPr bwMode="auto">
            <a:xfrm>
              <a:off x="4350445" y="2791470"/>
              <a:ext cx="71438" cy="63500"/>
            </a:xfrm>
            <a:custGeom>
              <a:avLst/>
              <a:gdLst>
                <a:gd name="T0" fmla="*/ 17 w 19"/>
                <a:gd name="T1" fmla="*/ 0 h 17"/>
                <a:gd name="T2" fmla="*/ 15 w 19"/>
                <a:gd name="T3" fmla="*/ 1 h 17"/>
                <a:gd name="T4" fmla="*/ 0 w 19"/>
                <a:gd name="T5" fmla="*/ 13 h 17"/>
                <a:gd name="T6" fmla="*/ 0 w 19"/>
                <a:gd name="T7" fmla="*/ 15 h 17"/>
                <a:gd name="T8" fmla="*/ 1 w 19"/>
                <a:gd name="T9" fmla="*/ 16 h 17"/>
                <a:gd name="T10" fmla="*/ 2 w 19"/>
                <a:gd name="T11" fmla="*/ 16 h 17"/>
                <a:gd name="T12" fmla="*/ 4 w 19"/>
                <a:gd name="T13" fmla="*/ 16 h 17"/>
                <a:gd name="T14" fmla="*/ 17 w 19"/>
                <a:gd name="T15" fmla="*/ 5 h 17"/>
                <a:gd name="T16" fmla="*/ 19 w 19"/>
                <a:gd name="T17" fmla="*/ 4 h 17"/>
                <a:gd name="T18" fmla="*/ 19 w 19"/>
                <a:gd name="T19" fmla="*/ 2 h 17"/>
                <a:gd name="T20" fmla="*/ 19 w 19"/>
                <a:gd name="T21" fmla="*/ 2 h 17"/>
                <a:gd name="T22" fmla="*/ 19 w 19"/>
                <a:gd name="T23" fmla="*/ 1 h 17"/>
                <a:gd name="T24" fmla="*/ 18 w 19"/>
                <a:gd name="T25" fmla="*/ 0 h 17"/>
                <a:gd name="T26" fmla="*/ 17 w 19"/>
                <a:gd name="T2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7">
                  <a:moveTo>
                    <a:pt x="17" y="0"/>
                  </a:moveTo>
                  <a:cubicBezTo>
                    <a:pt x="17" y="0"/>
                    <a:pt x="15" y="0"/>
                    <a:pt x="15" y="1"/>
                  </a:cubicBezTo>
                  <a:cubicBezTo>
                    <a:pt x="10" y="3"/>
                    <a:pt x="4" y="8"/>
                    <a:pt x="0" y="13"/>
                  </a:cubicBezTo>
                  <a:cubicBezTo>
                    <a:pt x="0" y="14"/>
                    <a:pt x="0" y="14"/>
                    <a:pt x="0" y="15"/>
                  </a:cubicBezTo>
                  <a:cubicBezTo>
                    <a:pt x="0" y="15"/>
                    <a:pt x="0" y="16"/>
                    <a:pt x="1" y="16"/>
                  </a:cubicBezTo>
                  <a:cubicBezTo>
                    <a:pt x="2" y="16"/>
                    <a:pt x="2" y="16"/>
                    <a:pt x="2" y="16"/>
                  </a:cubicBezTo>
                  <a:cubicBezTo>
                    <a:pt x="2" y="17"/>
                    <a:pt x="4" y="17"/>
                    <a:pt x="4" y="16"/>
                  </a:cubicBezTo>
                  <a:cubicBezTo>
                    <a:pt x="8" y="11"/>
                    <a:pt x="12" y="7"/>
                    <a:pt x="17" y="5"/>
                  </a:cubicBezTo>
                  <a:cubicBezTo>
                    <a:pt x="17" y="5"/>
                    <a:pt x="19" y="4"/>
                    <a:pt x="19" y="4"/>
                  </a:cubicBezTo>
                  <a:cubicBezTo>
                    <a:pt x="19" y="4"/>
                    <a:pt x="19" y="3"/>
                    <a:pt x="19" y="2"/>
                  </a:cubicBezTo>
                  <a:cubicBezTo>
                    <a:pt x="19" y="2"/>
                    <a:pt x="19" y="2"/>
                    <a:pt x="19" y="2"/>
                  </a:cubicBezTo>
                  <a:cubicBezTo>
                    <a:pt x="19" y="1"/>
                    <a:pt x="19" y="1"/>
                    <a:pt x="19" y="1"/>
                  </a:cubicBezTo>
                  <a:cubicBezTo>
                    <a:pt x="19" y="0"/>
                    <a:pt x="19" y="0"/>
                    <a:pt x="18" y="0"/>
                  </a:cubicBezTo>
                  <a:cubicBezTo>
                    <a:pt x="18" y="0"/>
                    <a:pt x="17"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cxnSp>
        <p:nvCxnSpPr>
          <p:cNvPr id="36" name="直接连接符 35"/>
          <p:cNvCxnSpPr/>
          <p:nvPr/>
        </p:nvCxnSpPr>
        <p:spPr>
          <a:xfrm>
            <a:off x="6923478" y="3671972"/>
            <a:ext cx="4680000" cy="0"/>
          </a:xfrm>
          <a:prstGeom prst="line">
            <a:avLst/>
          </a:prstGeom>
          <a:noFill/>
          <a:ln w="12700">
            <a:solidFill>
              <a:srgbClr val="093B5C"/>
            </a:solidFill>
          </a:ln>
        </p:spPr>
        <p:style>
          <a:lnRef idx="2">
            <a:schemeClr val="accent1">
              <a:shade val="50000"/>
            </a:schemeClr>
          </a:lnRef>
          <a:fillRef idx="1">
            <a:schemeClr val="accent1"/>
          </a:fillRef>
          <a:effectRef idx="0">
            <a:schemeClr val="accent1"/>
          </a:effectRef>
          <a:fontRef idx="minor">
            <a:schemeClr val="lt1"/>
          </a:fontRef>
        </p:style>
      </p:cxnSp>
      <p:sp>
        <p:nvSpPr>
          <p:cNvPr id="39" name="矩形 38"/>
          <p:cNvSpPr/>
          <p:nvPr/>
        </p:nvSpPr>
        <p:spPr>
          <a:xfrm>
            <a:off x="7698016" y="2264228"/>
            <a:ext cx="1696068" cy="461665"/>
          </a:xfrm>
          <a:prstGeom prst="rect">
            <a:avLst/>
          </a:prstGeom>
        </p:spPr>
        <p:txBody>
          <a:bodyPr wrap="square">
            <a:spAutoFit/>
          </a:bodyPr>
          <a:lstStyle/>
          <a:p>
            <a:r>
              <a:rPr lang="zh-CN" altLang="en-US" sz="2400" b="1" dirty="0">
                <a:solidFill>
                  <a:schemeClr val="tx1"/>
                </a:solidFill>
                <a:latin typeface="微软雅黑" panose="020B0503020204020204" charset="-122"/>
                <a:ea typeface="微软雅黑" panose="020B0503020204020204" charset="-122"/>
              </a:rPr>
              <a:t>添加标题</a:t>
            </a:r>
            <a:endParaRPr lang="zh-CN" altLang="en-US" sz="2400" b="1" dirty="0">
              <a:solidFill>
                <a:schemeClr val="tx1"/>
              </a:solidFill>
              <a:latin typeface="微软雅黑" panose="020B0503020204020204" charset="-122"/>
              <a:ea typeface="微软雅黑" panose="020B0503020204020204" charset="-122"/>
            </a:endParaRPr>
          </a:p>
        </p:txBody>
      </p:sp>
      <p:sp>
        <p:nvSpPr>
          <p:cNvPr id="40" name="矩形 39"/>
          <p:cNvSpPr/>
          <p:nvPr/>
        </p:nvSpPr>
        <p:spPr>
          <a:xfrm>
            <a:off x="7698016" y="2675025"/>
            <a:ext cx="3955338" cy="738664"/>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
        <p:nvSpPr>
          <p:cNvPr id="41" name="矩形 40"/>
          <p:cNvSpPr/>
          <p:nvPr/>
        </p:nvSpPr>
        <p:spPr>
          <a:xfrm>
            <a:off x="7698016" y="3879740"/>
            <a:ext cx="1696068" cy="461665"/>
          </a:xfrm>
          <a:prstGeom prst="rect">
            <a:avLst/>
          </a:prstGeom>
        </p:spPr>
        <p:txBody>
          <a:bodyPr wrap="square">
            <a:spAutoFit/>
          </a:bodyPr>
          <a:lstStyle/>
          <a:p>
            <a:r>
              <a:rPr lang="zh-CN" altLang="en-US" sz="2400" b="1" dirty="0">
                <a:solidFill>
                  <a:schemeClr val="tx1"/>
                </a:solidFill>
                <a:latin typeface="微软雅黑" panose="020B0503020204020204" charset="-122"/>
                <a:ea typeface="微软雅黑" panose="020B0503020204020204" charset="-122"/>
              </a:rPr>
              <a:t>添加标题</a:t>
            </a:r>
            <a:endParaRPr lang="zh-CN" altLang="en-US" sz="2400" b="1" dirty="0">
              <a:solidFill>
                <a:schemeClr val="tx1"/>
              </a:solidFill>
              <a:latin typeface="微软雅黑" panose="020B0503020204020204" charset="-122"/>
              <a:ea typeface="微软雅黑" panose="020B0503020204020204" charset="-122"/>
            </a:endParaRPr>
          </a:p>
        </p:txBody>
      </p:sp>
      <p:sp>
        <p:nvSpPr>
          <p:cNvPr id="42" name="矩形 41"/>
          <p:cNvSpPr/>
          <p:nvPr/>
        </p:nvSpPr>
        <p:spPr>
          <a:xfrm>
            <a:off x="7698016" y="4290537"/>
            <a:ext cx="3955338" cy="738664"/>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这里输入您的文字内容，或者将您的文字内容复制在</a:t>
            </a:r>
            <a:r>
              <a:rPr lang="zh-CN" altLang="en-US" sz="1400" dirty="0" smtClean="0">
                <a:latin typeface="微软雅黑" panose="020B0503020204020204" charset="-122"/>
                <a:ea typeface="微软雅黑" panose="020B0503020204020204" charset="-122"/>
              </a:rPr>
              <a:t>这里</a:t>
            </a:r>
            <a:endParaRPr lang="zh-CN" altLang="en-US" sz="1400" dirty="0">
              <a:latin typeface="微软雅黑" panose="020B0503020204020204" charset="-122"/>
              <a:ea typeface="微软雅黑" panose="020B0503020204020204" charset="-122"/>
            </a:endParaRPr>
          </a:p>
        </p:txBody>
      </p:sp>
    </p:spTree>
  </p:cSld>
  <p:clrMapOvr>
    <a:masterClrMapping/>
  </p:clrMapOvr>
  <p:transition advTm="12229">
    <p:comb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8415"/>
            <a:ext cx="12192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p:nvSpPr>
        <p:spPr>
          <a:xfrm>
            <a:off x="0" y="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0" y="786699"/>
            <a:ext cx="12192000" cy="72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0" y="1870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50000" t="22577" r="33175" b="52295"/>
          <a:stretch>
            <a:fillRect/>
          </a:stretch>
        </p:blipFill>
        <p:spPr>
          <a:xfrm>
            <a:off x="239349" y="144001"/>
            <a:ext cx="638808" cy="536660"/>
          </a:xfrm>
          <a:prstGeom prst="rect">
            <a:avLst/>
          </a:prstGeom>
        </p:spPr>
      </p:pic>
      <p:sp>
        <p:nvSpPr>
          <p:cNvPr id="7" name="矩形 6"/>
          <p:cNvSpPr/>
          <p:nvPr/>
        </p:nvSpPr>
        <p:spPr>
          <a:xfrm>
            <a:off x="922067" y="166109"/>
            <a:ext cx="264687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微软雅黑" panose="020B0503020204020204" charset="-122"/>
                <a:ea typeface="微软雅黑" panose="020B0503020204020204" charset="-122"/>
              </a:rPr>
              <a:t>单击添加文本标题</a:t>
            </a:r>
            <a:endParaRPr lang="zh-CN" altLang="en-US" sz="2400" b="1"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11499697" y="227665"/>
            <a:ext cx="432000" cy="369332"/>
          </a:xfrm>
          <a:prstGeom prst="rect">
            <a:avLst/>
          </a:prstGeom>
        </p:spPr>
        <p:txBody>
          <a:bodyPr wrap="none" lIns="0" tIns="0" rIns="0" bIns="0" anchor="ctr">
            <a:noAutofit/>
          </a:bodyPr>
          <a:lstStyle/>
          <a:p>
            <a:pPr algn="ctr"/>
            <a:fld id="{0C913308-F349-4B6D-A68A-DD1791B4A57B}" type="slidenum">
              <a:rPr lang="zh-CN" altLang="en-US" sz="2665">
                <a:solidFill>
                  <a:srgbClr val="FFC000"/>
                </a:solidFill>
              </a:rPr>
            </a:fld>
            <a:endParaRPr lang="zh-CN" altLang="en-US" sz="2665" dirty="0">
              <a:solidFill>
                <a:srgbClr val="FFC000"/>
              </a:solidFill>
            </a:endParaRPr>
          </a:p>
        </p:txBody>
      </p:sp>
      <p:sp>
        <p:nvSpPr>
          <p:cNvPr id="8" name="Oval 48"/>
          <p:cNvSpPr/>
          <p:nvPr/>
        </p:nvSpPr>
        <p:spPr bwMode="auto">
          <a:xfrm>
            <a:off x="9837126" y="4121457"/>
            <a:ext cx="764860" cy="765060"/>
          </a:xfrm>
          <a:prstGeom prst="ellipse">
            <a:avLst/>
          </a:prstGeom>
          <a:solidFill>
            <a:srgbClr val="FF0000"/>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en-US" sz="900" dirty="0">
              <a:solidFill>
                <a:schemeClr val="tx1"/>
              </a:solidFill>
              <a:latin typeface="微软雅黑" panose="020B0503020204020204" charset="-122"/>
            </a:endParaRPr>
          </a:p>
        </p:txBody>
      </p:sp>
      <p:sp>
        <p:nvSpPr>
          <p:cNvPr id="10" name="Oval 42"/>
          <p:cNvSpPr/>
          <p:nvPr/>
        </p:nvSpPr>
        <p:spPr bwMode="auto">
          <a:xfrm>
            <a:off x="1698077" y="4110172"/>
            <a:ext cx="764860" cy="765060"/>
          </a:xfrm>
          <a:prstGeom prst="ellipse">
            <a:avLst/>
          </a:prstGeom>
          <a:solidFill>
            <a:srgbClr val="FFC000"/>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en-US" sz="900" dirty="0">
              <a:solidFill>
                <a:schemeClr val="tx1"/>
              </a:solidFill>
              <a:latin typeface="微软雅黑" panose="020B0503020204020204" charset="-122"/>
            </a:endParaRPr>
          </a:p>
        </p:txBody>
      </p:sp>
      <p:sp>
        <p:nvSpPr>
          <p:cNvPr id="11" name="Oval 44"/>
          <p:cNvSpPr/>
          <p:nvPr/>
        </p:nvSpPr>
        <p:spPr bwMode="auto">
          <a:xfrm>
            <a:off x="4411093" y="4110172"/>
            <a:ext cx="764860" cy="765060"/>
          </a:xfrm>
          <a:prstGeom prst="ellipse">
            <a:avLst/>
          </a:prstGeom>
          <a:solidFill>
            <a:srgbClr val="FF0000"/>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3">
              <a:hueOff val="0"/>
              <a:satOff val="0"/>
              <a:lumOff val="0"/>
              <a:alphaOff val="0"/>
            </a:schemeClr>
          </a:effectRef>
          <a:fontRef idx="minor">
            <a:schemeClr val="lt1"/>
          </a:fontRef>
        </p:style>
        <p:txBody>
          <a:bodyPr vert="horz" wrap="square" lIns="109710" tIns="54855" rIns="109710" bIns="54855" numCol="1" anchor="t" anchorCtr="0" compatLnSpc="1"/>
          <a:lstStyle/>
          <a:p>
            <a:endParaRPr lang="en-US" sz="900" dirty="0">
              <a:solidFill>
                <a:schemeClr val="tx1"/>
              </a:solidFill>
              <a:latin typeface="微软雅黑" panose="020B0503020204020204" charset="-122"/>
            </a:endParaRPr>
          </a:p>
        </p:txBody>
      </p:sp>
      <p:sp>
        <p:nvSpPr>
          <p:cNvPr id="12" name="Oval 46"/>
          <p:cNvSpPr/>
          <p:nvPr/>
        </p:nvSpPr>
        <p:spPr bwMode="auto">
          <a:xfrm>
            <a:off x="7124109" y="4110172"/>
            <a:ext cx="764860" cy="765060"/>
          </a:xfrm>
          <a:prstGeom prst="ellipse">
            <a:avLst/>
          </a:prstGeom>
          <a:solidFill>
            <a:srgbClr val="FFC000"/>
          </a:solidFill>
          <a:ln>
            <a:noFill/>
          </a:ln>
          <a:effectLst>
            <a:outerShdw blurRad="203200" dist="152400" dir="2700000" algn="tl" rotWithShape="0">
              <a:prstClr val="black">
                <a:alpha val="60000"/>
              </a:prstClr>
            </a:outerShdw>
          </a:effectLst>
        </p:spPr>
        <p:style>
          <a:lnRef idx="2">
            <a:scrgbClr r="0" g="0" b="0"/>
          </a:lnRef>
          <a:fillRef idx="1">
            <a:scrgbClr r="0" g="0" b="0"/>
          </a:fillRef>
          <a:effectRef idx="0">
            <a:schemeClr val="accent2">
              <a:hueOff val="0"/>
              <a:satOff val="0"/>
              <a:lumOff val="0"/>
              <a:alphaOff val="0"/>
            </a:schemeClr>
          </a:effectRef>
          <a:fontRef idx="minor">
            <a:schemeClr val="lt1"/>
          </a:fontRef>
        </p:style>
        <p:txBody>
          <a:bodyPr vert="horz" wrap="square" lIns="109710" tIns="54855" rIns="109710" bIns="54855" numCol="1" anchor="t" anchorCtr="0" compatLnSpc="1"/>
          <a:lstStyle/>
          <a:p>
            <a:endParaRPr lang="en-US" sz="900" dirty="0">
              <a:solidFill>
                <a:schemeClr val="tx1"/>
              </a:solidFill>
              <a:latin typeface="微软雅黑" panose="020B0503020204020204" charset="-122"/>
            </a:endParaRPr>
          </a:p>
        </p:txBody>
      </p:sp>
      <p:sp>
        <p:nvSpPr>
          <p:cNvPr id="22" name="文本框 21"/>
          <p:cNvSpPr txBox="1"/>
          <p:nvPr/>
        </p:nvSpPr>
        <p:spPr>
          <a:xfrm>
            <a:off x="818724" y="5418733"/>
            <a:ext cx="2523566" cy="954107"/>
          </a:xfrm>
          <a:prstGeom prst="rect">
            <a:avLst/>
          </a:prstGeom>
          <a:noFill/>
        </p:spPr>
        <p:txBody>
          <a:bodyPr wrap="square" rtlCol="0">
            <a:spAutoFit/>
          </a:bodyPr>
          <a:lstStyle/>
          <a:p>
            <a:pPr algn="ctr"/>
            <a:r>
              <a:rPr lang="zh-CN" altLang="en-US" sz="1400" dirty="0">
                <a:solidFill>
                  <a:schemeClr val="tx1"/>
                </a:solidFill>
                <a:latin typeface="微软雅黑" panose="020B0503020204020204" charset="-122"/>
                <a:ea typeface="微软雅黑" panose="020B0503020204020204" charset="-122"/>
              </a:rPr>
              <a:t>在这里输入您的文字内容，或者将您的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endParaRPr lang="zh-CN" altLang="en-US" sz="1400" dirty="0" smtClean="0">
              <a:solidFill>
                <a:schemeClr val="tx1"/>
              </a:solidFill>
              <a:latin typeface="微软雅黑" panose="020B0503020204020204" charset="-122"/>
              <a:ea typeface="微软雅黑" panose="020B0503020204020204" charset="-122"/>
            </a:endParaRPr>
          </a:p>
        </p:txBody>
      </p:sp>
      <p:sp>
        <p:nvSpPr>
          <p:cNvPr id="23" name="文本框 22"/>
          <p:cNvSpPr txBox="1"/>
          <p:nvPr/>
        </p:nvSpPr>
        <p:spPr>
          <a:xfrm>
            <a:off x="1090507" y="5006962"/>
            <a:ext cx="1980000" cy="400110"/>
          </a:xfrm>
          <a:prstGeom prst="rect">
            <a:avLst/>
          </a:prstGeom>
          <a:noFill/>
        </p:spPr>
        <p:txBody>
          <a:bodyPr wrap="square" rtlCol="0">
            <a:spAutoFit/>
          </a:bodyPr>
          <a:lstStyle/>
          <a:p>
            <a:pPr algn="ctr"/>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endParaRPr>
          </a:p>
        </p:txBody>
      </p:sp>
      <p:sp>
        <p:nvSpPr>
          <p:cNvPr id="24" name="文本框 23"/>
          <p:cNvSpPr txBox="1"/>
          <p:nvPr/>
        </p:nvSpPr>
        <p:spPr>
          <a:xfrm>
            <a:off x="3531740" y="5418733"/>
            <a:ext cx="2523566" cy="954107"/>
          </a:xfrm>
          <a:prstGeom prst="rect">
            <a:avLst/>
          </a:prstGeom>
          <a:noFill/>
        </p:spPr>
        <p:txBody>
          <a:bodyPr wrap="square" rtlCol="0">
            <a:spAutoFit/>
          </a:bodyPr>
          <a:lstStyle/>
          <a:p>
            <a:pPr algn="ctr"/>
            <a:r>
              <a:rPr lang="zh-CN" altLang="en-US" sz="1400" dirty="0">
                <a:solidFill>
                  <a:schemeClr val="tx1"/>
                </a:solidFill>
                <a:latin typeface="微软雅黑" panose="020B0503020204020204" charset="-122"/>
                <a:ea typeface="微软雅黑" panose="020B0503020204020204" charset="-122"/>
              </a:rPr>
              <a:t>在这里输入您的文字内容，或者将您的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endParaRPr lang="zh-CN" altLang="en-US" sz="1400" dirty="0" smtClean="0">
              <a:solidFill>
                <a:schemeClr val="tx1"/>
              </a:solidFill>
              <a:latin typeface="微软雅黑" panose="020B0503020204020204" charset="-122"/>
              <a:ea typeface="微软雅黑" panose="020B0503020204020204" charset="-122"/>
            </a:endParaRPr>
          </a:p>
        </p:txBody>
      </p:sp>
      <p:sp>
        <p:nvSpPr>
          <p:cNvPr id="25" name="文本框 24"/>
          <p:cNvSpPr txBox="1"/>
          <p:nvPr/>
        </p:nvSpPr>
        <p:spPr>
          <a:xfrm>
            <a:off x="3803523" y="5006962"/>
            <a:ext cx="1980000" cy="400110"/>
          </a:xfrm>
          <a:prstGeom prst="rect">
            <a:avLst/>
          </a:prstGeom>
          <a:noFill/>
        </p:spPr>
        <p:txBody>
          <a:bodyPr wrap="square" rtlCol="0">
            <a:spAutoFit/>
          </a:bodyPr>
          <a:lstStyle/>
          <a:p>
            <a:pPr algn="ctr"/>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endParaRPr>
          </a:p>
        </p:txBody>
      </p:sp>
      <p:sp>
        <p:nvSpPr>
          <p:cNvPr id="26" name="文本框 25"/>
          <p:cNvSpPr txBox="1"/>
          <p:nvPr/>
        </p:nvSpPr>
        <p:spPr>
          <a:xfrm>
            <a:off x="6244756" y="5418733"/>
            <a:ext cx="2523566" cy="954107"/>
          </a:xfrm>
          <a:prstGeom prst="rect">
            <a:avLst/>
          </a:prstGeom>
          <a:noFill/>
        </p:spPr>
        <p:txBody>
          <a:bodyPr wrap="square" rtlCol="0">
            <a:spAutoFit/>
          </a:bodyPr>
          <a:lstStyle/>
          <a:p>
            <a:pPr algn="ctr"/>
            <a:r>
              <a:rPr lang="zh-CN" altLang="en-US" sz="1400" dirty="0">
                <a:solidFill>
                  <a:schemeClr val="tx1"/>
                </a:solidFill>
                <a:latin typeface="微软雅黑" panose="020B0503020204020204" charset="-122"/>
                <a:ea typeface="微软雅黑" panose="020B0503020204020204" charset="-122"/>
              </a:rPr>
              <a:t>在这里输入您的文字内容，或者将您的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endParaRPr lang="zh-CN" altLang="en-US" sz="1400" dirty="0" smtClean="0">
              <a:solidFill>
                <a:schemeClr val="tx1"/>
              </a:solidFill>
              <a:latin typeface="微软雅黑" panose="020B0503020204020204" charset="-122"/>
              <a:ea typeface="微软雅黑" panose="020B0503020204020204" charset="-122"/>
            </a:endParaRPr>
          </a:p>
        </p:txBody>
      </p:sp>
      <p:sp>
        <p:nvSpPr>
          <p:cNvPr id="27" name="文本框 26"/>
          <p:cNvSpPr txBox="1"/>
          <p:nvPr/>
        </p:nvSpPr>
        <p:spPr>
          <a:xfrm>
            <a:off x="6516539" y="5006962"/>
            <a:ext cx="1980000" cy="400110"/>
          </a:xfrm>
          <a:prstGeom prst="rect">
            <a:avLst/>
          </a:prstGeom>
          <a:noFill/>
        </p:spPr>
        <p:txBody>
          <a:bodyPr wrap="square" rtlCol="0">
            <a:spAutoFit/>
          </a:bodyPr>
          <a:lstStyle/>
          <a:p>
            <a:pPr algn="ctr"/>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endParaRPr>
          </a:p>
        </p:txBody>
      </p:sp>
      <p:sp>
        <p:nvSpPr>
          <p:cNvPr id="28" name="文本框 27"/>
          <p:cNvSpPr txBox="1"/>
          <p:nvPr/>
        </p:nvSpPr>
        <p:spPr>
          <a:xfrm>
            <a:off x="8957773" y="5418733"/>
            <a:ext cx="2523566" cy="954107"/>
          </a:xfrm>
          <a:prstGeom prst="rect">
            <a:avLst/>
          </a:prstGeom>
          <a:noFill/>
        </p:spPr>
        <p:txBody>
          <a:bodyPr wrap="square" rtlCol="0">
            <a:spAutoFit/>
          </a:bodyPr>
          <a:lstStyle/>
          <a:p>
            <a:pPr algn="ctr"/>
            <a:r>
              <a:rPr lang="zh-CN" altLang="en-US" sz="1400" dirty="0">
                <a:solidFill>
                  <a:schemeClr val="tx1"/>
                </a:solidFill>
                <a:latin typeface="微软雅黑" panose="020B0503020204020204" charset="-122"/>
                <a:ea typeface="微软雅黑" panose="020B0503020204020204" charset="-122"/>
              </a:rPr>
              <a:t>在这里输入您的文字内容，或者将您的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endParaRPr lang="zh-CN" altLang="en-US" sz="1400" dirty="0" smtClean="0">
              <a:solidFill>
                <a:schemeClr val="tx1"/>
              </a:solidFill>
              <a:latin typeface="微软雅黑" panose="020B0503020204020204" charset="-122"/>
              <a:ea typeface="微软雅黑" panose="020B0503020204020204" charset="-122"/>
            </a:endParaRPr>
          </a:p>
        </p:txBody>
      </p:sp>
      <p:sp>
        <p:nvSpPr>
          <p:cNvPr id="29" name="文本框 28"/>
          <p:cNvSpPr txBox="1"/>
          <p:nvPr/>
        </p:nvSpPr>
        <p:spPr>
          <a:xfrm>
            <a:off x="9229556" y="5006962"/>
            <a:ext cx="1980000" cy="400110"/>
          </a:xfrm>
          <a:prstGeom prst="rect">
            <a:avLst/>
          </a:prstGeom>
          <a:noFill/>
        </p:spPr>
        <p:txBody>
          <a:bodyPr wrap="square" rtlCol="0">
            <a:spAutoFit/>
          </a:bodyPr>
          <a:lstStyle/>
          <a:p>
            <a:pPr algn="ctr"/>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endParaRPr>
          </a:p>
        </p:txBody>
      </p:sp>
      <p:grpSp>
        <p:nvGrpSpPr>
          <p:cNvPr id="30" name="Group 20"/>
          <p:cNvGrpSpPr>
            <a:grpSpLocks noChangeAspect="1"/>
          </p:cNvGrpSpPr>
          <p:nvPr/>
        </p:nvGrpSpPr>
        <p:grpSpPr>
          <a:xfrm>
            <a:off x="4577523" y="4343092"/>
            <a:ext cx="432000" cy="299221"/>
            <a:chOff x="7416800" y="1122363"/>
            <a:chExt cx="366713" cy="254000"/>
          </a:xfrm>
          <a:solidFill>
            <a:schemeClr val="bg1"/>
          </a:solidFill>
        </p:grpSpPr>
        <p:sp>
          <p:nvSpPr>
            <p:cNvPr id="31"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solidFill>
                <a:latin typeface="+mj-ea"/>
                <a:ea typeface="+mj-ea"/>
              </a:endParaRPr>
            </a:p>
          </p:txBody>
        </p:sp>
        <p:sp>
          <p:nvSpPr>
            <p:cNvPr id="32"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solidFill>
                <a:latin typeface="+mj-ea"/>
                <a:ea typeface="+mj-ea"/>
              </a:endParaRPr>
            </a:p>
          </p:txBody>
        </p:sp>
      </p:grpSp>
      <p:sp>
        <p:nvSpPr>
          <p:cNvPr id="33" name="Freeform 35"/>
          <p:cNvSpPr>
            <a:spLocks noChangeAspect="1"/>
          </p:cNvSpPr>
          <p:nvPr/>
        </p:nvSpPr>
        <p:spPr bwMode="auto">
          <a:xfrm>
            <a:off x="1900507" y="4314120"/>
            <a:ext cx="360000" cy="357165"/>
          </a:xfrm>
          <a:custGeom>
            <a:avLst/>
            <a:gdLst>
              <a:gd name="T0" fmla="*/ 597 w 1245"/>
              <a:gd name="T1" fmla="*/ 1 h 1242"/>
              <a:gd name="T2" fmla="*/ 876 w 1245"/>
              <a:gd name="T3" fmla="*/ 315 h 1242"/>
              <a:gd name="T4" fmla="*/ 1006 w 1245"/>
              <a:gd name="T5" fmla="*/ 323 h 1242"/>
              <a:gd name="T6" fmla="*/ 1219 w 1245"/>
              <a:gd name="T7" fmla="*/ 438 h 1242"/>
              <a:gd name="T8" fmla="*/ 991 w 1245"/>
              <a:gd name="T9" fmla="*/ 755 h 1242"/>
              <a:gd name="T10" fmla="*/ 965 w 1245"/>
              <a:gd name="T11" fmla="*/ 1153 h 1242"/>
              <a:gd name="T12" fmla="*/ 630 w 1245"/>
              <a:gd name="T13" fmla="*/ 1026 h 1242"/>
              <a:gd name="T14" fmla="*/ 254 w 1245"/>
              <a:gd name="T15" fmla="*/ 1141 h 1242"/>
              <a:gd name="T16" fmla="*/ 254 w 1245"/>
              <a:gd name="T17" fmla="*/ 744 h 1242"/>
              <a:gd name="T18" fmla="*/ 24 w 1245"/>
              <a:gd name="T19" fmla="*/ 485 h 1242"/>
              <a:gd name="T20" fmla="*/ 229 w 1245"/>
              <a:gd name="T21" fmla="*/ 323 h 1242"/>
              <a:gd name="T22" fmla="*/ 394 w 1245"/>
              <a:gd name="T23" fmla="*/ 303 h 1242"/>
              <a:gd name="T24" fmla="*/ 548 w 1245"/>
              <a:gd name="T25" fmla="*/ 21 h 1242"/>
              <a:gd name="T26" fmla="*/ 597 w 1245"/>
              <a:gd name="T27" fmla="*/ 1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5" h="1242">
                <a:moveTo>
                  <a:pt x="597" y="1"/>
                </a:moveTo>
                <a:cubicBezTo>
                  <a:pt x="814" y="0"/>
                  <a:pt x="729" y="256"/>
                  <a:pt x="876" y="315"/>
                </a:cubicBezTo>
                <a:cubicBezTo>
                  <a:pt x="912" y="329"/>
                  <a:pt x="962" y="316"/>
                  <a:pt x="1006" y="323"/>
                </a:cubicBezTo>
                <a:cubicBezTo>
                  <a:pt x="1102" y="338"/>
                  <a:pt x="1204" y="343"/>
                  <a:pt x="1219" y="438"/>
                </a:cubicBezTo>
                <a:cubicBezTo>
                  <a:pt x="1245" y="597"/>
                  <a:pt x="1018" y="652"/>
                  <a:pt x="991" y="755"/>
                </a:cubicBezTo>
                <a:cubicBezTo>
                  <a:pt x="963" y="867"/>
                  <a:pt x="1142" y="1099"/>
                  <a:pt x="965" y="1153"/>
                </a:cubicBezTo>
                <a:cubicBezTo>
                  <a:pt x="814" y="1199"/>
                  <a:pt x="740" y="1044"/>
                  <a:pt x="630" y="1026"/>
                </a:cubicBezTo>
                <a:cubicBezTo>
                  <a:pt x="505" y="1005"/>
                  <a:pt x="422" y="1242"/>
                  <a:pt x="254" y="1141"/>
                </a:cubicBezTo>
                <a:cubicBezTo>
                  <a:pt x="119" y="1059"/>
                  <a:pt x="293" y="869"/>
                  <a:pt x="254" y="744"/>
                </a:cubicBezTo>
                <a:cubicBezTo>
                  <a:pt x="223" y="645"/>
                  <a:pt x="48" y="620"/>
                  <a:pt x="24" y="485"/>
                </a:cubicBezTo>
                <a:cubicBezTo>
                  <a:pt x="0" y="352"/>
                  <a:pt x="132" y="339"/>
                  <a:pt x="229" y="323"/>
                </a:cubicBezTo>
                <a:cubicBezTo>
                  <a:pt x="290" y="314"/>
                  <a:pt x="356" y="333"/>
                  <a:pt x="394" y="303"/>
                </a:cubicBezTo>
                <a:cubicBezTo>
                  <a:pt x="473" y="239"/>
                  <a:pt x="465" y="83"/>
                  <a:pt x="548" y="21"/>
                </a:cubicBezTo>
                <a:cubicBezTo>
                  <a:pt x="564" y="14"/>
                  <a:pt x="581" y="8"/>
                  <a:pt x="597" y="1"/>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34" name="Freeform 175"/>
          <p:cNvSpPr>
            <a:spLocks noChangeAspect="1" noEditPoints="1"/>
          </p:cNvSpPr>
          <p:nvPr/>
        </p:nvSpPr>
        <p:spPr bwMode="auto">
          <a:xfrm>
            <a:off x="10093536" y="4298622"/>
            <a:ext cx="252041" cy="410730"/>
          </a:xfrm>
          <a:custGeom>
            <a:avLst/>
            <a:gdLst>
              <a:gd name="T0" fmla="*/ 183 w 800"/>
              <a:gd name="T1" fmla="*/ 187 h 1294"/>
              <a:gd name="T2" fmla="*/ 131 w 800"/>
              <a:gd name="T3" fmla="*/ 209 h 1294"/>
              <a:gd name="T4" fmla="*/ 109 w 800"/>
              <a:gd name="T5" fmla="*/ 1111 h 1294"/>
              <a:gd name="T6" fmla="*/ 183 w 800"/>
              <a:gd name="T7" fmla="*/ 1186 h 1294"/>
              <a:gd name="T8" fmla="*/ 670 w 800"/>
              <a:gd name="T9" fmla="*/ 1164 h 1294"/>
              <a:gd name="T10" fmla="*/ 692 w 800"/>
              <a:gd name="T11" fmla="*/ 261 h 1294"/>
              <a:gd name="T12" fmla="*/ 618 w 800"/>
              <a:gd name="T13" fmla="*/ 187 h 1294"/>
              <a:gd name="T14" fmla="*/ 178 w 800"/>
              <a:gd name="T15" fmla="*/ 1100 h 1294"/>
              <a:gd name="T16" fmla="*/ 613 w 800"/>
              <a:gd name="T17" fmla="*/ 1011 h 1294"/>
              <a:gd name="T18" fmla="*/ 178 w 800"/>
              <a:gd name="T19" fmla="*/ 887 h 1294"/>
              <a:gd name="T20" fmla="*/ 613 w 800"/>
              <a:gd name="T21" fmla="*/ 977 h 1294"/>
              <a:gd name="T22" fmla="*/ 178 w 800"/>
              <a:gd name="T23" fmla="*/ 887 h 1294"/>
              <a:gd name="T24" fmla="*/ 178 w 800"/>
              <a:gd name="T25" fmla="*/ 847 h 1294"/>
              <a:gd name="T26" fmla="*/ 613 w 800"/>
              <a:gd name="T27" fmla="*/ 758 h 1294"/>
              <a:gd name="T28" fmla="*/ 178 w 800"/>
              <a:gd name="T29" fmla="*/ 634 h 1294"/>
              <a:gd name="T30" fmla="*/ 613 w 800"/>
              <a:gd name="T31" fmla="*/ 724 h 1294"/>
              <a:gd name="T32" fmla="*/ 178 w 800"/>
              <a:gd name="T33" fmla="*/ 634 h 1294"/>
              <a:gd name="T34" fmla="*/ 178 w 800"/>
              <a:gd name="T35" fmla="*/ 604 h 1294"/>
              <a:gd name="T36" fmla="*/ 613 w 800"/>
              <a:gd name="T37" fmla="*/ 514 h 1294"/>
              <a:gd name="T38" fmla="*/ 255 w 800"/>
              <a:gd name="T39" fmla="*/ 319 h 1294"/>
              <a:gd name="T40" fmla="*/ 363 w 800"/>
              <a:gd name="T41" fmla="*/ 381 h 1294"/>
              <a:gd name="T42" fmla="*/ 425 w 800"/>
              <a:gd name="T43" fmla="*/ 489 h 1294"/>
              <a:gd name="T44" fmla="*/ 534 w 800"/>
              <a:gd name="T45" fmla="*/ 381 h 1294"/>
              <a:gd name="T46" fmla="*/ 425 w 800"/>
              <a:gd name="T47" fmla="*/ 319 h 1294"/>
              <a:gd name="T48" fmla="*/ 363 w 800"/>
              <a:gd name="T49" fmla="*/ 210 h 1294"/>
              <a:gd name="T50" fmla="*/ 255 w 800"/>
              <a:gd name="T51" fmla="*/ 319 h 1294"/>
              <a:gd name="T52" fmla="*/ 251 w 800"/>
              <a:gd name="T53" fmla="*/ 78 h 1294"/>
              <a:gd name="T54" fmla="*/ 543 w 800"/>
              <a:gd name="T55" fmla="*/ 0 h 1294"/>
              <a:gd name="T56" fmla="*/ 618 w 800"/>
              <a:gd name="T57" fmla="*/ 78 h 1294"/>
              <a:gd name="T58" fmla="*/ 800 w 800"/>
              <a:gd name="T59" fmla="*/ 261 h 1294"/>
              <a:gd name="T60" fmla="*/ 747 w 800"/>
              <a:gd name="T61" fmla="*/ 1240 h 1294"/>
              <a:gd name="T62" fmla="*/ 618 w 800"/>
              <a:gd name="T63" fmla="*/ 1294 h 1294"/>
              <a:gd name="T64" fmla="*/ 54 w 800"/>
              <a:gd name="T65" fmla="*/ 1240 h 1294"/>
              <a:gd name="T66" fmla="*/ 0 w 800"/>
              <a:gd name="T67" fmla="*/ 261 h 1294"/>
              <a:gd name="T68" fmla="*/ 54 w 800"/>
              <a:gd name="T69" fmla="*/ 132 h 1294"/>
              <a:gd name="T70" fmla="*/ 183 w 800"/>
              <a:gd name="T71" fmla="*/ 78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0" h="1294">
                <a:moveTo>
                  <a:pt x="618" y="187"/>
                </a:moveTo>
                <a:lnTo>
                  <a:pt x="183" y="187"/>
                </a:lnTo>
                <a:cubicBezTo>
                  <a:pt x="163" y="187"/>
                  <a:pt x="144" y="195"/>
                  <a:pt x="131" y="208"/>
                </a:cubicBezTo>
                <a:lnTo>
                  <a:pt x="131" y="209"/>
                </a:lnTo>
                <a:cubicBezTo>
                  <a:pt x="117" y="222"/>
                  <a:pt x="109" y="241"/>
                  <a:pt x="109" y="261"/>
                </a:cubicBezTo>
                <a:lnTo>
                  <a:pt x="109" y="1111"/>
                </a:lnTo>
                <a:cubicBezTo>
                  <a:pt x="109" y="1132"/>
                  <a:pt x="117" y="1150"/>
                  <a:pt x="131" y="1164"/>
                </a:cubicBezTo>
                <a:cubicBezTo>
                  <a:pt x="144" y="1177"/>
                  <a:pt x="163" y="1186"/>
                  <a:pt x="183" y="1186"/>
                </a:cubicBezTo>
                <a:lnTo>
                  <a:pt x="618" y="1186"/>
                </a:lnTo>
                <a:cubicBezTo>
                  <a:pt x="638" y="1186"/>
                  <a:pt x="657" y="1177"/>
                  <a:pt x="670" y="1164"/>
                </a:cubicBezTo>
                <a:cubicBezTo>
                  <a:pt x="684" y="1150"/>
                  <a:pt x="692" y="1132"/>
                  <a:pt x="692" y="1111"/>
                </a:cubicBezTo>
                <a:lnTo>
                  <a:pt x="692" y="261"/>
                </a:lnTo>
                <a:cubicBezTo>
                  <a:pt x="692" y="241"/>
                  <a:pt x="684" y="222"/>
                  <a:pt x="670" y="209"/>
                </a:cubicBezTo>
                <a:cubicBezTo>
                  <a:pt x="657" y="195"/>
                  <a:pt x="638" y="187"/>
                  <a:pt x="618" y="187"/>
                </a:cubicBezTo>
                <a:close/>
                <a:moveTo>
                  <a:pt x="178" y="1011"/>
                </a:moveTo>
                <a:lnTo>
                  <a:pt x="178" y="1100"/>
                </a:lnTo>
                <a:lnTo>
                  <a:pt x="613" y="1100"/>
                </a:lnTo>
                <a:lnTo>
                  <a:pt x="613" y="1011"/>
                </a:lnTo>
                <a:lnTo>
                  <a:pt x="178" y="1011"/>
                </a:lnTo>
                <a:close/>
                <a:moveTo>
                  <a:pt x="178" y="887"/>
                </a:moveTo>
                <a:lnTo>
                  <a:pt x="178" y="977"/>
                </a:lnTo>
                <a:lnTo>
                  <a:pt x="613" y="977"/>
                </a:lnTo>
                <a:lnTo>
                  <a:pt x="613" y="887"/>
                </a:lnTo>
                <a:lnTo>
                  <a:pt x="178" y="887"/>
                </a:lnTo>
                <a:close/>
                <a:moveTo>
                  <a:pt x="178" y="758"/>
                </a:moveTo>
                <a:lnTo>
                  <a:pt x="178" y="847"/>
                </a:lnTo>
                <a:lnTo>
                  <a:pt x="613" y="847"/>
                </a:lnTo>
                <a:lnTo>
                  <a:pt x="613" y="758"/>
                </a:lnTo>
                <a:lnTo>
                  <a:pt x="178" y="758"/>
                </a:lnTo>
                <a:close/>
                <a:moveTo>
                  <a:pt x="178" y="634"/>
                </a:moveTo>
                <a:lnTo>
                  <a:pt x="178" y="724"/>
                </a:lnTo>
                <a:lnTo>
                  <a:pt x="613" y="724"/>
                </a:lnTo>
                <a:lnTo>
                  <a:pt x="613" y="634"/>
                </a:lnTo>
                <a:lnTo>
                  <a:pt x="178" y="634"/>
                </a:lnTo>
                <a:close/>
                <a:moveTo>
                  <a:pt x="178" y="514"/>
                </a:moveTo>
                <a:lnTo>
                  <a:pt x="178" y="604"/>
                </a:lnTo>
                <a:lnTo>
                  <a:pt x="613" y="604"/>
                </a:lnTo>
                <a:lnTo>
                  <a:pt x="613" y="514"/>
                </a:lnTo>
                <a:lnTo>
                  <a:pt x="178" y="514"/>
                </a:lnTo>
                <a:close/>
                <a:moveTo>
                  <a:pt x="255" y="319"/>
                </a:moveTo>
                <a:lnTo>
                  <a:pt x="255" y="381"/>
                </a:lnTo>
                <a:lnTo>
                  <a:pt x="363" y="381"/>
                </a:lnTo>
                <a:lnTo>
                  <a:pt x="363" y="489"/>
                </a:lnTo>
                <a:lnTo>
                  <a:pt x="425" y="489"/>
                </a:lnTo>
                <a:lnTo>
                  <a:pt x="425" y="381"/>
                </a:lnTo>
                <a:lnTo>
                  <a:pt x="534" y="381"/>
                </a:lnTo>
                <a:lnTo>
                  <a:pt x="534" y="319"/>
                </a:lnTo>
                <a:lnTo>
                  <a:pt x="425" y="319"/>
                </a:lnTo>
                <a:lnTo>
                  <a:pt x="425" y="210"/>
                </a:lnTo>
                <a:lnTo>
                  <a:pt x="363" y="210"/>
                </a:lnTo>
                <a:lnTo>
                  <a:pt x="363" y="319"/>
                </a:lnTo>
                <a:lnTo>
                  <a:pt x="255" y="319"/>
                </a:lnTo>
                <a:close/>
                <a:moveTo>
                  <a:pt x="183" y="78"/>
                </a:moveTo>
                <a:lnTo>
                  <a:pt x="251" y="78"/>
                </a:lnTo>
                <a:lnTo>
                  <a:pt x="251" y="0"/>
                </a:lnTo>
                <a:lnTo>
                  <a:pt x="543" y="0"/>
                </a:lnTo>
                <a:lnTo>
                  <a:pt x="543" y="78"/>
                </a:lnTo>
                <a:lnTo>
                  <a:pt x="618" y="78"/>
                </a:lnTo>
                <a:cubicBezTo>
                  <a:pt x="668" y="78"/>
                  <a:pt x="714" y="99"/>
                  <a:pt x="747" y="132"/>
                </a:cubicBezTo>
                <a:cubicBezTo>
                  <a:pt x="780" y="165"/>
                  <a:pt x="800" y="211"/>
                  <a:pt x="800" y="261"/>
                </a:cubicBezTo>
                <a:lnTo>
                  <a:pt x="800" y="1111"/>
                </a:lnTo>
                <a:cubicBezTo>
                  <a:pt x="800" y="1161"/>
                  <a:pt x="780" y="1207"/>
                  <a:pt x="747" y="1240"/>
                </a:cubicBezTo>
                <a:lnTo>
                  <a:pt x="746" y="1240"/>
                </a:lnTo>
                <a:cubicBezTo>
                  <a:pt x="713" y="1273"/>
                  <a:pt x="668" y="1294"/>
                  <a:pt x="618" y="1294"/>
                </a:cubicBezTo>
                <a:lnTo>
                  <a:pt x="183" y="1294"/>
                </a:lnTo>
                <a:cubicBezTo>
                  <a:pt x="133" y="1294"/>
                  <a:pt x="87" y="1273"/>
                  <a:pt x="54" y="1240"/>
                </a:cubicBezTo>
                <a:cubicBezTo>
                  <a:pt x="21" y="1207"/>
                  <a:pt x="0" y="1161"/>
                  <a:pt x="0" y="1111"/>
                </a:cubicBezTo>
                <a:lnTo>
                  <a:pt x="0" y="261"/>
                </a:lnTo>
                <a:cubicBezTo>
                  <a:pt x="0" y="211"/>
                  <a:pt x="21" y="165"/>
                  <a:pt x="54" y="132"/>
                </a:cubicBezTo>
                <a:lnTo>
                  <a:pt x="54" y="132"/>
                </a:lnTo>
                <a:lnTo>
                  <a:pt x="54" y="132"/>
                </a:lnTo>
                <a:cubicBezTo>
                  <a:pt x="88" y="99"/>
                  <a:pt x="133" y="78"/>
                  <a:pt x="183" y="7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35" name="Freeform 97"/>
          <p:cNvSpPr>
            <a:spLocks noChangeAspect="1" noEditPoints="1"/>
          </p:cNvSpPr>
          <p:nvPr/>
        </p:nvSpPr>
        <p:spPr bwMode="auto">
          <a:xfrm>
            <a:off x="7326539" y="4311227"/>
            <a:ext cx="360000" cy="362951"/>
          </a:xfrm>
          <a:custGeom>
            <a:avLst/>
            <a:gdLst>
              <a:gd name="T0" fmla="*/ 931 w 1200"/>
              <a:gd name="T1" fmla="*/ 1047 h 1200"/>
              <a:gd name="T2" fmla="*/ 681 w 1200"/>
              <a:gd name="T3" fmla="*/ 615 h 1200"/>
              <a:gd name="T4" fmla="*/ 1068 w 1200"/>
              <a:gd name="T5" fmla="*/ 299 h 1200"/>
              <a:gd name="T6" fmla="*/ 1156 w 1200"/>
              <a:gd name="T7" fmla="*/ 600 h 1200"/>
              <a:gd name="T8" fmla="*/ 931 w 1200"/>
              <a:gd name="T9" fmla="*/ 1047 h 1200"/>
              <a:gd name="T10" fmla="*/ 1029 w 1200"/>
              <a:gd name="T11" fmla="*/ 181 h 1200"/>
              <a:gd name="T12" fmla="*/ 618 w 1200"/>
              <a:gd name="T13" fmla="*/ 513 h 1200"/>
              <a:gd name="T14" fmla="*/ 618 w 1200"/>
              <a:gd name="T15" fmla="*/ 555 h 1200"/>
              <a:gd name="T16" fmla="*/ 1049 w 1200"/>
              <a:gd name="T17" fmla="*/ 203 h 1200"/>
              <a:gd name="T18" fmla="*/ 1029 w 1200"/>
              <a:gd name="T19" fmla="*/ 181 h 1200"/>
              <a:gd name="T20" fmla="*/ 985 w 1200"/>
              <a:gd name="T21" fmla="*/ 139 h 1200"/>
              <a:gd name="T22" fmla="*/ 618 w 1200"/>
              <a:gd name="T23" fmla="*/ 436 h 1200"/>
              <a:gd name="T24" fmla="*/ 618 w 1200"/>
              <a:gd name="T25" fmla="*/ 480 h 1200"/>
              <a:gd name="T26" fmla="*/ 1011 w 1200"/>
              <a:gd name="T27" fmla="*/ 163 h 1200"/>
              <a:gd name="T28" fmla="*/ 985 w 1200"/>
              <a:gd name="T29" fmla="*/ 139 h 1200"/>
              <a:gd name="T30" fmla="*/ 935 w 1200"/>
              <a:gd name="T31" fmla="*/ 102 h 1200"/>
              <a:gd name="T32" fmla="*/ 618 w 1200"/>
              <a:gd name="T33" fmla="*/ 358 h 1200"/>
              <a:gd name="T34" fmla="*/ 618 w 1200"/>
              <a:gd name="T35" fmla="*/ 402 h 1200"/>
              <a:gd name="T36" fmla="*/ 964 w 1200"/>
              <a:gd name="T37" fmla="*/ 123 h 1200"/>
              <a:gd name="T38" fmla="*/ 935 w 1200"/>
              <a:gd name="T39" fmla="*/ 102 h 1200"/>
              <a:gd name="T40" fmla="*/ 880 w 1200"/>
              <a:gd name="T41" fmla="*/ 69 h 1200"/>
              <a:gd name="T42" fmla="*/ 618 w 1200"/>
              <a:gd name="T43" fmla="*/ 281 h 1200"/>
              <a:gd name="T44" fmla="*/ 618 w 1200"/>
              <a:gd name="T45" fmla="*/ 325 h 1200"/>
              <a:gd name="T46" fmla="*/ 912 w 1200"/>
              <a:gd name="T47" fmla="*/ 87 h 1200"/>
              <a:gd name="T48" fmla="*/ 880 w 1200"/>
              <a:gd name="T49" fmla="*/ 69 h 1200"/>
              <a:gd name="T50" fmla="*/ 819 w 1200"/>
              <a:gd name="T51" fmla="*/ 41 h 1200"/>
              <a:gd name="T52" fmla="*/ 618 w 1200"/>
              <a:gd name="T53" fmla="*/ 203 h 1200"/>
              <a:gd name="T54" fmla="*/ 618 w 1200"/>
              <a:gd name="T55" fmla="*/ 247 h 1200"/>
              <a:gd name="T56" fmla="*/ 854 w 1200"/>
              <a:gd name="T57" fmla="*/ 56 h 1200"/>
              <a:gd name="T58" fmla="*/ 819 w 1200"/>
              <a:gd name="T59" fmla="*/ 41 h 1200"/>
              <a:gd name="T60" fmla="*/ 750 w 1200"/>
              <a:gd name="T61" fmla="*/ 19 h 1200"/>
              <a:gd name="T62" fmla="*/ 618 w 1200"/>
              <a:gd name="T63" fmla="*/ 126 h 1200"/>
              <a:gd name="T64" fmla="*/ 618 w 1200"/>
              <a:gd name="T65" fmla="*/ 170 h 1200"/>
              <a:gd name="T66" fmla="*/ 790 w 1200"/>
              <a:gd name="T67" fmla="*/ 31 h 1200"/>
              <a:gd name="T68" fmla="*/ 750 w 1200"/>
              <a:gd name="T69" fmla="*/ 19 h 1200"/>
              <a:gd name="T70" fmla="*/ 672 w 1200"/>
              <a:gd name="T71" fmla="*/ 4 h 1200"/>
              <a:gd name="T72" fmla="*/ 618 w 1200"/>
              <a:gd name="T73" fmla="*/ 48 h 1200"/>
              <a:gd name="T74" fmla="*/ 618 w 1200"/>
              <a:gd name="T75" fmla="*/ 92 h 1200"/>
              <a:gd name="T76" fmla="*/ 718 w 1200"/>
              <a:gd name="T77" fmla="*/ 12 h 1200"/>
              <a:gd name="T78" fmla="*/ 672 w 1200"/>
              <a:gd name="T79" fmla="*/ 4 h 1200"/>
              <a:gd name="T80" fmla="*/ 618 w 1200"/>
              <a:gd name="T81" fmla="*/ 0 h 1200"/>
              <a:gd name="T82" fmla="*/ 618 w 1200"/>
              <a:gd name="T83" fmla="*/ 15 h 1200"/>
              <a:gd name="T84" fmla="*/ 635 w 1200"/>
              <a:gd name="T85" fmla="*/ 1 h 1200"/>
              <a:gd name="T86" fmla="*/ 618 w 1200"/>
              <a:gd name="T87" fmla="*/ 0 h 1200"/>
              <a:gd name="T88" fmla="*/ 577 w 1200"/>
              <a:gd name="T89" fmla="*/ 608 h 1200"/>
              <a:gd name="T90" fmla="*/ 576 w 1200"/>
              <a:gd name="T91" fmla="*/ 605 h 1200"/>
              <a:gd name="T92" fmla="*/ 575 w 1200"/>
              <a:gd name="T93" fmla="*/ 600 h 1200"/>
              <a:gd name="T94" fmla="*/ 575 w 1200"/>
              <a:gd name="T95" fmla="*/ 0 h 1200"/>
              <a:gd name="T96" fmla="*/ 0 w 1200"/>
              <a:gd name="T97" fmla="*/ 600 h 1200"/>
              <a:gd name="T98" fmla="*/ 600 w 1200"/>
              <a:gd name="T99" fmla="*/ 1200 h 1200"/>
              <a:gd name="T100" fmla="*/ 879 w 1200"/>
              <a:gd name="T101" fmla="*/ 1131 h 1200"/>
              <a:gd name="T102" fmla="*/ 578 w 1200"/>
              <a:gd name="T103" fmla="*/ 610 h 1200"/>
              <a:gd name="T104" fmla="*/ 577 w 1200"/>
              <a:gd name="T105" fmla="*/ 608 h 1200"/>
              <a:gd name="T106" fmla="*/ 1077 w 1200"/>
              <a:gd name="T107" fmla="*/ 236 h 1200"/>
              <a:gd name="T108" fmla="*/ 624 w 1200"/>
              <a:gd name="T109" fmla="*/ 605 h 1200"/>
              <a:gd name="T110" fmla="*/ 916 w 1200"/>
              <a:gd name="T111" fmla="*/ 1109 h 1200"/>
              <a:gd name="T112" fmla="*/ 1200 w 1200"/>
              <a:gd name="T113" fmla="*/ 600 h 1200"/>
              <a:gd name="T114" fmla="*/ 1077 w 1200"/>
              <a:gd name="T115" fmla="*/ 236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00" h="1200">
                <a:moveTo>
                  <a:pt x="931" y="1047"/>
                </a:moveTo>
                <a:lnTo>
                  <a:pt x="681" y="615"/>
                </a:lnTo>
                <a:lnTo>
                  <a:pt x="1068" y="299"/>
                </a:lnTo>
                <a:cubicBezTo>
                  <a:pt x="1126" y="389"/>
                  <a:pt x="1156" y="492"/>
                  <a:pt x="1156" y="600"/>
                </a:cubicBezTo>
                <a:cubicBezTo>
                  <a:pt x="1156" y="778"/>
                  <a:pt x="1072" y="942"/>
                  <a:pt x="931" y="1047"/>
                </a:cubicBezTo>
                <a:close/>
                <a:moveTo>
                  <a:pt x="1029" y="181"/>
                </a:moveTo>
                <a:lnTo>
                  <a:pt x="618" y="513"/>
                </a:lnTo>
                <a:lnTo>
                  <a:pt x="618" y="555"/>
                </a:lnTo>
                <a:lnTo>
                  <a:pt x="1049" y="203"/>
                </a:lnTo>
                <a:lnTo>
                  <a:pt x="1029" y="181"/>
                </a:lnTo>
                <a:close/>
                <a:moveTo>
                  <a:pt x="985" y="139"/>
                </a:moveTo>
                <a:lnTo>
                  <a:pt x="618" y="436"/>
                </a:lnTo>
                <a:lnTo>
                  <a:pt x="618" y="480"/>
                </a:lnTo>
                <a:lnTo>
                  <a:pt x="1011" y="163"/>
                </a:lnTo>
                <a:lnTo>
                  <a:pt x="985" y="139"/>
                </a:lnTo>
                <a:close/>
                <a:moveTo>
                  <a:pt x="935" y="102"/>
                </a:moveTo>
                <a:lnTo>
                  <a:pt x="618" y="358"/>
                </a:lnTo>
                <a:lnTo>
                  <a:pt x="618" y="402"/>
                </a:lnTo>
                <a:lnTo>
                  <a:pt x="964" y="123"/>
                </a:lnTo>
                <a:lnTo>
                  <a:pt x="935" y="102"/>
                </a:lnTo>
                <a:close/>
                <a:moveTo>
                  <a:pt x="880" y="69"/>
                </a:moveTo>
                <a:lnTo>
                  <a:pt x="618" y="281"/>
                </a:lnTo>
                <a:lnTo>
                  <a:pt x="618" y="325"/>
                </a:lnTo>
                <a:lnTo>
                  <a:pt x="912" y="87"/>
                </a:lnTo>
                <a:cubicBezTo>
                  <a:pt x="901" y="81"/>
                  <a:pt x="891" y="75"/>
                  <a:pt x="880" y="69"/>
                </a:cubicBezTo>
                <a:close/>
                <a:moveTo>
                  <a:pt x="819" y="41"/>
                </a:moveTo>
                <a:lnTo>
                  <a:pt x="618" y="203"/>
                </a:lnTo>
                <a:lnTo>
                  <a:pt x="618" y="247"/>
                </a:lnTo>
                <a:lnTo>
                  <a:pt x="854" y="56"/>
                </a:lnTo>
                <a:cubicBezTo>
                  <a:pt x="843" y="51"/>
                  <a:pt x="831" y="46"/>
                  <a:pt x="819" y="41"/>
                </a:cubicBezTo>
                <a:close/>
                <a:moveTo>
                  <a:pt x="750" y="19"/>
                </a:moveTo>
                <a:lnTo>
                  <a:pt x="618" y="126"/>
                </a:lnTo>
                <a:lnTo>
                  <a:pt x="618" y="170"/>
                </a:lnTo>
                <a:lnTo>
                  <a:pt x="790" y="31"/>
                </a:lnTo>
                <a:cubicBezTo>
                  <a:pt x="777" y="26"/>
                  <a:pt x="764" y="22"/>
                  <a:pt x="750" y="19"/>
                </a:cubicBezTo>
                <a:close/>
                <a:moveTo>
                  <a:pt x="672" y="4"/>
                </a:moveTo>
                <a:lnTo>
                  <a:pt x="618" y="48"/>
                </a:lnTo>
                <a:lnTo>
                  <a:pt x="618" y="92"/>
                </a:lnTo>
                <a:lnTo>
                  <a:pt x="718" y="12"/>
                </a:lnTo>
                <a:cubicBezTo>
                  <a:pt x="703" y="9"/>
                  <a:pt x="688" y="6"/>
                  <a:pt x="672" y="4"/>
                </a:cubicBezTo>
                <a:close/>
                <a:moveTo>
                  <a:pt x="618" y="0"/>
                </a:moveTo>
                <a:lnTo>
                  <a:pt x="618" y="15"/>
                </a:lnTo>
                <a:lnTo>
                  <a:pt x="635" y="1"/>
                </a:lnTo>
                <a:lnTo>
                  <a:pt x="618" y="0"/>
                </a:lnTo>
                <a:close/>
                <a:moveTo>
                  <a:pt x="577" y="608"/>
                </a:moveTo>
                <a:lnTo>
                  <a:pt x="576" y="605"/>
                </a:lnTo>
                <a:lnTo>
                  <a:pt x="575" y="600"/>
                </a:lnTo>
                <a:lnTo>
                  <a:pt x="575" y="0"/>
                </a:lnTo>
                <a:cubicBezTo>
                  <a:pt x="255" y="13"/>
                  <a:pt x="0" y="277"/>
                  <a:pt x="0" y="600"/>
                </a:cubicBezTo>
                <a:cubicBezTo>
                  <a:pt x="0" y="931"/>
                  <a:pt x="268" y="1200"/>
                  <a:pt x="600" y="1200"/>
                </a:cubicBezTo>
                <a:cubicBezTo>
                  <a:pt x="701" y="1200"/>
                  <a:pt x="796" y="1175"/>
                  <a:pt x="879" y="1131"/>
                </a:cubicBezTo>
                <a:lnTo>
                  <a:pt x="578" y="610"/>
                </a:lnTo>
                <a:lnTo>
                  <a:pt x="577" y="608"/>
                </a:lnTo>
                <a:close/>
                <a:moveTo>
                  <a:pt x="1077" y="236"/>
                </a:moveTo>
                <a:lnTo>
                  <a:pt x="624" y="605"/>
                </a:lnTo>
                <a:lnTo>
                  <a:pt x="916" y="1109"/>
                </a:lnTo>
                <a:cubicBezTo>
                  <a:pt x="1086" y="1003"/>
                  <a:pt x="1200" y="815"/>
                  <a:pt x="1200" y="600"/>
                </a:cubicBezTo>
                <a:cubicBezTo>
                  <a:pt x="1200" y="463"/>
                  <a:pt x="1154" y="337"/>
                  <a:pt x="1077" y="236"/>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20" name="右箭头 1"/>
          <p:cNvSpPr/>
          <p:nvPr/>
        </p:nvSpPr>
        <p:spPr>
          <a:xfrm rot="905815">
            <a:off x="3695241" y="1531629"/>
            <a:ext cx="4457153" cy="1842734"/>
          </a:xfrm>
          <a:custGeom>
            <a:avLst/>
            <a:gdLst>
              <a:gd name="connsiteX0" fmla="*/ 0 w 3981450"/>
              <a:gd name="connsiteY0" fmla="*/ 373856 h 1495425"/>
              <a:gd name="connsiteX1" fmla="*/ 3233738 w 3981450"/>
              <a:gd name="connsiteY1" fmla="*/ 373856 h 1495425"/>
              <a:gd name="connsiteX2" fmla="*/ 3233738 w 3981450"/>
              <a:gd name="connsiteY2" fmla="*/ 0 h 1495425"/>
              <a:gd name="connsiteX3" fmla="*/ 3981450 w 3981450"/>
              <a:gd name="connsiteY3" fmla="*/ 747713 h 1495425"/>
              <a:gd name="connsiteX4" fmla="*/ 3233738 w 3981450"/>
              <a:gd name="connsiteY4" fmla="*/ 1495425 h 1495425"/>
              <a:gd name="connsiteX5" fmla="*/ 3233738 w 3981450"/>
              <a:gd name="connsiteY5" fmla="*/ 1121569 h 1495425"/>
              <a:gd name="connsiteX6" fmla="*/ 0 w 3981450"/>
              <a:gd name="connsiteY6" fmla="*/ 1121569 h 1495425"/>
              <a:gd name="connsiteX7" fmla="*/ 0 w 3981450"/>
              <a:gd name="connsiteY7" fmla="*/ 373856 h 1495425"/>
              <a:gd name="connsiteX0-1" fmla="*/ 0 w 3981450"/>
              <a:gd name="connsiteY0-2" fmla="*/ 1121569 h 1495425"/>
              <a:gd name="connsiteX1-3" fmla="*/ 3233738 w 3981450"/>
              <a:gd name="connsiteY1-4" fmla="*/ 373856 h 1495425"/>
              <a:gd name="connsiteX2-5" fmla="*/ 3233738 w 3981450"/>
              <a:gd name="connsiteY2-6" fmla="*/ 0 h 1495425"/>
              <a:gd name="connsiteX3-7" fmla="*/ 3981450 w 3981450"/>
              <a:gd name="connsiteY3-8" fmla="*/ 747713 h 1495425"/>
              <a:gd name="connsiteX4-9" fmla="*/ 3233738 w 3981450"/>
              <a:gd name="connsiteY4-10" fmla="*/ 1495425 h 1495425"/>
              <a:gd name="connsiteX5-11" fmla="*/ 3233738 w 3981450"/>
              <a:gd name="connsiteY5-12" fmla="*/ 1121569 h 1495425"/>
              <a:gd name="connsiteX6-13" fmla="*/ 0 w 3981450"/>
              <a:gd name="connsiteY6-14" fmla="*/ 1121569 h 1495425"/>
              <a:gd name="connsiteX0-15" fmla="*/ 0 w 3952875"/>
              <a:gd name="connsiteY0-16" fmla="*/ 731044 h 1495425"/>
              <a:gd name="connsiteX1-17" fmla="*/ 3205163 w 3952875"/>
              <a:gd name="connsiteY1-18" fmla="*/ 373856 h 1495425"/>
              <a:gd name="connsiteX2-19" fmla="*/ 3205163 w 3952875"/>
              <a:gd name="connsiteY2-20" fmla="*/ 0 h 1495425"/>
              <a:gd name="connsiteX3-21" fmla="*/ 3952875 w 3952875"/>
              <a:gd name="connsiteY3-22" fmla="*/ 747713 h 1495425"/>
              <a:gd name="connsiteX4-23" fmla="*/ 3205163 w 3952875"/>
              <a:gd name="connsiteY4-24" fmla="*/ 1495425 h 1495425"/>
              <a:gd name="connsiteX5-25" fmla="*/ 3205163 w 3952875"/>
              <a:gd name="connsiteY5-26" fmla="*/ 1121569 h 1495425"/>
              <a:gd name="connsiteX6-27" fmla="*/ 0 w 3952875"/>
              <a:gd name="connsiteY6-28" fmla="*/ 731044 h 1495425"/>
              <a:gd name="connsiteX0-29" fmla="*/ 0 w 3952875"/>
              <a:gd name="connsiteY0-30" fmla="*/ 731044 h 1495425"/>
              <a:gd name="connsiteX1-31" fmla="*/ 3205163 w 3952875"/>
              <a:gd name="connsiteY1-32" fmla="*/ 373856 h 1495425"/>
              <a:gd name="connsiteX2-33" fmla="*/ 3205163 w 3952875"/>
              <a:gd name="connsiteY2-34" fmla="*/ 0 h 1495425"/>
              <a:gd name="connsiteX3-35" fmla="*/ 3952875 w 3952875"/>
              <a:gd name="connsiteY3-36" fmla="*/ 747713 h 1495425"/>
              <a:gd name="connsiteX4-37" fmla="*/ 3205163 w 3952875"/>
              <a:gd name="connsiteY4-38" fmla="*/ 1495425 h 1495425"/>
              <a:gd name="connsiteX5-39" fmla="*/ 3205163 w 3952875"/>
              <a:gd name="connsiteY5-40" fmla="*/ 1121569 h 1495425"/>
              <a:gd name="connsiteX6-41" fmla="*/ 0 w 3952875"/>
              <a:gd name="connsiteY6-42" fmla="*/ 731044 h 1495425"/>
              <a:gd name="connsiteX0-43" fmla="*/ 0 w 3952875"/>
              <a:gd name="connsiteY0-44" fmla="*/ 731044 h 1495425"/>
              <a:gd name="connsiteX1-45" fmla="*/ 3205163 w 3952875"/>
              <a:gd name="connsiteY1-46" fmla="*/ 373856 h 1495425"/>
              <a:gd name="connsiteX2-47" fmla="*/ 3205163 w 3952875"/>
              <a:gd name="connsiteY2-48" fmla="*/ 0 h 1495425"/>
              <a:gd name="connsiteX3-49" fmla="*/ 3952875 w 3952875"/>
              <a:gd name="connsiteY3-50" fmla="*/ 747713 h 1495425"/>
              <a:gd name="connsiteX4-51" fmla="*/ 3205163 w 3952875"/>
              <a:gd name="connsiteY4-52" fmla="*/ 1495425 h 1495425"/>
              <a:gd name="connsiteX5-53" fmla="*/ 3205163 w 3952875"/>
              <a:gd name="connsiteY5-54" fmla="*/ 1121569 h 1495425"/>
              <a:gd name="connsiteX6-55" fmla="*/ 0 w 3952875"/>
              <a:gd name="connsiteY6-56" fmla="*/ 731044 h 1495425"/>
              <a:gd name="connsiteX0-57" fmla="*/ 0 w 3952875"/>
              <a:gd name="connsiteY0-58" fmla="*/ 731044 h 1495425"/>
              <a:gd name="connsiteX1-59" fmla="*/ 3205163 w 3952875"/>
              <a:gd name="connsiteY1-60" fmla="*/ 373856 h 1495425"/>
              <a:gd name="connsiteX2-61" fmla="*/ 3205163 w 3952875"/>
              <a:gd name="connsiteY2-62" fmla="*/ 0 h 1495425"/>
              <a:gd name="connsiteX3-63" fmla="*/ 3952875 w 3952875"/>
              <a:gd name="connsiteY3-64" fmla="*/ 747713 h 1495425"/>
              <a:gd name="connsiteX4-65" fmla="*/ 3205163 w 3952875"/>
              <a:gd name="connsiteY4-66" fmla="*/ 1495425 h 1495425"/>
              <a:gd name="connsiteX5-67" fmla="*/ 3205163 w 3952875"/>
              <a:gd name="connsiteY5-68" fmla="*/ 1121569 h 1495425"/>
              <a:gd name="connsiteX6-69" fmla="*/ 0 w 3952875"/>
              <a:gd name="connsiteY6-70" fmla="*/ 731044 h 1495425"/>
              <a:gd name="connsiteX0-71" fmla="*/ 0 w 3952875"/>
              <a:gd name="connsiteY0-72" fmla="*/ 731044 h 1495425"/>
              <a:gd name="connsiteX1-73" fmla="*/ 3205163 w 3952875"/>
              <a:gd name="connsiteY1-74" fmla="*/ 373856 h 1495425"/>
              <a:gd name="connsiteX2-75" fmla="*/ 3205163 w 3952875"/>
              <a:gd name="connsiteY2-76" fmla="*/ 0 h 1495425"/>
              <a:gd name="connsiteX3-77" fmla="*/ 3952875 w 3952875"/>
              <a:gd name="connsiteY3-78" fmla="*/ 747713 h 1495425"/>
              <a:gd name="connsiteX4-79" fmla="*/ 3205163 w 3952875"/>
              <a:gd name="connsiteY4-80" fmla="*/ 1495425 h 1495425"/>
              <a:gd name="connsiteX5-81" fmla="*/ 3205163 w 3952875"/>
              <a:gd name="connsiteY5-82" fmla="*/ 1121569 h 1495425"/>
              <a:gd name="connsiteX6-83" fmla="*/ 0 w 3952875"/>
              <a:gd name="connsiteY6-84" fmla="*/ 731044 h 1495425"/>
              <a:gd name="connsiteX0-85" fmla="*/ 0 w 3933825"/>
              <a:gd name="connsiteY0-86" fmla="*/ 883444 h 1495425"/>
              <a:gd name="connsiteX1-87" fmla="*/ 3186113 w 3933825"/>
              <a:gd name="connsiteY1-88" fmla="*/ 373856 h 1495425"/>
              <a:gd name="connsiteX2-89" fmla="*/ 3186113 w 3933825"/>
              <a:gd name="connsiteY2-90" fmla="*/ 0 h 1495425"/>
              <a:gd name="connsiteX3-91" fmla="*/ 3933825 w 3933825"/>
              <a:gd name="connsiteY3-92" fmla="*/ 747713 h 1495425"/>
              <a:gd name="connsiteX4-93" fmla="*/ 3186113 w 3933825"/>
              <a:gd name="connsiteY4-94" fmla="*/ 1495425 h 1495425"/>
              <a:gd name="connsiteX5-95" fmla="*/ 3186113 w 3933825"/>
              <a:gd name="connsiteY5-96" fmla="*/ 1121569 h 1495425"/>
              <a:gd name="connsiteX6-97" fmla="*/ 0 w 3933825"/>
              <a:gd name="connsiteY6-98" fmla="*/ 883444 h 1495425"/>
              <a:gd name="connsiteX0-99" fmla="*/ 0 w 3933825"/>
              <a:gd name="connsiteY0-100" fmla="*/ 883444 h 1495425"/>
              <a:gd name="connsiteX1-101" fmla="*/ 3186113 w 3933825"/>
              <a:gd name="connsiteY1-102" fmla="*/ 373856 h 1495425"/>
              <a:gd name="connsiteX2-103" fmla="*/ 3186113 w 3933825"/>
              <a:gd name="connsiteY2-104" fmla="*/ 0 h 1495425"/>
              <a:gd name="connsiteX3-105" fmla="*/ 3933825 w 3933825"/>
              <a:gd name="connsiteY3-106" fmla="*/ 747713 h 1495425"/>
              <a:gd name="connsiteX4-107" fmla="*/ 3186113 w 3933825"/>
              <a:gd name="connsiteY4-108" fmla="*/ 1495425 h 1495425"/>
              <a:gd name="connsiteX5-109" fmla="*/ 3186113 w 3933825"/>
              <a:gd name="connsiteY5-110" fmla="*/ 1121569 h 1495425"/>
              <a:gd name="connsiteX6-111" fmla="*/ 0 w 3933825"/>
              <a:gd name="connsiteY6-112" fmla="*/ 883444 h 1495425"/>
              <a:gd name="connsiteX0-113" fmla="*/ 0 w 3933825"/>
              <a:gd name="connsiteY0-114" fmla="*/ 883444 h 1495425"/>
              <a:gd name="connsiteX1-115" fmla="*/ 3186113 w 3933825"/>
              <a:gd name="connsiteY1-116" fmla="*/ 373856 h 1495425"/>
              <a:gd name="connsiteX2-117" fmla="*/ 3186113 w 3933825"/>
              <a:gd name="connsiteY2-118" fmla="*/ 0 h 1495425"/>
              <a:gd name="connsiteX3-119" fmla="*/ 3933825 w 3933825"/>
              <a:gd name="connsiteY3-120" fmla="*/ 747713 h 1495425"/>
              <a:gd name="connsiteX4-121" fmla="*/ 3186113 w 3933825"/>
              <a:gd name="connsiteY4-122" fmla="*/ 1495425 h 1495425"/>
              <a:gd name="connsiteX5-123" fmla="*/ 3186113 w 3933825"/>
              <a:gd name="connsiteY5-124" fmla="*/ 1121569 h 1495425"/>
              <a:gd name="connsiteX6-125" fmla="*/ 0 w 3933825"/>
              <a:gd name="connsiteY6-126" fmla="*/ 883444 h 1495425"/>
              <a:gd name="connsiteX0-127" fmla="*/ 0 w 3933825"/>
              <a:gd name="connsiteY0-128" fmla="*/ 883444 h 1495425"/>
              <a:gd name="connsiteX1-129" fmla="*/ 3186113 w 3933825"/>
              <a:gd name="connsiteY1-130" fmla="*/ 373856 h 1495425"/>
              <a:gd name="connsiteX2-131" fmla="*/ 3186113 w 3933825"/>
              <a:gd name="connsiteY2-132" fmla="*/ 0 h 1495425"/>
              <a:gd name="connsiteX3-133" fmla="*/ 3933825 w 3933825"/>
              <a:gd name="connsiteY3-134" fmla="*/ 747713 h 1495425"/>
              <a:gd name="connsiteX4-135" fmla="*/ 3186113 w 3933825"/>
              <a:gd name="connsiteY4-136" fmla="*/ 1495425 h 1495425"/>
              <a:gd name="connsiteX5-137" fmla="*/ 3071813 w 3933825"/>
              <a:gd name="connsiteY5-138" fmla="*/ 1121569 h 1495425"/>
              <a:gd name="connsiteX6-139" fmla="*/ 0 w 3933825"/>
              <a:gd name="connsiteY6-140" fmla="*/ 883444 h 1495425"/>
              <a:gd name="connsiteX0-141" fmla="*/ 0 w 3933825"/>
              <a:gd name="connsiteY0-142" fmla="*/ 883444 h 1495425"/>
              <a:gd name="connsiteX1-143" fmla="*/ 3186113 w 3933825"/>
              <a:gd name="connsiteY1-144" fmla="*/ 373856 h 1495425"/>
              <a:gd name="connsiteX2-145" fmla="*/ 3186113 w 3933825"/>
              <a:gd name="connsiteY2-146" fmla="*/ 0 h 1495425"/>
              <a:gd name="connsiteX3-147" fmla="*/ 3933825 w 3933825"/>
              <a:gd name="connsiteY3-148" fmla="*/ 747713 h 1495425"/>
              <a:gd name="connsiteX4-149" fmla="*/ 2995613 w 3933825"/>
              <a:gd name="connsiteY4-150" fmla="*/ 1495425 h 1495425"/>
              <a:gd name="connsiteX5-151" fmla="*/ 3071813 w 3933825"/>
              <a:gd name="connsiteY5-152" fmla="*/ 1121569 h 1495425"/>
              <a:gd name="connsiteX6-153" fmla="*/ 0 w 3933825"/>
              <a:gd name="connsiteY6-154" fmla="*/ 883444 h 1495425"/>
              <a:gd name="connsiteX0-155" fmla="*/ 0 w 3933825"/>
              <a:gd name="connsiteY0-156" fmla="*/ 873919 h 1485900"/>
              <a:gd name="connsiteX1-157" fmla="*/ 3186113 w 3933825"/>
              <a:gd name="connsiteY1-158" fmla="*/ 364331 h 1485900"/>
              <a:gd name="connsiteX2-159" fmla="*/ 3290888 w 3933825"/>
              <a:gd name="connsiteY2-160" fmla="*/ 0 h 1485900"/>
              <a:gd name="connsiteX3-161" fmla="*/ 3933825 w 3933825"/>
              <a:gd name="connsiteY3-162" fmla="*/ 738188 h 1485900"/>
              <a:gd name="connsiteX4-163" fmla="*/ 2995613 w 3933825"/>
              <a:gd name="connsiteY4-164" fmla="*/ 1485900 h 1485900"/>
              <a:gd name="connsiteX5-165" fmla="*/ 3071813 w 3933825"/>
              <a:gd name="connsiteY5-166" fmla="*/ 1112044 h 1485900"/>
              <a:gd name="connsiteX6-167" fmla="*/ 0 w 3933825"/>
              <a:gd name="connsiteY6-168" fmla="*/ 873919 h 1485900"/>
              <a:gd name="connsiteX0-169" fmla="*/ 0 w 3771900"/>
              <a:gd name="connsiteY0-170" fmla="*/ 873919 h 1485900"/>
              <a:gd name="connsiteX1-171" fmla="*/ 3186113 w 3771900"/>
              <a:gd name="connsiteY1-172" fmla="*/ 364331 h 1485900"/>
              <a:gd name="connsiteX2-173" fmla="*/ 3290888 w 3771900"/>
              <a:gd name="connsiteY2-174" fmla="*/ 0 h 1485900"/>
              <a:gd name="connsiteX3-175" fmla="*/ 3771900 w 3771900"/>
              <a:gd name="connsiteY3-176" fmla="*/ 938213 h 1485900"/>
              <a:gd name="connsiteX4-177" fmla="*/ 2995613 w 3771900"/>
              <a:gd name="connsiteY4-178" fmla="*/ 1485900 h 1485900"/>
              <a:gd name="connsiteX5-179" fmla="*/ 3071813 w 3771900"/>
              <a:gd name="connsiteY5-180" fmla="*/ 1112044 h 1485900"/>
              <a:gd name="connsiteX6-181" fmla="*/ 0 w 3771900"/>
              <a:gd name="connsiteY6-182" fmla="*/ 873919 h 1485900"/>
              <a:gd name="connsiteX0-183" fmla="*/ 0 w 3771900"/>
              <a:gd name="connsiteY0-184" fmla="*/ 873919 h 1485900"/>
              <a:gd name="connsiteX1-185" fmla="*/ 3186113 w 3771900"/>
              <a:gd name="connsiteY1-186" fmla="*/ 364331 h 1485900"/>
              <a:gd name="connsiteX2-187" fmla="*/ 3271838 w 3771900"/>
              <a:gd name="connsiteY2-188" fmla="*/ 0 h 1485900"/>
              <a:gd name="connsiteX3-189" fmla="*/ 3771900 w 3771900"/>
              <a:gd name="connsiteY3-190" fmla="*/ 938213 h 1485900"/>
              <a:gd name="connsiteX4-191" fmla="*/ 2995613 w 3771900"/>
              <a:gd name="connsiteY4-192" fmla="*/ 1485900 h 1485900"/>
              <a:gd name="connsiteX5-193" fmla="*/ 3071813 w 3771900"/>
              <a:gd name="connsiteY5-194" fmla="*/ 1112044 h 1485900"/>
              <a:gd name="connsiteX6-195" fmla="*/ 0 w 3771900"/>
              <a:gd name="connsiteY6-196" fmla="*/ 873919 h 1485900"/>
              <a:gd name="connsiteX0-197" fmla="*/ 0 w 3771900"/>
              <a:gd name="connsiteY0-198" fmla="*/ 826294 h 1438275"/>
              <a:gd name="connsiteX1-199" fmla="*/ 3186113 w 3771900"/>
              <a:gd name="connsiteY1-200" fmla="*/ 316706 h 1438275"/>
              <a:gd name="connsiteX2-201" fmla="*/ 3243263 w 3771900"/>
              <a:gd name="connsiteY2-202" fmla="*/ 0 h 1438275"/>
              <a:gd name="connsiteX3-203" fmla="*/ 3771900 w 3771900"/>
              <a:gd name="connsiteY3-204" fmla="*/ 890588 h 1438275"/>
              <a:gd name="connsiteX4-205" fmla="*/ 2995613 w 3771900"/>
              <a:gd name="connsiteY4-206" fmla="*/ 1438275 h 1438275"/>
              <a:gd name="connsiteX5-207" fmla="*/ 3071813 w 3771900"/>
              <a:gd name="connsiteY5-208" fmla="*/ 1064419 h 1438275"/>
              <a:gd name="connsiteX6-209" fmla="*/ 0 w 3771900"/>
              <a:gd name="connsiteY6-210" fmla="*/ 826294 h 1438275"/>
              <a:gd name="connsiteX0-211" fmla="*/ 0 w 3771900"/>
              <a:gd name="connsiteY0-212" fmla="*/ 826294 h 1362075"/>
              <a:gd name="connsiteX1-213" fmla="*/ 3186113 w 3771900"/>
              <a:gd name="connsiteY1-214" fmla="*/ 316706 h 1362075"/>
              <a:gd name="connsiteX2-215" fmla="*/ 3243263 w 3771900"/>
              <a:gd name="connsiteY2-216" fmla="*/ 0 h 1362075"/>
              <a:gd name="connsiteX3-217" fmla="*/ 3771900 w 3771900"/>
              <a:gd name="connsiteY3-218" fmla="*/ 890588 h 1362075"/>
              <a:gd name="connsiteX4-219" fmla="*/ 2995613 w 3771900"/>
              <a:gd name="connsiteY4-220" fmla="*/ 1362075 h 1362075"/>
              <a:gd name="connsiteX5-221" fmla="*/ 3071813 w 3771900"/>
              <a:gd name="connsiteY5-222" fmla="*/ 1064419 h 1362075"/>
              <a:gd name="connsiteX6-223" fmla="*/ 0 w 3771900"/>
              <a:gd name="connsiteY6-224" fmla="*/ 826294 h 1362075"/>
              <a:gd name="connsiteX0-225" fmla="*/ 0 w 3771900"/>
              <a:gd name="connsiteY0-226" fmla="*/ 826294 h 1362075"/>
              <a:gd name="connsiteX1-227" fmla="*/ 3186113 w 3771900"/>
              <a:gd name="connsiteY1-228" fmla="*/ 316706 h 1362075"/>
              <a:gd name="connsiteX2-229" fmla="*/ 3243263 w 3771900"/>
              <a:gd name="connsiteY2-230" fmla="*/ 0 h 1362075"/>
              <a:gd name="connsiteX3-231" fmla="*/ 3771900 w 3771900"/>
              <a:gd name="connsiteY3-232" fmla="*/ 890588 h 1362075"/>
              <a:gd name="connsiteX4-233" fmla="*/ 2995613 w 3771900"/>
              <a:gd name="connsiteY4-234" fmla="*/ 1362075 h 1362075"/>
              <a:gd name="connsiteX5-235" fmla="*/ 3052763 w 3771900"/>
              <a:gd name="connsiteY5-236" fmla="*/ 1045369 h 1362075"/>
              <a:gd name="connsiteX6-237" fmla="*/ 0 w 3771900"/>
              <a:gd name="connsiteY6-238" fmla="*/ 826294 h 1362075"/>
              <a:gd name="connsiteX0-239" fmla="*/ 0 w 3771900"/>
              <a:gd name="connsiteY0-240" fmla="*/ 826294 h 1362075"/>
              <a:gd name="connsiteX1-241" fmla="*/ 3186113 w 3771900"/>
              <a:gd name="connsiteY1-242" fmla="*/ 316706 h 1362075"/>
              <a:gd name="connsiteX2-243" fmla="*/ 3243263 w 3771900"/>
              <a:gd name="connsiteY2-244" fmla="*/ 0 h 1362075"/>
              <a:gd name="connsiteX3-245" fmla="*/ 3771900 w 3771900"/>
              <a:gd name="connsiteY3-246" fmla="*/ 833438 h 1362075"/>
              <a:gd name="connsiteX4-247" fmla="*/ 2995613 w 3771900"/>
              <a:gd name="connsiteY4-248" fmla="*/ 1362075 h 1362075"/>
              <a:gd name="connsiteX5-249" fmla="*/ 3052763 w 3771900"/>
              <a:gd name="connsiteY5-250" fmla="*/ 1045369 h 1362075"/>
              <a:gd name="connsiteX6-251" fmla="*/ 0 w 3771900"/>
              <a:gd name="connsiteY6-252" fmla="*/ 826294 h 1362075"/>
              <a:gd name="connsiteX0-253" fmla="*/ 0 w 3771900"/>
              <a:gd name="connsiteY0-254" fmla="*/ 826294 h 1362075"/>
              <a:gd name="connsiteX1-255" fmla="*/ 3186113 w 3771900"/>
              <a:gd name="connsiteY1-256" fmla="*/ 316706 h 1362075"/>
              <a:gd name="connsiteX2-257" fmla="*/ 3243263 w 3771900"/>
              <a:gd name="connsiteY2-258" fmla="*/ 0 h 1362075"/>
              <a:gd name="connsiteX3-259" fmla="*/ 3771900 w 3771900"/>
              <a:gd name="connsiteY3-260" fmla="*/ 833438 h 1362075"/>
              <a:gd name="connsiteX4-261" fmla="*/ 2995613 w 3771900"/>
              <a:gd name="connsiteY4-262" fmla="*/ 1362075 h 1362075"/>
              <a:gd name="connsiteX5-263" fmla="*/ 3052763 w 3771900"/>
              <a:gd name="connsiteY5-264" fmla="*/ 1045369 h 1362075"/>
              <a:gd name="connsiteX6-265" fmla="*/ 0 w 3771900"/>
              <a:gd name="connsiteY6-266" fmla="*/ 826294 h 13620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rgbClr val="FF0000"/>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1" name="文本框 20"/>
          <p:cNvSpPr txBox="1"/>
          <p:nvPr/>
        </p:nvSpPr>
        <p:spPr>
          <a:xfrm rot="1212081">
            <a:off x="5717457" y="2403595"/>
            <a:ext cx="1846660" cy="338554"/>
          </a:xfrm>
          <a:prstGeom prst="rect">
            <a:avLst/>
          </a:prstGeom>
          <a:noFill/>
        </p:spPr>
        <p:txBody>
          <a:bodyPr wrap="none" lIns="0" rIns="0" rtlCol="0">
            <a:spAutoFit/>
          </a:bodyPr>
          <a:lstStyle/>
          <a:p>
            <a:pPr algn="r"/>
            <a:r>
              <a:rPr lang="zh-CN" altLang="en-US" sz="1600" dirty="0" smtClean="0">
                <a:solidFill>
                  <a:schemeClr val="bg1"/>
                </a:solidFill>
                <a:latin typeface="微软雅黑" panose="020B0503020204020204" charset="-122"/>
                <a:ea typeface="微软雅黑" panose="020B0503020204020204" charset="-122"/>
              </a:rPr>
              <a:t>请在此处添加关键字</a:t>
            </a:r>
            <a:endParaRPr lang="zh-CN" altLang="en-US" sz="1600" dirty="0">
              <a:solidFill>
                <a:schemeClr val="bg1"/>
              </a:solidFill>
              <a:latin typeface="微软雅黑" panose="020B0503020204020204" charset="-122"/>
              <a:ea typeface="微软雅黑" panose="020B0503020204020204" charset="-122"/>
            </a:endParaRPr>
          </a:p>
        </p:txBody>
      </p:sp>
      <p:sp>
        <p:nvSpPr>
          <p:cNvPr id="37" name="矩形 36"/>
          <p:cNvSpPr/>
          <p:nvPr/>
        </p:nvSpPr>
        <p:spPr>
          <a:xfrm>
            <a:off x="1034007" y="1674519"/>
            <a:ext cx="2259234" cy="461665"/>
          </a:xfrm>
          <a:prstGeom prst="rect">
            <a:avLst/>
          </a:prstGeom>
        </p:spPr>
        <p:txBody>
          <a:bodyPr wrap="square">
            <a:spAutoFit/>
          </a:bodyPr>
          <a:lstStyle/>
          <a:p>
            <a:r>
              <a:rPr lang="zh-CN" altLang="en-US" sz="2400" b="1" dirty="0" smtClean="0">
                <a:solidFill>
                  <a:schemeClr val="tx1"/>
                </a:solidFill>
                <a:latin typeface="微软雅黑" panose="020B0503020204020204" charset="-122"/>
                <a:ea typeface="微软雅黑" panose="020B0503020204020204" charset="-122"/>
              </a:rPr>
              <a:t>添加标题</a:t>
            </a:r>
            <a:endParaRPr lang="zh-CN" altLang="en-US" sz="2400" b="1" dirty="0" smtClean="0">
              <a:solidFill>
                <a:schemeClr val="tx1"/>
              </a:solidFill>
              <a:latin typeface="微软雅黑" panose="020B0503020204020204" charset="-122"/>
              <a:ea typeface="微软雅黑" panose="020B0503020204020204" charset="-122"/>
            </a:endParaRPr>
          </a:p>
        </p:txBody>
      </p:sp>
      <p:sp>
        <p:nvSpPr>
          <p:cNvPr id="38" name="矩形 37"/>
          <p:cNvSpPr/>
          <p:nvPr/>
        </p:nvSpPr>
        <p:spPr>
          <a:xfrm>
            <a:off x="1034007" y="2107158"/>
            <a:ext cx="2259234" cy="1815882"/>
          </a:xfrm>
          <a:prstGeom prst="rect">
            <a:avLst/>
          </a:prstGeom>
        </p:spPr>
        <p:txBody>
          <a:bodyPr wrap="square">
            <a:spAutoFit/>
          </a:bodyPr>
          <a:lstStyle/>
          <a:p>
            <a:pPr algn="just"/>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a:solidFill>
                  <a:schemeClr val="tx1"/>
                </a:solidFill>
                <a:latin typeface="微软雅黑" panose="020B0503020204020204" charset="-122"/>
                <a:ea typeface="微软雅黑" panose="020B0503020204020204" charset="-122"/>
              </a:rPr>
              <a:t>这里。在这里输入您的</a:t>
            </a:r>
            <a:r>
              <a:rPr lang="zh-CN" altLang="en-US" sz="1400" dirty="0" smtClean="0">
                <a:solidFill>
                  <a:schemeClr val="tx1"/>
                </a:solidFill>
                <a:latin typeface="微软雅黑" panose="020B0503020204020204" charset="-122"/>
                <a:ea typeface="微软雅黑" panose="020B0503020204020204" charset="-122"/>
              </a:rPr>
              <a:t>文字内容，</a:t>
            </a:r>
            <a:r>
              <a:rPr lang="zh-CN" altLang="en-US" sz="1400" dirty="0">
                <a:solidFill>
                  <a:schemeClr val="tx1"/>
                </a:solidFill>
                <a:latin typeface="微软雅黑" panose="020B0503020204020204" charset="-122"/>
                <a:ea typeface="微软雅黑" panose="020B0503020204020204" charset="-122"/>
              </a:rPr>
              <a:t>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在这里，在这里输入您的文字内容，或者将您的文字复制在这里</a:t>
            </a:r>
            <a:endParaRPr lang="zh-CN" altLang="en-US" sz="1400" dirty="0">
              <a:solidFill>
                <a:schemeClr val="tx1"/>
              </a:solidFill>
              <a:latin typeface="微软雅黑" panose="020B0503020204020204" charset="-122"/>
              <a:ea typeface="微软雅黑" panose="020B0503020204020204" charset="-122"/>
            </a:endParaRPr>
          </a:p>
          <a:p>
            <a:endParaRPr lang="zh-CN" altLang="en-US" sz="1400" dirty="0">
              <a:solidFill>
                <a:schemeClr val="tx1"/>
              </a:solidFill>
              <a:latin typeface="微软雅黑" panose="020B0503020204020204" charset="-122"/>
              <a:ea typeface="微软雅黑" panose="020B0503020204020204" charset="-122"/>
            </a:endParaRPr>
          </a:p>
        </p:txBody>
      </p:sp>
      <p:sp>
        <p:nvSpPr>
          <p:cNvPr id="39" name="矩形 38"/>
          <p:cNvSpPr/>
          <p:nvPr/>
        </p:nvSpPr>
        <p:spPr>
          <a:xfrm>
            <a:off x="8916055" y="1674519"/>
            <a:ext cx="2259234" cy="461665"/>
          </a:xfrm>
          <a:prstGeom prst="rect">
            <a:avLst/>
          </a:prstGeom>
        </p:spPr>
        <p:txBody>
          <a:bodyPr wrap="square">
            <a:spAutoFit/>
          </a:bodyPr>
          <a:lstStyle/>
          <a:p>
            <a:r>
              <a:rPr lang="zh-CN" altLang="en-US" sz="2400" b="1" dirty="0" smtClean="0">
                <a:solidFill>
                  <a:schemeClr val="tx1"/>
                </a:solidFill>
                <a:latin typeface="微软雅黑" panose="020B0503020204020204" charset="-122"/>
                <a:ea typeface="微软雅黑" panose="020B0503020204020204" charset="-122"/>
              </a:rPr>
              <a:t>添加标题</a:t>
            </a:r>
            <a:endParaRPr lang="zh-CN" altLang="en-US" sz="2400" b="1" dirty="0" smtClean="0">
              <a:solidFill>
                <a:schemeClr val="tx1"/>
              </a:solidFill>
              <a:latin typeface="微软雅黑" panose="020B0503020204020204" charset="-122"/>
              <a:ea typeface="微软雅黑" panose="020B0503020204020204" charset="-122"/>
            </a:endParaRPr>
          </a:p>
        </p:txBody>
      </p:sp>
      <p:sp>
        <p:nvSpPr>
          <p:cNvPr id="40" name="矩形 39"/>
          <p:cNvSpPr/>
          <p:nvPr/>
        </p:nvSpPr>
        <p:spPr>
          <a:xfrm>
            <a:off x="8916055" y="2107158"/>
            <a:ext cx="2259234" cy="1815882"/>
          </a:xfrm>
          <a:prstGeom prst="rect">
            <a:avLst/>
          </a:prstGeom>
        </p:spPr>
        <p:txBody>
          <a:bodyPr wrap="square">
            <a:spAutoFit/>
          </a:bodyPr>
          <a:lstStyle/>
          <a:p>
            <a:pPr algn="just"/>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a:solidFill>
                  <a:schemeClr val="tx1"/>
                </a:solidFill>
                <a:latin typeface="微软雅黑" panose="020B0503020204020204" charset="-122"/>
                <a:ea typeface="微软雅黑" panose="020B0503020204020204" charset="-122"/>
              </a:rPr>
              <a:t>这里。在这里输入您的</a:t>
            </a:r>
            <a:r>
              <a:rPr lang="zh-CN" altLang="en-US" sz="1400" dirty="0" smtClean="0">
                <a:solidFill>
                  <a:schemeClr val="tx1"/>
                </a:solidFill>
                <a:latin typeface="微软雅黑" panose="020B0503020204020204" charset="-122"/>
                <a:ea typeface="微软雅黑" panose="020B0503020204020204" charset="-122"/>
              </a:rPr>
              <a:t>文字内容，</a:t>
            </a:r>
            <a:r>
              <a:rPr lang="zh-CN" altLang="en-US" sz="1400" dirty="0">
                <a:solidFill>
                  <a:schemeClr val="tx1"/>
                </a:solidFill>
                <a:latin typeface="微软雅黑" panose="020B0503020204020204" charset="-122"/>
                <a:ea typeface="微软雅黑" panose="020B0503020204020204" charset="-122"/>
              </a:rPr>
              <a:t>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在这里，在这里输入您的文字内容，或者将您的文字复制在这里</a:t>
            </a:r>
            <a:endParaRPr lang="zh-CN" altLang="en-US" sz="1400" dirty="0">
              <a:solidFill>
                <a:schemeClr val="tx1"/>
              </a:solidFill>
              <a:latin typeface="微软雅黑" panose="020B0503020204020204" charset="-122"/>
              <a:ea typeface="微软雅黑" panose="020B0503020204020204" charset="-122"/>
            </a:endParaRPr>
          </a:p>
          <a:p>
            <a:endParaRPr lang="zh-CN" altLang="en-US" sz="1400" dirty="0">
              <a:solidFill>
                <a:schemeClr val="tx1"/>
              </a:solidFill>
              <a:latin typeface="微软雅黑" panose="020B0503020204020204" charset="-122"/>
              <a:ea typeface="微软雅黑" panose="020B0503020204020204" charset="-122"/>
            </a:endParaRPr>
          </a:p>
        </p:txBody>
      </p:sp>
    </p:spTree>
  </p:cSld>
  <p:clrMapOvr>
    <a:masterClrMapping/>
  </p:clrMapOvr>
  <p:transition advTm="16645">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l="-4000" r="-4000"/>
          </a:stretch>
        </a:blipFill>
        <a:effectLst/>
      </p:bgPr>
    </p:bg>
    <p:spTree>
      <p:nvGrpSpPr>
        <p:cNvPr id="1" name=""/>
        <p:cNvGrpSpPr/>
        <p:nvPr/>
      </p:nvGrpSpPr>
      <p:grpSpPr>
        <a:xfrm>
          <a:off x="0" y="0"/>
          <a:ext cx="0" cy="0"/>
          <a:chOff x="0" y="0"/>
          <a:chExt cx="0" cy="0"/>
        </a:xfrm>
      </p:grpSpPr>
      <p:pic>
        <p:nvPicPr>
          <p:cNvPr id="8" name="图片 7" descr="Nipic_4268027_20150724132014183237.png"/>
          <p:cNvPicPr>
            <a:picLocks noChangeAspect="1"/>
          </p:cNvPicPr>
          <p:nvPr/>
        </p:nvPicPr>
        <p:blipFill>
          <a:blip r:embed="rId2" cstate="print"/>
          <a:stretch>
            <a:fillRect/>
          </a:stretch>
        </p:blipFill>
        <p:spPr>
          <a:xfrm>
            <a:off x="4015600" y="700577"/>
            <a:ext cx="4243353" cy="2272055"/>
          </a:xfrm>
          <a:prstGeom prst="rect">
            <a:avLst/>
          </a:prstGeom>
        </p:spPr>
      </p:pic>
      <p:sp>
        <p:nvSpPr>
          <p:cNvPr id="18" name="文本框 17"/>
          <p:cNvSpPr txBox="1"/>
          <p:nvPr/>
        </p:nvSpPr>
        <p:spPr>
          <a:xfrm>
            <a:off x="5316558" y="1849303"/>
            <a:ext cx="2019300" cy="640080"/>
          </a:xfrm>
          <a:prstGeom prst="rect">
            <a:avLst/>
          </a:prstGeom>
          <a:noFill/>
        </p:spPr>
        <p:txBody>
          <a:bodyPr wrap="none" rtlCol="0">
            <a:spAutoFit/>
          </a:bodyPr>
          <a:lstStyle/>
          <a:p>
            <a:r>
              <a:rPr lang="zh-CN" altLang="en-US" sz="3600" b="1" dirty="0">
                <a:solidFill>
                  <a:srgbClr val="FFFACD"/>
                </a:solidFill>
                <a:latin typeface="方正清刻本悦宋简体" panose="02000000000000000000" pitchFamily="2" charset="-122"/>
                <a:ea typeface="方正清刻本悦宋简体" panose="02000000000000000000" pitchFamily="2" charset="-122"/>
              </a:rPr>
              <a:t>第三部分</a:t>
            </a:r>
            <a:endParaRPr lang="zh-CN" altLang="en-US" sz="3600" b="1" dirty="0">
              <a:solidFill>
                <a:srgbClr val="FFFACD"/>
              </a:solidFill>
              <a:latin typeface="方正清刻本悦宋简体" panose="02000000000000000000" pitchFamily="2" charset="-122"/>
              <a:ea typeface="方正清刻本悦宋简体" panose="02000000000000000000" pitchFamily="2" charset="-122"/>
            </a:endParaRPr>
          </a:p>
        </p:txBody>
      </p:sp>
      <p:sp>
        <p:nvSpPr>
          <p:cNvPr id="19" name="文本框 18"/>
          <p:cNvSpPr txBox="1"/>
          <p:nvPr/>
        </p:nvSpPr>
        <p:spPr>
          <a:xfrm>
            <a:off x="3887636" y="3032310"/>
            <a:ext cx="4711546" cy="769441"/>
          </a:xfrm>
          <a:prstGeom prst="rect">
            <a:avLst/>
          </a:prstGeom>
          <a:noFill/>
        </p:spPr>
        <p:txBody>
          <a:bodyPr wrap="none" rtlCol="0">
            <a:spAutoFit/>
          </a:bodyPr>
          <a:lstStyle/>
          <a:p>
            <a:pPr algn="ctr"/>
            <a:r>
              <a:rPr lang="zh-CN" altLang="en-US" sz="4400" b="1" dirty="0" smtClean="0">
                <a:gradFill>
                  <a:gsLst>
                    <a:gs pos="90000">
                      <a:srgbClr val="C00000"/>
                    </a:gs>
                    <a:gs pos="30000">
                      <a:srgbClr val="FF3300"/>
                    </a:gs>
                  </a:gsLst>
                  <a:lin ang="5400000" scaled="1"/>
                </a:gradFill>
                <a:latin typeface="方正清刻本悦宋简体" panose="02000000000000000000" pitchFamily="2" charset="-122"/>
                <a:ea typeface="方正清刻本悦宋简体" panose="02000000000000000000" pitchFamily="2" charset="-122"/>
              </a:rPr>
              <a:t>单击此处添加目录</a:t>
            </a:r>
            <a:endParaRPr lang="zh-CN" altLang="en-US" sz="4400" b="1" dirty="0">
              <a:gradFill>
                <a:gsLst>
                  <a:gs pos="90000">
                    <a:srgbClr val="C00000"/>
                  </a:gs>
                  <a:gs pos="30000">
                    <a:srgbClr val="FF3300"/>
                  </a:gs>
                </a:gsLst>
                <a:lin ang="5400000" scaled="1"/>
              </a:gradFill>
              <a:latin typeface="方正清刻本悦宋简体" panose="02000000000000000000" pitchFamily="2" charset="-122"/>
              <a:ea typeface="方正清刻本悦宋简体" panose="02000000000000000000" pitchFamily="2" charset="-122"/>
            </a:endParaRPr>
          </a:p>
        </p:txBody>
      </p:sp>
      <p:pic>
        <p:nvPicPr>
          <p:cNvPr id="20" name="图片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5987" y="2931885"/>
            <a:ext cx="4354666" cy="3955143"/>
          </a:xfrm>
          <a:prstGeom prst="rect">
            <a:avLst/>
          </a:prstGeom>
        </p:spPr>
      </p:pic>
      <p:pic>
        <p:nvPicPr>
          <p:cNvPr id="21" name="PA_图片 2"/>
          <p:cNvPicPr>
            <a:picLocks noChangeAspect="1"/>
          </p:cNvPicPr>
          <p:nvPr>
            <p:custDataLst>
              <p:tags r:id="rId4"/>
            </p:custDataLst>
          </p:nvPr>
        </p:nvPicPr>
        <p:blipFill>
          <a:blip r:embed="rId5" cstate="print">
            <a:extLst>
              <a:ext uri="{28A0092B-C50C-407E-A947-70E740481C1C}">
                <a14:useLocalDpi xmlns:a14="http://schemas.microsoft.com/office/drawing/2010/main" val="0"/>
              </a:ext>
            </a:extLst>
          </a:blip>
          <a:stretch>
            <a:fillRect/>
          </a:stretch>
        </p:blipFill>
        <p:spPr>
          <a:xfrm>
            <a:off x="762546" y="700407"/>
            <a:ext cx="2121676" cy="1633354"/>
          </a:xfrm>
          <a:prstGeom prst="rect">
            <a:avLst/>
          </a:prstGeom>
        </p:spPr>
      </p:pic>
    </p:spTree>
  </p:cSld>
  <p:clrMapOvr>
    <a:masterClrMapping/>
  </p:clrMapOvr>
  <p:transition advTm="4930">
    <p:blind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p:nvSpPr>
        <p:spPr>
          <a:xfrm>
            <a:off x="0" y="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0" y="786699"/>
            <a:ext cx="12192000" cy="72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0" y="1870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50000" t="22577" r="33175" b="52295"/>
          <a:stretch>
            <a:fillRect/>
          </a:stretch>
        </p:blipFill>
        <p:spPr>
          <a:xfrm>
            <a:off x="239349" y="144001"/>
            <a:ext cx="638808" cy="536660"/>
          </a:xfrm>
          <a:prstGeom prst="rect">
            <a:avLst/>
          </a:prstGeom>
        </p:spPr>
      </p:pic>
      <p:sp>
        <p:nvSpPr>
          <p:cNvPr id="7" name="矩形 6"/>
          <p:cNvSpPr/>
          <p:nvPr/>
        </p:nvSpPr>
        <p:spPr>
          <a:xfrm>
            <a:off x="922067" y="166109"/>
            <a:ext cx="264687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微软雅黑" panose="020B0503020204020204" charset="-122"/>
                <a:ea typeface="微软雅黑" panose="020B0503020204020204" charset="-122"/>
              </a:rPr>
              <a:t>单击添加文本标题</a:t>
            </a:r>
            <a:endParaRPr lang="zh-CN" altLang="en-US" sz="2400" b="1"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11499697" y="227665"/>
            <a:ext cx="432000" cy="369332"/>
          </a:xfrm>
          <a:prstGeom prst="rect">
            <a:avLst/>
          </a:prstGeom>
        </p:spPr>
        <p:txBody>
          <a:bodyPr wrap="none" lIns="0" tIns="0" rIns="0" bIns="0" anchor="ctr">
            <a:noAutofit/>
          </a:bodyPr>
          <a:lstStyle/>
          <a:p>
            <a:pPr algn="ctr"/>
            <a:fld id="{0C913308-F349-4B6D-A68A-DD1791B4A57B}" type="slidenum">
              <a:rPr lang="zh-CN" altLang="en-US" sz="2665">
                <a:solidFill>
                  <a:srgbClr val="FFC000"/>
                </a:solidFill>
              </a:rPr>
            </a:fld>
            <a:endParaRPr lang="zh-CN" altLang="en-US" sz="2665" dirty="0">
              <a:solidFill>
                <a:srgbClr val="FFC000"/>
              </a:solidFill>
            </a:endParaRPr>
          </a:p>
        </p:txBody>
      </p:sp>
      <p:grpSp>
        <p:nvGrpSpPr>
          <p:cNvPr id="8" name="组合 7"/>
          <p:cNvGrpSpPr/>
          <p:nvPr/>
        </p:nvGrpSpPr>
        <p:grpSpPr>
          <a:xfrm>
            <a:off x="4198416" y="1669580"/>
            <a:ext cx="3795821" cy="3993895"/>
            <a:chOff x="997527" y="1726095"/>
            <a:chExt cx="3795821" cy="3993895"/>
          </a:xfrm>
        </p:grpSpPr>
        <p:grpSp>
          <p:nvGrpSpPr>
            <p:cNvPr id="12" name="组合 11"/>
            <p:cNvGrpSpPr/>
            <p:nvPr/>
          </p:nvGrpSpPr>
          <p:grpSpPr>
            <a:xfrm>
              <a:off x="997527" y="1726095"/>
              <a:ext cx="3795821" cy="3993895"/>
              <a:chOff x="1724025" y="1868488"/>
              <a:chExt cx="3163888" cy="3328987"/>
            </a:xfrm>
          </p:grpSpPr>
          <p:sp>
            <p:nvSpPr>
              <p:cNvPr id="13" name="Line 16"/>
              <p:cNvSpPr>
                <a:spLocks noChangeShapeType="1"/>
              </p:cNvSpPr>
              <p:nvPr/>
            </p:nvSpPr>
            <p:spPr bwMode="auto">
              <a:xfrm>
                <a:off x="1724025" y="3534242"/>
                <a:ext cx="3163888" cy="1"/>
              </a:xfrm>
              <a:prstGeom prst="line">
                <a:avLst/>
              </a:prstGeom>
              <a:noFill/>
              <a:ln w="28575">
                <a:solidFill>
                  <a:srgbClr val="FF0000">
                    <a:alpha val="50195"/>
                  </a:srgbClr>
                </a:solidFill>
                <a:bevel/>
              </a:ln>
              <a:extLst>
                <a:ext uri="{909E8E84-426E-40DD-AFC4-6F175D3DCCD1}">
                  <a14:hiddenFill xmlns:a14="http://schemas.microsoft.com/office/drawing/2010/main">
                    <a:noFill/>
                  </a14:hiddenFill>
                </a:ext>
              </a:extLst>
            </p:spPr>
            <p:txBody>
              <a:bodyPr/>
              <a:lstStyle/>
              <a:p>
                <a:endParaRPr lang="zh-CN" altLang="en-US"/>
              </a:p>
            </p:txBody>
          </p:sp>
          <p:sp>
            <p:nvSpPr>
              <p:cNvPr id="14" name="Line 17"/>
              <p:cNvSpPr>
                <a:spLocks noChangeShapeType="1"/>
              </p:cNvSpPr>
              <p:nvPr/>
            </p:nvSpPr>
            <p:spPr bwMode="auto">
              <a:xfrm>
                <a:off x="3306599" y="1868488"/>
                <a:ext cx="1" cy="3328987"/>
              </a:xfrm>
              <a:prstGeom prst="line">
                <a:avLst/>
              </a:prstGeom>
              <a:noFill/>
              <a:ln w="28575">
                <a:solidFill>
                  <a:srgbClr val="FF0000">
                    <a:alpha val="50195"/>
                  </a:srgbClr>
                </a:solidFill>
                <a:bevel/>
              </a:ln>
              <a:extLst>
                <a:ext uri="{909E8E84-426E-40DD-AFC4-6F175D3DCCD1}">
                  <a14:hiddenFill xmlns:a14="http://schemas.microsoft.com/office/drawing/2010/main">
                    <a:noFill/>
                  </a14:hiddenFill>
                </a:ext>
              </a:extLst>
            </p:spPr>
            <p:txBody>
              <a:bodyPr/>
              <a:lstStyle/>
              <a:p>
                <a:endParaRPr lang="zh-CN" altLang="en-US"/>
              </a:p>
            </p:txBody>
          </p:sp>
        </p:grpSp>
        <p:sp>
          <p:nvSpPr>
            <p:cNvPr id="15" name="Oval 10"/>
            <p:cNvSpPr>
              <a:spLocks noChangeArrowheads="1"/>
            </p:cNvSpPr>
            <p:nvPr/>
          </p:nvSpPr>
          <p:spPr bwMode="auto">
            <a:xfrm>
              <a:off x="1375446" y="2190940"/>
              <a:ext cx="3039983" cy="3064204"/>
            </a:xfrm>
            <a:prstGeom prst="ellipse">
              <a:avLst/>
            </a:prstGeom>
            <a:noFill/>
            <a:ln w="12700">
              <a:solidFill>
                <a:srgbClr val="FF0000">
                  <a:alpha val="50000"/>
                </a:srgbClr>
              </a:solidFill>
              <a:bevel/>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zh-CN" sz="1400">
                <a:solidFill>
                  <a:srgbClr val="000000"/>
                </a:solidFill>
                <a:ea typeface="微软雅黑" panose="020B0503020204020204" charset="-122"/>
                <a:sym typeface="Arial" panose="020B0604020202020204" pitchFamily="34" charset="0"/>
              </a:endParaRPr>
            </a:p>
          </p:txBody>
        </p:sp>
        <p:sp>
          <p:nvSpPr>
            <p:cNvPr id="16" name="Oval 15"/>
            <p:cNvSpPr>
              <a:spLocks noChangeArrowheads="1"/>
            </p:cNvSpPr>
            <p:nvPr/>
          </p:nvSpPr>
          <p:spPr bwMode="auto">
            <a:xfrm>
              <a:off x="1177416" y="1987618"/>
              <a:ext cx="3436042" cy="3470849"/>
            </a:xfrm>
            <a:prstGeom prst="ellipse">
              <a:avLst/>
            </a:prstGeom>
            <a:noFill/>
            <a:ln w="12700">
              <a:solidFill>
                <a:srgbClr val="FF0000">
                  <a:alpha val="50000"/>
                </a:srgbClr>
              </a:solidFill>
              <a:bevel/>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zh-CN" sz="1400">
                <a:solidFill>
                  <a:srgbClr val="000000"/>
                </a:solidFill>
                <a:ea typeface="微软雅黑" panose="020B0503020204020204" charset="-122"/>
                <a:sym typeface="Arial" panose="020B0604020202020204" pitchFamily="34" charset="0"/>
              </a:endParaRPr>
            </a:p>
          </p:txBody>
        </p:sp>
      </p:grpSp>
      <p:sp>
        <p:nvSpPr>
          <p:cNvPr id="17" name="Oval 12"/>
          <p:cNvSpPr>
            <a:spLocks noChangeArrowheads="1"/>
          </p:cNvSpPr>
          <p:nvPr/>
        </p:nvSpPr>
        <p:spPr bwMode="auto">
          <a:xfrm>
            <a:off x="4825974" y="2370464"/>
            <a:ext cx="2540704" cy="259212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chemeClr val="lt1"/>
              </a:solidFill>
              <a:sym typeface="Arial" panose="020B0604020202020204" pitchFamily="34" charset="0"/>
            </a:endParaRPr>
          </a:p>
        </p:txBody>
      </p:sp>
      <p:sp>
        <p:nvSpPr>
          <p:cNvPr id="18" name="Oval 14"/>
          <p:cNvSpPr>
            <a:spLocks noChangeArrowheads="1"/>
          </p:cNvSpPr>
          <p:nvPr/>
        </p:nvSpPr>
        <p:spPr bwMode="auto">
          <a:xfrm>
            <a:off x="5350766" y="2904923"/>
            <a:ext cx="1491120" cy="1523209"/>
          </a:xfrm>
          <a:prstGeom prst="ellipse">
            <a:avLst/>
          </a:prstGeom>
          <a:solidFill>
            <a:srgbClr val="FF0000"/>
          </a:solidFill>
          <a:ln>
            <a:noFill/>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000" b="1" dirty="0">
              <a:solidFill>
                <a:srgbClr val="FFFFFF"/>
              </a:solidFill>
              <a:ea typeface="微软雅黑" panose="020B0503020204020204" charset="-122"/>
              <a:sym typeface="Arial" panose="020B0604020202020204" pitchFamily="34" charset="0"/>
            </a:endParaRPr>
          </a:p>
        </p:txBody>
      </p:sp>
      <p:sp>
        <p:nvSpPr>
          <p:cNvPr id="35" name="矩形 34"/>
          <p:cNvSpPr/>
          <p:nvPr/>
        </p:nvSpPr>
        <p:spPr>
          <a:xfrm>
            <a:off x="5497053" y="3251029"/>
            <a:ext cx="1198546" cy="830997"/>
          </a:xfrm>
          <a:prstGeom prst="rect">
            <a:avLst/>
          </a:prstGeom>
        </p:spPr>
        <p:txBody>
          <a:bodyPr wrap="square">
            <a:spAutoFit/>
          </a:bodyPr>
          <a:lstStyle/>
          <a:p>
            <a:pPr algn="ctr"/>
            <a:r>
              <a:rPr lang="zh-CN" altLang="en-US" sz="2400" b="1" dirty="0">
                <a:solidFill>
                  <a:schemeClr val="bg1"/>
                </a:solidFill>
                <a:latin typeface="微软雅黑" panose="020B0503020204020204" charset="-122"/>
                <a:ea typeface="微软雅黑" panose="020B0503020204020204" charset="-122"/>
              </a:rPr>
              <a:t>添加</a:t>
            </a:r>
            <a:r>
              <a:rPr lang="zh-CN" altLang="en-US" sz="2400" b="1" dirty="0" smtClean="0">
                <a:solidFill>
                  <a:schemeClr val="bg1"/>
                </a:solidFill>
                <a:latin typeface="微软雅黑" panose="020B0503020204020204" charset="-122"/>
                <a:ea typeface="微软雅黑" panose="020B0503020204020204" charset="-122"/>
              </a:rPr>
              <a:t>您</a:t>
            </a:r>
            <a:endParaRPr lang="en-US" altLang="zh-CN" sz="2400" b="1" dirty="0" smtClean="0">
              <a:solidFill>
                <a:schemeClr val="bg1"/>
              </a:solidFill>
              <a:latin typeface="微软雅黑" panose="020B0503020204020204" charset="-122"/>
              <a:ea typeface="微软雅黑" panose="020B0503020204020204" charset="-122"/>
            </a:endParaRPr>
          </a:p>
          <a:p>
            <a:pPr algn="ctr"/>
            <a:r>
              <a:rPr lang="zh-CN" altLang="en-US" sz="2400" b="1" dirty="0" smtClean="0">
                <a:solidFill>
                  <a:schemeClr val="bg1"/>
                </a:solidFill>
                <a:latin typeface="微软雅黑" panose="020B0503020204020204" charset="-122"/>
                <a:ea typeface="微软雅黑" panose="020B0503020204020204" charset="-122"/>
              </a:rPr>
              <a:t>的</a:t>
            </a:r>
            <a:r>
              <a:rPr lang="zh-CN" altLang="en-US" sz="2400" b="1" dirty="0">
                <a:solidFill>
                  <a:schemeClr val="bg1"/>
                </a:solidFill>
                <a:latin typeface="微软雅黑" panose="020B0503020204020204" charset="-122"/>
                <a:ea typeface="微软雅黑" panose="020B0503020204020204" charset="-122"/>
              </a:rPr>
              <a:t>标题</a:t>
            </a:r>
            <a:endParaRPr lang="zh-CN" altLang="en-US" sz="2400" b="1" dirty="0">
              <a:solidFill>
                <a:schemeClr val="bg1"/>
              </a:solidFill>
              <a:latin typeface="微软雅黑" panose="020B0503020204020204" charset="-122"/>
              <a:ea typeface="微软雅黑" panose="020B0503020204020204" charset="-122"/>
            </a:endParaRPr>
          </a:p>
        </p:txBody>
      </p:sp>
      <p:sp>
        <p:nvSpPr>
          <p:cNvPr id="36" name="矩形 35"/>
          <p:cNvSpPr/>
          <p:nvPr/>
        </p:nvSpPr>
        <p:spPr>
          <a:xfrm>
            <a:off x="2125114" y="1934015"/>
            <a:ext cx="2073403" cy="954107"/>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在这里输入您的文字内容，或者将您的文字内容复制在这里，在</a:t>
            </a:r>
            <a:r>
              <a:rPr lang="zh-CN" altLang="en-US" sz="1400" dirty="0">
                <a:latin typeface="微软雅黑" panose="020B0503020204020204" charset="-122"/>
                <a:ea typeface="微软雅黑" panose="020B0503020204020204" charset="-122"/>
              </a:rPr>
              <a:t>这里输入您的</a:t>
            </a:r>
            <a:r>
              <a:rPr lang="zh-CN" altLang="en-US" sz="1400" dirty="0" smtClean="0">
                <a:latin typeface="微软雅黑" panose="020B0503020204020204" charset="-122"/>
                <a:ea typeface="微软雅黑" panose="020B0503020204020204" charset="-122"/>
              </a:rPr>
              <a:t>文字内容</a:t>
            </a:r>
            <a:endParaRPr lang="zh-CN" altLang="en-US" sz="1400" dirty="0">
              <a:latin typeface="微软雅黑" panose="020B0503020204020204" charset="-122"/>
              <a:ea typeface="微软雅黑" panose="020B0503020204020204" charset="-122"/>
            </a:endParaRPr>
          </a:p>
        </p:txBody>
      </p:sp>
      <p:sp>
        <p:nvSpPr>
          <p:cNvPr id="37" name="矩形 36"/>
          <p:cNvSpPr/>
          <p:nvPr/>
        </p:nvSpPr>
        <p:spPr>
          <a:xfrm>
            <a:off x="1546493" y="3192639"/>
            <a:ext cx="2073403" cy="954107"/>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在这里输入您的文字内容，或者将您的文字内容复制在这里，在</a:t>
            </a:r>
            <a:r>
              <a:rPr lang="zh-CN" altLang="en-US" sz="1400" dirty="0">
                <a:latin typeface="微软雅黑" panose="020B0503020204020204" charset="-122"/>
                <a:ea typeface="微软雅黑" panose="020B0503020204020204" charset="-122"/>
              </a:rPr>
              <a:t>这里输入您的</a:t>
            </a:r>
            <a:r>
              <a:rPr lang="zh-CN" altLang="en-US" sz="1400" dirty="0" smtClean="0">
                <a:latin typeface="微软雅黑" panose="020B0503020204020204" charset="-122"/>
                <a:ea typeface="微软雅黑" panose="020B0503020204020204" charset="-122"/>
              </a:rPr>
              <a:t>文字内容</a:t>
            </a:r>
            <a:endParaRPr lang="zh-CN" altLang="en-US" sz="1400" dirty="0">
              <a:latin typeface="微软雅黑" panose="020B0503020204020204" charset="-122"/>
              <a:ea typeface="微软雅黑" panose="020B0503020204020204" charset="-122"/>
            </a:endParaRPr>
          </a:p>
        </p:txBody>
      </p:sp>
      <p:sp>
        <p:nvSpPr>
          <p:cNvPr id="38" name="矩形 37"/>
          <p:cNvSpPr/>
          <p:nvPr/>
        </p:nvSpPr>
        <p:spPr>
          <a:xfrm>
            <a:off x="2125114" y="4408083"/>
            <a:ext cx="2073403" cy="954107"/>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在这里输入您的文字内容，或者将您的文字内容复制在这里，在</a:t>
            </a:r>
            <a:r>
              <a:rPr lang="zh-CN" altLang="en-US" sz="1400" dirty="0">
                <a:latin typeface="微软雅黑" panose="020B0503020204020204" charset="-122"/>
                <a:ea typeface="微软雅黑" panose="020B0503020204020204" charset="-122"/>
              </a:rPr>
              <a:t>这里输入您的</a:t>
            </a:r>
            <a:r>
              <a:rPr lang="zh-CN" altLang="en-US" sz="1400" dirty="0" smtClean="0">
                <a:latin typeface="微软雅黑" panose="020B0503020204020204" charset="-122"/>
                <a:ea typeface="微软雅黑" panose="020B0503020204020204" charset="-122"/>
              </a:rPr>
              <a:t>文字内容</a:t>
            </a:r>
            <a:endParaRPr lang="zh-CN" altLang="en-US" sz="1400" dirty="0">
              <a:latin typeface="微软雅黑" panose="020B0503020204020204" charset="-122"/>
              <a:ea typeface="微软雅黑" panose="020B0503020204020204" charset="-122"/>
            </a:endParaRPr>
          </a:p>
        </p:txBody>
      </p:sp>
      <p:sp>
        <p:nvSpPr>
          <p:cNvPr id="39" name="矩形 38"/>
          <p:cNvSpPr/>
          <p:nvPr/>
        </p:nvSpPr>
        <p:spPr>
          <a:xfrm>
            <a:off x="7994623" y="1934015"/>
            <a:ext cx="2073403" cy="954107"/>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在这里输入您的文字内容，或者将您的文字内容复制在这里，在</a:t>
            </a:r>
            <a:r>
              <a:rPr lang="zh-CN" altLang="en-US" sz="1400" dirty="0">
                <a:latin typeface="微软雅黑" panose="020B0503020204020204" charset="-122"/>
                <a:ea typeface="微软雅黑" panose="020B0503020204020204" charset="-122"/>
              </a:rPr>
              <a:t>这里输入您的</a:t>
            </a:r>
            <a:r>
              <a:rPr lang="zh-CN" altLang="en-US" sz="1400" dirty="0" smtClean="0">
                <a:latin typeface="微软雅黑" panose="020B0503020204020204" charset="-122"/>
                <a:ea typeface="微软雅黑" panose="020B0503020204020204" charset="-122"/>
              </a:rPr>
              <a:t>文字内容</a:t>
            </a:r>
            <a:endParaRPr lang="zh-CN" altLang="en-US" sz="1400" dirty="0">
              <a:latin typeface="微软雅黑" panose="020B0503020204020204" charset="-122"/>
              <a:ea typeface="微软雅黑" panose="020B0503020204020204" charset="-122"/>
            </a:endParaRPr>
          </a:p>
        </p:txBody>
      </p:sp>
      <p:sp>
        <p:nvSpPr>
          <p:cNvPr id="40" name="矩形 39"/>
          <p:cNvSpPr/>
          <p:nvPr/>
        </p:nvSpPr>
        <p:spPr>
          <a:xfrm>
            <a:off x="8566023" y="3192639"/>
            <a:ext cx="2073403" cy="954107"/>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在这里输入您的文字内容，或者将您的文字内容复制在这里，在</a:t>
            </a:r>
            <a:r>
              <a:rPr lang="zh-CN" altLang="en-US" sz="1400" dirty="0">
                <a:latin typeface="微软雅黑" panose="020B0503020204020204" charset="-122"/>
                <a:ea typeface="微软雅黑" panose="020B0503020204020204" charset="-122"/>
              </a:rPr>
              <a:t>这里输入您的</a:t>
            </a:r>
            <a:r>
              <a:rPr lang="zh-CN" altLang="en-US" sz="1400" dirty="0" smtClean="0">
                <a:latin typeface="微软雅黑" panose="020B0503020204020204" charset="-122"/>
                <a:ea typeface="微软雅黑" panose="020B0503020204020204" charset="-122"/>
              </a:rPr>
              <a:t>文字内容</a:t>
            </a:r>
            <a:endParaRPr lang="zh-CN" altLang="en-US" sz="1400" dirty="0">
              <a:latin typeface="微软雅黑" panose="020B0503020204020204" charset="-122"/>
              <a:ea typeface="微软雅黑" panose="020B0503020204020204" charset="-122"/>
            </a:endParaRPr>
          </a:p>
        </p:txBody>
      </p:sp>
      <p:sp>
        <p:nvSpPr>
          <p:cNvPr id="41" name="矩形 40"/>
          <p:cNvSpPr/>
          <p:nvPr/>
        </p:nvSpPr>
        <p:spPr>
          <a:xfrm>
            <a:off x="7994623" y="4408083"/>
            <a:ext cx="2073403" cy="954107"/>
          </a:xfrm>
          <a:prstGeom prst="rect">
            <a:avLst/>
          </a:prstGeom>
        </p:spPr>
        <p:txBody>
          <a:bodyPr wrap="square">
            <a:spAutoFit/>
          </a:bodyPr>
          <a:lstStyle/>
          <a:p>
            <a:pPr algn="just"/>
            <a:r>
              <a:rPr lang="zh-CN" altLang="en-US" sz="1400" dirty="0" smtClean="0">
                <a:latin typeface="微软雅黑" panose="020B0503020204020204" charset="-122"/>
                <a:ea typeface="微软雅黑" panose="020B0503020204020204" charset="-122"/>
              </a:rPr>
              <a:t>在这里输入您的文字内容，或者将您的文字内容复制在这里，在</a:t>
            </a:r>
            <a:r>
              <a:rPr lang="zh-CN" altLang="en-US" sz="1400" dirty="0">
                <a:latin typeface="微软雅黑" panose="020B0503020204020204" charset="-122"/>
                <a:ea typeface="微软雅黑" panose="020B0503020204020204" charset="-122"/>
              </a:rPr>
              <a:t>这里输入您的</a:t>
            </a:r>
            <a:r>
              <a:rPr lang="zh-CN" altLang="en-US" sz="1400" dirty="0" smtClean="0">
                <a:latin typeface="微软雅黑" panose="020B0503020204020204" charset="-122"/>
                <a:ea typeface="微软雅黑" panose="020B0503020204020204" charset="-122"/>
              </a:rPr>
              <a:t>文字内容</a:t>
            </a:r>
            <a:endParaRPr lang="zh-CN" altLang="en-US" sz="1400" dirty="0">
              <a:latin typeface="微软雅黑" panose="020B0503020204020204" charset="-122"/>
              <a:ea typeface="微软雅黑" panose="020B0503020204020204" charset="-122"/>
            </a:endParaRPr>
          </a:p>
        </p:txBody>
      </p:sp>
    </p:spTree>
  </p:cSld>
  <p:clrMapOvr>
    <a:masterClrMapping/>
  </p:clrMapOvr>
  <p:transition advTm="8159">
    <p:zoom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p:nvSpPr>
        <p:spPr>
          <a:xfrm>
            <a:off x="0" y="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0" y="786699"/>
            <a:ext cx="12192000" cy="72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0" y="1870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50000" t="22577" r="33175" b="52295"/>
          <a:stretch>
            <a:fillRect/>
          </a:stretch>
        </p:blipFill>
        <p:spPr>
          <a:xfrm>
            <a:off x="239349" y="144001"/>
            <a:ext cx="638808" cy="536660"/>
          </a:xfrm>
          <a:prstGeom prst="rect">
            <a:avLst/>
          </a:prstGeom>
        </p:spPr>
      </p:pic>
      <p:sp>
        <p:nvSpPr>
          <p:cNvPr id="7" name="矩形 6"/>
          <p:cNvSpPr/>
          <p:nvPr/>
        </p:nvSpPr>
        <p:spPr>
          <a:xfrm>
            <a:off x="922067" y="166109"/>
            <a:ext cx="264687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微软雅黑" panose="020B0503020204020204" charset="-122"/>
                <a:ea typeface="微软雅黑" panose="020B0503020204020204" charset="-122"/>
              </a:rPr>
              <a:t>单击添加文本标题</a:t>
            </a:r>
            <a:endParaRPr lang="zh-CN" altLang="en-US" sz="2400" b="1"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11499697" y="227665"/>
            <a:ext cx="432000" cy="369332"/>
          </a:xfrm>
          <a:prstGeom prst="rect">
            <a:avLst/>
          </a:prstGeom>
        </p:spPr>
        <p:txBody>
          <a:bodyPr wrap="none" lIns="0" tIns="0" rIns="0" bIns="0" anchor="ctr">
            <a:noAutofit/>
          </a:bodyPr>
          <a:lstStyle/>
          <a:p>
            <a:pPr algn="ctr"/>
            <a:fld id="{0C913308-F349-4B6D-A68A-DD1791B4A57B}" type="slidenum">
              <a:rPr lang="zh-CN" altLang="en-US" sz="2665">
                <a:solidFill>
                  <a:srgbClr val="FFC000"/>
                </a:solidFill>
              </a:rPr>
            </a:fld>
            <a:endParaRPr lang="zh-CN" altLang="en-US" sz="2665" dirty="0">
              <a:solidFill>
                <a:srgbClr val="FFC000"/>
              </a:solidFill>
            </a:endParaRPr>
          </a:p>
        </p:txBody>
      </p:sp>
      <p:sp>
        <p:nvSpPr>
          <p:cNvPr id="147" name="椭圆 146"/>
          <p:cNvSpPr/>
          <p:nvPr/>
        </p:nvSpPr>
        <p:spPr>
          <a:xfrm>
            <a:off x="1488313" y="4445728"/>
            <a:ext cx="838386" cy="838386"/>
          </a:xfrm>
          <a:prstGeom prst="ellipse">
            <a:avLst/>
          </a:prstGeom>
          <a:solidFill>
            <a:srgbClr val="FFC000"/>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148" name="椭圆 147"/>
          <p:cNvSpPr/>
          <p:nvPr/>
        </p:nvSpPr>
        <p:spPr>
          <a:xfrm>
            <a:off x="4248266" y="4045934"/>
            <a:ext cx="677952" cy="677952"/>
          </a:xfrm>
          <a:prstGeom prst="ellipse">
            <a:avLst/>
          </a:prstGeom>
          <a:solidFill>
            <a:srgbClr val="FF0000"/>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149" name="椭圆 148"/>
          <p:cNvSpPr/>
          <p:nvPr/>
        </p:nvSpPr>
        <p:spPr>
          <a:xfrm>
            <a:off x="1267002" y="1536992"/>
            <a:ext cx="3541550" cy="3541550"/>
          </a:xfrm>
          <a:prstGeom prst="ellipse">
            <a:avLst/>
          </a:prstGeom>
          <a:gradFill flip="none" rotWithShape="1">
            <a:gsLst>
              <a:gs pos="0">
                <a:schemeClr val="bg1"/>
              </a:gs>
              <a:gs pos="100000">
                <a:schemeClr val="bg1">
                  <a:lumMod val="75000"/>
                </a:schemeClr>
              </a:gs>
            </a:gsLst>
            <a:lin ang="13500000" scaled="1"/>
            <a:tileRect/>
          </a:gradFill>
          <a:ln w="38100">
            <a:gradFill flip="none" rotWithShape="1">
              <a:gsLst>
                <a:gs pos="0">
                  <a:schemeClr val="bg1">
                    <a:lumMod val="100000"/>
                  </a:schemeClr>
                </a:gs>
                <a:gs pos="100000">
                  <a:schemeClr val="bg1">
                    <a:lumMod val="85000"/>
                  </a:schemeClr>
                </a:gs>
              </a:gsLst>
              <a:lin ang="2700000" scaled="1"/>
              <a:tileRect/>
            </a:gradFill>
          </a:ln>
          <a:effectLst>
            <a:outerShdw blurRad="254000" dist="2032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endParaRPr>
          </a:p>
        </p:txBody>
      </p:sp>
      <p:sp>
        <p:nvSpPr>
          <p:cNvPr id="151" name="椭圆 150"/>
          <p:cNvSpPr/>
          <p:nvPr/>
        </p:nvSpPr>
        <p:spPr>
          <a:xfrm>
            <a:off x="122" y="2481341"/>
            <a:ext cx="1120554" cy="1120554"/>
          </a:xfrm>
          <a:prstGeom prst="ellipse">
            <a:avLst/>
          </a:prstGeom>
          <a:solidFill>
            <a:srgbClr val="FFC000"/>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152" name="椭圆 151"/>
          <p:cNvSpPr/>
          <p:nvPr/>
        </p:nvSpPr>
        <p:spPr>
          <a:xfrm>
            <a:off x="3226453" y="5165192"/>
            <a:ext cx="822601" cy="822601"/>
          </a:xfrm>
          <a:prstGeom prst="ellipse">
            <a:avLst/>
          </a:prstGeom>
          <a:solidFill>
            <a:srgbClr val="FFC000"/>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153" name="椭圆 152"/>
          <p:cNvSpPr/>
          <p:nvPr/>
        </p:nvSpPr>
        <p:spPr>
          <a:xfrm>
            <a:off x="1516724" y="1355100"/>
            <a:ext cx="829826" cy="829826"/>
          </a:xfrm>
          <a:prstGeom prst="ellipse">
            <a:avLst/>
          </a:prstGeom>
          <a:solidFill>
            <a:srgbClr val="FF0000"/>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154" name="椭圆 153"/>
          <p:cNvSpPr/>
          <p:nvPr/>
        </p:nvSpPr>
        <p:spPr>
          <a:xfrm>
            <a:off x="4268390" y="1780839"/>
            <a:ext cx="729411" cy="729411"/>
          </a:xfrm>
          <a:prstGeom prst="ellipse">
            <a:avLst/>
          </a:prstGeom>
          <a:solidFill>
            <a:srgbClr val="FF0000"/>
          </a:solidFill>
          <a:ln w="25400">
            <a:noFill/>
          </a:ln>
          <a:effectLst>
            <a:outerShdw blurRad="152400" dist="1524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lt1"/>
              </a:solidFill>
            </a:endParaRPr>
          </a:p>
        </p:txBody>
      </p:sp>
      <p:sp>
        <p:nvSpPr>
          <p:cNvPr id="155" name="Round Same Side Corner Rectangle 56"/>
          <p:cNvSpPr/>
          <p:nvPr/>
        </p:nvSpPr>
        <p:spPr>
          <a:xfrm rot="10800000" flipH="1">
            <a:off x="5886845" y="2663559"/>
            <a:ext cx="54849" cy="720000"/>
          </a:xfrm>
          <a:prstGeom prst="round2SameRect">
            <a:avLst>
              <a:gd name="adj1" fmla="val 5000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latin typeface="Lato Light"/>
            </a:endParaRPr>
          </a:p>
        </p:txBody>
      </p:sp>
      <p:sp>
        <p:nvSpPr>
          <p:cNvPr id="156" name="Round Same Side Corner Rectangle 57"/>
          <p:cNvSpPr/>
          <p:nvPr/>
        </p:nvSpPr>
        <p:spPr>
          <a:xfrm rot="10800000" flipH="1">
            <a:off x="5886845" y="3674256"/>
            <a:ext cx="54849" cy="720000"/>
          </a:xfrm>
          <a:prstGeom prst="round2SameRect">
            <a:avLst>
              <a:gd name="adj1" fmla="val 5000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latin typeface="Lato Light"/>
            </a:endParaRPr>
          </a:p>
        </p:txBody>
      </p:sp>
      <p:sp>
        <p:nvSpPr>
          <p:cNvPr id="157" name="Round Same Side Corner Rectangle 58"/>
          <p:cNvSpPr/>
          <p:nvPr/>
        </p:nvSpPr>
        <p:spPr>
          <a:xfrm rot="10800000" flipH="1">
            <a:off x="5886845" y="4684954"/>
            <a:ext cx="54849" cy="720000"/>
          </a:xfrm>
          <a:prstGeom prst="round2SameRect">
            <a:avLst>
              <a:gd name="adj1" fmla="val 5000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latin typeface="Lato Light"/>
            </a:endParaRPr>
          </a:p>
        </p:txBody>
      </p:sp>
      <p:sp>
        <p:nvSpPr>
          <p:cNvPr id="158" name="Round Same Side Corner Rectangle 77"/>
          <p:cNvSpPr/>
          <p:nvPr/>
        </p:nvSpPr>
        <p:spPr>
          <a:xfrm rot="10800000" flipH="1">
            <a:off x="5886845" y="1652862"/>
            <a:ext cx="54849" cy="720000"/>
          </a:xfrm>
          <a:prstGeom prst="round2SameRect">
            <a:avLst>
              <a:gd name="adj1" fmla="val 5000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latin typeface="Lato Light"/>
            </a:endParaRPr>
          </a:p>
        </p:txBody>
      </p:sp>
      <p:sp>
        <p:nvSpPr>
          <p:cNvPr id="159" name="文本框 158"/>
          <p:cNvSpPr txBox="1"/>
          <p:nvPr/>
        </p:nvSpPr>
        <p:spPr>
          <a:xfrm>
            <a:off x="5997394" y="1926735"/>
            <a:ext cx="4939095" cy="523220"/>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在这里输入您的文字内容，或者将您的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endParaRPr lang="zh-CN" altLang="en-US" sz="1400" dirty="0" smtClean="0">
              <a:solidFill>
                <a:schemeClr val="tx1"/>
              </a:solidFill>
              <a:latin typeface="微软雅黑" panose="020B0503020204020204" charset="-122"/>
              <a:ea typeface="微软雅黑" panose="020B0503020204020204" charset="-122"/>
            </a:endParaRPr>
          </a:p>
        </p:txBody>
      </p:sp>
      <p:sp>
        <p:nvSpPr>
          <p:cNvPr id="160" name="文本框 159"/>
          <p:cNvSpPr txBox="1"/>
          <p:nvPr/>
        </p:nvSpPr>
        <p:spPr>
          <a:xfrm>
            <a:off x="5997394" y="1572388"/>
            <a:ext cx="1980000" cy="400110"/>
          </a:xfrm>
          <a:prstGeom prst="rect">
            <a:avLst/>
          </a:prstGeom>
          <a:noFill/>
        </p:spPr>
        <p:txBody>
          <a:bodyPr wrap="square" rtlCol="0">
            <a:spAutoFit/>
          </a:bodyPr>
          <a:lstStyle/>
          <a:p>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endParaRPr>
          </a:p>
        </p:txBody>
      </p:sp>
      <p:sp>
        <p:nvSpPr>
          <p:cNvPr id="161" name="文本框 160"/>
          <p:cNvSpPr txBox="1"/>
          <p:nvPr/>
        </p:nvSpPr>
        <p:spPr>
          <a:xfrm>
            <a:off x="5997394" y="2958594"/>
            <a:ext cx="4939095" cy="523220"/>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在这里输入您的文字内容，或者将您的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endParaRPr lang="zh-CN" altLang="en-US" sz="1400" dirty="0" smtClean="0">
              <a:solidFill>
                <a:schemeClr val="tx1"/>
              </a:solidFill>
              <a:latin typeface="微软雅黑" panose="020B0503020204020204" charset="-122"/>
              <a:ea typeface="微软雅黑" panose="020B0503020204020204" charset="-122"/>
            </a:endParaRPr>
          </a:p>
        </p:txBody>
      </p:sp>
      <p:sp>
        <p:nvSpPr>
          <p:cNvPr id="162" name="文本框 161"/>
          <p:cNvSpPr txBox="1"/>
          <p:nvPr/>
        </p:nvSpPr>
        <p:spPr>
          <a:xfrm>
            <a:off x="5997394" y="2604247"/>
            <a:ext cx="1980000" cy="400110"/>
          </a:xfrm>
          <a:prstGeom prst="rect">
            <a:avLst/>
          </a:prstGeom>
          <a:noFill/>
        </p:spPr>
        <p:txBody>
          <a:bodyPr wrap="square" rtlCol="0">
            <a:spAutoFit/>
          </a:bodyPr>
          <a:lstStyle/>
          <a:p>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endParaRPr>
          </a:p>
        </p:txBody>
      </p:sp>
      <p:sp>
        <p:nvSpPr>
          <p:cNvPr id="163" name="文本框 162"/>
          <p:cNvSpPr txBox="1"/>
          <p:nvPr/>
        </p:nvSpPr>
        <p:spPr>
          <a:xfrm>
            <a:off x="5997394" y="3956565"/>
            <a:ext cx="4939095" cy="523220"/>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在这里输入您的文字内容，或者将您的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endParaRPr lang="zh-CN" altLang="en-US" sz="1400" dirty="0" smtClean="0">
              <a:solidFill>
                <a:schemeClr val="tx1"/>
              </a:solidFill>
              <a:latin typeface="微软雅黑" panose="020B0503020204020204" charset="-122"/>
              <a:ea typeface="微软雅黑" panose="020B0503020204020204" charset="-122"/>
            </a:endParaRPr>
          </a:p>
        </p:txBody>
      </p:sp>
      <p:sp>
        <p:nvSpPr>
          <p:cNvPr id="164" name="文本框 163"/>
          <p:cNvSpPr txBox="1"/>
          <p:nvPr/>
        </p:nvSpPr>
        <p:spPr>
          <a:xfrm>
            <a:off x="5997394" y="3602218"/>
            <a:ext cx="1980000" cy="400110"/>
          </a:xfrm>
          <a:prstGeom prst="rect">
            <a:avLst/>
          </a:prstGeom>
          <a:noFill/>
        </p:spPr>
        <p:txBody>
          <a:bodyPr wrap="square" rtlCol="0">
            <a:spAutoFit/>
          </a:bodyPr>
          <a:lstStyle/>
          <a:p>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endParaRPr>
          </a:p>
        </p:txBody>
      </p:sp>
      <p:sp>
        <p:nvSpPr>
          <p:cNvPr id="165" name="文本框 164"/>
          <p:cNvSpPr txBox="1"/>
          <p:nvPr/>
        </p:nvSpPr>
        <p:spPr>
          <a:xfrm>
            <a:off x="5997394" y="4960383"/>
            <a:ext cx="4939095" cy="523220"/>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在这里输入您的文字内容，或者将您的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endParaRPr lang="zh-CN" altLang="en-US" sz="1400" dirty="0" smtClean="0">
              <a:solidFill>
                <a:schemeClr val="tx1"/>
              </a:solidFill>
              <a:latin typeface="微软雅黑" panose="020B0503020204020204" charset="-122"/>
              <a:ea typeface="微软雅黑" panose="020B0503020204020204" charset="-122"/>
            </a:endParaRPr>
          </a:p>
        </p:txBody>
      </p:sp>
      <p:sp>
        <p:nvSpPr>
          <p:cNvPr id="166" name="文本框 165"/>
          <p:cNvSpPr txBox="1"/>
          <p:nvPr/>
        </p:nvSpPr>
        <p:spPr>
          <a:xfrm>
            <a:off x="5997394" y="4606036"/>
            <a:ext cx="1980000" cy="400110"/>
          </a:xfrm>
          <a:prstGeom prst="rect">
            <a:avLst/>
          </a:prstGeom>
          <a:noFill/>
        </p:spPr>
        <p:txBody>
          <a:bodyPr wrap="square" rtlCol="0">
            <a:spAutoFit/>
          </a:bodyPr>
          <a:lstStyle/>
          <a:p>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endPar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endParaRPr>
          </a:p>
        </p:txBody>
      </p:sp>
      <p:pic>
        <p:nvPicPr>
          <p:cNvPr id="167" name="PA_图片 68"/>
          <p:cNvPicPr>
            <a:picLocks noChangeAspect="1"/>
          </p:cNvPicPr>
          <p:nvPr>
            <p:custDataLst>
              <p:tags r:id="rId2"/>
            </p:custDataLst>
          </p:nvPr>
        </p:nvPicPr>
        <p:blipFill>
          <a:blip r:embed="rId3" cstate="print">
            <a:extLst>
              <a:ext uri="{BEBA8EAE-BF5A-486C-A8C5-ECC9F3942E4B}">
                <a14:imgProps xmlns:a14="http://schemas.microsoft.com/office/drawing/2010/main">
                  <a14:imgLayer r:embed="rId4">
                    <a14:imgEffect>
                      <a14:brightnessContrast contrast="200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1488440" y="2272030"/>
            <a:ext cx="2922270" cy="2173605"/>
          </a:xfrm>
          <a:prstGeom prst="rect">
            <a:avLst/>
          </a:prstGeom>
          <a:effectLst/>
        </p:spPr>
      </p:pic>
    </p:spTree>
  </p:cSld>
  <p:clrMapOvr>
    <a:masterClrMapping/>
  </p:clrMapOvr>
  <p:transition advTm="15038">
    <p:check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p:nvSpPr>
        <p:spPr>
          <a:xfrm>
            <a:off x="0" y="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0" y="786699"/>
            <a:ext cx="12192000" cy="72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0" y="1870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50000" t="22577" r="33175" b="52295"/>
          <a:stretch>
            <a:fillRect/>
          </a:stretch>
        </p:blipFill>
        <p:spPr>
          <a:xfrm>
            <a:off x="239349" y="144001"/>
            <a:ext cx="638808" cy="536660"/>
          </a:xfrm>
          <a:prstGeom prst="rect">
            <a:avLst/>
          </a:prstGeom>
        </p:spPr>
      </p:pic>
      <p:sp>
        <p:nvSpPr>
          <p:cNvPr id="7" name="矩形 6"/>
          <p:cNvSpPr/>
          <p:nvPr/>
        </p:nvSpPr>
        <p:spPr>
          <a:xfrm>
            <a:off x="922067" y="166109"/>
            <a:ext cx="264687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微软雅黑" panose="020B0503020204020204" charset="-122"/>
                <a:ea typeface="微软雅黑" panose="020B0503020204020204" charset="-122"/>
              </a:rPr>
              <a:t>单击添加文本标题</a:t>
            </a:r>
            <a:endParaRPr lang="zh-CN" altLang="en-US" sz="2400" b="1"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11499697" y="227665"/>
            <a:ext cx="432000" cy="369332"/>
          </a:xfrm>
          <a:prstGeom prst="rect">
            <a:avLst/>
          </a:prstGeom>
        </p:spPr>
        <p:txBody>
          <a:bodyPr wrap="none" lIns="0" tIns="0" rIns="0" bIns="0" anchor="ctr">
            <a:noAutofit/>
          </a:bodyPr>
          <a:lstStyle/>
          <a:p>
            <a:pPr algn="ctr"/>
            <a:fld id="{0C913308-F349-4B6D-A68A-DD1791B4A57B}" type="slidenum">
              <a:rPr lang="zh-CN" altLang="en-US" sz="2665">
                <a:solidFill>
                  <a:srgbClr val="FFC000"/>
                </a:solidFill>
              </a:rPr>
            </a:fld>
            <a:endParaRPr lang="zh-CN" altLang="en-US" sz="2665" dirty="0">
              <a:solidFill>
                <a:srgbClr val="FFC000"/>
              </a:solidFill>
            </a:endParaRPr>
          </a:p>
        </p:txBody>
      </p:sp>
      <p:pic>
        <p:nvPicPr>
          <p:cNvPr id="15" name="Picture 2" descr="C:\Users\Administrator\Desktop\rt\图片2.png图片2"/>
          <p:cNvPicPr>
            <a:picLocks noChangeAspect="1" noChangeArrowheads="1"/>
          </p:cNvPicPr>
          <p:nvPr/>
        </p:nvPicPr>
        <p:blipFill>
          <a:blip r:embed="rId2" cstate="print"/>
          <a:srcRect/>
          <a:stretch>
            <a:fillRect/>
          </a:stretch>
        </p:blipFill>
        <p:spPr bwMode="auto">
          <a:xfrm>
            <a:off x="1076325" y="4705350"/>
            <a:ext cx="2439670" cy="1440180"/>
          </a:xfrm>
          <a:prstGeom prst="rect">
            <a:avLst/>
          </a:prstGeom>
          <a:noFill/>
          <a:effectLst>
            <a:outerShdw blurRad="114300" dist="889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6" name="Picture 3" descr="C:\Users\Administrator\Desktop\rt\QQ截图20170313205258.jpgQQ截图20170313205258"/>
          <p:cNvPicPr>
            <a:picLocks noChangeAspect="1" noChangeArrowheads="1"/>
          </p:cNvPicPr>
          <p:nvPr/>
        </p:nvPicPr>
        <p:blipFill>
          <a:blip r:embed="rId3" cstate="print"/>
          <a:srcRect/>
          <a:stretch>
            <a:fillRect/>
          </a:stretch>
        </p:blipFill>
        <p:spPr bwMode="auto">
          <a:xfrm>
            <a:off x="1076847" y="3025396"/>
            <a:ext cx="2438400" cy="1440000"/>
          </a:xfrm>
          <a:prstGeom prst="rect">
            <a:avLst/>
          </a:prstGeom>
          <a:noFill/>
          <a:effectLst>
            <a:outerShdw blurRad="114300" dist="889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7" name="Picture 4" descr="C:\Users\Administrator\Desktop\rt\QQ截图20170313205322.jpgQQ截图20170313205322"/>
          <p:cNvPicPr>
            <a:picLocks noChangeAspect="1" noChangeArrowheads="1"/>
          </p:cNvPicPr>
          <p:nvPr/>
        </p:nvPicPr>
        <p:blipFill>
          <a:blip r:embed="rId4" cstate="print"/>
          <a:srcRect/>
          <a:stretch>
            <a:fillRect/>
          </a:stretch>
        </p:blipFill>
        <p:spPr bwMode="auto">
          <a:xfrm>
            <a:off x="1076960" y="1345565"/>
            <a:ext cx="2439035" cy="1440180"/>
          </a:xfrm>
          <a:prstGeom prst="rect">
            <a:avLst/>
          </a:prstGeom>
          <a:noFill/>
          <a:effectLst>
            <a:outerShdw blurRad="114300" dist="889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3576047" y="1345396"/>
            <a:ext cx="2244269" cy="440055"/>
          </a:xfrm>
          <a:prstGeom prst="rect">
            <a:avLst/>
          </a:prstGeom>
          <a:noFill/>
        </p:spPr>
        <p:txBody>
          <a:bodyPr wrap="square" rtlCol="0">
            <a:spAutoFit/>
          </a:bodyPr>
          <a:lstStyle/>
          <a:p>
            <a:r>
              <a:rPr lang="zh-CN" altLang="en-US" sz="2135" b="1" dirty="0" smtClean="0">
                <a:solidFill>
                  <a:schemeClr val="tx1"/>
                </a:solidFill>
                <a:latin typeface="微软雅黑" panose="020B0503020204020204" charset="-122"/>
                <a:ea typeface="微软雅黑" panose="020B0503020204020204" charset="-122"/>
              </a:rPr>
              <a:t>国内研究一：</a:t>
            </a:r>
            <a:endParaRPr lang="zh-CN" altLang="en-US" sz="2135" b="1" dirty="0" smtClean="0">
              <a:solidFill>
                <a:schemeClr val="tx1"/>
              </a:solidFill>
              <a:latin typeface="微软雅黑" panose="020B0503020204020204" charset="-122"/>
              <a:ea typeface="微软雅黑" panose="020B0503020204020204" charset="-122"/>
            </a:endParaRPr>
          </a:p>
        </p:txBody>
      </p:sp>
      <p:sp>
        <p:nvSpPr>
          <p:cNvPr id="20" name="TextBox 19"/>
          <p:cNvSpPr txBox="1"/>
          <p:nvPr/>
        </p:nvSpPr>
        <p:spPr>
          <a:xfrm>
            <a:off x="3712116" y="1657101"/>
            <a:ext cx="3532617" cy="887730"/>
          </a:xfrm>
          <a:prstGeom prst="rect">
            <a:avLst/>
          </a:prstGeom>
          <a:noFill/>
        </p:spPr>
        <p:txBody>
          <a:bodyPr wrap="square" rtlCol="0">
            <a:spAutoFit/>
          </a:bodyPr>
          <a:lstStyle/>
          <a:p>
            <a:pPr>
              <a:lnSpc>
                <a:spcPct val="130000"/>
              </a:lnSpc>
            </a:pPr>
            <a:r>
              <a:rPr lang="zh-CN" altLang="en-US" sz="1065" dirty="0">
                <a:solidFill>
                  <a:schemeClr val="tx1"/>
                </a:solidFill>
                <a:latin typeface="微软雅黑" panose="020B0503020204020204" charset="-122"/>
                <a:ea typeface="微软雅黑" panose="020B0503020204020204" charset="-122"/>
              </a:rPr>
              <a:t> </a:t>
            </a:r>
            <a:r>
              <a:rPr lang="zh-CN" altLang="en-US" sz="133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a:t>
            </a:r>
            <a:r>
              <a:rPr lang="zh-CN" altLang="en-US" sz="1335" dirty="0" smtClean="0">
                <a:solidFill>
                  <a:schemeClr val="tx1"/>
                </a:solidFill>
                <a:latin typeface="微软雅黑" panose="020B0503020204020204" charset="-122"/>
                <a:ea typeface="微软雅黑" panose="020B0503020204020204" charset="-122"/>
              </a:rPr>
              <a:t>，并</a:t>
            </a:r>
            <a:r>
              <a:rPr lang="zh-CN" altLang="en-US" sz="1335" dirty="0">
                <a:solidFill>
                  <a:schemeClr val="tx1"/>
                </a:solidFill>
                <a:latin typeface="微软雅黑" panose="020B0503020204020204" charset="-122"/>
                <a:ea typeface="微软雅黑" panose="020B0503020204020204" charset="-122"/>
              </a:rPr>
              <a:t>选择只保留文字。</a:t>
            </a:r>
            <a:endParaRPr lang="zh-CN" altLang="en-US" sz="1335" dirty="0">
              <a:solidFill>
                <a:schemeClr val="tx1"/>
              </a:solidFill>
              <a:latin typeface="微软雅黑" panose="020B0503020204020204" charset="-122"/>
              <a:ea typeface="微软雅黑" panose="020B0503020204020204" charset="-122"/>
            </a:endParaRPr>
          </a:p>
        </p:txBody>
      </p:sp>
      <p:sp>
        <p:nvSpPr>
          <p:cNvPr id="21" name="TextBox 20"/>
          <p:cNvSpPr txBox="1"/>
          <p:nvPr/>
        </p:nvSpPr>
        <p:spPr>
          <a:xfrm>
            <a:off x="3576047" y="3025396"/>
            <a:ext cx="2244269" cy="440055"/>
          </a:xfrm>
          <a:prstGeom prst="rect">
            <a:avLst/>
          </a:prstGeom>
          <a:noFill/>
        </p:spPr>
        <p:txBody>
          <a:bodyPr wrap="square" rtlCol="0">
            <a:spAutoFit/>
          </a:bodyPr>
          <a:lstStyle/>
          <a:p>
            <a:r>
              <a:rPr lang="zh-CN" altLang="en-US" sz="2135" b="1" dirty="0" smtClean="0">
                <a:solidFill>
                  <a:schemeClr val="tx1"/>
                </a:solidFill>
                <a:latin typeface="微软雅黑" panose="020B0503020204020204" charset="-122"/>
                <a:ea typeface="微软雅黑" panose="020B0503020204020204" charset="-122"/>
              </a:rPr>
              <a:t>国内研究二：</a:t>
            </a:r>
            <a:endParaRPr lang="zh-CN" altLang="en-US" sz="2135" b="1" dirty="0" smtClean="0">
              <a:solidFill>
                <a:schemeClr val="tx1"/>
              </a:solidFill>
              <a:latin typeface="微软雅黑" panose="020B0503020204020204" charset="-122"/>
              <a:ea typeface="微软雅黑" panose="020B0503020204020204" charset="-122"/>
            </a:endParaRPr>
          </a:p>
        </p:txBody>
      </p:sp>
      <p:sp>
        <p:nvSpPr>
          <p:cNvPr id="22" name="TextBox 21"/>
          <p:cNvSpPr txBox="1"/>
          <p:nvPr/>
        </p:nvSpPr>
        <p:spPr>
          <a:xfrm>
            <a:off x="3712116" y="3337101"/>
            <a:ext cx="3532617" cy="887730"/>
          </a:xfrm>
          <a:prstGeom prst="rect">
            <a:avLst/>
          </a:prstGeom>
          <a:noFill/>
        </p:spPr>
        <p:txBody>
          <a:bodyPr wrap="square" rtlCol="0">
            <a:spAutoFit/>
          </a:bodyPr>
          <a:lstStyle/>
          <a:p>
            <a:pPr>
              <a:lnSpc>
                <a:spcPct val="130000"/>
              </a:lnSpc>
            </a:pPr>
            <a:r>
              <a:rPr lang="zh-CN" altLang="en-US" sz="1065" dirty="0">
                <a:solidFill>
                  <a:schemeClr val="tx1"/>
                </a:solidFill>
                <a:latin typeface="微软雅黑" panose="020B0503020204020204" charset="-122"/>
                <a:ea typeface="微软雅黑" panose="020B0503020204020204" charset="-122"/>
              </a:rPr>
              <a:t> </a:t>
            </a:r>
            <a:r>
              <a:rPr lang="zh-CN" altLang="en-US" sz="133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a:t>
            </a:r>
            <a:r>
              <a:rPr lang="zh-CN" altLang="en-US" sz="1335" dirty="0" smtClean="0">
                <a:solidFill>
                  <a:schemeClr val="tx1"/>
                </a:solidFill>
                <a:latin typeface="微软雅黑" panose="020B0503020204020204" charset="-122"/>
                <a:ea typeface="微软雅黑" panose="020B0503020204020204" charset="-122"/>
              </a:rPr>
              <a:t>，并</a:t>
            </a:r>
            <a:r>
              <a:rPr lang="zh-CN" altLang="en-US" sz="1335" dirty="0">
                <a:solidFill>
                  <a:schemeClr val="tx1"/>
                </a:solidFill>
                <a:latin typeface="微软雅黑" panose="020B0503020204020204" charset="-122"/>
                <a:ea typeface="微软雅黑" panose="020B0503020204020204" charset="-122"/>
              </a:rPr>
              <a:t>选择只保留文字。</a:t>
            </a:r>
            <a:endParaRPr lang="zh-CN" altLang="en-US" sz="1335" dirty="0">
              <a:solidFill>
                <a:schemeClr val="tx1"/>
              </a:solidFill>
              <a:latin typeface="微软雅黑" panose="020B0503020204020204" charset="-122"/>
              <a:ea typeface="微软雅黑" panose="020B0503020204020204" charset="-122"/>
            </a:endParaRPr>
          </a:p>
        </p:txBody>
      </p:sp>
      <p:sp>
        <p:nvSpPr>
          <p:cNvPr id="23" name="TextBox 22"/>
          <p:cNvSpPr txBox="1"/>
          <p:nvPr/>
        </p:nvSpPr>
        <p:spPr>
          <a:xfrm>
            <a:off x="3576047" y="4733592"/>
            <a:ext cx="2244269" cy="440055"/>
          </a:xfrm>
          <a:prstGeom prst="rect">
            <a:avLst/>
          </a:prstGeom>
          <a:noFill/>
        </p:spPr>
        <p:txBody>
          <a:bodyPr wrap="square" rtlCol="0">
            <a:spAutoFit/>
          </a:bodyPr>
          <a:lstStyle/>
          <a:p>
            <a:r>
              <a:rPr lang="zh-CN" altLang="en-US" sz="2135" b="1" dirty="0" smtClean="0">
                <a:solidFill>
                  <a:schemeClr val="tx1"/>
                </a:solidFill>
                <a:latin typeface="微软雅黑" panose="020B0503020204020204" charset="-122"/>
                <a:ea typeface="微软雅黑" panose="020B0503020204020204" charset="-122"/>
              </a:rPr>
              <a:t>国内研究三：</a:t>
            </a:r>
            <a:endParaRPr lang="zh-CN" altLang="en-US" sz="2135" b="1" dirty="0" smtClean="0">
              <a:solidFill>
                <a:schemeClr val="tx1"/>
              </a:solidFill>
              <a:latin typeface="微软雅黑" panose="020B0503020204020204" charset="-122"/>
              <a:ea typeface="微软雅黑" panose="020B0503020204020204" charset="-122"/>
            </a:endParaRPr>
          </a:p>
        </p:txBody>
      </p:sp>
      <p:sp>
        <p:nvSpPr>
          <p:cNvPr id="24" name="TextBox 23"/>
          <p:cNvSpPr txBox="1"/>
          <p:nvPr/>
        </p:nvSpPr>
        <p:spPr>
          <a:xfrm>
            <a:off x="3712116" y="5045297"/>
            <a:ext cx="3532617" cy="887730"/>
          </a:xfrm>
          <a:prstGeom prst="rect">
            <a:avLst/>
          </a:prstGeom>
          <a:noFill/>
        </p:spPr>
        <p:txBody>
          <a:bodyPr wrap="square" rtlCol="0">
            <a:spAutoFit/>
          </a:bodyPr>
          <a:lstStyle/>
          <a:p>
            <a:pPr>
              <a:lnSpc>
                <a:spcPct val="130000"/>
              </a:lnSpc>
            </a:pPr>
            <a:r>
              <a:rPr lang="zh-CN" altLang="en-US" sz="1065" dirty="0">
                <a:solidFill>
                  <a:schemeClr val="tx1"/>
                </a:solidFill>
                <a:latin typeface="微软雅黑" panose="020B0503020204020204" charset="-122"/>
                <a:ea typeface="微软雅黑" panose="020B0503020204020204" charset="-122"/>
              </a:rPr>
              <a:t> </a:t>
            </a:r>
            <a:r>
              <a:rPr lang="zh-CN" altLang="en-US" sz="133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a:t>
            </a:r>
            <a:r>
              <a:rPr lang="zh-CN" altLang="en-US" sz="1335" dirty="0" smtClean="0">
                <a:solidFill>
                  <a:schemeClr val="tx1"/>
                </a:solidFill>
                <a:latin typeface="微软雅黑" panose="020B0503020204020204" charset="-122"/>
                <a:ea typeface="微软雅黑" panose="020B0503020204020204" charset="-122"/>
              </a:rPr>
              <a:t>，并</a:t>
            </a:r>
            <a:r>
              <a:rPr lang="zh-CN" altLang="en-US" sz="1335" dirty="0">
                <a:solidFill>
                  <a:schemeClr val="tx1"/>
                </a:solidFill>
                <a:latin typeface="微软雅黑" panose="020B0503020204020204" charset="-122"/>
                <a:ea typeface="微软雅黑" panose="020B0503020204020204" charset="-122"/>
              </a:rPr>
              <a:t>选择只保留文字。</a:t>
            </a:r>
            <a:endParaRPr lang="zh-CN" altLang="en-US" sz="1335" dirty="0">
              <a:solidFill>
                <a:schemeClr val="tx1"/>
              </a:solidFill>
              <a:latin typeface="微软雅黑" panose="020B0503020204020204" charset="-122"/>
              <a:ea typeface="微软雅黑" panose="020B0503020204020204" charset="-122"/>
            </a:endParaRPr>
          </a:p>
        </p:txBody>
      </p:sp>
      <p:grpSp>
        <p:nvGrpSpPr>
          <p:cNvPr id="59" name="组合 58"/>
          <p:cNvGrpSpPr/>
          <p:nvPr/>
        </p:nvGrpSpPr>
        <p:grpSpPr>
          <a:xfrm>
            <a:off x="7188166" y="1391947"/>
            <a:ext cx="4311651" cy="1347788"/>
            <a:chOff x="5007769" y="1541860"/>
            <a:chExt cx="3233738" cy="1010841"/>
          </a:xfrm>
        </p:grpSpPr>
        <p:sp>
          <p:nvSpPr>
            <p:cNvPr id="60" name="椭圆 59"/>
            <p:cNvSpPr/>
            <p:nvPr/>
          </p:nvSpPr>
          <p:spPr bwMode="auto">
            <a:xfrm>
              <a:off x="5007769" y="1602579"/>
              <a:ext cx="371475" cy="372666"/>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sp>
          <p:nvSpPr>
            <p:cNvPr id="61" name="文本框 13"/>
            <p:cNvSpPr txBox="1">
              <a:spLocks noChangeArrowheads="1"/>
            </p:cNvSpPr>
            <p:nvPr/>
          </p:nvSpPr>
          <p:spPr bwMode="auto">
            <a:xfrm>
              <a:off x="5027901" y="1599442"/>
              <a:ext cx="327223" cy="36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2400" dirty="0">
                  <a:solidFill>
                    <a:schemeClr val="tx1"/>
                  </a:solidFill>
                  <a:latin typeface="微软雅黑" panose="020B0503020204020204" charset="-122"/>
                  <a:ea typeface="微软雅黑" panose="020B0503020204020204" charset="-122"/>
                </a:rPr>
                <a:t>1</a:t>
              </a:r>
              <a:endParaRPr lang="en-US" altLang="zh-CN" sz="2400" dirty="0">
                <a:solidFill>
                  <a:schemeClr val="tx1"/>
                </a:solidFill>
                <a:latin typeface="微软雅黑" panose="020B0503020204020204" charset="-122"/>
                <a:ea typeface="微软雅黑" panose="020B0503020204020204" charset="-122"/>
              </a:endParaRPr>
            </a:p>
          </p:txBody>
        </p:sp>
        <p:cxnSp>
          <p:nvCxnSpPr>
            <p:cNvPr id="62" name="直接连接符 61"/>
            <p:cNvCxnSpPr/>
            <p:nvPr/>
          </p:nvCxnSpPr>
          <p:spPr>
            <a:xfrm>
              <a:off x="5441156" y="1602582"/>
              <a:ext cx="0" cy="9501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3" name="文本框 48"/>
            <p:cNvSpPr txBox="1">
              <a:spLocks noChangeArrowheads="1"/>
            </p:cNvSpPr>
            <p:nvPr/>
          </p:nvSpPr>
          <p:spPr bwMode="auto">
            <a:xfrm>
              <a:off x="5512594" y="1541860"/>
              <a:ext cx="1363662" cy="313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zh-CN" altLang="en-US" sz="2000" dirty="0" smtClean="0">
                  <a:solidFill>
                    <a:schemeClr val="tx1"/>
                  </a:solidFill>
                  <a:latin typeface="微软雅黑" panose="020B0503020204020204" charset="-122"/>
                  <a:ea typeface="微软雅黑" panose="020B0503020204020204" charset="-122"/>
                </a:rPr>
                <a:t>标题文字</a:t>
              </a:r>
              <a:endParaRPr lang="zh-CN" altLang="en-US" sz="2000" dirty="0" smtClean="0">
                <a:solidFill>
                  <a:schemeClr val="tx1"/>
                </a:solidFill>
                <a:latin typeface="微软雅黑" panose="020B0503020204020204" charset="-122"/>
                <a:ea typeface="微软雅黑" panose="020B0503020204020204" charset="-122"/>
              </a:endParaRPr>
            </a:p>
          </p:txBody>
        </p:sp>
        <p:sp>
          <p:nvSpPr>
            <p:cNvPr id="64" name="TextBox 35"/>
            <p:cNvSpPr txBox="1">
              <a:spLocks noChangeArrowheads="1"/>
            </p:cNvSpPr>
            <p:nvPr/>
          </p:nvSpPr>
          <p:spPr bwMode="auto">
            <a:xfrm>
              <a:off x="5525692" y="1828801"/>
              <a:ext cx="2715815" cy="489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spcBef>
                  <a:spcPct val="0"/>
                </a:spcBef>
              </a:pPr>
              <a:r>
                <a:rPr lang="zh-CN" altLang="en-US" sz="1200" dirty="0">
                  <a:solidFill>
                    <a:schemeClr val="tx1"/>
                  </a:solidFill>
                  <a:latin typeface="微软雅黑" panose="020B0503020204020204" charset="-122"/>
                  <a:ea typeface="微软雅黑" panose="020B050302020402020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200" dirty="0">
                <a:solidFill>
                  <a:schemeClr val="tx1"/>
                </a:solidFill>
                <a:latin typeface="微软雅黑" panose="020B0503020204020204" charset="-122"/>
                <a:ea typeface="微软雅黑" panose="020B0503020204020204" charset="-122"/>
                <a:sym typeface="方正兰亭黑_GBK" panose="02000000000000000000" pitchFamily="2" charset="-122"/>
              </a:endParaRPr>
            </a:p>
          </p:txBody>
        </p:sp>
      </p:grpSp>
      <p:grpSp>
        <p:nvGrpSpPr>
          <p:cNvPr id="65" name="组合 64"/>
          <p:cNvGrpSpPr/>
          <p:nvPr/>
        </p:nvGrpSpPr>
        <p:grpSpPr>
          <a:xfrm>
            <a:off x="7188166" y="3190160"/>
            <a:ext cx="4311651" cy="1347788"/>
            <a:chOff x="5007769" y="1541860"/>
            <a:chExt cx="3233738" cy="1010841"/>
          </a:xfrm>
        </p:grpSpPr>
        <p:sp>
          <p:nvSpPr>
            <p:cNvPr id="66" name="椭圆 65"/>
            <p:cNvSpPr/>
            <p:nvPr/>
          </p:nvSpPr>
          <p:spPr bwMode="auto">
            <a:xfrm>
              <a:off x="5007769" y="1602579"/>
              <a:ext cx="371475" cy="372666"/>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sp>
          <p:nvSpPr>
            <p:cNvPr id="67" name="文本框 13"/>
            <p:cNvSpPr txBox="1">
              <a:spLocks noChangeArrowheads="1"/>
            </p:cNvSpPr>
            <p:nvPr/>
          </p:nvSpPr>
          <p:spPr bwMode="auto">
            <a:xfrm>
              <a:off x="5027901" y="1599442"/>
              <a:ext cx="327223" cy="36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2400" dirty="0" smtClean="0">
                  <a:solidFill>
                    <a:schemeClr val="tx1"/>
                  </a:solidFill>
                  <a:latin typeface="微软雅黑" panose="020B0503020204020204" charset="-122"/>
                  <a:ea typeface="微软雅黑" panose="020B0503020204020204" charset="-122"/>
                </a:rPr>
                <a:t>2</a:t>
              </a:r>
              <a:endParaRPr lang="en-US" altLang="zh-CN" sz="2400" dirty="0" smtClean="0">
                <a:solidFill>
                  <a:schemeClr val="tx1"/>
                </a:solidFill>
                <a:latin typeface="微软雅黑" panose="020B0503020204020204" charset="-122"/>
                <a:ea typeface="微软雅黑" panose="020B0503020204020204" charset="-122"/>
              </a:endParaRPr>
            </a:p>
          </p:txBody>
        </p:sp>
        <p:cxnSp>
          <p:nvCxnSpPr>
            <p:cNvPr id="68" name="直接连接符 67"/>
            <p:cNvCxnSpPr/>
            <p:nvPr/>
          </p:nvCxnSpPr>
          <p:spPr>
            <a:xfrm>
              <a:off x="5441156" y="1602582"/>
              <a:ext cx="0" cy="9501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9" name="文本框 34"/>
            <p:cNvSpPr txBox="1">
              <a:spLocks noChangeArrowheads="1"/>
            </p:cNvSpPr>
            <p:nvPr/>
          </p:nvSpPr>
          <p:spPr bwMode="auto">
            <a:xfrm>
              <a:off x="5512594" y="1541860"/>
              <a:ext cx="1363662" cy="313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zh-CN" altLang="en-US" sz="2000" dirty="0" smtClean="0">
                  <a:solidFill>
                    <a:schemeClr val="tx1"/>
                  </a:solidFill>
                  <a:latin typeface="微软雅黑" panose="020B0503020204020204" charset="-122"/>
                  <a:ea typeface="微软雅黑" panose="020B0503020204020204" charset="-122"/>
                </a:rPr>
                <a:t>标题文字</a:t>
              </a:r>
              <a:endParaRPr lang="zh-CN" altLang="en-US" sz="2000" dirty="0" smtClean="0">
                <a:solidFill>
                  <a:schemeClr val="tx1"/>
                </a:solidFill>
                <a:latin typeface="微软雅黑" panose="020B0503020204020204" charset="-122"/>
                <a:ea typeface="微软雅黑" panose="020B0503020204020204" charset="-122"/>
              </a:endParaRPr>
            </a:p>
          </p:txBody>
        </p:sp>
        <p:sp>
          <p:nvSpPr>
            <p:cNvPr id="70" name="TextBox 35"/>
            <p:cNvSpPr txBox="1">
              <a:spLocks noChangeArrowheads="1"/>
            </p:cNvSpPr>
            <p:nvPr/>
          </p:nvSpPr>
          <p:spPr bwMode="auto">
            <a:xfrm>
              <a:off x="5525692" y="1828801"/>
              <a:ext cx="2715815" cy="489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spcBef>
                  <a:spcPct val="0"/>
                </a:spcBef>
              </a:pPr>
              <a:r>
                <a:rPr lang="zh-CN" altLang="en-US" sz="1200" dirty="0">
                  <a:solidFill>
                    <a:schemeClr val="tx1"/>
                  </a:solidFill>
                  <a:latin typeface="微软雅黑" panose="020B0503020204020204" charset="-122"/>
                  <a:ea typeface="微软雅黑" panose="020B050302020402020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200" dirty="0">
                <a:solidFill>
                  <a:schemeClr val="tx1"/>
                </a:solidFill>
                <a:latin typeface="微软雅黑" panose="020B0503020204020204" charset="-122"/>
                <a:ea typeface="微软雅黑" panose="020B0503020204020204" charset="-122"/>
                <a:sym typeface="方正兰亭黑_GBK" panose="02000000000000000000" pitchFamily="2" charset="-122"/>
              </a:endParaRPr>
            </a:p>
          </p:txBody>
        </p:sp>
      </p:grpSp>
      <p:grpSp>
        <p:nvGrpSpPr>
          <p:cNvPr id="71" name="组合 70"/>
          <p:cNvGrpSpPr/>
          <p:nvPr/>
        </p:nvGrpSpPr>
        <p:grpSpPr>
          <a:xfrm>
            <a:off x="7188166" y="4846345"/>
            <a:ext cx="4311651" cy="1347788"/>
            <a:chOff x="5007769" y="1541860"/>
            <a:chExt cx="3233738" cy="1010841"/>
          </a:xfrm>
        </p:grpSpPr>
        <p:sp>
          <p:nvSpPr>
            <p:cNvPr id="72" name="椭圆 71"/>
            <p:cNvSpPr/>
            <p:nvPr/>
          </p:nvSpPr>
          <p:spPr bwMode="auto">
            <a:xfrm>
              <a:off x="5007769" y="1602579"/>
              <a:ext cx="371475" cy="372666"/>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sp>
          <p:nvSpPr>
            <p:cNvPr id="73" name="文本框 13"/>
            <p:cNvSpPr txBox="1">
              <a:spLocks noChangeArrowheads="1"/>
            </p:cNvSpPr>
            <p:nvPr/>
          </p:nvSpPr>
          <p:spPr bwMode="auto">
            <a:xfrm>
              <a:off x="5027901" y="1599442"/>
              <a:ext cx="327223" cy="36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2400" dirty="0" smtClean="0">
                  <a:solidFill>
                    <a:schemeClr val="tx1"/>
                  </a:solidFill>
                  <a:latin typeface="微软雅黑" panose="020B0503020204020204" charset="-122"/>
                  <a:ea typeface="微软雅黑" panose="020B0503020204020204" charset="-122"/>
                </a:rPr>
                <a:t>3</a:t>
              </a:r>
              <a:endParaRPr lang="en-US" altLang="zh-CN" sz="2400" dirty="0" smtClean="0">
                <a:solidFill>
                  <a:schemeClr val="tx1"/>
                </a:solidFill>
                <a:latin typeface="微软雅黑" panose="020B0503020204020204" charset="-122"/>
                <a:ea typeface="微软雅黑" panose="020B0503020204020204" charset="-122"/>
              </a:endParaRPr>
            </a:p>
          </p:txBody>
        </p:sp>
        <p:cxnSp>
          <p:nvCxnSpPr>
            <p:cNvPr id="74" name="直接连接符 73"/>
            <p:cNvCxnSpPr/>
            <p:nvPr/>
          </p:nvCxnSpPr>
          <p:spPr>
            <a:xfrm>
              <a:off x="5441156" y="1602582"/>
              <a:ext cx="0" cy="9501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5" name="文本框 34"/>
            <p:cNvSpPr txBox="1">
              <a:spLocks noChangeArrowheads="1"/>
            </p:cNvSpPr>
            <p:nvPr/>
          </p:nvSpPr>
          <p:spPr bwMode="auto">
            <a:xfrm>
              <a:off x="5512594" y="1541860"/>
              <a:ext cx="1363662" cy="313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zh-CN" altLang="en-US" sz="2000" dirty="0" smtClean="0">
                  <a:solidFill>
                    <a:schemeClr val="tx1"/>
                  </a:solidFill>
                  <a:latin typeface="微软雅黑" panose="020B0503020204020204" charset="-122"/>
                  <a:ea typeface="微软雅黑" panose="020B0503020204020204" charset="-122"/>
                </a:rPr>
                <a:t>标题文字</a:t>
              </a:r>
              <a:endParaRPr lang="zh-CN" altLang="en-US" sz="2000" dirty="0" smtClean="0">
                <a:solidFill>
                  <a:schemeClr val="tx1"/>
                </a:solidFill>
                <a:latin typeface="微软雅黑" panose="020B0503020204020204" charset="-122"/>
                <a:ea typeface="微软雅黑" panose="020B0503020204020204" charset="-122"/>
              </a:endParaRPr>
            </a:p>
          </p:txBody>
        </p:sp>
        <p:sp>
          <p:nvSpPr>
            <p:cNvPr id="76" name="TextBox 35"/>
            <p:cNvSpPr txBox="1">
              <a:spLocks noChangeArrowheads="1"/>
            </p:cNvSpPr>
            <p:nvPr/>
          </p:nvSpPr>
          <p:spPr bwMode="auto">
            <a:xfrm>
              <a:off x="5525692" y="1828801"/>
              <a:ext cx="2715815" cy="489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spcBef>
                  <a:spcPct val="0"/>
                </a:spcBef>
              </a:pPr>
              <a:r>
                <a:rPr lang="zh-CN" altLang="en-US" sz="1200" dirty="0">
                  <a:solidFill>
                    <a:schemeClr val="tx1"/>
                  </a:solidFill>
                  <a:latin typeface="微软雅黑" panose="020B0503020204020204" charset="-122"/>
                  <a:ea typeface="微软雅黑" panose="020B050302020402020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200" dirty="0">
                <a:solidFill>
                  <a:schemeClr val="tx1"/>
                </a:solidFill>
                <a:latin typeface="微软雅黑" panose="020B0503020204020204" charset="-122"/>
                <a:ea typeface="微软雅黑" panose="020B0503020204020204" charset="-122"/>
                <a:sym typeface="方正兰亭黑_GBK" panose="02000000000000000000" pitchFamily="2" charset="-122"/>
              </a:endParaRPr>
            </a:p>
          </p:txBody>
        </p:sp>
      </p:grpSp>
    </p:spTree>
  </p:cSld>
  <p:clrMapOvr>
    <a:masterClrMapping/>
  </p:clrMapOvr>
  <p:transition advTm="5351">
    <p:comb/>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p:nvSpPr>
        <p:spPr>
          <a:xfrm>
            <a:off x="0" y="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0" y="786699"/>
            <a:ext cx="12192000" cy="72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0" y="1870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50000" t="22577" r="33175" b="52295"/>
          <a:stretch>
            <a:fillRect/>
          </a:stretch>
        </p:blipFill>
        <p:spPr>
          <a:xfrm>
            <a:off x="239349" y="144001"/>
            <a:ext cx="638808" cy="536660"/>
          </a:xfrm>
          <a:prstGeom prst="rect">
            <a:avLst/>
          </a:prstGeom>
        </p:spPr>
      </p:pic>
      <p:sp>
        <p:nvSpPr>
          <p:cNvPr id="7" name="矩形 6"/>
          <p:cNvSpPr/>
          <p:nvPr/>
        </p:nvSpPr>
        <p:spPr>
          <a:xfrm>
            <a:off x="922067" y="166109"/>
            <a:ext cx="264687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微软雅黑" panose="020B0503020204020204" charset="-122"/>
                <a:ea typeface="微软雅黑" panose="020B0503020204020204" charset="-122"/>
              </a:rPr>
              <a:t>单击添加文本标题</a:t>
            </a:r>
            <a:endParaRPr lang="zh-CN" altLang="en-US" sz="2400" b="1"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11499697" y="227665"/>
            <a:ext cx="432000" cy="369332"/>
          </a:xfrm>
          <a:prstGeom prst="rect">
            <a:avLst/>
          </a:prstGeom>
        </p:spPr>
        <p:txBody>
          <a:bodyPr wrap="none" lIns="0" tIns="0" rIns="0" bIns="0" anchor="ctr">
            <a:noAutofit/>
          </a:bodyPr>
          <a:lstStyle/>
          <a:p>
            <a:pPr algn="ctr"/>
            <a:fld id="{0C913308-F349-4B6D-A68A-DD1791B4A57B}" type="slidenum">
              <a:rPr lang="zh-CN" altLang="en-US" sz="2665">
                <a:solidFill>
                  <a:srgbClr val="FFC000"/>
                </a:solidFill>
              </a:rPr>
            </a:fld>
            <a:endParaRPr lang="zh-CN" altLang="en-US" sz="2665" dirty="0">
              <a:solidFill>
                <a:srgbClr val="FFC000"/>
              </a:solidFill>
            </a:endParaRPr>
          </a:p>
        </p:txBody>
      </p:sp>
      <p:grpSp>
        <p:nvGrpSpPr>
          <p:cNvPr id="88" name="组合 87"/>
          <p:cNvGrpSpPr/>
          <p:nvPr/>
        </p:nvGrpSpPr>
        <p:grpSpPr>
          <a:xfrm>
            <a:off x="1524968" y="1642781"/>
            <a:ext cx="2769600" cy="576715"/>
            <a:chOff x="814328" y="3219334"/>
            <a:chExt cx="2077200" cy="432536"/>
          </a:xfrm>
        </p:grpSpPr>
        <p:grpSp>
          <p:nvGrpSpPr>
            <p:cNvPr id="89" name="组合 88"/>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91" name="圆角矩形 90"/>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a typeface="微软雅黑" panose="020B0503020204020204" charset="-122"/>
                </a:endParaRPr>
              </a:p>
            </p:txBody>
          </p:sp>
          <p:sp>
            <p:nvSpPr>
              <p:cNvPr id="92" name="圆角矩形 91"/>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a typeface="微软雅黑" panose="020B0503020204020204" charset="-122"/>
                </a:endParaRPr>
              </a:p>
            </p:txBody>
          </p:sp>
        </p:grpSp>
        <p:sp>
          <p:nvSpPr>
            <p:cNvPr id="90" name="TextBox 89"/>
            <p:cNvSpPr txBox="1"/>
            <p:nvPr/>
          </p:nvSpPr>
          <p:spPr>
            <a:xfrm>
              <a:off x="831250" y="3355927"/>
              <a:ext cx="1999302" cy="19573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600" dirty="0" smtClean="0">
                  <a:solidFill>
                    <a:schemeClr val="tx1"/>
                  </a:solidFill>
                  <a:ea typeface="微软雅黑" panose="020B0503020204020204" charset="-122"/>
                </a:rPr>
                <a:t>添加标题</a:t>
              </a:r>
              <a:endParaRPr lang="zh-CN" altLang="en-US" sz="1600" dirty="0" smtClean="0">
                <a:solidFill>
                  <a:schemeClr val="tx1"/>
                </a:solidFill>
                <a:ea typeface="微软雅黑" panose="020B0503020204020204" charset="-122"/>
              </a:endParaRPr>
            </a:p>
          </p:txBody>
        </p:sp>
      </p:grpSp>
      <p:sp>
        <p:nvSpPr>
          <p:cNvPr id="93" name="TextBox 92"/>
          <p:cNvSpPr txBox="1"/>
          <p:nvPr/>
        </p:nvSpPr>
        <p:spPr>
          <a:xfrm>
            <a:off x="1229584" y="2615356"/>
            <a:ext cx="3360375" cy="993140"/>
          </a:xfrm>
          <a:prstGeom prst="rect">
            <a:avLst/>
          </a:prstGeom>
          <a:noFill/>
        </p:spPr>
        <p:txBody>
          <a:bodyPr wrap="square" lIns="121862" tIns="60932" rIns="121862" bIns="60932" rtlCol="0">
            <a:spAutoFit/>
          </a:bodyPr>
          <a:lstStyle/>
          <a:p>
            <a:pPr>
              <a:lnSpc>
                <a:spcPct val="130000"/>
              </a:lnSpc>
              <a:defRPr/>
            </a:pPr>
            <a:r>
              <a:rPr lang="en-US" altLang="zh-CN" sz="1465" dirty="0">
                <a:solidFill>
                  <a:schemeClr val="tx1"/>
                </a:solidFill>
                <a:latin typeface="微软雅黑" panose="020B0503020204020204" charset="-122"/>
                <a:ea typeface="微软雅黑" panose="020B0503020204020204" charset="-122"/>
              </a:rPr>
              <a:t>01</a:t>
            </a:r>
            <a:r>
              <a:rPr lang="zh-CN" altLang="en-US" sz="1465" dirty="0">
                <a:solidFill>
                  <a:schemeClr val="tx1"/>
                </a:solidFill>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465" dirty="0">
                <a:solidFill>
                  <a:schemeClr val="tx1"/>
                </a:solidFill>
                <a:latin typeface="微软雅黑" panose="020B0503020204020204" charset="-122"/>
                <a:ea typeface="微软雅黑" panose="020B0503020204020204" charset="-122"/>
              </a:rPr>
              <a:t>……</a:t>
            </a:r>
            <a:endParaRPr lang="en-US" altLang="zh-CN" sz="1465" dirty="0">
              <a:solidFill>
                <a:schemeClr val="tx1"/>
              </a:solidFill>
              <a:latin typeface="微软雅黑" panose="020B0503020204020204" charset="-122"/>
              <a:ea typeface="微软雅黑" panose="020B0503020204020204" charset="-122"/>
            </a:endParaRPr>
          </a:p>
        </p:txBody>
      </p:sp>
      <p:sp>
        <p:nvSpPr>
          <p:cNvPr id="94" name="TextBox 93"/>
          <p:cNvSpPr txBox="1"/>
          <p:nvPr/>
        </p:nvSpPr>
        <p:spPr>
          <a:xfrm>
            <a:off x="1229584" y="3712420"/>
            <a:ext cx="3360375" cy="993140"/>
          </a:xfrm>
          <a:prstGeom prst="rect">
            <a:avLst/>
          </a:prstGeom>
          <a:noFill/>
        </p:spPr>
        <p:txBody>
          <a:bodyPr wrap="square" lIns="121862" tIns="60932" rIns="121862" bIns="60932" rtlCol="0">
            <a:spAutoFit/>
          </a:bodyPr>
          <a:lstStyle/>
          <a:p>
            <a:pPr>
              <a:lnSpc>
                <a:spcPct val="130000"/>
              </a:lnSpc>
              <a:defRPr/>
            </a:pPr>
            <a:r>
              <a:rPr lang="en-US" altLang="zh-CN" sz="1465" dirty="0">
                <a:solidFill>
                  <a:schemeClr val="tx1"/>
                </a:solidFill>
                <a:latin typeface="微软雅黑" panose="020B0503020204020204" charset="-122"/>
                <a:ea typeface="微软雅黑" panose="020B0503020204020204" charset="-122"/>
              </a:rPr>
              <a:t>02</a:t>
            </a:r>
            <a:r>
              <a:rPr lang="zh-CN" altLang="en-US" sz="1465" dirty="0">
                <a:solidFill>
                  <a:schemeClr val="tx1"/>
                </a:solidFill>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465" dirty="0">
                <a:solidFill>
                  <a:schemeClr val="tx1"/>
                </a:solidFill>
                <a:latin typeface="微软雅黑" panose="020B0503020204020204" charset="-122"/>
                <a:ea typeface="微软雅黑" panose="020B0503020204020204" charset="-122"/>
              </a:rPr>
              <a:t>……</a:t>
            </a:r>
            <a:endParaRPr lang="en-US" altLang="zh-CN" sz="1465" dirty="0">
              <a:solidFill>
                <a:schemeClr val="tx1"/>
              </a:solidFill>
              <a:latin typeface="微软雅黑" panose="020B0503020204020204" charset="-122"/>
              <a:ea typeface="微软雅黑" panose="020B0503020204020204" charset="-122"/>
            </a:endParaRPr>
          </a:p>
        </p:txBody>
      </p:sp>
      <p:sp>
        <p:nvSpPr>
          <p:cNvPr id="95" name="TextBox 94"/>
          <p:cNvSpPr txBox="1"/>
          <p:nvPr/>
        </p:nvSpPr>
        <p:spPr>
          <a:xfrm>
            <a:off x="1229584" y="4864549"/>
            <a:ext cx="3360375" cy="993140"/>
          </a:xfrm>
          <a:prstGeom prst="rect">
            <a:avLst/>
          </a:prstGeom>
          <a:noFill/>
        </p:spPr>
        <p:txBody>
          <a:bodyPr wrap="square" lIns="121862" tIns="60932" rIns="121862" bIns="60932" rtlCol="0">
            <a:spAutoFit/>
          </a:bodyPr>
          <a:lstStyle/>
          <a:p>
            <a:pPr>
              <a:lnSpc>
                <a:spcPct val="130000"/>
              </a:lnSpc>
              <a:defRPr/>
            </a:pPr>
            <a:r>
              <a:rPr lang="en-US" altLang="zh-CN" sz="1465" dirty="0">
                <a:solidFill>
                  <a:schemeClr val="tx1"/>
                </a:solidFill>
                <a:latin typeface="微软雅黑" panose="020B0503020204020204" charset="-122"/>
                <a:ea typeface="微软雅黑" panose="020B0503020204020204" charset="-122"/>
              </a:rPr>
              <a:t>03</a:t>
            </a:r>
            <a:r>
              <a:rPr lang="zh-CN" altLang="en-US" sz="1465" dirty="0">
                <a:solidFill>
                  <a:schemeClr val="tx1"/>
                </a:solidFill>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465" dirty="0">
                <a:solidFill>
                  <a:schemeClr val="tx1"/>
                </a:solidFill>
                <a:latin typeface="微软雅黑" panose="020B0503020204020204" charset="-122"/>
                <a:ea typeface="微软雅黑" panose="020B0503020204020204" charset="-122"/>
              </a:rPr>
              <a:t>……</a:t>
            </a:r>
            <a:endParaRPr lang="en-US" altLang="zh-CN" sz="1465" dirty="0">
              <a:solidFill>
                <a:schemeClr val="tx1"/>
              </a:solidFill>
              <a:latin typeface="微软雅黑" panose="020B0503020204020204" charset="-122"/>
              <a:ea typeface="微软雅黑" panose="020B0503020204020204" charset="-122"/>
            </a:endParaRPr>
          </a:p>
        </p:txBody>
      </p:sp>
      <p:sp>
        <p:nvSpPr>
          <p:cNvPr id="72" name="五角星 71"/>
          <p:cNvSpPr/>
          <p:nvPr/>
        </p:nvSpPr>
        <p:spPr>
          <a:xfrm>
            <a:off x="6569401" y="2063041"/>
            <a:ext cx="2887133" cy="2887133"/>
          </a:xfrm>
          <a:prstGeom prst="star5">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121862" tIns="60932" rIns="121862" bIns="60932" rtlCol="0" anchor="ctr"/>
          <a:lstStyle/>
          <a:p>
            <a:pPr algn="ctr"/>
            <a:endParaRPr lang="zh-CN" altLang="en-US" sz="1600">
              <a:latin typeface="微软雅黑" panose="020B0503020204020204" charset="-122"/>
              <a:ea typeface="微软雅黑" panose="020B0503020204020204" charset="-122"/>
            </a:endParaRPr>
          </a:p>
        </p:txBody>
      </p:sp>
      <p:grpSp>
        <p:nvGrpSpPr>
          <p:cNvPr id="73" name="组合 72"/>
          <p:cNvGrpSpPr/>
          <p:nvPr/>
        </p:nvGrpSpPr>
        <p:grpSpPr>
          <a:xfrm>
            <a:off x="7200501" y="2884306"/>
            <a:ext cx="1624939" cy="1624939"/>
            <a:chOff x="3962648" y="2819400"/>
            <a:chExt cx="1218704" cy="1218704"/>
          </a:xfrm>
        </p:grpSpPr>
        <p:grpSp>
          <p:nvGrpSpPr>
            <p:cNvPr id="74" name="组合 73"/>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anose="020B0503020204020204" charset="-122"/>
                  <a:ea typeface="微软雅黑" panose="020B0503020204020204" charset="-122"/>
                </a:endParaRPr>
              </a:p>
            </p:txBody>
          </p:sp>
          <p:sp>
            <p:nvSpPr>
              <p:cNvPr id="77" name="椭圆 7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anose="020B0503020204020204" charset="-122"/>
                  <a:ea typeface="微软雅黑" panose="020B0503020204020204" charset="-122"/>
                </a:endParaRPr>
              </a:p>
            </p:txBody>
          </p:sp>
        </p:grpSp>
        <p:sp>
          <p:nvSpPr>
            <p:cNvPr id="75" name="TextBox 74"/>
            <p:cNvSpPr txBox="1"/>
            <p:nvPr/>
          </p:nvSpPr>
          <p:spPr>
            <a:xfrm>
              <a:off x="4109553" y="3120030"/>
              <a:ext cx="926663" cy="636746"/>
            </a:xfrm>
            <a:prstGeom prst="rect">
              <a:avLst/>
            </a:prstGeom>
            <a:noFill/>
          </p:spPr>
          <p:txBody>
            <a:bodyPr wrap="square" rtlCol="0">
              <a:spAutoFit/>
            </a:bodyPr>
            <a:lstStyle/>
            <a:p>
              <a:pPr algn="ctr"/>
              <a:r>
                <a:rPr lang="zh-CN" altLang="en-US" sz="2400" b="1" dirty="0" smtClean="0">
                  <a:solidFill>
                    <a:schemeClr val="tx1"/>
                  </a:solidFill>
                  <a:latin typeface="微软雅黑" panose="020B0503020204020204" charset="-122"/>
                  <a:ea typeface="微软雅黑" panose="020B0503020204020204" charset="-122"/>
                </a:rPr>
                <a:t>添加</a:t>
              </a:r>
              <a:endParaRPr lang="zh-CN" altLang="en-US" sz="2400" b="1" dirty="0" smtClean="0">
                <a:solidFill>
                  <a:schemeClr val="tx1"/>
                </a:solidFill>
                <a:latin typeface="微软雅黑" panose="020B0503020204020204" charset="-122"/>
                <a:ea typeface="微软雅黑" panose="020B0503020204020204" charset="-122"/>
              </a:endParaRPr>
            </a:p>
            <a:p>
              <a:pPr algn="ctr"/>
              <a:r>
                <a:rPr lang="zh-CN" altLang="en-US" sz="2400" b="1" dirty="0" smtClean="0">
                  <a:solidFill>
                    <a:schemeClr val="tx1"/>
                  </a:solidFill>
                  <a:latin typeface="微软雅黑" panose="020B0503020204020204" charset="-122"/>
                  <a:ea typeface="微软雅黑" panose="020B0503020204020204" charset="-122"/>
                </a:rPr>
                <a:t>标题</a:t>
              </a:r>
              <a:endParaRPr lang="zh-CN" altLang="en-US" sz="2400" b="1" dirty="0" smtClean="0">
                <a:solidFill>
                  <a:schemeClr val="tx1"/>
                </a:solidFill>
                <a:latin typeface="微软雅黑" panose="020B0503020204020204" charset="-122"/>
                <a:ea typeface="微软雅黑" panose="020B0503020204020204" charset="-122"/>
              </a:endParaRPr>
            </a:p>
          </p:txBody>
        </p:sp>
      </p:grpSp>
      <p:sp>
        <p:nvSpPr>
          <p:cNvPr id="78" name="椭圆 77"/>
          <p:cNvSpPr/>
          <p:nvPr/>
        </p:nvSpPr>
        <p:spPr>
          <a:xfrm>
            <a:off x="5899075" y="2703693"/>
            <a:ext cx="946852" cy="946852"/>
          </a:xfrm>
          <a:prstGeom prst="ellipse">
            <a:avLst/>
          </a:pr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62" tIns="60932" rIns="121862" bIns="60932" rtlCol="0" anchor="ctr"/>
          <a:lstStyle/>
          <a:p>
            <a:pPr algn="ctr"/>
            <a:endParaRPr lang="zh-CN" altLang="en-US" sz="1600">
              <a:latin typeface="微软雅黑" panose="020B0503020204020204" charset="-122"/>
              <a:ea typeface="微软雅黑" panose="020B0503020204020204" charset="-122"/>
            </a:endParaRPr>
          </a:p>
        </p:txBody>
      </p:sp>
      <p:sp>
        <p:nvSpPr>
          <p:cNvPr id="79" name="椭圆 78"/>
          <p:cNvSpPr/>
          <p:nvPr/>
        </p:nvSpPr>
        <p:spPr>
          <a:xfrm>
            <a:off x="7539547" y="1374426"/>
            <a:ext cx="946852" cy="946852"/>
          </a:xfrm>
          <a:prstGeom prst="ellipse">
            <a:avLst/>
          </a:pr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62" tIns="60932" rIns="121862" bIns="60932" rtlCol="0" anchor="ctr"/>
          <a:lstStyle/>
          <a:p>
            <a:pPr algn="ctr"/>
            <a:endParaRPr lang="zh-CN" altLang="en-US" sz="1600" dirty="0">
              <a:latin typeface="微软雅黑" panose="020B0503020204020204" charset="-122"/>
              <a:ea typeface="微软雅黑" panose="020B0503020204020204" charset="-122"/>
            </a:endParaRPr>
          </a:p>
        </p:txBody>
      </p:sp>
      <p:sp>
        <p:nvSpPr>
          <p:cNvPr id="80" name="椭圆 79"/>
          <p:cNvSpPr/>
          <p:nvPr/>
        </p:nvSpPr>
        <p:spPr>
          <a:xfrm>
            <a:off x="9199011" y="2703693"/>
            <a:ext cx="946852" cy="946852"/>
          </a:xfrm>
          <a:prstGeom prst="ellipse">
            <a:avLst/>
          </a:pr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62" tIns="60932" rIns="121862" bIns="60932" rtlCol="0" anchor="ctr"/>
          <a:lstStyle/>
          <a:p>
            <a:pPr algn="ctr"/>
            <a:endParaRPr lang="zh-CN" altLang="en-US" sz="1600">
              <a:latin typeface="微软雅黑" panose="020B0503020204020204" charset="-122"/>
              <a:ea typeface="微软雅黑" panose="020B0503020204020204" charset="-122"/>
            </a:endParaRPr>
          </a:p>
        </p:txBody>
      </p:sp>
      <p:sp>
        <p:nvSpPr>
          <p:cNvPr id="81" name="椭圆 80"/>
          <p:cNvSpPr/>
          <p:nvPr/>
        </p:nvSpPr>
        <p:spPr>
          <a:xfrm>
            <a:off x="8543554" y="4627784"/>
            <a:ext cx="946852" cy="946852"/>
          </a:xfrm>
          <a:prstGeom prst="ellipse">
            <a:avLst/>
          </a:pr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62" tIns="60932" rIns="121862" bIns="60932" rtlCol="0" anchor="ctr"/>
          <a:lstStyle/>
          <a:p>
            <a:pPr algn="ctr"/>
            <a:endParaRPr lang="zh-CN" altLang="en-US" sz="1600">
              <a:latin typeface="微软雅黑" panose="020B0503020204020204" charset="-122"/>
              <a:ea typeface="微软雅黑" panose="020B0503020204020204" charset="-122"/>
            </a:endParaRPr>
          </a:p>
        </p:txBody>
      </p:sp>
      <p:sp>
        <p:nvSpPr>
          <p:cNvPr id="82" name="椭圆 81"/>
          <p:cNvSpPr/>
          <p:nvPr/>
        </p:nvSpPr>
        <p:spPr>
          <a:xfrm>
            <a:off x="6552410" y="4610850"/>
            <a:ext cx="946852" cy="946852"/>
          </a:xfrm>
          <a:prstGeom prst="ellipse">
            <a:avLst/>
          </a:pr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62" tIns="60932" rIns="121862" bIns="60932" rtlCol="0" anchor="ctr"/>
          <a:lstStyle/>
          <a:p>
            <a:pPr algn="ctr"/>
            <a:endParaRPr lang="zh-CN" altLang="en-US" sz="1600">
              <a:latin typeface="微软雅黑" panose="020B0503020204020204" charset="-122"/>
              <a:ea typeface="微软雅黑" panose="020B0503020204020204" charset="-122"/>
            </a:endParaRPr>
          </a:p>
        </p:txBody>
      </p:sp>
      <p:sp>
        <p:nvSpPr>
          <p:cNvPr id="83" name="TextBox 82"/>
          <p:cNvSpPr txBox="1"/>
          <p:nvPr/>
        </p:nvSpPr>
        <p:spPr>
          <a:xfrm>
            <a:off x="6215796" y="1614189"/>
            <a:ext cx="1192530" cy="425450"/>
          </a:xfrm>
          <a:prstGeom prst="rect">
            <a:avLst/>
          </a:prstGeom>
          <a:noFill/>
        </p:spPr>
        <p:txBody>
          <a:bodyPr wrap="none" lIns="121862" tIns="60932" rIns="121862" bIns="60932" rtlCol="0">
            <a:spAutoFit/>
          </a:bodyPr>
          <a:lstStyle/>
          <a:p>
            <a:pPr algn="ctr"/>
            <a:r>
              <a:rPr lang="zh-CN" altLang="en-US" sz="1865" b="1" dirty="0" smtClean="0">
                <a:solidFill>
                  <a:schemeClr val="tx1"/>
                </a:solidFill>
                <a:latin typeface="微软雅黑" panose="020B0503020204020204" charset="-122"/>
                <a:ea typeface="微软雅黑" panose="020B0503020204020204" charset="-122"/>
              </a:rPr>
              <a:t>添加标题</a:t>
            </a:r>
            <a:endParaRPr lang="zh-CN" altLang="en-US" sz="1865" b="1" dirty="0" smtClean="0">
              <a:solidFill>
                <a:schemeClr val="tx1"/>
              </a:solidFill>
              <a:latin typeface="微软雅黑" panose="020B0503020204020204" charset="-122"/>
              <a:ea typeface="微软雅黑" panose="020B0503020204020204" charset="-122"/>
            </a:endParaRPr>
          </a:p>
        </p:txBody>
      </p:sp>
      <p:sp>
        <p:nvSpPr>
          <p:cNvPr id="84" name="TextBox 83"/>
          <p:cNvSpPr txBox="1"/>
          <p:nvPr/>
        </p:nvSpPr>
        <p:spPr>
          <a:xfrm>
            <a:off x="10306536" y="2969529"/>
            <a:ext cx="1197610" cy="405130"/>
          </a:xfrm>
          <a:prstGeom prst="rect">
            <a:avLst/>
          </a:prstGeom>
          <a:noFill/>
        </p:spPr>
        <p:txBody>
          <a:bodyPr wrap="none" lIns="121862" tIns="60932" rIns="121862" bIns="60932" rtlCol="0">
            <a:spAutoFit/>
          </a:bodyPr>
          <a:lstStyle/>
          <a:p>
            <a:pPr algn="ctr"/>
            <a:r>
              <a:rPr lang="zh-CN" altLang="en-US" sz="1865" b="1" dirty="0" smtClean="0">
                <a:solidFill>
                  <a:schemeClr val="tx1"/>
                </a:solidFill>
                <a:latin typeface="微软雅黑" panose="020B0503020204020204" charset="-122"/>
              </a:rPr>
              <a:t>添加标题</a:t>
            </a:r>
            <a:endParaRPr lang="zh-CN" altLang="en-US" sz="1865" b="1" dirty="0" smtClean="0">
              <a:solidFill>
                <a:schemeClr val="tx1"/>
              </a:solidFill>
              <a:latin typeface="微软雅黑" panose="020B0503020204020204" charset="-122"/>
            </a:endParaRPr>
          </a:p>
        </p:txBody>
      </p:sp>
      <p:sp>
        <p:nvSpPr>
          <p:cNvPr id="85" name="TextBox 84"/>
          <p:cNvSpPr txBox="1"/>
          <p:nvPr/>
        </p:nvSpPr>
        <p:spPr>
          <a:xfrm>
            <a:off x="9630992" y="4972241"/>
            <a:ext cx="1197610" cy="405130"/>
          </a:xfrm>
          <a:prstGeom prst="rect">
            <a:avLst/>
          </a:prstGeom>
          <a:noFill/>
        </p:spPr>
        <p:txBody>
          <a:bodyPr wrap="none" lIns="121862" tIns="60932" rIns="121862" bIns="60932" rtlCol="0">
            <a:spAutoFit/>
          </a:bodyPr>
          <a:lstStyle/>
          <a:p>
            <a:pPr algn="ctr"/>
            <a:r>
              <a:rPr lang="zh-CN" altLang="en-US" sz="1865" b="1" dirty="0" smtClean="0">
                <a:solidFill>
                  <a:schemeClr val="tx1"/>
                </a:solidFill>
                <a:latin typeface="微软雅黑" panose="020B0503020204020204" charset="-122"/>
              </a:rPr>
              <a:t>添加标题</a:t>
            </a:r>
            <a:endParaRPr lang="zh-CN" altLang="en-US" sz="1865" b="1" dirty="0" smtClean="0">
              <a:solidFill>
                <a:schemeClr val="tx1"/>
              </a:solidFill>
              <a:latin typeface="微软雅黑" panose="020B0503020204020204" charset="-122"/>
            </a:endParaRPr>
          </a:p>
        </p:txBody>
      </p:sp>
      <p:sp>
        <p:nvSpPr>
          <p:cNvPr id="86" name="TextBox 85"/>
          <p:cNvSpPr txBox="1"/>
          <p:nvPr/>
        </p:nvSpPr>
        <p:spPr>
          <a:xfrm>
            <a:off x="4505370" y="3014165"/>
            <a:ext cx="1192530" cy="425450"/>
          </a:xfrm>
          <a:prstGeom prst="rect">
            <a:avLst/>
          </a:prstGeom>
          <a:noFill/>
        </p:spPr>
        <p:txBody>
          <a:bodyPr wrap="none" lIns="121862" tIns="60932" rIns="121862" bIns="60932" rtlCol="0">
            <a:spAutoFit/>
          </a:bodyPr>
          <a:lstStyle/>
          <a:p>
            <a:pPr algn="ctr"/>
            <a:r>
              <a:rPr lang="zh-CN" altLang="en-US" sz="1865" b="1" dirty="0" smtClean="0">
                <a:solidFill>
                  <a:schemeClr val="tx1"/>
                </a:solidFill>
                <a:latin typeface="微软雅黑" panose="020B0503020204020204" charset="-122"/>
                <a:ea typeface="微软雅黑" panose="020B0503020204020204" charset="-122"/>
              </a:rPr>
              <a:t>添加标题</a:t>
            </a:r>
            <a:endParaRPr lang="zh-CN" altLang="en-US" sz="1865" b="1" dirty="0" smtClean="0">
              <a:solidFill>
                <a:schemeClr val="tx1"/>
              </a:solidFill>
              <a:latin typeface="微软雅黑" panose="020B0503020204020204" charset="-122"/>
              <a:ea typeface="微软雅黑" panose="020B0503020204020204" charset="-122"/>
            </a:endParaRPr>
          </a:p>
        </p:txBody>
      </p:sp>
      <p:sp>
        <p:nvSpPr>
          <p:cNvPr id="87" name="TextBox 86"/>
          <p:cNvSpPr txBox="1"/>
          <p:nvPr/>
        </p:nvSpPr>
        <p:spPr>
          <a:xfrm>
            <a:off x="5183536" y="4972241"/>
            <a:ext cx="1197610" cy="405130"/>
          </a:xfrm>
          <a:prstGeom prst="rect">
            <a:avLst/>
          </a:prstGeom>
          <a:noFill/>
        </p:spPr>
        <p:txBody>
          <a:bodyPr wrap="none" lIns="121862" tIns="60932" rIns="121862" bIns="60932" rtlCol="0">
            <a:spAutoFit/>
          </a:bodyPr>
          <a:lstStyle/>
          <a:p>
            <a:pPr algn="ctr"/>
            <a:r>
              <a:rPr lang="zh-CN" altLang="en-US" sz="1865" b="1" dirty="0" smtClean="0">
                <a:solidFill>
                  <a:schemeClr val="tx1"/>
                </a:solidFill>
                <a:latin typeface="微软雅黑" panose="020B0503020204020204" charset="-122"/>
              </a:rPr>
              <a:t>添加标题</a:t>
            </a:r>
            <a:endParaRPr lang="zh-CN" altLang="en-US" sz="1865" b="1" dirty="0" smtClean="0">
              <a:solidFill>
                <a:schemeClr val="tx1"/>
              </a:solidFill>
              <a:latin typeface="微软雅黑" panose="020B0503020204020204" charset="-122"/>
            </a:endParaRPr>
          </a:p>
        </p:txBody>
      </p:sp>
      <p:sp>
        <p:nvSpPr>
          <p:cNvPr id="96" name="TextBox 95"/>
          <p:cNvSpPr txBox="1"/>
          <p:nvPr/>
        </p:nvSpPr>
        <p:spPr>
          <a:xfrm>
            <a:off x="7566577" y="1680430"/>
            <a:ext cx="895145" cy="348615"/>
          </a:xfrm>
          <a:prstGeom prst="rect">
            <a:avLst/>
          </a:prstGeom>
          <a:noFill/>
        </p:spPr>
        <p:txBody>
          <a:bodyPr wrap="square" lIns="0" tIns="0" rIns="0" bIns="0" rtlCol="0">
            <a:spAutoFit/>
          </a:bodyPr>
          <a:lstStyle/>
          <a:p>
            <a:pPr algn="ctr"/>
            <a:r>
              <a:rPr lang="en-US" altLang="zh-CN" sz="2135" b="1" dirty="0" smtClean="0">
                <a:solidFill>
                  <a:schemeClr val="bg1"/>
                </a:solidFill>
                <a:latin typeface="微软雅黑" panose="020B0503020204020204" charset="-122"/>
                <a:ea typeface="微软雅黑" panose="020B0503020204020204" charset="-122"/>
              </a:rPr>
              <a:t>01</a:t>
            </a:r>
            <a:endParaRPr lang="zh-CN" altLang="en-US" sz="2135" b="1" dirty="0">
              <a:solidFill>
                <a:schemeClr val="bg1"/>
              </a:solidFill>
              <a:latin typeface="微软雅黑" panose="020B0503020204020204" charset="-122"/>
              <a:ea typeface="微软雅黑" panose="020B0503020204020204" charset="-122"/>
            </a:endParaRPr>
          </a:p>
        </p:txBody>
      </p:sp>
      <p:sp>
        <p:nvSpPr>
          <p:cNvPr id="97" name="TextBox 96"/>
          <p:cNvSpPr txBox="1"/>
          <p:nvPr/>
        </p:nvSpPr>
        <p:spPr>
          <a:xfrm>
            <a:off x="5916913" y="3016537"/>
            <a:ext cx="895145" cy="348615"/>
          </a:xfrm>
          <a:prstGeom prst="rect">
            <a:avLst/>
          </a:prstGeom>
          <a:noFill/>
        </p:spPr>
        <p:txBody>
          <a:bodyPr wrap="square" lIns="0" tIns="0" rIns="0" bIns="0" rtlCol="0">
            <a:spAutoFit/>
          </a:bodyPr>
          <a:lstStyle/>
          <a:p>
            <a:pPr algn="ctr"/>
            <a:r>
              <a:rPr lang="en-US" altLang="zh-CN" sz="2135" b="1" dirty="0" smtClean="0">
                <a:solidFill>
                  <a:schemeClr val="bg1"/>
                </a:solidFill>
                <a:latin typeface="微软雅黑" panose="020B0503020204020204" charset="-122"/>
                <a:ea typeface="微软雅黑" panose="020B0503020204020204" charset="-122"/>
              </a:rPr>
              <a:t>02</a:t>
            </a:r>
            <a:endParaRPr lang="zh-CN" altLang="en-US" sz="2135" b="1" dirty="0">
              <a:solidFill>
                <a:schemeClr val="bg1"/>
              </a:solidFill>
              <a:latin typeface="微软雅黑" panose="020B0503020204020204" charset="-122"/>
              <a:ea typeface="微软雅黑" panose="020B0503020204020204" charset="-122"/>
            </a:endParaRPr>
          </a:p>
        </p:txBody>
      </p:sp>
      <p:sp>
        <p:nvSpPr>
          <p:cNvPr id="98" name="TextBox 97"/>
          <p:cNvSpPr txBox="1"/>
          <p:nvPr/>
        </p:nvSpPr>
        <p:spPr>
          <a:xfrm>
            <a:off x="9224865" y="3016537"/>
            <a:ext cx="895145" cy="348615"/>
          </a:xfrm>
          <a:prstGeom prst="rect">
            <a:avLst/>
          </a:prstGeom>
          <a:noFill/>
        </p:spPr>
        <p:txBody>
          <a:bodyPr wrap="square" lIns="0" tIns="0" rIns="0" bIns="0" rtlCol="0">
            <a:spAutoFit/>
          </a:bodyPr>
          <a:lstStyle/>
          <a:p>
            <a:pPr algn="ctr"/>
            <a:r>
              <a:rPr lang="en-US" altLang="zh-CN" sz="2135" b="1" dirty="0" smtClean="0">
                <a:solidFill>
                  <a:schemeClr val="bg1"/>
                </a:solidFill>
                <a:latin typeface="微软雅黑" panose="020B0503020204020204" charset="-122"/>
                <a:ea typeface="微软雅黑" panose="020B0503020204020204" charset="-122"/>
              </a:rPr>
              <a:t>04</a:t>
            </a:r>
            <a:endParaRPr lang="zh-CN" altLang="en-US" sz="2135" b="1" dirty="0">
              <a:solidFill>
                <a:schemeClr val="bg1"/>
              </a:solidFill>
              <a:latin typeface="微软雅黑" panose="020B0503020204020204" charset="-122"/>
              <a:ea typeface="微软雅黑" panose="020B0503020204020204" charset="-122"/>
            </a:endParaRPr>
          </a:p>
        </p:txBody>
      </p:sp>
      <p:sp>
        <p:nvSpPr>
          <p:cNvPr id="99" name="TextBox 98"/>
          <p:cNvSpPr txBox="1"/>
          <p:nvPr/>
        </p:nvSpPr>
        <p:spPr>
          <a:xfrm>
            <a:off x="6578262" y="4937060"/>
            <a:ext cx="895145" cy="348615"/>
          </a:xfrm>
          <a:prstGeom prst="rect">
            <a:avLst/>
          </a:prstGeom>
          <a:noFill/>
        </p:spPr>
        <p:txBody>
          <a:bodyPr wrap="square" lIns="0" tIns="0" rIns="0" bIns="0" rtlCol="0">
            <a:spAutoFit/>
          </a:bodyPr>
          <a:lstStyle/>
          <a:p>
            <a:pPr algn="ctr"/>
            <a:r>
              <a:rPr lang="en-US" altLang="zh-CN" sz="2135" b="1" dirty="0" smtClean="0">
                <a:solidFill>
                  <a:schemeClr val="bg1"/>
                </a:solidFill>
                <a:latin typeface="微软雅黑" panose="020B0503020204020204" charset="-122"/>
                <a:ea typeface="微软雅黑" panose="020B0503020204020204" charset="-122"/>
              </a:rPr>
              <a:t>03</a:t>
            </a:r>
            <a:endParaRPr lang="zh-CN" altLang="en-US" sz="2135" b="1" dirty="0">
              <a:solidFill>
                <a:schemeClr val="bg1"/>
              </a:solidFill>
              <a:latin typeface="微软雅黑" panose="020B0503020204020204" charset="-122"/>
              <a:ea typeface="微软雅黑" panose="020B0503020204020204" charset="-122"/>
            </a:endParaRPr>
          </a:p>
        </p:txBody>
      </p:sp>
      <p:sp>
        <p:nvSpPr>
          <p:cNvPr id="100" name="TextBox 99"/>
          <p:cNvSpPr txBox="1"/>
          <p:nvPr/>
        </p:nvSpPr>
        <p:spPr>
          <a:xfrm>
            <a:off x="8561393" y="4946821"/>
            <a:ext cx="895145" cy="348615"/>
          </a:xfrm>
          <a:prstGeom prst="rect">
            <a:avLst/>
          </a:prstGeom>
          <a:noFill/>
        </p:spPr>
        <p:txBody>
          <a:bodyPr wrap="square" lIns="0" tIns="0" rIns="0" bIns="0" rtlCol="0">
            <a:spAutoFit/>
          </a:bodyPr>
          <a:lstStyle/>
          <a:p>
            <a:pPr algn="ctr"/>
            <a:r>
              <a:rPr lang="en-US" altLang="zh-CN" sz="2135" b="1" dirty="0" smtClean="0">
                <a:solidFill>
                  <a:schemeClr val="bg1"/>
                </a:solidFill>
                <a:latin typeface="微软雅黑" panose="020B0503020204020204" charset="-122"/>
                <a:ea typeface="微软雅黑" panose="020B0503020204020204" charset="-122"/>
              </a:rPr>
              <a:t>05</a:t>
            </a:r>
            <a:endParaRPr lang="zh-CN" altLang="en-US" sz="2135" b="1" dirty="0">
              <a:solidFill>
                <a:schemeClr val="bg1"/>
              </a:solidFill>
              <a:latin typeface="微软雅黑" panose="020B0503020204020204" charset="-122"/>
              <a:ea typeface="微软雅黑" panose="020B0503020204020204" charset="-122"/>
            </a:endParaRPr>
          </a:p>
        </p:txBody>
      </p:sp>
    </p:spTree>
  </p:cSld>
  <p:clrMapOvr>
    <a:masterClrMapping/>
  </p:clrMapOvr>
  <p:transition advTm="6069">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8"/>
                                        </p:tgtEl>
                                        <p:attrNameLst>
                                          <p:attrName>style.visibility</p:attrName>
                                        </p:attrNameLst>
                                      </p:cBhvr>
                                      <p:to>
                                        <p:strVal val="visible"/>
                                      </p:to>
                                    </p:set>
                                    <p:animEffect transition="in" filter="fade">
                                      <p:cBhvr>
                                        <p:cTn id="10" dur="500"/>
                                        <p:tgtEl>
                                          <p:spTgt spid="9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0"/>
                                        </p:tgtEl>
                                        <p:attrNameLst>
                                          <p:attrName>style.visibility</p:attrName>
                                        </p:attrNameLst>
                                      </p:cBhvr>
                                      <p:to>
                                        <p:strVal val="visible"/>
                                      </p:to>
                                    </p:set>
                                    <p:animEffect transition="in" filter="fade">
                                      <p:cBhvr>
                                        <p:cTn id="13" dur="500"/>
                                        <p:tgtEl>
                                          <p:spTgt spid="10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9"/>
                                        </p:tgtEl>
                                        <p:attrNameLst>
                                          <p:attrName>style.visibility</p:attrName>
                                        </p:attrNameLst>
                                      </p:cBhvr>
                                      <p:to>
                                        <p:strVal val="visible"/>
                                      </p:to>
                                    </p:set>
                                    <p:animEffect transition="in" filter="fade">
                                      <p:cBhvr>
                                        <p:cTn id="16" dur="500"/>
                                        <p:tgtEl>
                                          <p:spTgt spid="99"/>
                                        </p:tgtEl>
                                      </p:cBhvr>
                                    </p:animEffect>
                                  </p:childTnLst>
                                </p:cTn>
                              </p:par>
                            </p:childTnLst>
                          </p:cTn>
                        </p:par>
                        <p:par>
                          <p:cTn id="17" fill="hold">
                            <p:stCondLst>
                              <p:cond delay="500"/>
                            </p:stCondLst>
                            <p:childTnLst>
                              <p:par>
                                <p:cTn id="18" presetID="12" presetClass="entr" presetSubtype="2" fill="hold" grpId="0" nodeType="afterEffect">
                                  <p:stCondLst>
                                    <p:cond delay="0"/>
                                  </p:stCondLst>
                                  <p:childTnLst>
                                    <p:set>
                                      <p:cBhvr>
                                        <p:cTn id="19" dur="1" fill="hold">
                                          <p:stCondLst>
                                            <p:cond delay="0"/>
                                          </p:stCondLst>
                                        </p:cTn>
                                        <p:tgtEl>
                                          <p:spTgt spid="83"/>
                                        </p:tgtEl>
                                        <p:attrNameLst>
                                          <p:attrName>style.visibility</p:attrName>
                                        </p:attrNameLst>
                                      </p:cBhvr>
                                      <p:to>
                                        <p:strVal val="visible"/>
                                      </p:to>
                                    </p:set>
                                    <p:anim calcmode="lin" valueType="num">
                                      <p:cBhvr additive="base">
                                        <p:cTn id="20" dur="500"/>
                                        <p:tgtEl>
                                          <p:spTgt spid="83"/>
                                        </p:tgtEl>
                                        <p:attrNameLst>
                                          <p:attrName>ppt_x</p:attrName>
                                        </p:attrNameLst>
                                      </p:cBhvr>
                                      <p:tavLst>
                                        <p:tav tm="0">
                                          <p:val>
                                            <p:strVal val="#ppt_x+#ppt_w*1.125000"/>
                                          </p:val>
                                        </p:tav>
                                        <p:tav tm="100000">
                                          <p:val>
                                            <p:strVal val="#ppt_x"/>
                                          </p:val>
                                        </p:tav>
                                      </p:tavLst>
                                    </p:anim>
                                    <p:animEffect transition="in" filter="wipe(left)">
                                      <p:cBhvr>
                                        <p:cTn id="21" dur="500"/>
                                        <p:tgtEl>
                                          <p:spTgt spid="83"/>
                                        </p:tgtEl>
                                      </p:cBhvr>
                                    </p:animEffect>
                                  </p:childTnLst>
                                </p:cTn>
                              </p:par>
                              <p:par>
                                <p:cTn id="22" presetID="12" presetClass="entr" presetSubtype="2" fill="hold" grpId="0" nodeType="withEffect">
                                  <p:stCondLst>
                                    <p:cond delay="0"/>
                                  </p:stCondLst>
                                  <p:childTnLst>
                                    <p:set>
                                      <p:cBhvr>
                                        <p:cTn id="23" dur="1" fill="hold">
                                          <p:stCondLst>
                                            <p:cond delay="0"/>
                                          </p:stCondLst>
                                        </p:cTn>
                                        <p:tgtEl>
                                          <p:spTgt spid="86"/>
                                        </p:tgtEl>
                                        <p:attrNameLst>
                                          <p:attrName>style.visibility</p:attrName>
                                        </p:attrNameLst>
                                      </p:cBhvr>
                                      <p:to>
                                        <p:strVal val="visible"/>
                                      </p:to>
                                    </p:set>
                                    <p:anim calcmode="lin" valueType="num">
                                      <p:cBhvr additive="base">
                                        <p:cTn id="24" dur="500"/>
                                        <p:tgtEl>
                                          <p:spTgt spid="86"/>
                                        </p:tgtEl>
                                        <p:attrNameLst>
                                          <p:attrName>ppt_x</p:attrName>
                                        </p:attrNameLst>
                                      </p:cBhvr>
                                      <p:tavLst>
                                        <p:tav tm="0">
                                          <p:val>
                                            <p:strVal val="#ppt_x+#ppt_w*1.125000"/>
                                          </p:val>
                                        </p:tav>
                                        <p:tav tm="100000">
                                          <p:val>
                                            <p:strVal val="#ppt_x"/>
                                          </p:val>
                                        </p:tav>
                                      </p:tavLst>
                                    </p:anim>
                                    <p:animEffect transition="in" filter="wipe(left)">
                                      <p:cBhvr>
                                        <p:cTn id="25" dur="500"/>
                                        <p:tgtEl>
                                          <p:spTgt spid="86"/>
                                        </p:tgtEl>
                                      </p:cBhvr>
                                    </p:animEffect>
                                  </p:childTnLst>
                                </p:cTn>
                              </p:par>
                              <p:par>
                                <p:cTn id="26" presetID="12" presetClass="entr" presetSubtype="2" fill="hold" grpId="0" nodeType="withEffect">
                                  <p:stCondLst>
                                    <p:cond delay="0"/>
                                  </p:stCondLst>
                                  <p:childTnLst>
                                    <p:set>
                                      <p:cBhvr>
                                        <p:cTn id="27" dur="1" fill="hold">
                                          <p:stCondLst>
                                            <p:cond delay="0"/>
                                          </p:stCondLst>
                                        </p:cTn>
                                        <p:tgtEl>
                                          <p:spTgt spid="87"/>
                                        </p:tgtEl>
                                        <p:attrNameLst>
                                          <p:attrName>style.visibility</p:attrName>
                                        </p:attrNameLst>
                                      </p:cBhvr>
                                      <p:to>
                                        <p:strVal val="visible"/>
                                      </p:to>
                                    </p:set>
                                    <p:anim calcmode="lin" valueType="num">
                                      <p:cBhvr additive="base">
                                        <p:cTn id="28" dur="500"/>
                                        <p:tgtEl>
                                          <p:spTgt spid="87"/>
                                        </p:tgtEl>
                                        <p:attrNameLst>
                                          <p:attrName>ppt_x</p:attrName>
                                        </p:attrNameLst>
                                      </p:cBhvr>
                                      <p:tavLst>
                                        <p:tav tm="0">
                                          <p:val>
                                            <p:strVal val="#ppt_x+#ppt_w*1.125000"/>
                                          </p:val>
                                        </p:tav>
                                        <p:tav tm="100000">
                                          <p:val>
                                            <p:strVal val="#ppt_x"/>
                                          </p:val>
                                        </p:tav>
                                      </p:tavLst>
                                    </p:anim>
                                    <p:animEffect transition="in" filter="wipe(left)">
                                      <p:cBhvr>
                                        <p:cTn id="29" dur="500"/>
                                        <p:tgtEl>
                                          <p:spTgt spid="87"/>
                                        </p:tgtEl>
                                      </p:cBhvr>
                                    </p:animEffect>
                                  </p:childTnLst>
                                </p:cTn>
                              </p:par>
                              <p:par>
                                <p:cTn id="30" presetID="12" presetClass="entr" presetSubtype="8" fill="hold" grpId="0" nodeType="with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additive="base">
                                        <p:cTn id="32" dur="500"/>
                                        <p:tgtEl>
                                          <p:spTgt spid="84"/>
                                        </p:tgtEl>
                                        <p:attrNameLst>
                                          <p:attrName>ppt_x</p:attrName>
                                        </p:attrNameLst>
                                      </p:cBhvr>
                                      <p:tavLst>
                                        <p:tav tm="0">
                                          <p:val>
                                            <p:strVal val="#ppt_x-#ppt_w*1.125000"/>
                                          </p:val>
                                        </p:tav>
                                        <p:tav tm="100000">
                                          <p:val>
                                            <p:strVal val="#ppt_x"/>
                                          </p:val>
                                        </p:tav>
                                      </p:tavLst>
                                    </p:anim>
                                    <p:animEffect transition="in" filter="wipe(right)">
                                      <p:cBhvr>
                                        <p:cTn id="33" dur="500"/>
                                        <p:tgtEl>
                                          <p:spTgt spid="84"/>
                                        </p:tgtEl>
                                      </p:cBhvr>
                                    </p:animEffect>
                                  </p:childTnLst>
                                </p:cTn>
                              </p:par>
                              <p:par>
                                <p:cTn id="34" presetID="12" presetClass="entr" presetSubtype="8" fill="hold" grpId="0" nodeType="withEffect">
                                  <p:stCondLst>
                                    <p:cond delay="0"/>
                                  </p:stCondLst>
                                  <p:childTnLst>
                                    <p:set>
                                      <p:cBhvr>
                                        <p:cTn id="35" dur="1" fill="hold">
                                          <p:stCondLst>
                                            <p:cond delay="0"/>
                                          </p:stCondLst>
                                        </p:cTn>
                                        <p:tgtEl>
                                          <p:spTgt spid="85"/>
                                        </p:tgtEl>
                                        <p:attrNameLst>
                                          <p:attrName>style.visibility</p:attrName>
                                        </p:attrNameLst>
                                      </p:cBhvr>
                                      <p:to>
                                        <p:strVal val="visible"/>
                                      </p:to>
                                    </p:set>
                                    <p:anim calcmode="lin" valueType="num">
                                      <p:cBhvr additive="base">
                                        <p:cTn id="36" dur="500"/>
                                        <p:tgtEl>
                                          <p:spTgt spid="85"/>
                                        </p:tgtEl>
                                        <p:attrNameLst>
                                          <p:attrName>ppt_x</p:attrName>
                                        </p:attrNameLst>
                                      </p:cBhvr>
                                      <p:tavLst>
                                        <p:tav tm="0">
                                          <p:val>
                                            <p:strVal val="#ppt_x-#ppt_w*1.125000"/>
                                          </p:val>
                                        </p:tav>
                                        <p:tav tm="100000">
                                          <p:val>
                                            <p:strVal val="#ppt_x"/>
                                          </p:val>
                                        </p:tav>
                                      </p:tavLst>
                                    </p:anim>
                                    <p:animEffect transition="in" filter="wipe(right)">
                                      <p:cBhvr>
                                        <p:cTn id="37"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6" grpId="0"/>
      <p:bldP spid="87" grpId="0"/>
      <p:bldP spid="97" grpId="0"/>
      <p:bldP spid="98" grpId="0"/>
      <p:bldP spid="99" grpId="0"/>
      <p:bldP spid="10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l="-4000" r="-4000"/>
          </a:stretch>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987" y="2931885"/>
            <a:ext cx="4354666" cy="3955143"/>
          </a:xfrm>
          <a:prstGeom prst="rect">
            <a:avLst/>
          </a:prstGeom>
        </p:spPr>
      </p:pic>
      <p:sp>
        <p:nvSpPr>
          <p:cNvPr id="3" name="TextBox 12"/>
          <p:cNvSpPr txBox="1"/>
          <p:nvPr/>
        </p:nvSpPr>
        <p:spPr>
          <a:xfrm>
            <a:off x="3299121" y="409127"/>
            <a:ext cx="1887624" cy="1107957"/>
          </a:xfrm>
          <a:prstGeom prst="rect">
            <a:avLst/>
          </a:prstGeom>
          <a:noFill/>
        </p:spPr>
        <p:txBody>
          <a:bodyPr wrap="none" lIns="121884" tIns="60941" rIns="121884" bIns="60941">
            <a:spAutoFit/>
          </a:bodyPr>
          <a:lstStyle/>
          <a:p>
            <a:pPr algn="ctr">
              <a:defRPr/>
            </a:pPr>
            <a:r>
              <a:rPr lang="zh-CN" altLang="en-US" sz="6400" b="1" dirty="0">
                <a:ln w="6350">
                  <a:noFill/>
                </a:ln>
                <a:gradFill flip="none" rotWithShape="1">
                  <a:gsLst>
                    <a:gs pos="0">
                      <a:srgbClr val="FFF200"/>
                    </a:gs>
                    <a:gs pos="45000">
                      <a:srgbClr val="FF7A00"/>
                    </a:gs>
                    <a:gs pos="70000">
                      <a:srgbClr val="FF0300"/>
                    </a:gs>
                    <a:gs pos="100000">
                      <a:srgbClr val="4D0808"/>
                    </a:gs>
                  </a:gsLst>
                  <a:path path="circle">
                    <a:fillToRect l="100000" b="100000"/>
                  </a:path>
                  <a:tileRect t="-100000" r="-100000"/>
                </a:gradFill>
                <a:latin typeface="微软雅黑" panose="020B0503020204020204" charset="-122"/>
                <a:ea typeface="微软雅黑" panose="020B0503020204020204" charset="-122"/>
              </a:rPr>
              <a:t>前言</a:t>
            </a:r>
            <a:endParaRPr lang="zh-CN" altLang="en-US" sz="6400" b="1" dirty="0">
              <a:ln w="6350">
                <a:noFill/>
              </a:ln>
              <a:gradFill flip="none" rotWithShape="1">
                <a:gsLst>
                  <a:gs pos="0">
                    <a:srgbClr val="FFF200"/>
                  </a:gs>
                  <a:gs pos="45000">
                    <a:srgbClr val="FF7A00"/>
                  </a:gs>
                  <a:gs pos="70000">
                    <a:srgbClr val="FF0300"/>
                  </a:gs>
                  <a:gs pos="100000">
                    <a:srgbClr val="4D0808"/>
                  </a:gs>
                </a:gsLst>
                <a:path path="circle">
                  <a:fillToRect l="100000" b="100000"/>
                </a:path>
                <a:tileRect t="-100000" r="-100000"/>
              </a:gradFill>
              <a:latin typeface="微软雅黑" panose="020B0503020204020204" charset="-122"/>
              <a:ea typeface="微软雅黑" panose="020B0503020204020204" charset="-122"/>
            </a:endParaRPr>
          </a:p>
        </p:txBody>
      </p:sp>
      <p:sp>
        <p:nvSpPr>
          <p:cNvPr id="4" name="TextBox 13"/>
          <p:cNvSpPr txBox="1">
            <a:spLocks noChangeArrowheads="1"/>
          </p:cNvSpPr>
          <p:nvPr/>
        </p:nvSpPr>
        <p:spPr bwMode="auto">
          <a:xfrm>
            <a:off x="5171769" y="963490"/>
            <a:ext cx="1770540" cy="492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1" rIns="121884" bIns="6094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400">
                <a:solidFill>
                  <a:srgbClr val="C00000"/>
                </a:solidFill>
                <a:latin typeface="微软雅黑" panose="020B0503020204020204" charset="-122"/>
                <a:ea typeface="微软雅黑" panose="020B0503020204020204" charset="-122"/>
              </a:rPr>
              <a:t>QIAN YAN</a:t>
            </a:r>
            <a:endParaRPr lang="zh-CN" altLang="en-US" sz="2400">
              <a:solidFill>
                <a:srgbClr val="C00000"/>
              </a:solidFill>
              <a:latin typeface="微软雅黑" panose="020B0503020204020204" charset="-122"/>
              <a:ea typeface="微软雅黑" panose="020B0503020204020204" charset="-122"/>
            </a:endParaRPr>
          </a:p>
        </p:txBody>
      </p:sp>
      <p:sp>
        <p:nvSpPr>
          <p:cNvPr id="5" name="TextBox 14"/>
          <p:cNvSpPr txBox="1"/>
          <p:nvPr/>
        </p:nvSpPr>
        <p:spPr>
          <a:xfrm>
            <a:off x="3432800" y="1898757"/>
            <a:ext cx="5525492" cy="3046730"/>
          </a:xfrm>
          <a:prstGeom prst="rect">
            <a:avLst/>
          </a:prstGeom>
          <a:noFill/>
        </p:spPr>
        <p:txBody>
          <a:bodyPr wrap="square" lIns="121884" tIns="60941" rIns="121884" bIns="6094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288290" algn="just">
              <a:lnSpc>
                <a:spcPct val="150000"/>
              </a:lnSpc>
            </a:pPr>
            <a:r>
              <a:rPr lang="zh-CN" altLang="en-US" sz="1600" dirty="0">
                <a:solidFill>
                  <a:sysClr val="windowText" lastClr="000000"/>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endParaRPr lang="zh-CN" altLang="en-US" sz="1600" dirty="0">
              <a:solidFill>
                <a:sysClr val="windowText" lastClr="000000"/>
              </a:solidFill>
              <a:latin typeface="微软雅黑" panose="020B0503020204020204" charset="-122"/>
              <a:ea typeface="微软雅黑" panose="020B0503020204020204" charset="-122"/>
            </a:endParaRPr>
          </a:p>
        </p:txBody>
      </p:sp>
      <p:sp>
        <p:nvSpPr>
          <p:cNvPr id="6" name="Line 65"/>
          <p:cNvSpPr>
            <a:spLocks noChangeShapeType="1"/>
          </p:cNvSpPr>
          <p:nvPr/>
        </p:nvSpPr>
        <p:spPr bwMode="auto">
          <a:xfrm>
            <a:off x="3394333" y="1644844"/>
            <a:ext cx="4993481" cy="0"/>
          </a:xfrm>
          <a:prstGeom prst="line">
            <a:avLst/>
          </a:prstGeom>
          <a:noFill/>
          <a:ln w="12700">
            <a:solidFill>
              <a:srgbClr val="CC0000"/>
            </a:solidFill>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CC0000">
                      <a:gamma/>
                      <a:shade val="60000"/>
                      <a:invGamma/>
                      <a:alpha val="50000"/>
                    </a:srgbClr>
                  </a:outerShdw>
                </a:effectLst>
              </a14:hiddenEffects>
            </a:ext>
          </a:extLst>
        </p:spPr>
        <p:txBody>
          <a:bodyPr lIns="121884" tIns="60941" rIns="121884" bIns="60941"/>
          <a:lstStyle/>
          <a:p>
            <a:endParaRPr lang="zh-CN" altLang="en-US" sz="2400"/>
          </a:p>
        </p:txBody>
      </p:sp>
      <p:pic>
        <p:nvPicPr>
          <p:cNvPr id="7" name="PA_图片 2"/>
          <p:cNvPicPr>
            <a:picLocks noChangeAspect="1"/>
          </p:cNvPicPr>
          <p:nvPr>
            <p:custDataLst>
              <p:tags r:id="rId3"/>
            </p:custDataLst>
          </p:nvPr>
        </p:nvPicPr>
        <p:blipFill>
          <a:blip r:embed="rId4" cstate="print">
            <a:extLst>
              <a:ext uri="{28A0092B-C50C-407E-A947-70E740481C1C}">
                <a14:useLocalDpi xmlns:a14="http://schemas.microsoft.com/office/drawing/2010/main" val="0"/>
              </a:ext>
            </a:extLst>
          </a:blip>
          <a:stretch>
            <a:fillRect/>
          </a:stretch>
        </p:blipFill>
        <p:spPr>
          <a:xfrm>
            <a:off x="762546" y="700407"/>
            <a:ext cx="2121676" cy="1633354"/>
          </a:xfrm>
          <a:prstGeom prst="rect">
            <a:avLst/>
          </a:prstGeom>
        </p:spPr>
      </p:pic>
    </p:spTree>
  </p:cSld>
  <p:clrMapOvr>
    <a:masterClrMapping/>
  </p:clrMapOvr>
  <p:transition advTm="5039">
    <p:cover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p:nvSpPr>
        <p:spPr>
          <a:xfrm>
            <a:off x="0" y="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0" y="786699"/>
            <a:ext cx="12192000" cy="72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0" y="1870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50000" t="22577" r="33175" b="52295"/>
          <a:stretch>
            <a:fillRect/>
          </a:stretch>
        </p:blipFill>
        <p:spPr>
          <a:xfrm>
            <a:off x="239349" y="144001"/>
            <a:ext cx="638808" cy="536660"/>
          </a:xfrm>
          <a:prstGeom prst="rect">
            <a:avLst/>
          </a:prstGeom>
        </p:spPr>
      </p:pic>
      <p:sp>
        <p:nvSpPr>
          <p:cNvPr id="7" name="矩形 6"/>
          <p:cNvSpPr/>
          <p:nvPr/>
        </p:nvSpPr>
        <p:spPr>
          <a:xfrm>
            <a:off x="922067" y="166109"/>
            <a:ext cx="264687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微软雅黑" panose="020B0503020204020204" charset="-122"/>
                <a:ea typeface="微软雅黑" panose="020B0503020204020204" charset="-122"/>
              </a:rPr>
              <a:t>单击添加文本标题</a:t>
            </a:r>
            <a:endParaRPr lang="zh-CN" altLang="en-US" sz="2400" b="1"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11499697" y="227665"/>
            <a:ext cx="432000" cy="369332"/>
          </a:xfrm>
          <a:prstGeom prst="rect">
            <a:avLst/>
          </a:prstGeom>
        </p:spPr>
        <p:txBody>
          <a:bodyPr wrap="none" lIns="0" tIns="0" rIns="0" bIns="0" anchor="ctr">
            <a:noAutofit/>
          </a:bodyPr>
          <a:lstStyle/>
          <a:p>
            <a:pPr algn="ctr"/>
            <a:fld id="{0C913308-F349-4B6D-A68A-DD1791B4A57B}" type="slidenum">
              <a:rPr lang="zh-CN" altLang="en-US" sz="2665">
                <a:solidFill>
                  <a:srgbClr val="FFC000"/>
                </a:solidFill>
              </a:rPr>
            </a:fld>
            <a:endParaRPr lang="zh-CN" altLang="en-US" sz="2665" dirty="0">
              <a:solidFill>
                <a:srgbClr val="FFC000"/>
              </a:solidFill>
            </a:endParaRPr>
          </a:p>
        </p:txBody>
      </p:sp>
      <p:sp>
        <p:nvSpPr>
          <p:cNvPr id="44" name="TextBox 43"/>
          <p:cNvSpPr txBox="1"/>
          <p:nvPr/>
        </p:nvSpPr>
        <p:spPr>
          <a:xfrm>
            <a:off x="6342451" y="2283742"/>
            <a:ext cx="1402080" cy="483235"/>
          </a:xfrm>
          <a:prstGeom prst="rect">
            <a:avLst/>
          </a:prstGeom>
          <a:noFill/>
        </p:spPr>
        <p:txBody>
          <a:bodyPr wrap="none" rtlCol="0">
            <a:spAutoFit/>
          </a:bodyPr>
          <a:lstStyle/>
          <a:p>
            <a:r>
              <a:rPr lang="zh-CN" altLang="en-US" sz="2400" dirty="0" smtClean="0">
                <a:solidFill>
                  <a:schemeClr val="tx1"/>
                </a:solidFill>
                <a:latin typeface="微软雅黑" panose="020B0503020204020204" charset="-122"/>
                <a:ea typeface="微软雅黑" panose="020B0503020204020204" charset="-122"/>
              </a:rPr>
              <a:t>添加标题</a:t>
            </a:r>
            <a:endParaRPr lang="zh-CN" altLang="en-US" sz="2400" dirty="0" smtClean="0">
              <a:solidFill>
                <a:schemeClr val="tx1"/>
              </a:solidFill>
              <a:latin typeface="微软雅黑" panose="020B0503020204020204" charset="-122"/>
              <a:ea typeface="微软雅黑" panose="020B0503020204020204" charset="-122"/>
            </a:endParaRPr>
          </a:p>
        </p:txBody>
      </p:sp>
      <p:sp>
        <p:nvSpPr>
          <p:cNvPr id="45" name="TextBox 44"/>
          <p:cNvSpPr txBox="1"/>
          <p:nvPr/>
        </p:nvSpPr>
        <p:spPr>
          <a:xfrm>
            <a:off x="7286817" y="5141372"/>
            <a:ext cx="1402080" cy="483235"/>
          </a:xfrm>
          <a:prstGeom prst="rect">
            <a:avLst/>
          </a:prstGeom>
          <a:noFill/>
        </p:spPr>
        <p:txBody>
          <a:bodyPr wrap="none" rtlCol="0">
            <a:spAutoFit/>
          </a:bodyPr>
          <a:lstStyle/>
          <a:p>
            <a:r>
              <a:rPr lang="zh-CN" altLang="en-US" sz="2400" dirty="0">
                <a:solidFill>
                  <a:schemeClr val="tx1"/>
                </a:solidFill>
                <a:latin typeface="微软雅黑" panose="020B0503020204020204" charset="-122"/>
                <a:ea typeface="微软雅黑" panose="020B0503020204020204" charset="-122"/>
              </a:rPr>
              <a:t>添加标题</a:t>
            </a:r>
            <a:endParaRPr lang="zh-CN" altLang="en-US" sz="2400" dirty="0">
              <a:solidFill>
                <a:schemeClr val="tx1"/>
              </a:solidFill>
              <a:latin typeface="微软雅黑" panose="020B0503020204020204" charset="-122"/>
              <a:ea typeface="微软雅黑" panose="020B0503020204020204" charset="-122"/>
            </a:endParaRPr>
          </a:p>
        </p:txBody>
      </p:sp>
      <p:sp>
        <p:nvSpPr>
          <p:cNvPr id="46" name="TextBox 45"/>
          <p:cNvSpPr txBox="1"/>
          <p:nvPr/>
        </p:nvSpPr>
        <p:spPr>
          <a:xfrm>
            <a:off x="9496286" y="4320635"/>
            <a:ext cx="1402080" cy="483235"/>
          </a:xfrm>
          <a:prstGeom prst="rect">
            <a:avLst/>
          </a:prstGeom>
          <a:noFill/>
        </p:spPr>
        <p:txBody>
          <a:bodyPr wrap="none" rtlCol="0">
            <a:spAutoFit/>
          </a:bodyPr>
          <a:lstStyle/>
          <a:p>
            <a:r>
              <a:rPr lang="zh-CN" altLang="en-US" sz="2400" dirty="0">
                <a:solidFill>
                  <a:schemeClr val="tx1"/>
                </a:solidFill>
                <a:latin typeface="微软雅黑" panose="020B0503020204020204" charset="-122"/>
                <a:ea typeface="微软雅黑" panose="020B0503020204020204" charset="-122"/>
              </a:rPr>
              <a:t>添加标题</a:t>
            </a:r>
            <a:endParaRPr lang="zh-CN" altLang="en-US" sz="2400" dirty="0">
              <a:solidFill>
                <a:schemeClr val="tx1"/>
              </a:solidFill>
              <a:latin typeface="微软雅黑" panose="020B0503020204020204" charset="-122"/>
              <a:ea typeface="微软雅黑" panose="020B0503020204020204" charset="-122"/>
            </a:endParaRPr>
          </a:p>
        </p:txBody>
      </p:sp>
      <p:sp>
        <p:nvSpPr>
          <p:cNvPr id="47" name="TextBox 46"/>
          <p:cNvSpPr txBox="1"/>
          <p:nvPr/>
        </p:nvSpPr>
        <p:spPr>
          <a:xfrm>
            <a:off x="8860215" y="2693646"/>
            <a:ext cx="1402080" cy="483235"/>
          </a:xfrm>
          <a:prstGeom prst="rect">
            <a:avLst/>
          </a:prstGeom>
          <a:noFill/>
        </p:spPr>
        <p:txBody>
          <a:bodyPr wrap="none" rtlCol="0">
            <a:spAutoFit/>
          </a:bodyPr>
          <a:lstStyle/>
          <a:p>
            <a:r>
              <a:rPr lang="zh-CN" altLang="en-US" sz="2400" dirty="0">
                <a:solidFill>
                  <a:schemeClr val="tx1"/>
                </a:solidFill>
                <a:latin typeface="微软雅黑" panose="020B0503020204020204" charset="-122"/>
                <a:ea typeface="微软雅黑" panose="020B0503020204020204" charset="-122"/>
              </a:rPr>
              <a:t>添加标题</a:t>
            </a:r>
            <a:endParaRPr lang="zh-CN" altLang="en-US" sz="2400" dirty="0">
              <a:solidFill>
                <a:schemeClr val="tx1"/>
              </a:solidFill>
              <a:latin typeface="微软雅黑" panose="020B0503020204020204" charset="-122"/>
              <a:ea typeface="微软雅黑" panose="020B0503020204020204" charset="-122"/>
            </a:endParaRPr>
          </a:p>
        </p:txBody>
      </p:sp>
      <p:sp>
        <p:nvSpPr>
          <p:cNvPr id="48" name="TextBox 47"/>
          <p:cNvSpPr txBox="1"/>
          <p:nvPr/>
        </p:nvSpPr>
        <p:spPr>
          <a:xfrm>
            <a:off x="6240269" y="3709702"/>
            <a:ext cx="1402080" cy="483235"/>
          </a:xfrm>
          <a:prstGeom prst="rect">
            <a:avLst/>
          </a:prstGeom>
          <a:noFill/>
        </p:spPr>
        <p:txBody>
          <a:bodyPr wrap="none" rtlCol="0">
            <a:spAutoFit/>
          </a:bodyPr>
          <a:lstStyle/>
          <a:p>
            <a:r>
              <a:rPr lang="zh-CN" altLang="en-US" sz="2400" dirty="0">
                <a:solidFill>
                  <a:schemeClr val="tx1"/>
                </a:solidFill>
                <a:latin typeface="微软雅黑" panose="020B0503020204020204" charset="-122"/>
                <a:ea typeface="微软雅黑" panose="020B0503020204020204" charset="-122"/>
              </a:rPr>
              <a:t>添加标题</a:t>
            </a:r>
            <a:endParaRPr lang="zh-CN" altLang="en-US" sz="2400" dirty="0">
              <a:solidFill>
                <a:schemeClr val="tx1"/>
              </a:solidFill>
              <a:latin typeface="微软雅黑" panose="020B0503020204020204" charset="-122"/>
              <a:ea typeface="微软雅黑" panose="020B0503020204020204" charset="-122"/>
            </a:endParaRPr>
          </a:p>
        </p:txBody>
      </p:sp>
      <p:grpSp>
        <p:nvGrpSpPr>
          <p:cNvPr id="49" name="组合 48"/>
          <p:cNvGrpSpPr/>
          <p:nvPr/>
        </p:nvGrpSpPr>
        <p:grpSpPr>
          <a:xfrm>
            <a:off x="7414519" y="2600851"/>
            <a:ext cx="1302476" cy="1302476"/>
            <a:chOff x="304800" y="673100"/>
            <a:chExt cx="4000500" cy="4000500"/>
          </a:xfrm>
          <a:solidFill>
            <a:srgbClr val="FFC000"/>
          </a:solidFill>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sp>
          <p:nvSpPr>
            <p:cNvPr id="51" name="椭圆 5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微软雅黑" panose="020B0503020204020204" charset="-122"/>
                <a:ea typeface="微软雅黑" panose="020B0503020204020204" charset="-122"/>
              </a:endParaRPr>
            </a:p>
          </p:txBody>
        </p:sp>
      </p:grpSp>
      <p:sp>
        <p:nvSpPr>
          <p:cNvPr id="52" name="椭圆 51"/>
          <p:cNvSpPr/>
          <p:nvPr/>
        </p:nvSpPr>
        <p:spPr>
          <a:xfrm>
            <a:off x="6315218" y="4346130"/>
            <a:ext cx="969388" cy="969388"/>
          </a:xfrm>
          <a:prstGeom prst="ellipse">
            <a:avLst/>
          </a:prstGeom>
          <a:solidFill>
            <a:srgbClr val="FF000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sp>
        <p:nvSpPr>
          <p:cNvPr id="53" name="椭圆 52"/>
          <p:cNvSpPr/>
          <p:nvPr/>
        </p:nvSpPr>
        <p:spPr>
          <a:xfrm>
            <a:off x="9351119" y="3875331"/>
            <a:ext cx="366369" cy="366369"/>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grpSp>
        <p:nvGrpSpPr>
          <p:cNvPr id="54" name="组合 53"/>
          <p:cNvGrpSpPr/>
          <p:nvPr/>
        </p:nvGrpSpPr>
        <p:grpSpPr>
          <a:xfrm>
            <a:off x="10015564" y="3006776"/>
            <a:ext cx="831871" cy="831871"/>
            <a:chOff x="304800" y="673100"/>
            <a:chExt cx="4000500" cy="4000500"/>
          </a:xfrm>
          <a:solidFill>
            <a:srgbClr val="FFC000"/>
          </a:solidFill>
          <a:effectLst>
            <a:outerShdw blurRad="317500" dist="1905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sp>
          <p:nvSpPr>
            <p:cNvPr id="56" name="椭圆 55"/>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grpSp>
      <p:grpSp>
        <p:nvGrpSpPr>
          <p:cNvPr id="57" name="组合 56"/>
          <p:cNvGrpSpPr/>
          <p:nvPr/>
        </p:nvGrpSpPr>
        <p:grpSpPr>
          <a:xfrm>
            <a:off x="6480777" y="5446596"/>
            <a:ext cx="293036" cy="293036"/>
            <a:chOff x="304800" y="673100"/>
            <a:chExt cx="4000500" cy="4000500"/>
          </a:xfrm>
          <a:solidFill>
            <a:srgbClr val="FFC000"/>
          </a:solidFill>
          <a:effectLst>
            <a:outerShdw blurRad="381000" dist="152400" dir="8100000" algn="tr" rotWithShape="0">
              <a:prstClr val="black">
                <a:alpha val="70000"/>
              </a:prstClr>
            </a:outerShdw>
          </a:effectLst>
        </p:grpSpPr>
        <p:sp>
          <p:nvSpPr>
            <p:cNvPr id="58" name="同心圆 5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sp>
          <p:nvSpPr>
            <p:cNvPr id="59" name="椭圆 58"/>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grpSp>
      <p:grpSp>
        <p:nvGrpSpPr>
          <p:cNvPr id="60" name="组合 59"/>
          <p:cNvGrpSpPr/>
          <p:nvPr/>
        </p:nvGrpSpPr>
        <p:grpSpPr>
          <a:xfrm>
            <a:off x="6113642" y="3344786"/>
            <a:ext cx="383892" cy="383892"/>
            <a:chOff x="304800" y="673100"/>
            <a:chExt cx="4000500" cy="4000500"/>
          </a:xfrm>
          <a:solidFill>
            <a:srgbClr val="FFC000"/>
          </a:solidFill>
          <a:effectLst>
            <a:outerShdw blurRad="381000" dist="152400" dir="8100000" algn="tr" rotWithShape="0">
              <a:prstClr val="black">
                <a:alpha val="70000"/>
              </a:prstClr>
            </a:outerShdw>
          </a:effectLst>
        </p:grpSpPr>
        <p:sp>
          <p:nvSpPr>
            <p:cNvPr id="61" name="同心圆 6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sp>
          <p:nvSpPr>
            <p:cNvPr id="62" name="椭圆 61"/>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grpSp>
      <p:sp>
        <p:nvSpPr>
          <p:cNvPr id="63" name="椭圆 62"/>
          <p:cNvSpPr/>
          <p:nvPr/>
        </p:nvSpPr>
        <p:spPr>
          <a:xfrm>
            <a:off x="9262033" y="2009986"/>
            <a:ext cx="366369" cy="366369"/>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sp>
        <p:nvSpPr>
          <p:cNvPr id="64" name="椭圆 63"/>
          <p:cNvSpPr/>
          <p:nvPr/>
        </p:nvSpPr>
        <p:spPr>
          <a:xfrm>
            <a:off x="10230478" y="5480099"/>
            <a:ext cx="183185" cy="183185"/>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grpSp>
        <p:nvGrpSpPr>
          <p:cNvPr id="65" name="组合 64"/>
          <p:cNvGrpSpPr/>
          <p:nvPr/>
        </p:nvGrpSpPr>
        <p:grpSpPr>
          <a:xfrm>
            <a:off x="8559932" y="4401721"/>
            <a:ext cx="850995" cy="850995"/>
            <a:chOff x="304800" y="673100"/>
            <a:chExt cx="4000500" cy="4000500"/>
          </a:xfrm>
          <a:solidFill>
            <a:srgbClr val="FFC000"/>
          </a:solidFill>
          <a:effectLst>
            <a:outerShdw blurRad="317500" dist="1905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sp>
          <p:nvSpPr>
            <p:cNvPr id="67" name="椭圆 66"/>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grpSp>
      <p:sp>
        <p:nvSpPr>
          <p:cNvPr id="68" name="椭圆 67"/>
          <p:cNvSpPr/>
          <p:nvPr/>
        </p:nvSpPr>
        <p:spPr>
          <a:xfrm>
            <a:off x="7556519" y="1643616"/>
            <a:ext cx="366369" cy="366369"/>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69" name="椭圆 68"/>
          <p:cNvSpPr/>
          <p:nvPr/>
        </p:nvSpPr>
        <p:spPr>
          <a:xfrm>
            <a:off x="8502629" y="4127435"/>
            <a:ext cx="183185" cy="183185"/>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charset="-122"/>
              <a:ea typeface="微软雅黑" panose="020B0503020204020204" charset="-122"/>
            </a:endParaRPr>
          </a:p>
        </p:txBody>
      </p:sp>
      <p:pic>
        <p:nvPicPr>
          <p:cNvPr id="18" name="Picture 4" descr="C:\Users\Administrator\Desktop\rt\QQ截图20170313205322.jpgQQ截图20170313205322"/>
          <p:cNvPicPr>
            <a:picLocks noChangeAspect="1" noChangeArrowheads="1"/>
          </p:cNvPicPr>
          <p:nvPr/>
        </p:nvPicPr>
        <p:blipFill>
          <a:blip r:embed="rId2" cstate="print"/>
          <a:srcRect/>
          <a:stretch>
            <a:fillRect/>
          </a:stretch>
        </p:blipFill>
        <p:spPr bwMode="auto">
          <a:xfrm>
            <a:off x="1827530" y="1761490"/>
            <a:ext cx="3070860" cy="1948180"/>
          </a:xfrm>
          <a:prstGeom prst="rect">
            <a:avLst/>
          </a:prstGeom>
          <a:noFill/>
          <a:effectLst>
            <a:outerShdw blurRad="114300" dist="889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1691974" y="3990852"/>
            <a:ext cx="2244269" cy="440055"/>
          </a:xfrm>
          <a:prstGeom prst="rect">
            <a:avLst/>
          </a:prstGeom>
          <a:noFill/>
        </p:spPr>
        <p:txBody>
          <a:bodyPr wrap="square" rtlCol="0">
            <a:spAutoFit/>
          </a:bodyPr>
          <a:lstStyle/>
          <a:p>
            <a:r>
              <a:rPr lang="zh-CN" altLang="en-US" sz="2135" b="1" dirty="0" smtClean="0">
                <a:solidFill>
                  <a:schemeClr val="tx1"/>
                </a:solidFill>
                <a:latin typeface="微软雅黑" panose="020B0503020204020204" charset="-122"/>
                <a:ea typeface="微软雅黑" panose="020B0503020204020204" charset="-122"/>
              </a:rPr>
              <a:t>国外研究一：</a:t>
            </a:r>
            <a:endParaRPr lang="zh-CN" altLang="en-US" sz="2135" b="1" dirty="0" smtClean="0">
              <a:solidFill>
                <a:schemeClr val="tx1"/>
              </a:solidFill>
              <a:latin typeface="微软雅黑" panose="020B0503020204020204" charset="-122"/>
              <a:ea typeface="微软雅黑" panose="020B0503020204020204" charset="-122"/>
            </a:endParaRPr>
          </a:p>
        </p:txBody>
      </p:sp>
      <p:sp>
        <p:nvSpPr>
          <p:cNvPr id="26" name="TextBox 25"/>
          <p:cNvSpPr txBox="1"/>
          <p:nvPr/>
        </p:nvSpPr>
        <p:spPr>
          <a:xfrm>
            <a:off x="1691974" y="4305728"/>
            <a:ext cx="3298336" cy="1418590"/>
          </a:xfrm>
          <a:prstGeom prst="rect">
            <a:avLst/>
          </a:prstGeom>
          <a:noFill/>
        </p:spPr>
        <p:txBody>
          <a:bodyPr wrap="square" rtlCol="0">
            <a:spAutoFit/>
          </a:bodyPr>
          <a:lstStyle/>
          <a:p>
            <a:pPr>
              <a:lnSpc>
                <a:spcPct val="130000"/>
              </a:lnSpc>
            </a:pPr>
            <a:r>
              <a:rPr lang="zh-CN" altLang="en-US" sz="1065" dirty="0">
                <a:solidFill>
                  <a:schemeClr val="tx1"/>
                </a:solidFill>
                <a:latin typeface="微软雅黑" panose="020B0503020204020204" charset="-122"/>
                <a:ea typeface="微软雅黑" panose="020B0503020204020204" charset="-122"/>
              </a:rPr>
              <a:t> </a:t>
            </a:r>
            <a:r>
              <a:rPr lang="zh-CN" altLang="en-US" sz="133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您的内容打在这里，或者通过复制您的文本后，在此框中选择粘贴，并选择只保留文字。您的内容打在这里，或者通过复制您的文本后，在此框中选择粘贴，并选择只保留文字。</a:t>
            </a:r>
            <a:endParaRPr lang="zh-CN" altLang="en-US" sz="1335" dirty="0">
              <a:solidFill>
                <a:schemeClr val="tx1"/>
              </a:solidFill>
              <a:latin typeface="微软雅黑" panose="020B0503020204020204" charset="-122"/>
              <a:ea typeface="微软雅黑" panose="020B0503020204020204" charset="-122"/>
            </a:endParaRPr>
          </a:p>
        </p:txBody>
      </p:sp>
    </p:spTree>
  </p:cSld>
  <p:clrMapOvr>
    <a:masterClrMapping/>
  </p:clrMapOvr>
  <p:transition advTm="3168">
    <p:cover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l="-4000" r="-4000"/>
          </a:stretch>
        </a:blipFill>
        <a:effectLst/>
      </p:bgPr>
    </p:bg>
    <p:spTree>
      <p:nvGrpSpPr>
        <p:cNvPr id="1" name=""/>
        <p:cNvGrpSpPr/>
        <p:nvPr/>
      </p:nvGrpSpPr>
      <p:grpSpPr>
        <a:xfrm>
          <a:off x="0" y="0"/>
          <a:ext cx="0" cy="0"/>
          <a:chOff x="0" y="0"/>
          <a:chExt cx="0" cy="0"/>
        </a:xfrm>
      </p:grpSpPr>
      <p:pic>
        <p:nvPicPr>
          <p:cNvPr id="8" name="图片 7" descr="Nipic_4268027_20150724132014183237.png"/>
          <p:cNvPicPr>
            <a:picLocks noChangeAspect="1"/>
          </p:cNvPicPr>
          <p:nvPr/>
        </p:nvPicPr>
        <p:blipFill>
          <a:blip r:embed="rId2" cstate="print"/>
          <a:stretch>
            <a:fillRect/>
          </a:stretch>
        </p:blipFill>
        <p:spPr>
          <a:xfrm>
            <a:off x="3889870" y="700577"/>
            <a:ext cx="4243353" cy="2272055"/>
          </a:xfrm>
          <a:prstGeom prst="rect">
            <a:avLst/>
          </a:prstGeom>
        </p:spPr>
      </p:pic>
      <p:sp>
        <p:nvSpPr>
          <p:cNvPr id="18" name="文本框 17"/>
          <p:cNvSpPr txBox="1"/>
          <p:nvPr/>
        </p:nvSpPr>
        <p:spPr>
          <a:xfrm>
            <a:off x="5190828" y="1849303"/>
            <a:ext cx="2019300" cy="640080"/>
          </a:xfrm>
          <a:prstGeom prst="rect">
            <a:avLst/>
          </a:prstGeom>
          <a:noFill/>
        </p:spPr>
        <p:txBody>
          <a:bodyPr wrap="none" rtlCol="0">
            <a:spAutoFit/>
          </a:bodyPr>
          <a:lstStyle/>
          <a:p>
            <a:r>
              <a:rPr lang="zh-CN" altLang="en-US" sz="3600" b="1" dirty="0">
                <a:solidFill>
                  <a:srgbClr val="FFFACD"/>
                </a:solidFill>
                <a:latin typeface="方正清刻本悦宋简体" panose="02000000000000000000" pitchFamily="2" charset="-122"/>
                <a:ea typeface="方正清刻本悦宋简体" panose="02000000000000000000" pitchFamily="2" charset="-122"/>
              </a:rPr>
              <a:t>第四部分</a:t>
            </a:r>
            <a:endParaRPr lang="zh-CN" altLang="en-US" sz="3600" b="1" dirty="0">
              <a:solidFill>
                <a:srgbClr val="FFFACD"/>
              </a:solidFill>
              <a:latin typeface="方正清刻本悦宋简体" panose="02000000000000000000" pitchFamily="2" charset="-122"/>
              <a:ea typeface="方正清刻本悦宋简体" panose="02000000000000000000" pitchFamily="2" charset="-122"/>
            </a:endParaRPr>
          </a:p>
        </p:txBody>
      </p:sp>
      <p:sp>
        <p:nvSpPr>
          <p:cNvPr id="19" name="文本框 18"/>
          <p:cNvSpPr txBox="1"/>
          <p:nvPr/>
        </p:nvSpPr>
        <p:spPr>
          <a:xfrm>
            <a:off x="3761906" y="3032310"/>
            <a:ext cx="4711546" cy="769441"/>
          </a:xfrm>
          <a:prstGeom prst="rect">
            <a:avLst/>
          </a:prstGeom>
          <a:noFill/>
        </p:spPr>
        <p:txBody>
          <a:bodyPr wrap="none" rtlCol="0">
            <a:spAutoFit/>
          </a:bodyPr>
          <a:lstStyle/>
          <a:p>
            <a:pPr algn="ctr"/>
            <a:r>
              <a:rPr lang="zh-CN" altLang="en-US" sz="4400" b="1" dirty="0" smtClean="0">
                <a:gradFill>
                  <a:gsLst>
                    <a:gs pos="90000">
                      <a:srgbClr val="C00000"/>
                    </a:gs>
                    <a:gs pos="30000">
                      <a:srgbClr val="FF3300"/>
                    </a:gs>
                  </a:gsLst>
                  <a:lin ang="5400000" scaled="1"/>
                </a:gradFill>
                <a:latin typeface="方正清刻本悦宋简体" panose="02000000000000000000" pitchFamily="2" charset="-122"/>
                <a:ea typeface="方正清刻本悦宋简体" panose="02000000000000000000" pitchFamily="2" charset="-122"/>
              </a:rPr>
              <a:t>单击此处添加目录</a:t>
            </a:r>
            <a:endParaRPr lang="zh-CN" altLang="en-US" sz="4400" b="1" dirty="0">
              <a:gradFill>
                <a:gsLst>
                  <a:gs pos="90000">
                    <a:srgbClr val="C00000"/>
                  </a:gs>
                  <a:gs pos="30000">
                    <a:srgbClr val="FF3300"/>
                  </a:gs>
                </a:gsLst>
                <a:lin ang="5400000" scaled="1"/>
              </a:gradFill>
              <a:latin typeface="方正清刻本悦宋简体" panose="02000000000000000000" pitchFamily="2" charset="-122"/>
              <a:ea typeface="方正清刻本悦宋简体" panose="02000000000000000000" pitchFamily="2" charset="-122"/>
            </a:endParaRPr>
          </a:p>
        </p:txBody>
      </p:sp>
      <p:pic>
        <p:nvPicPr>
          <p:cNvPr id="20" name="图片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5987" y="2931885"/>
            <a:ext cx="4354666" cy="3955143"/>
          </a:xfrm>
          <a:prstGeom prst="rect">
            <a:avLst/>
          </a:prstGeom>
        </p:spPr>
      </p:pic>
      <p:pic>
        <p:nvPicPr>
          <p:cNvPr id="21" name="PA_图片 2"/>
          <p:cNvPicPr>
            <a:picLocks noChangeAspect="1"/>
          </p:cNvPicPr>
          <p:nvPr>
            <p:custDataLst>
              <p:tags r:id="rId4"/>
            </p:custDataLst>
          </p:nvPr>
        </p:nvPicPr>
        <p:blipFill>
          <a:blip r:embed="rId5" cstate="print">
            <a:extLst>
              <a:ext uri="{28A0092B-C50C-407E-A947-70E740481C1C}">
                <a14:useLocalDpi xmlns:a14="http://schemas.microsoft.com/office/drawing/2010/main" val="0"/>
              </a:ext>
            </a:extLst>
          </a:blip>
          <a:stretch>
            <a:fillRect/>
          </a:stretch>
        </p:blipFill>
        <p:spPr>
          <a:xfrm>
            <a:off x="762546" y="700407"/>
            <a:ext cx="2121676" cy="1633354"/>
          </a:xfrm>
          <a:prstGeom prst="rect">
            <a:avLst/>
          </a:prstGeom>
        </p:spPr>
      </p:pic>
    </p:spTree>
  </p:cSld>
  <p:clrMapOvr>
    <a:masterClrMapping/>
  </p:clrMapOvr>
  <p:transition advTm="5211">
    <p:blinds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p:nvSpPr>
        <p:spPr>
          <a:xfrm>
            <a:off x="0" y="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0" y="786699"/>
            <a:ext cx="12192000" cy="72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0" y="1870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50000" t="22577" r="33175" b="52295"/>
          <a:stretch>
            <a:fillRect/>
          </a:stretch>
        </p:blipFill>
        <p:spPr>
          <a:xfrm>
            <a:off x="239349" y="144001"/>
            <a:ext cx="638808" cy="536660"/>
          </a:xfrm>
          <a:prstGeom prst="rect">
            <a:avLst/>
          </a:prstGeom>
        </p:spPr>
      </p:pic>
      <p:sp>
        <p:nvSpPr>
          <p:cNvPr id="7" name="矩形 6"/>
          <p:cNvSpPr/>
          <p:nvPr/>
        </p:nvSpPr>
        <p:spPr>
          <a:xfrm>
            <a:off x="922067" y="166109"/>
            <a:ext cx="264687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微软雅黑" panose="020B0503020204020204" charset="-122"/>
                <a:ea typeface="微软雅黑" panose="020B0503020204020204" charset="-122"/>
              </a:rPr>
              <a:t>单击添加文本标题</a:t>
            </a:r>
            <a:endParaRPr lang="zh-CN" altLang="en-US" sz="2400" b="1"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11499697" y="227665"/>
            <a:ext cx="432000" cy="369332"/>
          </a:xfrm>
          <a:prstGeom prst="rect">
            <a:avLst/>
          </a:prstGeom>
        </p:spPr>
        <p:txBody>
          <a:bodyPr wrap="none" lIns="0" tIns="0" rIns="0" bIns="0" anchor="ctr">
            <a:noAutofit/>
          </a:bodyPr>
          <a:lstStyle/>
          <a:p>
            <a:pPr algn="ctr"/>
            <a:fld id="{0C913308-F349-4B6D-A68A-DD1791B4A57B}" type="slidenum">
              <a:rPr lang="zh-CN" altLang="en-US" sz="2665">
                <a:solidFill>
                  <a:srgbClr val="FFC000"/>
                </a:solidFill>
              </a:rPr>
            </a:fld>
            <a:endParaRPr lang="zh-CN" altLang="en-US" sz="2665" dirty="0">
              <a:solidFill>
                <a:srgbClr val="FFC000"/>
              </a:solidFill>
            </a:endParaRPr>
          </a:p>
        </p:txBody>
      </p:sp>
      <p:grpSp>
        <p:nvGrpSpPr>
          <p:cNvPr id="8" name="组合 7"/>
          <p:cNvGrpSpPr/>
          <p:nvPr/>
        </p:nvGrpSpPr>
        <p:grpSpPr>
          <a:xfrm>
            <a:off x="1103446" y="1917541"/>
            <a:ext cx="3072341" cy="1632624"/>
            <a:chOff x="1103446" y="1917541"/>
            <a:chExt cx="3072341" cy="1632624"/>
          </a:xfrm>
        </p:grpSpPr>
        <p:sp>
          <p:nvSpPr>
            <p:cNvPr id="10" name="Text Placeholder 27"/>
            <p:cNvSpPr txBox="1"/>
            <p:nvPr/>
          </p:nvSpPr>
          <p:spPr>
            <a:xfrm>
              <a:off x="1103446" y="2302026"/>
              <a:ext cx="3072341" cy="1248139"/>
            </a:xfrm>
            <a:prstGeom prst="rect">
              <a:avLst/>
            </a:prstGeom>
            <a:solidFill>
              <a:srgbClr val="FFC000">
                <a:alpha val="50000"/>
              </a:srgbClr>
            </a:solidFill>
          </p:spPr>
          <p:txBody>
            <a:bodyPr lIns="109728" tIns="73152" rIns="109728" bIns="0" anchor="t"/>
            <a:lstStyle>
              <a:lvl1pPr marL="0" indent="0" algn="l" defTabSz="914400" rtl="0" eaLnBrk="1" latinLnBrk="0" hangingPunct="1">
                <a:lnSpc>
                  <a:spcPct val="90000"/>
                </a:lnSpc>
                <a:spcBef>
                  <a:spcPts val="1000"/>
                </a:spcBef>
                <a:buFont typeface="Arial" panose="020B0604020202020204" pitchFamily="34" charset="0"/>
                <a:buNone/>
                <a:defRPr sz="1335" b="0" kern="1200" spc="0" baseline="0">
                  <a:solidFill>
                    <a:srgbClr val="968B7F"/>
                  </a:solidFill>
                  <a:latin typeface="+mn-lt"/>
                  <a:ea typeface="+mn-ea"/>
                  <a:cs typeface="WeblySleek UI Light"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11" name="Text Placeholder 27"/>
            <p:cNvSpPr txBox="1"/>
            <p:nvPr/>
          </p:nvSpPr>
          <p:spPr>
            <a:xfrm>
              <a:off x="1871531" y="1934733"/>
              <a:ext cx="2304256" cy="365760"/>
            </a:xfrm>
            <a:prstGeom prst="rect">
              <a:avLst/>
            </a:prstGeom>
            <a:noFill/>
          </p:spPr>
          <p:txBody>
            <a:bodyPr lIns="45720" tIns="0" rIns="0" bIns="0" anchor="ctr"/>
            <a:lstStyle>
              <a:lvl1pPr marL="0" indent="0" algn="r" defTabSz="914400" rtl="0" eaLnBrk="1" latinLnBrk="0" hangingPunct="1">
                <a:lnSpc>
                  <a:spcPct val="90000"/>
                </a:lnSpc>
                <a:spcBef>
                  <a:spcPts val="1000"/>
                </a:spcBef>
                <a:buFont typeface="Arial" panose="020B0604020202020204" pitchFamily="34" charset="0"/>
                <a:buNone/>
                <a:defRPr sz="1735" b="0" kern="1200" spc="80" baseline="0">
                  <a:solidFill>
                    <a:srgbClr val="968B7F"/>
                  </a:solidFill>
                  <a:latin typeface="+mj-lt"/>
                  <a:ea typeface="+mn-ea"/>
                  <a:cs typeface="WeblySleek UI Light"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600" dirty="0">
                  <a:solidFill>
                    <a:schemeClr val="tx1">
                      <a:lumMod val="75000"/>
                      <a:lumOff val="25000"/>
                    </a:schemeClr>
                  </a:solidFill>
                </a:rPr>
                <a:t>填写段落标题</a:t>
              </a:r>
              <a:endParaRPr lang="zh-CN" altLang="en-US" sz="1600" dirty="0">
                <a:solidFill>
                  <a:schemeClr val="tx1">
                    <a:lumMod val="75000"/>
                    <a:lumOff val="25000"/>
                  </a:schemeClr>
                </a:solidFill>
              </a:endParaRPr>
            </a:p>
          </p:txBody>
        </p:sp>
        <p:sp>
          <p:nvSpPr>
            <p:cNvPr id="12" name="同侧圆角矩形 11"/>
            <p:cNvSpPr/>
            <p:nvPr/>
          </p:nvSpPr>
          <p:spPr>
            <a:xfrm>
              <a:off x="1103446" y="1917541"/>
              <a:ext cx="768085" cy="380106"/>
            </a:xfrm>
            <a:prstGeom prst="round2SameRect">
              <a:avLst/>
            </a:prstGeom>
            <a:solidFill>
              <a:srgbClr val="FF0000"/>
            </a:solidFill>
            <a:ln w="7938" cap="flat">
              <a:noFill/>
              <a:prstDash val="solid"/>
              <a:miter lim="800000"/>
            </a:ln>
          </p:spPr>
          <p:txBody>
            <a:bodyPr vert="horz" wrap="square" lIns="91440" tIns="45720" rIns="91440" bIns="45720" numCol="1" anchor="ctr" anchorCtr="0" compatLnSpc="1"/>
            <a:lstStyle/>
            <a:p>
              <a:pPr algn="ctr"/>
              <a:r>
                <a:rPr lang="en-US" altLang="zh-CN" dirty="0" smtClean="0">
                  <a:solidFill>
                    <a:schemeClr val="bg1"/>
                  </a:solidFill>
                  <a:cs typeface="+mn-ea"/>
                </a:rPr>
                <a:t>1</a:t>
              </a:r>
              <a:endParaRPr lang="zh-CN" altLang="en-US" dirty="0">
                <a:solidFill>
                  <a:schemeClr val="bg1"/>
                </a:solidFill>
                <a:cs typeface="+mn-ea"/>
              </a:endParaRPr>
            </a:p>
          </p:txBody>
        </p:sp>
      </p:grpSp>
      <p:grpSp>
        <p:nvGrpSpPr>
          <p:cNvPr id="13" name="组合 12"/>
          <p:cNvGrpSpPr/>
          <p:nvPr/>
        </p:nvGrpSpPr>
        <p:grpSpPr>
          <a:xfrm>
            <a:off x="4555157" y="1917541"/>
            <a:ext cx="3072341" cy="1632624"/>
            <a:chOff x="4555157" y="1917541"/>
            <a:chExt cx="3072341" cy="1632624"/>
          </a:xfrm>
        </p:grpSpPr>
        <p:sp>
          <p:nvSpPr>
            <p:cNvPr id="14" name="Text Placeholder 27"/>
            <p:cNvSpPr txBox="1"/>
            <p:nvPr/>
          </p:nvSpPr>
          <p:spPr>
            <a:xfrm>
              <a:off x="4555157" y="2302026"/>
              <a:ext cx="3072341" cy="1248139"/>
            </a:xfrm>
            <a:prstGeom prst="rect">
              <a:avLst/>
            </a:prstGeom>
            <a:solidFill>
              <a:srgbClr val="FFC000">
                <a:alpha val="50000"/>
              </a:srgbClr>
            </a:solidFill>
          </p:spPr>
          <p:txBody>
            <a:bodyPr lIns="109728" tIns="73152" rIns="109728" bIns="0" anchor="t"/>
            <a:lstStyle>
              <a:lvl1pPr marL="0" indent="0" algn="l" defTabSz="914400" rtl="0" eaLnBrk="1" latinLnBrk="0" hangingPunct="1">
                <a:lnSpc>
                  <a:spcPct val="90000"/>
                </a:lnSpc>
                <a:spcBef>
                  <a:spcPts val="1000"/>
                </a:spcBef>
                <a:buFont typeface="Arial" panose="020B0604020202020204" pitchFamily="34" charset="0"/>
                <a:buNone/>
                <a:defRPr sz="1335" b="0" kern="1200" spc="0" baseline="0">
                  <a:solidFill>
                    <a:srgbClr val="968B7F"/>
                  </a:solidFill>
                  <a:latin typeface="+mn-lt"/>
                  <a:ea typeface="+mn-ea"/>
                  <a:cs typeface="WeblySleek UI Light"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15" name="Text Placeholder 27"/>
            <p:cNvSpPr txBox="1"/>
            <p:nvPr/>
          </p:nvSpPr>
          <p:spPr>
            <a:xfrm>
              <a:off x="5323242" y="1934733"/>
              <a:ext cx="2304256" cy="365760"/>
            </a:xfrm>
            <a:prstGeom prst="rect">
              <a:avLst/>
            </a:prstGeom>
            <a:noFill/>
          </p:spPr>
          <p:txBody>
            <a:bodyPr lIns="45720" tIns="0" rIns="0" bIns="0" anchor="ctr"/>
            <a:lstStyle>
              <a:defPPr>
                <a:defRPr lang="zh-CN"/>
              </a:defPPr>
              <a:lvl1pPr indent="0" algn="r">
                <a:lnSpc>
                  <a:spcPct val="90000"/>
                </a:lnSpc>
                <a:spcBef>
                  <a:spcPts val="1000"/>
                </a:spcBef>
                <a:buFont typeface="Arial" panose="020B0604020202020204" pitchFamily="34" charset="0"/>
                <a:buNone/>
                <a:defRPr sz="1735" b="0" spc="80" baseline="0">
                  <a:solidFill>
                    <a:srgbClr val="D50527"/>
                  </a:solidFill>
                  <a:latin typeface="+mj-lt"/>
                  <a:cs typeface="WeblySleek UI Light" panose="020B0502040204020203" pitchFamily="34"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dirty="0">
                  <a:solidFill>
                    <a:schemeClr val="tx1">
                      <a:lumMod val="75000"/>
                      <a:lumOff val="25000"/>
                    </a:schemeClr>
                  </a:solidFill>
                </a:rPr>
                <a:t>填写段落标题</a:t>
              </a:r>
              <a:endParaRPr lang="zh-CN" altLang="en-US" sz="1600" dirty="0">
                <a:solidFill>
                  <a:schemeClr val="tx1">
                    <a:lumMod val="75000"/>
                    <a:lumOff val="25000"/>
                  </a:schemeClr>
                </a:solidFill>
              </a:endParaRPr>
            </a:p>
          </p:txBody>
        </p:sp>
        <p:sp>
          <p:nvSpPr>
            <p:cNvPr id="16" name="同侧圆角矩形 15"/>
            <p:cNvSpPr/>
            <p:nvPr/>
          </p:nvSpPr>
          <p:spPr>
            <a:xfrm>
              <a:off x="4555157" y="1917541"/>
              <a:ext cx="768085" cy="380106"/>
            </a:xfrm>
            <a:prstGeom prst="round2SameRect">
              <a:avLst/>
            </a:prstGeom>
            <a:solidFill>
              <a:srgbClr val="FF0000"/>
            </a:solidFill>
            <a:ln w="7938" cap="flat">
              <a:noFill/>
              <a:prstDash val="solid"/>
              <a:miter lim="800000"/>
            </a:ln>
          </p:spPr>
          <p:txBody>
            <a:bodyPr vert="horz" wrap="square" lIns="91440" tIns="45720" rIns="91440" bIns="45720" numCol="1" anchor="ctr" anchorCtr="0" compatLnSpc="1"/>
            <a:lstStyle/>
            <a:p>
              <a:pPr algn="ctr"/>
              <a:r>
                <a:rPr lang="en-US" altLang="zh-CN" dirty="0" smtClean="0">
                  <a:solidFill>
                    <a:schemeClr val="bg1"/>
                  </a:solidFill>
                  <a:cs typeface="+mn-ea"/>
                </a:rPr>
                <a:t>2</a:t>
              </a:r>
              <a:endParaRPr lang="zh-CN" altLang="en-US" dirty="0">
                <a:solidFill>
                  <a:schemeClr val="bg1"/>
                </a:solidFill>
                <a:cs typeface="+mn-ea"/>
              </a:endParaRPr>
            </a:p>
          </p:txBody>
        </p:sp>
      </p:grpSp>
      <p:grpSp>
        <p:nvGrpSpPr>
          <p:cNvPr id="17" name="组合 16"/>
          <p:cNvGrpSpPr/>
          <p:nvPr/>
        </p:nvGrpSpPr>
        <p:grpSpPr>
          <a:xfrm>
            <a:off x="8006869" y="1917541"/>
            <a:ext cx="3072341" cy="1632624"/>
            <a:chOff x="8006869" y="1917541"/>
            <a:chExt cx="3072341" cy="1632624"/>
          </a:xfrm>
        </p:grpSpPr>
        <p:sp>
          <p:nvSpPr>
            <p:cNvPr id="18" name="Text Placeholder 27"/>
            <p:cNvSpPr txBox="1"/>
            <p:nvPr/>
          </p:nvSpPr>
          <p:spPr>
            <a:xfrm>
              <a:off x="8006869" y="2302026"/>
              <a:ext cx="3072341" cy="1248139"/>
            </a:xfrm>
            <a:prstGeom prst="rect">
              <a:avLst/>
            </a:prstGeom>
            <a:solidFill>
              <a:srgbClr val="FFC000">
                <a:alpha val="50000"/>
              </a:srgbClr>
            </a:solidFill>
          </p:spPr>
          <p:txBody>
            <a:bodyPr lIns="109728" tIns="73152" rIns="109728" bIns="0" anchor="t"/>
            <a:lstStyle>
              <a:lvl1pPr marL="0" indent="0" algn="l" defTabSz="914400" rtl="0" eaLnBrk="1" latinLnBrk="0" hangingPunct="1">
                <a:lnSpc>
                  <a:spcPct val="90000"/>
                </a:lnSpc>
                <a:spcBef>
                  <a:spcPts val="1000"/>
                </a:spcBef>
                <a:buFont typeface="Arial" panose="020B0604020202020204" pitchFamily="34" charset="0"/>
                <a:buNone/>
                <a:defRPr sz="1335" b="0" kern="1200" spc="0" baseline="0">
                  <a:solidFill>
                    <a:srgbClr val="968B7F"/>
                  </a:solidFill>
                  <a:latin typeface="+mn-lt"/>
                  <a:ea typeface="+mn-ea"/>
                  <a:cs typeface="WeblySleek UI Light"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19" name="Text Placeholder 27"/>
            <p:cNvSpPr txBox="1"/>
            <p:nvPr/>
          </p:nvSpPr>
          <p:spPr>
            <a:xfrm>
              <a:off x="8774954" y="1934733"/>
              <a:ext cx="2304256" cy="365760"/>
            </a:xfrm>
            <a:prstGeom prst="rect">
              <a:avLst/>
            </a:prstGeom>
            <a:noFill/>
          </p:spPr>
          <p:txBody>
            <a:bodyPr lIns="45720" tIns="0" rIns="0" bIns="0" anchor="ctr"/>
            <a:lstStyle>
              <a:defPPr>
                <a:defRPr lang="zh-CN"/>
              </a:defPPr>
              <a:lvl1pPr indent="0" algn="r">
                <a:lnSpc>
                  <a:spcPct val="90000"/>
                </a:lnSpc>
                <a:spcBef>
                  <a:spcPts val="1000"/>
                </a:spcBef>
                <a:buFont typeface="Arial" panose="020B0604020202020204" pitchFamily="34" charset="0"/>
                <a:buNone/>
                <a:defRPr sz="1735" b="0" spc="80" baseline="0">
                  <a:solidFill>
                    <a:srgbClr val="D50527"/>
                  </a:solidFill>
                  <a:latin typeface="+mj-lt"/>
                  <a:cs typeface="WeblySleek UI Light" panose="020B0502040204020203" pitchFamily="34"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dirty="0">
                  <a:solidFill>
                    <a:schemeClr val="tx1">
                      <a:lumMod val="75000"/>
                      <a:lumOff val="25000"/>
                    </a:schemeClr>
                  </a:solidFill>
                </a:rPr>
                <a:t>填写段落标题</a:t>
              </a:r>
              <a:endParaRPr lang="zh-CN" altLang="en-US" sz="1600" dirty="0">
                <a:solidFill>
                  <a:schemeClr val="tx1">
                    <a:lumMod val="75000"/>
                    <a:lumOff val="25000"/>
                  </a:schemeClr>
                </a:solidFill>
              </a:endParaRPr>
            </a:p>
          </p:txBody>
        </p:sp>
        <p:sp>
          <p:nvSpPr>
            <p:cNvPr id="20" name="同侧圆角矩形 19"/>
            <p:cNvSpPr/>
            <p:nvPr/>
          </p:nvSpPr>
          <p:spPr>
            <a:xfrm>
              <a:off x="8006869" y="1917541"/>
              <a:ext cx="768085" cy="380106"/>
            </a:xfrm>
            <a:prstGeom prst="round2SameRect">
              <a:avLst/>
            </a:prstGeom>
            <a:solidFill>
              <a:srgbClr val="FF0000"/>
            </a:solidFill>
            <a:ln w="7938" cap="flat">
              <a:noFill/>
              <a:prstDash val="solid"/>
              <a:miter lim="800000"/>
            </a:ln>
          </p:spPr>
          <p:txBody>
            <a:bodyPr vert="horz" wrap="square" lIns="91440" tIns="45720" rIns="91440" bIns="45720" numCol="1" anchor="ctr" anchorCtr="0" compatLnSpc="1"/>
            <a:lstStyle/>
            <a:p>
              <a:pPr algn="ctr"/>
              <a:r>
                <a:rPr lang="en-US" altLang="zh-CN" dirty="0" smtClean="0">
                  <a:solidFill>
                    <a:schemeClr val="bg1"/>
                  </a:solidFill>
                  <a:cs typeface="+mn-ea"/>
                </a:rPr>
                <a:t>3</a:t>
              </a:r>
              <a:endParaRPr lang="zh-CN" altLang="en-US" dirty="0">
                <a:solidFill>
                  <a:schemeClr val="bg1"/>
                </a:solidFill>
                <a:cs typeface="+mn-ea"/>
              </a:endParaRPr>
            </a:p>
          </p:txBody>
        </p:sp>
      </p:grpSp>
      <p:grpSp>
        <p:nvGrpSpPr>
          <p:cNvPr id="21" name="组合 20"/>
          <p:cNvGrpSpPr/>
          <p:nvPr/>
        </p:nvGrpSpPr>
        <p:grpSpPr>
          <a:xfrm>
            <a:off x="1103446" y="3935035"/>
            <a:ext cx="3072341" cy="1632624"/>
            <a:chOff x="1103446" y="3933765"/>
            <a:chExt cx="3072341" cy="1632624"/>
          </a:xfrm>
        </p:grpSpPr>
        <p:sp>
          <p:nvSpPr>
            <p:cNvPr id="22" name="Text Placeholder 27"/>
            <p:cNvSpPr txBox="1"/>
            <p:nvPr/>
          </p:nvSpPr>
          <p:spPr>
            <a:xfrm>
              <a:off x="1103446" y="4318250"/>
              <a:ext cx="3072341" cy="1248139"/>
            </a:xfrm>
            <a:prstGeom prst="rect">
              <a:avLst/>
            </a:prstGeom>
            <a:solidFill>
              <a:srgbClr val="FFC000">
                <a:alpha val="50000"/>
              </a:srgbClr>
            </a:solidFill>
          </p:spPr>
          <p:txBody>
            <a:bodyPr lIns="109728" tIns="73152" rIns="109728" bIns="0" anchor="t"/>
            <a:lstStyle>
              <a:lvl1pPr marL="0" indent="0" algn="l" defTabSz="914400" rtl="0" eaLnBrk="1" latinLnBrk="0" hangingPunct="1">
                <a:lnSpc>
                  <a:spcPct val="90000"/>
                </a:lnSpc>
                <a:spcBef>
                  <a:spcPts val="1000"/>
                </a:spcBef>
                <a:buFont typeface="Arial" panose="020B0604020202020204" pitchFamily="34" charset="0"/>
                <a:buNone/>
                <a:defRPr sz="1335" b="0" kern="1200" spc="0" baseline="0">
                  <a:solidFill>
                    <a:srgbClr val="968B7F"/>
                  </a:solidFill>
                  <a:latin typeface="+mn-lt"/>
                  <a:ea typeface="+mn-ea"/>
                  <a:cs typeface="WeblySleek UI Light"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23" name="Text Placeholder 27"/>
            <p:cNvSpPr txBox="1"/>
            <p:nvPr/>
          </p:nvSpPr>
          <p:spPr>
            <a:xfrm>
              <a:off x="1871531" y="3950957"/>
              <a:ext cx="2304256" cy="365760"/>
            </a:xfrm>
            <a:prstGeom prst="rect">
              <a:avLst/>
            </a:prstGeom>
            <a:noFill/>
          </p:spPr>
          <p:txBody>
            <a:bodyPr lIns="45720" tIns="0" rIns="0" bIns="0" anchor="ctr"/>
            <a:lstStyle>
              <a:defPPr>
                <a:defRPr lang="zh-CN"/>
              </a:defPPr>
              <a:lvl1pPr indent="0" algn="r">
                <a:lnSpc>
                  <a:spcPct val="90000"/>
                </a:lnSpc>
                <a:spcBef>
                  <a:spcPts val="1000"/>
                </a:spcBef>
                <a:buFont typeface="Arial" panose="020B0604020202020204" pitchFamily="34" charset="0"/>
                <a:buNone/>
                <a:defRPr sz="1735" b="0" spc="80" baseline="0">
                  <a:solidFill>
                    <a:srgbClr val="D50527"/>
                  </a:solidFill>
                  <a:latin typeface="+mj-lt"/>
                  <a:cs typeface="WeblySleek UI Light" panose="020B0502040204020203" pitchFamily="34"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dirty="0">
                  <a:solidFill>
                    <a:schemeClr val="tx1">
                      <a:lumMod val="75000"/>
                      <a:lumOff val="25000"/>
                    </a:schemeClr>
                  </a:solidFill>
                </a:rPr>
                <a:t>填写段落标题</a:t>
              </a:r>
              <a:endParaRPr lang="zh-CN" altLang="en-US" sz="1600" dirty="0">
                <a:solidFill>
                  <a:schemeClr val="tx1">
                    <a:lumMod val="75000"/>
                    <a:lumOff val="25000"/>
                  </a:schemeClr>
                </a:solidFill>
              </a:endParaRPr>
            </a:p>
          </p:txBody>
        </p:sp>
        <p:sp>
          <p:nvSpPr>
            <p:cNvPr id="24" name="同侧圆角矩形 23"/>
            <p:cNvSpPr/>
            <p:nvPr/>
          </p:nvSpPr>
          <p:spPr>
            <a:xfrm>
              <a:off x="1103446" y="3933765"/>
              <a:ext cx="768085" cy="380106"/>
            </a:xfrm>
            <a:prstGeom prst="round2SameRect">
              <a:avLst/>
            </a:prstGeom>
            <a:solidFill>
              <a:srgbClr val="FF0000"/>
            </a:solidFill>
            <a:ln w="7938" cap="flat">
              <a:noFill/>
              <a:prstDash val="solid"/>
              <a:miter lim="800000"/>
            </a:ln>
          </p:spPr>
          <p:txBody>
            <a:bodyPr vert="horz" wrap="square" lIns="91440" tIns="45720" rIns="91440" bIns="45720" numCol="1" anchor="ctr" anchorCtr="0" compatLnSpc="1"/>
            <a:lstStyle/>
            <a:p>
              <a:pPr algn="ctr"/>
              <a:r>
                <a:rPr lang="en-US" altLang="zh-CN" dirty="0" smtClean="0">
                  <a:solidFill>
                    <a:schemeClr val="bg1"/>
                  </a:solidFill>
                  <a:cs typeface="+mn-ea"/>
                </a:rPr>
                <a:t>4</a:t>
              </a:r>
              <a:endParaRPr lang="zh-CN" altLang="en-US" dirty="0">
                <a:solidFill>
                  <a:schemeClr val="bg1"/>
                </a:solidFill>
                <a:cs typeface="+mn-ea"/>
              </a:endParaRPr>
            </a:p>
          </p:txBody>
        </p:sp>
      </p:grpSp>
      <p:grpSp>
        <p:nvGrpSpPr>
          <p:cNvPr id="27" name="组合 26"/>
          <p:cNvGrpSpPr/>
          <p:nvPr/>
        </p:nvGrpSpPr>
        <p:grpSpPr>
          <a:xfrm>
            <a:off x="4555157" y="3933765"/>
            <a:ext cx="3072341" cy="1632624"/>
            <a:chOff x="4555157" y="3933765"/>
            <a:chExt cx="3072341" cy="1632624"/>
          </a:xfrm>
        </p:grpSpPr>
        <p:sp>
          <p:nvSpPr>
            <p:cNvPr id="28" name="Text Placeholder 27"/>
            <p:cNvSpPr txBox="1"/>
            <p:nvPr/>
          </p:nvSpPr>
          <p:spPr>
            <a:xfrm>
              <a:off x="4555157" y="4318250"/>
              <a:ext cx="3072341" cy="1248139"/>
            </a:xfrm>
            <a:prstGeom prst="rect">
              <a:avLst/>
            </a:prstGeom>
            <a:solidFill>
              <a:srgbClr val="FFC000">
                <a:alpha val="50000"/>
              </a:srgbClr>
            </a:solidFill>
          </p:spPr>
          <p:txBody>
            <a:bodyPr lIns="109728" tIns="73152" rIns="109728" bIns="0" anchor="t"/>
            <a:lstStyle>
              <a:lvl1pPr marL="0" indent="0" algn="l" defTabSz="914400" rtl="0" eaLnBrk="1" latinLnBrk="0" hangingPunct="1">
                <a:lnSpc>
                  <a:spcPct val="90000"/>
                </a:lnSpc>
                <a:spcBef>
                  <a:spcPts val="1000"/>
                </a:spcBef>
                <a:buFont typeface="Arial" panose="020B0604020202020204" pitchFamily="34" charset="0"/>
                <a:buNone/>
                <a:defRPr sz="1335" b="0" kern="1200" spc="0" baseline="0">
                  <a:solidFill>
                    <a:srgbClr val="968B7F"/>
                  </a:solidFill>
                  <a:latin typeface="+mn-lt"/>
                  <a:ea typeface="+mn-ea"/>
                  <a:cs typeface="WeblySleek UI Light"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29" name="Text Placeholder 27"/>
            <p:cNvSpPr txBox="1"/>
            <p:nvPr/>
          </p:nvSpPr>
          <p:spPr>
            <a:xfrm>
              <a:off x="5323242" y="3950957"/>
              <a:ext cx="2304256" cy="365760"/>
            </a:xfrm>
            <a:prstGeom prst="rect">
              <a:avLst/>
            </a:prstGeom>
            <a:noFill/>
          </p:spPr>
          <p:txBody>
            <a:bodyPr lIns="45720" tIns="0" rIns="0" bIns="0" anchor="ctr"/>
            <a:lstStyle>
              <a:defPPr>
                <a:defRPr lang="zh-CN"/>
              </a:defPPr>
              <a:lvl1pPr indent="0" algn="r">
                <a:lnSpc>
                  <a:spcPct val="90000"/>
                </a:lnSpc>
                <a:spcBef>
                  <a:spcPts val="1000"/>
                </a:spcBef>
                <a:buFont typeface="Arial" panose="020B0604020202020204" pitchFamily="34" charset="0"/>
                <a:buNone/>
                <a:defRPr sz="1735" b="0" spc="80" baseline="0">
                  <a:solidFill>
                    <a:srgbClr val="D50527"/>
                  </a:solidFill>
                  <a:latin typeface="+mj-lt"/>
                  <a:cs typeface="WeblySleek UI Light" panose="020B0502040204020203" pitchFamily="34"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dirty="0">
                  <a:solidFill>
                    <a:schemeClr val="tx1">
                      <a:lumMod val="75000"/>
                      <a:lumOff val="25000"/>
                    </a:schemeClr>
                  </a:solidFill>
                </a:rPr>
                <a:t>填写段落标题</a:t>
              </a:r>
              <a:endParaRPr lang="zh-CN" altLang="en-US" sz="1600" dirty="0">
                <a:solidFill>
                  <a:schemeClr val="tx1">
                    <a:lumMod val="75000"/>
                    <a:lumOff val="25000"/>
                  </a:schemeClr>
                </a:solidFill>
              </a:endParaRPr>
            </a:p>
          </p:txBody>
        </p:sp>
        <p:sp>
          <p:nvSpPr>
            <p:cNvPr id="30" name="同侧圆角矩形 29"/>
            <p:cNvSpPr/>
            <p:nvPr/>
          </p:nvSpPr>
          <p:spPr>
            <a:xfrm>
              <a:off x="4555157" y="3933765"/>
              <a:ext cx="768085" cy="380106"/>
            </a:xfrm>
            <a:prstGeom prst="round2SameRect">
              <a:avLst/>
            </a:prstGeom>
            <a:solidFill>
              <a:srgbClr val="FF0000"/>
            </a:solidFill>
            <a:ln w="7938" cap="flat">
              <a:noFill/>
              <a:prstDash val="solid"/>
              <a:miter lim="800000"/>
            </a:ln>
          </p:spPr>
          <p:txBody>
            <a:bodyPr vert="horz" wrap="square" lIns="91440" tIns="45720" rIns="91440" bIns="45720" numCol="1" anchor="ctr" anchorCtr="0" compatLnSpc="1"/>
            <a:lstStyle/>
            <a:p>
              <a:pPr algn="ctr"/>
              <a:r>
                <a:rPr lang="en-US" altLang="zh-CN" dirty="0" smtClean="0">
                  <a:solidFill>
                    <a:schemeClr val="bg1"/>
                  </a:solidFill>
                  <a:cs typeface="+mn-ea"/>
                </a:rPr>
                <a:t>5</a:t>
              </a:r>
              <a:endParaRPr lang="zh-CN" altLang="en-US" dirty="0">
                <a:solidFill>
                  <a:schemeClr val="bg1"/>
                </a:solidFill>
                <a:cs typeface="+mn-ea"/>
              </a:endParaRPr>
            </a:p>
          </p:txBody>
        </p:sp>
      </p:grpSp>
      <p:grpSp>
        <p:nvGrpSpPr>
          <p:cNvPr id="31" name="组合 30"/>
          <p:cNvGrpSpPr/>
          <p:nvPr/>
        </p:nvGrpSpPr>
        <p:grpSpPr>
          <a:xfrm>
            <a:off x="8006869" y="3933765"/>
            <a:ext cx="3072341" cy="1632624"/>
            <a:chOff x="8006869" y="3933765"/>
            <a:chExt cx="3072341" cy="1632624"/>
          </a:xfrm>
        </p:grpSpPr>
        <p:sp>
          <p:nvSpPr>
            <p:cNvPr id="32" name="Text Placeholder 27"/>
            <p:cNvSpPr txBox="1"/>
            <p:nvPr/>
          </p:nvSpPr>
          <p:spPr>
            <a:xfrm>
              <a:off x="8006869" y="4318250"/>
              <a:ext cx="3072341" cy="1248139"/>
            </a:xfrm>
            <a:prstGeom prst="rect">
              <a:avLst/>
            </a:prstGeom>
            <a:solidFill>
              <a:srgbClr val="FFC000">
                <a:alpha val="50000"/>
              </a:srgbClr>
            </a:solidFill>
          </p:spPr>
          <p:txBody>
            <a:bodyPr lIns="109728" tIns="73152" rIns="109728" bIns="0" anchor="t"/>
            <a:lstStyle>
              <a:lvl1pPr marL="0" indent="0" algn="l" defTabSz="914400" rtl="0" eaLnBrk="1" latinLnBrk="0" hangingPunct="1">
                <a:lnSpc>
                  <a:spcPct val="90000"/>
                </a:lnSpc>
                <a:spcBef>
                  <a:spcPts val="1000"/>
                </a:spcBef>
                <a:buFont typeface="Arial" panose="020B0604020202020204" pitchFamily="34" charset="0"/>
                <a:buNone/>
                <a:defRPr sz="1335" b="0" kern="1200" spc="0" baseline="0">
                  <a:solidFill>
                    <a:srgbClr val="968B7F"/>
                  </a:solidFill>
                  <a:latin typeface="+mn-lt"/>
                  <a:ea typeface="+mn-ea"/>
                  <a:cs typeface="WeblySleek UI Light"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35" name="Text Placeholder 27"/>
            <p:cNvSpPr txBox="1"/>
            <p:nvPr/>
          </p:nvSpPr>
          <p:spPr>
            <a:xfrm>
              <a:off x="8774954" y="3950957"/>
              <a:ext cx="2304256" cy="365760"/>
            </a:xfrm>
            <a:prstGeom prst="rect">
              <a:avLst/>
            </a:prstGeom>
            <a:noFill/>
          </p:spPr>
          <p:txBody>
            <a:bodyPr lIns="45720" tIns="0" rIns="0" bIns="0" anchor="ctr"/>
            <a:lstStyle>
              <a:defPPr>
                <a:defRPr lang="zh-CN"/>
              </a:defPPr>
              <a:lvl1pPr indent="0" algn="r">
                <a:lnSpc>
                  <a:spcPct val="90000"/>
                </a:lnSpc>
                <a:spcBef>
                  <a:spcPts val="1000"/>
                </a:spcBef>
                <a:buFont typeface="Arial" panose="020B0604020202020204" pitchFamily="34" charset="0"/>
                <a:buNone/>
                <a:defRPr sz="1735" b="0" spc="80" baseline="0">
                  <a:solidFill>
                    <a:srgbClr val="D50527"/>
                  </a:solidFill>
                  <a:latin typeface="+mj-lt"/>
                  <a:cs typeface="WeblySleek UI Light" panose="020B0502040204020203" pitchFamily="34"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dirty="0">
                  <a:solidFill>
                    <a:schemeClr val="tx1">
                      <a:lumMod val="75000"/>
                      <a:lumOff val="25000"/>
                    </a:schemeClr>
                  </a:solidFill>
                </a:rPr>
                <a:t>填写段落标题</a:t>
              </a:r>
              <a:endParaRPr lang="zh-CN" altLang="en-US" sz="1600" dirty="0">
                <a:solidFill>
                  <a:schemeClr val="tx1">
                    <a:lumMod val="75000"/>
                    <a:lumOff val="25000"/>
                  </a:schemeClr>
                </a:solidFill>
              </a:endParaRPr>
            </a:p>
          </p:txBody>
        </p:sp>
        <p:sp>
          <p:nvSpPr>
            <p:cNvPr id="36" name="同侧圆角矩形 35"/>
            <p:cNvSpPr/>
            <p:nvPr/>
          </p:nvSpPr>
          <p:spPr>
            <a:xfrm>
              <a:off x="8006869" y="3933765"/>
              <a:ext cx="768085" cy="380106"/>
            </a:xfrm>
            <a:prstGeom prst="round2SameRect">
              <a:avLst/>
            </a:prstGeom>
            <a:solidFill>
              <a:srgbClr val="FF0000"/>
            </a:solidFill>
            <a:ln w="7938" cap="flat">
              <a:noFill/>
              <a:prstDash val="solid"/>
              <a:miter lim="800000"/>
            </a:ln>
          </p:spPr>
          <p:txBody>
            <a:bodyPr vert="horz" wrap="square" lIns="91440" tIns="45720" rIns="91440" bIns="45720" numCol="1" anchor="ctr" anchorCtr="0" compatLnSpc="1"/>
            <a:lstStyle/>
            <a:p>
              <a:pPr algn="ctr"/>
              <a:r>
                <a:rPr lang="en-US" altLang="zh-CN" dirty="0" smtClean="0">
                  <a:solidFill>
                    <a:schemeClr val="bg1"/>
                  </a:solidFill>
                  <a:cs typeface="+mn-ea"/>
                </a:rPr>
                <a:t>6</a:t>
              </a:r>
              <a:endParaRPr lang="zh-CN" altLang="en-US" dirty="0">
                <a:solidFill>
                  <a:schemeClr val="bg1"/>
                </a:solidFill>
                <a:cs typeface="+mn-ea"/>
              </a:endParaRPr>
            </a:p>
          </p:txBody>
        </p:sp>
      </p:grpSp>
      <p:sp>
        <p:nvSpPr>
          <p:cNvPr id="38" name="TextBox 53"/>
          <p:cNvSpPr txBox="1"/>
          <p:nvPr/>
        </p:nvSpPr>
        <p:spPr>
          <a:xfrm>
            <a:off x="1242536" y="2479980"/>
            <a:ext cx="2800074" cy="707886"/>
          </a:xfrm>
          <a:prstGeom prst="rect">
            <a:avLst/>
          </a:prstGeom>
          <a:noFill/>
        </p:spPr>
        <p:txBody>
          <a:bodyPr wrap="square" rtlCol="0">
            <a:spAutoFit/>
          </a:bodyPr>
          <a:lstStyle/>
          <a:p>
            <a:pPr algn="just">
              <a:lnSpc>
                <a:spcPts val="1600"/>
              </a:lnSpc>
              <a:spcAft>
                <a:spcPts val="800"/>
              </a:spcAft>
            </a:pPr>
            <a:r>
              <a:rPr lang="zh-CN" altLang="en-US" sz="1000" dirty="0">
                <a:solidFill>
                  <a:schemeClr val="tx1">
                    <a:lumMod val="65000"/>
                    <a:lumOff val="35000"/>
                  </a:schemeClr>
                </a:solidFill>
                <a:latin typeface="+mn-ea"/>
              </a:rPr>
              <a:t>您的内容打在这里，或者通过复制您的文本后，在此框中选择粘贴，并选择只保留文字。您的内容打在</a:t>
            </a:r>
            <a:r>
              <a:rPr lang="zh-CN" altLang="en-US" sz="1000" dirty="0" smtClean="0">
                <a:solidFill>
                  <a:schemeClr val="tx1">
                    <a:lumMod val="65000"/>
                    <a:lumOff val="35000"/>
                  </a:schemeClr>
                </a:solidFill>
                <a:latin typeface="+mn-ea"/>
              </a:rPr>
              <a:t>这里。</a:t>
            </a:r>
            <a:endParaRPr lang="zh-CN" altLang="en-US" sz="1000" dirty="0">
              <a:solidFill>
                <a:schemeClr val="tx1">
                  <a:lumMod val="65000"/>
                  <a:lumOff val="35000"/>
                </a:schemeClr>
              </a:solidFill>
              <a:latin typeface="+mn-ea"/>
            </a:endParaRPr>
          </a:p>
        </p:txBody>
      </p:sp>
      <p:sp>
        <p:nvSpPr>
          <p:cNvPr id="39" name="TextBox 53"/>
          <p:cNvSpPr txBox="1"/>
          <p:nvPr/>
        </p:nvSpPr>
        <p:spPr>
          <a:xfrm>
            <a:off x="4691291" y="2479980"/>
            <a:ext cx="2800074" cy="707886"/>
          </a:xfrm>
          <a:prstGeom prst="rect">
            <a:avLst/>
          </a:prstGeom>
          <a:noFill/>
        </p:spPr>
        <p:txBody>
          <a:bodyPr wrap="square" rtlCol="0">
            <a:spAutoFit/>
          </a:bodyPr>
          <a:lstStyle/>
          <a:p>
            <a:pPr algn="just">
              <a:lnSpc>
                <a:spcPts val="1600"/>
              </a:lnSpc>
              <a:spcAft>
                <a:spcPts val="800"/>
              </a:spcAft>
            </a:pPr>
            <a:r>
              <a:rPr lang="zh-CN" altLang="en-US" sz="1000" dirty="0">
                <a:solidFill>
                  <a:schemeClr val="tx1">
                    <a:lumMod val="65000"/>
                    <a:lumOff val="35000"/>
                  </a:schemeClr>
                </a:solidFill>
                <a:latin typeface="+mn-ea"/>
              </a:rPr>
              <a:t>您的内容打在这里，或者通过复制您的文本后，在此框中选择粘贴，并选择只保留文字</a:t>
            </a:r>
            <a:r>
              <a:rPr lang="zh-CN" altLang="en-US" sz="1000" dirty="0" smtClean="0">
                <a:solidFill>
                  <a:schemeClr val="tx1">
                    <a:lumMod val="65000"/>
                    <a:lumOff val="35000"/>
                  </a:schemeClr>
                </a:solidFill>
                <a:latin typeface="+mn-ea"/>
              </a:rPr>
              <a:t>。您的内容打在这里。</a:t>
            </a:r>
            <a:endParaRPr lang="zh-CN" altLang="en-US" sz="1000" dirty="0">
              <a:solidFill>
                <a:schemeClr val="tx1">
                  <a:lumMod val="65000"/>
                  <a:lumOff val="35000"/>
                </a:schemeClr>
              </a:solidFill>
              <a:latin typeface="+mn-ea"/>
            </a:endParaRPr>
          </a:p>
        </p:txBody>
      </p:sp>
      <p:sp>
        <p:nvSpPr>
          <p:cNvPr id="40" name="TextBox 53"/>
          <p:cNvSpPr txBox="1"/>
          <p:nvPr/>
        </p:nvSpPr>
        <p:spPr>
          <a:xfrm>
            <a:off x="8143002" y="2479980"/>
            <a:ext cx="2800074" cy="707886"/>
          </a:xfrm>
          <a:prstGeom prst="rect">
            <a:avLst/>
          </a:prstGeom>
          <a:noFill/>
        </p:spPr>
        <p:txBody>
          <a:bodyPr wrap="square" rtlCol="0">
            <a:spAutoFit/>
          </a:bodyPr>
          <a:lstStyle/>
          <a:p>
            <a:pPr algn="just">
              <a:lnSpc>
                <a:spcPts val="1600"/>
              </a:lnSpc>
              <a:spcAft>
                <a:spcPts val="800"/>
              </a:spcAft>
            </a:pPr>
            <a:r>
              <a:rPr lang="zh-CN" altLang="en-US" sz="1000" dirty="0">
                <a:solidFill>
                  <a:schemeClr val="tx1">
                    <a:lumMod val="65000"/>
                    <a:lumOff val="35000"/>
                  </a:schemeClr>
                </a:solidFill>
                <a:latin typeface="+mn-ea"/>
              </a:rPr>
              <a:t>您的内容打在这里，或者通过复制您的文本后，在此框中选择粘贴，并选择只保留文字</a:t>
            </a:r>
            <a:r>
              <a:rPr lang="zh-CN" altLang="en-US" sz="1000" dirty="0" smtClean="0">
                <a:solidFill>
                  <a:schemeClr val="tx1">
                    <a:lumMod val="65000"/>
                    <a:lumOff val="35000"/>
                  </a:schemeClr>
                </a:solidFill>
                <a:latin typeface="+mn-ea"/>
              </a:rPr>
              <a:t>。您的内容打在这里。</a:t>
            </a:r>
            <a:endParaRPr lang="zh-CN" altLang="en-US" sz="1000" dirty="0">
              <a:solidFill>
                <a:schemeClr val="tx1">
                  <a:lumMod val="65000"/>
                  <a:lumOff val="35000"/>
                </a:schemeClr>
              </a:solidFill>
              <a:latin typeface="+mn-ea"/>
            </a:endParaRPr>
          </a:p>
        </p:txBody>
      </p:sp>
      <p:sp>
        <p:nvSpPr>
          <p:cNvPr id="41" name="TextBox 53"/>
          <p:cNvSpPr txBox="1"/>
          <p:nvPr/>
        </p:nvSpPr>
        <p:spPr>
          <a:xfrm>
            <a:off x="1242536" y="4518330"/>
            <a:ext cx="2800074" cy="707886"/>
          </a:xfrm>
          <a:prstGeom prst="rect">
            <a:avLst/>
          </a:prstGeom>
          <a:noFill/>
        </p:spPr>
        <p:txBody>
          <a:bodyPr wrap="square" rtlCol="0">
            <a:spAutoFit/>
          </a:bodyPr>
          <a:lstStyle/>
          <a:p>
            <a:pPr algn="just">
              <a:lnSpc>
                <a:spcPts val="1600"/>
              </a:lnSpc>
              <a:spcAft>
                <a:spcPts val="800"/>
              </a:spcAft>
            </a:pPr>
            <a:r>
              <a:rPr lang="zh-CN" altLang="en-US" sz="1000" dirty="0">
                <a:solidFill>
                  <a:schemeClr val="tx1">
                    <a:lumMod val="65000"/>
                    <a:lumOff val="35000"/>
                  </a:schemeClr>
                </a:solidFill>
                <a:latin typeface="+mn-ea"/>
              </a:rPr>
              <a:t>您的内容打在这里，或者通过复制您的文本后，在此框中选择粘贴，并选择只保留文字。您的内容打在</a:t>
            </a:r>
            <a:r>
              <a:rPr lang="zh-CN" altLang="en-US" sz="1000" dirty="0" smtClean="0">
                <a:solidFill>
                  <a:schemeClr val="tx1">
                    <a:lumMod val="65000"/>
                    <a:lumOff val="35000"/>
                  </a:schemeClr>
                </a:solidFill>
                <a:latin typeface="+mn-ea"/>
              </a:rPr>
              <a:t>这里。</a:t>
            </a:r>
            <a:endParaRPr lang="zh-CN" altLang="en-US" sz="1000" dirty="0">
              <a:solidFill>
                <a:schemeClr val="tx1">
                  <a:lumMod val="65000"/>
                  <a:lumOff val="35000"/>
                </a:schemeClr>
              </a:solidFill>
              <a:latin typeface="+mn-ea"/>
            </a:endParaRPr>
          </a:p>
        </p:txBody>
      </p:sp>
      <p:sp>
        <p:nvSpPr>
          <p:cNvPr id="42" name="TextBox 53"/>
          <p:cNvSpPr txBox="1"/>
          <p:nvPr/>
        </p:nvSpPr>
        <p:spPr>
          <a:xfrm>
            <a:off x="4691291" y="4518330"/>
            <a:ext cx="2800074" cy="707886"/>
          </a:xfrm>
          <a:prstGeom prst="rect">
            <a:avLst/>
          </a:prstGeom>
          <a:noFill/>
        </p:spPr>
        <p:txBody>
          <a:bodyPr wrap="square" rtlCol="0">
            <a:spAutoFit/>
          </a:bodyPr>
          <a:lstStyle/>
          <a:p>
            <a:pPr algn="just">
              <a:lnSpc>
                <a:spcPts val="1600"/>
              </a:lnSpc>
              <a:spcAft>
                <a:spcPts val="800"/>
              </a:spcAft>
            </a:pPr>
            <a:r>
              <a:rPr lang="zh-CN" altLang="en-US" sz="1000" dirty="0">
                <a:solidFill>
                  <a:schemeClr val="tx1">
                    <a:lumMod val="65000"/>
                    <a:lumOff val="35000"/>
                  </a:schemeClr>
                </a:solidFill>
                <a:latin typeface="+mn-ea"/>
              </a:rPr>
              <a:t>您的内容打在这里，或者通过复制您的文本后，在此框中选择粘贴，并选择只保留文字</a:t>
            </a:r>
            <a:r>
              <a:rPr lang="zh-CN" altLang="en-US" sz="1000" dirty="0" smtClean="0">
                <a:solidFill>
                  <a:schemeClr val="tx1">
                    <a:lumMod val="65000"/>
                    <a:lumOff val="35000"/>
                  </a:schemeClr>
                </a:solidFill>
                <a:latin typeface="+mn-ea"/>
              </a:rPr>
              <a:t>。您的内容打在这里。</a:t>
            </a:r>
            <a:endParaRPr lang="zh-CN" altLang="en-US" sz="1000" dirty="0">
              <a:solidFill>
                <a:schemeClr val="tx1">
                  <a:lumMod val="65000"/>
                  <a:lumOff val="35000"/>
                </a:schemeClr>
              </a:solidFill>
              <a:latin typeface="+mn-ea"/>
            </a:endParaRPr>
          </a:p>
        </p:txBody>
      </p:sp>
      <p:sp>
        <p:nvSpPr>
          <p:cNvPr id="43" name="TextBox 53"/>
          <p:cNvSpPr txBox="1"/>
          <p:nvPr/>
        </p:nvSpPr>
        <p:spPr>
          <a:xfrm>
            <a:off x="8143240" y="4518025"/>
            <a:ext cx="2800350" cy="701040"/>
          </a:xfrm>
          <a:prstGeom prst="rect">
            <a:avLst/>
          </a:prstGeom>
          <a:noFill/>
        </p:spPr>
        <p:txBody>
          <a:bodyPr wrap="square" rtlCol="0">
            <a:spAutoFit/>
          </a:bodyPr>
          <a:lstStyle/>
          <a:p>
            <a:pPr algn="just">
              <a:lnSpc>
                <a:spcPts val="1600"/>
              </a:lnSpc>
              <a:spcAft>
                <a:spcPts val="800"/>
              </a:spcAft>
            </a:pPr>
            <a:r>
              <a:rPr lang="zh-CN" altLang="en-US" sz="1000" dirty="0">
                <a:solidFill>
                  <a:schemeClr val="tx1">
                    <a:lumMod val="65000"/>
                    <a:lumOff val="35000"/>
                  </a:schemeClr>
                </a:solidFill>
                <a:latin typeface="+mn-ea"/>
              </a:rPr>
              <a:t>您的内容打在这里，或者通过复制您的文本后，在此框中选择粘贴，并选择只保留文字</a:t>
            </a:r>
            <a:r>
              <a:rPr lang="zh-CN" altLang="en-US" sz="1000" dirty="0" smtClean="0">
                <a:solidFill>
                  <a:schemeClr val="tx1">
                    <a:lumMod val="65000"/>
                    <a:lumOff val="35000"/>
                  </a:schemeClr>
                </a:solidFill>
                <a:latin typeface="+mn-ea"/>
              </a:rPr>
              <a:t>。您的内容打在这里。</a:t>
            </a:r>
            <a:endParaRPr lang="zh-CN" altLang="en-US" sz="1000" dirty="0">
              <a:solidFill>
                <a:schemeClr val="tx1">
                  <a:lumMod val="65000"/>
                  <a:lumOff val="35000"/>
                </a:schemeClr>
              </a:solidFill>
              <a:latin typeface="+mn-ea"/>
            </a:endParaRPr>
          </a:p>
        </p:txBody>
      </p:sp>
    </p:spTree>
  </p:cSld>
  <p:clrMapOvr>
    <a:masterClrMapping/>
  </p:clrMapOvr>
  <p:transition advTm="4806">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p:nvSpPr>
        <p:spPr>
          <a:xfrm>
            <a:off x="0" y="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0" y="786699"/>
            <a:ext cx="12192000" cy="72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0" y="1870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l="50000" t="22577" r="33175" b="52295"/>
          <a:stretch>
            <a:fillRect/>
          </a:stretch>
        </p:blipFill>
        <p:spPr>
          <a:xfrm>
            <a:off x="239349" y="144001"/>
            <a:ext cx="638808" cy="536660"/>
          </a:xfrm>
          <a:prstGeom prst="rect">
            <a:avLst/>
          </a:prstGeom>
        </p:spPr>
      </p:pic>
      <p:sp>
        <p:nvSpPr>
          <p:cNvPr id="7" name="矩形 6"/>
          <p:cNvSpPr/>
          <p:nvPr/>
        </p:nvSpPr>
        <p:spPr>
          <a:xfrm>
            <a:off x="922067" y="166109"/>
            <a:ext cx="264687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微软雅黑" panose="020B0503020204020204" charset="-122"/>
                <a:ea typeface="微软雅黑" panose="020B0503020204020204" charset="-122"/>
              </a:rPr>
              <a:t>单击添加文本标题</a:t>
            </a:r>
            <a:endParaRPr lang="zh-CN" altLang="en-US" sz="2400" b="1"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11499697" y="227665"/>
            <a:ext cx="432000" cy="369332"/>
          </a:xfrm>
          <a:prstGeom prst="rect">
            <a:avLst/>
          </a:prstGeom>
        </p:spPr>
        <p:txBody>
          <a:bodyPr wrap="none" lIns="0" tIns="0" rIns="0" bIns="0" anchor="ctr">
            <a:noAutofit/>
          </a:bodyPr>
          <a:lstStyle/>
          <a:p>
            <a:pPr algn="ctr"/>
            <a:fld id="{0C913308-F349-4B6D-A68A-DD1791B4A57B}" type="slidenum">
              <a:rPr lang="zh-CN" altLang="en-US" sz="2665">
                <a:solidFill>
                  <a:srgbClr val="FFC000"/>
                </a:solidFill>
              </a:rPr>
            </a:fld>
            <a:endParaRPr lang="zh-CN" altLang="en-US" sz="2665" dirty="0">
              <a:solidFill>
                <a:srgbClr val="FFC000"/>
              </a:solidFill>
            </a:endParaRPr>
          </a:p>
        </p:txBody>
      </p:sp>
      <p:sp>
        <p:nvSpPr>
          <p:cNvPr id="12" name="TextBox 53"/>
          <p:cNvSpPr txBox="1"/>
          <p:nvPr/>
        </p:nvSpPr>
        <p:spPr>
          <a:xfrm>
            <a:off x="7120255" y="1816735"/>
            <a:ext cx="3928110" cy="1463040"/>
          </a:xfrm>
          <a:prstGeom prst="rect">
            <a:avLst/>
          </a:prstGeom>
          <a:noFill/>
        </p:spPr>
        <p:txBody>
          <a:bodyPr wrap="square" rtlCol="0">
            <a:spAutoFit/>
          </a:bodyPr>
          <a:lstStyle/>
          <a:p>
            <a:pPr algn="just">
              <a:lnSpc>
                <a:spcPct val="150000"/>
              </a:lnSpc>
              <a:spcAft>
                <a:spcPts val="800"/>
              </a:spcAft>
            </a:pPr>
            <a:r>
              <a:rPr lang="zh-CN" altLang="en-US" sz="1000" dirty="0">
                <a:solidFill>
                  <a:schemeClr val="tx1"/>
                </a:solidFill>
                <a:latin typeface="+mn-ea"/>
              </a:rPr>
              <a:t>您的内容打在这里，或者通过复制您的文本后，在此框中选择粘贴，并选择只保留文字。您的内容打在</a:t>
            </a:r>
            <a:r>
              <a:rPr lang="zh-CN" altLang="en-US" sz="1000" dirty="0" smtClean="0">
                <a:solidFill>
                  <a:schemeClr val="tx1"/>
                </a:solidFill>
                <a:latin typeface="+mn-ea"/>
              </a:rPr>
              <a:t>这里</a:t>
            </a:r>
            <a:r>
              <a:rPr lang="zh-CN" altLang="en-US" sz="1000" dirty="0">
                <a:solidFill>
                  <a:schemeClr val="tx1"/>
                </a:solidFill>
                <a:latin typeface="+mn-ea"/>
              </a:rPr>
              <a:t>。您的内容打在这里，或者通过复制您的文本后，在此框中选择粘贴，并选择只保留文字</a:t>
            </a:r>
            <a:r>
              <a:rPr lang="zh-CN" altLang="en-US" sz="1000" dirty="0" smtClean="0">
                <a:solidFill>
                  <a:schemeClr val="tx1"/>
                </a:solidFill>
                <a:latin typeface="+mn-ea"/>
              </a:rPr>
              <a:t>。您的内容打在这里，或者通过复制您的文本后，在此框中选择粘贴，并选择只保留文字。您的内容打在这里，或者通过复制您的文本后，在此框中选择粘贴，并选择只保留文字。</a:t>
            </a:r>
            <a:endParaRPr lang="zh-CN" altLang="en-US" sz="1000" dirty="0" smtClean="0">
              <a:solidFill>
                <a:schemeClr val="tx1"/>
              </a:solidFill>
              <a:latin typeface="+mn-ea"/>
            </a:endParaRPr>
          </a:p>
        </p:txBody>
      </p:sp>
      <p:sp>
        <p:nvSpPr>
          <p:cNvPr id="13" name="文本框 12"/>
          <p:cNvSpPr txBox="1"/>
          <p:nvPr/>
        </p:nvSpPr>
        <p:spPr>
          <a:xfrm>
            <a:off x="7120132" y="3368841"/>
            <a:ext cx="1261884" cy="307777"/>
          </a:xfrm>
          <a:prstGeom prst="rect">
            <a:avLst/>
          </a:prstGeom>
          <a:noFill/>
        </p:spPr>
        <p:txBody>
          <a:bodyPr wrap="none" rtlCol="0">
            <a:spAutoFit/>
          </a:bodyPr>
          <a:lstStyle>
            <a:defPPr>
              <a:defRPr lang="zh-CN"/>
            </a:defPPr>
            <a:lvl1pPr>
              <a:defRPr sz="2800" spc="2000">
                <a:gradFill flip="none" rotWithShape="1">
                  <a:gsLst>
                    <a:gs pos="100000">
                      <a:srgbClr val="D49D57"/>
                    </a:gs>
                    <a:gs pos="30000">
                      <a:srgbClr val="F9EDD8"/>
                    </a:gs>
                    <a:gs pos="0">
                      <a:srgbClr val="F4DEBD"/>
                    </a:gs>
                  </a:gsLst>
                  <a:lin ang="5400000" scaled="1"/>
                  <a:tileRect/>
                </a:gradFill>
                <a:latin typeface="微软雅黑" panose="020B0503020204020204" charset="-122"/>
                <a:ea typeface="微软雅黑" panose="020B0503020204020204" charset="-122"/>
              </a:defRPr>
            </a:lvl1pPr>
          </a:lstStyle>
          <a:p>
            <a:r>
              <a:rPr lang="zh-CN" altLang="en-US" sz="1400" spc="0" dirty="0">
                <a:solidFill>
                  <a:schemeClr val="tx1"/>
                </a:solidFill>
                <a:latin typeface="+mj-ea"/>
                <a:ea typeface="+mj-ea"/>
              </a:rPr>
              <a:t>填写类别标题</a:t>
            </a:r>
            <a:endParaRPr lang="zh-CN" altLang="en-US" sz="1400" spc="0" dirty="0">
              <a:solidFill>
                <a:schemeClr val="tx1"/>
              </a:solidFill>
              <a:latin typeface="+mj-ea"/>
              <a:ea typeface="+mj-ea"/>
            </a:endParaRPr>
          </a:p>
        </p:txBody>
      </p:sp>
      <p:sp>
        <p:nvSpPr>
          <p:cNvPr id="14" name="圆角矩形 13"/>
          <p:cNvSpPr/>
          <p:nvPr/>
        </p:nvSpPr>
        <p:spPr>
          <a:xfrm>
            <a:off x="7214235" y="3732695"/>
            <a:ext cx="3729038" cy="45719"/>
          </a:xfrm>
          <a:prstGeom prst="roundRect">
            <a:avLst>
              <a:gd name="adj" fmla="val 50000"/>
            </a:avLst>
          </a:prstGeom>
          <a:solidFill>
            <a:schemeClr val="bg1">
              <a:lumMod val="6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圆角矩形 14"/>
          <p:cNvSpPr/>
          <p:nvPr/>
        </p:nvSpPr>
        <p:spPr>
          <a:xfrm>
            <a:off x="7214235" y="3732695"/>
            <a:ext cx="3013075" cy="45719"/>
          </a:xfrm>
          <a:prstGeom prst="roundRect">
            <a:avLst>
              <a:gd name="adj"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文本框 15"/>
          <p:cNvSpPr txBox="1"/>
          <p:nvPr/>
        </p:nvSpPr>
        <p:spPr>
          <a:xfrm>
            <a:off x="10370662" y="3332585"/>
            <a:ext cx="678391" cy="400110"/>
          </a:xfrm>
          <a:prstGeom prst="rect">
            <a:avLst/>
          </a:prstGeom>
          <a:noFill/>
        </p:spPr>
        <p:txBody>
          <a:bodyPr wrap="none" rtlCol="0" anchor="b">
            <a:spAutoFit/>
          </a:bodyPr>
          <a:lstStyle/>
          <a:p>
            <a:r>
              <a:rPr lang="en-US" altLang="zh-CN" sz="2000" dirty="0" smtClean="0">
                <a:solidFill>
                  <a:schemeClr val="tx1"/>
                </a:solidFill>
              </a:rPr>
              <a:t>85%</a:t>
            </a:r>
            <a:endParaRPr lang="en-US" altLang="zh-CN" sz="2000" dirty="0" smtClean="0">
              <a:solidFill>
                <a:schemeClr val="tx1"/>
              </a:solidFill>
            </a:endParaRPr>
          </a:p>
        </p:txBody>
      </p:sp>
      <p:sp>
        <p:nvSpPr>
          <p:cNvPr id="17" name="文本框 16"/>
          <p:cNvSpPr txBox="1"/>
          <p:nvPr/>
        </p:nvSpPr>
        <p:spPr>
          <a:xfrm>
            <a:off x="7120132" y="3974313"/>
            <a:ext cx="1261884" cy="307777"/>
          </a:xfrm>
          <a:prstGeom prst="rect">
            <a:avLst/>
          </a:prstGeom>
          <a:noFill/>
        </p:spPr>
        <p:txBody>
          <a:bodyPr wrap="none" rtlCol="0">
            <a:spAutoFit/>
          </a:bodyPr>
          <a:lstStyle>
            <a:defPPr>
              <a:defRPr lang="zh-CN"/>
            </a:defPPr>
            <a:lvl1pPr>
              <a:defRPr sz="2800" spc="2000">
                <a:gradFill flip="none" rotWithShape="1">
                  <a:gsLst>
                    <a:gs pos="100000">
                      <a:srgbClr val="D49D57"/>
                    </a:gs>
                    <a:gs pos="30000">
                      <a:srgbClr val="F9EDD8"/>
                    </a:gs>
                    <a:gs pos="0">
                      <a:srgbClr val="F4DEBD"/>
                    </a:gs>
                  </a:gsLst>
                  <a:lin ang="5400000" scaled="1"/>
                  <a:tileRect/>
                </a:gradFill>
                <a:latin typeface="微软雅黑" panose="020B0503020204020204" charset="-122"/>
                <a:ea typeface="微软雅黑" panose="020B0503020204020204" charset="-122"/>
              </a:defRPr>
            </a:lvl1pPr>
          </a:lstStyle>
          <a:p>
            <a:r>
              <a:rPr lang="zh-CN" altLang="en-US" sz="1400" spc="0" dirty="0">
                <a:solidFill>
                  <a:schemeClr val="tx1"/>
                </a:solidFill>
                <a:latin typeface="+mj-ea"/>
                <a:ea typeface="+mj-ea"/>
              </a:rPr>
              <a:t>填写类别标题</a:t>
            </a:r>
            <a:endParaRPr lang="zh-CN" altLang="en-US" sz="1400" spc="0" dirty="0">
              <a:solidFill>
                <a:schemeClr val="tx1"/>
              </a:solidFill>
              <a:latin typeface="+mj-ea"/>
              <a:ea typeface="+mj-ea"/>
            </a:endParaRPr>
          </a:p>
        </p:txBody>
      </p:sp>
      <p:sp>
        <p:nvSpPr>
          <p:cNvPr id="18" name="圆角矩形 17"/>
          <p:cNvSpPr/>
          <p:nvPr/>
        </p:nvSpPr>
        <p:spPr>
          <a:xfrm>
            <a:off x="7214235" y="4338167"/>
            <a:ext cx="3729038" cy="45719"/>
          </a:xfrm>
          <a:prstGeom prst="roundRect">
            <a:avLst>
              <a:gd name="adj" fmla="val 50000"/>
            </a:avLst>
          </a:prstGeom>
          <a:solidFill>
            <a:schemeClr val="bg1">
              <a:lumMod val="6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圆角矩形 18"/>
          <p:cNvSpPr/>
          <p:nvPr/>
        </p:nvSpPr>
        <p:spPr>
          <a:xfrm>
            <a:off x="7214236" y="4338167"/>
            <a:ext cx="1528762" cy="45719"/>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文本框 19"/>
          <p:cNvSpPr txBox="1"/>
          <p:nvPr/>
        </p:nvSpPr>
        <p:spPr>
          <a:xfrm>
            <a:off x="10370662" y="3938057"/>
            <a:ext cx="678391" cy="400110"/>
          </a:xfrm>
          <a:prstGeom prst="rect">
            <a:avLst/>
          </a:prstGeom>
          <a:noFill/>
        </p:spPr>
        <p:txBody>
          <a:bodyPr wrap="none" rtlCol="0" anchor="b">
            <a:spAutoFit/>
          </a:bodyPr>
          <a:lstStyle/>
          <a:p>
            <a:r>
              <a:rPr lang="en-US" altLang="zh-CN" sz="2000" dirty="0" smtClean="0">
                <a:solidFill>
                  <a:schemeClr val="tx1"/>
                </a:solidFill>
              </a:rPr>
              <a:t>40%</a:t>
            </a:r>
            <a:endParaRPr lang="en-US" altLang="zh-CN" sz="2000" dirty="0" smtClean="0">
              <a:solidFill>
                <a:schemeClr val="tx1"/>
              </a:solidFill>
            </a:endParaRPr>
          </a:p>
        </p:txBody>
      </p:sp>
      <p:sp>
        <p:nvSpPr>
          <p:cNvPr id="21" name="文本框 20"/>
          <p:cNvSpPr txBox="1"/>
          <p:nvPr/>
        </p:nvSpPr>
        <p:spPr>
          <a:xfrm>
            <a:off x="7120132" y="4579785"/>
            <a:ext cx="1261884" cy="307777"/>
          </a:xfrm>
          <a:prstGeom prst="rect">
            <a:avLst/>
          </a:prstGeom>
          <a:noFill/>
        </p:spPr>
        <p:txBody>
          <a:bodyPr wrap="none" rtlCol="0">
            <a:spAutoFit/>
          </a:bodyPr>
          <a:lstStyle>
            <a:defPPr>
              <a:defRPr lang="zh-CN"/>
            </a:defPPr>
            <a:lvl1pPr>
              <a:defRPr sz="2800" spc="2000">
                <a:gradFill flip="none" rotWithShape="1">
                  <a:gsLst>
                    <a:gs pos="100000">
                      <a:srgbClr val="D49D57"/>
                    </a:gs>
                    <a:gs pos="30000">
                      <a:srgbClr val="F9EDD8"/>
                    </a:gs>
                    <a:gs pos="0">
                      <a:srgbClr val="F4DEBD"/>
                    </a:gs>
                  </a:gsLst>
                  <a:lin ang="5400000" scaled="1"/>
                  <a:tileRect/>
                </a:gradFill>
                <a:latin typeface="微软雅黑" panose="020B0503020204020204" charset="-122"/>
                <a:ea typeface="微软雅黑" panose="020B0503020204020204" charset="-122"/>
              </a:defRPr>
            </a:lvl1pPr>
          </a:lstStyle>
          <a:p>
            <a:r>
              <a:rPr lang="zh-CN" altLang="en-US" sz="1400" spc="0" dirty="0">
                <a:solidFill>
                  <a:schemeClr val="tx1"/>
                </a:solidFill>
                <a:latin typeface="+mj-ea"/>
                <a:ea typeface="+mj-ea"/>
              </a:rPr>
              <a:t>填写类别标题</a:t>
            </a:r>
            <a:endParaRPr lang="zh-CN" altLang="en-US" sz="1400" spc="0" dirty="0">
              <a:solidFill>
                <a:schemeClr val="tx1"/>
              </a:solidFill>
              <a:latin typeface="+mj-ea"/>
              <a:ea typeface="+mj-ea"/>
            </a:endParaRPr>
          </a:p>
        </p:txBody>
      </p:sp>
      <p:sp>
        <p:nvSpPr>
          <p:cNvPr id="22" name="圆角矩形 21"/>
          <p:cNvSpPr/>
          <p:nvPr/>
        </p:nvSpPr>
        <p:spPr>
          <a:xfrm>
            <a:off x="7214235" y="4943639"/>
            <a:ext cx="3729038" cy="45719"/>
          </a:xfrm>
          <a:prstGeom prst="roundRect">
            <a:avLst>
              <a:gd name="adj" fmla="val 50000"/>
            </a:avLst>
          </a:prstGeom>
          <a:solidFill>
            <a:schemeClr val="bg1">
              <a:lumMod val="6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圆角矩形 22"/>
          <p:cNvSpPr/>
          <p:nvPr/>
        </p:nvSpPr>
        <p:spPr>
          <a:xfrm>
            <a:off x="7214235" y="4943639"/>
            <a:ext cx="2362200" cy="45719"/>
          </a:xfrm>
          <a:prstGeom prst="roundRect">
            <a:avLst>
              <a:gd name="adj"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文本框 23"/>
          <p:cNvSpPr txBox="1"/>
          <p:nvPr/>
        </p:nvSpPr>
        <p:spPr>
          <a:xfrm>
            <a:off x="10370662" y="4543529"/>
            <a:ext cx="678391" cy="400110"/>
          </a:xfrm>
          <a:prstGeom prst="rect">
            <a:avLst/>
          </a:prstGeom>
          <a:noFill/>
        </p:spPr>
        <p:txBody>
          <a:bodyPr wrap="none" rtlCol="0" anchor="b">
            <a:spAutoFit/>
          </a:bodyPr>
          <a:lstStyle/>
          <a:p>
            <a:r>
              <a:rPr lang="en-US" altLang="zh-CN" sz="2000" dirty="0" smtClean="0">
                <a:solidFill>
                  <a:schemeClr val="tx1"/>
                </a:solidFill>
              </a:rPr>
              <a:t>60%</a:t>
            </a:r>
            <a:endParaRPr lang="en-US" altLang="zh-CN" sz="2000" dirty="0" smtClean="0">
              <a:solidFill>
                <a:schemeClr val="tx1"/>
              </a:solidFill>
            </a:endParaRPr>
          </a:p>
        </p:txBody>
      </p:sp>
      <p:sp>
        <p:nvSpPr>
          <p:cNvPr id="25" name="文本框 24"/>
          <p:cNvSpPr txBox="1"/>
          <p:nvPr/>
        </p:nvSpPr>
        <p:spPr>
          <a:xfrm>
            <a:off x="7120132" y="5185258"/>
            <a:ext cx="1261884" cy="307777"/>
          </a:xfrm>
          <a:prstGeom prst="rect">
            <a:avLst/>
          </a:prstGeom>
          <a:noFill/>
        </p:spPr>
        <p:txBody>
          <a:bodyPr wrap="none" rtlCol="0">
            <a:spAutoFit/>
          </a:bodyPr>
          <a:lstStyle>
            <a:defPPr>
              <a:defRPr lang="zh-CN"/>
            </a:defPPr>
            <a:lvl1pPr>
              <a:defRPr sz="2800" spc="2000">
                <a:gradFill flip="none" rotWithShape="1">
                  <a:gsLst>
                    <a:gs pos="100000">
                      <a:srgbClr val="D49D57"/>
                    </a:gs>
                    <a:gs pos="30000">
                      <a:srgbClr val="F9EDD8"/>
                    </a:gs>
                    <a:gs pos="0">
                      <a:srgbClr val="F4DEBD"/>
                    </a:gs>
                  </a:gsLst>
                  <a:lin ang="5400000" scaled="1"/>
                  <a:tileRect/>
                </a:gradFill>
                <a:latin typeface="微软雅黑" panose="020B0503020204020204" charset="-122"/>
                <a:ea typeface="微软雅黑" panose="020B0503020204020204" charset="-122"/>
              </a:defRPr>
            </a:lvl1pPr>
          </a:lstStyle>
          <a:p>
            <a:r>
              <a:rPr lang="zh-CN" altLang="en-US" sz="1400" spc="0" dirty="0">
                <a:solidFill>
                  <a:schemeClr val="tx1"/>
                </a:solidFill>
                <a:latin typeface="+mj-ea"/>
                <a:ea typeface="+mj-ea"/>
              </a:rPr>
              <a:t>填写类别标题</a:t>
            </a:r>
            <a:endParaRPr lang="zh-CN" altLang="en-US" sz="1400" spc="0" dirty="0">
              <a:solidFill>
                <a:schemeClr val="tx1"/>
              </a:solidFill>
              <a:latin typeface="+mj-ea"/>
              <a:ea typeface="+mj-ea"/>
            </a:endParaRPr>
          </a:p>
        </p:txBody>
      </p:sp>
      <p:sp>
        <p:nvSpPr>
          <p:cNvPr id="26" name="圆角矩形 25"/>
          <p:cNvSpPr/>
          <p:nvPr/>
        </p:nvSpPr>
        <p:spPr>
          <a:xfrm>
            <a:off x="7214235" y="5549112"/>
            <a:ext cx="3729038" cy="45719"/>
          </a:xfrm>
          <a:prstGeom prst="roundRect">
            <a:avLst>
              <a:gd name="adj" fmla="val 50000"/>
            </a:avLst>
          </a:prstGeom>
          <a:solidFill>
            <a:schemeClr val="bg1">
              <a:lumMod val="6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圆角矩形 26"/>
          <p:cNvSpPr/>
          <p:nvPr/>
        </p:nvSpPr>
        <p:spPr>
          <a:xfrm>
            <a:off x="7214236" y="5549112"/>
            <a:ext cx="3219450" cy="45719"/>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文本框 27"/>
          <p:cNvSpPr txBox="1"/>
          <p:nvPr/>
        </p:nvSpPr>
        <p:spPr>
          <a:xfrm>
            <a:off x="10370662" y="5149002"/>
            <a:ext cx="678391" cy="400110"/>
          </a:xfrm>
          <a:prstGeom prst="rect">
            <a:avLst/>
          </a:prstGeom>
          <a:noFill/>
        </p:spPr>
        <p:txBody>
          <a:bodyPr wrap="none" rtlCol="0" anchor="b">
            <a:spAutoFit/>
          </a:bodyPr>
          <a:lstStyle/>
          <a:p>
            <a:r>
              <a:rPr lang="en-US" altLang="zh-CN" sz="2000" dirty="0" smtClean="0">
                <a:solidFill>
                  <a:schemeClr val="tx1"/>
                </a:solidFill>
              </a:rPr>
              <a:t>90%</a:t>
            </a:r>
            <a:endParaRPr lang="en-US" altLang="zh-CN" sz="2000" dirty="0" smtClean="0">
              <a:solidFill>
                <a:schemeClr val="tx1"/>
              </a:solidFill>
            </a:endParaRPr>
          </a:p>
        </p:txBody>
      </p:sp>
      <p:graphicFrame>
        <p:nvGraphicFramePr>
          <p:cNvPr id="29" name="图表 28"/>
          <p:cNvGraphicFramePr/>
          <p:nvPr/>
        </p:nvGraphicFramePr>
        <p:xfrm>
          <a:off x="1060076" y="1816734"/>
          <a:ext cx="6402443" cy="3771266"/>
        </p:xfrm>
        <a:graphic>
          <a:graphicData uri="http://schemas.openxmlformats.org/drawingml/2006/chart">
            <c:chart xmlns:c="http://schemas.openxmlformats.org/drawingml/2006/chart" xmlns:r="http://schemas.openxmlformats.org/officeDocument/2006/relationships" r:id="rId1"/>
          </a:graphicData>
        </a:graphic>
      </p:graphicFrame>
    </p:spTree>
    <p:custDataLst>
      <p:tags r:id="rId3"/>
    </p:custDataLst>
  </p:cSld>
  <p:clrMapOvr>
    <a:masterClrMapping/>
  </p:clrMapOvr>
  <p:transition advTm="9576">
    <p:checke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p:nvSpPr>
        <p:spPr>
          <a:xfrm>
            <a:off x="0" y="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0" y="786699"/>
            <a:ext cx="12192000" cy="72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0" y="1870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50000" t="22577" r="33175" b="52295"/>
          <a:stretch>
            <a:fillRect/>
          </a:stretch>
        </p:blipFill>
        <p:spPr>
          <a:xfrm>
            <a:off x="239349" y="144001"/>
            <a:ext cx="638808" cy="536660"/>
          </a:xfrm>
          <a:prstGeom prst="rect">
            <a:avLst/>
          </a:prstGeom>
        </p:spPr>
      </p:pic>
      <p:sp>
        <p:nvSpPr>
          <p:cNvPr id="7" name="矩形 6"/>
          <p:cNvSpPr/>
          <p:nvPr/>
        </p:nvSpPr>
        <p:spPr>
          <a:xfrm>
            <a:off x="922067" y="166109"/>
            <a:ext cx="264687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微软雅黑" panose="020B0503020204020204" charset="-122"/>
                <a:ea typeface="微软雅黑" panose="020B0503020204020204" charset="-122"/>
              </a:rPr>
              <a:t>单击添加文本标题</a:t>
            </a:r>
            <a:endParaRPr lang="zh-CN" altLang="en-US" sz="2400" b="1"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11499697" y="227665"/>
            <a:ext cx="432000" cy="369332"/>
          </a:xfrm>
          <a:prstGeom prst="rect">
            <a:avLst/>
          </a:prstGeom>
        </p:spPr>
        <p:txBody>
          <a:bodyPr wrap="none" lIns="0" tIns="0" rIns="0" bIns="0" anchor="ctr">
            <a:noAutofit/>
          </a:bodyPr>
          <a:lstStyle/>
          <a:p>
            <a:pPr algn="ctr"/>
            <a:fld id="{0C913308-F349-4B6D-A68A-DD1791B4A57B}" type="slidenum">
              <a:rPr lang="zh-CN" altLang="en-US" sz="2665">
                <a:solidFill>
                  <a:srgbClr val="FFC000"/>
                </a:solidFill>
              </a:rPr>
            </a:fld>
            <a:endParaRPr lang="zh-CN" altLang="en-US" sz="2665" dirty="0">
              <a:solidFill>
                <a:srgbClr val="FFC000"/>
              </a:solidFill>
            </a:endParaRPr>
          </a:p>
        </p:txBody>
      </p:sp>
      <p:pic>
        <p:nvPicPr>
          <p:cNvPr id="8" name="图片 7" descr="C:\Users\Administrator\Desktop\rt\QQ截图20170313205322.jpgQQ截图20170313205322"/>
          <p:cNvPicPr>
            <a:picLocks noChangeAspect="1"/>
          </p:cNvPicPr>
          <p:nvPr/>
        </p:nvPicPr>
        <p:blipFill>
          <a:blip r:embed="rId2" cstate="print"/>
          <a:srcRect/>
          <a:stretch>
            <a:fillRect/>
          </a:stretch>
        </p:blipFill>
        <p:spPr>
          <a:xfrm>
            <a:off x="2186940" y="4132580"/>
            <a:ext cx="2047875" cy="1503045"/>
          </a:xfrm>
          <a:prstGeom prst="rect">
            <a:avLst/>
          </a:prstGeom>
        </p:spPr>
      </p:pic>
      <p:pic>
        <p:nvPicPr>
          <p:cNvPr id="10" name="图片 9" descr="C:\Users\Administrator\Desktop\rt\QQ截图20170313205258.jpgQQ截图20170313205258"/>
          <p:cNvPicPr>
            <a:picLocks noChangeAspect="1"/>
          </p:cNvPicPr>
          <p:nvPr/>
        </p:nvPicPr>
        <p:blipFill>
          <a:blip r:embed="rId3" cstate="print"/>
          <a:srcRect/>
          <a:stretch>
            <a:fillRect/>
          </a:stretch>
        </p:blipFill>
        <p:spPr>
          <a:xfrm>
            <a:off x="1231900" y="1860550"/>
            <a:ext cx="3003550" cy="2272030"/>
          </a:xfrm>
          <a:prstGeom prst="rect">
            <a:avLst/>
          </a:prstGeom>
        </p:spPr>
      </p:pic>
      <p:pic>
        <p:nvPicPr>
          <p:cNvPr id="11" name="图片 10" descr="C:\Users\Administrator\Desktop\rt\图片2.png图片2"/>
          <p:cNvPicPr>
            <a:picLocks noChangeAspect="1"/>
          </p:cNvPicPr>
          <p:nvPr/>
        </p:nvPicPr>
        <p:blipFill>
          <a:blip r:embed="rId4" cstate="print"/>
          <a:srcRect/>
          <a:stretch>
            <a:fillRect/>
          </a:stretch>
        </p:blipFill>
        <p:spPr>
          <a:xfrm>
            <a:off x="4235450" y="2909570"/>
            <a:ext cx="1793875" cy="1318895"/>
          </a:xfrm>
          <a:prstGeom prst="rect">
            <a:avLst/>
          </a:prstGeom>
        </p:spPr>
      </p:pic>
      <p:sp>
        <p:nvSpPr>
          <p:cNvPr id="51" name="TextBox 38"/>
          <p:cNvSpPr txBox="1"/>
          <p:nvPr/>
        </p:nvSpPr>
        <p:spPr>
          <a:xfrm>
            <a:off x="6965780" y="2042239"/>
            <a:ext cx="3653043" cy="465435"/>
          </a:xfrm>
          <a:prstGeom prst="rect">
            <a:avLst/>
          </a:prstGeom>
          <a:noFill/>
        </p:spPr>
        <p:txBody>
          <a:bodyPr wrap="square" lIns="83999" tIns="41999" rIns="83999" bIns="41999" rtlCol="0">
            <a:spAutoFit/>
          </a:bodyPr>
          <a:lstStyle/>
          <a:p>
            <a:pPr algn="just">
              <a:lnSpc>
                <a:spcPct val="130000"/>
              </a:lnSpc>
            </a:pPr>
            <a:r>
              <a:rPr lang="zh-CN" altLang="en-US" sz="1000" dirty="0">
                <a:solidFill>
                  <a:schemeClr val="tx1"/>
                </a:solidFill>
                <a:latin typeface="+mn-ea"/>
              </a:rPr>
              <a:t>您的内容打在这里，或者通过复制您的文本后，在此框中选择粘贴，并选择只保留文字。您的内容打在这里。</a:t>
            </a:r>
            <a:endParaRPr lang="zh-CN" altLang="en-US" sz="1000" dirty="0">
              <a:solidFill>
                <a:schemeClr val="tx1"/>
              </a:solidFill>
              <a:latin typeface="+mn-ea"/>
            </a:endParaRPr>
          </a:p>
        </p:txBody>
      </p:sp>
      <p:sp>
        <p:nvSpPr>
          <p:cNvPr id="52" name="圆角矩形 51"/>
          <p:cNvSpPr/>
          <p:nvPr/>
        </p:nvSpPr>
        <p:spPr>
          <a:xfrm>
            <a:off x="7062123" y="1709881"/>
            <a:ext cx="1459577" cy="236145"/>
          </a:xfrm>
          <a:prstGeom prst="roundRect">
            <a:avLst>
              <a:gd name="adj"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solidFill>
                  <a:schemeClr val="bg1"/>
                </a:solidFill>
              </a:rPr>
              <a:t>填写分公司名称</a:t>
            </a:r>
            <a:endParaRPr lang="zh-CN" altLang="en-US" sz="1200" b="1" dirty="0">
              <a:solidFill>
                <a:schemeClr val="bg1"/>
              </a:solidFill>
            </a:endParaRPr>
          </a:p>
        </p:txBody>
      </p:sp>
      <p:sp>
        <p:nvSpPr>
          <p:cNvPr id="53" name="TextBox 38"/>
          <p:cNvSpPr txBox="1"/>
          <p:nvPr/>
        </p:nvSpPr>
        <p:spPr>
          <a:xfrm>
            <a:off x="6965780" y="3135309"/>
            <a:ext cx="3653043" cy="484928"/>
          </a:xfrm>
          <a:prstGeom prst="rect">
            <a:avLst/>
          </a:prstGeom>
          <a:noFill/>
        </p:spPr>
        <p:txBody>
          <a:bodyPr wrap="square" lIns="83999" tIns="41999" rIns="83999" bIns="41999" rtlCol="0">
            <a:spAutoFit/>
          </a:bodyPr>
          <a:lstStyle/>
          <a:p>
            <a:pPr algn="just">
              <a:lnSpc>
                <a:spcPct val="130000"/>
              </a:lnSpc>
            </a:pPr>
            <a:r>
              <a:rPr lang="zh-CN" altLang="en-US" sz="1000" dirty="0">
                <a:solidFill>
                  <a:schemeClr val="tx1"/>
                </a:solidFill>
                <a:latin typeface="+mn-ea"/>
              </a:rPr>
              <a:t>您的内容打在这里，或者通过复制您的文本后，在此框中选择粘贴，并选择只保留文字。您的内容打在这里。</a:t>
            </a:r>
            <a:endParaRPr lang="zh-CN" altLang="en-US" sz="1000" dirty="0">
              <a:solidFill>
                <a:schemeClr val="tx1"/>
              </a:solidFill>
              <a:latin typeface="+mn-ea"/>
            </a:endParaRPr>
          </a:p>
        </p:txBody>
      </p:sp>
      <p:sp>
        <p:nvSpPr>
          <p:cNvPr id="54" name="圆角矩形 53"/>
          <p:cNvSpPr/>
          <p:nvPr/>
        </p:nvSpPr>
        <p:spPr>
          <a:xfrm>
            <a:off x="7062123" y="2802951"/>
            <a:ext cx="1459577" cy="236145"/>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solidFill>
                  <a:schemeClr val="bg1"/>
                </a:solidFill>
              </a:rPr>
              <a:t>填写分公司名称</a:t>
            </a:r>
            <a:endParaRPr lang="zh-CN" altLang="en-US" sz="1200" b="1" dirty="0">
              <a:solidFill>
                <a:schemeClr val="bg1"/>
              </a:solidFill>
            </a:endParaRPr>
          </a:p>
        </p:txBody>
      </p:sp>
      <p:sp>
        <p:nvSpPr>
          <p:cNvPr id="55" name="TextBox 38"/>
          <p:cNvSpPr txBox="1"/>
          <p:nvPr/>
        </p:nvSpPr>
        <p:spPr>
          <a:xfrm>
            <a:off x="6965780" y="4228379"/>
            <a:ext cx="3653043" cy="484928"/>
          </a:xfrm>
          <a:prstGeom prst="rect">
            <a:avLst/>
          </a:prstGeom>
          <a:noFill/>
        </p:spPr>
        <p:txBody>
          <a:bodyPr wrap="square" lIns="83999" tIns="41999" rIns="83999" bIns="41999" rtlCol="0">
            <a:spAutoFit/>
          </a:bodyPr>
          <a:lstStyle/>
          <a:p>
            <a:pPr algn="just">
              <a:lnSpc>
                <a:spcPct val="130000"/>
              </a:lnSpc>
            </a:pPr>
            <a:r>
              <a:rPr lang="zh-CN" altLang="en-US" sz="1000" dirty="0">
                <a:solidFill>
                  <a:schemeClr val="tx1"/>
                </a:solidFill>
                <a:latin typeface="+mn-ea"/>
              </a:rPr>
              <a:t>您的内容打在这里，或者通过复制您的文本后，在此框中选择粘贴，并选择只保留文字。您的内容打在这里。</a:t>
            </a:r>
            <a:endParaRPr lang="zh-CN" altLang="en-US" sz="1000" dirty="0">
              <a:solidFill>
                <a:schemeClr val="tx1"/>
              </a:solidFill>
              <a:latin typeface="+mn-ea"/>
            </a:endParaRPr>
          </a:p>
        </p:txBody>
      </p:sp>
      <p:sp>
        <p:nvSpPr>
          <p:cNvPr id="56" name="圆角矩形 55"/>
          <p:cNvSpPr/>
          <p:nvPr/>
        </p:nvSpPr>
        <p:spPr>
          <a:xfrm>
            <a:off x="7062123" y="3896021"/>
            <a:ext cx="1459577" cy="236145"/>
          </a:xfrm>
          <a:prstGeom prst="roundRect">
            <a:avLst>
              <a:gd name="adj"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solidFill>
                  <a:schemeClr val="bg1"/>
                </a:solidFill>
              </a:rPr>
              <a:t>填写分公司名称</a:t>
            </a:r>
            <a:endParaRPr lang="zh-CN" altLang="en-US" sz="1200" b="1" dirty="0">
              <a:solidFill>
                <a:schemeClr val="bg1"/>
              </a:solidFill>
            </a:endParaRPr>
          </a:p>
        </p:txBody>
      </p:sp>
      <p:sp>
        <p:nvSpPr>
          <p:cNvPr id="57" name="TextBox 38"/>
          <p:cNvSpPr txBox="1"/>
          <p:nvPr/>
        </p:nvSpPr>
        <p:spPr>
          <a:xfrm>
            <a:off x="6965780" y="5321448"/>
            <a:ext cx="3653043" cy="484928"/>
          </a:xfrm>
          <a:prstGeom prst="rect">
            <a:avLst/>
          </a:prstGeom>
          <a:noFill/>
        </p:spPr>
        <p:txBody>
          <a:bodyPr wrap="square" lIns="83999" tIns="41999" rIns="83999" bIns="41999" rtlCol="0">
            <a:spAutoFit/>
          </a:bodyPr>
          <a:lstStyle/>
          <a:p>
            <a:pPr algn="just">
              <a:lnSpc>
                <a:spcPct val="130000"/>
              </a:lnSpc>
            </a:pPr>
            <a:r>
              <a:rPr lang="zh-CN" altLang="en-US" sz="1000" dirty="0">
                <a:solidFill>
                  <a:schemeClr val="tx1"/>
                </a:solidFill>
                <a:latin typeface="+mn-ea"/>
              </a:rPr>
              <a:t>您的内容打在这里，或者通过复制您的文本后，在此框中选择粘贴，并选择只保留文字。您的内容打在这里。</a:t>
            </a:r>
            <a:endParaRPr lang="zh-CN" altLang="en-US" sz="1000" dirty="0">
              <a:solidFill>
                <a:schemeClr val="tx1"/>
              </a:solidFill>
              <a:latin typeface="+mn-ea"/>
            </a:endParaRPr>
          </a:p>
        </p:txBody>
      </p:sp>
      <p:sp>
        <p:nvSpPr>
          <p:cNvPr id="58" name="圆角矩形 57"/>
          <p:cNvSpPr/>
          <p:nvPr/>
        </p:nvSpPr>
        <p:spPr>
          <a:xfrm>
            <a:off x="7062123" y="4989090"/>
            <a:ext cx="1459577" cy="236145"/>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solidFill>
                  <a:schemeClr val="bg1"/>
                </a:solidFill>
              </a:rPr>
              <a:t>填写分公司名称</a:t>
            </a:r>
            <a:endParaRPr lang="zh-CN" altLang="en-US" sz="1200" b="1" dirty="0">
              <a:solidFill>
                <a:schemeClr val="bg1"/>
              </a:solidFill>
            </a:endParaRPr>
          </a:p>
        </p:txBody>
      </p:sp>
    </p:spTree>
    <p:custDataLst>
      <p:tags r:id="rId5"/>
    </p:custDataLst>
  </p:cSld>
  <p:clrMapOvr>
    <a:masterClrMapping/>
  </p:clrMapOvr>
  <p:transition advTm="3884">
    <p:comb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p:nvSpPr>
        <p:spPr>
          <a:xfrm>
            <a:off x="0" y="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0" y="786699"/>
            <a:ext cx="12192000" cy="72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0" y="1870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50000" t="22577" r="33175" b="52295"/>
          <a:stretch>
            <a:fillRect/>
          </a:stretch>
        </p:blipFill>
        <p:spPr>
          <a:xfrm>
            <a:off x="239349" y="144001"/>
            <a:ext cx="638808" cy="536660"/>
          </a:xfrm>
          <a:prstGeom prst="rect">
            <a:avLst/>
          </a:prstGeom>
        </p:spPr>
      </p:pic>
      <p:sp>
        <p:nvSpPr>
          <p:cNvPr id="7" name="矩形 6"/>
          <p:cNvSpPr/>
          <p:nvPr/>
        </p:nvSpPr>
        <p:spPr>
          <a:xfrm>
            <a:off x="922067" y="166109"/>
            <a:ext cx="264687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微软雅黑" panose="020B0503020204020204" charset="-122"/>
                <a:ea typeface="微软雅黑" panose="020B0503020204020204" charset="-122"/>
              </a:rPr>
              <a:t>单击添加文本标题</a:t>
            </a:r>
            <a:endParaRPr lang="zh-CN" altLang="en-US" sz="2400" b="1"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11499697" y="227665"/>
            <a:ext cx="432000" cy="369332"/>
          </a:xfrm>
          <a:prstGeom prst="rect">
            <a:avLst/>
          </a:prstGeom>
        </p:spPr>
        <p:txBody>
          <a:bodyPr wrap="none" lIns="0" tIns="0" rIns="0" bIns="0" anchor="ctr">
            <a:noAutofit/>
          </a:bodyPr>
          <a:lstStyle/>
          <a:p>
            <a:pPr algn="ctr"/>
            <a:fld id="{0C913308-F349-4B6D-A68A-DD1791B4A57B}" type="slidenum">
              <a:rPr lang="zh-CN" altLang="en-US" sz="2665">
                <a:solidFill>
                  <a:srgbClr val="FFC000"/>
                </a:solidFill>
              </a:rPr>
            </a:fld>
            <a:endParaRPr lang="zh-CN" altLang="en-US" sz="2665" dirty="0">
              <a:solidFill>
                <a:srgbClr val="FFC000"/>
              </a:solidFill>
            </a:endParaRPr>
          </a:p>
        </p:txBody>
      </p:sp>
      <p:sp>
        <p:nvSpPr>
          <p:cNvPr id="38" name="椭圆 37"/>
          <p:cNvSpPr/>
          <p:nvPr/>
        </p:nvSpPr>
        <p:spPr>
          <a:xfrm>
            <a:off x="1308100" y="1584672"/>
            <a:ext cx="1916339" cy="1916339"/>
          </a:xfrm>
          <a:prstGeom prst="ellipse">
            <a:avLst/>
          </a:prstGeom>
          <a:blipFill rotWithShape="1">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椭圆 38"/>
          <p:cNvSpPr/>
          <p:nvPr/>
        </p:nvSpPr>
        <p:spPr>
          <a:xfrm>
            <a:off x="1308100" y="3960933"/>
            <a:ext cx="1916339" cy="1916339"/>
          </a:xfrm>
          <a:prstGeom prst="ellipse">
            <a:avLst/>
          </a:prstGeom>
          <a:blipFill rotWithShape="1">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2" name="组合 41"/>
          <p:cNvGrpSpPr/>
          <p:nvPr/>
        </p:nvGrpSpPr>
        <p:grpSpPr>
          <a:xfrm>
            <a:off x="3380064" y="1820447"/>
            <a:ext cx="2316813" cy="1444789"/>
            <a:chOff x="3482934" y="1927530"/>
            <a:chExt cx="2316813" cy="1444789"/>
          </a:xfrm>
        </p:grpSpPr>
        <p:sp>
          <p:nvSpPr>
            <p:cNvPr id="43" name="TextBox 16"/>
            <p:cNvSpPr txBox="1"/>
            <p:nvPr/>
          </p:nvSpPr>
          <p:spPr>
            <a:xfrm>
              <a:off x="3482934" y="2625961"/>
              <a:ext cx="2308266" cy="746358"/>
            </a:xfrm>
            <a:prstGeom prst="rect">
              <a:avLst/>
            </a:prstGeom>
            <a:noFill/>
          </p:spPr>
          <p:txBody>
            <a:bodyPr wrap="square" rtlCol="0">
              <a:spAutoFit/>
            </a:bodyPr>
            <a:lstStyle/>
            <a:p>
              <a:pPr>
                <a:lnSpc>
                  <a:spcPts val="1700"/>
                </a:lnSpc>
              </a:pPr>
              <a:r>
                <a:rPr lang="zh-CN" altLang="en-US" sz="1100" dirty="0">
                  <a:solidFill>
                    <a:schemeClr val="tx1"/>
                  </a:solidFill>
                  <a:latin typeface="+mn-ea"/>
                </a:rPr>
                <a:t>您的内容打在这里，或者通过复制您的文本后，在此框中选择粘贴，并选择只保留文字</a:t>
              </a:r>
              <a:r>
                <a:rPr lang="zh-CN" altLang="en-US" sz="1100" dirty="0" smtClean="0">
                  <a:solidFill>
                    <a:schemeClr val="tx1"/>
                  </a:solidFill>
                  <a:latin typeface="+mn-ea"/>
                </a:rPr>
                <a:t>。</a:t>
              </a:r>
              <a:endParaRPr lang="zh-CN" altLang="en-US" sz="1100" dirty="0" smtClean="0">
                <a:solidFill>
                  <a:schemeClr val="tx1"/>
                </a:solidFill>
                <a:latin typeface="+mn-ea"/>
              </a:endParaRPr>
            </a:p>
          </p:txBody>
        </p:sp>
        <p:sp>
          <p:nvSpPr>
            <p:cNvPr id="44" name="TextBox 13"/>
            <p:cNvSpPr txBox="1"/>
            <p:nvPr/>
          </p:nvSpPr>
          <p:spPr>
            <a:xfrm>
              <a:off x="3482934" y="2144530"/>
              <a:ext cx="1608133" cy="400110"/>
            </a:xfrm>
            <a:prstGeom prst="rect">
              <a:avLst/>
            </a:prstGeom>
            <a:noFill/>
          </p:spPr>
          <p:txBody>
            <a:bodyPr wrap="none" rtlCol="0">
              <a:spAutoFit/>
            </a:bodyPr>
            <a:lstStyle/>
            <a:p>
              <a:r>
                <a:rPr lang="zh-CN" altLang="en-US" sz="2000" dirty="0" smtClean="0">
                  <a:solidFill>
                    <a:schemeClr val="tx1"/>
                  </a:solidFill>
                  <a:latin typeface="+mj-ea"/>
                  <a:ea typeface="+mj-ea"/>
                </a:rPr>
                <a:t>代用名  职位</a:t>
              </a:r>
              <a:endParaRPr lang="zh-CN" altLang="en-US" sz="2000" dirty="0" smtClean="0">
                <a:solidFill>
                  <a:schemeClr val="tx1"/>
                </a:solidFill>
                <a:latin typeface="+mj-ea"/>
                <a:ea typeface="+mj-ea"/>
              </a:endParaRPr>
            </a:p>
          </p:txBody>
        </p:sp>
        <p:sp>
          <p:nvSpPr>
            <p:cNvPr id="45" name="矩形 44"/>
            <p:cNvSpPr/>
            <p:nvPr/>
          </p:nvSpPr>
          <p:spPr>
            <a:xfrm>
              <a:off x="3561966" y="1927530"/>
              <a:ext cx="2237781"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50" name="组合 49"/>
          <p:cNvGrpSpPr/>
          <p:nvPr/>
        </p:nvGrpSpPr>
        <p:grpSpPr>
          <a:xfrm>
            <a:off x="3380064" y="4196708"/>
            <a:ext cx="2316813" cy="1444789"/>
            <a:chOff x="3482934" y="1927530"/>
            <a:chExt cx="2316813" cy="1444789"/>
          </a:xfrm>
        </p:grpSpPr>
        <p:sp>
          <p:nvSpPr>
            <p:cNvPr id="51" name="TextBox 16"/>
            <p:cNvSpPr txBox="1"/>
            <p:nvPr/>
          </p:nvSpPr>
          <p:spPr>
            <a:xfrm>
              <a:off x="3482934" y="2625961"/>
              <a:ext cx="2308266" cy="746358"/>
            </a:xfrm>
            <a:prstGeom prst="rect">
              <a:avLst/>
            </a:prstGeom>
            <a:noFill/>
          </p:spPr>
          <p:txBody>
            <a:bodyPr wrap="square" rtlCol="0">
              <a:spAutoFit/>
            </a:bodyPr>
            <a:lstStyle/>
            <a:p>
              <a:pPr>
                <a:lnSpc>
                  <a:spcPts val="1700"/>
                </a:lnSpc>
              </a:pPr>
              <a:r>
                <a:rPr lang="zh-CN" altLang="en-US" sz="1100" dirty="0">
                  <a:solidFill>
                    <a:schemeClr val="tx1"/>
                  </a:solidFill>
                  <a:latin typeface="+mn-ea"/>
                </a:rPr>
                <a:t>您的内容打在这里，或者通过复制您的文本后，在此框中选择粘贴，并选择只保留文字</a:t>
              </a:r>
              <a:r>
                <a:rPr lang="zh-CN" altLang="en-US" sz="1100" dirty="0" smtClean="0">
                  <a:solidFill>
                    <a:schemeClr val="tx1"/>
                  </a:solidFill>
                  <a:latin typeface="+mn-ea"/>
                </a:rPr>
                <a:t>。</a:t>
              </a:r>
              <a:endParaRPr lang="zh-CN" altLang="en-US" sz="1100" dirty="0" smtClean="0">
                <a:solidFill>
                  <a:schemeClr val="tx1"/>
                </a:solidFill>
                <a:latin typeface="+mn-ea"/>
              </a:endParaRPr>
            </a:p>
          </p:txBody>
        </p:sp>
        <p:sp>
          <p:nvSpPr>
            <p:cNvPr id="52" name="TextBox 13"/>
            <p:cNvSpPr txBox="1"/>
            <p:nvPr/>
          </p:nvSpPr>
          <p:spPr>
            <a:xfrm>
              <a:off x="3482934" y="2144530"/>
              <a:ext cx="1608133" cy="400110"/>
            </a:xfrm>
            <a:prstGeom prst="rect">
              <a:avLst/>
            </a:prstGeom>
            <a:noFill/>
          </p:spPr>
          <p:txBody>
            <a:bodyPr wrap="none" rtlCol="0">
              <a:spAutoFit/>
            </a:bodyPr>
            <a:lstStyle/>
            <a:p>
              <a:r>
                <a:rPr lang="zh-CN" altLang="en-US" sz="2000" dirty="0" smtClean="0">
                  <a:solidFill>
                    <a:schemeClr val="tx1"/>
                  </a:solidFill>
                  <a:latin typeface="+mj-ea"/>
                  <a:ea typeface="+mj-ea"/>
                </a:rPr>
                <a:t>代用名  职位</a:t>
              </a:r>
              <a:endParaRPr lang="zh-CN" altLang="en-US" sz="2000" dirty="0" smtClean="0">
                <a:solidFill>
                  <a:schemeClr val="tx1"/>
                </a:solidFill>
                <a:latin typeface="+mj-ea"/>
                <a:ea typeface="+mj-ea"/>
              </a:endParaRPr>
            </a:p>
          </p:txBody>
        </p:sp>
        <p:sp>
          <p:nvSpPr>
            <p:cNvPr id="53" name="矩形 52"/>
            <p:cNvSpPr/>
            <p:nvPr/>
          </p:nvSpPr>
          <p:spPr>
            <a:xfrm>
              <a:off x="3561966" y="1927530"/>
              <a:ext cx="2237781" cy="457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8" name="椭圆 7"/>
          <p:cNvSpPr/>
          <p:nvPr/>
        </p:nvSpPr>
        <p:spPr>
          <a:xfrm>
            <a:off x="6537291" y="1839863"/>
            <a:ext cx="997284" cy="997284"/>
          </a:xfrm>
          <a:prstGeom prst="ellipse">
            <a:avLst/>
          </a:prstGeom>
          <a:ln w="38100" cap="rnd">
            <a:solidFill>
              <a:srgbClr val="FF0000"/>
            </a:solidFill>
          </a:ln>
          <a:effectLst/>
        </p:spPr>
        <p:style>
          <a:lnRef idx="1">
            <a:schemeClr val="accent1"/>
          </a:lnRef>
          <a:fillRef idx="0">
            <a:schemeClr val="accent1"/>
          </a:fillRef>
          <a:effectRef idx="0">
            <a:schemeClr val="accent1"/>
          </a:effectRef>
          <a:fontRef idx="minor">
            <a:schemeClr val="tx1"/>
          </a:fontRef>
        </p:style>
        <p:txBody>
          <a:bodyPr lIns="0" tIns="0" rIns="0" bIns="0" rtlCol="0" anchor="ctr"/>
          <a:lstStyle/>
          <a:p>
            <a:pPr algn="ctr"/>
            <a:r>
              <a:rPr lang="zh-CN" altLang="en-US" sz="1600" dirty="0">
                <a:solidFill>
                  <a:schemeClr val="tx1"/>
                </a:solidFill>
              </a:rPr>
              <a:t>填写</a:t>
            </a:r>
            <a:endParaRPr lang="zh-CN" altLang="en-US" sz="1600" dirty="0">
              <a:solidFill>
                <a:schemeClr val="tx1"/>
              </a:solidFill>
            </a:endParaRPr>
          </a:p>
          <a:p>
            <a:pPr algn="ctr"/>
            <a:r>
              <a:rPr lang="zh-CN" altLang="en-US" sz="1600" dirty="0">
                <a:solidFill>
                  <a:schemeClr val="tx1"/>
                </a:solidFill>
              </a:rPr>
              <a:t>小标题</a:t>
            </a:r>
            <a:endParaRPr lang="zh-CN" altLang="en-US" sz="1600" dirty="0">
              <a:solidFill>
                <a:schemeClr val="tx1"/>
              </a:solidFill>
            </a:endParaRPr>
          </a:p>
        </p:txBody>
      </p:sp>
      <p:cxnSp>
        <p:nvCxnSpPr>
          <p:cNvPr id="10" name="直接连接符 9"/>
          <p:cNvCxnSpPr/>
          <p:nvPr/>
        </p:nvCxnSpPr>
        <p:spPr>
          <a:xfrm>
            <a:off x="6096000" y="1839863"/>
            <a:ext cx="0" cy="3646073"/>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TextBox 53"/>
          <p:cNvSpPr txBox="1"/>
          <p:nvPr/>
        </p:nvSpPr>
        <p:spPr>
          <a:xfrm>
            <a:off x="7975865" y="1984562"/>
            <a:ext cx="3054531" cy="707886"/>
          </a:xfrm>
          <a:prstGeom prst="rect">
            <a:avLst/>
          </a:prstGeom>
          <a:noFill/>
        </p:spPr>
        <p:txBody>
          <a:bodyPr wrap="square" rtlCol="0">
            <a:spAutoFit/>
          </a:bodyPr>
          <a:lstStyle/>
          <a:p>
            <a:pPr>
              <a:lnSpc>
                <a:spcPts val="1600"/>
              </a:lnSpc>
              <a:spcAft>
                <a:spcPts val="800"/>
              </a:spcAft>
            </a:pPr>
            <a:r>
              <a:rPr lang="zh-CN" altLang="en-US" sz="1000" dirty="0">
                <a:solidFill>
                  <a:schemeClr val="tx1"/>
                </a:solidFill>
                <a:latin typeface="+mn-ea"/>
              </a:rPr>
              <a:t>您的内容打在这里，或者通过复制您的文本后，在此框中选择粘贴，并选择只保留文字。您的内容打在这里，或者通过复制您的文本</a:t>
            </a:r>
            <a:r>
              <a:rPr lang="zh-CN" altLang="en-US" sz="1000" dirty="0" smtClean="0">
                <a:solidFill>
                  <a:schemeClr val="tx1"/>
                </a:solidFill>
                <a:latin typeface="+mn-ea"/>
              </a:rPr>
              <a:t>后。</a:t>
            </a:r>
            <a:endParaRPr lang="zh-CN" altLang="en-US" sz="1000" dirty="0" smtClean="0">
              <a:solidFill>
                <a:schemeClr val="tx1"/>
              </a:solidFill>
              <a:latin typeface="+mn-ea"/>
            </a:endParaRPr>
          </a:p>
        </p:txBody>
      </p:sp>
      <p:sp>
        <p:nvSpPr>
          <p:cNvPr id="14" name="椭圆 13"/>
          <p:cNvSpPr/>
          <p:nvPr/>
        </p:nvSpPr>
        <p:spPr>
          <a:xfrm>
            <a:off x="6537291" y="3122563"/>
            <a:ext cx="997284" cy="997284"/>
          </a:xfrm>
          <a:prstGeom prst="ellipse">
            <a:avLst/>
          </a:prstGeom>
          <a:ln w="38100" cap="rnd">
            <a:solidFill>
              <a:srgbClr val="FFC000"/>
            </a:solidFill>
          </a:ln>
          <a:effectLst/>
        </p:spPr>
        <p:style>
          <a:lnRef idx="1">
            <a:schemeClr val="accent1"/>
          </a:lnRef>
          <a:fillRef idx="0">
            <a:schemeClr val="accent1"/>
          </a:fillRef>
          <a:effectRef idx="0">
            <a:schemeClr val="accent1"/>
          </a:effectRef>
          <a:fontRef idx="minor">
            <a:schemeClr val="tx1"/>
          </a:fontRef>
        </p:style>
        <p:txBody>
          <a:bodyPr lIns="0" tIns="0" rIns="0" bIns="0" rtlCol="0" anchor="ctr"/>
          <a:lstStyle/>
          <a:p>
            <a:pPr algn="ctr"/>
            <a:r>
              <a:rPr lang="zh-CN" altLang="en-US" sz="1600" dirty="0">
                <a:solidFill>
                  <a:schemeClr val="tx1"/>
                </a:solidFill>
              </a:rPr>
              <a:t>填写</a:t>
            </a:r>
            <a:endParaRPr lang="zh-CN" altLang="en-US" sz="1600" dirty="0">
              <a:solidFill>
                <a:schemeClr val="tx1"/>
              </a:solidFill>
            </a:endParaRPr>
          </a:p>
          <a:p>
            <a:pPr algn="ctr"/>
            <a:r>
              <a:rPr lang="zh-CN" altLang="en-US" sz="1600" dirty="0">
                <a:solidFill>
                  <a:schemeClr val="tx1"/>
                </a:solidFill>
              </a:rPr>
              <a:t>小标题</a:t>
            </a:r>
            <a:endParaRPr lang="zh-CN" altLang="en-US" sz="1600" dirty="0">
              <a:solidFill>
                <a:schemeClr val="tx1"/>
              </a:solidFill>
            </a:endParaRPr>
          </a:p>
        </p:txBody>
      </p:sp>
      <p:sp>
        <p:nvSpPr>
          <p:cNvPr id="16" name="TextBox 53"/>
          <p:cNvSpPr txBox="1"/>
          <p:nvPr/>
        </p:nvSpPr>
        <p:spPr>
          <a:xfrm>
            <a:off x="7975865" y="3267262"/>
            <a:ext cx="3054531" cy="481927"/>
          </a:xfrm>
          <a:prstGeom prst="rect">
            <a:avLst/>
          </a:prstGeom>
          <a:noFill/>
        </p:spPr>
        <p:txBody>
          <a:bodyPr wrap="square" rtlCol="0">
            <a:spAutoFit/>
          </a:bodyPr>
          <a:lstStyle/>
          <a:p>
            <a:pPr>
              <a:lnSpc>
                <a:spcPts val="1600"/>
              </a:lnSpc>
              <a:spcAft>
                <a:spcPts val="800"/>
              </a:spcAft>
            </a:pPr>
            <a:r>
              <a:rPr lang="zh-CN" altLang="en-US" sz="1000" dirty="0">
                <a:solidFill>
                  <a:schemeClr val="tx1"/>
                </a:solidFill>
                <a:latin typeface="+mn-ea"/>
              </a:rPr>
              <a:t>您的内容打在这里，或者通过复制您的文本后，在此框中选择粘贴，并选择只保留文字</a:t>
            </a:r>
            <a:r>
              <a:rPr lang="zh-CN" altLang="en-US" sz="1000" dirty="0" smtClean="0">
                <a:solidFill>
                  <a:schemeClr val="tx1"/>
                </a:solidFill>
                <a:latin typeface="+mn-ea"/>
              </a:rPr>
              <a:t>。</a:t>
            </a:r>
            <a:endParaRPr lang="zh-CN" altLang="en-US" sz="1000" dirty="0" smtClean="0">
              <a:solidFill>
                <a:schemeClr val="tx1"/>
              </a:solidFill>
              <a:latin typeface="+mn-ea"/>
            </a:endParaRPr>
          </a:p>
        </p:txBody>
      </p:sp>
      <p:sp>
        <p:nvSpPr>
          <p:cNvPr id="18" name="椭圆 17"/>
          <p:cNvSpPr/>
          <p:nvPr/>
        </p:nvSpPr>
        <p:spPr>
          <a:xfrm>
            <a:off x="6537291" y="4405263"/>
            <a:ext cx="997284" cy="997284"/>
          </a:xfrm>
          <a:prstGeom prst="ellipse">
            <a:avLst/>
          </a:prstGeom>
          <a:ln w="38100" cap="rnd">
            <a:solidFill>
              <a:srgbClr val="FF0000"/>
            </a:solidFill>
          </a:ln>
          <a:effectLst/>
        </p:spPr>
        <p:style>
          <a:lnRef idx="1">
            <a:schemeClr val="accent1"/>
          </a:lnRef>
          <a:fillRef idx="0">
            <a:schemeClr val="accent1"/>
          </a:fillRef>
          <a:effectRef idx="0">
            <a:schemeClr val="accent1"/>
          </a:effectRef>
          <a:fontRef idx="minor">
            <a:schemeClr val="tx1"/>
          </a:fontRef>
        </p:style>
        <p:txBody>
          <a:bodyPr lIns="0" tIns="0" rIns="0" bIns="0" rtlCol="0" anchor="ctr"/>
          <a:lstStyle/>
          <a:p>
            <a:pPr algn="ctr"/>
            <a:r>
              <a:rPr lang="zh-CN" altLang="en-US" sz="1600" dirty="0">
                <a:solidFill>
                  <a:schemeClr val="tx1"/>
                </a:solidFill>
              </a:rPr>
              <a:t>填写</a:t>
            </a:r>
            <a:endParaRPr lang="zh-CN" altLang="en-US" sz="1600" dirty="0">
              <a:solidFill>
                <a:schemeClr val="tx1"/>
              </a:solidFill>
            </a:endParaRPr>
          </a:p>
          <a:p>
            <a:pPr algn="ctr"/>
            <a:r>
              <a:rPr lang="zh-CN" altLang="en-US" sz="1600" dirty="0">
                <a:solidFill>
                  <a:schemeClr val="tx1"/>
                </a:solidFill>
              </a:rPr>
              <a:t>小标题</a:t>
            </a:r>
            <a:endParaRPr lang="zh-CN" altLang="en-US" sz="1600" dirty="0">
              <a:solidFill>
                <a:schemeClr val="tx1"/>
              </a:solidFill>
            </a:endParaRPr>
          </a:p>
        </p:txBody>
      </p:sp>
      <p:sp>
        <p:nvSpPr>
          <p:cNvPr id="20" name="TextBox 53"/>
          <p:cNvSpPr txBox="1"/>
          <p:nvPr/>
        </p:nvSpPr>
        <p:spPr>
          <a:xfrm>
            <a:off x="7975865" y="4549962"/>
            <a:ext cx="3054531" cy="707886"/>
          </a:xfrm>
          <a:prstGeom prst="rect">
            <a:avLst/>
          </a:prstGeom>
          <a:noFill/>
        </p:spPr>
        <p:txBody>
          <a:bodyPr wrap="square" rtlCol="0">
            <a:spAutoFit/>
          </a:bodyPr>
          <a:lstStyle/>
          <a:p>
            <a:pPr>
              <a:lnSpc>
                <a:spcPts val="1600"/>
              </a:lnSpc>
              <a:spcAft>
                <a:spcPts val="800"/>
              </a:spcAft>
            </a:pPr>
            <a:r>
              <a:rPr lang="zh-CN" altLang="en-US" sz="1000" dirty="0">
                <a:solidFill>
                  <a:schemeClr val="tx1"/>
                </a:solidFill>
                <a:latin typeface="+mn-ea"/>
              </a:rPr>
              <a:t>您的内容打在这里，或者通过复制您的文本后，在此框中选择粘贴，并选择只保留文字。您的内容打在</a:t>
            </a:r>
            <a:r>
              <a:rPr lang="zh-CN" altLang="en-US" sz="1000" dirty="0" smtClean="0">
                <a:solidFill>
                  <a:schemeClr val="tx1"/>
                </a:solidFill>
                <a:latin typeface="+mn-ea"/>
              </a:rPr>
              <a:t>这里。</a:t>
            </a:r>
            <a:endParaRPr lang="zh-CN" altLang="en-US" sz="1000" dirty="0" smtClean="0">
              <a:solidFill>
                <a:schemeClr val="tx1"/>
              </a:solidFill>
              <a:latin typeface="+mn-ea"/>
            </a:endParaRPr>
          </a:p>
        </p:txBody>
      </p:sp>
    </p:spTree>
  </p:cSld>
  <p:clrMapOvr>
    <a:masterClrMapping/>
  </p:clrMapOvr>
  <p:transition advTm="4679">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l="-4000" r="-4000"/>
          </a:stretch>
        </a:blipFill>
        <a:effectLst/>
      </p:bgPr>
    </p:bg>
    <p:spTree>
      <p:nvGrpSpPr>
        <p:cNvPr id="1" name=""/>
        <p:cNvGrpSpPr/>
        <p:nvPr/>
      </p:nvGrpSpPr>
      <p:grpSpPr>
        <a:xfrm>
          <a:off x="0" y="0"/>
          <a:ext cx="0" cy="0"/>
          <a:chOff x="0" y="0"/>
          <a:chExt cx="0" cy="0"/>
        </a:xfrm>
      </p:grpSpPr>
      <p:pic>
        <p:nvPicPr>
          <p:cNvPr id="5" name="PA_图片 2"/>
          <p:cNvPicPr>
            <a:picLocks noChangeAspect="1"/>
          </p:cNvPicPr>
          <p:nvPr>
            <p:custDataLst>
              <p:tags r:id="rId2"/>
            </p:custDataLst>
          </p:nvPr>
        </p:nvPicPr>
        <p:blipFill>
          <a:blip r:embed="rId3" cstate="print">
            <a:extLst>
              <a:ext uri="{28A0092B-C50C-407E-A947-70E740481C1C}">
                <a14:useLocalDpi xmlns:a14="http://schemas.microsoft.com/office/drawing/2010/main" val="0"/>
              </a:ext>
            </a:extLst>
          </a:blip>
          <a:stretch>
            <a:fillRect/>
          </a:stretch>
        </p:blipFill>
        <p:spPr>
          <a:xfrm>
            <a:off x="7012964" y="1596804"/>
            <a:ext cx="2121676" cy="1633354"/>
          </a:xfrm>
          <a:prstGeom prst="rect">
            <a:avLst/>
          </a:prstGeom>
        </p:spPr>
      </p:pic>
      <p:sp>
        <p:nvSpPr>
          <p:cNvPr id="6" name="PA_文本框 64"/>
          <p:cNvSpPr txBox="1"/>
          <p:nvPr>
            <p:custDataLst>
              <p:tags r:id="rId4"/>
            </p:custDataLst>
          </p:nvPr>
        </p:nvSpPr>
        <p:spPr>
          <a:xfrm>
            <a:off x="679450" y="1261110"/>
            <a:ext cx="5671820" cy="822960"/>
          </a:xfrm>
          <a:prstGeom prst="rect">
            <a:avLst/>
          </a:prstGeom>
          <a:noFill/>
        </p:spPr>
        <p:txBody>
          <a:bodyPr wrap="square" rtlCol="0">
            <a:spAutoFit/>
          </a:bodyPr>
          <a:lstStyle/>
          <a:p>
            <a:pPr algn="dist"/>
            <a:r>
              <a:rPr lang="zh-CN" altLang="en-US" sz="4800" b="1" dirty="0">
                <a:solidFill>
                  <a:srgbClr val="C00000"/>
                </a:solidFill>
                <a:latin typeface="微软简粗黑" charset="0"/>
                <a:ea typeface="微软简粗黑" charset="0"/>
              </a:rPr>
              <a:t>感谢您的下载观看</a:t>
            </a:r>
            <a:endParaRPr lang="zh-CN" altLang="en-US" sz="4800" b="1" dirty="0">
              <a:solidFill>
                <a:srgbClr val="C00000"/>
              </a:solidFill>
              <a:latin typeface="微软简粗黑" charset="0"/>
              <a:ea typeface="微软简粗黑" charset="0"/>
            </a:endParaRPr>
          </a:p>
        </p:txBody>
      </p:sp>
      <p:sp>
        <p:nvSpPr>
          <p:cNvPr id="7" name="PA_文本框 65"/>
          <p:cNvSpPr txBox="1"/>
          <p:nvPr>
            <p:custDataLst>
              <p:tags r:id="rId5"/>
            </p:custDataLst>
          </p:nvPr>
        </p:nvSpPr>
        <p:spPr>
          <a:xfrm>
            <a:off x="707206" y="2083784"/>
            <a:ext cx="4780915" cy="396240"/>
          </a:xfrm>
          <a:prstGeom prst="rect">
            <a:avLst/>
          </a:prstGeom>
          <a:noFill/>
        </p:spPr>
        <p:txBody>
          <a:bodyPr wrap="none" rtlCol="0">
            <a:spAutoFit/>
          </a:bodyPr>
          <a:lstStyle/>
          <a:p>
            <a:r>
              <a:rPr lang="zh-CN" altLang="en-US" sz="1865" b="1" dirty="0">
                <a:solidFill>
                  <a:srgbClr val="C00000"/>
                </a:solidFill>
                <a:latin typeface="微软雅黑" panose="020B0503020204020204" charset="-122"/>
                <a:ea typeface="微软雅黑" panose="020B0503020204020204" charset="-122"/>
              </a:rPr>
              <a:t>党政机关精品</a:t>
            </a:r>
            <a:r>
              <a:rPr lang="en-US" altLang="zh-CN" sz="1865" b="1" dirty="0">
                <a:solidFill>
                  <a:srgbClr val="C00000"/>
                </a:solidFill>
                <a:latin typeface="微软雅黑" panose="020B0503020204020204" charset="-122"/>
                <a:ea typeface="微软雅黑" panose="020B0503020204020204" charset="-122"/>
              </a:rPr>
              <a:t>/</a:t>
            </a:r>
            <a:r>
              <a:rPr lang="zh-CN" altLang="en-US" sz="1865" b="1" dirty="0">
                <a:solidFill>
                  <a:srgbClr val="C00000"/>
                </a:solidFill>
                <a:latin typeface="微软雅黑" panose="020B0503020204020204" charset="-122"/>
                <a:ea typeface="微软雅黑" panose="020B0503020204020204" charset="-122"/>
              </a:rPr>
              <a:t>工作计划</a:t>
            </a:r>
            <a:r>
              <a:rPr lang="en-US" altLang="zh-CN" sz="1865" b="1" dirty="0">
                <a:solidFill>
                  <a:srgbClr val="C00000"/>
                </a:solidFill>
                <a:latin typeface="微软雅黑" panose="020B0503020204020204" charset="-122"/>
                <a:ea typeface="微软雅黑" panose="020B0503020204020204" charset="-122"/>
              </a:rPr>
              <a:t>/</a:t>
            </a:r>
            <a:r>
              <a:rPr lang="zh-CN" altLang="en-US" sz="1865" b="1" dirty="0">
                <a:solidFill>
                  <a:srgbClr val="C00000"/>
                </a:solidFill>
                <a:latin typeface="微软雅黑" panose="020B0503020204020204" charset="-122"/>
                <a:ea typeface="微软雅黑" panose="020B0503020204020204" charset="-122"/>
              </a:rPr>
              <a:t>工作总结</a:t>
            </a:r>
            <a:r>
              <a:rPr lang="en-US" altLang="zh-CN" sz="1865" b="1" dirty="0">
                <a:solidFill>
                  <a:srgbClr val="C00000"/>
                </a:solidFill>
                <a:latin typeface="微软雅黑" panose="020B0503020204020204" charset="-122"/>
                <a:ea typeface="微软雅黑" panose="020B0503020204020204" charset="-122"/>
              </a:rPr>
              <a:t>/</a:t>
            </a:r>
            <a:r>
              <a:rPr lang="zh-CN" altLang="en-US" sz="1865" b="1" dirty="0">
                <a:solidFill>
                  <a:srgbClr val="C00000"/>
                </a:solidFill>
                <a:latin typeface="微软雅黑" panose="020B0503020204020204" charset="-122"/>
                <a:ea typeface="微软雅黑" panose="020B0503020204020204" charset="-122"/>
              </a:rPr>
              <a:t>精美</a:t>
            </a:r>
            <a:r>
              <a:rPr lang="en-US" altLang="zh-CN" sz="1865" b="1" dirty="0">
                <a:solidFill>
                  <a:srgbClr val="C00000"/>
                </a:solidFill>
                <a:latin typeface="微软雅黑" panose="020B0503020204020204" charset="-122"/>
                <a:ea typeface="微软雅黑" panose="020B0503020204020204" charset="-122"/>
              </a:rPr>
              <a:t>PPT</a:t>
            </a:r>
            <a:endParaRPr lang="en-US" altLang="zh-CN" sz="1865" b="1" dirty="0">
              <a:solidFill>
                <a:srgbClr val="C00000"/>
              </a:solidFill>
              <a:latin typeface="微软雅黑" panose="020B0503020204020204" charset="-122"/>
              <a:ea typeface="微软雅黑" panose="020B0503020204020204" charset="-122"/>
            </a:endParaRPr>
          </a:p>
        </p:txBody>
      </p:sp>
      <p:pic>
        <p:nvPicPr>
          <p:cNvPr id="8" name="PA_图片 68"/>
          <p:cNvPicPr>
            <a:picLocks noChangeAspect="1"/>
          </p:cNvPicPr>
          <p:nvPr>
            <p:custDataLst>
              <p:tags r:id="rId6"/>
            </p:custDataLst>
          </p:nvPr>
        </p:nvPicPr>
        <p:blipFill>
          <a:blip r:embed="rId7" cstate="print">
            <a:extLst>
              <a:ext uri="{BEBA8EAE-BF5A-486C-A8C5-ECC9F3942E4B}">
                <a14:imgProps xmlns:a14="http://schemas.microsoft.com/office/drawing/2010/main">
                  <a14:imgLayer r:embed="rId8">
                    <a14:imgEffect>
                      <a14:brightnessContrast contrast="200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1045396" y="3478787"/>
            <a:ext cx="3744416" cy="2784396"/>
          </a:xfrm>
          <a:prstGeom prst="rect">
            <a:avLst/>
          </a:prstGeom>
          <a:effectLst/>
        </p:spPr>
      </p:pic>
      <p:grpSp>
        <p:nvGrpSpPr>
          <p:cNvPr id="9" name="PA_组合 550"/>
          <p:cNvGrpSpPr/>
          <p:nvPr>
            <p:custDataLst>
              <p:tags r:id="rId9"/>
            </p:custDataLst>
          </p:nvPr>
        </p:nvGrpSpPr>
        <p:grpSpPr bwMode="auto">
          <a:xfrm>
            <a:off x="1885643" y="3135543"/>
            <a:ext cx="2424116" cy="2422392"/>
            <a:chOff x="295" y="3475"/>
            <a:chExt cx="1407" cy="1407"/>
          </a:xfrm>
        </p:grpSpPr>
        <p:sp>
          <p:nvSpPr>
            <p:cNvPr id="10"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p:spPr>
          <p:txBody>
            <a:bodyPr wrap="none" anchor="ctr"/>
            <a:lstStyle/>
            <a:p>
              <a:pPr>
                <a:defRPr/>
              </a:pPr>
              <a:endParaRPr lang="zh-CN" altLang="en-US" sz="2400">
                <a:solidFill>
                  <a:prstClr val="black"/>
                </a:solidFill>
              </a:endParaRPr>
            </a:p>
          </p:txBody>
        </p:sp>
        <p:grpSp>
          <p:nvGrpSpPr>
            <p:cNvPr id="11" name="Group 552"/>
            <p:cNvGrpSpPr/>
            <p:nvPr/>
          </p:nvGrpSpPr>
          <p:grpSpPr bwMode="auto">
            <a:xfrm>
              <a:off x="473" y="3657"/>
              <a:ext cx="1057" cy="1055"/>
              <a:chOff x="-6057" y="-2209"/>
              <a:chExt cx="2219" cy="2219"/>
            </a:xfrm>
          </p:grpSpPr>
          <p:sp>
            <p:nvSpPr>
              <p:cNvPr id="12" name="Oval 553"/>
              <p:cNvSpPr>
                <a:spLocks noChangeArrowheads="1"/>
              </p:cNvSpPr>
              <p:nvPr/>
            </p:nvSpPr>
            <p:spPr bwMode="auto">
              <a:xfrm>
                <a:off x="-6056" y="-2132"/>
                <a:ext cx="2132" cy="2132"/>
              </a:xfrm>
              <a:prstGeom prst="ellipse">
                <a:avLst/>
              </a:prstGeom>
              <a:gradFill rotWithShape="1">
                <a:gsLst>
                  <a:gs pos="0">
                    <a:schemeClr val="bg1"/>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sz="2400">
                  <a:solidFill>
                    <a:prstClr val="black"/>
                  </a:solidFill>
                </a:endParaRPr>
              </a:p>
            </p:txBody>
          </p:sp>
          <p:grpSp>
            <p:nvGrpSpPr>
              <p:cNvPr id="13" name="Group 554"/>
              <p:cNvGrpSpPr/>
              <p:nvPr/>
            </p:nvGrpSpPr>
            <p:grpSpPr bwMode="auto">
              <a:xfrm>
                <a:off x="-6057" y="-2209"/>
                <a:ext cx="2219" cy="2219"/>
                <a:chOff x="-4061" y="-880"/>
                <a:chExt cx="2219" cy="2219"/>
              </a:xfrm>
            </p:grpSpPr>
            <p:grpSp>
              <p:nvGrpSpPr>
                <p:cNvPr id="14" name="Group 555"/>
                <p:cNvGrpSpPr/>
                <p:nvPr/>
              </p:nvGrpSpPr>
              <p:grpSpPr bwMode="auto">
                <a:xfrm>
                  <a:off x="-4061" y="-880"/>
                  <a:ext cx="2219" cy="2219"/>
                  <a:chOff x="-3925" y="-789"/>
                  <a:chExt cx="2219" cy="2219"/>
                </a:xfrm>
              </p:grpSpPr>
              <p:grpSp>
                <p:nvGrpSpPr>
                  <p:cNvPr id="29" name="Group 556"/>
                  <p:cNvGrpSpPr>
                    <a:grpSpLocks noChangeAspect="1"/>
                  </p:cNvGrpSpPr>
                  <p:nvPr/>
                </p:nvGrpSpPr>
                <p:grpSpPr bwMode="auto">
                  <a:xfrm>
                    <a:off x="-3925" y="-788"/>
                    <a:ext cx="2219" cy="2202"/>
                    <a:chOff x="168" y="696"/>
                    <a:chExt cx="1429" cy="1429"/>
                  </a:xfrm>
                </p:grpSpPr>
                <p:grpSp>
                  <p:nvGrpSpPr>
                    <p:cNvPr id="37" name="Group 557"/>
                    <p:cNvGrpSpPr>
                      <a:grpSpLocks noChangeAspect="1"/>
                    </p:cNvGrpSpPr>
                    <p:nvPr/>
                  </p:nvGrpSpPr>
                  <p:grpSpPr bwMode="auto">
                    <a:xfrm>
                      <a:off x="854" y="696"/>
                      <a:ext cx="56" cy="1429"/>
                      <a:chOff x="845" y="696"/>
                      <a:chExt cx="56" cy="1429"/>
                    </a:xfrm>
                  </p:grpSpPr>
                  <p:sp>
                    <p:nvSpPr>
                      <p:cNvPr id="41" name="AutoShape 55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sp>
                    <p:nvSpPr>
                      <p:cNvPr id="42" name="AutoShape 55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grpSp>
                <p:grpSp>
                  <p:nvGrpSpPr>
                    <p:cNvPr id="38" name="Group 560"/>
                    <p:cNvGrpSpPr>
                      <a:grpSpLocks noChangeAspect="1"/>
                    </p:cNvGrpSpPr>
                    <p:nvPr/>
                  </p:nvGrpSpPr>
                  <p:grpSpPr bwMode="auto">
                    <a:xfrm rot="5400000">
                      <a:off x="855" y="696"/>
                      <a:ext cx="56" cy="1429"/>
                      <a:chOff x="845" y="696"/>
                      <a:chExt cx="56" cy="1429"/>
                    </a:xfrm>
                  </p:grpSpPr>
                  <p:sp>
                    <p:nvSpPr>
                      <p:cNvPr id="39" name="AutoShape 561"/>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sp>
                    <p:nvSpPr>
                      <p:cNvPr id="40" name="AutoShape 562"/>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grpSp>
              </p:grpSp>
              <p:grpSp>
                <p:nvGrpSpPr>
                  <p:cNvPr id="30" name="Group 563"/>
                  <p:cNvGrpSpPr>
                    <a:grpSpLocks noChangeAspect="1"/>
                  </p:cNvGrpSpPr>
                  <p:nvPr/>
                </p:nvGrpSpPr>
                <p:grpSpPr bwMode="auto">
                  <a:xfrm rot="2700000">
                    <a:off x="-3928" y="-780"/>
                    <a:ext cx="2219" cy="2202"/>
                    <a:chOff x="168" y="696"/>
                    <a:chExt cx="1429" cy="1429"/>
                  </a:xfrm>
                </p:grpSpPr>
                <p:grpSp>
                  <p:nvGrpSpPr>
                    <p:cNvPr id="31" name="Group 564"/>
                    <p:cNvGrpSpPr>
                      <a:grpSpLocks noChangeAspect="1"/>
                    </p:cNvGrpSpPr>
                    <p:nvPr/>
                  </p:nvGrpSpPr>
                  <p:grpSpPr bwMode="auto">
                    <a:xfrm>
                      <a:off x="854" y="696"/>
                      <a:ext cx="56" cy="1429"/>
                      <a:chOff x="845" y="696"/>
                      <a:chExt cx="56" cy="1429"/>
                    </a:xfrm>
                  </p:grpSpPr>
                  <p:sp>
                    <p:nvSpPr>
                      <p:cNvPr id="35" name="AutoShape 565"/>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sp>
                    <p:nvSpPr>
                      <p:cNvPr id="36" name="AutoShape 566"/>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grpSp>
                <p:grpSp>
                  <p:nvGrpSpPr>
                    <p:cNvPr id="32" name="Group 567"/>
                    <p:cNvGrpSpPr>
                      <a:grpSpLocks noChangeAspect="1"/>
                    </p:cNvGrpSpPr>
                    <p:nvPr/>
                  </p:nvGrpSpPr>
                  <p:grpSpPr bwMode="auto">
                    <a:xfrm rot="5400000">
                      <a:off x="855" y="696"/>
                      <a:ext cx="56" cy="1429"/>
                      <a:chOff x="845" y="696"/>
                      <a:chExt cx="56" cy="1429"/>
                    </a:xfrm>
                  </p:grpSpPr>
                  <p:sp>
                    <p:nvSpPr>
                      <p:cNvPr id="33" name="AutoShape 56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sp>
                    <p:nvSpPr>
                      <p:cNvPr id="34" name="AutoShape 56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grpSp>
              </p:grpSp>
            </p:grpSp>
            <p:grpSp>
              <p:nvGrpSpPr>
                <p:cNvPr id="15" name="Group 570"/>
                <p:cNvGrpSpPr/>
                <p:nvPr/>
              </p:nvGrpSpPr>
              <p:grpSpPr bwMode="auto">
                <a:xfrm rot="1320000">
                  <a:off x="-3746" y="-522"/>
                  <a:ext cx="1555" cy="1554"/>
                  <a:chOff x="-3925" y="-789"/>
                  <a:chExt cx="2219" cy="2219"/>
                </a:xfrm>
              </p:grpSpPr>
              <p:grpSp>
                <p:nvGrpSpPr>
                  <p:cNvPr id="16" name="Group 571"/>
                  <p:cNvGrpSpPr>
                    <a:grpSpLocks noChangeAspect="1"/>
                  </p:cNvGrpSpPr>
                  <p:nvPr/>
                </p:nvGrpSpPr>
                <p:grpSpPr bwMode="auto">
                  <a:xfrm>
                    <a:off x="-3925" y="-788"/>
                    <a:ext cx="2219" cy="2202"/>
                    <a:chOff x="168" y="696"/>
                    <a:chExt cx="1429" cy="1429"/>
                  </a:xfrm>
                </p:grpSpPr>
                <p:grpSp>
                  <p:nvGrpSpPr>
                    <p:cNvPr id="23" name="Group 572"/>
                    <p:cNvGrpSpPr>
                      <a:grpSpLocks noChangeAspect="1"/>
                    </p:cNvGrpSpPr>
                    <p:nvPr/>
                  </p:nvGrpSpPr>
                  <p:grpSpPr bwMode="auto">
                    <a:xfrm>
                      <a:off x="854" y="696"/>
                      <a:ext cx="56" cy="1429"/>
                      <a:chOff x="845" y="696"/>
                      <a:chExt cx="56" cy="1429"/>
                    </a:xfrm>
                  </p:grpSpPr>
                  <p:sp>
                    <p:nvSpPr>
                      <p:cNvPr id="27" name="AutoShape 57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sp>
                    <p:nvSpPr>
                      <p:cNvPr id="28" name="AutoShape 57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grpSp>
                <p:grpSp>
                  <p:nvGrpSpPr>
                    <p:cNvPr id="24" name="Group 575"/>
                    <p:cNvGrpSpPr>
                      <a:grpSpLocks noChangeAspect="1"/>
                    </p:cNvGrpSpPr>
                    <p:nvPr/>
                  </p:nvGrpSpPr>
                  <p:grpSpPr bwMode="auto">
                    <a:xfrm rot="5400000">
                      <a:off x="855" y="696"/>
                      <a:ext cx="56" cy="1429"/>
                      <a:chOff x="845" y="696"/>
                      <a:chExt cx="56" cy="1429"/>
                    </a:xfrm>
                  </p:grpSpPr>
                  <p:sp>
                    <p:nvSpPr>
                      <p:cNvPr id="25" name="AutoShape 576"/>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sp>
                    <p:nvSpPr>
                      <p:cNvPr id="26" name="AutoShape 577"/>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grpSp>
              </p:grpSp>
              <p:grpSp>
                <p:nvGrpSpPr>
                  <p:cNvPr id="17" name="Group 578"/>
                  <p:cNvGrpSpPr>
                    <a:grpSpLocks noChangeAspect="1"/>
                  </p:cNvGrpSpPr>
                  <p:nvPr/>
                </p:nvGrpSpPr>
                <p:grpSpPr bwMode="auto">
                  <a:xfrm rot="2700000">
                    <a:off x="-3928" y="-780"/>
                    <a:ext cx="2219" cy="2202"/>
                    <a:chOff x="168" y="696"/>
                    <a:chExt cx="1429" cy="1429"/>
                  </a:xfrm>
                </p:grpSpPr>
                <p:grpSp>
                  <p:nvGrpSpPr>
                    <p:cNvPr id="18" name="Group 579"/>
                    <p:cNvGrpSpPr>
                      <a:grpSpLocks noChangeAspect="1"/>
                    </p:cNvGrpSpPr>
                    <p:nvPr/>
                  </p:nvGrpSpPr>
                  <p:grpSpPr bwMode="auto">
                    <a:xfrm>
                      <a:off x="854" y="696"/>
                      <a:ext cx="56" cy="1429"/>
                      <a:chOff x="845" y="696"/>
                      <a:chExt cx="56" cy="1429"/>
                    </a:xfrm>
                  </p:grpSpPr>
                  <p:sp>
                    <p:nvSpPr>
                      <p:cNvPr id="21" name="AutoShape 580"/>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sp>
                    <p:nvSpPr>
                      <p:cNvPr id="22" name="AutoShape 581"/>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grpSp>
                <p:grpSp>
                  <p:nvGrpSpPr>
                    <p:cNvPr id="19" name="Group 582"/>
                    <p:cNvGrpSpPr>
                      <a:grpSpLocks noChangeAspect="1"/>
                    </p:cNvGrpSpPr>
                    <p:nvPr/>
                  </p:nvGrpSpPr>
                  <p:grpSpPr bwMode="auto">
                    <a:xfrm rot="5400000">
                      <a:off x="855" y="696"/>
                      <a:ext cx="56" cy="1429"/>
                      <a:chOff x="845" y="696"/>
                      <a:chExt cx="56" cy="1429"/>
                    </a:xfrm>
                  </p:grpSpPr>
                  <p:sp>
                    <p:nvSpPr>
                      <p:cNvPr id="20" name="AutoShape 58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sp>
                    <p:nvSpPr>
                      <p:cNvPr id="43" name="AutoShape 58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solidFill>
                            <a:prstClr val="black"/>
                          </a:solidFill>
                        </a:endParaRPr>
                      </a:p>
                    </p:txBody>
                  </p:sp>
                </p:grpSp>
              </p:grpSp>
            </p:grpSp>
          </p:grpSp>
        </p:grpSp>
      </p:grpSp>
      <p:sp>
        <p:nvSpPr>
          <p:cNvPr id="52" name="Rectangle 4"/>
          <p:cNvSpPr txBox="1">
            <a:spLocks noChangeArrowheads="1"/>
          </p:cNvSpPr>
          <p:nvPr/>
        </p:nvSpPr>
        <p:spPr bwMode="auto">
          <a:xfrm>
            <a:off x="708714" y="2550047"/>
            <a:ext cx="4061981" cy="3421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7" rIns="91414" bIns="45707"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100" b="0" dirty="0">
                <a:solidFill>
                  <a:srgbClr val="C00000"/>
                </a:solidFill>
                <a:latin typeface="方正黑体简体" panose="02010601030101010101" pitchFamily="2" charset="-122"/>
                <a:ea typeface="方正黑体简体" panose="02010601030101010101" pitchFamily="2" charset="-122"/>
              </a:rPr>
              <a:t>汇报人</a:t>
            </a:r>
            <a:r>
              <a:rPr lang="en-US" altLang="zh-CN" sz="2100" b="0" dirty="0">
                <a:solidFill>
                  <a:srgbClr val="C00000"/>
                </a:solidFill>
                <a:latin typeface="方正黑体简体" panose="02010601030101010101" pitchFamily="2" charset="-122"/>
                <a:ea typeface="方正黑体简体" panose="02010601030101010101" pitchFamily="2" charset="-122"/>
              </a:rPr>
              <a:t>: </a:t>
            </a:r>
            <a:r>
              <a:rPr lang="en-US" altLang="zh-CN" sz="2100" b="0" dirty="0" smtClean="0">
                <a:solidFill>
                  <a:srgbClr val="C00000"/>
                </a:solidFill>
                <a:latin typeface="方正黑体简体" panose="02010601030101010101" pitchFamily="2" charset="-122"/>
                <a:ea typeface="方正黑体简体" panose="02010601030101010101" pitchFamily="2" charset="-122"/>
              </a:rPr>
              <a:t>XXX</a:t>
            </a:r>
            <a:r>
              <a:rPr lang="zh-CN" altLang="en-US" sz="2100" b="0" dirty="0" smtClean="0">
                <a:solidFill>
                  <a:srgbClr val="C00000"/>
                </a:solidFill>
                <a:latin typeface="方正黑体简体" panose="02010601030101010101" pitchFamily="2" charset="-122"/>
                <a:ea typeface="方正黑体简体" panose="02010601030101010101" pitchFamily="2" charset="-122"/>
              </a:rPr>
              <a:t>       </a:t>
            </a:r>
            <a:r>
              <a:rPr lang="zh-CN" altLang="en-US" sz="2100" b="0" dirty="0">
                <a:solidFill>
                  <a:srgbClr val="C00000"/>
                </a:solidFill>
                <a:latin typeface="方正黑体简体" panose="02010601030101010101" pitchFamily="2" charset="-122"/>
                <a:ea typeface="方正黑体简体" panose="02010601030101010101" pitchFamily="2" charset="-122"/>
              </a:rPr>
              <a:t>部门</a:t>
            </a:r>
            <a:r>
              <a:rPr lang="zh-CN" altLang="en-US" sz="2100" b="0" dirty="0" smtClean="0">
                <a:solidFill>
                  <a:srgbClr val="C00000"/>
                </a:solidFill>
                <a:latin typeface="方正黑体简体" panose="02010601030101010101" pitchFamily="2" charset="-122"/>
                <a:ea typeface="方正黑体简体" panose="02010601030101010101" pitchFamily="2" charset="-122"/>
              </a:rPr>
              <a:t>：</a:t>
            </a:r>
            <a:r>
              <a:rPr lang="en-US" altLang="zh-CN" sz="2100" b="0" dirty="0" smtClean="0">
                <a:solidFill>
                  <a:srgbClr val="C00000"/>
                </a:solidFill>
                <a:latin typeface="方正黑体简体" panose="02010601030101010101" pitchFamily="2" charset="-122"/>
                <a:ea typeface="方正黑体简体" panose="02010601030101010101" pitchFamily="2" charset="-122"/>
              </a:rPr>
              <a:t>XXX</a:t>
            </a:r>
            <a:endParaRPr lang="en-US" altLang="zh-CN" sz="2100" b="0" dirty="0" smtClean="0">
              <a:solidFill>
                <a:srgbClr val="C00000"/>
              </a:solidFill>
              <a:latin typeface="方正黑体简体" panose="02010601030101010101" pitchFamily="2" charset="-122"/>
              <a:ea typeface="方正黑体简体" panose="02010601030101010101" pitchFamily="2" charset="-122"/>
            </a:endParaRPr>
          </a:p>
        </p:txBody>
      </p:sp>
    </p:spTree>
    <p:custDataLst>
      <p:tags r:id="rId10"/>
    </p:custDataLst>
  </p:cSld>
  <p:clrMapOvr>
    <a:masterClrMapping/>
  </p:clrMapOvr>
  <p:transition advTm="13712">
    <p:blind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l="-4000" r="-4000"/>
          </a:stretch>
        </a:blipFill>
        <a:effectLst/>
      </p:bgPr>
    </p:bg>
    <p:spTree>
      <p:nvGrpSpPr>
        <p:cNvPr id="1" name=""/>
        <p:cNvGrpSpPr/>
        <p:nvPr/>
      </p:nvGrpSpPr>
      <p:grpSpPr>
        <a:xfrm>
          <a:off x="0" y="0"/>
          <a:ext cx="0" cy="0"/>
          <a:chOff x="0" y="0"/>
          <a:chExt cx="0" cy="0"/>
        </a:xfrm>
      </p:grpSpPr>
      <p:sp>
        <p:nvSpPr>
          <p:cNvPr id="2" name="任意多边形 1"/>
          <p:cNvSpPr/>
          <p:nvPr/>
        </p:nvSpPr>
        <p:spPr>
          <a:xfrm>
            <a:off x="1154814" y="1582578"/>
            <a:ext cx="5979885" cy="4359197"/>
          </a:xfrm>
          <a:custGeom>
            <a:avLst/>
            <a:gdLst>
              <a:gd name="connsiteX0" fmla="*/ 0 w 4484914"/>
              <a:gd name="connsiteY0" fmla="*/ 0 h 2383365"/>
              <a:gd name="connsiteX1" fmla="*/ 1262743 w 4484914"/>
              <a:gd name="connsiteY1" fmla="*/ 638628 h 2383365"/>
              <a:gd name="connsiteX2" fmla="*/ 116114 w 4484914"/>
              <a:gd name="connsiteY2" fmla="*/ 1378857 h 2383365"/>
              <a:gd name="connsiteX3" fmla="*/ 3497943 w 4484914"/>
              <a:gd name="connsiteY3" fmla="*/ 1016000 h 2383365"/>
              <a:gd name="connsiteX4" fmla="*/ 1030514 w 4484914"/>
              <a:gd name="connsiteY4" fmla="*/ 2307771 h 2383365"/>
              <a:gd name="connsiteX5" fmla="*/ 4484914 w 4484914"/>
              <a:gd name="connsiteY5" fmla="*/ 2119085 h 2383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84914" h="2383365">
                <a:moveTo>
                  <a:pt x="0" y="0"/>
                </a:moveTo>
                <a:cubicBezTo>
                  <a:pt x="621695" y="204409"/>
                  <a:pt x="1243391" y="408819"/>
                  <a:pt x="1262743" y="638628"/>
                </a:cubicBezTo>
                <a:cubicBezTo>
                  <a:pt x="1282095" y="868437"/>
                  <a:pt x="-256419" y="1315962"/>
                  <a:pt x="116114" y="1378857"/>
                </a:cubicBezTo>
                <a:cubicBezTo>
                  <a:pt x="488647" y="1441752"/>
                  <a:pt x="3345543" y="861181"/>
                  <a:pt x="3497943" y="1016000"/>
                </a:cubicBezTo>
                <a:cubicBezTo>
                  <a:pt x="3650343" y="1170819"/>
                  <a:pt x="866019" y="2123924"/>
                  <a:pt x="1030514" y="2307771"/>
                </a:cubicBezTo>
                <a:cubicBezTo>
                  <a:pt x="1195009" y="2491619"/>
                  <a:pt x="2839961" y="2305352"/>
                  <a:pt x="4484914" y="2119085"/>
                </a:cubicBezTo>
              </a:path>
            </a:pathLst>
          </a:custGeom>
          <a:ln>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pic>
        <p:nvPicPr>
          <p:cNvPr id="3" name="Picture 2" descr="C:\Users\Administrator\Desktop\19d6fdfc43596422c60c6f5c57020269.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5511" y="552016"/>
            <a:ext cx="1536171" cy="1170492"/>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sp>
        <p:nvSpPr>
          <p:cNvPr id="4" name="矩形 3"/>
          <p:cNvSpPr/>
          <p:nvPr/>
        </p:nvSpPr>
        <p:spPr>
          <a:xfrm>
            <a:off x="2121947" y="932075"/>
            <a:ext cx="2999539" cy="379656"/>
          </a:xfrm>
          <a:prstGeom prst="rect">
            <a:avLst/>
          </a:prstGeom>
        </p:spPr>
        <p:txBody>
          <a:bodyPr wrap="none">
            <a:spAutoFit/>
          </a:bodyPr>
          <a:lstStyle/>
          <a:p>
            <a:r>
              <a:rPr lang="en-US" altLang="zh-CN" sz="1865" dirty="0" smtClean="0">
                <a:solidFill>
                  <a:schemeClr val="tx1">
                    <a:lumMod val="75000"/>
                    <a:lumOff val="25000"/>
                  </a:schemeClr>
                </a:solidFill>
                <a:latin typeface="方正小标宋简体" panose="02010601030101010101" pitchFamily="65" charset="-122"/>
                <a:ea typeface="方正小标宋简体" panose="02010601030101010101" pitchFamily="65" charset="-122"/>
              </a:rPr>
              <a:t>PART1-</a:t>
            </a:r>
            <a:r>
              <a:rPr lang="zh-CN" altLang="en-US" sz="1865" dirty="0" smtClean="0">
                <a:solidFill>
                  <a:schemeClr val="tx1">
                    <a:lumMod val="75000"/>
                    <a:lumOff val="25000"/>
                  </a:schemeClr>
                </a:solidFill>
                <a:latin typeface="方正小标宋简体" panose="02010601030101010101" pitchFamily="65" charset="-122"/>
                <a:ea typeface="方正小标宋简体" panose="02010601030101010101" pitchFamily="65" charset="-122"/>
              </a:rPr>
              <a:t>单击此处添加目录</a:t>
            </a:r>
            <a:endParaRPr lang="zh-CN" altLang="en-US" sz="1865" dirty="0">
              <a:solidFill>
                <a:schemeClr val="tx1">
                  <a:lumMod val="75000"/>
                  <a:lumOff val="25000"/>
                </a:schemeClr>
              </a:solidFill>
              <a:latin typeface="方正小标宋简体" panose="02010601030101010101" pitchFamily="65" charset="-122"/>
              <a:ea typeface="方正小标宋简体" panose="02010601030101010101" pitchFamily="65" charset="-122"/>
            </a:endParaRPr>
          </a:p>
        </p:txBody>
      </p:sp>
      <p:sp>
        <p:nvSpPr>
          <p:cNvPr id="5" name="矩形 4"/>
          <p:cNvSpPr/>
          <p:nvPr/>
        </p:nvSpPr>
        <p:spPr>
          <a:xfrm>
            <a:off x="3724273" y="2040590"/>
            <a:ext cx="3065328" cy="379656"/>
          </a:xfrm>
          <a:prstGeom prst="rect">
            <a:avLst/>
          </a:prstGeom>
        </p:spPr>
        <p:txBody>
          <a:bodyPr wrap="square">
            <a:spAutoFit/>
          </a:bodyPr>
          <a:lstStyle/>
          <a:p>
            <a:r>
              <a:rPr lang="en-US" altLang="zh-CN" sz="1865" dirty="0" smtClean="0">
                <a:solidFill>
                  <a:schemeClr val="tx1">
                    <a:lumMod val="75000"/>
                    <a:lumOff val="25000"/>
                  </a:schemeClr>
                </a:solidFill>
                <a:latin typeface="方正小标宋简体" panose="02010601030101010101" pitchFamily="65" charset="-122"/>
                <a:ea typeface="方正小标宋简体" panose="02010601030101010101" pitchFamily="65" charset="-122"/>
              </a:rPr>
              <a:t>PART2-</a:t>
            </a:r>
            <a:r>
              <a:rPr lang="zh-CN" altLang="en-US" sz="1865" dirty="0">
                <a:solidFill>
                  <a:schemeClr val="tx1">
                    <a:lumMod val="75000"/>
                    <a:lumOff val="25000"/>
                  </a:schemeClr>
                </a:solidFill>
                <a:latin typeface="方正小标宋简体" panose="02010601030101010101" pitchFamily="65" charset="-122"/>
                <a:ea typeface="方正小标宋简体" panose="02010601030101010101" pitchFamily="65" charset="-122"/>
              </a:rPr>
              <a:t>单击此处添加目录</a:t>
            </a:r>
            <a:endParaRPr lang="zh-CN" altLang="en-US" sz="1865" dirty="0">
              <a:solidFill>
                <a:schemeClr val="tx1">
                  <a:lumMod val="75000"/>
                  <a:lumOff val="25000"/>
                </a:schemeClr>
              </a:solidFill>
              <a:latin typeface="方正小标宋简体" panose="02010601030101010101" pitchFamily="65" charset="-122"/>
              <a:ea typeface="方正小标宋简体" panose="02010601030101010101" pitchFamily="65" charset="-122"/>
            </a:endParaRPr>
          </a:p>
        </p:txBody>
      </p:sp>
      <p:sp>
        <p:nvSpPr>
          <p:cNvPr id="6" name="矩形 5"/>
          <p:cNvSpPr/>
          <p:nvPr/>
        </p:nvSpPr>
        <p:spPr>
          <a:xfrm>
            <a:off x="2689919" y="3283501"/>
            <a:ext cx="3320421" cy="379656"/>
          </a:xfrm>
          <a:prstGeom prst="rect">
            <a:avLst/>
          </a:prstGeom>
        </p:spPr>
        <p:txBody>
          <a:bodyPr wrap="square">
            <a:spAutoFit/>
          </a:bodyPr>
          <a:lstStyle/>
          <a:p>
            <a:r>
              <a:rPr lang="en-US" altLang="zh-CN" sz="1865" dirty="0" smtClean="0">
                <a:solidFill>
                  <a:schemeClr val="tx1">
                    <a:lumMod val="75000"/>
                    <a:lumOff val="25000"/>
                  </a:schemeClr>
                </a:solidFill>
                <a:latin typeface="方正小标宋简体" panose="02010601030101010101" pitchFamily="65" charset="-122"/>
                <a:ea typeface="方正小标宋简体" panose="02010601030101010101" pitchFamily="65" charset="-122"/>
              </a:rPr>
              <a:t>PART3-</a:t>
            </a:r>
            <a:r>
              <a:rPr lang="zh-CN" altLang="en-US" sz="1865" dirty="0">
                <a:solidFill>
                  <a:schemeClr val="tx1">
                    <a:lumMod val="75000"/>
                    <a:lumOff val="25000"/>
                  </a:schemeClr>
                </a:solidFill>
                <a:latin typeface="方正小标宋简体" panose="02010601030101010101" pitchFamily="65" charset="-122"/>
                <a:ea typeface="方正小标宋简体" panose="02010601030101010101" pitchFamily="65" charset="-122"/>
              </a:rPr>
              <a:t>单击此处添加目录</a:t>
            </a:r>
            <a:endParaRPr lang="zh-CN" altLang="en-US" sz="1865" dirty="0">
              <a:solidFill>
                <a:schemeClr val="tx1">
                  <a:lumMod val="75000"/>
                  <a:lumOff val="25000"/>
                </a:schemeClr>
              </a:solidFill>
              <a:latin typeface="方正小标宋简体" panose="02010601030101010101" pitchFamily="65" charset="-122"/>
              <a:ea typeface="方正小标宋简体" panose="02010601030101010101" pitchFamily="65" charset="-122"/>
            </a:endParaRPr>
          </a:p>
        </p:txBody>
      </p:sp>
      <p:sp>
        <p:nvSpPr>
          <p:cNvPr id="7" name="矩形 6"/>
          <p:cNvSpPr/>
          <p:nvPr/>
        </p:nvSpPr>
        <p:spPr>
          <a:xfrm>
            <a:off x="4133990" y="4684641"/>
            <a:ext cx="3085939" cy="379656"/>
          </a:xfrm>
          <a:prstGeom prst="rect">
            <a:avLst/>
          </a:prstGeom>
        </p:spPr>
        <p:txBody>
          <a:bodyPr wrap="square">
            <a:spAutoFit/>
          </a:bodyPr>
          <a:lstStyle/>
          <a:p>
            <a:r>
              <a:rPr lang="en-US" altLang="zh-CN" sz="1865" dirty="0" smtClean="0">
                <a:solidFill>
                  <a:schemeClr val="tx1">
                    <a:lumMod val="75000"/>
                    <a:lumOff val="25000"/>
                  </a:schemeClr>
                </a:solidFill>
                <a:latin typeface="方正小标宋简体" panose="02010601030101010101" pitchFamily="65" charset="-122"/>
                <a:ea typeface="方正小标宋简体" panose="02010601030101010101" pitchFamily="65" charset="-122"/>
              </a:rPr>
              <a:t>PART4-</a:t>
            </a:r>
            <a:r>
              <a:rPr lang="zh-CN" altLang="en-US" sz="1865" dirty="0">
                <a:solidFill>
                  <a:schemeClr val="tx1">
                    <a:lumMod val="75000"/>
                    <a:lumOff val="25000"/>
                  </a:schemeClr>
                </a:solidFill>
                <a:latin typeface="方正小标宋简体" panose="02010601030101010101" pitchFamily="65" charset="-122"/>
                <a:ea typeface="方正小标宋简体" panose="02010601030101010101" pitchFamily="65" charset="-122"/>
              </a:rPr>
              <a:t>单击此处添加目录</a:t>
            </a:r>
            <a:endParaRPr lang="zh-CN" altLang="en-US" sz="1865" dirty="0">
              <a:solidFill>
                <a:schemeClr val="tx1">
                  <a:lumMod val="75000"/>
                  <a:lumOff val="25000"/>
                </a:schemeClr>
              </a:solidFill>
              <a:latin typeface="方正小标宋简体" panose="02010601030101010101" pitchFamily="65" charset="-122"/>
              <a:ea typeface="方正小标宋简体" panose="02010601030101010101" pitchFamily="65" charset="-122"/>
            </a:endParaRPr>
          </a:p>
        </p:txBody>
      </p:sp>
      <p:pic>
        <p:nvPicPr>
          <p:cNvPr id="9" name="Picture 2" descr="C:\Users\Administrator\Desktop\19d6fdfc43596422c60c6f5c57020269.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54711" y="1722309"/>
            <a:ext cx="1536171" cy="1170492"/>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0" name="Picture 2" descr="C:\Users\Administrator\Desktop\19d6fdfc43596422c60c6f5c57020269.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0965" y="2986675"/>
            <a:ext cx="1536171" cy="1170492"/>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2" descr="C:\Users\Administrator\Desktop\19d6fdfc43596422c60c6f5c57020269.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07427" y="4308561"/>
            <a:ext cx="1536171" cy="1170492"/>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sp>
        <p:nvSpPr>
          <p:cNvPr id="13" name="矩形 12"/>
          <p:cNvSpPr/>
          <p:nvPr/>
        </p:nvSpPr>
        <p:spPr>
          <a:xfrm>
            <a:off x="7819643" y="1845834"/>
            <a:ext cx="944880" cy="2042160"/>
          </a:xfrm>
          <a:prstGeom prst="rect">
            <a:avLst/>
          </a:prstGeom>
        </p:spPr>
        <p:txBody>
          <a:bodyPr wrap="none">
            <a:spAutoFit/>
          </a:bodyPr>
          <a:lstStyle/>
          <a:p>
            <a:r>
              <a:rPr lang="zh-CN" altLang="en-US" sz="6400" kern="900" spc="-400" dirty="0">
                <a:solidFill>
                  <a:srgbClr val="C00000"/>
                </a:solidFill>
                <a:latin typeface="方正小标宋简体" panose="02010601030101010101" pitchFamily="65" charset="-122"/>
                <a:ea typeface="方正小标宋简体" panose="02010601030101010101" pitchFamily="65" charset="-122"/>
              </a:rPr>
              <a:t>目</a:t>
            </a:r>
            <a:endParaRPr lang="zh-CN" altLang="en-US" sz="6400" kern="900" spc="-400" dirty="0">
              <a:solidFill>
                <a:srgbClr val="C00000"/>
              </a:solidFill>
              <a:latin typeface="方正小标宋简体" panose="02010601030101010101" pitchFamily="65" charset="-122"/>
              <a:ea typeface="方正小标宋简体" panose="02010601030101010101" pitchFamily="65" charset="-122"/>
            </a:endParaRPr>
          </a:p>
          <a:p>
            <a:r>
              <a:rPr lang="zh-CN" altLang="en-US" sz="6400" kern="900" spc="-400" dirty="0">
                <a:solidFill>
                  <a:srgbClr val="C00000"/>
                </a:solidFill>
                <a:latin typeface="方正小标宋简体" panose="02010601030101010101" pitchFamily="65" charset="-122"/>
                <a:ea typeface="方正小标宋简体" panose="02010601030101010101" pitchFamily="65" charset="-122"/>
              </a:rPr>
              <a:t>录</a:t>
            </a:r>
            <a:endParaRPr lang="zh-CN" altLang="en-US" sz="8800" kern="900" spc="-400" dirty="0">
              <a:solidFill>
                <a:srgbClr val="C00000"/>
              </a:solidFill>
              <a:latin typeface="方正小标宋简体" panose="02010601030101010101" pitchFamily="65" charset="-122"/>
              <a:ea typeface="方正小标宋简体" panose="02010601030101010101" pitchFamily="65" charset="-122"/>
            </a:endParaRPr>
          </a:p>
        </p:txBody>
      </p:sp>
    </p:spTree>
  </p:cSld>
  <p:clrMapOvr>
    <a:masterClrMapping/>
  </p:clrMapOvr>
  <p:transition advTm="11201">
    <p:cover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l="-4000" r="-4000"/>
          </a:stretch>
        </a:blipFill>
        <a:effectLst/>
      </p:bgPr>
    </p:bg>
    <p:spTree>
      <p:nvGrpSpPr>
        <p:cNvPr id="1" name=""/>
        <p:cNvGrpSpPr/>
        <p:nvPr/>
      </p:nvGrpSpPr>
      <p:grpSpPr>
        <a:xfrm>
          <a:off x="0" y="0"/>
          <a:ext cx="0" cy="0"/>
          <a:chOff x="0" y="0"/>
          <a:chExt cx="0" cy="0"/>
        </a:xfrm>
      </p:grpSpPr>
      <p:pic>
        <p:nvPicPr>
          <p:cNvPr id="8" name="图片 7" descr="Nipic_4268027_20150724132014183237.png"/>
          <p:cNvPicPr>
            <a:picLocks noChangeAspect="1"/>
          </p:cNvPicPr>
          <p:nvPr/>
        </p:nvPicPr>
        <p:blipFill>
          <a:blip r:embed="rId2" cstate="print"/>
          <a:stretch>
            <a:fillRect/>
          </a:stretch>
        </p:blipFill>
        <p:spPr>
          <a:xfrm>
            <a:off x="3847960" y="700577"/>
            <a:ext cx="4243353" cy="2272055"/>
          </a:xfrm>
          <a:prstGeom prst="rect">
            <a:avLst/>
          </a:prstGeom>
        </p:spPr>
      </p:pic>
      <p:sp>
        <p:nvSpPr>
          <p:cNvPr id="18" name="文本框 17"/>
          <p:cNvSpPr txBox="1"/>
          <p:nvPr/>
        </p:nvSpPr>
        <p:spPr>
          <a:xfrm>
            <a:off x="5148918" y="1849303"/>
            <a:ext cx="2019300" cy="640080"/>
          </a:xfrm>
          <a:prstGeom prst="rect">
            <a:avLst/>
          </a:prstGeom>
          <a:noFill/>
        </p:spPr>
        <p:txBody>
          <a:bodyPr wrap="none" rtlCol="0">
            <a:spAutoFit/>
          </a:bodyPr>
          <a:lstStyle/>
          <a:p>
            <a:r>
              <a:rPr lang="zh-CN" altLang="en-US" sz="3600" b="1" dirty="0">
                <a:solidFill>
                  <a:srgbClr val="FFFACD"/>
                </a:solidFill>
                <a:latin typeface="方正清刻本悦宋简体" panose="02000000000000000000" pitchFamily="2" charset="-122"/>
                <a:ea typeface="方正清刻本悦宋简体" panose="02000000000000000000" pitchFamily="2" charset="-122"/>
              </a:rPr>
              <a:t>第一部分</a:t>
            </a:r>
            <a:endParaRPr lang="zh-CN" altLang="en-US" sz="3600" b="1" dirty="0">
              <a:solidFill>
                <a:srgbClr val="FFFACD"/>
              </a:solidFill>
              <a:latin typeface="方正清刻本悦宋简体" panose="02000000000000000000" pitchFamily="2" charset="-122"/>
              <a:ea typeface="方正清刻本悦宋简体" panose="02000000000000000000" pitchFamily="2" charset="-122"/>
            </a:endParaRPr>
          </a:p>
        </p:txBody>
      </p:sp>
      <p:sp>
        <p:nvSpPr>
          <p:cNvPr id="19" name="文本框 18"/>
          <p:cNvSpPr txBox="1"/>
          <p:nvPr/>
        </p:nvSpPr>
        <p:spPr>
          <a:xfrm>
            <a:off x="3719996" y="3032310"/>
            <a:ext cx="4711546" cy="769441"/>
          </a:xfrm>
          <a:prstGeom prst="rect">
            <a:avLst/>
          </a:prstGeom>
          <a:noFill/>
        </p:spPr>
        <p:txBody>
          <a:bodyPr wrap="none" rtlCol="0">
            <a:spAutoFit/>
          </a:bodyPr>
          <a:lstStyle/>
          <a:p>
            <a:pPr algn="ctr"/>
            <a:r>
              <a:rPr lang="zh-CN" altLang="en-US" sz="4400" b="1" dirty="0" smtClean="0">
                <a:gradFill>
                  <a:gsLst>
                    <a:gs pos="90000">
                      <a:srgbClr val="C00000"/>
                    </a:gs>
                    <a:gs pos="30000">
                      <a:srgbClr val="FF3300"/>
                    </a:gs>
                  </a:gsLst>
                  <a:lin ang="5400000" scaled="1"/>
                </a:gradFill>
                <a:latin typeface="方正清刻本悦宋简体" panose="02000000000000000000" pitchFamily="2" charset="-122"/>
                <a:ea typeface="方正清刻本悦宋简体" panose="02000000000000000000" pitchFamily="2" charset="-122"/>
              </a:rPr>
              <a:t>单击此处添加目录</a:t>
            </a:r>
            <a:endParaRPr lang="zh-CN" altLang="en-US" sz="4400" b="1" dirty="0">
              <a:gradFill>
                <a:gsLst>
                  <a:gs pos="90000">
                    <a:srgbClr val="C00000"/>
                  </a:gs>
                  <a:gs pos="30000">
                    <a:srgbClr val="FF3300"/>
                  </a:gs>
                </a:gsLst>
                <a:lin ang="5400000" scaled="1"/>
              </a:gradFill>
              <a:latin typeface="方正清刻本悦宋简体" panose="02000000000000000000" pitchFamily="2" charset="-122"/>
              <a:ea typeface="方正清刻本悦宋简体" panose="02000000000000000000" pitchFamily="2" charset="-122"/>
            </a:endParaRPr>
          </a:p>
        </p:txBody>
      </p:sp>
      <p:pic>
        <p:nvPicPr>
          <p:cNvPr id="20" name="图片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5987" y="2931885"/>
            <a:ext cx="4354666" cy="3955143"/>
          </a:xfrm>
          <a:prstGeom prst="rect">
            <a:avLst/>
          </a:prstGeom>
        </p:spPr>
      </p:pic>
      <p:pic>
        <p:nvPicPr>
          <p:cNvPr id="21" name="PA_图片 2"/>
          <p:cNvPicPr>
            <a:picLocks noChangeAspect="1"/>
          </p:cNvPicPr>
          <p:nvPr>
            <p:custDataLst>
              <p:tags r:id="rId4"/>
            </p:custDataLst>
          </p:nvPr>
        </p:nvPicPr>
        <p:blipFill>
          <a:blip r:embed="rId5" cstate="print">
            <a:extLst>
              <a:ext uri="{28A0092B-C50C-407E-A947-70E740481C1C}">
                <a14:useLocalDpi xmlns:a14="http://schemas.microsoft.com/office/drawing/2010/main" val="0"/>
              </a:ext>
            </a:extLst>
          </a:blip>
          <a:stretch>
            <a:fillRect/>
          </a:stretch>
        </p:blipFill>
        <p:spPr>
          <a:xfrm>
            <a:off x="762546" y="700407"/>
            <a:ext cx="2121676" cy="1633354"/>
          </a:xfrm>
          <a:prstGeom prst="rect">
            <a:avLst/>
          </a:prstGeom>
        </p:spPr>
      </p:pic>
    </p:spTree>
  </p:cSld>
  <p:clrMapOvr>
    <a:masterClrMapping/>
  </p:clrMapOvr>
  <p:transition advTm="5132">
    <p:blind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p:nvSpPr>
        <p:spPr>
          <a:xfrm>
            <a:off x="0" y="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0" y="786699"/>
            <a:ext cx="12192000" cy="72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0" y="1870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50000" t="22577" r="33175" b="52295"/>
          <a:stretch>
            <a:fillRect/>
          </a:stretch>
        </p:blipFill>
        <p:spPr>
          <a:xfrm>
            <a:off x="239349" y="144001"/>
            <a:ext cx="638808" cy="536660"/>
          </a:xfrm>
          <a:prstGeom prst="rect">
            <a:avLst/>
          </a:prstGeom>
        </p:spPr>
      </p:pic>
      <p:sp>
        <p:nvSpPr>
          <p:cNvPr id="7" name="矩形 6"/>
          <p:cNvSpPr/>
          <p:nvPr/>
        </p:nvSpPr>
        <p:spPr>
          <a:xfrm>
            <a:off x="922067" y="166109"/>
            <a:ext cx="264687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微软雅黑" panose="020B0503020204020204" charset="-122"/>
                <a:ea typeface="微软雅黑" panose="020B0503020204020204" charset="-122"/>
              </a:rPr>
              <a:t>单击添加文本标题</a:t>
            </a:r>
            <a:endParaRPr lang="zh-CN" altLang="en-US" sz="2400" b="1"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11499697" y="227665"/>
            <a:ext cx="432000" cy="369332"/>
          </a:xfrm>
          <a:prstGeom prst="rect">
            <a:avLst/>
          </a:prstGeom>
        </p:spPr>
        <p:txBody>
          <a:bodyPr wrap="none" lIns="0" tIns="0" rIns="0" bIns="0" anchor="ctr">
            <a:noAutofit/>
          </a:bodyPr>
          <a:lstStyle/>
          <a:p>
            <a:pPr algn="ctr"/>
            <a:fld id="{0C913308-F349-4B6D-A68A-DD1791B4A57B}" type="slidenum">
              <a:rPr lang="zh-CN" altLang="en-US" sz="2665">
                <a:solidFill>
                  <a:srgbClr val="FFC000"/>
                </a:solidFill>
              </a:rPr>
            </a:fld>
            <a:endParaRPr lang="zh-CN" altLang="en-US" sz="2665" dirty="0">
              <a:solidFill>
                <a:srgbClr val="FFC000"/>
              </a:solidFill>
            </a:endParaRPr>
          </a:p>
        </p:txBody>
      </p:sp>
      <p:sp>
        <p:nvSpPr>
          <p:cNvPr id="32" name="矩形 12"/>
          <p:cNvSpPr>
            <a:spLocks noChangeArrowheads="1"/>
          </p:cNvSpPr>
          <p:nvPr/>
        </p:nvSpPr>
        <p:spPr bwMode="auto">
          <a:xfrm>
            <a:off x="0" y="2763418"/>
            <a:ext cx="12190413" cy="857449"/>
          </a:xfrm>
          <a:prstGeom prst="rect">
            <a:avLst/>
          </a:prstGeom>
          <a:solidFill>
            <a:srgbClr val="FF0000"/>
          </a:solidFill>
          <a:ln>
            <a:noFill/>
          </a:ln>
        </p:spPr>
        <p:txBody>
          <a:bodyPr lIns="121917" tIns="60958" rIns="121917" bIns="60958" anchor="ctr"/>
          <a:lstStyle/>
          <a:p>
            <a:pPr algn="ctr"/>
            <a:endParaRPr lang="zh-CN" altLang="en-US">
              <a:solidFill>
                <a:srgbClr val="FFFFFF"/>
              </a:solidFill>
            </a:endParaRPr>
          </a:p>
        </p:txBody>
      </p:sp>
      <p:sp>
        <p:nvSpPr>
          <p:cNvPr id="63" name="TextBox 35"/>
          <p:cNvSpPr txBox="1">
            <a:spLocks noChangeArrowheads="1"/>
          </p:cNvSpPr>
          <p:nvPr/>
        </p:nvSpPr>
        <p:spPr bwMode="auto">
          <a:xfrm>
            <a:off x="526982" y="2926440"/>
            <a:ext cx="4224317" cy="533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r>
              <a:rPr lang="zh-CN" altLang="en-US" sz="2700" b="1" dirty="0">
                <a:solidFill>
                  <a:schemeClr val="bg1"/>
                </a:solidFill>
                <a:latin typeface="微软雅黑" panose="020B0503020204020204" charset="-122"/>
                <a:ea typeface="微软雅黑" panose="020B0503020204020204" charset="-122"/>
              </a:rPr>
              <a:t>在这里填写工作简介标题</a:t>
            </a:r>
            <a:endParaRPr lang="zh-CN" altLang="en-US" sz="2700" b="1" dirty="0">
              <a:solidFill>
                <a:schemeClr val="bg1"/>
              </a:solidFill>
              <a:latin typeface="微软雅黑" panose="020B0503020204020204" charset="-122"/>
              <a:ea typeface="微软雅黑" panose="020B0503020204020204" charset="-122"/>
            </a:endParaRPr>
          </a:p>
        </p:txBody>
      </p:sp>
      <p:sp>
        <p:nvSpPr>
          <p:cNvPr id="64" name="TextBox 36"/>
          <p:cNvSpPr txBox="1">
            <a:spLocks noChangeArrowheads="1"/>
          </p:cNvSpPr>
          <p:nvPr/>
        </p:nvSpPr>
        <p:spPr bwMode="auto">
          <a:xfrm>
            <a:off x="7534352" y="2926440"/>
            <a:ext cx="4224317" cy="533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r>
              <a:rPr lang="zh-CN" altLang="en-US" sz="2700" b="1">
                <a:solidFill>
                  <a:schemeClr val="bg1"/>
                </a:solidFill>
                <a:latin typeface="微软雅黑" panose="020B0503020204020204" charset="-122"/>
                <a:ea typeface="微软雅黑" panose="020B0503020204020204" charset="-122"/>
              </a:rPr>
              <a:t>在这里填写工作简介标题</a:t>
            </a:r>
            <a:endParaRPr lang="zh-CN" altLang="en-US" sz="2700" b="1">
              <a:solidFill>
                <a:schemeClr val="bg1"/>
              </a:solidFill>
              <a:latin typeface="微软雅黑" panose="020B0503020204020204" charset="-122"/>
              <a:ea typeface="微软雅黑" panose="020B0503020204020204" charset="-122"/>
            </a:endParaRPr>
          </a:p>
        </p:txBody>
      </p:sp>
      <p:sp>
        <p:nvSpPr>
          <p:cNvPr id="65" name="矩形 1"/>
          <p:cNvSpPr>
            <a:spLocks noChangeArrowheads="1"/>
          </p:cNvSpPr>
          <p:nvPr/>
        </p:nvSpPr>
        <p:spPr bwMode="auto">
          <a:xfrm>
            <a:off x="814812" y="1554444"/>
            <a:ext cx="3269824" cy="1331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p>
            <a:pPr defTabSz="913765">
              <a:lnSpc>
                <a:spcPct val="120000"/>
              </a:lnSpc>
              <a:spcBef>
                <a:spcPct val="0"/>
              </a:spcBef>
              <a:defRPr/>
            </a:pPr>
            <a:r>
              <a:rPr lang="zh-CN" altLang="en-US" sz="1300" dirty="0">
                <a:solidFill>
                  <a:schemeClr val="tx1">
                    <a:lumMod val="65000"/>
                    <a:lumOff val="35000"/>
                  </a:schemeClr>
                </a:solidFill>
                <a:sym typeface="微软雅黑" panose="020B0503020204020204" charset="-122"/>
              </a:rPr>
              <a:t>在此录入上述图表的综合描述说明，在此录入上述图表的综合描述说明。在此录入上述图表的综合描述说明，在此录入上述图表的综合描述说明。</a:t>
            </a:r>
            <a:endParaRPr lang="zh-CN" altLang="en-US" sz="1300" dirty="0">
              <a:solidFill>
                <a:schemeClr val="tx1">
                  <a:lumMod val="65000"/>
                  <a:lumOff val="35000"/>
                </a:schemeClr>
              </a:solidFill>
              <a:sym typeface="微软雅黑" panose="020B0503020204020204" charset="-122"/>
            </a:endParaRPr>
          </a:p>
          <a:p>
            <a:pPr defTabSz="913765">
              <a:lnSpc>
                <a:spcPct val="120000"/>
              </a:lnSpc>
              <a:spcBef>
                <a:spcPct val="0"/>
              </a:spcBef>
              <a:defRPr/>
            </a:pPr>
            <a:endParaRPr lang="zh-CN" altLang="en-US" sz="1300" dirty="0">
              <a:solidFill>
                <a:schemeClr val="tx1">
                  <a:lumMod val="65000"/>
                  <a:lumOff val="35000"/>
                </a:schemeClr>
              </a:solidFill>
              <a:sym typeface="微软雅黑" panose="020B0503020204020204" charset="-122"/>
            </a:endParaRPr>
          </a:p>
        </p:txBody>
      </p:sp>
      <p:sp>
        <p:nvSpPr>
          <p:cNvPr id="66" name="矩形 38"/>
          <p:cNvSpPr>
            <a:spLocks noChangeArrowheads="1"/>
          </p:cNvSpPr>
          <p:nvPr/>
        </p:nvSpPr>
        <p:spPr bwMode="auto">
          <a:xfrm>
            <a:off x="840209" y="3809294"/>
            <a:ext cx="3142840" cy="1871567"/>
          </a:xfrm>
          <a:prstGeom prst="rect">
            <a:avLst/>
          </a:prstGeom>
          <a:blipFill dpi="0" rotWithShape="1">
            <a:blip r:embed="rId2" cstate="print"/>
            <a:srcRect/>
            <a:stretch>
              <a:fillRect/>
            </a:stretch>
          </a:blipFill>
          <a:ln w="25400">
            <a:solidFill>
              <a:srgbClr val="FF0000"/>
            </a:solidFill>
            <a:miter lim="800000"/>
          </a:ln>
        </p:spPr>
        <p:txBody>
          <a:bodyPr lIns="121917" tIns="60958" rIns="121917" bIns="60958" anchor="ctr"/>
          <a:lstStyle/>
          <a:p>
            <a:pPr algn="ctr"/>
            <a:endParaRPr lang="zh-CN" altLang="en-US">
              <a:solidFill>
                <a:srgbClr val="FFFFFF"/>
              </a:solidFill>
            </a:endParaRPr>
          </a:p>
        </p:txBody>
      </p:sp>
      <p:sp>
        <p:nvSpPr>
          <p:cNvPr id="67" name="矩形 1"/>
          <p:cNvSpPr>
            <a:spLocks noChangeArrowheads="1"/>
          </p:cNvSpPr>
          <p:nvPr/>
        </p:nvSpPr>
        <p:spPr bwMode="auto">
          <a:xfrm>
            <a:off x="7894139" y="1605169"/>
            <a:ext cx="3271941" cy="1331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p>
            <a:pPr defTabSz="913765">
              <a:lnSpc>
                <a:spcPct val="120000"/>
              </a:lnSpc>
              <a:spcBef>
                <a:spcPct val="0"/>
              </a:spcBef>
              <a:defRPr/>
            </a:pPr>
            <a:r>
              <a:rPr lang="zh-CN" altLang="en-US" sz="1300" dirty="0">
                <a:solidFill>
                  <a:schemeClr val="tx1">
                    <a:lumMod val="65000"/>
                    <a:lumOff val="35000"/>
                  </a:schemeClr>
                </a:solidFill>
                <a:sym typeface="微软雅黑" panose="020B0503020204020204" charset="-122"/>
              </a:rPr>
              <a:t>在此录入上述图表的综合描述说明，在此录入上述图表的综合描述说明。在此录入上述图表的综合描述说明，在此录入上述图表的综合描述说明。</a:t>
            </a:r>
            <a:endParaRPr lang="zh-CN" altLang="en-US" sz="1300" dirty="0">
              <a:solidFill>
                <a:schemeClr val="tx1">
                  <a:lumMod val="65000"/>
                  <a:lumOff val="35000"/>
                </a:schemeClr>
              </a:solidFill>
              <a:sym typeface="微软雅黑" panose="020B0503020204020204" charset="-122"/>
            </a:endParaRPr>
          </a:p>
          <a:p>
            <a:pPr defTabSz="913765">
              <a:lnSpc>
                <a:spcPct val="120000"/>
              </a:lnSpc>
              <a:spcBef>
                <a:spcPct val="0"/>
              </a:spcBef>
              <a:defRPr/>
            </a:pPr>
            <a:endParaRPr lang="zh-CN" altLang="en-US" sz="1300" dirty="0">
              <a:solidFill>
                <a:schemeClr val="tx1">
                  <a:lumMod val="65000"/>
                  <a:lumOff val="35000"/>
                </a:schemeClr>
              </a:solidFill>
              <a:sym typeface="微软雅黑" panose="020B0503020204020204" charset="-122"/>
            </a:endParaRPr>
          </a:p>
        </p:txBody>
      </p:sp>
      <p:sp>
        <p:nvSpPr>
          <p:cNvPr id="68" name="矩形 40"/>
          <p:cNvSpPr>
            <a:spLocks noChangeArrowheads="1"/>
          </p:cNvSpPr>
          <p:nvPr/>
        </p:nvSpPr>
        <p:spPr bwMode="auto">
          <a:xfrm>
            <a:off x="7919535" y="3809294"/>
            <a:ext cx="3142842" cy="1871567"/>
          </a:xfrm>
          <a:prstGeom prst="rect">
            <a:avLst/>
          </a:prstGeom>
          <a:blipFill dpi="0" rotWithShape="1">
            <a:blip r:embed="rId3" cstate="print"/>
            <a:srcRect/>
            <a:stretch>
              <a:fillRect/>
            </a:stretch>
          </a:blipFill>
          <a:ln w="25400">
            <a:solidFill>
              <a:srgbClr val="FF0000"/>
            </a:solidFill>
            <a:miter lim="800000"/>
          </a:ln>
        </p:spPr>
        <p:txBody>
          <a:bodyPr lIns="121917" tIns="60958" rIns="121917" bIns="60958" anchor="ctr"/>
          <a:lstStyle/>
          <a:p>
            <a:pPr algn="ctr"/>
            <a:endParaRPr lang="zh-CN" altLang="en-US">
              <a:solidFill>
                <a:srgbClr val="FFFFFF"/>
              </a:solidFill>
            </a:endParaRPr>
          </a:p>
        </p:txBody>
      </p:sp>
      <p:pic>
        <p:nvPicPr>
          <p:cNvPr id="8" name="PA_图片 68"/>
          <p:cNvPicPr>
            <a:picLocks noChangeAspect="1"/>
          </p:cNvPicPr>
          <p:nvPr>
            <p:custDataLst>
              <p:tags r:id="rId4"/>
            </p:custDataLst>
          </p:nvPr>
        </p:nvPicPr>
        <p:blipFill>
          <a:blip r:embed="rId5" cstate="print">
            <a:extLst>
              <a:ext uri="{BEBA8EAE-BF5A-486C-A8C5-ECC9F3942E4B}">
                <a14:imgProps xmlns:a14="http://schemas.microsoft.com/office/drawing/2010/main">
                  <a14:imgLayer r:embed="rId6">
                    <a14:imgEffect>
                      <a14:brightnessContrast contrast="200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4860290" y="2329180"/>
            <a:ext cx="2358390" cy="1753870"/>
          </a:xfrm>
          <a:prstGeom prst="rect">
            <a:avLst/>
          </a:prstGeom>
          <a:effectLst/>
        </p:spPr>
      </p:pic>
    </p:spTree>
  </p:cSld>
  <p:clrMapOvr>
    <a:masterClrMapping/>
  </p:clrMapOvr>
  <p:transition advTm="6676">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p:nvSpPr>
        <p:spPr>
          <a:xfrm>
            <a:off x="0" y="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0" y="786699"/>
            <a:ext cx="12192000" cy="72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0" y="1870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50000" t="22577" r="33175" b="52295"/>
          <a:stretch>
            <a:fillRect/>
          </a:stretch>
        </p:blipFill>
        <p:spPr>
          <a:xfrm>
            <a:off x="239349" y="144001"/>
            <a:ext cx="638808" cy="536660"/>
          </a:xfrm>
          <a:prstGeom prst="rect">
            <a:avLst/>
          </a:prstGeom>
        </p:spPr>
      </p:pic>
      <p:sp>
        <p:nvSpPr>
          <p:cNvPr id="7" name="矩形 6"/>
          <p:cNvSpPr/>
          <p:nvPr/>
        </p:nvSpPr>
        <p:spPr>
          <a:xfrm>
            <a:off x="922067" y="166109"/>
            <a:ext cx="264687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微软雅黑" panose="020B0503020204020204" charset="-122"/>
                <a:ea typeface="微软雅黑" panose="020B0503020204020204" charset="-122"/>
              </a:rPr>
              <a:t>单击添加文本标题</a:t>
            </a:r>
            <a:endParaRPr lang="zh-CN" altLang="en-US" sz="2400" b="1"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11499697" y="227665"/>
            <a:ext cx="432000" cy="369332"/>
          </a:xfrm>
          <a:prstGeom prst="rect">
            <a:avLst/>
          </a:prstGeom>
        </p:spPr>
        <p:txBody>
          <a:bodyPr wrap="none" lIns="0" tIns="0" rIns="0" bIns="0" anchor="ctr">
            <a:noAutofit/>
          </a:bodyPr>
          <a:lstStyle/>
          <a:p>
            <a:pPr algn="ctr"/>
            <a:fld id="{0C913308-F349-4B6D-A68A-DD1791B4A57B}" type="slidenum">
              <a:rPr lang="zh-CN" altLang="en-US" sz="2665">
                <a:solidFill>
                  <a:srgbClr val="FFC000"/>
                </a:solidFill>
              </a:rPr>
            </a:fld>
            <a:endParaRPr lang="zh-CN" altLang="en-US" sz="2665" dirty="0">
              <a:solidFill>
                <a:srgbClr val="FFC000"/>
              </a:solidFill>
            </a:endParaRPr>
          </a:p>
        </p:txBody>
      </p:sp>
      <p:sp>
        <p:nvSpPr>
          <p:cNvPr id="23" name="矩形 22"/>
          <p:cNvSpPr/>
          <p:nvPr/>
        </p:nvSpPr>
        <p:spPr>
          <a:xfrm>
            <a:off x="3358902" y="4109964"/>
            <a:ext cx="6264696" cy="134096"/>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8" rIns="91458" bIns="45728" rtlCol="0" anchor="ctr"/>
          <a:lstStyle/>
          <a:p>
            <a:pPr algn="ctr"/>
            <a:endParaRPr lang="zh-CN" altLang="en-US"/>
          </a:p>
        </p:txBody>
      </p:sp>
      <p:sp>
        <p:nvSpPr>
          <p:cNvPr id="24" name="矩形 23"/>
          <p:cNvSpPr/>
          <p:nvPr/>
        </p:nvSpPr>
        <p:spPr>
          <a:xfrm>
            <a:off x="2782839" y="1743103"/>
            <a:ext cx="6264696" cy="134096"/>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8" rIns="91458" bIns="45728" rtlCol="0" anchor="ctr"/>
          <a:lstStyle/>
          <a:p>
            <a:pPr algn="ctr"/>
            <a:endParaRPr lang="zh-CN" altLang="en-US"/>
          </a:p>
        </p:txBody>
      </p:sp>
      <p:sp>
        <p:nvSpPr>
          <p:cNvPr id="25" name="椭圆 64"/>
          <p:cNvSpPr>
            <a:spLocks noChangeArrowheads="1"/>
          </p:cNvSpPr>
          <p:nvPr/>
        </p:nvSpPr>
        <p:spPr bwMode="auto">
          <a:xfrm>
            <a:off x="1270673" y="1413103"/>
            <a:ext cx="1658729" cy="1658432"/>
          </a:xfrm>
          <a:prstGeom prst="ellipse">
            <a:avLst/>
          </a:prstGeom>
          <a:solidFill>
            <a:srgbClr val="FFC000"/>
          </a:solidFill>
          <a:ln w="190500" cap="sq" cmpd="sng">
            <a:solidFill>
              <a:schemeClr val="bg1">
                <a:lumMod val="65000"/>
              </a:schemeClr>
            </a:solidFill>
            <a:round/>
          </a:ln>
        </p:spPr>
        <p:txBody>
          <a:bodyPr lIns="91458" tIns="45728" rIns="91458" bIns="45728" anchor="ctr"/>
          <a:lstStyle/>
          <a:p>
            <a:pPr algn="ctr"/>
            <a:r>
              <a:rPr lang="zh-CN" altLang="en-US" sz="2800" b="1" dirty="0">
                <a:solidFill>
                  <a:schemeClr val="bg1"/>
                </a:solidFill>
                <a:latin typeface="微软雅黑" panose="020B0503020204020204" charset="-122"/>
                <a:ea typeface="微软雅黑" panose="020B0503020204020204" charset="-122"/>
                <a:sym typeface="宋体" panose="02010600030101010101" pitchFamily="2" charset="-122"/>
              </a:rPr>
              <a:t>添加文字</a:t>
            </a:r>
            <a:endParaRPr lang="zh-CN" altLang="zh-CN" sz="2800" b="1" dirty="0">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26" name="TextBox 25"/>
          <p:cNvSpPr txBox="1"/>
          <p:nvPr/>
        </p:nvSpPr>
        <p:spPr>
          <a:xfrm>
            <a:off x="3247630" y="1909583"/>
            <a:ext cx="5904657" cy="2013325"/>
          </a:xfrm>
          <a:prstGeom prst="rect">
            <a:avLst/>
          </a:prstGeom>
          <a:noFill/>
        </p:spPr>
        <p:txBody>
          <a:bodyPr wrap="square" lIns="91458" tIns="45728" rIns="91458" bIns="45728" rtlCol="0">
            <a:spAutoFit/>
          </a:bodyPr>
          <a:lstStyle/>
          <a:p>
            <a:pPr>
              <a:lnSpc>
                <a:spcPct val="130000"/>
              </a:lnSpc>
            </a:pPr>
            <a:r>
              <a:rPr lang="zh-CN" altLang="en-US" sz="1600" dirty="0">
                <a:solidFill>
                  <a:sysClr val="windowText" lastClr="000000"/>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anose="020B0503020204020204" charset="-122"/>
              <a:ea typeface="微软雅黑" panose="020B0503020204020204" charset="-122"/>
            </a:endParaRPr>
          </a:p>
          <a:p>
            <a:pPr>
              <a:lnSpc>
                <a:spcPct val="130000"/>
              </a:lnSpc>
            </a:pPr>
            <a:r>
              <a:rPr lang="zh-CN" altLang="en-US" sz="1600" dirty="0">
                <a:solidFill>
                  <a:sysClr val="windowText" lastClr="000000"/>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a:t>
            </a:r>
            <a:endParaRPr lang="zh-CN" altLang="en-US" sz="1600" dirty="0">
              <a:solidFill>
                <a:sysClr val="windowText" lastClr="000000"/>
              </a:solidFill>
              <a:latin typeface="微软雅黑" panose="020B0503020204020204" charset="-122"/>
              <a:ea typeface="微软雅黑" panose="020B0503020204020204" charset="-122"/>
            </a:endParaRPr>
          </a:p>
        </p:txBody>
      </p:sp>
      <p:sp>
        <p:nvSpPr>
          <p:cNvPr id="27" name="椭圆 64"/>
          <p:cNvSpPr>
            <a:spLocks noChangeArrowheads="1"/>
          </p:cNvSpPr>
          <p:nvPr/>
        </p:nvSpPr>
        <p:spPr bwMode="auto">
          <a:xfrm>
            <a:off x="9407576" y="3496820"/>
            <a:ext cx="1658729" cy="1658432"/>
          </a:xfrm>
          <a:prstGeom prst="ellipse">
            <a:avLst/>
          </a:prstGeom>
          <a:solidFill>
            <a:srgbClr val="FF0000"/>
          </a:solidFill>
          <a:ln w="190500" cap="sq" cmpd="sng">
            <a:solidFill>
              <a:schemeClr val="bg1">
                <a:lumMod val="65000"/>
              </a:schemeClr>
            </a:solidFill>
            <a:round/>
          </a:ln>
        </p:spPr>
        <p:txBody>
          <a:bodyPr lIns="91458" tIns="45728" rIns="91458" bIns="45728" anchor="ctr"/>
          <a:lstStyle/>
          <a:p>
            <a:pPr algn="ctr"/>
            <a:r>
              <a:rPr lang="zh-CN" altLang="en-US" sz="2800" b="1" dirty="0">
                <a:solidFill>
                  <a:schemeClr val="bg1"/>
                </a:solidFill>
                <a:latin typeface="微软雅黑" panose="020B0503020204020204" charset="-122"/>
                <a:ea typeface="微软雅黑" panose="020B0503020204020204" charset="-122"/>
                <a:sym typeface="宋体" panose="02010600030101010101" pitchFamily="2" charset="-122"/>
              </a:rPr>
              <a:t>添加文字</a:t>
            </a:r>
            <a:endParaRPr lang="zh-CN" altLang="zh-CN" sz="2800" b="1" dirty="0">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28" name="TextBox 27"/>
          <p:cNvSpPr txBox="1"/>
          <p:nvPr/>
        </p:nvSpPr>
        <p:spPr>
          <a:xfrm>
            <a:off x="3247630" y="4326039"/>
            <a:ext cx="5904657" cy="2013325"/>
          </a:xfrm>
          <a:prstGeom prst="rect">
            <a:avLst/>
          </a:prstGeom>
          <a:noFill/>
        </p:spPr>
        <p:txBody>
          <a:bodyPr wrap="square" lIns="91458" tIns="45728" rIns="91458" bIns="45728" rtlCol="0">
            <a:spAutoFit/>
          </a:bodyPr>
          <a:lstStyle/>
          <a:p>
            <a:pPr>
              <a:lnSpc>
                <a:spcPct val="130000"/>
              </a:lnSpc>
            </a:pPr>
            <a:r>
              <a:rPr lang="zh-CN" altLang="en-US" sz="1600" dirty="0">
                <a:solidFill>
                  <a:sysClr val="windowText" lastClr="000000"/>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anose="020B0503020204020204" charset="-122"/>
              <a:ea typeface="微软雅黑" panose="020B0503020204020204" charset="-122"/>
            </a:endParaRPr>
          </a:p>
          <a:p>
            <a:pPr>
              <a:lnSpc>
                <a:spcPct val="130000"/>
              </a:lnSpc>
            </a:pPr>
            <a:r>
              <a:rPr lang="zh-CN" altLang="en-US" sz="1600" dirty="0">
                <a:solidFill>
                  <a:sysClr val="windowText" lastClr="000000"/>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a:t>
            </a:r>
            <a:endParaRPr lang="zh-CN" altLang="en-US" sz="1600" dirty="0">
              <a:solidFill>
                <a:sysClr val="windowText" lastClr="000000"/>
              </a:solidFill>
              <a:latin typeface="微软雅黑" panose="020B0503020204020204" charset="-122"/>
              <a:ea typeface="微软雅黑" panose="020B0503020204020204" charset="-122"/>
            </a:endParaRPr>
          </a:p>
        </p:txBody>
      </p:sp>
    </p:spTree>
    <p:custDataLst>
      <p:tags r:id="rId2"/>
    </p:custDataLst>
  </p:cSld>
  <p:clrMapOvr>
    <a:masterClrMapping/>
  </p:clrMapOvr>
  <p:transition advTm="23526">
    <p:check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p:nvSpPr>
        <p:spPr>
          <a:xfrm>
            <a:off x="0" y="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0" y="786699"/>
            <a:ext cx="12192000" cy="72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0" y="1870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50000" t="22577" r="33175" b="52295"/>
          <a:stretch>
            <a:fillRect/>
          </a:stretch>
        </p:blipFill>
        <p:spPr>
          <a:xfrm>
            <a:off x="239349" y="144001"/>
            <a:ext cx="638808" cy="536660"/>
          </a:xfrm>
          <a:prstGeom prst="rect">
            <a:avLst/>
          </a:prstGeom>
        </p:spPr>
      </p:pic>
      <p:sp>
        <p:nvSpPr>
          <p:cNvPr id="7" name="矩形 6"/>
          <p:cNvSpPr/>
          <p:nvPr/>
        </p:nvSpPr>
        <p:spPr>
          <a:xfrm>
            <a:off x="922067" y="166109"/>
            <a:ext cx="264687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微软雅黑" panose="020B0503020204020204" charset="-122"/>
                <a:ea typeface="微软雅黑" panose="020B0503020204020204" charset="-122"/>
              </a:rPr>
              <a:t>单击添加文本标题</a:t>
            </a:r>
            <a:endParaRPr lang="zh-CN" altLang="en-US" sz="2400" b="1"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11499697" y="227665"/>
            <a:ext cx="432000" cy="369332"/>
          </a:xfrm>
          <a:prstGeom prst="rect">
            <a:avLst/>
          </a:prstGeom>
        </p:spPr>
        <p:txBody>
          <a:bodyPr wrap="none" lIns="0" tIns="0" rIns="0" bIns="0" anchor="ctr">
            <a:noAutofit/>
          </a:bodyPr>
          <a:lstStyle/>
          <a:p>
            <a:pPr algn="ctr"/>
            <a:fld id="{0C913308-F349-4B6D-A68A-DD1791B4A57B}" type="slidenum">
              <a:rPr lang="zh-CN" altLang="en-US" sz="2665">
                <a:solidFill>
                  <a:srgbClr val="FFC000"/>
                </a:solidFill>
              </a:rPr>
            </a:fld>
            <a:endParaRPr lang="zh-CN" altLang="en-US" sz="2665" dirty="0">
              <a:solidFill>
                <a:srgbClr val="FFC000"/>
              </a:solidFill>
            </a:endParaRPr>
          </a:p>
        </p:txBody>
      </p:sp>
      <p:sp>
        <p:nvSpPr>
          <p:cNvPr id="45" name="椭圆 44"/>
          <p:cNvSpPr/>
          <p:nvPr/>
        </p:nvSpPr>
        <p:spPr>
          <a:xfrm>
            <a:off x="943788" y="2150107"/>
            <a:ext cx="3150509" cy="3151648"/>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cmpd="dbl">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bg1"/>
              </a:solidFill>
            </a:endParaRPr>
          </a:p>
        </p:txBody>
      </p:sp>
      <p:sp>
        <p:nvSpPr>
          <p:cNvPr id="73" name="椭圆 72"/>
          <p:cNvSpPr/>
          <p:nvPr/>
        </p:nvSpPr>
        <p:spPr>
          <a:xfrm>
            <a:off x="791074" y="1997337"/>
            <a:ext cx="3455934" cy="3457184"/>
          </a:xfrm>
          <a:prstGeom prst="ellipse">
            <a:avLst/>
          </a:prstGeom>
          <a:noFill/>
          <a:ln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bg1"/>
              </a:solidFill>
            </a:endParaRPr>
          </a:p>
        </p:txBody>
      </p:sp>
      <p:cxnSp>
        <p:nvCxnSpPr>
          <p:cNvPr id="74" name="直接连接符 73"/>
          <p:cNvCxnSpPr>
            <a:stCxn id="73" idx="0"/>
            <a:endCxn id="79" idx="1"/>
          </p:cNvCxnSpPr>
          <p:nvPr/>
        </p:nvCxnSpPr>
        <p:spPr>
          <a:xfrm flipV="1">
            <a:off x="2519041" y="1981848"/>
            <a:ext cx="2799777" cy="1548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73" idx="6"/>
            <a:endCxn id="81" idx="2"/>
          </p:cNvCxnSpPr>
          <p:nvPr/>
        </p:nvCxnSpPr>
        <p:spPr>
          <a:xfrm flipV="1">
            <a:off x="4247008" y="3719332"/>
            <a:ext cx="1055980" cy="659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stCxn id="73" idx="4"/>
            <a:endCxn id="84" idx="2"/>
          </p:cNvCxnSpPr>
          <p:nvPr/>
        </p:nvCxnSpPr>
        <p:spPr>
          <a:xfrm>
            <a:off x="2519041" y="5454521"/>
            <a:ext cx="2783947"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77" name="组合 76"/>
          <p:cNvGrpSpPr/>
          <p:nvPr/>
        </p:nvGrpSpPr>
        <p:grpSpPr>
          <a:xfrm>
            <a:off x="5302987" y="1517173"/>
            <a:ext cx="959982" cy="960329"/>
            <a:chOff x="3995936" y="1495374"/>
            <a:chExt cx="720080" cy="720080"/>
          </a:xfrm>
        </p:grpSpPr>
        <p:sp>
          <p:nvSpPr>
            <p:cNvPr id="78" name="椭圆 77"/>
            <p:cNvSpPr/>
            <p:nvPr/>
          </p:nvSpPr>
          <p:spPr>
            <a:xfrm>
              <a:off x="3995936" y="1495374"/>
              <a:ext cx="720080" cy="72008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9" name="TextBox 78"/>
            <p:cNvSpPr txBox="1"/>
            <p:nvPr/>
          </p:nvSpPr>
          <p:spPr>
            <a:xfrm>
              <a:off x="4007811" y="1532248"/>
              <a:ext cx="679601" cy="623103"/>
            </a:xfrm>
            <a:prstGeom prst="rect">
              <a:avLst/>
            </a:prstGeom>
            <a:noFill/>
          </p:spPr>
          <p:txBody>
            <a:bodyPr wrap="none" rtlCol="0">
              <a:spAutoFit/>
            </a:bodyPr>
            <a:lstStyle/>
            <a:p>
              <a:r>
                <a:rPr lang="en-US" altLang="zh-CN" sz="4800" dirty="0">
                  <a:solidFill>
                    <a:schemeClr val="bg1"/>
                  </a:solidFill>
                  <a:latin typeface="微软雅黑" panose="020B0503020204020204" charset="-122"/>
                  <a:ea typeface="微软雅黑" panose="020B0503020204020204" charset="-122"/>
                </a:rPr>
                <a:t>01</a:t>
              </a:r>
              <a:endParaRPr lang="zh-CN" altLang="en-US" sz="4800" dirty="0">
                <a:solidFill>
                  <a:schemeClr val="bg1"/>
                </a:solidFill>
                <a:latin typeface="微软雅黑" panose="020B0503020204020204" charset="-122"/>
                <a:ea typeface="微软雅黑" panose="020B0503020204020204" charset="-122"/>
              </a:endParaRPr>
            </a:p>
          </p:txBody>
        </p:sp>
      </p:grpSp>
      <p:grpSp>
        <p:nvGrpSpPr>
          <p:cNvPr id="80" name="组合 79"/>
          <p:cNvGrpSpPr/>
          <p:nvPr/>
        </p:nvGrpSpPr>
        <p:grpSpPr>
          <a:xfrm>
            <a:off x="5302987" y="3239167"/>
            <a:ext cx="959982" cy="960329"/>
            <a:chOff x="3995936" y="2786571"/>
            <a:chExt cx="720080" cy="720080"/>
          </a:xfrm>
        </p:grpSpPr>
        <p:sp>
          <p:nvSpPr>
            <p:cNvPr id="81" name="椭圆 80"/>
            <p:cNvSpPr/>
            <p:nvPr/>
          </p:nvSpPr>
          <p:spPr>
            <a:xfrm>
              <a:off x="3995936" y="2786571"/>
              <a:ext cx="720080" cy="72008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82" name="TextBox 81"/>
            <p:cNvSpPr txBox="1"/>
            <p:nvPr/>
          </p:nvSpPr>
          <p:spPr>
            <a:xfrm>
              <a:off x="4007811" y="2860320"/>
              <a:ext cx="679601" cy="623103"/>
            </a:xfrm>
            <a:prstGeom prst="rect">
              <a:avLst/>
            </a:prstGeom>
            <a:noFill/>
          </p:spPr>
          <p:txBody>
            <a:bodyPr wrap="none" rtlCol="0">
              <a:spAutoFit/>
            </a:bodyPr>
            <a:lstStyle/>
            <a:p>
              <a:r>
                <a:rPr lang="en-US" altLang="zh-CN" sz="4800" dirty="0">
                  <a:solidFill>
                    <a:schemeClr val="bg1">
                      <a:lumMod val="95000"/>
                    </a:schemeClr>
                  </a:solidFill>
                  <a:latin typeface="微软雅黑" panose="020B0503020204020204" charset="-122"/>
                  <a:ea typeface="微软雅黑" panose="020B0503020204020204" charset="-122"/>
                </a:rPr>
                <a:t>02</a:t>
              </a:r>
              <a:endParaRPr lang="zh-CN" altLang="en-US" sz="4800" dirty="0">
                <a:solidFill>
                  <a:schemeClr val="bg1">
                    <a:lumMod val="95000"/>
                  </a:schemeClr>
                </a:solidFill>
                <a:latin typeface="微软雅黑" panose="020B0503020204020204" charset="-122"/>
                <a:ea typeface="微软雅黑" panose="020B0503020204020204" charset="-122"/>
              </a:endParaRPr>
            </a:p>
          </p:txBody>
        </p:sp>
      </p:grpSp>
      <p:grpSp>
        <p:nvGrpSpPr>
          <p:cNvPr id="83" name="组合 82"/>
          <p:cNvGrpSpPr/>
          <p:nvPr/>
        </p:nvGrpSpPr>
        <p:grpSpPr>
          <a:xfrm>
            <a:off x="5302987" y="4974357"/>
            <a:ext cx="959981" cy="960329"/>
            <a:chOff x="3995936" y="4087662"/>
            <a:chExt cx="720080" cy="720080"/>
          </a:xfrm>
        </p:grpSpPr>
        <p:sp>
          <p:nvSpPr>
            <p:cNvPr id="84" name="椭圆 83"/>
            <p:cNvSpPr/>
            <p:nvPr/>
          </p:nvSpPr>
          <p:spPr>
            <a:xfrm>
              <a:off x="3995936" y="4087662"/>
              <a:ext cx="720080" cy="72008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5" name="TextBox 84"/>
            <p:cNvSpPr txBox="1"/>
            <p:nvPr/>
          </p:nvSpPr>
          <p:spPr>
            <a:xfrm>
              <a:off x="3995936" y="4124536"/>
              <a:ext cx="679601" cy="623103"/>
            </a:xfrm>
            <a:prstGeom prst="rect">
              <a:avLst/>
            </a:prstGeom>
            <a:noFill/>
          </p:spPr>
          <p:txBody>
            <a:bodyPr wrap="none" rtlCol="0">
              <a:spAutoFit/>
            </a:bodyPr>
            <a:lstStyle/>
            <a:p>
              <a:r>
                <a:rPr lang="en-US" altLang="zh-CN" sz="4800" dirty="0">
                  <a:solidFill>
                    <a:schemeClr val="bg1"/>
                  </a:solidFill>
                  <a:latin typeface="微软雅黑" panose="020B0503020204020204" charset="-122"/>
                  <a:ea typeface="微软雅黑" panose="020B0503020204020204" charset="-122"/>
                </a:rPr>
                <a:t>03</a:t>
              </a:r>
              <a:endParaRPr lang="zh-CN" altLang="en-US" sz="4800" dirty="0">
                <a:solidFill>
                  <a:schemeClr val="bg1"/>
                </a:solidFill>
                <a:latin typeface="微软雅黑" panose="020B0503020204020204" charset="-122"/>
                <a:ea typeface="微软雅黑" panose="020B0503020204020204" charset="-122"/>
              </a:endParaRPr>
            </a:p>
          </p:txBody>
        </p:sp>
      </p:grpSp>
      <p:sp>
        <p:nvSpPr>
          <p:cNvPr id="86" name="TextBox 85"/>
          <p:cNvSpPr txBox="1"/>
          <p:nvPr/>
        </p:nvSpPr>
        <p:spPr bwMode="auto">
          <a:xfrm>
            <a:off x="6490749" y="1901304"/>
            <a:ext cx="4728143" cy="861770"/>
          </a:xfrm>
          <a:prstGeom prst="rect">
            <a:avLst/>
          </a:prstGeom>
          <a:noFill/>
        </p:spPr>
        <p:txBody>
          <a:bodyPr wrap="square" lIns="121917" tIns="60958" rIns="121917" bIns="60958">
            <a:spAutoFit/>
          </a:bodyPr>
          <a:lstStyle/>
          <a:p>
            <a:pPr>
              <a:lnSpc>
                <a:spcPct val="150000"/>
              </a:lnSpc>
            </a:pPr>
            <a:r>
              <a:rPr lang="zh-CN" altLang="en-US" sz="1600" dirty="0">
                <a:solidFill>
                  <a:schemeClr val="tx1">
                    <a:lumMod val="95000"/>
                    <a:lumOff val="5000"/>
                  </a:schemeClr>
                </a:solidFill>
              </a:rPr>
              <a:t>这里输入简单的文字概述这里输入简单文字概述简单的文字概述这里输入简单的文字概述这里输入</a:t>
            </a:r>
            <a:endParaRPr lang="zh-CN" altLang="en-US" sz="1600" dirty="0">
              <a:solidFill>
                <a:schemeClr val="tx1">
                  <a:lumMod val="95000"/>
                  <a:lumOff val="5000"/>
                </a:schemeClr>
              </a:solidFill>
              <a:latin typeface="Calibri" panose="020F0502020204030204" charset="0"/>
            </a:endParaRPr>
          </a:p>
        </p:txBody>
      </p:sp>
      <p:sp>
        <p:nvSpPr>
          <p:cNvPr id="87" name="矩形 86"/>
          <p:cNvSpPr/>
          <p:nvPr/>
        </p:nvSpPr>
        <p:spPr bwMode="auto">
          <a:xfrm>
            <a:off x="6509900" y="1413103"/>
            <a:ext cx="2694165" cy="451510"/>
          </a:xfrm>
          <a:prstGeom prst="rect">
            <a:avLst/>
          </a:prstGeom>
        </p:spPr>
        <p:txBody>
          <a:bodyPr lIns="121917" tIns="60958" rIns="121917" bIns="60958">
            <a:spAutoFit/>
          </a:bodyPr>
          <a:lstStyle/>
          <a:p>
            <a:pPr>
              <a:defRPr/>
            </a:pPr>
            <a:r>
              <a:rPr lang="zh-CN" altLang="en-US" sz="2100" b="1" dirty="0">
                <a:solidFill>
                  <a:schemeClr val="tx1">
                    <a:lumMod val="95000"/>
                    <a:lumOff val="5000"/>
                  </a:schemeClr>
                </a:solidFill>
                <a:latin typeface="微软雅黑" panose="020B0503020204020204" charset="-122"/>
                <a:ea typeface="微软雅黑" panose="020B0503020204020204" charset="-122"/>
              </a:rPr>
              <a:t>输入相关标题</a:t>
            </a:r>
            <a:endParaRPr lang="zh-CN" altLang="en-US" sz="2100" b="1" dirty="0">
              <a:solidFill>
                <a:schemeClr val="tx1">
                  <a:lumMod val="95000"/>
                  <a:lumOff val="5000"/>
                </a:schemeClr>
              </a:solidFill>
            </a:endParaRPr>
          </a:p>
        </p:txBody>
      </p:sp>
      <p:sp>
        <p:nvSpPr>
          <p:cNvPr id="88" name="TextBox 87"/>
          <p:cNvSpPr txBox="1"/>
          <p:nvPr/>
        </p:nvSpPr>
        <p:spPr bwMode="auto">
          <a:xfrm>
            <a:off x="6526732" y="3541900"/>
            <a:ext cx="4728143" cy="861770"/>
          </a:xfrm>
          <a:prstGeom prst="rect">
            <a:avLst/>
          </a:prstGeom>
          <a:noFill/>
        </p:spPr>
        <p:txBody>
          <a:bodyPr wrap="square" lIns="121917" tIns="60958" rIns="121917" bIns="60958">
            <a:spAutoFit/>
          </a:bodyPr>
          <a:lstStyle/>
          <a:p>
            <a:pPr>
              <a:lnSpc>
                <a:spcPct val="150000"/>
              </a:lnSpc>
            </a:pPr>
            <a:r>
              <a:rPr lang="zh-CN" altLang="en-US" sz="1600" dirty="0">
                <a:solidFill>
                  <a:schemeClr val="tx1">
                    <a:lumMod val="95000"/>
                    <a:lumOff val="5000"/>
                  </a:schemeClr>
                </a:solidFill>
              </a:rPr>
              <a:t>这里输入简单的文字概述这里输入简单文字概述简单的文字概述这里输入简单的文字概述这里输入</a:t>
            </a:r>
            <a:endParaRPr lang="zh-CN" altLang="en-US" sz="1600" dirty="0">
              <a:solidFill>
                <a:schemeClr val="tx1">
                  <a:lumMod val="95000"/>
                  <a:lumOff val="5000"/>
                </a:schemeClr>
              </a:solidFill>
              <a:latin typeface="Calibri" panose="020F0502020204030204" charset="0"/>
            </a:endParaRPr>
          </a:p>
        </p:txBody>
      </p:sp>
      <p:sp>
        <p:nvSpPr>
          <p:cNvPr id="89" name="矩形 88"/>
          <p:cNvSpPr/>
          <p:nvPr/>
        </p:nvSpPr>
        <p:spPr bwMode="auto">
          <a:xfrm>
            <a:off x="6545883" y="3053699"/>
            <a:ext cx="2694165" cy="451510"/>
          </a:xfrm>
          <a:prstGeom prst="rect">
            <a:avLst/>
          </a:prstGeom>
        </p:spPr>
        <p:txBody>
          <a:bodyPr lIns="121917" tIns="60958" rIns="121917" bIns="60958">
            <a:spAutoFit/>
          </a:bodyPr>
          <a:lstStyle/>
          <a:p>
            <a:pPr>
              <a:defRPr/>
            </a:pPr>
            <a:r>
              <a:rPr lang="zh-CN" altLang="en-US" sz="2100" b="1" dirty="0">
                <a:solidFill>
                  <a:schemeClr val="tx1">
                    <a:lumMod val="95000"/>
                    <a:lumOff val="5000"/>
                  </a:schemeClr>
                </a:solidFill>
                <a:latin typeface="微软雅黑" panose="020B0503020204020204" charset="-122"/>
                <a:ea typeface="微软雅黑" panose="020B0503020204020204" charset="-122"/>
              </a:rPr>
              <a:t>输入相关标题</a:t>
            </a:r>
            <a:endParaRPr lang="zh-CN" altLang="en-US" sz="2100" b="1" dirty="0">
              <a:solidFill>
                <a:schemeClr val="tx1">
                  <a:lumMod val="95000"/>
                  <a:lumOff val="5000"/>
                </a:schemeClr>
              </a:solidFill>
            </a:endParaRPr>
          </a:p>
        </p:txBody>
      </p:sp>
      <p:sp>
        <p:nvSpPr>
          <p:cNvPr id="90" name="TextBox 89"/>
          <p:cNvSpPr txBox="1"/>
          <p:nvPr/>
        </p:nvSpPr>
        <p:spPr bwMode="auto">
          <a:xfrm>
            <a:off x="6550965" y="5270492"/>
            <a:ext cx="4728143" cy="861770"/>
          </a:xfrm>
          <a:prstGeom prst="rect">
            <a:avLst/>
          </a:prstGeom>
          <a:noFill/>
        </p:spPr>
        <p:txBody>
          <a:bodyPr wrap="square" lIns="121917" tIns="60958" rIns="121917" bIns="60958">
            <a:spAutoFit/>
          </a:bodyPr>
          <a:lstStyle/>
          <a:p>
            <a:pPr>
              <a:lnSpc>
                <a:spcPct val="150000"/>
              </a:lnSpc>
            </a:pPr>
            <a:r>
              <a:rPr lang="zh-CN" altLang="en-US" sz="1600" dirty="0">
                <a:solidFill>
                  <a:schemeClr val="tx1">
                    <a:lumMod val="95000"/>
                    <a:lumOff val="5000"/>
                  </a:schemeClr>
                </a:solidFill>
              </a:rPr>
              <a:t>这里输入简单的文字概述这里输入简单文字概述简单的文字概述这里输入简单的文字概述这里输入</a:t>
            </a:r>
            <a:endParaRPr lang="zh-CN" altLang="en-US" sz="1600" dirty="0">
              <a:solidFill>
                <a:schemeClr val="tx1">
                  <a:lumMod val="95000"/>
                  <a:lumOff val="5000"/>
                </a:schemeClr>
              </a:solidFill>
              <a:latin typeface="Calibri" panose="020F0502020204030204" charset="0"/>
            </a:endParaRPr>
          </a:p>
        </p:txBody>
      </p:sp>
      <p:sp>
        <p:nvSpPr>
          <p:cNvPr id="91" name="矩形 90"/>
          <p:cNvSpPr/>
          <p:nvPr/>
        </p:nvSpPr>
        <p:spPr bwMode="auto">
          <a:xfrm>
            <a:off x="6570116" y="4782291"/>
            <a:ext cx="2694165" cy="451510"/>
          </a:xfrm>
          <a:prstGeom prst="rect">
            <a:avLst/>
          </a:prstGeom>
        </p:spPr>
        <p:txBody>
          <a:bodyPr lIns="121917" tIns="60958" rIns="121917" bIns="60958">
            <a:spAutoFit/>
          </a:bodyPr>
          <a:lstStyle/>
          <a:p>
            <a:pPr>
              <a:defRPr/>
            </a:pPr>
            <a:r>
              <a:rPr lang="zh-CN" altLang="en-US" sz="2100" b="1" dirty="0">
                <a:solidFill>
                  <a:schemeClr val="tx1">
                    <a:lumMod val="95000"/>
                    <a:lumOff val="5000"/>
                  </a:schemeClr>
                </a:solidFill>
                <a:latin typeface="微软雅黑" panose="020B0503020204020204" charset="-122"/>
                <a:ea typeface="微软雅黑" panose="020B0503020204020204" charset="-122"/>
              </a:rPr>
              <a:t>输入相关标题</a:t>
            </a:r>
            <a:endParaRPr lang="zh-CN" altLang="en-US" sz="2100" b="1" dirty="0">
              <a:solidFill>
                <a:schemeClr val="tx1">
                  <a:lumMod val="95000"/>
                  <a:lumOff val="5000"/>
                </a:schemeClr>
              </a:solidFill>
            </a:endParaRPr>
          </a:p>
        </p:txBody>
      </p:sp>
    </p:spTree>
  </p:cSld>
  <p:clrMapOvr>
    <a:masterClrMapping/>
  </p:clrMapOvr>
  <p:transition advTm="12059">
    <p:comb/>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p:nvSpPr>
        <p:spPr>
          <a:xfrm>
            <a:off x="0" y="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0" y="786699"/>
            <a:ext cx="12192000" cy="72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0" y="18700"/>
            <a:ext cx="12192000" cy="76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50000" t="22577" r="33175" b="52295"/>
          <a:stretch>
            <a:fillRect/>
          </a:stretch>
        </p:blipFill>
        <p:spPr>
          <a:xfrm>
            <a:off x="239349" y="144001"/>
            <a:ext cx="638808" cy="536660"/>
          </a:xfrm>
          <a:prstGeom prst="rect">
            <a:avLst/>
          </a:prstGeom>
        </p:spPr>
      </p:pic>
      <p:sp>
        <p:nvSpPr>
          <p:cNvPr id="7" name="矩形 6"/>
          <p:cNvSpPr/>
          <p:nvPr/>
        </p:nvSpPr>
        <p:spPr>
          <a:xfrm>
            <a:off x="922067" y="166109"/>
            <a:ext cx="264687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latin typeface="微软雅黑" panose="020B0503020204020204" charset="-122"/>
                <a:ea typeface="微软雅黑" panose="020B0503020204020204" charset="-122"/>
              </a:rPr>
              <a:t>单击添加文本标题</a:t>
            </a:r>
            <a:endParaRPr lang="zh-CN" altLang="en-US" sz="2400" b="1"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11499697" y="227665"/>
            <a:ext cx="432000" cy="369332"/>
          </a:xfrm>
          <a:prstGeom prst="rect">
            <a:avLst/>
          </a:prstGeom>
        </p:spPr>
        <p:txBody>
          <a:bodyPr wrap="none" lIns="0" tIns="0" rIns="0" bIns="0" anchor="ctr">
            <a:noAutofit/>
          </a:bodyPr>
          <a:lstStyle/>
          <a:p>
            <a:pPr algn="ctr"/>
            <a:fld id="{0C913308-F349-4B6D-A68A-DD1791B4A57B}" type="slidenum">
              <a:rPr lang="zh-CN" altLang="en-US" sz="2665">
                <a:solidFill>
                  <a:srgbClr val="FFC000"/>
                </a:solidFill>
              </a:rPr>
            </a:fld>
            <a:endParaRPr lang="zh-CN" altLang="en-US" sz="2665" dirty="0">
              <a:solidFill>
                <a:srgbClr val="FFC000"/>
              </a:solidFill>
            </a:endParaRPr>
          </a:p>
        </p:txBody>
      </p:sp>
      <p:sp>
        <p:nvSpPr>
          <p:cNvPr id="45" name="任意多边形 44"/>
          <p:cNvSpPr/>
          <p:nvPr/>
        </p:nvSpPr>
        <p:spPr>
          <a:xfrm>
            <a:off x="-5439" y="1610007"/>
            <a:ext cx="4082554" cy="2856699"/>
          </a:xfrm>
          <a:custGeom>
            <a:avLst/>
            <a:gdLst>
              <a:gd name="connsiteX0" fmla="*/ 12039 w 2299544"/>
              <a:gd name="connsiteY0" fmla="*/ 0 h 4091715"/>
              <a:gd name="connsiteX1" fmla="*/ 2287503 w 2299544"/>
              <a:gd name="connsiteY1" fmla="*/ 506276 h 4091715"/>
              <a:gd name="connsiteX2" fmla="*/ 2299544 w 2299544"/>
              <a:gd name="connsiteY2" fmla="*/ 3626936 h 4091715"/>
              <a:gd name="connsiteX3" fmla="*/ 0 w 2299544"/>
              <a:gd name="connsiteY3" fmla="*/ 4091715 h 4091715"/>
              <a:gd name="connsiteX0-1" fmla="*/ 881 w 2303626"/>
              <a:gd name="connsiteY0-2" fmla="*/ 0 h 4091715"/>
              <a:gd name="connsiteX1-3" fmla="*/ 2291585 w 2303626"/>
              <a:gd name="connsiteY1-4" fmla="*/ 506276 h 4091715"/>
              <a:gd name="connsiteX2-5" fmla="*/ 2303626 w 2303626"/>
              <a:gd name="connsiteY2-6" fmla="*/ 3626936 h 4091715"/>
              <a:gd name="connsiteX3-7" fmla="*/ 4082 w 2303626"/>
              <a:gd name="connsiteY3-8" fmla="*/ 4091715 h 4091715"/>
              <a:gd name="connsiteX4" fmla="*/ 881 w 2303626"/>
              <a:gd name="connsiteY4" fmla="*/ 0 h 4091715"/>
            </a:gdLst>
            <a:ahLst/>
            <a:cxnLst>
              <a:cxn ang="0">
                <a:pos x="connsiteX0-1" y="connsiteY0-2"/>
              </a:cxn>
              <a:cxn ang="0">
                <a:pos x="connsiteX1-3" y="connsiteY1-4"/>
              </a:cxn>
              <a:cxn ang="0">
                <a:pos x="connsiteX2-5" y="connsiteY2-6"/>
              </a:cxn>
              <a:cxn ang="0">
                <a:pos x="connsiteX3-7" y="connsiteY3-8"/>
              </a:cxn>
              <a:cxn ang="0">
                <a:pos x="connsiteX4" y="connsiteY4"/>
              </a:cxn>
            </a:cxnLst>
            <a:rect l="l" t="t" r="r" b="b"/>
            <a:pathLst>
              <a:path w="2303626" h="4091715">
                <a:moveTo>
                  <a:pt x="881" y="0"/>
                </a:moveTo>
                <a:lnTo>
                  <a:pt x="2291585" y="506276"/>
                </a:lnTo>
                <a:cubicBezTo>
                  <a:pt x="2295599" y="1546496"/>
                  <a:pt x="2299612" y="2586716"/>
                  <a:pt x="2303626" y="3626936"/>
                </a:cubicBezTo>
                <a:lnTo>
                  <a:pt x="4082" y="4091715"/>
                </a:lnTo>
                <a:cubicBezTo>
                  <a:pt x="8095" y="2727810"/>
                  <a:pt x="-3132" y="1363905"/>
                  <a:pt x="881" y="0"/>
                </a:cubicBezTo>
                <a:close/>
              </a:path>
            </a:pathLst>
          </a:cu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46" name="任意多边形 45"/>
          <p:cNvSpPr/>
          <p:nvPr/>
        </p:nvSpPr>
        <p:spPr>
          <a:xfrm>
            <a:off x="4018440" y="1605169"/>
            <a:ext cx="4108989" cy="2859747"/>
          </a:xfrm>
          <a:custGeom>
            <a:avLst/>
            <a:gdLst>
              <a:gd name="connsiteX0" fmla="*/ 2300172 w 2318543"/>
              <a:gd name="connsiteY0" fmla="*/ 0 h 4096081"/>
              <a:gd name="connsiteX1" fmla="*/ 2318543 w 2318543"/>
              <a:gd name="connsiteY1" fmla="*/ 4096081 h 4096081"/>
              <a:gd name="connsiteX2" fmla="*/ 0 w 2318543"/>
              <a:gd name="connsiteY2" fmla="*/ 3631302 h 4096081"/>
              <a:gd name="connsiteX3" fmla="*/ 12040 w 2318543"/>
              <a:gd name="connsiteY3" fmla="*/ 510643 h 4096081"/>
            </a:gdLst>
            <a:ahLst/>
            <a:cxnLst>
              <a:cxn ang="0">
                <a:pos x="connsiteX0" y="connsiteY0"/>
              </a:cxn>
              <a:cxn ang="0">
                <a:pos x="connsiteX1" y="connsiteY1"/>
              </a:cxn>
              <a:cxn ang="0">
                <a:pos x="connsiteX2" y="connsiteY2"/>
              </a:cxn>
              <a:cxn ang="0">
                <a:pos x="connsiteX3" y="connsiteY3"/>
              </a:cxn>
            </a:cxnLst>
            <a:rect l="l" t="t" r="r" b="b"/>
            <a:pathLst>
              <a:path w="2318543" h="4096081">
                <a:moveTo>
                  <a:pt x="2300172" y="0"/>
                </a:moveTo>
                <a:lnTo>
                  <a:pt x="2318543" y="4096081"/>
                </a:lnTo>
                <a:lnTo>
                  <a:pt x="0" y="3631302"/>
                </a:lnTo>
                <a:lnTo>
                  <a:pt x="12040" y="510643"/>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47" name="任意多边形 46"/>
          <p:cNvSpPr/>
          <p:nvPr/>
        </p:nvSpPr>
        <p:spPr>
          <a:xfrm>
            <a:off x="8069086" y="1605172"/>
            <a:ext cx="4121327" cy="2859747"/>
          </a:xfrm>
          <a:custGeom>
            <a:avLst/>
            <a:gdLst>
              <a:gd name="connsiteX0" fmla="*/ 0 w 2325505"/>
              <a:gd name="connsiteY0" fmla="*/ 0 h 4096081"/>
              <a:gd name="connsiteX1" fmla="*/ 2313465 w 2325505"/>
              <a:gd name="connsiteY1" fmla="*/ 510643 h 4096081"/>
              <a:gd name="connsiteX2" fmla="*/ 2325505 w 2325505"/>
              <a:gd name="connsiteY2" fmla="*/ 3631302 h 4096081"/>
              <a:gd name="connsiteX3" fmla="*/ 25961 w 2325505"/>
              <a:gd name="connsiteY3" fmla="*/ 4096081 h 4096081"/>
            </a:gdLst>
            <a:ahLst/>
            <a:cxnLst>
              <a:cxn ang="0">
                <a:pos x="connsiteX0" y="connsiteY0"/>
              </a:cxn>
              <a:cxn ang="0">
                <a:pos x="connsiteX1" y="connsiteY1"/>
              </a:cxn>
              <a:cxn ang="0">
                <a:pos x="connsiteX2" y="connsiteY2"/>
              </a:cxn>
              <a:cxn ang="0">
                <a:pos x="connsiteX3" y="connsiteY3"/>
              </a:cxn>
            </a:cxnLst>
            <a:rect l="l" t="t" r="r" b="b"/>
            <a:pathLst>
              <a:path w="2325505" h="4096081">
                <a:moveTo>
                  <a:pt x="0" y="0"/>
                </a:moveTo>
                <a:lnTo>
                  <a:pt x="2313465" y="510643"/>
                </a:lnTo>
                <a:lnTo>
                  <a:pt x="2325505" y="3631302"/>
                </a:lnTo>
                <a:lnTo>
                  <a:pt x="25961" y="4096081"/>
                </a:ln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48" name="Text Box 10"/>
          <p:cNvSpPr txBox="1">
            <a:spLocks noChangeArrowheads="1"/>
          </p:cNvSpPr>
          <p:nvPr/>
        </p:nvSpPr>
        <p:spPr bwMode="auto">
          <a:xfrm>
            <a:off x="1247299" y="4774254"/>
            <a:ext cx="9695815" cy="1449400"/>
          </a:xfrm>
          <a:prstGeom prst="rect">
            <a:avLst/>
          </a:prstGeom>
          <a:noFill/>
          <a:ln w="9525">
            <a:noFill/>
            <a:miter lim="800000"/>
          </a:ln>
        </p:spPr>
        <p:txBody>
          <a:bodyPr wrap="square" lIns="60958" tIns="30479" rIns="60958" bIns="30479">
            <a:noAutofit/>
          </a:bodyPr>
          <a:lstStyle/>
          <a:p>
            <a:pPr lvl="0" algn="ctr">
              <a:lnSpc>
                <a:spcPct val="150000"/>
              </a:lnSpc>
              <a:defRPr/>
            </a:pPr>
            <a:r>
              <a:rPr lang="zh-CN" altLang="en-US" dirty="0">
                <a:solidFill>
                  <a:prstClr val="black">
                    <a:lumMod val="75000"/>
                    <a:lumOff val="25000"/>
                  </a:prstClr>
                </a:solidFill>
                <a:latin typeface="微软雅黑" panose="020B0503020204020204" charset="-122"/>
                <a:ea typeface="微软雅黑" panose="020B0503020204020204" charset="-122"/>
              </a:rPr>
              <a:t>根据需要添加适当的文字，一页的文字最好不要超过</a:t>
            </a:r>
            <a:r>
              <a:rPr lang="en-US" altLang="zh-CN" dirty="0">
                <a:solidFill>
                  <a:prstClr val="black">
                    <a:lumMod val="75000"/>
                    <a:lumOff val="25000"/>
                  </a:prstClr>
                </a:solidFill>
                <a:latin typeface="微软雅黑" panose="020B0503020204020204" charset="-122"/>
                <a:ea typeface="微软雅黑" panose="020B0503020204020204" charset="-122"/>
              </a:rPr>
              <a:t>200</a:t>
            </a:r>
            <a:r>
              <a:rPr lang="zh-CN" altLang="en-US" dirty="0">
                <a:solidFill>
                  <a:prstClr val="black">
                    <a:lumMod val="75000"/>
                    <a:lumOff val="25000"/>
                  </a:prstClr>
                </a:solidFill>
                <a:latin typeface="微软雅黑" panose="020B0503020204020204" charset="-122"/>
                <a:ea typeface="微软雅黑" panose="020B0503020204020204" charset="-122"/>
              </a:rPr>
              <a:t>字根据需要添加适当的文字，一页的文字最好不要超过</a:t>
            </a:r>
            <a:r>
              <a:rPr lang="en-US" altLang="zh-CN" dirty="0">
                <a:solidFill>
                  <a:prstClr val="black">
                    <a:lumMod val="75000"/>
                    <a:lumOff val="25000"/>
                  </a:prstClr>
                </a:solidFill>
                <a:latin typeface="微软雅黑" panose="020B0503020204020204" charset="-122"/>
                <a:ea typeface="微软雅黑" panose="020B0503020204020204" charset="-122"/>
              </a:rPr>
              <a:t>200</a:t>
            </a:r>
            <a:r>
              <a:rPr lang="zh-CN" altLang="en-US" dirty="0">
                <a:solidFill>
                  <a:prstClr val="black">
                    <a:lumMod val="75000"/>
                    <a:lumOff val="25000"/>
                  </a:prstClr>
                </a:solidFill>
                <a:latin typeface="微软雅黑" panose="020B0503020204020204" charset="-122"/>
                <a:ea typeface="微软雅黑" panose="020B0503020204020204" charset="-122"/>
              </a:rPr>
              <a:t>字根据需要添加适当的文字，一页的文字最好不要超过</a:t>
            </a:r>
            <a:r>
              <a:rPr lang="en-US" altLang="zh-CN" dirty="0">
                <a:solidFill>
                  <a:prstClr val="black">
                    <a:lumMod val="75000"/>
                    <a:lumOff val="25000"/>
                  </a:prstClr>
                </a:solidFill>
                <a:latin typeface="微软雅黑" panose="020B0503020204020204" charset="-122"/>
                <a:ea typeface="微软雅黑" panose="020B0503020204020204" charset="-122"/>
              </a:rPr>
              <a:t>200</a:t>
            </a:r>
            <a:r>
              <a:rPr lang="zh-CN" altLang="en-US" dirty="0">
                <a:solidFill>
                  <a:prstClr val="black">
                    <a:lumMod val="75000"/>
                    <a:lumOff val="25000"/>
                  </a:prstClr>
                </a:solidFill>
                <a:latin typeface="微软雅黑" panose="020B0503020204020204" charset="-122"/>
                <a:ea typeface="微软雅黑" panose="020B0503020204020204" charset="-122"/>
              </a:rPr>
              <a:t>字</a:t>
            </a:r>
            <a:r>
              <a:rPr lang="en-US" altLang="zh-CN" dirty="0">
                <a:solidFill>
                  <a:prstClr val="black">
                    <a:lumMod val="75000"/>
                    <a:lumOff val="25000"/>
                  </a:prstClr>
                </a:solidFill>
                <a:latin typeface="微软雅黑" panose="020B0503020204020204" charset="-122"/>
                <a:ea typeface="微软雅黑" panose="020B0503020204020204" charset="-122"/>
              </a:rPr>
              <a:t>,</a:t>
            </a:r>
            <a:r>
              <a:rPr lang="zh-CN" altLang="en-US" dirty="0">
                <a:solidFill>
                  <a:prstClr val="black">
                    <a:lumMod val="75000"/>
                    <a:lumOff val="25000"/>
                  </a:prstClr>
                </a:solidFill>
                <a:latin typeface="微软雅黑" panose="020B0503020204020204" charset="-122"/>
                <a:ea typeface="微软雅黑" panose="020B0503020204020204" charset="-122"/>
              </a:rPr>
              <a:t>根据需要添加适当的文字</a:t>
            </a:r>
            <a:r>
              <a:rPr lang="en-US" altLang="zh-CN" dirty="0">
                <a:solidFill>
                  <a:prstClr val="black">
                    <a:lumMod val="75000"/>
                    <a:lumOff val="25000"/>
                  </a:prstClr>
                </a:solidFill>
                <a:latin typeface="微软雅黑" panose="020B0503020204020204" charset="-122"/>
                <a:ea typeface="微软雅黑" panose="020B0503020204020204" charset="-122"/>
              </a:rPr>
              <a:t>.</a:t>
            </a:r>
            <a:endParaRPr lang="zh-CN" altLang="en-US" dirty="0">
              <a:solidFill>
                <a:prstClr val="black">
                  <a:lumMod val="75000"/>
                  <a:lumOff val="25000"/>
                </a:prstClr>
              </a:solidFill>
              <a:latin typeface="微软雅黑" panose="020B0503020204020204" charset="-122"/>
              <a:ea typeface="微软雅黑" panose="020B0503020204020204" charset="-122"/>
            </a:endParaRPr>
          </a:p>
        </p:txBody>
      </p:sp>
    </p:spTree>
  </p:cSld>
  <p:clrMapOvr>
    <a:masterClrMapping/>
  </p:clrMapOvr>
  <p:transition advTm="6007">
    <p:cover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l="-4000" r="-4000"/>
          </a:stretch>
        </a:blipFill>
        <a:effectLst/>
      </p:bgPr>
    </p:bg>
    <p:spTree>
      <p:nvGrpSpPr>
        <p:cNvPr id="1" name=""/>
        <p:cNvGrpSpPr/>
        <p:nvPr/>
      </p:nvGrpSpPr>
      <p:grpSpPr>
        <a:xfrm>
          <a:off x="0" y="0"/>
          <a:ext cx="0" cy="0"/>
          <a:chOff x="0" y="0"/>
          <a:chExt cx="0" cy="0"/>
        </a:xfrm>
      </p:grpSpPr>
      <p:pic>
        <p:nvPicPr>
          <p:cNvPr id="8" name="图片 7" descr="Nipic_4268027_20150724132014183237.png"/>
          <p:cNvPicPr>
            <a:picLocks noChangeAspect="1"/>
          </p:cNvPicPr>
          <p:nvPr/>
        </p:nvPicPr>
        <p:blipFill>
          <a:blip r:embed="rId2" cstate="print"/>
          <a:stretch>
            <a:fillRect/>
          </a:stretch>
        </p:blipFill>
        <p:spPr>
          <a:xfrm>
            <a:off x="3931780" y="714547"/>
            <a:ext cx="4243353" cy="2272055"/>
          </a:xfrm>
          <a:prstGeom prst="rect">
            <a:avLst/>
          </a:prstGeom>
        </p:spPr>
      </p:pic>
      <p:sp>
        <p:nvSpPr>
          <p:cNvPr id="18" name="文本框 17"/>
          <p:cNvSpPr txBox="1"/>
          <p:nvPr/>
        </p:nvSpPr>
        <p:spPr>
          <a:xfrm>
            <a:off x="5204798" y="1835333"/>
            <a:ext cx="2019300" cy="640080"/>
          </a:xfrm>
          <a:prstGeom prst="rect">
            <a:avLst/>
          </a:prstGeom>
          <a:noFill/>
        </p:spPr>
        <p:txBody>
          <a:bodyPr wrap="none" rtlCol="0">
            <a:spAutoFit/>
          </a:bodyPr>
          <a:lstStyle/>
          <a:p>
            <a:r>
              <a:rPr lang="zh-CN" altLang="en-US" sz="3600" b="1" dirty="0">
                <a:solidFill>
                  <a:srgbClr val="FFFACD"/>
                </a:solidFill>
                <a:latin typeface="方正清刻本悦宋简体" panose="02000000000000000000" pitchFamily="2" charset="-122"/>
                <a:ea typeface="方正清刻本悦宋简体" panose="02000000000000000000" pitchFamily="2" charset="-122"/>
              </a:rPr>
              <a:t>第二部分</a:t>
            </a:r>
            <a:endParaRPr lang="zh-CN" altLang="en-US" sz="3600" b="1" dirty="0">
              <a:solidFill>
                <a:srgbClr val="FFFACD"/>
              </a:solidFill>
              <a:latin typeface="方正清刻本悦宋简体" panose="02000000000000000000" pitchFamily="2" charset="-122"/>
              <a:ea typeface="方正清刻本悦宋简体" panose="02000000000000000000" pitchFamily="2" charset="-122"/>
            </a:endParaRPr>
          </a:p>
        </p:txBody>
      </p:sp>
      <p:sp>
        <p:nvSpPr>
          <p:cNvPr id="19" name="文本框 18"/>
          <p:cNvSpPr txBox="1"/>
          <p:nvPr/>
        </p:nvSpPr>
        <p:spPr>
          <a:xfrm>
            <a:off x="3803816" y="3046280"/>
            <a:ext cx="4711546" cy="769441"/>
          </a:xfrm>
          <a:prstGeom prst="rect">
            <a:avLst/>
          </a:prstGeom>
          <a:noFill/>
        </p:spPr>
        <p:txBody>
          <a:bodyPr wrap="none" rtlCol="0">
            <a:spAutoFit/>
          </a:bodyPr>
          <a:lstStyle/>
          <a:p>
            <a:pPr algn="ctr"/>
            <a:r>
              <a:rPr lang="zh-CN" altLang="en-US" sz="4400" b="1" dirty="0" smtClean="0">
                <a:gradFill>
                  <a:gsLst>
                    <a:gs pos="90000">
                      <a:srgbClr val="C00000"/>
                    </a:gs>
                    <a:gs pos="30000">
                      <a:srgbClr val="FF3300"/>
                    </a:gs>
                  </a:gsLst>
                  <a:lin ang="5400000" scaled="1"/>
                </a:gradFill>
                <a:latin typeface="方正清刻本悦宋简体" panose="02000000000000000000" pitchFamily="2" charset="-122"/>
                <a:ea typeface="方正清刻本悦宋简体" panose="02000000000000000000" pitchFamily="2" charset="-122"/>
              </a:rPr>
              <a:t>单击此处添加目录</a:t>
            </a:r>
            <a:endParaRPr lang="zh-CN" altLang="en-US" sz="4400" b="1" dirty="0">
              <a:gradFill>
                <a:gsLst>
                  <a:gs pos="90000">
                    <a:srgbClr val="C00000"/>
                  </a:gs>
                  <a:gs pos="30000">
                    <a:srgbClr val="FF3300"/>
                  </a:gs>
                </a:gsLst>
                <a:lin ang="5400000" scaled="1"/>
              </a:gradFill>
              <a:latin typeface="方正清刻本悦宋简体" panose="02000000000000000000" pitchFamily="2" charset="-122"/>
              <a:ea typeface="方正清刻本悦宋简体" panose="02000000000000000000" pitchFamily="2" charset="-122"/>
            </a:endParaRPr>
          </a:p>
        </p:txBody>
      </p:sp>
      <p:pic>
        <p:nvPicPr>
          <p:cNvPr id="20" name="图片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5987" y="2931885"/>
            <a:ext cx="4354666" cy="3955143"/>
          </a:xfrm>
          <a:prstGeom prst="rect">
            <a:avLst/>
          </a:prstGeom>
        </p:spPr>
      </p:pic>
      <p:pic>
        <p:nvPicPr>
          <p:cNvPr id="21" name="PA_图片 2"/>
          <p:cNvPicPr>
            <a:picLocks noChangeAspect="1"/>
          </p:cNvPicPr>
          <p:nvPr>
            <p:custDataLst>
              <p:tags r:id="rId4"/>
            </p:custDataLst>
          </p:nvPr>
        </p:nvPicPr>
        <p:blipFill>
          <a:blip r:embed="rId5" cstate="print">
            <a:extLst>
              <a:ext uri="{28A0092B-C50C-407E-A947-70E740481C1C}">
                <a14:useLocalDpi xmlns:a14="http://schemas.microsoft.com/office/drawing/2010/main" val="0"/>
              </a:ext>
            </a:extLst>
          </a:blip>
          <a:stretch>
            <a:fillRect/>
          </a:stretch>
        </p:blipFill>
        <p:spPr>
          <a:xfrm>
            <a:off x="762546" y="700407"/>
            <a:ext cx="2121676" cy="1633354"/>
          </a:xfrm>
          <a:prstGeom prst="rect">
            <a:avLst/>
          </a:prstGeom>
        </p:spPr>
      </p:pic>
    </p:spTree>
  </p:cSld>
  <p:clrMapOvr>
    <a:masterClrMapping/>
  </p:clrMapOvr>
  <p:transition advTm="4898">
    <p:cover dir="r"/>
  </p:transition>
  <p:timing>
    <p:tnLst>
      <p:par>
        <p:cTn id="1" dur="indefinite" restart="never" nodeType="tmRoot"/>
      </p:par>
    </p:tnLst>
  </p:timing>
</p:sld>
</file>

<file path=ppt/tags/tag1.xml><?xml version="1.0" encoding="utf-8"?>
<p:tagLst xmlns:p="http://schemas.openxmlformats.org/presentationml/2006/main">
  <p:tag name="PA" val="v3.0.1"/>
</p:tagLst>
</file>

<file path=ppt/tags/tag10.xml><?xml version="1.0" encoding="utf-8"?>
<p:tagLst xmlns:p="http://schemas.openxmlformats.org/presentationml/2006/main">
  <p:tag name="PA" val="v3.0.1"/>
</p:tagLst>
</file>

<file path=ppt/tags/tag11.xml><?xml version="1.0" encoding="utf-8"?>
<p:tagLst xmlns:p="http://schemas.openxmlformats.org/presentationml/2006/main">
  <p:tag name="PA" val="v3.0.1"/>
</p:tagLst>
</file>

<file path=ppt/tags/tag12.xml><?xml version="1.0" encoding="utf-8"?>
<p:tagLst xmlns:p="http://schemas.openxmlformats.org/presentationml/2006/main">
  <p:tag name="PA" val="v3.0.1"/>
</p:tagLst>
</file>

<file path=ppt/tags/tag13.xml><?xml version="1.0" encoding="utf-8"?>
<p:tagLst xmlns:p="http://schemas.openxmlformats.org/presentationml/2006/main">
  <p:tag name="PA" val="v3.0.1"/>
</p:tagLst>
</file>

<file path=ppt/tags/tag14.xml><?xml version="1.0" encoding="utf-8"?>
<p:tagLst xmlns:p="http://schemas.openxmlformats.org/presentationml/2006/main">
  <p:tag name="TIMING" val="|3.9"/>
</p:tagLst>
</file>

<file path=ppt/tags/tag15.xml><?xml version="1.0" encoding="utf-8"?>
<p:tagLst xmlns:p="http://schemas.openxmlformats.org/presentationml/2006/main">
  <p:tag name="TIMING" val="|1.2"/>
</p:tagLst>
</file>

<file path=ppt/tags/tag16.xml><?xml version="1.0" encoding="utf-8"?>
<p:tagLst xmlns:p="http://schemas.openxmlformats.org/presentationml/2006/main">
  <p:tag name="PA" val="v3.0.1"/>
</p:tagLst>
</file>

<file path=ppt/tags/tag17.xml><?xml version="1.0" encoding="utf-8"?>
<p:tagLst xmlns:p="http://schemas.openxmlformats.org/presentationml/2006/main">
  <p:tag name="PA" val="v3.0.1"/>
</p:tagLst>
</file>

<file path=ppt/tags/tag18.xml><?xml version="1.0" encoding="utf-8"?>
<p:tagLst xmlns:p="http://schemas.openxmlformats.org/presentationml/2006/main">
  <p:tag name="PA" val="v3.0.1"/>
</p:tagLst>
</file>

<file path=ppt/tags/tag19.xml><?xml version="1.0" encoding="utf-8"?>
<p:tagLst xmlns:p="http://schemas.openxmlformats.org/presentationml/2006/main">
  <p:tag name="PA" val="v3.0.1"/>
</p:tagLst>
</file>

<file path=ppt/tags/tag2.xml><?xml version="1.0" encoding="utf-8"?>
<p:tagLst xmlns:p="http://schemas.openxmlformats.org/presentationml/2006/main">
  <p:tag name="PA" val="v3.0.1"/>
</p:tagLst>
</file>

<file path=ppt/tags/tag20.xml><?xml version="1.0" encoding="utf-8"?>
<p:tagLst xmlns:p="http://schemas.openxmlformats.org/presentationml/2006/main">
  <p:tag name="PA" val="v3.0.1"/>
</p:tagLst>
</file>

<file path=ppt/tags/tag21.xml><?xml version="1.0" encoding="utf-8"?>
<p:tagLst xmlns:p="http://schemas.openxmlformats.org/presentationml/2006/main">
  <p:tag name="TIMING" val="|13"/>
</p:tagLst>
</file>

<file path=ppt/tags/tag3.xml><?xml version="1.0" encoding="utf-8"?>
<p:tagLst xmlns:p="http://schemas.openxmlformats.org/presentationml/2006/main">
  <p:tag name="PA" val="v3.0.1"/>
</p:tagLst>
</file>

<file path=ppt/tags/tag4.xml><?xml version="1.0" encoding="utf-8"?>
<p:tagLst xmlns:p="http://schemas.openxmlformats.org/presentationml/2006/main">
  <p:tag name="PA" val="v3.0.1"/>
</p:tagLst>
</file>

<file path=ppt/tags/tag5.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PA" val="v3.0.1"/>
</p:tagLst>
</file>

<file path=ppt/tags/tag9.xml><?xml version="1.0" encoding="utf-8"?>
<p:tagLst xmlns:p="http://schemas.openxmlformats.org/presentationml/2006/main">
  <p:tag name="TIMING" val="|10.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4476</Words>
  <Application>WPS 演示</Application>
  <PresentationFormat>自定义</PresentationFormat>
  <Paragraphs>430</Paragraphs>
  <Slides>26</Slides>
  <Notes>26</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26</vt:i4>
      </vt:variant>
    </vt:vector>
  </HeadingPairs>
  <TitlesOfParts>
    <vt:vector size="49" baseType="lpstr">
      <vt:lpstr>Arial</vt:lpstr>
      <vt:lpstr>宋体</vt:lpstr>
      <vt:lpstr>Wingdings</vt:lpstr>
      <vt:lpstr>微软简粗黑</vt:lpstr>
      <vt:lpstr>微软雅黑</vt:lpstr>
      <vt:lpstr>仿宋_GB2312</vt:lpstr>
      <vt:lpstr>方正黑体简体</vt:lpstr>
      <vt:lpstr>方正小标宋简体</vt:lpstr>
      <vt:lpstr>方正清刻本悦宋简体</vt:lpstr>
      <vt:lpstr>Calibri</vt:lpstr>
      <vt:lpstr>Arial Unicode MS</vt:lpstr>
      <vt:lpstr>Calibri Light</vt:lpstr>
      <vt:lpstr>Adidas Unity</vt:lpstr>
      <vt:lpstr>Times New Roman</vt:lpstr>
      <vt:lpstr>Calibri</vt:lpstr>
      <vt:lpstr>Aharoni</vt:lpstr>
      <vt:lpstr>Lato Light</vt:lpstr>
      <vt:lpstr>方正兰亭黑_GBK</vt:lpstr>
      <vt:lpstr>WeblySleek UI Light</vt:lpstr>
      <vt:lpstr>朗太書体</vt:lpstr>
      <vt:lpstr>黑体</vt:lpstr>
      <vt:lpstr>Xenik</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11</cp:revision>
  <dcterms:created xsi:type="dcterms:W3CDTF">2017-03-14T06:20:00Z</dcterms:created>
  <dcterms:modified xsi:type="dcterms:W3CDTF">2017-03-14T08:30:17Z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