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63" r:id="rId7"/>
    <p:sldId id="264" r:id="rId8"/>
    <p:sldId id="265" r:id="rId9"/>
    <p:sldId id="266" r:id="rId10"/>
    <p:sldId id="259" r:id="rId11"/>
    <p:sldId id="267" r:id="rId12"/>
    <p:sldId id="268" r:id="rId13"/>
    <p:sldId id="269" r:id="rId14"/>
    <p:sldId id="270" r:id="rId15"/>
    <p:sldId id="260" r:id="rId16"/>
    <p:sldId id="271" r:id="rId17"/>
    <p:sldId id="272" r:id="rId18"/>
    <p:sldId id="278" r:id="rId19"/>
    <p:sldId id="274" r:id="rId20"/>
    <p:sldId id="261" r:id="rId21"/>
    <p:sldId id="275" r:id="rId22"/>
    <p:sldId id="276" r:id="rId23"/>
    <p:sldId id="273" r:id="rId24"/>
    <p:sldId id="277" r:id="rId25"/>
    <p:sldId id="262" r:id="rId26"/>
    <p:sldId id="279" r:id="rId27"/>
    <p:sldId id="280" r:id="rId28"/>
    <p:sldId id="281" r:id="rId29"/>
    <p:sldId id="282" r:id="rId30"/>
    <p:sldId id="283" r:id="rId31"/>
    <p:sldId id="284" r:id="rId3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82031" autoAdjust="0"/>
  </p:normalViewPr>
  <p:slideViewPr>
    <p:cSldViewPr snapToGrid="0">
      <p:cViewPr varScale="1">
        <p:scale>
          <a:sx n="64" d="100"/>
          <a:sy n="64" d="100"/>
        </p:scale>
        <p:origin x="1349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292A8E-6978-4529-88EC-A441EBAF461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C0D2F1-649E-450B-9AA4-D8FDF95ACD5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mtClean="0"/>
              <a:t>下载之后建议将模板先复制一份再进行更改，以防止修改失误造成不必要的麻烦。使用的特殊字体是方正兰亭超细黑简体、</a:t>
            </a:r>
            <a:r>
              <a:rPr lang="en-US" altLang="zh-CN" smtClean="0"/>
              <a:t>Segoe UI Light</a:t>
            </a:r>
            <a:r>
              <a:rPr lang="zh-CN" altLang="en-US" smtClean="0"/>
              <a:t>，建议去求字体网下载：</a:t>
            </a:r>
            <a:r>
              <a:rPr lang="en-US" altLang="zh-CN" smtClean="0"/>
              <a:t>http://www.qiuziti.com/</a:t>
            </a:r>
            <a:r>
              <a:rPr lang="zh-CN" altLang="en-US" smtClean="0"/>
              <a:t>。字体文件在</a:t>
            </a:r>
            <a:r>
              <a:rPr lang="en-US" altLang="zh-CN" smtClean="0"/>
              <a:t>win7</a:t>
            </a:r>
            <a:r>
              <a:rPr lang="zh-CN" altLang="en-US" smtClean="0"/>
              <a:t>及以上系统直接点击安装即可，更多作品请搜索十年之约：</a:t>
            </a:r>
            <a:r>
              <a:rPr lang="en-US" altLang="zh-CN" smtClean="0"/>
              <a:t>http://chn.docer.com/works?userid=27179942</a:t>
            </a:r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C0D2F1-649E-450B-9AA4-D8FDF95ACD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0D25C-CA8D-4BD8-8D51-1E0C35D5B4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12E845-C68A-454E-AC97-D47171583812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PA_图片 1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0D25C-CA8D-4BD8-8D51-1E0C35D5B4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12E845-C68A-454E-AC97-D471715838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0D25C-CA8D-4BD8-8D51-1E0C35D5B4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12E845-C68A-454E-AC97-D471715838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0D25C-CA8D-4BD8-8D51-1E0C35D5B4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12E845-C68A-454E-AC97-D471715838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0D25C-CA8D-4BD8-8D51-1E0C35D5B4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12E845-C68A-454E-AC97-D471715838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0D25C-CA8D-4BD8-8D51-1E0C35D5B4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12E845-C68A-454E-AC97-D471715838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0D25C-CA8D-4BD8-8D51-1E0C35D5B4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12E845-C68A-454E-AC97-D471715838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0D25C-CA8D-4BD8-8D51-1E0C35D5B4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12E845-C68A-454E-AC97-D471715838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0D25C-CA8D-4BD8-8D51-1E0C35D5B4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12E845-C68A-454E-AC97-D471715838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0D25C-CA8D-4BD8-8D51-1E0C35D5B4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12E845-C68A-454E-AC97-D471715838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0D25C-CA8D-4BD8-8D51-1E0C35D5B4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12E845-C68A-454E-AC97-D471715838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emf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0D25C-CA8D-4BD8-8D51-1E0C35D5B4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12E845-C68A-454E-AC97-D47171583812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0" y="-71120"/>
            <a:ext cx="12303760" cy="700024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1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image" Target="../media/image3.emf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29.xml"/><Relationship Id="rId2" Type="http://schemas.openxmlformats.org/officeDocument/2006/relationships/image" Target="../media/image3.emf"/><Relationship Id="rId1" Type="http://schemas.openxmlformats.org/officeDocument/2006/relationships/tags" Target="../tags/tag28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31.xml"/><Relationship Id="rId2" Type="http://schemas.openxmlformats.org/officeDocument/2006/relationships/image" Target="../media/image3.emf"/><Relationship Id="rId1" Type="http://schemas.openxmlformats.org/officeDocument/2006/relationships/tags" Target="../tags/tag30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33.xml"/><Relationship Id="rId2" Type="http://schemas.openxmlformats.org/officeDocument/2006/relationships/image" Target="../media/image3.emf"/><Relationship Id="rId1" Type="http://schemas.openxmlformats.org/officeDocument/2006/relationships/tags" Target="../tags/tag32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37.xml"/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image" Target="../media/image3.emf"/><Relationship Id="rId1" Type="http://schemas.openxmlformats.org/officeDocument/2006/relationships/tags" Target="../tags/tag34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39.xml"/><Relationship Id="rId2" Type="http://schemas.openxmlformats.org/officeDocument/2006/relationships/image" Target="../media/image3.emf"/><Relationship Id="rId1" Type="http://schemas.openxmlformats.org/officeDocument/2006/relationships/tags" Target="../tags/tag38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41.xml"/><Relationship Id="rId2" Type="http://schemas.openxmlformats.org/officeDocument/2006/relationships/image" Target="../media/image3.emf"/><Relationship Id="rId1" Type="http://schemas.openxmlformats.org/officeDocument/2006/relationships/tags" Target="../tags/tag40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43.xml"/><Relationship Id="rId2" Type="http://schemas.openxmlformats.org/officeDocument/2006/relationships/image" Target="../media/image3.emf"/><Relationship Id="rId1" Type="http://schemas.openxmlformats.org/officeDocument/2006/relationships/tags" Target="../tags/tag42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45.xml"/><Relationship Id="rId2" Type="http://schemas.openxmlformats.org/officeDocument/2006/relationships/image" Target="../media/image3.emf"/><Relationship Id="rId1" Type="http://schemas.openxmlformats.org/officeDocument/2006/relationships/tags" Target="../tags/tag44.xml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9.xml"/><Relationship Id="rId4" Type="http://schemas.openxmlformats.org/officeDocument/2006/relationships/tags" Target="../tags/tag48.xml"/><Relationship Id="rId3" Type="http://schemas.openxmlformats.org/officeDocument/2006/relationships/tags" Target="../tags/tag47.xml"/><Relationship Id="rId2" Type="http://schemas.openxmlformats.org/officeDocument/2006/relationships/image" Target="../media/image3.emf"/><Relationship Id="rId1" Type="http://schemas.openxmlformats.org/officeDocument/2006/relationships/tags" Target="../tags/tag46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51.xml"/><Relationship Id="rId2" Type="http://schemas.openxmlformats.org/officeDocument/2006/relationships/image" Target="../media/image3.emf"/><Relationship Id="rId1" Type="http://schemas.openxmlformats.org/officeDocument/2006/relationships/tags" Target="../tags/tag50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9.xml"/><Relationship Id="rId2" Type="http://schemas.openxmlformats.org/officeDocument/2006/relationships/image" Target="../media/image3.emf"/><Relationship Id="rId1" Type="http://schemas.openxmlformats.org/officeDocument/2006/relationships/tags" Target="../tags/tag8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53.xml"/><Relationship Id="rId2" Type="http://schemas.openxmlformats.org/officeDocument/2006/relationships/image" Target="../media/image3.emf"/><Relationship Id="rId1" Type="http://schemas.openxmlformats.org/officeDocument/2006/relationships/tags" Target="../tags/tag52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55.xml"/><Relationship Id="rId2" Type="http://schemas.openxmlformats.org/officeDocument/2006/relationships/image" Target="../media/image3.emf"/><Relationship Id="rId1" Type="http://schemas.openxmlformats.org/officeDocument/2006/relationships/tags" Target="../tags/tag54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57.xml"/><Relationship Id="rId2" Type="http://schemas.openxmlformats.org/officeDocument/2006/relationships/image" Target="../media/image3.emf"/><Relationship Id="rId1" Type="http://schemas.openxmlformats.org/officeDocument/2006/relationships/tags" Target="../tags/tag56.xml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61.xml"/><Relationship Id="rId4" Type="http://schemas.openxmlformats.org/officeDocument/2006/relationships/tags" Target="../tags/tag60.xml"/><Relationship Id="rId3" Type="http://schemas.openxmlformats.org/officeDocument/2006/relationships/tags" Target="../tags/tag59.xml"/><Relationship Id="rId2" Type="http://schemas.openxmlformats.org/officeDocument/2006/relationships/image" Target="../media/image3.emf"/><Relationship Id="rId1" Type="http://schemas.openxmlformats.org/officeDocument/2006/relationships/tags" Target="../tags/tag58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63.xml"/><Relationship Id="rId2" Type="http://schemas.openxmlformats.org/officeDocument/2006/relationships/image" Target="../media/image3.emf"/><Relationship Id="rId1" Type="http://schemas.openxmlformats.org/officeDocument/2006/relationships/tags" Target="../tags/tag62.xml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65.xml"/><Relationship Id="rId2" Type="http://schemas.openxmlformats.org/officeDocument/2006/relationships/image" Target="../media/image3.emf"/><Relationship Id="rId1" Type="http://schemas.openxmlformats.org/officeDocument/2006/relationships/tags" Target="../tags/tag64.xml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67.xml"/><Relationship Id="rId2" Type="http://schemas.openxmlformats.org/officeDocument/2006/relationships/image" Target="../media/image3.emf"/><Relationship Id="rId1" Type="http://schemas.openxmlformats.org/officeDocument/2006/relationships/tags" Target="../tags/tag66.xml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69.xml"/><Relationship Id="rId2" Type="http://schemas.openxmlformats.org/officeDocument/2006/relationships/image" Target="../media/image3.emf"/><Relationship Id="rId1" Type="http://schemas.openxmlformats.org/officeDocument/2006/relationships/tags" Target="../tags/tag68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75.xml"/><Relationship Id="rId6" Type="http://schemas.openxmlformats.org/officeDocument/2006/relationships/tags" Target="../tags/tag74.xml"/><Relationship Id="rId5" Type="http://schemas.openxmlformats.org/officeDocument/2006/relationships/tags" Target="../tags/tag73.xml"/><Relationship Id="rId4" Type="http://schemas.openxmlformats.org/officeDocument/2006/relationships/tags" Target="../tags/tag72.xml"/><Relationship Id="rId3" Type="http://schemas.openxmlformats.org/officeDocument/2006/relationships/tags" Target="../tags/tag71.xml"/><Relationship Id="rId2" Type="http://schemas.openxmlformats.org/officeDocument/2006/relationships/image" Target="../media/image3.emf"/><Relationship Id="rId1" Type="http://schemas.openxmlformats.org/officeDocument/2006/relationships/tags" Target="../tags/tag70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image" Target="../media/image3.emf"/><Relationship Id="rId1" Type="http://schemas.openxmlformats.org/officeDocument/2006/relationships/tags" Target="../tags/tag10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15.xml"/><Relationship Id="rId2" Type="http://schemas.openxmlformats.org/officeDocument/2006/relationships/image" Target="../media/image3.emf"/><Relationship Id="rId1" Type="http://schemas.openxmlformats.org/officeDocument/2006/relationships/tags" Target="../tags/tag14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17.xml"/><Relationship Id="rId2" Type="http://schemas.openxmlformats.org/officeDocument/2006/relationships/image" Target="../media/image3.emf"/><Relationship Id="rId1" Type="http://schemas.openxmlformats.org/officeDocument/2006/relationships/tags" Target="../tags/tag16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19.xml"/><Relationship Id="rId2" Type="http://schemas.openxmlformats.org/officeDocument/2006/relationships/image" Target="../media/image3.emf"/><Relationship Id="rId1" Type="http://schemas.openxmlformats.org/officeDocument/2006/relationships/tags" Target="../tags/tag18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.png"/><Relationship Id="rId3" Type="http://schemas.openxmlformats.org/officeDocument/2006/relationships/tags" Target="../tags/tag21.xml"/><Relationship Id="rId2" Type="http://schemas.openxmlformats.org/officeDocument/2006/relationships/image" Target="../media/image3.emf"/><Relationship Id="rId1" Type="http://schemas.openxmlformats.org/officeDocument/2006/relationships/tags" Target="../tags/tag20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image" Target="../media/image3.emf"/><Relationship Id="rId1" Type="http://schemas.openxmlformats.org/officeDocument/2006/relationships/tags" Target="../tags/tag22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27.xml"/><Relationship Id="rId2" Type="http://schemas.openxmlformats.org/officeDocument/2006/relationships/image" Target="../media/image3.emf"/><Relationship Id="rId1" Type="http://schemas.openxmlformats.org/officeDocument/2006/relationships/tags" Target="../tags/tag2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A_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47657" y="4091225"/>
            <a:ext cx="1296450" cy="1286667"/>
          </a:xfrm>
          <a:prstGeom prst="rect">
            <a:avLst/>
          </a:prstGeom>
        </p:spPr>
      </p:pic>
      <p:pic>
        <p:nvPicPr>
          <p:cNvPr id="10" name="PA_图片 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10247893" y="4091226"/>
            <a:ext cx="1296450" cy="128666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897530" y="2485354"/>
            <a:ext cx="63969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smtClean="0">
                <a:solidFill>
                  <a:srgbClr val="00B0F0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科技感线条毕业答辩</a:t>
            </a:r>
            <a:endParaRPr lang="zh-CN" altLang="en-US" sz="4800">
              <a:solidFill>
                <a:srgbClr val="00B0F0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6" name="PA_文本框 14"/>
          <p:cNvSpPr txBox="1"/>
          <p:nvPr>
            <p:custDataLst>
              <p:tags r:id="rId4"/>
            </p:custDataLst>
          </p:nvPr>
        </p:nvSpPr>
        <p:spPr>
          <a:xfrm>
            <a:off x="3310128" y="3230030"/>
            <a:ext cx="5571744" cy="393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en-US" altLang="zh-CN" smtClean="0">
                <a:solidFill>
                  <a:srgbClr val="00B0F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Powerpoint Template Of Graduation Thesis</a:t>
            </a:r>
            <a:endParaRPr lang="zh-CN" altLang="en-US">
              <a:solidFill>
                <a:srgbClr val="00B0F0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cxnSp>
        <p:nvCxnSpPr>
          <p:cNvPr id="8" name="PA_直接连接符 15"/>
          <p:cNvCxnSpPr/>
          <p:nvPr>
            <p:custDataLst>
              <p:tags r:id="rId5"/>
            </p:custDataLst>
          </p:nvPr>
        </p:nvCxnSpPr>
        <p:spPr>
          <a:xfrm>
            <a:off x="3392424" y="3642230"/>
            <a:ext cx="5407152" cy="0"/>
          </a:xfrm>
          <a:prstGeom prst="line">
            <a:avLst/>
          </a:prstGeom>
          <a:ln w="6350">
            <a:solidFill>
              <a:srgbClr val="00B0F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A_矩形 16"/>
          <p:cNvSpPr/>
          <p:nvPr>
            <p:custDataLst>
              <p:tags r:id="rId6"/>
            </p:custDataLst>
          </p:nvPr>
        </p:nvSpPr>
        <p:spPr>
          <a:xfrm>
            <a:off x="3721362" y="3670535"/>
            <a:ext cx="1824910" cy="3643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1600" dirty="0">
                <a:solidFill>
                  <a:srgbClr val="00B0F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答辩</a:t>
            </a:r>
            <a:r>
              <a:rPr lang="zh-CN" altLang="en-US" sz="1600">
                <a:solidFill>
                  <a:srgbClr val="00B0F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人</a:t>
            </a:r>
            <a:r>
              <a:rPr lang="zh-CN" altLang="en-US" sz="1600" smtClean="0">
                <a:solidFill>
                  <a:srgbClr val="00B0F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：</a:t>
            </a:r>
            <a:r>
              <a:rPr lang="zh-CN" altLang="en-US" sz="1600">
                <a:solidFill>
                  <a:srgbClr val="00B0F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十年之约</a:t>
            </a:r>
            <a:endParaRPr lang="zh-CN" altLang="en-US" sz="1600" dirty="0">
              <a:solidFill>
                <a:srgbClr val="00B0F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" name="PA_矩形 17"/>
          <p:cNvSpPr/>
          <p:nvPr>
            <p:custDataLst>
              <p:tags r:id="rId7"/>
            </p:custDataLst>
          </p:nvPr>
        </p:nvSpPr>
        <p:spPr>
          <a:xfrm>
            <a:off x="6737637" y="3670535"/>
            <a:ext cx="1733002" cy="3643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20000"/>
              </a:lnSpc>
              <a:defRPr/>
            </a:pPr>
            <a:r>
              <a:rPr lang="zh-CN" altLang="en-US" sz="1600">
                <a:solidFill>
                  <a:srgbClr val="00B0F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导师</a:t>
            </a:r>
            <a:r>
              <a:rPr lang="zh-CN" altLang="en-US" sz="1600" smtClean="0">
                <a:solidFill>
                  <a:srgbClr val="00B0F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：</a:t>
            </a:r>
            <a:r>
              <a:rPr lang="zh-CN" altLang="en-US" sz="1600">
                <a:solidFill>
                  <a:srgbClr val="00B0F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十年之约</a:t>
            </a:r>
            <a:endParaRPr lang="zh-CN" altLang="en-US" sz="1600" dirty="0">
              <a:solidFill>
                <a:srgbClr val="00B0F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29661" y="142579"/>
            <a:ext cx="766020" cy="629582"/>
            <a:chOff x="3755490" y="2475060"/>
            <a:chExt cx="1565505" cy="1286667"/>
          </a:xfrm>
          <a:effectLst>
            <a:glow rad="25400">
              <a:srgbClr val="00B0F0">
                <a:alpha val="40000"/>
              </a:srgbClr>
            </a:glow>
          </a:effectLst>
        </p:grpSpPr>
        <p:pic>
          <p:nvPicPr>
            <p:cNvPr id="3" name="PA_图片 6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3755490" y="2475060"/>
              <a:ext cx="1296450" cy="1286667"/>
            </a:xfrm>
            <a:prstGeom prst="rect">
              <a:avLst/>
            </a:prstGeom>
          </p:spPr>
        </p:pic>
        <p:pic>
          <p:nvPicPr>
            <p:cNvPr id="4" name="PA_图片 6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2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4358641" y="2653535"/>
              <a:ext cx="962354" cy="955091"/>
            </a:xfrm>
            <a:prstGeom prst="rect">
              <a:avLst/>
            </a:prstGeom>
          </p:spPr>
        </p:pic>
      </p:grpSp>
      <p:sp>
        <p:nvSpPr>
          <p:cNvPr id="5" name="文本框 4"/>
          <p:cNvSpPr txBox="1"/>
          <p:nvPr/>
        </p:nvSpPr>
        <p:spPr>
          <a:xfrm>
            <a:off x="995681" y="257315"/>
            <a:ext cx="243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00B0F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点击此处添加标题</a:t>
            </a:r>
            <a:endParaRPr lang="zh-CN" altLang="en-US" sz="2000" dirty="0">
              <a:solidFill>
                <a:srgbClr val="00B0F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" name="TextBox 17"/>
          <p:cNvSpPr txBox="1"/>
          <p:nvPr/>
        </p:nvSpPr>
        <p:spPr>
          <a:xfrm>
            <a:off x="3285339" y="2016455"/>
            <a:ext cx="1415772" cy="3623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Rectangle 18"/>
          <p:cNvSpPr/>
          <p:nvPr/>
        </p:nvSpPr>
        <p:spPr>
          <a:xfrm>
            <a:off x="2260600" y="2312077"/>
            <a:ext cx="2440511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TextBox 19"/>
          <p:cNvSpPr txBox="1"/>
          <p:nvPr/>
        </p:nvSpPr>
        <p:spPr>
          <a:xfrm>
            <a:off x="3285339" y="3324092"/>
            <a:ext cx="1415772" cy="3623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Rectangle 20"/>
          <p:cNvSpPr/>
          <p:nvPr/>
        </p:nvSpPr>
        <p:spPr>
          <a:xfrm>
            <a:off x="2260600" y="3619714"/>
            <a:ext cx="2440511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Box 21"/>
          <p:cNvSpPr txBox="1"/>
          <p:nvPr/>
        </p:nvSpPr>
        <p:spPr>
          <a:xfrm>
            <a:off x="3285339" y="4598014"/>
            <a:ext cx="1415772" cy="3623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Rectangle 22"/>
          <p:cNvSpPr/>
          <p:nvPr/>
        </p:nvSpPr>
        <p:spPr>
          <a:xfrm>
            <a:off x="2260600" y="4885863"/>
            <a:ext cx="2440511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23"/>
          <p:cNvSpPr txBox="1"/>
          <p:nvPr/>
        </p:nvSpPr>
        <p:spPr>
          <a:xfrm>
            <a:off x="7493606" y="2016455"/>
            <a:ext cx="1415772" cy="3623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Rectangle 24"/>
          <p:cNvSpPr/>
          <p:nvPr/>
        </p:nvSpPr>
        <p:spPr>
          <a:xfrm>
            <a:off x="7493606" y="2312077"/>
            <a:ext cx="2437794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25"/>
          <p:cNvSpPr txBox="1"/>
          <p:nvPr/>
        </p:nvSpPr>
        <p:spPr>
          <a:xfrm>
            <a:off x="7493606" y="3324092"/>
            <a:ext cx="1415772" cy="3623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Rectangle 26"/>
          <p:cNvSpPr/>
          <p:nvPr/>
        </p:nvSpPr>
        <p:spPr>
          <a:xfrm>
            <a:off x="7493606" y="3619714"/>
            <a:ext cx="2437794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27"/>
          <p:cNvSpPr txBox="1"/>
          <p:nvPr/>
        </p:nvSpPr>
        <p:spPr>
          <a:xfrm>
            <a:off x="7493606" y="4598014"/>
            <a:ext cx="1415772" cy="3623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Rectangle 28"/>
          <p:cNvSpPr/>
          <p:nvPr/>
        </p:nvSpPr>
        <p:spPr>
          <a:xfrm>
            <a:off x="7493606" y="4885863"/>
            <a:ext cx="2437794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Oval 30"/>
          <p:cNvSpPr/>
          <p:nvPr/>
        </p:nvSpPr>
        <p:spPr>
          <a:xfrm>
            <a:off x="6384810" y="1904964"/>
            <a:ext cx="923827" cy="923827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20" name="Group 31"/>
          <p:cNvGrpSpPr/>
          <p:nvPr/>
        </p:nvGrpSpPr>
        <p:grpSpPr>
          <a:xfrm>
            <a:off x="6637642" y="2219379"/>
            <a:ext cx="447696" cy="350733"/>
            <a:chOff x="6342848" y="3565543"/>
            <a:chExt cx="480228" cy="376220"/>
          </a:xfrm>
          <a:solidFill>
            <a:schemeClr val="bg1"/>
          </a:solidFill>
        </p:grpSpPr>
        <p:sp>
          <p:nvSpPr>
            <p:cNvPr id="38" name="AutoShape 43"/>
            <p:cNvSpPr/>
            <p:nvPr/>
          </p:nvSpPr>
          <p:spPr bwMode="auto">
            <a:xfrm>
              <a:off x="6342848" y="3565543"/>
              <a:ext cx="465138" cy="3341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951" y="9367"/>
                  </a:moveTo>
                  <a:cubicBezTo>
                    <a:pt x="10901" y="9383"/>
                    <a:pt x="10851" y="9391"/>
                    <a:pt x="10800" y="9391"/>
                  </a:cubicBezTo>
                  <a:cubicBezTo>
                    <a:pt x="10748" y="9391"/>
                    <a:pt x="10698" y="9383"/>
                    <a:pt x="10648" y="9367"/>
                  </a:cubicBezTo>
                  <a:lnTo>
                    <a:pt x="1873" y="6550"/>
                  </a:lnTo>
                  <a:cubicBezTo>
                    <a:pt x="1566" y="6452"/>
                    <a:pt x="1349" y="6072"/>
                    <a:pt x="1349" y="5634"/>
                  </a:cubicBezTo>
                  <a:cubicBezTo>
                    <a:pt x="1349" y="5197"/>
                    <a:pt x="1566" y="4817"/>
                    <a:pt x="1873" y="4719"/>
                  </a:cubicBezTo>
                  <a:lnTo>
                    <a:pt x="10648" y="1902"/>
                  </a:lnTo>
                  <a:cubicBezTo>
                    <a:pt x="10698" y="1886"/>
                    <a:pt x="10748" y="1878"/>
                    <a:pt x="10800" y="1878"/>
                  </a:cubicBezTo>
                  <a:cubicBezTo>
                    <a:pt x="10851" y="1878"/>
                    <a:pt x="10901" y="1886"/>
                    <a:pt x="10951" y="1902"/>
                  </a:cubicBezTo>
                  <a:lnTo>
                    <a:pt x="19726" y="4719"/>
                  </a:lnTo>
                  <a:cubicBezTo>
                    <a:pt x="20033" y="4817"/>
                    <a:pt x="20249" y="5197"/>
                    <a:pt x="20249" y="5634"/>
                  </a:cubicBezTo>
                  <a:cubicBezTo>
                    <a:pt x="20249" y="6072"/>
                    <a:pt x="20033" y="6452"/>
                    <a:pt x="19726" y="6550"/>
                  </a:cubicBezTo>
                  <a:cubicBezTo>
                    <a:pt x="19726" y="6550"/>
                    <a:pt x="10951" y="9367"/>
                    <a:pt x="10951" y="9367"/>
                  </a:cubicBezTo>
                  <a:close/>
                  <a:moveTo>
                    <a:pt x="16874" y="16904"/>
                  </a:moveTo>
                  <a:cubicBezTo>
                    <a:pt x="16874" y="17942"/>
                    <a:pt x="14849" y="19721"/>
                    <a:pt x="10800" y="19721"/>
                  </a:cubicBezTo>
                  <a:cubicBezTo>
                    <a:pt x="6749" y="19721"/>
                    <a:pt x="4724" y="17942"/>
                    <a:pt x="4724" y="16904"/>
                  </a:cubicBezTo>
                  <a:lnTo>
                    <a:pt x="4724" y="9394"/>
                  </a:lnTo>
                  <a:lnTo>
                    <a:pt x="10353" y="11200"/>
                  </a:lnTo>
                  <a:cubicBezTo>
                    <a:pt x="10501" y="11246"/>
                    <a:pt x="10651" y="11269"/>
                    <a:pt x="10800" y="11269"/>
                  </a:cubicBezTo>
                  <a:cubicBezTo>
                    <a:pt x="10949" y="11269"/>
                    <a:pt x="11098" y="11246"/>
                    <a:pt x="11255" y="11198"/>
                  </a:cubicBezTo>
                  <a:lnTo>
                    <a:pt x="16874" y="9394"/>
                  </a:lnTo>
                  <a:cubicBezTo>
                    <a:pt x="16874" y="9394"/>
                    <a:pt x="16874" y="16904"/>
                    <a:pt x="16874" y="16904"/>
                  </a:cubicBezTo>
                  <a:close/>
                  <a:moveTo>
                    <a:pt x="21600" y="5634"/>
                  </a:moveTo>
                  <a:cubicBezTo>
                    <a:pt x="21600" y="4314"/>
                    <a:pt x="20954" y="3185"/>
                    <a:pt x="20030" y="2888"/>
                  </a:cubicBezTo>
                  <a:lnTo>
                    <a:pt x="11246" y="68"/>
                  </a:lnTo>
                  <a:cubicBezTo>
                    <a:pt x="11098" y="22"/>
                    <a:pt x="10949" y="0"/>
                    <a:pt x="10800" y="0"/>
                  </a:cubicBezTo>
                  <a:cubicBezTo>
                    <a:pt x="10651" y="0"/>
                    <a:pt x="10501" y="22"/>
                    <a:pt x="10344" y="71"/>
                  </a:cubicBezTo>
                  <a:lnTo>
                    <a:pt x="1570" y="2888"/>
                  </a:lnTo>
                  <a:cubicBezTo>
                    <a:pt x="645" y="3185"/>
                    <a:pt x="0" y="4314"/>
                    <a:pt x="0" y="5634"/>
                  </a:cubicBezTo>
                  <a:cubicBezTo>
                    <a:pt x="0" y="6955"/>
                    <a:pt x="645" y="8084"/>
                    <a:pt x="1569" y="8380"/>
                  </a:cubicBezTo>
                  <a:lnTo>
                    <a:pt x="3374" y="8960"/>
                  </a:lnTo>
                  <a:lnTo>
                    <a:pt x="3374" y="16904"/>
                  </a:lnTo>
                  <a:cubicBezTo>
                    <a:pt x="3374" y="19397"/>
                    <a:pt x="5425" y="21600"/>
                    <a:pt x="10800" y="21600"/>
                  </a:cubicBezTo>
                  <a:cubicBezTo>
                    <a:pt x="16174" y="21600"/>
                    <a:pt x="18224" y="19397"/>
                    <a:pt x="18224" y="16904"/>
                  </a:cubicBezTo>
                  <a:lnTo>
                    <a:pt x="18224" y="8960"/>
                  </a:lnTo>
                  <a:lnTo>
                    <a:pt x="20030" y="8380"/>
                  </a:lnTo>
                  <a:cubicBezTo>
                    <a:pt x="20954" y="8084"/>
                    <a:pt x="21600" y="6955"/>
                    <a:pt x="21600" y="563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39" name="AutoShape 44"/>
            <p:cNvSpPr/>
            <p:nvPr/>
          </p:nvSpPr>
          <p:spPr bwMode="auto">
            <a:xfrm>
              <a:off x="6779419" y="3680619"/>
              <a:ext cx="28575" cy="1595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1963"/>
                  </a:moveTo>
                  <a:lnTo>
                    <a:pt x="0" y="19636"/>
                  </a:lnTo>
                  <a:cubicBezTo>
                    <a:pt x="0" y="20721"/>
                    <a:pt x="4841" y="21599"/>
                    <a:pt x="10800" y="21599"/>
                  </a:cubicBezTo>
                  <a:cubicBezTo>
                    <a:pt x="16758" y="21599"/>
                    <a:pt x="21600" y="20721"/>
                    <a:pt x="21600" y="19636"/>
                  </a:cubicBezTo>
                  <a:lnTo>
                    <a:pt x="21600" y="1963"/>
                  </a:lnTo>
                  <a:cubicBezTo>
                    <a:pt x="21600" y="878"/>
                    <a:pt x="16758" y="0"/>
                    <a:pt x="10800" y="0"/>
                  </a:cubicBezTo>
                  <a:cubicBezTo>
                    <a:pt x="4841" y="0"/>
                    <a:pt x="0" y="878"/>
                    <a:pt x="0" y="196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40" name="AutoShape 45"/>
            <p:cNvSpPr/>
            <p:nvPr/>
          </p:nvSpPr>
          <p:spPr bwMode="auto">
            <a:xfrm>
              <a:off x="6764338" y="3854450"/>
              <a:ext cx="58738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10427"/>
                    <a:pt x="0" y="14400"/>
                  </a:cubicBezTo>
                  <a:cubicBezTo>
                    <a:pt x="0" y="18372"/>
                    <a:pt x="4838" y="21599"/>
                    <a:pt x="10800" y="21599"/>
                  </a:cubicBezTo>
                  <a:cubicBezTo>
                    <a:pt x="16761" y="21599"/>
                    <a:pt x="21600" y="18372"/>
                    <a:pt x="21600" y="14400"/>
                  </a:cubicBezTo>
                  <a:cubicBezTo>
                    <a:pt x="21600" y="10427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sp>
        <p:nvSpPr>
          <p:cNvPr id="21" name="Oval 36"/>
          <p:cNvSpPr/>
          <p:nvPr/>
        </p:nvSpPr>
        <p:spPr>
          <a:xfrm>
            <a:off x="6406607" y="4518942"/>
            <a:ext cx="923827" cy="923827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22" name="Group 37"/>
          <p:cNvGrpSpPr/>
          <p:nvPr/>
        </p:nvGrpSpPr>
        <p:grpSpPr>
          <a:xfrm>
            <a:off x="6725207" y="4778579"/>
            <a:ext cx="297472" cy="433628"/>
            <a:chOff x="3582988" y="3510757"/>
            <a:chExt cx="319088" cy="465138"/>
          </a:xfrm>
          <a:solidFill>
            <a:schemeClr val="bg1"/>
          </a:solidFill>
        </p:grpSpPr>
        <p:sp>
          <p:nvSpPr>
            <p:cNvPr id="36" name="AutoShape 113"/>
            <p:cNvSpPr/>
            <p:nvPr/>
          </p:nvSpPr>
          <p:spPr bwMode="auto">
            <a:xfrm>
              <a:off x="3582988" y="3510757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37" name="AutoShape 114"/>
            <p:cNvSpPr/>
            <p:nvPr/>
          </p:nvSpPr>
          <p:spPr bwMode="auto">
            <a:xfrm>
              <a:off x="3655219" y="3583782"/>
              <a:ext cx="94456" cy="944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sp>
        <p:nvSpPr>
          <p:cNvPr id="23" name="Oval 41"/>
          <p:cNvSpPr/>
          <p:nvPr/>
        </p:nvSpPr>
        <p:spPr>
          <a:xfrm>
            <a:off x="4861567" y="4518942"/>
            <a:ext cx="923827" cy="923827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4" name="AutoShape 32"/>
          <p:cNvSpPr/>
          <p:nvPr/>
        </p:nvSpPr>
        <p:spPr bwMode="auto">
          <a:xfrm>
            <a:off x="5109209" y="4792647"/>
            <a:ext cx="427810" cy="374425"/>
          </a:xfrm>
          <a:custGeom>
            <a:avLst/>
            <a:gdLst>
              <a:gd name="T0" fmla="+- 0 10800 108"/>
              <a:gd name="T1" fmla="*/ T0 w 21384"/>
              <a:gd name="T2" fmla="*/ 10800 h 21600"/>
              <a:gd name="T3" fmla="+- 0 10800 108"/>
              <a:gd name="T4" fmla="*/ T3 w 21384"/>
              <a:gd name="T5" fmla="*/ 10800 h 21600"/>
              <a:gd name="T6" fmla="+- 0 10800 108"/>
              <a:gd name="T7" fmla="*/ T6 w 21384"/>
              <a:gd name="T8" fmla="*/ 10800 h 21600"/>
              <a:gd name="T9" fmla="+- 0 10800 108"/>
              <a:gd name="T10" fmla="*/ T9 w 21384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84" h="21600">
                <a:moveTo>
                  <a:pt x="18710" y="9257"/>
                </a:moveTo>
                <a:lnTo>
                  <a:pt x="16706" y="7714"/>
                </a:lnTo>
                <a:lnTo>
                  <a:pt x="16706" y="20057"/>
                </a:lnTo>
                <a:lnTo>
                  <a:pt x="4677" y="20057"/>
                </a:lnTo>
                <a:lnTo>
                  <a:pt x="4677" y="7714"/>
                </a:lnTo>
                <a:lnTo>
                  <a:pt x="2673" y="9257"/>
                </a:lnTo>
                <a:lnTo>
                  <a:pt x="1336" y="4628"/>
                </a:lnTo>
                <a:lnTo>
                  <a:pt x="4677" y="1542"/>
                </a:lnTo>
                <a:lnTo>
                  <a:pt x="7468" y="1542"/>
                </a:lnTo>
                <a:cubicBezTo>
                  <a:pt x="7841" y="2871"/>
                  <a:pt x="9136" y="3857"/>
                  <a:pt x="10691" y="3857"/>
                </a:cubicBezTo>
                <a:cubicBezTo>
                  <a:pt x="12247" y="3857"/>
                  <a:pt x="13542" y="2871"/>
                  <a:pt x="13915" y="1542"/>
                </a:cubicBezTo>
                <a:lnTo>
                  <a:pt x="16706" y="1542"/>
                </a:lnTo>
                <a:lnTo>
                  <a:pt x="20047" y="4628"/>
                </a:lnTo>
                <a:cubicBezTo>
                  <a:pt x="20047" y="4628"/>
                  <a:pt x="18710" y="9257"/>
                  <a:pt x="18710" y="9257"/>
                </a:cubicBezTo>
                <a:close/>
                <a:moveTo>
                  <a:pt x="13200" y="1542"/>
                </a:moveTo>
                <a:cubicBezTo>
                  <a:pt x="12831" y="2438"/>
                  <a:pt x="11852" y="3085"/>
                  <a:pt x="10691" y="3085"/>
                </a:cubicBezTo>
                <a:cubicBezTo>
                  <a:pt x="9531" y="3085"/>
                  <a:pt x="8552" y="2438"/>
                  <a:pt x="8183" y="1542"/>
                </a:cubicBezTo>
                <a:cubicBezTo>
                  <a:pt x="8183" y="1542"/>
                  <a:pt x="13200" y="1542"/>
                  <a:pt x="13200" y="1542"/>
                </a:cubicBezTo>
                <a:close/>
                <a:moveTo>
                  <a:pt x="20882" y="3423"/>
                </a:moveTo>
                <a:lnTo>
                  <a:pt x="17541" y="338"/>
                </a:lnTo>
                <a:cubicBezTo>
                  <a:pt x="17303" y="119"/>
                  <a:pt x="17009" y="0"/>
                  <a:pt x="16706" y="0"/>
                </a:cubicBezTo>
                <a:lnTo>
                  <a:pt x="4677" y="0"/>
                </a:lnTo>
                <a:cubicBezTo>
                  <a:pt x="4374" y="0"/>
                  <a:pt x="4080" y="119"/>
                  <a:pt x="3842" y="338"/>
                </a:cubicBezTo>
                <a:lnTo>
                  <a:pt x="501" y="3423"/>
                </a:lnTo>
                <a:cubicBezTo>
                  <a:pt x="64" y="3827"/>
                  <a:pt x="-108" y="4503"/>
                  <a:pt x="68" y="5116"/>
                </a:cubicBezTo>
                <a:lnTo>
                  <a:pt x="1405" y="9745"/>
                </a:lnTo>
                <a:cubicBezTo>
                  <a:pt x="1537" y="10201"/>
                  <a:pt x="1845" y="10560"/>
                  <a:pt x="2239" y="10716"/>
                </a:cubicBezTo>
                <a:cubicBezTo>
                  <a:pt x="2380" y="10772"/>
                  <a:pt x="2527" y="10800"/>
                  <a:pt x="2673" y="10800"/>
                </a:cubicBezTo>
                <a:cubicBezTo>
                  <a:pt x="2905" y="10800"/>
                  <a:pt x="3136" y="10729"/>
                  <a:pt x="3341" y="10593"/>
                </a:cubicBezTo>
                <a:lnTo>
                  <a:pt x="3341" y="20057"/>
                </a:lnTo>
                <a:cubicBezTo>
                  <a:pt x="3341" y="20908"/>
                  <a:pt x="3940" y="21600"/>
                  <a:pt x="4677" y="21600"/>
                </a:cubicBezTo>
                <a:lnTo>
                  <a:pt x="16706" y="21600"/>
                </a:lnTo>
                <a:cubicBezTo>
                  <a:pt x="17443" y="21600"/>
                  <a:pt x="18042" y="20908"/>
                  <a:pt x="18042" y="20057"/>
                </a:cubicBezTo>
                <a:lnTo>
                  <a:pt x="18042" y="10593"/>
                </a:lnTo>
                <a:cubicBezTo>
                  <a:pt x="18247" y="10729"/>
                  <a:pt x="18478" y="10800"/>
                  <a:pt x="18710" y="10800"/>
                </a:cubicBezTo>
                <a:cubicBezTo>
                  <a:pt x="18856" y="10800"/>
                  <a:pt x="19002" y="10772"/>
                  <a:pt x="19144" y="10716"/>
                </a:cubicBezTo>
                <a:cubicBezTo>
                  <a:pt x="19538" y="10560"/>
                  <a:pt x="19846" y="10201"/>
                  <a:pt x="19978" y="9745"/>
                </a:cubicBezTo>
                <a:lnTo>
                  <a:pt x="21315" y="5116"/>
                </a:lnTo>
                <a:cubicBezTo>
                  <a:pt x="21491" y="4503"/>
                  <a:pt x="21319" y="3827"/>
                  <a:pt x="20882" y="342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25" name="Oval 44"/>
          <p:cNvSpPr/>
          <p:nvPr/>
        </p:nvSpPr>
        <p:spPr>
          <a:xfrm>
            <a:off x="4861567" y="3212601"/>
            <a:ext cx="923827" cy="923827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26" name="Group 45"/>
          <p:cNvGrpSpPr/>
          <p:nvPr/>
        </p:nvGrpSpPr>
        <p:grpSpPr>
          <a:xfrm>
            <a:off x="5109209" y="3480928"/>
            <a:ext cx="428542" cy="401484"/>
            <a:chOff x="5368132" y="3540125"/>
            <a:chExt cx="465138" cy="435769"/>
          </a:xfrm>
          <a:solidFill>
            <a:schemeClr val="bg1"/>
          </a:solidFill>
        </p:grpSpPr>
        <p:sp>
          <p:nvSpPr>
            <p:cNvPr id="34" name="AutoShape 110"/>
            <p:cNvSpPr/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35" name="AutoShape 111"/>
            <p:cNvSpPr/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sp>
        <p:nvSpPr>
          <p:cNvPr id="27" name="Oval 49"/>
          <p:cNvSpPr/>
          <p:nvPr/>
        </p:nvSpPr>
        <p:spPr>
          <a:xfrm>
            <a:off x="6406607" y="3212601"/>
            <a:ext cx="923827" cy="923827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8" name="AutoShape 139"/>
          <p:cNvSpPr/>
          <p:nvPr/>
        </p:nvSpPr>
        <p:spPr bwMode="auto">
          <a:xfrm>
            <a:off x="6678355" y="3466542"/>
            <a:ext cx="427811" cy="414648"/>
          </a:xfrm>
          <a:custGeom>
            <a:avLst/>
            <a:gdLst>
              <a:gd name="T0" fmla="+- 0 10800 104"/>
              <a:gd name="T1" fmla="*/ T0 w 21392"/>
              <a:gd name="T2" fmla="*/ 10800 h 21600"/>
              <a:gd name="T3" fmla="+- 0 10800 104"/>
              <a:gd name="T4" fmla="*/ T3 w 21392"/>
              <a:gd name="T5" fmla="*/ 10800 h 21600"/>
              <a:gd name="T6" fmla="+- 0 10800 104"/>
              <a:gd name="T7" fmla="*/ T6 w 21392"/>
              <a:gd name="T8" fmla="*/ 10800 h 21600"/>
              <a:gd name="T9" fmla="+- 0 10800 104"/>
              <a:gd name="T10" fmla="*/ T9 w 21392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92" h="21600">
                <a:moveTo>
                  <a:pt x="15768" y="12794"/>
                </a:moveTo>
                <a:cubicBezTo>
                  <a:pt x="15426" y="13150"/>
                  <a:pt x="15271" y="13651"/>
                  <a:pt x="15350" y="14142"/>
                </a:cubicBezTo>
                <a:lnTo>
                  <a:pt x="16296" y="20031"/>
                </a:lnTo>
                <a:lnTo>
                  <a:pt x="11443" y="17309"/>
                </a:lnTo>
                <a:cubicBezTo>
                  <a:pt x="11210" y="17178"/>
                  <a:pt x="10953" y="17112"/>
                  <a:pt x="10696" y="17112"/>
                </a:cubicBezTo>
                <a:cubicBezTo>
                  <a:pt x="10439" y="17112"/>
                  <a:pt x="10182" y="17178"/>
                  <a:pt x="9949" y="17309"/>
                </a:cubicBezTo>
                <a:lnTo>
                  <a:pt x="5095" y="20031"/>
                </a:lnTo>
                <a:lnTo>
                  <a:pt x="6042" y="14142"/>
                </a:lnTo>
                <a:cubicBezTo>
                  <a:pt x="6121" y="13651"/>
                  <a:pt x="5966" y="13150"/>
                  <a:pt x="5624" y="12794"/>
                </a:cubicBezTo>
                <a:lnTo>
                  <a:pt x="1545" y="8550"/>
                </a:lnTo>
                <a:lnTo>
                  <a:pt x="7111" y="7685"/>
                </a:lnTo>
                <a:cubicBezTo>
                  <a:pt x="7619" y="7607"/>
                  <a:pt x="8057" y="7275"/>
                  <a:pt x="8276" y="6802"/>
                </a:cubicBezTo>
                <a:lnTo>
                  <a:pt x="10696" y="1568"/>
                </a:lnTo>
                <a:lnTo>
                  <a:pt x="13116" y="6802"/>
                </a:lnTo>
                <a:cubicBezTo>
                  <a:pt x="13334" y="7275"/>
                  <a:pt x="13772" y="7607"/>
                  <a:pt x="14280" y="7685"/>
                </a:cubicBezTo>
                <a:lnTo>
                  <a:pt x="19847" y="8550"/>
                </a:lnTo>
                <a:cubicBezTo>
                  <a:pt x="19847" y="8550"/>
                  <a:pt x="15768" y="12794"/>
                  <a:pt x="15768" y="12794"/>
                </a:cubicBezTo>
                <a:close/>
                <a:moveTo>
                  <a:pt x="21312" y="8051"/>
                </a:moveTo>
                <a:cubicBezTo>
                  <a:pt x="21127" y="7495"/>
                  <a:pt x="20652" y="7088"/>
                  <a:pt x="20080" y="6999"/>
                </a:cubicBezTo>
                <a:lnTo>
                  <a:pt x="14514" y="6136"/>
                </a:lnTo>
                <a:lnTo>
                  <a:pt x="12094" y="901"/>
                </a:lnTo>
                <a:cubicBezTo>
                  <a:pt x="11840" y="351"/>
                  <a:pt x="11295" y="0"/>
                  <a:pt x="10696" y="0"/>
                </a:cubicBezTo>
                <a:cubicBezTo>
                  <a:pt x="10097" y="0"/>
                  <a:pt x="9552" y="351"/>
                  <a:pt x="9297" y="901"/>
                </a:cubicBezTo>
                <a:lnTo>
                  <a:pt x="6878" y="6136"/>
                </a:lnTo>
                <a:lnTo>
                  <a:pt x="1311" y="6999"/>
                </a:lnTo>
                <a:cubicBezTo>
                  <a:pt x="739" y="7088"/>
                  <a:pt x="264" y="7495"/>
                  <a:pt x="80" y="8051"/>
                </a:cubicBezTo>
                <a:cubicBezTo>
                  <a:pt x="-104" y="8609"/>
                  <a:pt x="35" y="9224"/>
                  <a:pt x="439" y="9644"/>
                </a:cubicBezTo>
                <a:lnTo>
                  <a:pt x="4518" y="13889"/>
                </a:lnTo>
                <a:lnTo>
                  <a:pt x="3572" y="19777"/>
                </a:lnTo>
                <a:cubicBezTo>
                  <a:pt x="3476" y="20370"/>
                  <a:pt x="3722" y="20966"/>
                  <a:pt x="4206" y="21313"/>
                </a:cubicBezTo>
                <a:cubicBezTo>
                  <a:pt x="4471" y="21503"/>
                  <a:pt x="4783" y="21600"/>
                  <a:pt x="5095" y="21600"/>
                </a:cubicBezTo>
                <a:cubicBezTo>
                  <a:pt x="5352" y="21600"/>
                  <a:pt x="5609" y="21534"/>
                  <a:pt x="5843" y="21404"/>
                </a:cubicBezTo>
                <a:lnTo>
                  <a:pt x="10696" y="18681"/>
                </a:lnTo>
                <a:lnTo>
                  <a:pt x="15549" y="21404"/>
                </a:lnTo>
                <a:cubicBezTo>
                  <a:pt x="15782" y="21534"/>
                  <a:pt x="16040" y="21600"/>
                  <a:pt x="16296" y="21600"/>
                </a:cubicBezTo>
                <a:cubicBezTo>
                  <a:pt x="16608" y="21600"/>
                  <a:pt x="16920" y="21503"/>
                  <a:pt x="17186" y="21313"/>
                </a:cubicBezTo>
                <a:cubicBezTo>
                  <a:pt x="17669" y="20966"/>
                  <a:pt x="17915" y="20370"/>
                  <a:pt x="17820" y="19777"/>
                </a:cubicBezTo>
                <a:lnTo>
                  <a:pt x="16873" y="13889"/>
                </a:lnTo>
                <a:lnTo>
                  <a:pt x="20953" y="9644"/>
                </a:lnTo>
                <a:cubicBezTo>
                  <a:pt x="21357" y="9224"/>
                  <a:pt x="21496" y="8609"/>
                  <a:pt x="21312" y="805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29" name="Oval 52"/>
          <p:cNvSpPr/>
          <p:nvPr/>
        </p:nvSpPr>
        <p:spPr>
          <a:xfrm>
            <a:off x="4861567" y="1904964"/>
            <a:ext cx="923827" cy="923827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30" name="Group 53"/>
          <p:cNvGrpSpPr/>
          <p:nvPr/>
        </p:nvGrpSpPr>
        <p:grpSpPr>
          <a:xfrm>
            <a:off x="5110439" y="2194961"/>
            <a:ext cx="427811" cy="375157"/>
            <a:chOff x="1640798" y="2149003"/>
            <a:chExt cx="464344" cy="407194"/>
          </a:xfrm>
          <a:solidFill>
            <a:schemeClr val="bg1"/>
          </a:solidFill>
        </p:grpSpPr>
        <p:sp>
          <p:nvSpPr>
            <p:cNvPr id="32" name="AutoShape 147"/>
            <p:cNvSpPr/>
            <p:nvPr/>
          </p:nvSpPr>
          <p:spPr bwMode="auto">
            <a:xfrm>
              <a:off x="1640798" y="2149003"/>
              <a:ext cx="464344" cy="407194"/>
            </a:xfrm>
            <a:custGeom>
              <a:avLst/>
              <a:gdLst>
                <a:gd name="T0" fmla="+- 0 10800 597"/>
                <a:gd name="T1" fmla="*/ T0 w 20407"/>
                <a:gd name="T2" fmla="+- 0 11028 672"/>
                <a:gd name="T3" fmla="*/ 11028 h 20712"/>
                <a:gd name="T4" fmla="+- 0 10800 597"/>
                <a:gd name="T5" fmla="*/ T4 w 20407"/>
                <a:gd name="T6" fmla="+- 0 11028 672"/>
                <a:gd name="T7" fmla="*/ 11028 h 20712"/>
                <a:gd name="T8" fmla="+- 0 10800 597"/>
                <a:gd name="T9" fmla="*/ T8 w 20407"/>
                <a:gd name="T10" fmla="+- 0 11028 672"/>
                <a:gd name="T11" fmla="*/ 11028 h 20712"/>
                <a:gd name="T12" fmla="+- 0 10800 597"/>
                <a:gd name="T13" fmla="*/ T12 w 20407"/>
                <a:gd name="T14" fmla="+- 0 11028 672"/>
                <a:gd name="T15" fmla="*/ 11028 h 20712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0407" h="20712">
                  <a:moveTo>
                    <a:pt x="17706" y="10922"/>
                  </a:moveTo>
                  <a:lnTo>
                    <a:pt x="10657" y="19017"/>
                  </a:lnTo>
                  <a:cubicBezTo>
                    <a:pt x="10407" y="19305"/>
                    <a:pt x="9998" y="19305"/>
                    <a:pt x="9748" y="19017"/>
                  </a:cubicBezTo>
                  <a:lnTo>
                    <a:pt x="2699" y="10922"/>
                  </a:lnTo>
                  <a:cubicBezTo>
                    <a:pt x="817" y="8762"/>
                    <a:pt x="817" y="5247"/>
                    <a:pt x="2699" y="3087"/>
                  </a:cubicBezTo>
                  <a:cubicBezTo>
                    <a:pt x="4512" y="1004"/>
                    <a:pt x="7429" y="931"/>
                    <a:pt x="9338" y="2923"/>
                  </a:cubicBezTo>
                  <a:lnTo>
                    <a:pt x="10202" y="3825"/>
                  </a:lnTo>
                  <a:lnTo>
                    <a:pt x="11067" y="2923"/>
                  </a:lnTo>
                  <a:cubicBezTo>
                    <a:pt x="12976" y="931"/>
                    <a:pt x="15893" y="1004"/>
                    <a:pt x="17706" y="3087"/>
                  </a:cubicBezTo>
                  <a:cubicBezTo>
                    <a:pt x="19588" y="5247"/>
                    <a:pt x="19588" y="8762"/>
                    <a:pt x="17706" y="10922"/>
                  </a:cubicBezTo>
                  <a:moveTo>
                    <a:pt x="18616" y="2043"/>
                  </a:moveTo>
                  <a:cubicBezTo>
                    <a:pt x="16301" y="-617"/>
                    <a:pt x="12601" y="-672"/>
                    <a:pt x="10202" y="1830"/>
                  </a:cubicBezTo>
                  <a:cubicBezTo>
                    <a:pt x="7805" y="-672"/>
                    <a:pt x="4104" y="-617"/>
                    <a:pt x="1789" y="2043"/>
                  </a:cubicBezTo>
                  <a:cubicBezTo>
                    <a:pt x="-597" y="4783"/>
                    <a:pt x="-597" y="9226"/>
                    <a:pt x="1789" y="11967"/>
                  </a:cubicBezTo>
                  <a:cubicBezTo>
                    <a:pt x="2470" y="12750"/>
                    <a:pt x="8838" y="20061"/>
                    <a:pt x="8838" y="20061"/>
                  </a:cubicBezTo>
                  <a:cubicBezTo>
                    <a:pt x="9592" y="20928"/>
                    <a:pt x="10812" y="20928"/>
                    <a:pt x="11567" y="20061"/>
                  </a:cubicBezTo>
                  <a:cubicBezTo>
                    <a:pt x="11567" y="20061"/>
                    <a:pt x="18539" y="12056"/>
                    <a:pt x="18616" y="11967"/>
                  </a:cubicBezTo>
                  <a:cubicBezTo>
                    <a:pt x="21003" y="9226"/>
                    <a:pt x="21003" y="4783"/>
                    <a:pt x="18616" y="204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33" name="AutoShape 148"/>
            <p:cNvSpPr/>
            <p:nvPr/>
          </p:nvSpPr>
          <p:spPr bwMode="auto">
            <a:xfrm>
              <a:off x="1713029" y="2222028"/>
              <a:ext cx="69056" cy="6905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326" y="0"/>
                  </a:moveTo>
                  <a:cubicBezTo>
                    <a:pt x="19317" y="0"/>
                    <a:pt x="19317" y="4"/>
                    <a:pt x="19308" y="4"/>
                  </a:cubicBezTo>
                  <a:cubicBezTo>
                    <a:pt x="8643" y="13"/>
                    <a:pt x="0" y="8659"/>
                    <a:pt x="0" y="19326"/>
                  </a:cubicBezTo>
                  <a:cubicBezTo>
                    <a:pt x="0" y="20580"/>
                    <a:pt x="1019" y="21600"/>
                    <a:pt x="2273" y="21600"/>
                  </a:cubicBezTo>
                  <a:cubicBezTo>
                    <a:pt x="3528" y="21600"/>
                    <a:pt x="4547" y="20580"/>
                    <a:pt x="4547" y="19326"/>
                  </a:cubicBezTo>
                  <a:lnTo>
                    <a:pt x="4547" y="19321"/>
                  </a:lnTo>
                  <a:cubicBezTo>
                    <a:pt x="4547" y="11164"/>
                    <a:pt x="11164" y="4547"/>
                    <a:pt x="19321" y="4547"/>
                  </a:cubicBezTo>
                  <a:lnTo>
                    <a:pt x="19326" y="4547"/>
                  </a:lnTo>
                  <a:cubicBezTo>
                    <a:pt x="20580" y="4547"/>
                    <a:pt x="21599" y="3528"/>
                    <a:pt x="21599" y="2273"/>
                  </a:cubicBezTo>
                  <a:cubicBezTo>
                    <a:pt x="21599" y="1019"/>
                    <a:pt x="20580" y="0"/>
                    <a:pt x="19326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cxnSp>
        <p:nvCxnSpPr>
          <p:cNvPr id="31" name="Straight Connector 56"/>
          <p:cNvCxnSpPr/>
          <p:nvPr/>
        </p:nvCxnSpPr>
        <p:spPr>
          <a:xfrm>
            <a:off x="6091540" y="1786344"/>
            <a:ext cx="0" cy="3771981"/>
          </a:xfrm>
          <a:prstGeom prst="line">
            <a:avLst/>
          </a:prstGeom>
          <a:ln w="19050">
            <a:solidFill>
              <a:srgbClr val="00B0F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29661" y="142579"/>
            <a:ext cx="766020" cy="629582"/>
            <a:chOff x="3755490" y="2475060"/>
            <a:chExt cx="1565505" cy="1286667"/>
          </a:xfrm>
          <a:effectLst>
            <a:glow rad="25400">
              <a:srgbClr val="00B0F0">
                <a:alpha val="40000"/>
              </a:srgbClr>
            </a:glow>
          </a:effectLst>
        </p:grpSpPr>
        <p:pic>
          <p:nvPicPr>
            <p:cNvPr id="3" name="PA_图片 6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3755490" y="2475060"/>
              <a:ext cx="1296450" cy="1286667"/>
            </a:xfrm>
            <a:prstGeom prst="rect">
              <a:avLst/>
            </a:prstGeom>
          </p:spPr>
        </p:pic>
        <p:pic>
          <p:nvPicPr>
            <p:cNvPr id="4" name="PA_图片 6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2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4358641" y="2653535"/>
              <a:ext cx="962354" cy="955091"/>
            </a:xfrm>
            <a:prstGeom prst="rect">
              <a:avLst/>
            </a:prstGeom>
          </p:spPr>
        </p:pic>
      </p:grpSp>
      <p:sp>
        <p:nvSpPr>
          <p:cNvPr id="5" name="文本框 4"/>
          <p:cNvSpPr txBox="1"/>
          <p:nvPr/>
        </p:nvSpPr>
        <p:spPr>
          <a:xfrm>
            <a:off x="995681" y="257315"/>
            <a:ext cx="243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00B0F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点击此处添加标题</a:t>
            </a:r>
            <a:endParaRPr lang="zh-CN" altLang="en-US" sz="2000" dirty="0">
              <a:solidFill>
                <a:srgbClr val="00B0F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" name="TextBox 13"/>
          <p:cNvSpPr txBox="1"/>
          <p:nvPr/>
        </p:nvSpPr>
        <p:spPr>
          <a:xfrm>
            <a:off x="6224193" y="4632992"/>
            <a:ext cx="2338080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TextBox 13"/>
          <p:cNvSpPr txBox="1"/>
          <p:nvPr/>
        </p:nvSpPr>
        <p:spPr>
          <a:xfrm>
            <a:off x="6337021" y="4947925"/>
            <a:ext cx="2112424" cy="4240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Freeform 5"/>
          <p:cNvSpPr>
            <a:spLocks noEditPoints="1"/>
          </p:cNvSpPr>
          <p:nvPr/>
        </p:nvSpPr>
        <p:spPr bwMode="auto">
          <a:xfrm>
            <a:off x="6849250" y="2251430"/>
            <a:ext cx="1087967" cy="2152651"/>
          </a:xfrm>
          <a:custGeom>
            <a:avLst/>
            <a:gdLst>
              <a:gd name="T0" fmla="*/ 201 w 235"/>
              <a:gd name="T1" fmla="*/ 434 h 468"/>
              <a:gd name="T2" fmla="*/ 34 w 235"/>
              <a:gd name="T3" fmla="*/ 434 h 468"/>
              <a:gd name="T4" fmla="*/ 21 w 235"/>
              <a:gd name="T5" fmla="*/ 282 h 468"/>
              <a:gd name="T6" fmla="*/ 66 w 235"/>
              <a:gd name="T7" fmla="*/ 204 h 468"/>
              <a:gd name="T8" fmla="*/ 6 w 235"/>
              <a:gd name="T9" fmla="*/ 108 h 468"/>
              <a:gd name="T10" fmla="*/ 229 w 235"/>
              <a:gd name="T11" fmla="*/ 0 h 468"/>
              <a:gd name="T12" fmla="*/ 167 w 235"/>
              <a:gd name="T13" fmla="*/ 203 h 468"/>
              <a:gd name="T14" fmla="*/ 155 w 235"/>
              <a:gd name="T15" fmla="*/ 238 h 468"/>
              <a:gd name="T16" fmla="*/ 235 w 235"/>
              <a:gd name="T17" fmla="*/ 350 h 468"/>
              <a:gd name="T18" fmla="*/ 146 w 235"/>
              <a:gd name="T19" fmla="*/ 7 h 468"/>
              <a:gd name="T20" fmla="*/ 88 w 235"/>
              <a:gd name="T21" fmla="*/ 193 h 468"/>
              <a:gd name="T22" fmla="*/ 156 w 235"/>
              <a:gd name="T23" fmla="*/ 205 h 468"/>
              <a:gd name="T24" fmla="*/ 85 w 235"/>
              <a:gd name="T25" fmla="*/ 206 h 468"/>
              <a:gd name="T26" fmla="*/ 90 w 235"/>
              <a:gd name="T27" fmla="*/ 235 h 468"/>
              <a:gd name="T28" fmla="*/ 142 w 235"/>
              <a:gd name="T29" fmla="*/ 235 h 468"/>
              <a:gd name="T30" fmla="*/ 221 w 235"/>
              <a:gd name="T31" fmla="*/ 352 h 468"/>
              <a:gd name="T32" fmla="*/ 213 w 235"/>
              <a:gd name="T33" fmla="*/ 311 h 468"/>
              <a:gd name="T34" fmla="*/ 190 w 235"/>
              <a:gd name="T35" fmla="*/ 277 h 468"/>
              <a:gd name="T36" fmla="*/ 156 w 235"/>
              <a:gd name="T37" fmla="*/ 255 h 468"/>
              <a:gd name="T38" fmla="*/ 116 w 235"/>
              <a:gd name="T39" fmla="*/ 247 h 468"/>
              <a:gd name="T40" fmla="*/ 76 w 235"/>
              <a:gd name="T41" fmla="*/ 255 h 468"/>
              <a:gd name="T42" fmla="*/ 42 w 235"/>
              <a:gd name="T43" fmla="*/ 277 h 468"/>
              <a:gd name="T44" fmla="*/ 19 w 235"/>
              <a:gd name="T45" fmla="*/ 311 h 468"/>
              <a:gd name="T46" fmla="*/ 11 w 235"/>
              <a:gd name="T47" fmla="*/ 352 h 468"/>
              <a:gd name="T48" fmla="*/ 19 w 235"/>
              <a:gd name="T49" fmla="*/ 392 h 468"/>
              <a:gd name="T50" fmla="*/ 42 w 235"/>
              <a:gd name="T51" fmla="*/ 426 h 468"/>
              <a:gd name="T52" fmla="*/ 76 w 235"/>
              <a:gd name="T53" fmla="*/ 449 h 468"/>
              <a:gd name="T54" fmla="*/ 116 w 235"/>
              <a:gd name="T55" fmla="*/ 456 h 468"/>
              <a:gd name="T56" fmla="*/ 156 w 235"/>
              <a:gd name="T57" fmla="*/ 449 h 468"/>
              <a:gd name="T58" fmla="*/ 190 w 235"/>
              <a:gd name="T59" fmla="*/ 426 h 468"/>
              <a:gd name="T60" fmla="*/ 213 w 235"/>
              <a:gd name="T61" fmla="*/ 392 h 468"/>
              <a:gd name="T62" fmla="*/ 221 w 235"/>
              <a:gd name="T63" fmla="*/ 352 h 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35" h="468">
                <a:moveTo>
                  <a:pt x="235" y="350"/>
                </a:moveTo>
                <a:cubicBezTo>
                  <a:pt x="235" y="383"/>
                  <a:pt x="224" y="411"/>
                  <a:pt x="201" y="434"/>
                </a:cubicBezTo>
                <a:cubicBezTo>
                  <a:pt x="178" y="457"/>
                  <a:pt x="150" y="468"/>
                  <a:pt x="117" y="468"/>
                </a:cubicBezTo>
                <a:cubicBezTo>
                  <a:pt x="85" y="468"/>
                  <a:pt x="57" y="457"/>
                  <a:pt x="34" y="434"/>
                </a:cubicBezTo>
                <a:cubicBezTo>
                  <a:pt x="11" y="411"/>
                  <a:pt x="0" y="383"/>
                  <a:pt x="0" y="350"/>
                </a:cubicBezTo>
                <a:cubicBezTo>
                  <a:pt x="0" y="325"/>
                  <a:pt x="7" y="302"/>
                  <a:pt x="21" y="282"/>
                </a:cubicBezTo>
                <a:cubicBezTo>
                  <a:pt x="36" y="262"/>
                  <a:pt x="55" y="247"/>
                  <a:pt x="78" y="239"/>
                </a:cubicBezTo>
                <a:cubicBezTo>
                  <a:pt x="69" y="230"/>
                  <a:pt x="65" y="218"/>
                  <a:pt x="66" y="204"/>
                </a:cubicBezTo>
                <a:cubicBezTo>
                  <a:pt x="47" y="199"/>
                  <a:pt x="32" y="189"/>
                  <a:pt x="22" y="172"/>
                </a:cubicBezTo>
                <a:cubicBezTo>
                  <a:pt x="11" y="155"/>
                  <a:pt x="6" y="134"/>
                  <a:pt x="6" y="108"/>
                </a:cubicBezTo>
                <a:cubicBezTo>
                  <a:pt x="6" y="0"/>
                  <a:pt x="6" y="0"/>
                  <a:pt x="6" y="0"/>
                </a:cubicBezTo>
                <a:cubicBezTo>
                  <a:pt x="229" y="0"/>
                  <a:pt x="229" y="0"/>
                  <a:pt x="229" y="0"/>
                </a:cubicBezTo>
                <a:cubicBezTo>
                  <a:pt x="229" y="108"/>
                  <a:pt x="229" y="108"/>
                  <a:pt x="229" y="108"/>
                </a:cubicBezTo>
                <a:cubicBezTo>
                  <a:pt x="229" y="164"/>
                  <a:pt x="208" y="195"/>
                  <a:pt x="167" y="203"/>
                </a:cubicBezTo>
                <a:cubicBezTo>
                  <a:pt x="167" y="204"/>
                  <a:pt x="167" y="204"/>
                  <a:pt x="167" y="204"/>
                </a:cubicBezTo>
                <a:cubicBezTo>
                  <a:pt x="166" y="218"/>
                  <a:pt x="162" y="230"/>
                  <a:pt x="155" y="238"/>
                </a:cubicBezTo>
                <a:cubicBezTo>
                  <a:pt x="178" y="246"/>
                  <a:pt x="198" y="260"/>
                  <a:pt x="212" y="280"/>
                </a:cubicBezTo>
                <a:cubicBezTo>
                  <a:pt x="228" y="301"/>
                  <a:pt x="235" y="325"/>
                  <a:pt x="235" y="350"/>
                </a:cubicBezTo>
                <a:close/>
                <a:moveTo>
                  <a:pt x="146" y="193"/>
                </a:moveTo>
                <a:cubicBezTo>
                  <a:pt x="146" y="7"/>
                  <a:pt x="146" y="7"/>
                  <a:pt x="146" y="7"/>
                </a:cubicBezTo>
                <a:cubicBezTo>
                  <a:pt x="88" y="7"/>
                  <a:pt x="88" y="7"/>
                  <a:pt x="88" y="7"/>
                </a:cubicBezTo>
                <a:cubicBezTo>
                  <a:pt x="88" y="193"/>
                  <a:pt x="88" y="193"/>
                  <a:pt x="88" y="193"/>
                </a:cubicBezTo>
                <a:lnTo>
                  <a:pt x="146" y="193"/>
                </a:lnTo>
                <a:close/>
                <a:moveTo>
                  <a:pt x="156" y="205"/>
                </a:moveTo>
                <a:cubicBezTo>
                  <a:pt x="150" y="206"/>
                  <a:pt x="144" y="206"/>
                  <a:pt x="138" y="206"/>
                </a:cubicBezTo>
                <a:cubicBezTo>
                  <a:pt x="85" y="206"/>
                  <a:pt x="85" y="206"/>
                  <a:pt x="85" y="206"/>
                </a:cubicBezTo>
                <a:cubicBezTo>
                  <a:pt x="83" y="206"/>
                  <a:pt x="80" y="206"/>
                  <a:pt x="77" y="206"/>
                </a:cubicBezTo>
                <a:cubicBezTo>
                  <a:pt x="78" y="219"/>
                  <a:pt x="82" y="229"/>
                  <a:pt x="90" y="235"/>
                </a:cubicBezTo>
                <a:cubicBezTo>
                  <a:pt x="99" y="233"/>
                  <a:pt x="108" y="232"/>
                  <a:pt x="117" y="232"/>
                </a:cubicBezTo>
                <a:cubicBezTo>
                  <a:pt x="126" y="232"/>
                  <a:pt x="134" y="233"/>
                  <a:pt x="142" y="235"/>
                </a:cubicBezTo>
                <a:cubicBezTo>
                  <a:pt x="150" y="228"/>
                  <a:pt x="155" y="218"/>
                  <a:pt x="156" y="205"/>
                </a:cubicBezTo>
                <a:close/>
                <a:moveTo>
                  <a:pt x="221" y="352"/>
                </a:moveTo>
                <a:cubicBezTo>
                  <a:pt x="196" y="336"/>
                  <a:pt x="196" y="336"/>
                  <a:pt x="196" y="336"/>
                </a:cubicBezTo>
                <a:cubicBezTo>
                  <a:pt x="213" y="311"/>
                  <a:pt x="213" y="311"/>
                  <a:pt x="213" y="311"/>
                </a:cubicBezTo>
                <a:cubicBezTo>
                  <a:pt x="184" y="307"/>
                  <a:pt x="184" y="307"/>
                  <a:pt x="184" y="307"/>
                </a:cubicBezTo>
                <a:cubicBezTo>
                  <a:pt x="190" y="277"/>
                  <a:pt x="190" y="277"/>
                  <a:pt x="190" y="277"/>
                </a:cubicBezTo>
                <a:cubicBezTo>
                  <a:pt x="161" y="284"/>
                  <a:pt x="161" y="284"/>
                  <a:pt x="161" y="284"/>
                </a:cubicBezTo>
                <a:cubicBezTo>
                  <a:pt x="156" y="255"/>
                  <a:pt x="156" y="255"/>
                  <a:pt x="156" y="255"/>
                </a:cubicBezTo>
                <a:cubicBezTo>
                  <a:pt x="132" y="272"/>
                  <a:pt x="132" y="272"/>
                  <a:pt x="132" y="272"/>
                </a:cubicBezTo>
                <a:cubicBezTo>
                  <a:pt x="116" y="247"/>
                  <a:pt x="116" y="247"/>
                  <a:pt x="116" y="247"/>
                </a:cubicBezTo>
                <a:cubicBezTo>
                  <a:pt x="100" y="273"/>
                  <a:pt x="100" y="273"/>
                  <a:pt x="100" y="273"/>
                </a:cubicBezTo>
                <a:cubicBezTo>
                  <a:pt x="76" y="255"/>
                  <a:pt x="76" y="255"/>
                  <a:pt x="76" y="255"/>
                </a:cubicBezTo>
                <a:cubicBezTo>
                  <a:pt x="72" y="285"/>
                  <a:pt x="72" y="285"/>
                  <a:pt x="72" y="285"/>
                </a:cubicBezTo>
                <a:cubicBezTo>
                  <a:pt x="42" y="277"/>
                  <a:pt x="42" y="277"/>
                  <a:pt x="42" y="277"/>
                </a:cubicBezTo>
                <a:cubicBezTo>
                  <a:pt x="50" y="307"/>
                  <a:pt x="50" y="307"/>
                  <a:pt x="50" y="307"/>
                </a:cubicBezTo>
                <a:cubicBezTo>
                  <a:pt x="19" y="311"/>
                  <a:pt x="19" y="311"/>
                  <a:pt x="19" y="311"/>
                </a:cubicBezTo>
                <a:cubicBezTo>
                  <a:pt x="38" y="336"/>
                  <a:pt x="38" y="336"/>
                  <a:pt x="38" y="336"/>
                </a:cubicBezTo>
                <a:cubicBezTo>
                  <a:pt x="11" y="352"/>
                  <a:pt x="11" y="352"/>
                  <a:pt x="11" y="352"/>
                </a:cubicBezTo>
                <a:cubicBezTo>
                  <a:pt x="38" y="367"/>
                  <a:pt x="38" y="367"/>
                  <a:pt x="38" y="367"/>
                </a:cubicBezTo>
                <a:cubicBezTo>
                  <a:pt x="19" y="392"/>
                  <a:pt x="19" y="392"/>
                  <a:pt x="19" y="392"/>
                </a:cubicBezTo>
                <a:cubicBezTo>
                  <a:pt x="50" y="396"/>
                  <a:pt x="50" y="396"/>
                  <a:pt x="50" y="396"/>
                </a:cubicBezTo>
                <a:cubicBezTo>
                  <a:pt x="42" y="426"/>
                  <a:pt x="42" y="426"/>
                  <a:pt x="42" y="426"/>
                </a:cubicBezTo>
                <a:cubicBezTo>
                  <a:pt x="72" y="418"/>
                  <a:pt x="72" y="418"/>
                  <a:pt x="72" y="418"/>
                </a:cubicBezTo>
                <a:cubicBezTo>
                  <a:pt x="76" y="449"/>
                  <a:pt x="76" y="449"/>
                  <a:pt x="76" y="449"/>
                </a:cubicBezTo>
                <a:cubicBezTo>
                  <a:pt x="100" y="430"/>
                  <a:pt x="100" y="430"/>
                  <a:pt x="100" y="430"/>
                </a:cubicBezTo>
                <a:cubicBezTo>
                  <a:pt x="116" y="456"/>
                  <a:pt x="116" y="456"/>
                  <a:pt x="116" y="456"/>
                </a:cubicBezTo>
                <a:cubicBezTo>
                  <a:pt x="132" y="431"/>
                  <a:pt x="132" y="431"/>
                  <a:pt x="132" y="431"/>
                </a:cubicBezTo>
                <a:cubicBezTo>
                  <a:pt x="156" y="449"/>
                  <a:pt x="156" y="449"/>
                  <a:pt x="156" y="449"/>
                </a:cubicBezTo>
                <a:cubicBezTo>
                  <a:pt x="161" y="419"/>
                  <a:pt x="161" y="419"/>
                  <a:pt x="161" y="419"/>
                </a:cubicBezTo>
                <a:cubicBezTo>
                  <a:pt x="190" y="426"/>
                  <a:pt x="190" y="426"/>
                  <a:pt x="190" y="426"/>
                </a:cubicBezTo>
                <a:cubicBezTo>
                  <a:pt x="183" y="397"/>
                  <a:pt x="183" y="397"/>
                  <a:pt x="183" y="397"/>
                </a:cubicBezTo>
                <a:cubicBezTo>
                  <a:pt x="213" y="392"/>
                  <a:pt x="213" y="392"/>
                  <a:pt x="213" y="392"/>
                </a:cubicBezTo>
                <a:cubicBezTo>
                  <a:pt x="196" y="368"/>
                  <a:pt x="196" y="368"/>
                  <a:pt x="196" y="368"/>
                </a:cubicBezTo>
                <a:lnTo>
                  <a:pt x="221" y="352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9" name="Freeform 28"/>
          <p:cNvSpPr>
            <a:spLocks noChangeArrowheads="1"/>
          </p:cNvSpPr>
          <p:nvPr/>
        </p:nvSpPr>
        <p:spPr bwMode="auto">
          <a:xfrm>
            <a:off x="7205180" y="3688927"/>
            <a:ext cx="376107" cy="316195"/>
          </a:xfrm>
          <a:custGeom>
            <a:avLst/>
            <a:gdLst>
              <a:gd name="T0" fmla="*/ 124 w 498"/>
              <a:gd name="T1" fmla="*/ 81 h 418"/>
              <a:gd name="T2" fmla="*/ 124 w 498"/>
              <a:gd name="T3" fmla="*/ 81 h 418"/>
              <a:gd name="T4" fmla="*/ 36 w 498"/>
              <a:gd name="T5" fmla="*/ 258 h 418"/>
              <a:gd name="T6" fmla="*/ 346 w 498"/>
              <a:gd name="T7" fmla="*/ 116 h 418"/>
              <a:gd name="T8" fmla="*/ 9 w 498"/>
              <a:gd name="T9" fmla="*/ 382 h 418"/>
              <a:gd name="T10" fmla="*/ 44 w 498"/>
              <a:gd name="T11" fmla="*/ 400 h 418"/>
              <a:gd name="T12" fmla="*/ 97 w 498"/>
              <a:gd name="T13" fmla="*/ 311 h 418"/>
              <a:gd name="T14" fmla="*/ 293 w 498"/>
              <a:gd name="T15" fmla="*/ 311 h 418"/>
              <a:gd name="T16" fmla="*/ 469 w 498"/>
              <a:gd name="T17" fmla="*/ 72 h 418"/>
              <a:gd name="T18" fmla="*/ 124 w 498"/>
              <a:gd name="T19" fmla="*/ 81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98" h="418">
                <a:moveTo>
                  <a:pt x="124" y="81"/>
                </a:moveTo>
                <a:lnTo>
                  <a:pt x="124" y="81"/>
                </a:lnTo>
                <a:cubicBezTo>
                  <a:pt x="27" y="134"/>
                  <a:pt x="36" y="222"/>
                  <a:pt x="36" y="258"/>
                </a:cubicBezTo>
                <a:cubicBezTo>
                  <a:pt x="159" y="107"/>
                  <a:pt x="346" y="116"/>
                  <a:pt x="346" y="116"/>
                </a:cubicBezTo>
                <a:cubicBezTo>
                  <a:pt x="346" y="116"/>
                  <a:pt x="80" y="204"/>
                  <a:pt x="9" y="382"/>
                </a:cubicBezTo>
                <a:cubicBezTo>
                  <a:pt x="0" y="400"/>
                  <a:pt x="36" y="417"/>
                  <a:pt x="44" y="400"/>
                </a:cubicBezTo>
                <a:cubicBezTo>
                  <a:pt x="62" y="355"/>
                  <a:pt x="97" y="311"/>
                  <a:pt x="97" y="311"/>
                </a:cubicBezTo>
                <a:cubicBezTo>
                  <a:pt x="151" y="329"/>
                  <a:pt x="230" y="355"/>
                  <a:pt x="293" y="311"/>
                </a:cubicBezTo>
                <a:cubicBezTo>
                  <a:pt x="363" y="258"/>
                  <a:pt x="363" y="134"/>
                  <a:pt x="469" y="72"/>
                </a:cubicBezTo>
                <a:cubicBezTo>
                  <a:pt x="497" y="63"/>
                  <a:pt x="249" y="0"/>
                  <a:pt x="124" y="81"/>
                </a:cubicBezTo>
              </a:path>
            </a:pathLst>
          </a:custGeom>
          <a:solidFill>
            <a:srgbClr val="00B0F0"/>
          </a:solidFill>
          <a:ln>
            <a:noFill/>
          </a:ln>
        </p:spPr>
        <p:txBody>
          <a:bodyPr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10" name="TextBox 13"/>
          <p:cNvSpPr txBox="1"/>
          <p:nvPr/>
        </p:nvSpPr>
        <p:spPr>
          <a:xfrm>
            <a:off x="3629196" y="4632992"/>
            <a:ext cx="2338080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3"/>
          <p:cNvSpPr txBox="1"/>
          <p:nvPr/>
        </p:nvSpPr>
        <p:spPr>
          <a:xfrm>
            <a:off x="3742024" y="4947925"/>
            <a:ext cx="2112424" cy="4240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Freeform 5"/>
          <p:cNvSpPr>
            <a:spLocks noEditPoints="1"/>
          </p:cNvSpPr>
          <p:nvPr/>
        </p:nvSpPr>
        <p:spPr bwMode="auto">
          <a:xfrm>
            <a:off x="4254253" y="2251430"/>
            <a:ext cx="1087967" cy="2152651"/>
          </a:xfrm>
          <a:custGeom>
            <a:avLst/>
            <a:gdLst>
              <a:gd name="T0" fmla="*/ 201 w 235"/>
              <a:gd name="T1" fmla="*/ 434 h 468"/>
              <a:gd name="T2" fmla="*/ 34 w 235"/>
              <a:gd name="T3" fmla="*/ 434 h 468"/>
              <a:gd name="T4" fmla="*/ 21 w 235"/>
              <a:gd name="T5" fmla="*/ 282 h 468"/>
              <a:gd name="T6" fmla="*/ 66 w 235"/>
              <a:gd name="T7" fmla="*/ 204 h 468"/>
              <a:gd name="T8" fmla="*/ 6 w 235"/>
              <a:gd name="T9" fmla="*/ 108 h 468"/>
              <a:gd name="T10" fmla="*/ 229 w 235"/>
              <a:gd name="T11" fmla="*/ 0 h 468"/>
              <a:gd name="T12" fmla="*/ 167 w 235"/>
              <a:gd name="T13" fmla="*/ 203 h 468"/>
              <a:gd name="T14" fmla="*/ 155 w 235"/>
              <a:gd name="T15" fmla="*/ 238 h 468"/>
              <a:gd name="T16" fmla="*/ 235 w 235"/>
              <a:gd name="T17" fmla="*/ 350 h 468"/>
              <a:gd name="T18" fmla="*/ 146 w 235"/>
              <a:gd name="T19" fmla="*/ 7 h 468"/>
              <a:gd name="T20" fmla="*/ 88 w 235"/>
              <a:gd name="T21" fmla="*/ 193 h 468"/>
              <a:gd name="T22" fmla="*/ 156 w 235"/>
              <a:gd name="T23" fmla="*/ 205 h 468"/>
              <a:gd name="T24" fmla="*/ 85 w 235"/>
              <a:gd name="T25" fmla="*/ 206 h 468"/>
              <a:gd name="T26" fmla="*/ 90 w 235"/>
              <a:gd name="T27" fmla="*/ 235 h 468"/>
              <a:gd name="T28" fmla="*/ 142 w 235"/>
              <a:gd name="T29" fmla="*/ 235 h 468"/>
              <a:gd name="T30" fmla="*/ 221 w 235"/>
              <a:gd name="T31" fmla="*/ 352 h 468"/>
              <a:gd name="T32" fmla="*/ 213 w 235"/>
              <a:gd name="T33" fmla="*/ 311 h 468"/>
              <a:gd name="T34" fmla="*/ 190 w 235"/>
              <a:gd name="T35" fmla="*/ 277 h 468"/>
              <a:gd name="T36" fmla="*/ 156 w 235"/>
              <a:gd name="T37" fmla="*/ 255 h 468"/>
              <a:gd name="T38" fmla="*/ 116 w 235"/>
              <a:gd name="T39" fmla="*/ 247 h 468"/>
              <a:gd name="T40" fmla="*/ 76 w 235"/>
              <a:gd name="T41" fmla="*/ 255 h 468"/>
              <a:gd name="T42" fmla="*/ 42 w 235"/>
              <a:gd name="T43" fmla="*/ 277 h 468"/>
              <a:gd name="T44" fmla="*/ 19 w 235"/>
              <a:gd name="T45" fmla="*/ 311 h 468"/>
              <a:gd name="T46" fmla="*/ 11 w 235"/>
              <a:gd name="T47" fmla="*/ 352 h 468"/>
              <a:gd name="T48" fmla="*/ 19 w 235"/>
              <a:gd name="T49" fmla="*/ 392 h 468"/>
              <a:gd name="T50" fmla="*/ 42 w 235"/>
              <a:gd name="T51" fmla="*/ 426 h 468"/>
              <a:gd name="T52" fmla="*/ 76 w 235"/>
              <a:gd name="T53" fmla="*/ 449 h 468"/>
              <a:gd name="T54" fmla="*/ 116 w 235"/>
              <a:gd name="T55" fmla="*/ 456 h 468"/>
              <a:gd name="T56" fmla="*/ 156 w 235"/>
              <a:gd name="T57" fmla="*/ 449 h 468"/>
              <a:gd name="T58" fmla="*/ 190 w 235"/>
              <a:gd name="T59" fmla="*/ 426 h 468"/>
              <a:gd name="T60" fmla="*/ 213 w 235"/>
              <a:gd name="T61" fmla="*/ 392 h 468"/>
              <a:gd name="T62" fmla="*/ 221 w 235"/>
              <a:gd name="T63" fmla="*/ 352 h 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35" h="468">
                <a:moveTo>
                  <a:pt x="235" y="350"/>
                </a:moveTo>
                <a:cubicBezTo>
                  <a:pt x="235" y="383"/>
                  <a:pt x="224" y="411"/>
                  <a:pt x="201" y="434"/>
                </a:cubicBezTo>
                <a:cubicBezTo>
                  <a:pt x="178" y="457"/>
                  <a:pt x="150" y="468"/>
                  <a:pt x="117" y="468"/>
                </a:cubicBezTo>
                <a:cubicBezTo>
                  <a:pt x="85" y="468"/>
                  <a:pt x="57" y="457"/>
                  <a:pt x="34" y="434"/>
                </a:cubicBezTo>
                <a:cubicBezTo>
                  <a:pt x="11" y="411"/>
                  <a:pt x="0" y="383"/>
                  <a:pt x="0" y="350"/>
                </a:cubicBezTo>
                <a:cubicBezTo>
                  <a:pt x="0" y="325"/>
                  <a:pt x="7" y="302"/>
                  <a:pt x="21" y="282"/>
                </a:cubicBezTo>
                <a:cubicBezTo>
                  <a:pt x="36" y="262"/>
                  <a:pt x="55" y="247"/>
                  <a:pt x="78" y="239"/>
                </a:cubicBezTo>
                <a:cubicBezTo>
                  <a:pt x="69" y="230"/>
                  <a:pt x="65" y="218"/>
                  <a:pt x="66" y="204"/>
                </a:cubicBezTo>
                <a:cubicBezTo>
                  <a:pt x="47" y="199"/>
                  <a:pt x="32" y="189"/>
                  <a:pt x="22" y="172"/>
                </a:cubicBezTo>
                <a:cubicBezTo>
                  <a:pt x="11" y="155"/>
                  <a:pt x="6" y="134"/>
                  <a:pt x="6" y="108"/>
                </a:cubicBezTo>
                <a:cubicBezTo>
                  <a:pt x="6" y="0"/>
                  <a:pt x="6" y="0"/>
                  <a:pt x="6" y="0"/>
                </a:cubicBezTo>
                <a:cubicBezTo>
                  <a:pt x="229" y="0"/>
                  <a:pt x="229" y="0"/>
                  <a:pt x="229" y="0"/>
                </a:cubicBezTo>
                <a:cubicBezTo>
                  <a:pt x="229" y="108"/>
                  <a:pt x="229" y="108"/>
                  <a:pt x="229" y="108"/>
                </a:cubicBezTo>
                <a:cubicBezTo>
                  <a:pt x="229" y="164"/>
                  <a:pt x="208" y="195"/>
                  <a:pt x="167" y="203"/>
                </a:cubicBezTo>
                <a:cubicBezTo>
                  <a:pt x="167" y="204"/>
                  <a:pt x="167" y="204"/>
                  <a:pt x="167" y="204"/>
                </a:cubicBezTo>
                <a:cubicBezTo>
                  <a:pt x="166" y="218"/>
                  <a:pt x="162" y="230"/>
                  <a:pt x="155" y="238"/>
                </a:cubicBezTo>
                <a:cubicBezTo>
                  <a:pt x="178" y="246"/>
                  <a:pt x="198" y="260"/>
                  <a:pt x="212" y="280"/>
                </a:cubicBezTo>
                <a:cubicBezTo>
                  <a:pt x="228" y="301"/>
                  <a:pt x="235" y="325"/>
                  <a:pt x="235" y="350"/>
                </a:cubicBezTo>
                <a:close/>
                <a:moveTo>
                  <a:pt x="146" y="193"/>
                </a:moveTo>
                <a:cubicBezTo>
                  <a:pt x="146" y="7"/>
                  <a:pt x="146" y="7"/>
                  <a:pt x="146" y="7"/>
                </a:cubicBezTo>
                <a:cubicBezTo>
                  <a:pt x="88" y="7"/>
                  <a:pt x="88" y="7"/>
                  <a:pt x="88" y="7"/>
                </a:cubicBezTo>
                <a:cubicBezTo>
                  <a:pt x="88" y="193"/>
                  <a:pt x="88" y="193"/>
                  <a:pt x="88" y="193"/>
                </a:cubicBezTo>
                <a:lnTo>
                  <a:pt x="146" y="193"/>
                </a:lnTo>
                <a:close/>
                <a:moveTo>
                  <a:pt x="156" y="205"/>
                </a:moveTo>
                <a:cubicBezTo>
                  <a:pt x="150" y="206"/>
                  <a:pt x="144" y="206"/>
                  <a:pt x="138" y="206"/>
                </a:cubicBezTo>
                <a:cubicBezTo>
                  <a:pt x="85" y="206"/>
                  <a:pt x="85" y="206"/>
                  <a:pt x="85" y="206"/>
                </a:cubicBezTo>
                <a:cubicBezTo>
                  <a:pt x="83" y="206"/>
                  <a:pt x="80" y="206"/>
                  <a:pt x="77" y="206"/>
                </a:cubicBezTo>
                <a:cubicBezTo>
                  <a:pt x="78" y="219"/>
                  <a:pt x="82" y="229"/>
                  <a:pt x="90" y="235"/>
                </a:cubicBezTo>
                <a:cubicBezTo>
                  <a:pt x="99" y="233"/>
                  <a:pt x="108" y="232"/>
                  <a:pt x="117" y="232"/>
                </a:cubicBezTo>
                <a:cubicBezTo>
                  <a:pt x="126" y="232"/>
                  <a:pt x="134" y="233"/>
                  <a:pt x="142" y="235"/>
                </a:cubicBezTo>
                <a:cubicBezTo>
                  <a:pt x="150" y="228"/>
                  <a:pt x="155" y="218"/>
                  <a:pt x="156" y="205"/>
                </a:cubicBezTo>
                <a:close/>
                <a:moveTo>
                  <a:pt x="221" y="352"/>
                </a:moveTo>
                <a:cubicBezTo>
                  <a:pt x="196" y="336"/>
                  <a:pt x="196" y="336"/>
                  <a:pt x="196" y="336"/>
                </a:cubicBezTo>
                <a:cubicBezTo>
                  <a:pt x="213" y="311"/>
                  <a:pt x="213" y="311"/>
                  <a:pt x="213" y="311"/>
                </a:cubicBezTo>
                <a:cubicBezTo>
                  <a:pt x="184" y="307"/>
                  <a:pt x="184" y="307"/>
                  <a:pt x="184" y="307"/>
                </a:cubicBezTo>
                <a:cubicBezTo>
                  <a:pt x="190" y="277"/>
                  <a:pt x="190" y="277"/>
                  <a:pt x="190" y="277"/>
                </a:cubicBezTo>
                <a:cubicBezTo>
                  <a:pt x="161" y="284"/>
                  <a:pt x="161" y="284"/>
                  <a:pt x="161" y="284"/>
                </a:cubicBezTo>
                <a:cubicBezTo>
                  <a:pt x="156" y="255"/>
                  <a:pt x="156" y="255"/>
                  <a:pt x="156" y="255"/>
                </a:cubicBezTo>
                <a:cubicBezTo>
                  <a:pt x="132" y="272"/>
                  <a:pt x="132" y="272"/>
                  <a:pt x="132" y="272"/>
                </a:cubicBezTo>
                <a:cubicBezTo>
                  <a:pt x="116" y="247"/>
                  <a:pt x="116" y="247"/>
                  <a:pt x="116" y="247"/>
                </a:cubicBezTo>
                <a:cubicBezTo>
                  <a:pt x="100" y="273"/>
                  <a:pt x="100" y="273"/>
                  <a:pt x="100" y="273"/>
                </a:cubicBezTo>
                <a:cubicBezTo>
                  <a:pt x="76" y="255"/>
                  <a:pt x="76" y="255"/>
                  <a:pt x="76" y="255"/>
                </a:cubicBezTo>
                <a:cubicBezTo>
                  <a:pt x="72" y="285"/>
                  <a:pt x="72" y="285"/>
                  <a:pt x="72" y="285"/>
                </a:cubicBezTo>
                <a:cubicBezTo>
                  <a:pt x="42" y="277"/>
                  <a:pt x="42" y="277"/>
                  <a:pt x="42" y="277"/>
                </a:cubicBezTo>
                <a:cubicBezTo>
                  <a:pt x="50" y="307"/>
                  <a:pt x="50" y="307"/>
                  <a:pt x="50" y="307"/>
                </a:cubicBezTo>
                <a:cubicBezTo>
                  <a:pt x="19" y="311"/>
                  <a:pt x="19" y="311"/>
                  <a:pt x="19" y="311"/>
                </a:cubicBezTo>
                <a:cubicBezTo>
                  <a:pt x="38" y="336"/>
                  <a:pt x="38" y="336"/>
                  <a:pt x="38" y="336"/>
                </a:cubicBezTo>
                <a:cubicBezTo>
                  <a:pt x="11" y="352"/>
                  <a:pt x="11" y="352"/>
                  <a:pt x="11" y="352"/>
                </a:cubicBezTo>
                <a:cubicBezTo>
                  <a:pt x="38" y="367"/>
                  <a:pt x="38" y="367"/>
                  <a:pt x="38" y="367"/>
                </a:cubicBezTo>
                <a:cubicBezTo>
                  <a:pt x="19" y="392"/>
                  <a:pt x="19" y="392"/>
                  <a:pt x="19" y="392"/>
                </a:cubicBezTo>
                <a:cubicBezTo>
                  <a:pt x="50" y="396"/>
                  <a:pt x="50" y="396"/>
                  <a:pt x="50" y="396"/>
                </a:cubicBezTo>
                <a:cubicBezTo>
                  <a:pt x="42" y="426"/>
                  <a:pt x="42" y="426"/>
                  <a:pt x="42" y="426"/>
                </a:cubicBezTo>
                <a:cubicBezTo>
                  <a:pt x="72" y="418"/>
                  <a:pt x="72" y="418"/>
                  <a:pt x="72" y="418"/>
                </a:cubicBezTo>
                <a:cubicBezTo>
                  <a:pt x="76" y="449"/>
                  <a:pt x="76" y="449"/>
                  <a:pt x="76" y="449"/>
                </a:cubicBezTo>
                <a:cubicBezTo>
                  <a:pt x="100" y="430"/>
                  <a:pt x="100" y="430"/>
                  <a:pt x="100" y="430"/>
                </a:cubicBezTo>
                <a:cubicBezTo>
                  <a:pt x="116" y="456"/>
                  <a:pt x="116" y="456"/>
                  <a:pt x="116" y="456"/>
                </a:cubicBezTo>
                <a:cubicBezTo>
                  <a:pt x="132" y="431"/>
                  <a:pt x="132" y="431"/>
                  <a:pt x="132" y="431"/>
                </a:cubicBezTo>
                <a:cubicBezTo>
                  <a:pt x="156" y="449"/>
                  <a:pt x="156" y="449"/>
                  <a:pt x="156" y="449"/>
                </a:cubicBezTo>
                <a:cubicBezTo>
                  <a:pt x="161" y="419"/>
                  <a:pt x="161" y="419"/>
                  <a:pt x="161" y="419"/>
                </a:cubicBezTo>
                <a:cubicBezTo>
                  <a:pt x="190" y="426"/>
                  <a:pt x="190" y="426"/>
                  <a:pt x="190" y="426"/>
                </a:cubicBezTo>
                <a:cubicBezTo>
                  <a:pt x="183" y="397"/>
                  <a:pt x="183" y="397"/>
                  <a:pt x="183" y="397"/>
                </a:cubicBezTo>
                <a:cubicBezTo>
                  <a:pt x="213" y="392"/>
                  <a:pt x="213" y="392"/>
                  <a:pt x="213" y="392"/>
                </a:cubicBezTo>
                <a:cubicBezTo>
                  <a:pt x="196" y="368"/>
                  <a:pt x="196" y="368"/>
                  <a:pt x="196" y="368"/>
                </a:cubicBezTo>
                <a:lnTo>
                  <a:pt x="221" y="352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13" name="Freeform 116"/>
          <p:cNvSpPr>
            <a:spLocks noChangeArrowheads="1"/>
          </p:cNvSpPr>
          <p:nvPr/>
        </p:nvSpPr>
        <p:spPr bwMode="auto">
          <a:xfrm>
            <a:off x="4630152" y="3661801"/>
            <a:ext cx="336168" cy="349479"/>
          </a:xfrm>
          <a:custGeom>
            <a:avLst/>
            <a:gdLst>
              <a:gd name="T0" fmla="*/ 400 w 445"/>
              <a:gd name="T1" fmla="*/ 159 h 462"/>
              <a:gd name="T2" fmla="*/ 400 w 445"/>
              <a:gd name="T3" fmla="*/ 159 h 462"/>
              <a:gd name="T4" fmla="*/ 266 w 445"/>
              <a:gd name="T5" fmla="*/ 8 h 462"/>
              <a:gd name="T6" fmla="*/ 36 w 445"/>
              <a:gd name="T7" fmla="*/ 248 h 462"/>
              <a:gd name="T8" fmla="*/ 9 w 445"/>
              <a:gd name="T9" fmla="*/ 319 h 462"/>
              <a:gd name="T10" fmla="*/ 81 w 445"/>
              <a:gd name="T11" fmla="*/ 355 h 462"/>
              <a:gd name="T12" fmla="*/ 98 w 445"/>
              <a:gd name="T13" fmla="*/ 346 h 462"/>
              <a:gd name="T14" fmla="*/ 134 w 445"/>
              <a:gd name="T15" fmla="*/ 372 h 462"/>
              <a:gd name="T16" fmla="*/ 160 w 445"/>
              <a:gd name="T17" fmla="*/ 434 h 462"/>
              <a:gd name="T18" fmla="*/ 187 w 445"/>
              <a:gd name="T19" fmla="*/ 452 h 462"/>
              <a:gd name="T20" fmla="*/ 240 w 445"/>
              <a:gd name="T21" fmla="*/ 434 h 462"/>
              <a:gd name="T22" fmla="*/ 249 w 445"/>
              <a:gd name="T23" fmla="*/ 416 h 462"/>
              <a:gd name="T24" fmla="*/ 231 w 445"/>
              <a:gd name="T25" fmla="*/ 390 h 462"/>
              <a:gd name="T26" fmla="*/ 204 w 445"/>
              <a:gd name="T27" fmla="*/ 337 h 462"/>
              <a:gd name="T28" fmla="*/ 231 w 445"/>
              <a:gd name="T29" fmla="*/ 310 h 462"/>
              <a:gd name="T30" fmla="*/ 417 w 445"/>
              <a:gd name="T31" fmla="*/ 355 h 462"/>
              <a:gd name="T32" fmla="*/ 400 w 445"/>
              <a:gd name="T33" fmla="*/ 159 h 462"/>
              <a:gd name="T34" fmla="*/ 390 w 445"/>
              <a:gd name="T35" fmla="*/ 310 h 462"/>
              <a:gd name="T36" fmla="*/ 390 w 445"/>
              <a:gd name="T37" fmla="*/ 310 h 462"/>
              <a:gd name="T38" fmla="*/ 302 w 445"/>
              <a:gd name="T39" fmla="*/ 204 h 462"/>
              <a:gd name="T40" fmla="*/ 284 w 445"/>
              <a:gd name="T41" fmla="*/ 62 h 462"/>
              <a:gd name="T42" fmla="*/ 364 w 445"/>
              <a:gd name="T43" fmla="*/ 177 h 462"/>
              <a:gd name="T44" fmla="*/ 390 w 445"/>
              <a:gd name="T45" fmla="*/ 310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45" h="462">
                <a:moveTo>
                  <a:pt x="400" y="159"/>
                </a:moveTo>
                <a:lnTo>
                  <a:pt x="400" y="159"/>
                </a:lnTo>
                <a:cubicBezTo>
                  <a:pt x="364" y="71"/>
                  <a:pt x="302" y="0"/>
                  <a:pt x="266" y="8"/>
                </a:cubicBezTo>
                <a:cubicBezTo>
                  <a:pt x="213" y="36"/>
                  <a:pt x="302" y="142"/>
                  <a:pt x="36" y="248"/>
                </a:cubicBezTo>
                <a:cubicBezTo>
                  <a:pt x="9" y="257"/>
                  <a:pt x="0" y="292"/>
                  <a:pt x="9" y="319"/>
                </a:cubicBezTo>
                <a:cubicBezTo>
                  <a:pt x="18" y="337"/>
                  <a:pt x="53" y="363"/>
                  <a:pt x="81" y="355"/>
                </a:cubicBezTo>
                <a:lnTo>
                  <a:pt x="98" y="346"/>
                </a:lnTo>
                <a:cubicBezTo>
                  <a:pt x="116" y="372"/>
                  <a:pt x="134" y="355"/>
                  <a:pt x="134" y="372"/>
                </a:cubicBezTo>
                <a:cubicBezTo>
                  <a:pt x="143" y="390"/>
                  <a:pt x="160" y="425"/>
                  <a:pt x="160" y="434"/>
                </a:cubicBezTo>
                <a:cubicBezTo>
                  <a:pt x="169" y="443"/>
                  <a:pt x="178" y="461"/>
                  <a:pt x="187" y="452"/>
                </a:cubicBezTo>
                <a:cubicBezTo>
                  <a:pt x="196" y="452"/>
                  <a:pt x="231" y="443"/>
                  <a:pt x="240" y="434"/>
                </a:cubicBezTo>
                <a:cubicBezTo>
                  <a:pt x="257" y="434"/>
                  <a:pt x="257" y="425"/>
                  <a:pt x="249" y="416"/>
                </a:cubicBezTo>
                <a:cubicBezTo>
                  <a:pt x="249" y="408"/>
                  <a:pt x="231" y="399"/>
                  <a:pt x="231" y="390"/>
                </a:cubicBezTo>
                <a:cubicBezTo>
                  <a:pt x="222" y="381"/>
                  <a:pt x="213" y="346"/>
                  <a:pt x="204" y="337"/>
                </a:cubicBezTo>
                <a:cubicBezTo>
                  <a:pt x="196" y="328"/>
                  <a:pt x="213" y="310"/>
                  <a:pt x="231" y="310"/>
                </a:cubicBezTo>
                <a:cubicBezTo>
                  <a:pt x="355" y="302"/>
                  <a:pt x="373" y="372"/>
                  <a:pt x="417" y="355"/>
                </a:cubicBezTo>
                <a:cubicBezTo>
                  <a:pt x="444" y="346"/>
                  <a:pt x="444" y="248"/>
                  <a:pt x="400" y="159"/>
                </a:cubicBezTo>
                <a:close/>
                <a:moveTo>
                  <a:pt x="390" y="310"/>
                </a:moveTo>
                <a:lnTo>
                  <a:pt x="390" y="310"/>
                </a:lnTo>
                <a:cubicBezTo>
                  <a:pt x="381" y="310"/>
                  <a:pt x="328" y="275"/>
                  <a:pt x="302" y="204"/>
                </a:cubicBezTo>
                <a:cubicBezTo>
                  <a:pt x="275" y="133"/>
                  <a:pt x="275" y="62"/>
                  <a:pt x="284" y="62"/>
                </a:cubicBezTo>
                <a:cubicBezTo>
                  <a:pt x="293" y="62"/>
                  <a:pt x="337" y="106"/>
                  <a:pt x="364" y="177"/>
                </a:cubicBezTo>
                <a:cubicBezTo>
                  <a:pt x="400" y="248"/>
                  <a:pt x="390" y="302"/>
                  <a:pt x="390" y="31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34199" y="4632992"/>
            <a:ext cx="2338080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1147027" y="4947925"/>
            <a:ext cx="2112424" cy="4240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Freeform 5"/>
          <p:cNvSpPr>
            <a:spLocks noEditPoints="1"/>
          </p:cNvSpPr>
          <p:nvPr/>
        </p:nvSpPr>
        <p:spPr bwMode="auto">
          <a:xfrm>
            <a:off x="1659256" y="2251430"/>
            <a:ext cx="1087967" cy="2152651"/>
          </a:xfrm>
          <a:custGeom>
            <a:avLst/>
            <a:gdLst>
              <a:gd name="T0" fmla="*/ 201 w 235"/>
              <a:gd name="T1" fmla="*/ 434 h 468"/>
              <a:gd name="T2" fmla="*/ 34 w 235"/>
              <a:gd name="T3" fmla="*/ 434 h 468"/>
              <a:gd name="T4" fmla="*/ 21 w 235"/>
              <a:gd name="T5" fmla="*/ 282 h 468"/>
              <a:gd name="T6" fmla="*/ 66 w 235"/>
              <a:gd name="T7" fmla="*/ 204 h 468"/>
              <a:gd name="T8" fmla="*/ 6 w 235"/>
              <a:gd name="T9" fmla="*/ 108 h 468"/>
              <a:gd name="T10" fmla="*/ 229 w 235"/>
              <a:gd name="T11" fmla="*/ 0 h 468"/>
              <a:gd name="T12" fmla="*/ 167 w 235"/>
              <a:gd name="T13" fmla="*/ 203 h 468"/>
              <a:gd name="T14" fmla="*/ 155 w 235"/>
              <a:gd name="T15" fmla="*/ 238 h 468"/>
              <a:gd name="T16" fmla="*/ 235 w 235"/>
              <a:gd name="T17" fmla="*/ 350 h 468"/>
              <a:gd name="T18" fmla="*/ 146 w 235"/>
              <a:gd name="T19" fmla="*/ 7 h 468"/>
              <a:gd name="T20" fmla="*/ 88 w 235"/>
              <a:gd name="T21" fmla="*/ 193 h 468"/>
              <a:gd name="T22" fmla="*/ 156 w 235"/>
              <a:gd name="T23" fmla="*/ 205 h 468"/>
              <a:gd name="T24" fmla="*/ 85 w 235"/>
              <a:gd name="T25" fmla="*/ 206 h 468"/>
              <a:gd name="T26" fmla="*/ 90 w 235"/>
              <a:gd name="T27" fmla="*/ 235 h 468"/>
              <a:gd name="T28" fmla="*/ 142 w 235"/>
              <a:gd name="T29" fmla="*/ 235 h 468"/>
              <a:gd name="T30" fmla="*/ 221 w 235"/>
              <a:gd name="T31" fmla="*/ 352 h 468"/>
              <a:gd name="T32" fmla="*/ 213 w 235"/>
              <a:gd name="T33" fmla="*/ 311 h 468"/>
              <a:gd name="T34" fmla="*/ 190 w 235"/>
              <a:gd name="T35" fmla="*/ 277 h 468"/>
              <a:gd name="T36" fmla="*/ 156 w 235"/>
              <a:gd name="T37" fmla="*/ 255 h 468"/>
              <a:gd name="T38" fmla="*/ 116 w 235"/>
              <a:gd name="T39" fmla="*/ 247 h 468"/>
              <a:gd name="T40" fmla="*/ 76 w 235"/>
              <a:gd name="T41" fmla="*/ 255 h 468"/>
              <a:gd name="T42" fmla="*/ 42 w 235"/>
              <a:gd name="T43" fmla="*/ 277 h 468"/>
              <a:gd name="T44" fmla="*/ 19 w 235"/>
              <a:gd name="T45" fmla="*/ 311 h 468"/>
              <a:gd name="T46" fmla="*/ 11 w 235"/>
              <a:gd name="T47" fmla="*/ 352 h 468"/>
              <a:gd name="T48" fmla="*/ 19 w 235"/>
              <a:gd name="T49" fmla="*/ 392 h 468"/>
              <a:gd name="T50" fmla="*/ 42 w 235"/>
              <a:gd name="T51" fmla="*/ 426 h 468"/>
              <a:gd name="T52" fmla="*/ 76 w 235"/>
              <a:gd name="T53" fmla="*/ 449 h 468"/>
              <a:gd name="T54" fmla="*/ 116 w 235"/>
              <a:gd name="T55" fmla="*/ 456 h 468"/>
              <a:gd name="T56" fmla="*/ 156 w 235"/>
              <a:gd name="T57" fmla="*/ 449 h 468"/>
              <a:gd name="T58" fmla="*/ 190 w 235"/>
              <a:gd name="T59" fmla="*/ 426 h 468"/>
              <a:gd name="T60" fmla="*/ 213 w 235"/>
              <a:gd name="T61" fmla="*/ 392 h 468"/>
              <a:gd name="T62" fmla="*/ 221 w 235"/>
              <a:gd name="T63" fmla="*/ 352 h 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35" h="468">
                <a:moveTo>
                  <a:pt x="235" y="350"/>
                </a:moveTo>
                <a:cubicBezTo>
                  <a:pt x="235" y="383"/>
                  <a:pt x="224" y="411"/>
                  <a:pt x="201" y="434"/>
                </a:cubicBezTo>
                <a:cubicBezTo>
                  <a:pt x="178" y="457"/>
                  <a:pt x="150" y="468"/>
                  <a:pt x="117" y="468"/>
                </a:cubicBezTo>
                <a:cubicBezTo>
                  <a:pt x="85" y="468"/>
                  <a:pt x="57" y="457"/>
                  <a:pt x="34" y="434"/>
                </a:cubicBezTo>
                <a:cubicBezTo>
                  <a:pt x="11" y="411"/>
                  <a:pt x="0" y="383"/>
                  <a:pt x="0" y="350"/>
                </a:cubicBezTo>
                <a:cubicBezTo>
                  <a:pt x="0" y="325"/>
                  <a:pt x="7" y="302"/>
                  <a:pt x="21" y="282"/>
                </a:cubicBezTo>
                <a:cubicBezTo>
                  <a:pt x="36" y="262"/>
                  <a:pt x="55" y="247"/>
                  <a:pt x="78" y="239"/>
                </a:cubicBezTo>
                <a:cubicBezTo>
                  <a:pt x="69" y="230"/>
                  <a:pt x="65" y="218"/>
                  <a:pt x="66" y="204"/>
                </a:cubicBezTo>
                <a:cubicBezTo>
                  <a:pt x="47" y="199"/>
                  <a:pt x="32" y="189"/>
                  <a:pt x="22" y="172"/>
                </a:cubicBezTo>
                <a:cubicBezTo>
                  <a:pt x="11" y="155"/>
                  <a:pt x="6" y="134"/>
                  <a:pt x="6" y="108"/>
                </a:cubicBezTo>
                <a:cubicBezTo>
                  <a:pt x="6" y="0"/>
                  <a:pt x="6" y="0"/>
                  <a:pt x="6" y="0"/>
                </a:cubicBezTo>
                <a:cubicBezTo>
                  <a:pt x="229" y="0"/>
                  <a:pt x="229" y="0"/>
                  <a:pt x="229" y="0"/>
                </a:cubicBezTo>
                <a:cubicBezTo>
                  <a:pt x="229" y="108"/>
                  <a:pt x="229" y="108"/>
                  <a:pt x="229" y="108"/>
                </a:cubicBezTo>
                <a:cubicBezTo>
                  <a:pt x="229" y="164"/>
                  <a:pt x="208" y="195"/>
                  <a:pt x="167" y="203"/>
                </a:cubicBezTo>
                <a:cubicBezTo>
                  <a:pt x="167" y="204"/>
                  <a:pt x="167" y="204"/>
                  <a:pt x="167" y="204"/>
                </a:cubicBezTo>
                <a:cubicBezTo>
                  <a:pt x="166" y="218"/>
                  <a:pt x="162" y="230"/>
                  <a:pt x="155" y="238"/>
                </a:cubicBezTo>
                <a:cubicBezTo>
                  <a:pt x="178" y="246"/>
                  <a:pt x="198" y="260"/>
                  <a:pt x="212" y="280"/>
                </a:cubicBezTo>
                <a:cubicBezTo>
                  <a:pt x="228" y="301"/>
                  <a:pt x="235" y="325"/>
                  <a:pt x="235" y="350"/>
                </a:cubicBezTo>
                <a:close/>
                <a:moveTo>
                  <a:pt x="146" y="193"/>
                </a:moveTo>
                <a:cubicBezTo>
                  <a:pt x="146" y="7"/>
                  <a:pt x="146" y="7"/>
                  <a:pt x="146" y="7"/>
                </a:cubicBezTo>
                <a:cubicBezTo>
                  <a:pt x="88" y="7"/>
                  <a:pt x="88" y="7"/>
                  <a:pt x="88" y="7"/>
                </a:cubicBezTo>
                <a:cubicBezTo>
                  <a:pt x="88" y="193"/>
                  <a:pt x="88" y="193"/>
                  <a:pt x="88" y="193"/>
                </a:cubicBezTo>
                <a:lnTo>
                  <a:pt x="146" y="193"/>
                </a:lnTo>
                <a:close/>
                <a:moveTo>
                  <a:pt x="156" y="205"/>
                </a:moveTo>
                <a:cubicBezTo>
                  <a:pt x="150" y="206"/>
                  <a:pt x="144" y="206"/>
                  <a:pt x="138" y="206"/>
                </a:cubicBezTo>
                <a:cubicBezTo>
                  <a:pt x="85" y="206"/>
                  <a:pt x="85" y="206"/>
                  <a:pt x="85" y="206"/>
                </a:cubicBezTo>
                <a:cubicBezTo>
                  <a:pt x="83" y="206"/>
                  <a:pt x="80" y="206"/>
                  <a:pt x="77" y="206"/>
                </a:cubicBezTo>
                <a:cubicBezTo>
                  <a:pt x="78" y="219"/>
                  <a:pt x="82" y="229"/>
                  <a:pt x="90" y="235"/>
                </a:cubicBezTo>
                <a:cubicBezTo>
                  <a:pt x="99" y="233"/>
                  <a:pt x="108" y="232"/>
                  <a:pt x="117" y="232"/>
                </a:cubicBezTo>
                <a:cubicBezTo>
                  <a:pt x="126" y="232"/>
                  <a:pt x="134" y="233"/>
                  <a:pt x="142" y="235"/>
                </a:cubicBezTo>
                <a:cubicBezTo>
                  <a:pt x="150" y="228"/>
                  <a:pt x="155" y="218"/>
                  <a:pt x="156" y="205"/>
                </a:cubicBezTo>
                <a:close/>
                <a:moveTo>
                  <a:pt x="221" y="352"/>
                </a:moveTo>
                <a:cubicBezTo>
                  <a:pt x="196" y="336"/>
                  <a:pt x="196" y="336"/>
                  <a:pt x="196" y="336"/>
                </a:cubicBezTo>
                <a:cubicBezTo>
                  <a:pt x="213" y="311"/>
                  <a:pt x="213" y="311"/>
                  <a:pt x="213" y="311"/>
                </a:cubicBezTo>
                <a:cubicBezTo>
                  <a:pt x="184" y="307"/>
                  <a:pt x="184" y="307"/>
                  <a:pt x="184" y="307"/>
                </a:cubicBezTo>
                <a:cubicBezTo>
                  <a:pt x="190" y="277"/>
                  <a:pt x="190" y="277"/>
                  <a:pt x="190" y="277"/>
                </a:cubicBezTo>
                <a:cubicBezTo>
                  <a:pt x="161" y="284"/>
                  <a:pt x="161" y="284"/>
                  <a:pt x="161" y="284"/>
                </a:cubicBezTo>
                <a:cubicBezTo>
                  <a:pt x="156" y="255"/>
                  <a:pt x="156" y="255"/>
                  <a:pt x="156" y="255"/>
                </a:cubicBezTo>
                <a:cubicBezTo>
                  <a:pt x="132" y="272"/>
                  <a:pt x="132" y="272"/>
                  <a:pt x="132" y="272"/>
                </a:cubicBezTo>
                <a:cubicBezTo>
                  <a:pt x="116" y="247"/>
                  <a:pt x="116" y="247"/>
                  <a:pt x="116" y="247"/>
                </a:cubicBezTo>
                <a:cubicBezTo>
                  <a:pt x="100" y="273"/>
                  <a:pt x="100" y="273"/>
                  <a:pt x="100" y="273"/>
                </a:cubicBezTo>
                <a:cubicBezTo>
                  <a:pt x="76" y="255"/>
                  <a:pt x="76" y="255"/>
                  <a:pt x="76" y="255"/>
                </a:cubicBezTo>
                <a:cubicBezTo>
                  <a:pt x="72" y="285"/>
                  <a:pt x="72" y="285"/>
                  <a:pt x="72" y="285"/>
                </a:cubicBezTo>
                <a:cubicBezTo>
                  <a:pt x="42" y="277"/>
                  <a:pt x="42" y="277"/>
                  <a:pt x="42" y="277"/>
                </a:cubicBezTo>
                <a:cubicBezTo>
                  <a:pt x="50" y="307"/>
                  <a:pt x="50" y="307"/>
                  <a:pt x="50" y="307"/>
                </a:cubicBezTo>
                <a:cubicBezTo>
                  <a:pt x="19" y="311"/>
                  <a:pt x="19" y="311"/>
                  <a:pt x="19" y="311"/>
                </a:cubicBezTo>
                <a:cubicBezTo>
                  <a:pt x="38" y="336"/>
                  <a:pt x="38" y="336"/>
                  <a:pt x="38" y="336"/>
                </a:cubicBezTo>
                <a:cubicBezTo>
                  <a:pt x="11" y="352"/>
                  <a:pt x="11" y="352"/>
                  <a:pt x="11" y="352"/>
                </a:cubicBezTo>
                <a:cubicBezTo>
                  <a:pt x="38" y="367"/>
                  <a:pt x="38" y="367"/>
                  <a:pt x="38" y="367"/>
                </a:cubicBezTo>
                <a:cubicBezTo>
                  <a:pt x="19" y="392"/>
                  <a:pt x="19" y="392"/>
                  <a:pt x="19" y="392"/>
                </a:cubicBezTo>
                <a:cubicBezTo>
                  <a:pt x="50" y="396"/>
                  <a:pt x="50" y="396"/>
                  <a:pt x="50" y="396"/>
                </a:cubicBezTo>
                <a:cubicBezTo>
                  <a:pt x="42" y="426"/>
                  <a:pt x="42" y="426"/>
                  <a:pt x="42" y="426"/>
                </a:cubicBezTo>
                <a:cubicBezTo>
                  <a:pt x="72" y="418"/>
                  <a:pt x="72" y="418"/>
                  <a:pt x="72" y="418"/>
                </a:cubicBezTo>
                <a:cubicBezTo>
                  <a:pt x="76" y="449"/>
                  <a:pt x="76" y="449"/>
                  <a:pt x="76" y="449"/>
                </a:cubicBezTo>
                <a:cubicBezTo>
                  <a:pt x="100" y="430"/>
                  <a:pt x="100" y="430"/>
                  <a:pt x="100" y="430"/>
                </a:cubicBezTo>
                <a:cubicBezTo>
                  <a:pt x="116" y="456"/>
                  <a:pt x="116" y="456"/>
                  <a:pt x="116" y="456"/>
                </a:cubicBezTo>
                <a:cubicBezTo>
                  <a:pt x="132" y="431"/>
                  <a:pt x="132" y="431"/>
                  <a:pt x="132" y="431"/>
                </a:cubicBezTo>
                <a:cubicBezTo>
                  <a:pt x="156" y="449"/>
                  <a:pt x="156" y="449"/>
                  <a:pt x="156" y="449"/>
                </a:cubicBezTo>
                <a:cubicBezTo>
                  <a:pt x="161" y="419"/>
                  <a:pt x="161" y="419"/>
                  <a:pt x="161" y="419"/>
                </a:cubicBezTo>
                <a:cubicBezTo>
                  <a:pt x="190" y="426"/>
                  <a:pt x="190" y="426"/>
                  <a:pt x="190" y="426"/>
                </a:cubicBezTo>
                <a:cubicBezTo>
                  <a:pt x="183" y="397"/>
                  <a:pt x="183" y="397"/>
                  <a:pt x="183" y="397"/>
                </a:cubicBezTo>
                <a:cubicBezTo>
                  <a:pt x="213" y="392"/>
                  <a:pt x="213" y="392"/>
                  <a:pt x="213" y="392"/>
                </a:cubicBezTo>
                <a:cubicBezTo>
                  <a:pt x="196" y="368"/>
                  <a:pt x="196" y="368"/>
                  <a:pt x="196" y="368"/>
                </a:cubicBezTo>
                <a:lnTo>
                  <a:pt x="221" y="352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/>
          <a:lstStyle/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7" name="Freeform 123"/>
          <p:cNvSpPr>
            <a:spLocks noChangeArrowheads="1"/>
          </p:cNvSpPr>
          <p:nvPr/>
        </p:nvSpPr>
        <p:spPr bwMode="auto">
          <a:xfrm>
            <a:off x="2031828" y="3655643"/>
            <a:ext cx="342823" cy="349479"/>
          </a:xfrm>
          <a:custGeom>
            <a:avLst/>
            <a:gdLst>
              <a:gd name="T0" fmla="*/ 275 w 452"/>
              <a:gd name="T1" fmla="*/ 301 h 462"/>
              <a:gd name="T2" fmla="*/ 275 w 452"/>
              <a:gd name="T3" fmla="*/ 301 h 462"/>
              <a:gd name="T4" fmla="*/ 434 w 452"/>
              <a:gd name="T5" fmla="*/ 26 h 462"/>
              <a:gd name="T6" fmla="*/ 434 w 452"/>
              <a:gd name="T7" fmla="*/ 18 h 462"/>
              <a:gd name="T8" fmla="*/ 425 w 452"/>
              <a:gd name="T9" fmla="*/ 18 h 462"/>
              <a:gd name="T10" fmla="*/ 159 w 452"/>
              <a:gd name="T11" fmla="*/ 178 h 462"/>
              <a:gd name="T12" fmla="*/ 9 w 452"/>
              <a:gd name="T13" fmla="*/ 301 h 462"/>
              <a:gd name="T14" fmla="*/ 35 w 452"/>
              <a:gd name="T15" fmla="*/ 328 h 462"/>
              <a:gd name="T16" fmla="*/ 88 w 452"/>
              <a:gd name="T17" fmla="*/ 310 h 462"/>
              <a:gd name="T18" fmla="*/ 151 w 452"/>
              <a:gd name="T19" fmla="*/ 372 h 462"/>
              <a:gd name="T20" fmla="*/ 133 w 452"/>
              <a:gd name="T21" fmla="*/ 425 h 462"/>
              <a:gd name="T22" fmla="*/ 151 w 452"/>
              <a:gd name="T23" fmla="*/ 452 h 462"/>
              <a:gd name="T24" fmla="*/ 275 w 452"/>
              <a:gd name="T25" fmla="*/ 301 h 462"/>
              <a:gd name="T26" fmla="*/ 301 w 452"/>
              <a:gd name="T27" fmla="*/ 150 h 462"/>
              <a:gd name="T28" fmla="*/ 301 w 452"/>
              <a:gd name="T29" fmla="*/ 150 h 462"/>
              <a:gd name="T30" fmla="*/ 301 w 452"/>
              <a:gd name="T31" fmla="*/ 97 h 462"/>
              <a:gd name="T32" fmla="*/ 354 w 452"/>
              <a:gd name="T33" fmla="*/ 97 h 462"/>
              <a:gd name="T34" fmla="*/ 354 w 452"/>
              <a:gd name="T35" fmla="*/ 150 h 462"/>
              <a:gd name="T36" fmla="*/ 301 w 452"/>
              <a:gd name="T37" fmla="*/ 150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52" h="462">
                <a:moveTo>
                  <a:pt x="275" y="301"/>
                </a:moveTo>
                <a:lnTo>
                  <a:pt x="275" y="301"/>
                </a:lnTo>
                <a:cubicBezTo>
                  <a:pt x="275" y="301"/>
                  <a:pt x="451" y="169"/>
                  <a:pt x="434" y="26"/>
                </a:cubicBezTo>
                <a:lnTo>
                  <a:pt x="434" y="18"/>
                </a:lnTo>
                <a:cubicBezTo>
                  <a:pt x="425" y="18"/>
                  <a:pt x="425" y="18"/>
                  <a:pt x="425" y="18"/>
                </a:cubicBezTo>
                <a:cubicBezTo>
                  <a:pt x="284" y="0"/>
                  <a:pt x="159" y="178"/>
                  <a:pt x="159" y="178"/>
                </a:cubicBezTo>
                <a:cubicBezTo>
                  <a:pt x="53" y="159"/>
                  <a:pt x="62" y="186"/>
                  <a:pt x="9" y="301"/>
                </a:cubicBezTo>
                <a:cubicBezTo>
                  <a:pt x="0" y="328"/>
                  <a:pt x="18" y="328"/>
                  <a:pt x="35" y="328"/>
                </a:cubicBezTo>
                <a:cubicBezTo>
                  <a:pt x="53" y="319"/>
                  <a:pt x="88" y="310"/>
                  <a:pt x="88" y="310"/>
                </a:cubicBezTo>
                <a:cubicBezTo>
                  <a:pt x="151" y="372"/>
                  <a:pt x="151" y="372"/>
                  <a:pt x="151" y="372"/>
                </a:cubicBezTo>
                <a:cubicBezTo>
                  <a:pt x="151" y="372"/>
                  <a:pt x="141" y="407"/>
                  <a:pt x="133" y="425"/>
                </a:cubicBezTo>
                <a:cubicBezTo>
                  <a:pt x="124" y="443"/>
                  <a:pt x="133" y="461"/>
                  <a:pt x="151" y="452"/>
                </a:cubicBezTo>
                <a:cubicBezTo>
                  <a:pt x="266" y="398"/>
                  <a:pt x="292" y="407"/>
                  <a:pt x="275" y="301"/>
                </a:cubicBezTo>
                <a:close/>
                <a:moveTo>
                  <a:pt x="301" y="150"/>
                </a:moveTo>
                <a:lnTo>
                  <a:pt x="301" y="150"/>
                </a:lnTo>
                <a:cubicBezTo>
                  <a:pt x="284" y="133"/>
                  <a:pt x="284" y="115"/>
                  <a:pt x="301" y="97"/>
                </a:cubicBezTo>
                <a:cubicBezTo>
                  <a:pt x="319" y="80"/>
                  <a:pt x="345" y="80"/>
                  <a:pt x="354" y="97"/>
                </a:cubicBezTo>
                <a:cubicBezTo>
                  <a:pt x="372" y="115"/>
                  <a:pt x="372" y="133"/>
                  <a:pt x="354" y="150"/>
                </a:cubicBezTo>
                <a:cubicBezTo>
                  <a:pt x="345" y="169"/>
                  <a:pt x="319" y="169"/>
                  <a:pt x="301" y="15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18" name="TextBox 13"/>
          <p:cNvSpPr txBox="1"/>
          <p:nvPr/>
        </p:nvSpPr>
        <p:spPr>
          <a:xfrm>
            <a:off x="8819191" y="4632992"/>
            <a:ext cx="2338080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13"/>
          <p:cNvSpPr txBox="1"/>
          <p:nvPr/>
        </p:nvSpPr>
        <p:spPr>
          <a:xfrm>
            <a:off x="8932019" y="4947925"/>
            <a:ext cx="2112424" cy="4240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Freeform 5"/>
          <p:cNvSpPr>
            <a:spLocks noEditPoints="1"/>
          </p:cNvSpPr>
          <p:nvPr/>
        </p:nvSpPr>
        <p:spPr bwMode="auto">
          <a:xfrm>
            <a:off x="9444248" y="2251430"/>
            <a:ext cx="1087967" cy="2152651"/>
          </a:xfrm>
          <a:custGeom>
            <a:avLst/>
            <a:gdLst>
              <a:gd name="T0" fmla="*/ 201 w 235"/>
              <a:gd name="T1" fmla="*/ 434 h 468"/>
              <a:gd name="T2" fmla="*/ 34 w 235"/>
              <a:gd name="T3" fmla="*/ 434 h 468"/>
              <a:gd name="T4" fmla="*/ 21 w 235"/>
              <a:gd name="T5" fmla="*/ 282 h 468"/>
              <a:gd name="T6" fmla="*/ 66 w 235"/>
              <a:gd name="T7" fmla="*/ 204 h 468"/>
              <a:gd name="T8" fmla="*/ 6 w 235"/>
              <a:gd name="T9" fmla="*/ 108 h 468"/>
              <a:gd name="T10" fmla="*/ 229 w 235"/>
              <a:gd name="T11" fmla="*/ 0 h 468"/>
              <a:gd name="T12" fmla="*/ 167 w 235"/>
              <a:gd name="T13" fmla="*/ 203 h 468"/>
              <a:gd name="T14" fmla="*/ 155 w 235"/>
              <a:gd name="T15" fmla="*/ 238 h 468"/>
              <a:gd name="T16" fmla="*/ 235 w 235"/>
              <a:gd name="T17" fmla="*/ 350 h 468"/>
              <a:gd name="T18" fmla="*/ 146 w 235"/>
              <a:gd name="T19" fmla="*/ 7 h 468"/>
              <a:gd name="T20" fmla="*/ 88 w 235"/>
              <a:gd name="T21" fmla="*/ 193 h 468"/>
              <a:gd name="T22" fmla="*/ 156 w 235"/>
              <a:gd name="T23" fmla="*/ 205 h 468"/>
              <a:gd name="T24" fmla="*/ 85 w 235"/>
              <a:gd name="T25" fmla="*/ 206 h 468"/>
              <a:gd name="T26" fmla="*/ 90 w 235"/>
              <a:gd name="T27" fmla="*/ 235 h 468"/>
              <a:gd name="T28" fmla="*/ 142 w 235"/>
              <a:gd name="T29" fmla="*/ 235 h 468"/>
              <a:gd name="T30" fmla="*/ 221 w 235"/>
              <a:gd name="T31" fmla="*/ 352 h 468"/>
              <a:gd name="T32" fmla="*/ 213 w 235"/>
              <a:gd name="T33" fmla="*/ 311 h 468"/>
              <a:gd name="T34" fmla="*/ 190 w 235"/>
              <a:gd name="T35" fmla="*/ 277 h 468"/>
              <a:gd name="T36" fmla="*/ 156 w 235"/>
              <a:gd name="T37" fmla="*/ 255 h 468"/>
              <a:gd name="T38" fmla="*/ 116 w 235"/>
              <a:gd name="T39" fmla="*/ 247 h 468"/>
              <a:gd name="T40" fmla="*/ 76 w 235"/>
              <a:gd name="T41" fmla="*/ 255 h 468"/>
              <a:gd name="T42" fmla="*/ 42 w 235"/>
              <a:gd name="T43" fmla="*/ 277 h 468"/>
              <a:gd name="T44" fmla="*/ 19 w 235"/>
              <a:gd name="T45" fmla="*/ 311 h 468"/>
              <a:gd name="T46" fmla="*/ 11 w 235"/>
              <a:gd name="T47" fmla="*/ 352 h 468"/>
              <a:gd name="T48" fmla="*/ 19 w 235"/>
              <a:gd name="T49" fmla="*/ 392 h 468"/>
              <a:gd name="T50" fmla="*/ 42 w 235"/>
              <a:gd name="T51" fmla="*/ 426 h 468"/>
              <a:gd name="T52" fmla="*/ 76 w 235"/>
              <a:gd name="T53" fmla="*/ 449 h 468"/>
              <a:gd name="T54" fmla="*/ 116 w 235"/>
              <a:gd name="T55" fmla="*/ 456 h 468"/>
              <a:gd name="T56" fmla="*/ 156 w 235"/>
              <a:gd name="T57" fmla="*/ 449 h 468"/>
              <a:gd name="T58" fmla="*/ 190 w 235"/>
              <a:gd name="T59" fmla="*/ 426 h 468"/>
              <a:gd name="T60" fmla="*/ 213 w 235"/>
              <a:gd name="T61" fmla="*/ 392 h 468"/>
              <a:gd name="T62" fmla="*/ 221 w 235"/>
              <a:gd name="T63" fmla="*/ 352 h 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35" h="468">
                <a:moveTo>
                  <a:pt x="235" y="350"/>
                </a:moveTo>
                <a:cubicBezTo>
                  <a:pt x="235" y="383"/>
                  <a:pt x="224" y="411"/>
                  <a:pt x="201" y="434"/>
                </a:cubicBezTo>
                <a:cubicBezTo>
                  <a:pt x="178" y="457"/>
                  <a:pt x="150" y="468"/>
                  <a:pt x="117" y="468"/>
                </a:cubicBezTo>
                <a:cubicBezTo>
                  <a:pt x="85" y="468"/>
                  <a:pt x="57" y="457"/>
                  <a:pt x="34" y="434"/>
                </a:cubicBezTo>
                <a:cubicBezTo>
                  <a:pt x="11" y="411"/>
                  <a:pt x="0" y="383"/>
                  <a:pt x="0" y="350"/>
                </a:cubicBezTo>
                <a:cubicBezTo>
                  <a:pt x="0" y="325"/>
                  <a:pt x="7" y="302"/>
                  <a:pt x="21" y="282"/>
                </a:cubicBezTo>
                <a:cubicBezTo>
                  <a:pt x="36" y="262"/>
                  <a:pt x="55" y="247"/>
                  <a:pt x="78" y="239"/>
                </a:cubicBezTo>
                <a:cubicBezTo>
                  <a:pt x="69" y="230"/>
                  <a:pt x="65" y="218"/>
                  <a:pt x="66" y="204"/>
                </a:cubicBezTo>
                <a:cubicBezTo>
                  <a:pt x="47" y="199"/>
                  <a:pt x="32" y="189"/>
                  <a:pt x="22" y="172"/>
                </a:cubicBezTo>
                <a:cubicBezTo>
                  <a:pt x="11" y="155"/>
                  <a:pt x="6" y="134"/>
                  <a:pt x="6" y="108"/>
                </a:cubicBezTo>
                <a:cubicBezTo>
                  <a:pt x="6" y="0"/>
                  <a:pt x="6" y="0"/>
                  <a:pt x="6" y="0"/>
                </a:cubicBezTo>
                <a:cubicBezTo>
                  <a:pt x="229" y="0"/>
                  <a:pt x="229" y="0"/>
                  <a:pt x="229" y="0"/>
                </a:cubicBezTo>
                <a:cubicBezTo>
                  <a:pt x="229" y="108"/>
                  <a:pt x="229" y="108"/>
                  <a:pt x="229" y="108"/>
                </a:cubicBezTo>
                <a:cubicBezTo>
                  <a:pt x="229" y="164"/>
                  <a:pt x="208" y="195"/>
                  <a:pt x="167" y="203"/>
                </a:cubicBezTo>
                <a:cubicBezTo>
                  <a:pt x="167" y="204"/>
                  <a:pt x="167" y="204"/>
                  <a:pt x="167" y="204"/>
                </a:cubicBezTo>
                <a:cubicBezTo>
                  <a:pt x="166" y="218"/>
                  <a:pt x="162" y="230"/>
                  <a:pt x="155" y="238"/>
                </a:cubicBezTo>
                <a:cubicBezTo>
                  <a:pt x="178" y="246"/>
                  <a:pt x="198" y="260"/>
                  <a:pt x="212" y="280"/>
                </a:cubicBezTo>
                <a:cubicBezTo>
                  <a:pt x="228" y="301"/>
                  <a:pt x="235" y="325"/>
                  <a:pt x="235" y="350"/>
                </a:cubicBezTo>
                <a:close/>
                <a:moveTo>
                  <a:pt x="146" y="193"/>
                </a:moveTo>
                <a:cubicBezTo>
                  <a:pt x="146" y="7"/>
                  <a:pt x="146" y="7"/>
                  <a:pt x="146" y="7"/>
                </a:cubicBezTo>
                <a:cubicBezTo>
                  <a:pt x="88" y="7"/>
                  <a:pt x="88" y="7"/>
                  <a:pt x="88" y="7"/>
                </a:cubicBezTo>
                <a:cubicBezTo>
                  <a:pt x="88" y="193"/>
                  <a:pt x="88" y="193"/>
                  <a:pt x="88" y="193"/>
                </a:cubicBezTo>
                <a:lnTo>
                  <a:pt x="146" y="193"/>
                </a:lnTo>
                <a:close/>
                <a:moveTo>
                  <a:pt x="156" y="205"/>
                </a:moveTo>
                <a:cubicBezTo>
                  <a:pt x="150" y="206"/>
                  <a:pt x="144" y="206"/>
                  <a:pt x="138" y="206"/>
                </a:cubicBezTo>
                <a:cubicBezTo>
                  <a:pt x="85" y="206"/>
                  <a:pt x="85" y="206"/>
                  <a:pt x="85" y="206"/>
                </a:cubicBezTo>
                <a:cubicBezTo>
                  <a:pt x="83" y="206"/>
                  <a:pt x="80" y="206"/>
                  <a:pt x="77" y="206"/>
                </a:cubicBezTo>
                <a:cubicBezTo>
                  <a:pt x="78" y="219"/>
                  <a:pt x="82" y="229"/>
                  <a:pt x="90" y="235"/>
                </a:cubicBezTo>
                <a:cubicBezTo>
                  <a:pt x="99" y="233"/>
                  <a:pt x="108" y="232"/>
                  <a:pt x="117" y="232"/>
                </a:cubicBezTo>
                <a:cubicBezTo>
                  <a:pt x="126" y="232"/>
                  <a:pt x="134" y="233"/>
                  <a:pt x="142" y="235"/>
                </a:cubicBezTo>
                <a:cubicBezTo>
                  <a:pt x="150" y="228"/>
                  <a:pt x="155" y="218"/>
                  <a:pt x="156" y="205"/>
                </a:cubicBezTo>
                <a:close/>
                <a:moveTo>
                  <a:pt x="221" y="352"/>
                </a:moveTo>
                <a:cubicBezTo>
                  <a:pt x="196" y="336"/>
                  <a:pt x="196" y="336"/>
                  <a:pt x="196" y="336"/>
                </a:cubicBezTo>
                <a:cubicBezTo>
                  <a:pt x="213" y="311"/>
                  <a:pt x="213" y="311"/>
                  <a:pt x="213" y="311"/>
                </a:cubicBezTo>
                <a:cubicBezTo>
                  <a:pt x="184" y="307"/>
                  <a:pt x="184" y="307"/>
                  <a:pt x="184" y="307"/>
                </a:cubicBezTo>
                <a:cubicBezTo>
                  <a:pt x="190" y="277"/>
                  <a:pt x="190" y="277"/>
                  <a:pt x="190" y="277"/>
                </a:cubicBezTo>
                <a:cubicBezTo>
                  <a:pt x="161" y="284"/>
                  <a:pt x="161" y="284"/>
                  <a:pt x="161" y="284"/>
                </a:cubicBezTo>
                <a:cubicBezTo>
                  <a:pt x="156" y="255"/>
                  <a:pt x="156" y="255"/>
                  <a:pt x="156" y="255"/>
                </a:cubicBezTo>
                <a:cubicBezTo>
                  <a:pt x="132" y="272"/>
                  <a:pt x="132" y="272"/>
                  <a:pt x="132" y="272"/>
                </a:cubicBezTo>
                <a:cubicBezTo>
                  <a:pt x="116" y="247"/>
                  <a:pt x="116" y="247"/>
                  <a:pt x="116" y="247"/>
                </a:cubicBezTo>
                <a:cubicBezTo>
                  <a:pt x="100" y="273"/>
                  <a:pt x="100" y="273"/>
                  <a:pt x="100" y="273"/>
                </a:cubicBezTo>
                <a:cubicBezTo>
                  <a:pt x="76" y="255"/>
                  <a:pt x="76" y="255"/>
                  <a:pt x="76" y="255"/>
                </a:cubicBezTo>
                <a:cubicBezTo>
                  <a:pt x="72" y="285"/>
                  <a:pt x="72" y="285"/>
                  <a:pt x="72" y="285"/>
                </a:cubicBezTo>
                <a:cubicBezTo>
                  <a:pt x="42" y="277"/>
                  <a:pt x="42" y="277"/>
                  <a:pt x="42" y="277"/>
                </a:cubicBezTo>
                <a:cubicBezTo>
                  <a:pt x="50" y="307"/>
                  <a:pt x="50" y="307"/>
                  <a:pt x="50" y="307"/>
                </a:cubicBezTo>
                <a:cubicBezTo>
                  <a:pt x="19" y="311"/>
                  <a:pt x="19" y="311"/>
                  <a:pt x="19" y="311"/>
                </a:cubicBezTo>
                <a:cubicBezTo>
                  <a:pt x="38" y="336"/>
                  <a:pt x="38" y="336"/>
                  <a:pt x="38" y="336"/>
                </a:cubicBezTo>
                <a:cubicBezTo>
                  <a:pt x="11" y="352"/>
                  <a:pt x="11" y="352"/>
                  <a:pt x="11" y="352"/>
                </a:cubicBezTo>
                <a:cubicBezTo>
                  <a:pt x="38" y="367"/>
                  <a:pt x="38" y="367"/>
                  <a:pt x="38" y="367"/>
                </a:cubicBezTo>
                <a:cubicBezTo>
                  <a:pt x="19" y="392"/>
                  <a:pt x="19" y="392"/>
                  <a:pt x="19" y="392"/>
                </a:cubicBezTo>
                <a:cubicBezTo>
                  <a:pt x="50" y="396"/>
                  <a:pt x="50" y="396"/>
                  <a:pt x="50" y="396"/>
                </a:cubicBezTo>
                <a:cubicBezTo>
                  <a:pt x="42" y="426"/>
                  <a:pt x="42" y="426"/>
                  <a:pt x="42" y="426"/>
                </a:cubicBezTo>
                <a:cubicBezTo>
                  <a:pt x="72" y="418"/>
                  <a:pt x="72" y="418"/>
                  <a:pt x="72" y="418"/>
                </a:cubicBezTo>
                <a:cubicBezTo>
                  <a:pt x="76" y="449"/>
                  <a:pt x="76" y="449"/>
                  <a:pt x="76" y="449"/>
                </a:cubicBezTo>
                <a:cubicBezTo>
                  <a:pt x="100" y="430"/>
                  <a:pt x="100" y="430"/>
                  <a:pt x="100" y="430"/>
                </a:cubicBezTo>
                <a:cubicBezTo>
                  <a:pt x="116" y="456"/>
                  <a:pt x="116" y="456"/>
                  <a:pt x="116" y="456"/>
                </a:cubicBezTo>
                <a:cubicBezTo>
                  <a:pt x="132" y="431"/>
                  <a:pt x="132" y="431"/>
                  <a:pt x="132" y="431"/>
                </a:cubicBezTo>
                <a:cubicBezTo>
                  <a:pt x="156" y="449"/>
                  <a:pt x="156" y="449"/>
                  <a:pt x="156" y="449"/>
                </a:cubicBezTo>
                <a:cubicBezTo>
                  <a:pt x="161" y="419"/>
                  <a:pt x="161" y="419"/>
                  <a:pt x="161" y="419"/>
                </a:cubicBezTo>
                <a:cubicBezTo>
                  <a:pt x="190" y="426"/>
                  <a:pt x="190" y="426"/>
                  <a:pt x="190" y="426"/>
                </a:cubicBezTo>
                <a:cubicBezTo>
                  <a:pt x="183" y="397"/>
                  <a:pt x="183" y="397"/>
                  <a:pt x="183" y="397"/>
                </a:cubicBezTo>
                <a:cubicBezTo>
                  <a:pt x="213" y="392"/>
                  <a:pt x="213" y="392"/>
                  <a:pt x="213" y="392"/>
                </a:cubicBezTo>
                <a:cubicBezTo>
                  <a:pt x="196" y="368"/>
                  <a:pt x="196" y="368"/>
                  <a:pt x="196" y="368"/>
                </a:cubicBezTo>
                <a:lnTo>
                  <a:pt x="221" y="352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21" name="Freeform 155"/>
          <p:cNvSpPr>
            <a:spLocks noChangeArrowheads="1"/>
          </p:cNvSpPr>
          <p:nvPr/>
        </p:nvSpPr>
        <p:spPr bwMode="auto">
          <a:xfrm>
            <a:off x="9813490" y="3629015"/>
            <a:ext cx="349482" cy="376107"/>
          </a:xfrm>
          <a:custGeom>
            <a:avLst/>
            <a:gdLst>
              <a:gd name="T0" fmla="*/ 79 w 461"/>
              <a:gd name="T1" fmla="*/ 9 h 497"/>
              <a:gd name="T2" fmla="*/ 79 w 461"/>
              <a:gd name="T3" fmla="*/ 9 h 497"/>
              <a:gd name="T4" fmla="*/ 71 w 461"/>
              <a:gd name="T5" fmla="*/ 9 h 497"/>
              <a:gd name="T6" fmla="*/ 0 w 461"/>
              <a:gd name="T7" fmla="*/ 195 h 497"/>
              <a:gd name="T8" fmla="*/ 79 w 461"/>
              <a:gd name="T9" fmla="*/ 274 h 497"/>
              <a:gd name="T10" fmla="*/ 159 w 461"/>
              <a:gd name="T11" fmla="*/ 195 h 497"/>
              <a:gd name="T12" fmla="*/ 79 w 461"/>
              <a:gd name="T13" fmla="*/ 9 h 497"/>
              <a:gd name="T14" fmla="*/ 390 w 461"/>
              <a:gd name="T15" fmla="*/ 9 h 497"/>
              <a:gd name="T16" fmla="*/ 390 w 461"/>
              <a:gd name="T17" fmla="*/ 9 h 497"/>
              <a:gd name="T18" fmla="*/ 381 w 461"/>
              <a:gd name="T19" fmla="*/ 9 h 497"/>
              <a:gd name="T20" fmla="*/ 301 w 461"/>
              <a:gd name="T21" fmla="*/ 195 h 497"/>
              <a:gd name="T22" fmla="*/ 381 w 461"/>
              <a:gd name="T23" fmla="*/ 274 h 497"/>
              <a:gd name="T24" fmla="*/ 460 w 461"/>
              <a:gd name="T25" fmla="*/ 195 h 497"/>
              <a:gd name="T26" fmla="*/ 390 w 461"/>
              <a:gd name="T27" fmla="*/ 9 h 497"/>
              <a:gd name="T28" fmla="*/ 230 w 461"/>
              <a:gd name="T29" fmla="*/ 221 h 497"/>
              <a:gd name="T30" fmla="*/ 230 w 461"/>
              <a:gd name="T31" fmla="*/ 221 h 497"/>
              <a:gd name="T32" fmla="*/ 150 w 461"/>
              <a:gd name="T33" fmla="*/ 417 h 497"/>
              <a:gd name="T34" fmla="*/ 230 w 461"/>
              <a:gd name="T35" fmla="*/ 496 h 497"/>
              <a:gd name="T36" fmla="*/ 310 w 461"/>
              <a:gd name="T37" fmla="*/ 417 h 497"/>
              <a:gd name="T38" fmla="*/ 230 w 461"/>
              <a:gd name="T39" fmla="*/ 221 h 4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61" h="497">
                <a:moveTo>
                  <a:pt x="79" y="9"/>
                </a:moveTo>
                <a:lnTo>
                  <a:pt x="79" y="9"/>
                </a:lnTo>
                <a:cubicBezTo>
                  <a:pt x="79" y="0"/>
                  <a:pt x="71" y="0"/>
                  <a:pt x="71" y="9"/>
                </a:cubicBezTo>
                <a:cubicBezTo>
                  <a:pt x="62" y="107"/>
                  <a:pt x="0" y="124"/>
                  <a:pt x="0" y="195"/>
                </a:cubicBezTo>
                <a:cubicBezTo>
                  <a:pt x="0" y="239"/>
                  <a:pt x="35" y="274"/>
                  <a:pt x="79" y="274"/>
                </a:cubicBezTo>
                <a:cubicBezTo>
                  <a:pt x="124" y="274"/>
                  <a:pt x="159" y="239"/>
                  <a:pt x="159" y="195"/>
                </a:cubicBezTo>
                <a:cubicBezTo>
                  <a:pt x="159" y="124"/>
                  <a:pt x="88" y="107"/>
                  <a:pt x="79" y="9"/>
                </a:cubicBezTo>
                <a:close/>
                <a:moveTo>
                  <a:pt x="390" y="9"/>
                </a:moveTo>
                <a:lnTo>
                  <a:pt x="390" y="9"/>
                </a:lnTo>
                <a:cubicBezTo>
                  <a:pt x="390" y="0"/>
                  <a:pt x="381" y="0"/>
                  <a:pt x="381" y="9"/>
                </a:cubicBezTo>
                <a:cubicBezTo>
                  <a:pt x="363" y="107"/>
                  <a:pt x="301" y="124"/>
                  <a:pt x="301" y="195"/>
                </a:cubicBezTo>
                <a:cubicBezTo>
                  <a:pt x="301" y="239"/>
                  <a:pt x="336" y="274"/>
                  <a:pt x="381" y="274"/>
                </a:cubicBezTo>
                <a:cubicBezTo>
                  <a:pt x="425" y="274"/>
                  <a:pt x="460" y="239"/>
                  <a:pt x="460" y="195"/>
                </a:cubicBezTo>
                <a:cubicBezTo>
                  <a:pt x="460" y="124"/>
                  <a:pt x="398" y="107"/>
                  <a:pt x="390" y="9"/>
                </a:cubicBezTo>
                <a:close/>
                <a:moveTo>
                  <a:pt x="230" y="221"/>
                </a:moveTo>
                <a:lnTo>
                  <a:pt x="230" y="221"/>
                </a:lnTo>
                <a:cubicBezTo>
                  <a:pt x="212" y="328"/>
                  <a:pt x="150" y="345"/>
                  <a:pt x="150" y="417"/>
                </a:cubicBezTo>
                <a:cubicBezTo>
                  <a:pt x="150" y="461"/>
                  <a:pt x="185" y="496"/>
                  <a:pt x="230" y="496"/>
                </a:cubicBezTo>
                <a:cubicBezTo>
                  <a:pt x="275" y="496"/>
                  <a:pt x="310" y="461"/>
                  <a:pt x="310" y="417"/>
                </a:cubicBezTo>
                <a:cubicBezTo>
                  <a:pt x="310" y="345"/>
                  <a:pt x="247" y="328"/>
                  <a:pt x="230" y="221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/>
          <a:lstStyle/>
          <a:p>
            <a:endParaRPr lang="en-US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29661" y="142579"/>
            <a:ext cx="766020" cy="629582"/>
            <a:chOff x="3755490" y="2475060"/>
            <a:chExt cx="1565505" cy="1286667"/>
          </a:xfrm>
          <a:effectLst>
            <a:glow rad="25400">
              <a:srgbClr val="00B0F0">
                <a:alpha val="40000"/>
              </a:srgbClr>
            </a:glow>
          </a:effectLst>
        </p:grpSpPr>
        <p:pic>
          <p:nvPicPr>
            <p:cNvPr id="3" name="PA_图片 6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3755490" y="2475060"/>
              <a:ext cx="1296450" cy="1286667"/>
            </a:xfrm>
            <a:prstGeom prst="rect">
              <a:avLst/>
            </a:prstGeom>
          </p:spPr>
        </p:pic>
        <p:pic>
          <p:nvPicPr>
            <p:cNvPr id="4" name="PA_图片 6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2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4358641" y="2653535"/>
              <a:ext cx="962354" cy="955091"/>
            </a:xfrm>
            <a:prstGeom prst="rect">
              <a:avLst/>
            </a:prstGeom>
          </p:spPr>
        </p:pic>
      </p:grpSp>
      <p:sp>
        <p:nvSpPr>
          <p:cNvPr id="5" name="文本框 4"/>
          <p:cNvSpPr txBox="1"/>
          <p:nvPr/>
        </p:nvSpPr>
        <p:spPr>
          <a:xfrm>
            <a:off x="995681" y="257315"/>
            <a:ext cx="243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00B0F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点击此处添加标题</a:t>
            </a:r>
            <a:endParaRPr lang="zh-CN" altLang="en-US" sz="2000" dirty="0">
              <a:solidFill>
                <a:srgbClr val="00B0F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6" name="直接连接符 5"/>
          <p:cNvCxnSpPr>
            <a:stCxn id="16" idx="6"/>
            <a:endCxn id="18" idx="1"/>
          </p:cNvCxnSpPr>
          <p:nvPr/>
        </p:nvCxnSpPr>
        <p:spPr>
          <a:xfrm>
            <a:off x="3433038" y="2534624"/>
            <a:ext cx="1577475" cy="1626183"/>
          </a:xfrm>
          <a:prstGeom prst="line">
            <a:avLst/>
          </a:prstGeom>
          <a:noFill/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" name="直接连接符 6"/>
          <p:cNvCxnSpPr>
            <a:stCxn id="14" idx="5"/>
            <a:endCxn id="17" idx="2"/>
          </p:cNvCxnSpPr>
          <p:nvPr/>
        </p:nvCxnSpPr>
        <p:spPr>
          <a:xfrm>
            <a:off x="2485382" y="4727220"/>
            <a:ext cx="424860" cy="289346"/>
          </a:xfrm>
          <a:prstGeom prst="line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" name="直接连接符 7"/>
          <p:cNvCxnSpPr>
            <a:stCxn id="16" idx="6"/>
            <a:endCxn id="15" idx="2"/>
          </p:cNvCxnSpPr>
          <p:nvPr/>
        </p:nvCxnSpPr>
        <p:spPr>
          <a:xfrm>
            <a:off x="3433038" y="2534624"/>
            <a:ext cx="1063528" cy="246743"/>
          </a:xfrm>
          <a:prstGeom prst="line">
            <a:avLst/>
          </a:prstGeom>
          <a:noFill/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" name="直接连接符 8"/>
          <p:cNvCxnSpPr>
            <a:endCxn id="16" idx="3"/>
          </p:cNvCxnSpPr>
          <p:nvPr/>
        </p:nvCxnSpPr>
        <p:spPr>
          <a:xfrm flipV="1">
            <a:off x="2468854" y="2784593"/>
            <a:ext cx="360706" cy="1065992"/>
          </a:xfrm>
          <a:prstGeom prst="line">
            <a:avLst/>
          </a:prstGeom>
          <a:noFill/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0" name="直接连接符 9"/>
          <p:cNvCxnSpPr>
            <a:stCxn id="18" idx="0"/>
            <a:endCxn id="15" idx="4"/>
          </p:cNvCxnSpPr>
          <p:nvPr/>
        </p:nvCxnSpPr>
        <p:spPr>
          <a:xfrm flipH="1" flipV="1">
            <a:off x="5242158" y="3526959"/>
            <a:ext cx="203200" cy="453729"/>
          </a:xfrm>
          <a:prstGeom prst="line">
            <a:avLst/>
          </a:prstGeom>
          <a:noFill/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直接连接符 10"/>
          <p:cNvCxnSpPr>
            <a:stCxn id="17" idx="6"/>
            <a:endCxn id="18" idx="2"/>
          </p:cNvCxnSpPr>
          <p:nvPr/>
        </p:nvCxnSpPr>
        <p:spPr>
          <a:xfrm flipV="1">
            <a:off x="3936970" y="4595652"/>
            <a:ext cx="893424" cy="420914"/>
          </a:xfrm>
          <a:prstGeom prst="line">
            <a:avLst/>
          </a:prstGeom>
          <a:noFill/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2" name="直接连接符 11"/>
          <p:cNvCxnSpPr>
            <a:stCxn id="16" idx="4"/>
            <a:endCxn id="17" idx="0"/>
          </p:cNvCxnSpPr>
          <p:nvPr/>
        </p:nvCxnSpPr>
        <p:spPr>
          <a:xfrm>
            <a:off x="3079529" y="2888133"/>
            <a:ext cx="344077" cy="1615069"/>
          </a:xfrm>
          <a:prstGeom prst="line">
            <a:avLst/>
          </a:prstGeom>
          <a:noFill/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3" name="直接连接符 12"/>
          <p:cNvCxnSpPr>
            <a:stCxn id="14" idx="7"/>
            <a:endCxn id="15" idx="2"/>
          </p:cNvCxnSpPr>
          <p:nvPr/>
        </p:nvCxnSpPr>
        <p:spPr>
          <a:xfrm flipV="1">
            <a:off x="2485382" y="2781367"/>
            <a:ext cx="2011184" cy="1131175"/>
          </a:xfrm>
          <a:prstGeom prst="line">
            <a:avLst/>
          </a:prstGeom>
          <a:noFill/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4" name="椭圆 13"/>
          <p:cNvSpPr/>
          <p:nvPr/>
        </p:nvSpPr>
        <p:spPr>
          <a:xfrm>
            <a:off x="1501979" y="3743817"/>
            <a:ext cx="1152128" cy="115212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4496566" y="2035775"/>
            <a:ext cx="1491184" cy="149118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2726020" y="2181115"/>
            <a:ext cx="707018" cy="70701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2910242" y="4503202"/>
            <a:ext cx="1026728" cy="102672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4830394" y="3980688"/>
            <a:ext cx="1229928" cy="122992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9" name="TextBox 13"/>
          <p:cNvSpPr txBox="1"/>
          <p:nvPr/>
        </p:nvSpPr>
        <p:spPr>
          <a:xfrm>
            <a:off x="4900568" y="4460647"/>
            <a:ext cx="1089580" cy="27001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697368" y="2646362"/>
            <a:ext cx="1089580" cy="27001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1533253" y="4184876"/>
            <a:ext cx="1089580" cy="27001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2878816" y="4881561"/>
            <a:ext cx="1089580" cy="27001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804906" y="3091906"/>
            <a:ext cx="3870600" cy="7755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.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13"/>
          <p:cNvSpPr txBox="1"/>
          <p:nvPr/>
        </p:nvSpPr>
        <p:spPr>
          <a:xfrm>
            <a:off x="6804906" y="2687716"/>
            <a:ext cx="1400062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804906" y="4102391"/>
            <a:ext cx="3870600" cy="7755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.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2958206" y="2386108"/>
            <a:ext cx="242647" cy="297033"/>
            <a:chOff x="1852735" y="2526068"/>
            <a:chExt cx="242647" cy="297033"/>
          </a:xfrm>
          <a:solidFill>
            <a:schemeClr val="bg1"/>
          </a:solidFill>
        </p:grpSpPr>
        <p:sp>
          <p:nvSpPr>
            <p:cNvPr id="27" name="Freeform 294"/>
            <p:cNvSpPr/>
            <p:nvPr/>
          </p:nvSpPr>
          <p:spPr bwMode="auto">
            <a:xfrm>
              <a:off x="1852735" y="2580454"/>
              <a:ext cx="242647" cy="242647"/>
            </a:xfrm>
            <a:custGeom>
              <a:avLst/>
              <a:gdLst>
                <a:gd name="T0" fmla="*/ 30 w 49"/>
                <a:gd name="T1" fmla="*/ 0 h 49"/>
                <a:gd name="T2" fmla="*/ 30 w 49"/>
                <a:gd name="T3" fmla="*/ 7 h 49"/>
                <a:gd name="T4" fmla="*/ 42 w 49"/>
                <a:gd name="T5" fmla="*/ 24 h 49"/>
                <a:gd name="T6" fmla="*/ 24 w 49"/>
                <a:gd name="T7" fmla="*/ 42 h 49"/>
                <a:gd name="T8" fmla="*/ 6 w 49"/>
                <a:gd name="T9" fmla="*/ 24 h 49"/>
                <a:gd name="T10" fmla="*/ 19 w 49"/>
                <a:gd name="T11" fmla="*/ 7 h 49"/>
                <a:gd name="T12" fmla="*/ 19 w 49"/>
                <a:gd name="T13" fmla="*/ 0 h 49"/>
                <a:gd name="T14" fmla="*/ 0 w 49"/>
                <a:gd name="T15" fmla="*/ 24 h 49"/>
                <a:gd name="T16" fmla="*/ 24 w 49"/>
                <a:gd name="T17" fmla="*/ 49 h 49"/>
                <a:gd name="T18" fmla="*/ 49 w 49"/>
                <a:gd name="T19" fmla="*/ 24 h 49"/>
                <a:gd name="T20" fmla="*/ 30 w 49"/>
                <a:gd name="T2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" h="49">
                  <a:moveTo>
                    <a:pt x="30" y="0"/>
                  </a:moveTo>
                  <a:cubicBezTo>
                    <a:pt x="30" y="7"/>
                    <a:pt x="30" y="7"/>
                    <a:pt x="30" y="7"/>
                  </a:cubicBezTo>
                  <a:cubicBezTo>
                    <a:pt x="37" y="10"/>
                    <a:pt x="42" y="16"/>
                    <a:pt x="42" y="24"/>
                  </a:cubicBezTo>
                  <a:cubicBezTo>
                    <a:pt x="42" y="34"/>
                    <a:pt x="34" y="42"/>
                    <a:pt x="24" y="42"/>
                  </a:cubicBezTo>
                  <a:cubicBezTo>
                    <a:pt x="14" y="42"/>
                    <a:pt x="6" y="34"/>
                    <a:pt x="6" y="24"/>
                  </a:cubicBezTo>
                  <a:cubicBezTo>
                    <a:pt x="6" y="16"/>
                    <a:pt x="12" y="10"/>
                    <a:pt x="19" y="7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8" y="3"/>
                    <a:pt x="0" y="13"/>
                    <a:pt x="0" y="24"/>
                  </a:cubicBezTo>
                  <a:cubicBezTo>
                    <a:pt x="0" y="38"/>
                    <a:pt x="11" y="49"/>
                    <a:pt x="24" y="49"/>
                  </a:cubicBezTo>
                  <a:cubicBezTo>
                    <a:pt x="38" y="49"/>
                    <a:pt x="49" y="38"/>
                    <a:pt x="49" y="24"/>
                  </a:cubicBezTo>
                  <a:cubicBezTo>
                    <a:pt x="49" y="13"/>
                    <a:pt x="40" y="3"/>
                    <a:pt x="3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8" name="Freeform 295"/>
            <p:cNvSpPr/>
            <p:nvPr/>
          </p:nvSpPr>
          <p:spPr bwMode="auto">
            <a:xfrm>
              <a:off x="1951049" y="2526068"/>
              <a:ext cx="43928" cy="142241"/>
            </a:xfrm>
            <a:custGeom>
              <a:avLst/>
              <a:gdLst>
                <a:gd name="T0" fmla="*/ 7 w 9"/>
                <a:gd name="T1" fmla="*/ 0 h 29"/>
                <a:gd name="T2" fmla="*/ 2 w 9"/>
                <a:gd name="T3" fmla="*/ 0 h 29"/>
                <a:gd name="T4" fmla="*/ 0 w 9"/>
                <a:gd name="T5" fmla="*/ 2 h 29"/>
                <a:gd name="T6" fmla="*/ 0 w 9"/>
                <a:gd name="T7" fmla="*/ 11 h 29"/>
                <a:gd name="T8" fmla="*/ 0 w 9"/>
                <a:gd name="T9" fmla="*/ 17 h 29"/>
                <a:gd name="T10" fmla="*/ 0 w 9"/>
                <a:gd name="T11" fmla="*/ 26 h 29"/>
                <a:gd name="T12" fmla="*/ 2 w 9"/>
                <a:gd name="T13" fmla="*/ 29 h 29"/>
                <a:gd name="T14" fmla="*/ 7 w 9"/>
                <a:gd name="T15" fmla="*/ 29 h 29"/>
                <a:gd name="T16" fmla="*/ 9 w 9"/>
                <a:gd name="T17" fmla="*/ 26 h 29"/>
                <a:gd name="T18" fmla="*/ 9 w 9"/>
                <a:gd name="T19" fmla="*/ 17 h 29"/>
                <a:gd name="T20" fmla="*/ 9 w 9"/>
                <a:gd name="T21" fmla="*/ 11 h 29"/>
                <a:gd name="T22" fmla="*/ 9 w 9"/>
                <a:gd name="T23" fmla="*/ 2 h 29"/>
                <a:gd name="T24" fmla="*/ 7 w 9"/>
                <a:gd name="T2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29">
                  <a:moveTo>
                    <a:pt x="7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8"/>
                    <a:pt x="1" y="29"/>
                    <a:pt x="2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8" y="29"/>
                    <a:pt x="9" y="28"/>
                    <a:pt x="9" y="26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8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038842" y="2793066"/>
            <a:ext cx="41143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smtClean="0">
                <a:solidFill>
                  <a:srgbClr val="00B0F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Part 03  </a:t>
            </a:r>
            <a:endParaRPr lang="en-US" altLang="zh-CN" sz="4000">
              <a:solidFill>
                <a:srgbClr val="00B0F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38842" y="3664396"/>
            <a:ext cx="41143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>
                <a:solidFill>
                  <a:srgbClr val="00B0F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研究思路与方法</a:t>
            </a:r>
            <a:endParaRPr lang="zh-CN" altLang="en-US" sz="4000">
              <a:solidFill>
                <a:srgbClr val="00B0F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5692140" y="3531432"/>
            <a:ext cx="807720" cy="0"/>
          </a:xfrm>
          <a:prstGeom prst="line">
            <a:avLst/>
          </a:prstGeom>
          <a:ln w="127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/>
          <p:cNvGrpSpPr/>
          <p:nvPr/>
        </p:nvGrpSpPr>
        <p:grpSpPr>
          <a:xfrm>
            <a:off x="2779820" y="3500952"/>
            <a:ext cx="1259022" cy="1034773"/>
            <a:chOff x="3755490" y="2475060"/>
            <a:chExt cx="1565505" cy="1286667"/>
          </a:xfrm>
        </p:grpSpPr>
        <p:pic>
          <p:nvPicPr>
            <p:cNvPr id="7" name="PA_图片 6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3755490" y="2475060"/>
              <a:ext cx="1296450" cy="1286667"/>
            </a:xfrm>
            <a:prstGeom prst="rect">
              <a:avLst/>
            </a:prstGeom>
          </p:spPr>
        </p:pic>
        <p:pic>
          <p:nvPicPr>
            <p:cNvPr id="11" name="PA_图片 6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4358641" y="2653535"/>
              <a:ext cx="962354" cy="955091"/>
            </a:xfrm>
            <a:prstGeom prst="rect">
              <a:avLst/>
            </a:prstGeom>
          </p:spPr>
        </p:pic>
      </p:grpSp>
      <p:grpSp>
        <p:nvGrpSpPr>
          <p:cNvPr id="14" name="组合 13"/>
          <p:cNvGrpSpPr/>
          <p:nvPr/>
        </p:nvGrpSpPr>
        <p:grpSpPr>
          <a:xfrm>
            <a:off x="8153159" y="3500953"/>
            <a:ext cx="1259021" cy="1034773"/>
            <a:chOff x="6871007" y="2475061"/>
            <a:chExt cx="1565504" cy="1286667"/>
          </a:xfrm>
        </p:grpSpPr>
        <p:pic>
          <p:nvPicPr>
            <p:cNvPr id="8" name="PA_图片 9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2"/>
            <a:stretch>
              <a:fillRect/>
            </a:stretch>
          </p:blipFill>
          <p:spPr>
            <a:xfrm flipH="1">
              <a:off x="7140061" y="2475061"/>
              <a:ext cx="1296450" cy="1286667"/>
            </a:xfrm>
            <a:prstGeom prst="rect">
              <a:avLst/>
            </a:prstGeom>
          </p:spPr>
        </p:pic>
        <p:pic>
          <p:nvPicPr>
            <p:cNvPr id="12" name="PA_图片 9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2"/>
            <a:stretch>
              <a:fillRect/>
            </a:stretch>
          </p:blipFill>
          <p:spPr>
            <a:xfrm flipH="1">
              <a:off x="6871007" y="2653536"/>
              <a:ext cx="962354" cy="955091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29661" y="142579"/>
            <a:ext cx="766020" cy="629582"/>
            <a:chOff x="3755490" y="2475060"/>
            <a:chExt cx="1565505" cy="1286667"/>
          </a:xfrm>
          <a:effectLst>
            <a:glow rad="25400">
              <a:srgbClr val="00B0F0">
                <a:alpha val="40000"/>
              </a:srgbClr>
            </a:glow>
          </a:effectLst>
        </p:grpSpPr>
        <p:pic>
          <p:nvPicPr>
            <p:cNvPr id="3" name="PA_图片 6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3755490" y="2475060"/>
              <a:ext cx="1296450" cy="1286667"/>
            </a:xfrm>
            <a:prstGeom prst="rect">
              <a:avLst/>
            </a:prstGeom>
          </p:spPr>
        </p:pic>
        <p:pic>
          <p:nvPicPr>
            <p:cNvPr id="4" name="PA_图片 6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2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4358641" y="2653535"/>
              <a:ext cx="962354" cy="955091"/>
            </a:xfrm>
            <a:prstGeom prst="rect">
              <a:avLst/>
            </a:prstGeom>
          </p:spPr>
        </p:pic>
      </p:grpSp>
      <p:sp>
        <p:nvSpPr>
          <p:cNvPr id="5" name="文本框 4"/>
          <p:cNvSpPr txBox="1"/>
          <p:nvPr/>
        </p:nvSpPr>
        <p:spPr>
          <a:xfrm>
            <a:off x="995681" y="257315"/>
            <a:ext cx="243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00B0F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点击此处添加标题</a:t>
            </a:r>
            <a:endParaRPr lang="zh-CN" altLang="en-US" sz="2000" dirty="0">
              <a:solidFill>
                <a:srgbClr val="00B0F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" name="MH_Other_1"/>
          <p:cNvSpPr/>
          <p:nvPr/>
        </p:nvSpPr>
        <p:spPr>
          <a:xfrm rot="5400000">
            <a:off x="5174933" y="4203531"/>
            <a:ext cx="0" cy="1270"/>
          </a:xfrm>
          <a:custGeom>
            <a:avLst/>
            <a:gdLst>
              <a:gd name="connsiteX0" fmla="*/ 0 w 248"/>
              <a:gd name="connsiteY0" fmla="*/ 124 h 248"/>
              <a:gd name="connsiteX1" fmla="*/ 11 w 248"/>
              <a:gd name="connsiteY1" fmla="*/ 12 h 248"/>
              <a:gd name="connsiteX2" fmla="*/ 124 w 248"/>
              <a:gd name="connsiteY2" fmla="*/ 0 h 248"/>
              <a:gd name="connsiteX3" fmla="*/ 237 w 248"/>
              <a:gd name="connsiteY3" fmla="*/ 12 h 248"/>
              <a:gd name="connsiteX4" fmla="*/ 248 w 248"/>
              <a:gd name="connsiteY4" fmla="*/ 124 h 248"/>
              <a:gd name="connsiteX5" fmla="*/ 237 w 248"/>
              <a:gd name="connsiteY5" fmla="*/ 237 h 248"/>
              <a:gd name="connsiteX6" fmla="*/ 124 w 248"/>
              <a:gd name="connsiteY6" fmla="*/ 248 h 248"/>
              <a:gd name="connsiteX7" fmla="*/ 11 w 248"/>
              <a:gd name="connsiteY7" fmla="*/ 237 h 248"/>
              <a:gd name="connsiteX8" fmla="*/ 0 w 248"/>
              <a:gd name="connsiteY8" fmla="*/ 124 h 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8" h="248">
                <a:moveTo>
                  <a:pt x="0" y="124"/>
                </a:moveTo>
                <a:lnTo>
                  <a:pt x="11" y="12"/>
                </a:lnTo>
                <a:lnTo>
                  <a:pt x="124" y="0"/>
                </a:lnTo>
                <a:lnTo>
                  <a:pt x="237" y="12"/>
                </a:lnTo>
                <a:lnTo>
                  <a:pt x="248" y="124"/>
                </a:lnTo>
                <a:lnTo>
                  <a:pt x="237" y="237"/>
                </a:lnTo>
                <a:lnTo>
                  <a:pt x="124" y="248"/>
                </a:lnTo>
                <a:lnTo>
                  <a:pt x="11" y="237"/>
                </a:lnTo>
                <a:lnTo>
                  <a:pt x="0" y="124"/>
                </a:lnTo>
                <a:close/>
              </a:path>
            </a:pathLst>
          </a:custGeom>
          <a:solidFill>
            <a:srgbClr val="76B2FA">
              <a:alpha val="78000"/>
            </a:srgbClr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MH_Other_2"/>
          <p:cNvSpPr/>
          <p:nvPr/>
        </p:nvSpPr>
        <p:spPr>
          <a:xfrm rot="5400000">
            <a:off x="5173663" y="4201626"/>
            <a:ext cx="3175" cy="1905"/>
          </a:xfrm>
          <a:custGeom>
            <a:avLst/>
            <a:gdLst>
              <a:gd name="connsiteX0" fmla="*/ 0 w 1117"/>
              <a:gd name="connsiteY0" fmla="*/ 112 h 225"/>
              <a:gd name="connsiteX1" fmla="*/ 1117 w 1117"/>
              <a:gd name="connsiteY1" fmla="*/ 0 h 225"/>
              <a:gd name="connsiteX2" fmla="*/ 1106 w 1117"/>
              <a:gd name="connsiteY2" fmla="*/ 112 h 225"/>
              <a:gd name="connsiteX3" fmla="*/ 1117 w 1117"/>
              <a:gd name="connsiteY3" fmla="*/ 225 h 225"/>
              <a:gd name="connsiteX4" fmla="*/ 0 w 1117"/>
              <a:gd name="connsiteY4" fmla="*/ 112 h 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7" h="225">
                <a:moveTo>
                  <a:pt x="0" y="112"/>
                </a:moveTo>
                <a:lnTo>
                  <a:pt x="1117" y="0"/>
                </a:lnTo>
                <a:lnTo>
                  <a:pt x="1106" y="112"/>
                </a:lnTo>
                <a:lnTo>
                  <a:pt x="1117" y="225"/>
                </a:lnTo>
                <a:lnTo>
                  <a:pt x="0" y="112"/>
                </a:lnTo>
                <a:close/>
              </a:path>
            </a:pathLst>
          </a:custGeom>
          <a:solidFill>
            <a:srgbClr val="76B2FA">
              <a:alpha val="78000"/>
            </a:srgbClr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MH_Other_3"/>
          <p:cNvSpPr/>
          <p:nvPr/>
        </p:nvSpPr>
        <p:spPr>
          <a:xfrm rot="5400000">
            <a:off x="5173663" y="4203531"/>
            <a:ext cx="0" cy="1270"/>
          </a:xfrm>
          <a:custGeom>
            <a:avLst/>
            <a:gdLst>
              <a:gd name="connsiteX0" fmla="*/ 0 w 226"/>
              <a:gd name="connsiteY0" fmla="*/ 0 h 1117"/>
              <a:gd name="connsiteX1" fmla="*/ 113 w 226"/>
              <a:gd name="connsiteY1" fmla="*/ 11 h 1117"/>
              <a:gd name="connsiteX2" fmla="*/ 226 w 226"/>
              <a:gd name="connsiteY2" fmla="*/ 0 h 1117"/>
              <a:gd name="connsiteX3" fmla="*/ 113 w 226"/>
              <a:gd name="connsiteY3" fmla="*/ 1117 h 1117"/>
              <a:gd name="connsiteX4" fmla="*/ 0 w 226"/>
              <a:gd name="connsiteY4" fmla="*/ 0 h 11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6" h="1117">
                <a:moveTo>
                  <a:pt x="0" y="0"/>
                </a:moveTo>
                <a:lnTo>
                  <a:pt x="113" y="11"/>
                </a:lnTo>
                <a:lnTo>
                  <a:pt x="226" y="0"/>
                </a:lnTo>
                <a:lnTo>
                  <a:pt x="113" y="1117"/>
                </a:lnTo>
                <a:lnTo>
                  <a:pt x="0" y="0"/>
                </a:lnTo>
                <a:close/>
              </a:path>
            </a:pathLst>
          </a:custGeom>
          <a:solidFill>
            <a:srgbClr val="76B2FA">
              <a:alpha val="78000"/>
            </a:srgbClr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MH_Other_4"/>
          <p:cNvSpPr/>
          <p:nvPr/>
        </p:nvSpPr>
        <p:spPr>
          <a:xfrm rot="5400000">
            <a:off x="5176838" y="4203531"/>
            <a:ext cx="0" cy="1270"/>
          </a:xfrm>
          <a:custGeom>
            <a:avLst/>
            <a:gdLst>
              <a:gd name="connsiteX0" fmla="*/ 0 w 226"/>
              <a:gd name="connsiteY0" fmla="*/ 1118 h 1118"/>
              <a:gd name="connsiteX1" fmla="*/ 113 w 226"/>
              <a:gd name="connsiteY1" fmla="*/ 0 h 1118"/>
              <a:gd name="connsiteX2" fmla="*/ 226 w 226"/>
              <a:gd name="connsiteY2" fmla="*/ 1118 h 1118"/>
              <a:gd name="connsiteX3" fmla="*/ 113 w 226"/>
              <a:gd name="connsiteY3" fmla="*/ 1106 h 1118"/>
              <a:gd name="connsiteX4" fmla="*/ 0 w 226"/>
              <a:gd name="connsiteY4" fmla="*/ 1118 h 1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6" h="1118">
                <a:moveTo>
                  <a:pt x="0" y="1118"/>
                </a:moveTo>
                <a:lnTo>
                  <a:pt x="113" y="0"/>
                </a:lnTo>
                <a:lnTo>
                  <a:pt x="226" y="1118"/>
                </a:lnTo>
                <a:lnTo>
                  <a:pt x="113" y="1106"/>
                </a:lnTo>
                <a:lnTo>
                  <a:pt x="0" y="1118"/>
                </a:lnTo>
                <a:close/>
              </a:path>
            </a:pathLst>
          </a:custGeom>
          <a:solidFill>
            <a:srgbClr val="76B2FA">
              <a:alpha val="78000"/>
            </a:srgbClr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" name="MH_Other_5"/>
          <p:cNvSpPr/>
          <p:nvPr/>
        </p:nvSpPr>
        <p:spPr>
          <a:xfrm rot="5400000">
            <a:off x="5174298" y="4204166"/>
            <a:ext cx="1905" cy="1905"/>
          </a:xfrm>
          <a:custGeom>
            <a:avLst/>
            <a:gdLst>
              <a:gd name="connsiteX0" fmla="*/ 0 w 1117"/>
              <a:gd name="connsiteY0" fmla="*/ 225 h 225"/>
              <a:gd name="connsiteX1" fmla="*/ 11 w 1117"/>
              <a:gd name="connsiteY1" fmla="*/ 112 h 225"/>
              <a:gd name="connsiteX2" fmla="*/ 0 w 1117"/>
              <a:gd name="connsiteY2" fmla="*/ 0 h 225"/>
              <a:gd name="connsiteX3" fmla="*/ 1117 w 1117"/>
              <a:gd name="connsiteY3" fmla="*/ 112 h 225"/>
              <a:gd name="connsiteX4" fmla="*/ 0 w 1117"/>
              <a:gd name="connsiteY4" fmla="*/ 225 h 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7" h="225">
                <a:moveTo>
                  <a:pt x="0" y="225"/>
                </a:moveTo>
                <a:lnTo>
                  <a:pt x="11" y="112"/>
                </a:lnTo>
                <a:lnTo>
                  <a:pt x="0" y="0"/>
                </a:lnTo>
                <a:lnTo>
                  <a:pt x="1117" y="112"/>
                </a:lnTo>
                <a:lnTo>
                  <a:pt x="0" y="225"/>
                </a:lnTo>
                <a:close/>
              </a:path>
            </a:pathLst>
          </a:custGeom>
          <a:solidFill>
            <a:srgbClr val="76B2FA">
              <a:alpha val="78000"/>
            </a:srgbClr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" name="MH_Other_6"/>
          <p:cNvSpPr/>
          <p:nvPr/>
        </p:nvSpPr>
        <p:spPr>
          <a:xfrm rot="5400000">
            <a:off x="5301933" y="4330531"/>
            <a:ext cx="0" cy="1270"/>
          </a:xfrm>
          <a:custGeom>
            <a:avLst/>
            <a:gdLst>
              <a:gd name="connsiteX0" fmla="*/ 0 w 248"/>
              <a:gd name="connsiteY0" fmla="*/ 124 h 248"/>
              <a:gd name="connsiteX1" fmla="*/ 11 w 248"/>
              <a:gd name="connsiteY1" fmla="*/ 12 h 248"/>
              <a:gd name="connsiteX2" fmla="*/ 124 w 248"/>
              <a:gd name="connsiteY2" fmla="*/ 0 h 248"/>
              <a:gd name="connsiteX3" fmla="*/ 237 w 248"/>
              <a:gd name="connsiteY3" fmla="*/ 12 h 248"/>
              <a:gd name="connsiteX4" fmla="*/ 248 w 248"/>
              <a:gd name="connsiteY4" fmla="*/ 124 h 248"/>
              <a:gd name="connsiteX5" fmla="*/ 237 w 248"/>
              <a:gd name="connsiteY5" fmla="*/ 237 h 248"/>
              <a:gd name="connsiteX6" fmla="*/ 124 w 248"/>
              <a:gd name="connsiteY6" fmla="*/ 248 h 248"/>
              <a:gd name="connsiteX7" fmla="*/ 11 w 248"/>
              <a:gd name="connsiteY7" fmla="*/ 237 h 248"/>
              <a:gd name="connsiteX8" fmla="*/ 0 w 248"/>
              <a:gd name="connsiteY8" fmla="*/ 124 h 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8" h="248">
                <a:moveTo>
                  <a:pt x="0" y="124"/>
                </a:moveTo>
                <a:lnTo>
                  <a:pt x="11" y="12"/>
                </a:lnTo>
                <a:lnTo>
                  <a:pt x="124" y="0"/>
                </a:lnTo>
                <a:lnTo>
                  <a:pt x="237" y="12"/>
                </a:lnTo>
                <a:lnTo>
                  <a:pt x="248" y="124"/>
                </a:lnTo>
                <a:lnTo>
                  <a:pt x="237" y="237"/>
                </a:lnTo>
                <a:lnTo>
                  <a:pt x="124" y="248"/>
                </a:lnTo>
                <a:lnTo>
                  <a:pt x="11" y="237"/>
                </a:lnTo>
                <a:lnTo>
                  <a:pt x="0" y="124"/>
                </a:lnTo>
                <a:close/>
              </a:path>
            </a:pathLst>
          </a:custGeom>
          <a:solidFill>
            <a:srgbClr val="76B2FA">
              <a:alpha val="78000"/>
            </a:srgbClr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MH_Other_7"/>
          <p:cNvSpPr/>
          <p:nvPr/>
        </p:nvSpPr>
        <p:spPr>
          <a:xfrm rot="5400000">
            <a:off x="5300663" y="4328626"/>
            <a:ext cx="3175" cy="1905"/>
          </a:xfrm>
          <a:custGeom>
            <a:avLst/>
            <a:gdLst>
              <a:gd name="connsiteX0" fmla="*/ 0 w 1117"/>
              <a:gd name="connsiteY0" fmla="*/ 112 h 225"/>
              <a:gd name="connsiteX1" fmla="*/ 1117 w 1117"/>
              <a:gd name="connsiteY1" fmla="*/ 0 h 225"/>
              <a:gd name="connsiteX2" fmla="*/ 1106 w 1117"/>
              <a:gd name="connsiteY2" fmla="*/ 112 h 225"/>
              <a:gd name="connsiteX3" fmla="*/ 1117 w 1117"/>
              <a:gd name="connsiteY3" fmla="*/ 225 h 225"/>
              <a:gd name="connsiteX4" fmla="*/ 0 w 1117"/>
              <a:gd name="connsiteY4" fmla="*/ 112 h 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7" h="225">
                <a:moveTo>
                  <a:pt x="0" y="112"/>
                </a:moveTo>
                <a:lnTo>
                  <a:pt x="1117" y="0"/>
                </a:lnTo>
                <a:lnTo>
                  <a:pt x="1106" y="112"/>
                </a:lnTo>
                <a:lnTo>
                  <a:pt x="1117" y="225"/>
                </a:lnTo>
                <a:lnTo>
                  <a:pt x="0" y="112"/>
                </a:lnTo>
                <a:close/>
              </a:path>
            </a:pathLst>
          </a:custGeom>
          <a:solidFill>
            <a:srgbClr val="76B2FA">
              <a:alpha val="78000"/>
            </a:srgbClr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" name="MH_Other_8"/>
          <p:cNvSpPr/>
          <p:nvPr/>
        </p:nvSpPr>
        <p:spPr>
          <a:xfrm rot="5400000">
            <a:off x="5300663" y="4330531"/>
            <a:ext cx="0" cy="1270"/>
          </a:xfrm>
          <a:custGeom>
            <a:avLst/>
            <a:gdLst>
              <a:gd name="connsiteX0" fmla="*/ 0 w 226"/>
              <a:gd name="connsiteY0" fmla="*/ 0 h 1117"/>
              <a:gd name="connsiteX1" fmla="*/ 113 w 226"/>
              <a:gd name="connsiteY1" fmla="*/ 11 h 1117"/>
              <a:gd name="connsiteX2" fmla="*/ 226 w 226"/>
              <a:gd name="connsiteY2" fmla="*/ 0 h 1117"/>
              <a:gd name="connsiteX3" fmla="*/ 113 w 226"/>
              <a:gd name="connsiteY3" fmla="*/ 1117 h 1117"/>
              <a:gd name="connsiteX4" fmla="*/ 0 w 226"/>
              <a:gd name="connsiteY4" fmla="*/ 0 h 11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6" h="1117">
                <a:moveTo>
                  <a:pt x="0" y="0"/>
                </a:moveTo>
                <a:lnTo>
                  <a:pt x="113" y="11"/>
                </a:lnTo>
                <a:lnTo>
                  <a:pt x="226" y="0"/>
                </a:lnTo>
                <a:lnTo>
                  <a:pt x="113" y="1117"/>
                </a:lnTo>
                <a:lnTo>
                  <a:pt x="0" y="0"/>
                </a:lnTo>
                <a:close/>
              </a:path>
            </a:pathLst>
          </a:custGeom>
          <a:solidFill>
            <a:srgbClr val="76B2FA">
              <a:alpha val="78000"/>
            </a:srgbClr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MH_Other_9"/>
          <p:cNvSpPr/>
          <p:nvPr/>
        </p:nvSpPr>
        <p:spPr>
          <a:xfrm rot="5400000">
            <a:off x="5303838" y="4330531"/>
            <a:ext cx="0" cy="1270"/>
          </a:xfrm>
          <a:custGeom>
            <a:avLst/>
            <a:gdLst>
              <a:gd name="connsiteX0" fmla="*/ 0 w 226"/>
              <a:gd name="connsiteY0" fmla="*/ 1118 h 1118"/>
              <a:gd name="connsiteX1" fmla="*/ 113 w 226"/>
              <a:gd name="connsiteY1" fmla="*/ 0 h 1118"/>
              <a:gd name="connsiteX2" fmla="*/ 226 w 226"/>
              <a:gd name="connsiteY2" fmla="*/ 1118 h 1118"/>
              <a:gd name="connsiteX3" fmla="*/ 113 w 226"/>
              <a:gd name="connsiteY3" fmla="*/ 1106 h 1118"/>
              <a:gd name="connsiteX4" fmla="*/ 0 w 226"/>
              <a:gd name="connsiteY4" fmla="*/ 1118 h 1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6" h="1118">
                <a:moveTo>
                  <a:pt x="0" y="1118"/>
                </a:moveTo>
                <a:lnTo>
                  <a:pt x="113" y="0"/>
                </a:lnTo>
                <a:lnTo>
                  <a:pt x="226" y="1118"/>
                </a:lnTo>
                <a:lnTo>
                  <a:pt x="113" y="1106"/>
                </a:lnTo>
                <a:lnTo>
                  <a:pt x="0" y="1118"/>
                </a:lnTo>
                <a:close/>
              </a:path>
            </a:pathLst>
          </a:custGeom>
          <a:solidFill>
            <a:srgbClr val="76B2FA">
              <a:alpha val="78000"/>
            </a:srgbClr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" name="MH_Other_10"/>
          <p:cNvSpPr/>
          <p:nvPr/>
        </p:nvSpPr>
        <p:spPr>
          <a:xfrm rot="5400000">
            <a:off x="5301298" y="4331166"/>
            <a:ext cx="1905" cy="1905"/>
          </a:xfrm>
          <a:custGeom>
            <a:avLst/>
            <a:gdLst>
              <a:gd name="connsiteX0" fmla="*/ 0 w 1117"/>
              <a:gd name="connsiteY0" fmla="*/ 225 h 225"/>
              <a:gd name="connsiteX1" fmla="*/ 11 w 1117"/>
              <a:gd name="connsiteY1" fmla="*/ 112 h 225"/>
              <a:gd name="connsiteX2" fmla="*/ 0 w 1117"/>
              <a:gd name="connsiteY2" fmla="*/ 0 h 225"/>
              <a:gd name="connsiteX3" fmla="*/ 1117 w 1117"/>
              <a:gd name="connsiteY3" fmla="*/ 112 h 225"/>
              <a:gd name="connsiteX4" fmla="*/ 0 w 1117"/>
              <a:gd name="connsiteY4" fmla="*/ 225 h 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7" h="225">
                <a:moveTo>
                  <a:pt x="0" y="225"/>
                </a:moveTo>
                <a:lnTo>
                  <a:pt x="11" y="112"/>
                </a:lnTo>
                <a:lnTo>
                  <a:pt x="0" y="0"/>
                </a:lnTo>
                <a:lnTo>
                  <a:pt x="1117" y="112"/>
                </a:lnTo>
                <a:lnTo>
                  <a:pt x="0" y="225"/>
                </a:lnTo>
                <a:close/>
              </a:path>
            </a:pathLst>
          </a:custGeom>
          <a:solidFill>
            <a:srgbClr val="76B2FA">
              <a:alpha val="78000"/>
            </a:srgbClr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6" name="MH_SubTitle_1"/>
          <p:cNvSpPr/>
          <p:nvPr/>
        </p:nvSpPr>
        <p:spPr>
          <a:xfrm>
            <a:off x="5326698" y="2252176"/>
            <a:ext cx="1511300" cy="1511300"/>
          </a:xfrm>
          <a:custGeom>
            <a:avLst/>
            <a:gdLst>
              <a:gd name="connsiteX0" fmla="*/ 756191 w 1512408"/>
              <a:gd name="connsiteY0" fmla="*/ 0 h 1512170"/>
              <a:gd name="connsiteX1" fmla="*/ 1497041 w 1512408"/>
              <a:gd name="connsiteY1" fmla="*/ 603811 h 1512170"/>
              <a:gd name="connsiteX2" fmla="*/ 1512380 w 1512408"/>
              <a:gd name="connsiteY2" fmla="*/ 755978 h 1512170"/>
              <a:gd name="connsiteX3" fmla="*/ 1512383 w 1512408"/>
              <a:gd name="connsiteY3" fmla="*/ 755978 h 1512170"/>
              <a:gd name="connsiteX4" fmla="*/ 1512408 w 1512408"/>
              <a:gd name="connsiteY4" fmla="*/ 756215 h 1512170"/>
              <a:gd name="connsiteX5" fmla="*/ 908596 w 1512408"/>
              <a:gd name="connsiteY5" fmla="*/ 1497066 h 1512170"/>
              <a:gd name="connsiteX6" fmla="*/ 758775 w 1512408"/>
              <a:gd name="connsiteY6" fmla="*/ 1512170 h 1512170"/>
              <a:gd name="connsiteX7" fmla="*/ 756426 w 1512408"/>
              <a:gd name="connsiteY7" fmla="*/ 1511933 h 1512170"/>
              <a:gd name="connsiteX8" fmla="*/ 756191 w 1512408"/>
              <a:gd name="connsiteY8" fmla="*/ 1509587 h 1512170"/>
              <a:gd name="connsiteX9" fmla="*/ 741087 w 1512408"/>
              <a:gd name="connsiteY9" fmla="*/ 1359766 h 1512170"/>
              <a:gd name="connsiteX10" fmla="*/ 237 w 1512408"/>
              <a:gd name="connsiteY10" fmla="*/ 755955 h 1512170"/>
              <a:gd name="connsiteX11" fmla="*/ 0 w 1512408"/>
              <a:gd name="connsiteY11" fmla="*/ 755978 h 1512170"/>
              <a:gd name="connsiteX12" fmla="*/ 15341 w 1512408"/>
              <a:gd name="connsiteY12" fmla="*/ 603811 h 1512170"/>
              <a:gd name="connsiteX13" fmla="*/ 756191 w 1512408"/>
              <a:gd name="connsiteY13" fmla="*/ 0 h 1512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512408" h="1512170">
                <a:moveTo>
                  <a:pt x="756191" y="0"/>
                </a:moveTo>
                <a:cubicBezTo>
                  <a:pt x="1121631" y="0"/>
                  <a:pt x="1426528" y="259217"/>
                  <a:pt x="1497041" y="603811"/>
                </a:cubicBezTo>
                <a:lnTo>
                  <a:pt x="1512380" y="755978"/>
                </a:lnTo>
                <a:lnTo>
                  <a:pt x="1512383" y="755978"/>
                </a:lnTo>
                <a:lnTo>
                  <a:pt x="1512408" y="756215"/>
                </a:lnTo>
                <a:cubicBezTo>
                  <a:pt x="1512408" y="1121658"/>
                  <a:pt x="1253189" y="1426553"/>
                  <a:pt x="908596" y="1497066"/>
                </a:cubicBezTo>
                <a:lnTo>
                  <a:pt x="758775" y="1512170"/>
                </a:lnTo>
                <a:lnTo>
                  <a:pt x="756426" y="1511933"/>
                </a:lnTo>
                <a:lnTo>
                  <a:pt x="756191" y="1509587"/>
                </a:lnTo>
                <a:lnTo>
                  <a:pt x="741087" y="1359766"/>
                </a:lnTo>
                <a:cubicBezTo>
                  <a:pt x="670574" y="1015171"/>
                  <a:pt x="365677" y="755955"/>
                  <a:pt x="237" y="755955"/>
                </a:cubicBezTo>
                <a:lnTo>
                  <a:pt x="0" y="755978"/>
                </a:lnTo>
                <a:lnTo>
                  <a:pt x="15341" y="603811"/>
                </a:lnTo>
                <a:cubicBezTo>
                  <a:pt x="85854" y="259217"/>
                  <a:pt x="390749" y="0"/>
                  <a:pt x="756191" y="0"/>
                </a:cubicBezTo>
                <a:close/>
              </a:path>
            </a:pathLst>
          </a:custGeom>
          <a:solidFill>
            <a:srgbClr val="00B0F0"/>
          </a:solidFill>
          <a:ln w="6350">
            <a:solidFill>
              <a:srgbClr val="3631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tIns="540000" rIns="252000" bIns="648000" anchor="ctr">
            <a:normAutofit/>
          </a:bodyPr>
          <a:lstStyle/>
          <a:p>
            <a:pPr marL="0" marR="0" lvl="0" indent="0" algn="ctr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关键词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7" name="MH_SubTitle_2"/>
          <p:cNvSpPr/>
          <p:nvPr/>
        </p:nvSpPr>
        <p:spPr>
          <a:xfrm>
            <a:off x="6081713" y="3012271"/>
            <a:ext cx="1513205" cy="1513205"/>
          </a:xfrm>
          <a:custGeom>
            <a:avLst/>
            <a:gdLst>
              <a:gd name="connsiteX0" fmla="*/ 756189 w 1512169"/>
              <a:gd name="connsiteY0" fmla="*/ 0 h 1512407"/>
              <a:gd name="connsiteX1" fmla="*/ 908359 w 1512169"/>
              <a:gd name="connsiteY1" fmla="*/ 15341 h 1512407"/>
              <a:gd name="connsiteX2" fmla="*/ 1512169 w 1512169"/>
              <a:gd name="connsiteY2" fmla="*/ 756192 h 1512407"/>
              <a:gd name="connsiteX3" fmla="*/ 908359 w 1512169"/>
              <a:gd name="connsiteY3" fmla="*/ 1497043 h 1512407"/>
              <a:gd name="connsiteX4" fmla="*/ 756189 w 1512169"/>
              <a:gd name="connsiteY4" fmla="*/ 1512384 h 1512407"/>
              <a:gd name="connsiteX5" fmla="*/ 755954 w 1512169"/>
              <a:gd name="connsiteY5" fmla="*/ 1512407 h 1512407"/>
              <a:gd name="connsiteX6" fmla="*/ 15104 w 1512169"/>
              <a:gd name="connsiteY6" fmla="*/ 908597 h 1512407"/>
              <a:gd name="connsiteX7" fmla="*/ 0 w 1512169"/>
              <a:gd name="connsiteY7" fmla="*/ 758776 h 1512407"/>
              <a:gd name="connsiteX8" fmla="*/ 235 w 1512169"/>
              <a:gd name="connsiteY8" fmla="*/ 756429 h 1512407"/>
              <a:gd name="connsiteX9" fmla="*/ 2583 w 1512169"/>
              <a:gd name="connsiteY9" fmla="*/ 756192 h 1512407"/>
              <a:gd name="connsiteX10" fmla="*/ 152404 w 1512169"/>
              <a:gd name="connsiteY10" fmla="*/ 741088 h 1512407"/>
              <a:gd name="connsiteX11" fmla="*/ 756215 w 1512169"/>
              <a:gd name="connsiteY11" fmla="*/ 237 h 1512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12169" h="1512407">
                <a:moveTo>
                  <a:pt x="756189" y="0"/>
                </a:moveTo>
                <a:lnTo>
                  <a:pt x="908359" y="15341"/>
                </a:lnTo>
                <a:cubicBezTo>
                  <a:pt x="1252952" y="85854"/>
                  <a:pt x="1512169" y="390752"/>
                  <a:pt x="1512169" y="756192"/>
                </a:cubicBezTo>
                <a:cubicBezTo>
                  <a:pt x="1512169" y="1121634"/>
                  <a:pt x="1252952" y="1426530"/>
                  <a:pt x="908359" y="1497043"/>
                </a:cubicBezTo>
                <a:lnTo>
                  <a:pt x="756189" y="1512384"/>
                </a:lnTo>
                <a:lnTo>
                  <a:pt x="755954" y="1512407"/>
                </a:lnTo>
                <a:cubicBezTo>
                  <a:pt x="390512" y="1512407"/>
                  <a:pt x="85617" y="1253191"/>
                  <a:pt x="15104" y="908597"/>
                </a:cubicBezTo>
                <a:lnTo>
                  <a:pt x="0" y="758776"/>
                </a:lnTo>
                <a:lnTo>
                  <a:pt x="235" y="756429"/>
                </a:lnTo>
                <a:lnTo>
                  <a:pt x="2583" y="756192"/>
                </a:lnTo>
                <a:lnTo>
                  <a:pt x="152404" y="741088"/>
                </a:lnTo>
                <a:cubicBezTo>
                  <a:pt x="496998" y="670575"/>
                  <a:pt x="756215" y="365680"/>
                  <a:pt x="756215" y="237"/>
                </a:cubicBezTo>
                <a:close/>
              </a:path>
            </a:pathLst>
          </a:custGeom>
          <a:solidFill>
            <a:srgbClr val="00B0F0"/>
          </a:solidFill>
          <a:ln w="6350">
            <a:solidFill>
              <a:srgbClr val="3631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252000" tIns="540000" rIns="252000" bIns="648000" numCol="1" spcCol="0" rtlCol="0" fromWordArt="0" anchor="ctr" anchorCtr="0" forceAA="0" compatLnSpc="1">
            <a:normAutofit/>
          </a:bodyPr>
          <a:lstStyle/>
          <a:p>
            <a:pPr lv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600" b="1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关键词</a:t>
            </a:r>
            <a:endParaRPr lang="zh-CN" altLang="en-US" sz="1600" b="1" noProof="0" dirty="0">
              <a:ln>
                <a:noFill/>
              </a:ln>
              <a:solidFill>
                <a:schemeClr val="bg1"/>
              </a:solidFill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8" name="MH_SubTitle_3"/>
          <p:cNvSpPr/>
          <p:nvPr/>
        </p:nvSpPr>
        <p:spPr>
          <a:xfrm>
            <a:off x="5315903" y="3764111"/>
            <a:ext cx="1511300" cy="1513205"/>
          </a:xfrm>
          <a:custGeom>
            <a:avLst/>
            <a:gdLst>
              <a:gd name="connsiteX0" fmla="*/ 2802 w 1512404"/>
              <a:gd name="connsiteY0" fmla="*/ 755937 h 1512172"/>
              <a:gd name="connsiteX1" fmla="*/ 260 w 1512404"/>
              <a:gd name="connsiteY1" fmla="*/ 756217 h 1512172"/>
              <a:gd name="connsiteX2" fmla="*/ 2802 w 1512404"/>
              <a:gd name="connsiteY2" fmla="*/ 755993 h 1512172"/>
              <a:gd name="connsiteX3" fmla="*/ 753631 w 1512404"/>
              <a:gd name="connsiteY3" fmla="*/ 0 h 1512172"/>
              <a:gd name="connsiteX4" fmla="*/ 755977 w 1512404"/>
              <a:gd name="connsiteY4" fmla="*/ 237 h 1512172"/>
              <a:gd name="connsiteX5" fmla="*/ 756214 w 1512404"/>
              <a:gd name="connsiteY5" fmla="*/ 2584 h 1512172"/>
              <a:gd name="connsiteX6" fmla="*/ 756214 w 1512404"/>
              <a:gd name="connsiteY6" fmla="*/ 2590 h 1512172"/>
              <a:gd name="connsiteX7" fmla="*/ 771318 w 1512404"/>
              <a:gd name="connsiteY7" fmla="*/ 152407 h 1512172"/>
              <a:gd name="connsiteX8" fmla="*/ 1512169 w 1512404"/>
              <a:gd name="connsiteY8" fmla="*/ 756217 h 1512172"/>
              <a:gd name="connsiteX9" fmla="*/ 1512404 w 1512404"/>
              <a:gd name="connsiteY9" fmla="*/ 756194 h 1512172"/>
              <a:gd name="connsiteX10" fmla="*/ 1497065 w 1512404"/>
              <a:gd name="connsiteY10" fmla="*/ 908362 h 1512172"/>
              <a:gd name="connsiteX11" fmla="*/ 756214 w 1512404"/>
              <a:gd name="connsiteY11" fmla="*/ 1512172 h 1512172"/>
              <a:gd name="connsiteX12" fmla="*/ 15364 w 1512404"/>
              <a:gd name="connsiteY12" fmla="*/ 908362 h 1512172"/>
              <a:gd name="connsiteX13" fmla="*/ 23 w 1512404"/>
              <a:gd name="connsiteY13" fmla="*/ 756194 h 1512172"/>
              <a:gd name="connsiteX14" fmla="*/ 0 w 1512404"/>
              <a:gd name="connsiteY14" fmla="*/ 755957 h 1512172"/>
              <a:gd name="connsiteX15" fmla="*/ 603810 w 1512404"/>
              <a:gd name="connsiteY15" fmla="*/ 15106 h 1512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512404" h="1512172">
                <a:moveTo>
                  <a:pt x="2802" y="755937"/>
                </a:moveTo>
                <a:lnTo>
                  <a:pt x="260" y="756217"/>
                </a:lnTo>
                <a:lnTo>
                  <a:pt x="2802" y="755993"/>
                </a:lnTo>
                <a:close/>
                <a:moveTo>
                  <a:pt x="753631" y="0"/>
                </a:moveTo>
                <a:lnTo>
                  <a:pt x="755977" y="237"/>
                </a:lnTo>
                <a:lnTo>
                  <a:pt x="756214" y="2584"/>
                </a:lnTo>
                <a:lnTo>
                  <a:pt x="756214" y="2590"/>
                </a:lnTo>
                <a:lnTo>
                  <a:pt x="771318" y="152407"/>
                </a:lnTo>
                <a:cubicBezTo>
                  <a:pt x="841831" y="497001"/>
                  <a:pt x="1146726" y="756217"/>
                  <a:pt x="1512169" y="756217"/>
                </a:cubicBezTo>
                <a:lnTo>
                  <a:pt x="1512404" y="756194"/>
                </a:lnTo>
                <a:lnTo>
                  <a:pt x="1497065" y="908362"/>
                </a:lnTo>
                <a:cubicBezTo>
                  <a:pt x="1426551" y="1252956"/>
                  <a:pt x="1121654" y="1512172"/>
                  <a:pt x="756214" y="1512172"/>
                </a:cubicBezTo>
                <a:cubicBezTo>
                  <a:pt x="390772" y="1512172"/>
                  <a:pt x="85877" y="1252956"/>
                  <a:pt x="15364" y="908362"/>
                </a:cubicBezTo>
                <a:lnTo>
                  <a:pt x="23" y="756194"/>
                </a:lnTo>
                <a:lnTo>
                  <a:pt x="0" y="755957"/>
                </a:lnTo>
                <a:cubicBezTo>
                  <a:pt x="0" y="390517"/>
                  <a:pt x="259216" y="85619"/>
                  <a:pt x="603810" y="15106"/>
                </a:cubicBezTo>
                <a:close/>
              </a:path>
            </a:pathLst>
          </a:custGeom>
          <a:solidFill>
            <a:srgbClr val="00B0F0"/>
          </a:solidFill>
          <a:ln w="6350">
            <a:solidFill>
              <a:srgbClr val="3631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252000" tIns="540000" rIns="252000" bIns="648000" numCol="1" spcCol="0" rtlCol="0" fromWordArt="0" anchor="ctr" anchorCtr="0" forceAA="0" compatLnSpc="1">
            <a:normAutofit/>
          </a:bodyPr>
          <a:lstStyle/>
          <a:p>
            <a:pPr lv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600" b="1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关键词</a:t>
            </a:r>
            <a:endParaRPr lang="zh-CN" altLang="en-US" sz="1600" b="1" noProof="0" dirty="0">
              <a:ln>
                <a:noFill/>
              </a:ln>
              <a:solidFill>
                <a:schemeClr val="bg1"/>
              </a:solidFill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9" name="MH_SubTitle_4"/>
          <p:cNvSpPr/>
          <p:nvPr/>
        </p:nvSpPr>
        <p:spPr>
          <a:xfrm>
            <a:off x="4553268" y="3007191"/>
            <a:ext cx="1512570" cy="1511300"/>
          </a:xfrm>
          <a:custGeom>
            <a:avLst/>
            <a:gdLst>
              <a:gd name="connsiteX0" fmla="*/ 756215 w 1512169"/>
              <a:gd name="connsiteY0" fmla="*/ 0 h 1512407"/>
              <a:gd name="connsiteX1" fmla="*/ 1497065 w 1512169"/>
              <a:gd name="connsiteY1" fmla="*/ 603810 h 1512407"/>
              <a:gd name="connsiteX2" fmla="*/ 1512169 w 1512169"/>
              <a:gd name="connsiteY2" fmla="*/ 753631 h 1512407"/>
              <a:gd name="connsiteX3" fmla="*/ 1511931 w 1512169"/>
              <a:gd name="connsiteY3" fmla="*/ 755978 h 1512407"/>
              <a:gd name="connsiteX4" fmla="*/ 1509585 w 1512169"/>
              <a:gd name="connsiteY4" fmla="*/ 756215 h 1512407"/>
              <a:gd name="connsiteX5" fmla="*/ 1359764 w 1512169"/>
              <a:gd name="connsiteY5" fmla="*/ 771319 h 1512407"/>
              <a:gd name="connsiteX6" fmla="*/ 755954 w 1512169"/>
              <a:gd name="connsiteY6" fmla="*/ 1512169 h 1512407"/>
              <a:gd name="connsiteX7" fmla="*/ 755977 w 1512169"/>
              <a:gd name="connsiteY7" fmla="*/ 1512407 h 1512407"/>
              <a:gd name="connsiteX8" fmla="*/ 603810 w 1512169"/>
              <a:gd name="connsiteY8" fmla="*/ 1497066 h 1512407"/>
              <a:gd name="connsiteX9" fmla="*/ 0 w 1512169"/>
              <a:gd name="connsiteY9" fmla="*/ 756215 h 1512407"/>
              <a:gd name="connsiteX10" fmla="*/ 603810 w 1512169"/>
              <a:gd name="connsiteY10" fmla="*/ 15364 h 1512407"/>
              <a:gd name="connsiteX11" fmla="*/ 755977 w 1512169"/>
              <a:gd name="connsiteY11" fmla="*/ 23 h 1512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12169" h="1512407">
                <a:moveTo>
                  <a:pt x="756215" y="0"/>
                </a:moveTo>
                <a:cubicBezTo>
                  <a:pt x="1121655" y="0"/>
                  <a:pt x="1426552" y="259216"/>
                  <a:pt x="1497065" y="603810"/>
                </a:cubicBezTo>
                <a:lnTo>
                  <a:pt x="1512169" y="753631"/>
                </a:lnTo>
                <a:lnTo>
                  <a:pt x="1511931" y="755978"/>
                </a:lnTo>
                <a:lnTo>
                  <a:pt x="1509585" y="756215"/>
                </a:lnTo>
                <a:lnTo>
                  <a:pt x="1359764" y="771319"/>
                </a:lnTo>
                <a:cubicBezTo>
                  <a:pt x="1015170" y="841832"/>
                  <a:pt x="755954" y="1146729"/>
                  <a:pt x="755954" y="1512169"/>
                </a:cubicBezTo>
                <a:lnTo>
                  <a:pt x="755977" y="1512407"/>
                </a:lnTo>
                <a:lnTo>
                  <a:pt x="603810" y="1497066"/>
                </a:lnTo>
                <a:cubicBezTo>
                  <a:pt x="259216" y="1426552"/>
                  <a:pt x="0" y="1121657"/>
                  <a:pt x="0" y="756215"/>
                </a:cubicBezTo>
                <a:cubicBezTo>
                  <a:pt x="0" y="390775"/>
                  <a:pt x="259216" y="85877"/>
                  <a:pt x="603810" y="15364"/>
                </a:cubicBezTo>
                <a:lnTo>
                  <a:pt x="755977" y="23"/>
                </a:lnTo>
                <a:close/>
              </a:path>
            </a:pathLst>
          </a:custGeom>
          <a:solidFill>
            <a:srgbClr val="00B0F0"/>
          </a:solidFill>
          <a:ln w="6350">
            <a:solidFill>
              <a:srgbClr val="3631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252000" tIns="540000" rIns="252000" bIns="648000" numCol="1" spcCol="0" rtlCol="0" fromWordArt="0" anchor="ctr" anchorCtr="0" forceAA="0" compatLnSpc="1">
            <a:normAutofit/>
          </a:bodyPr>
          <a:lstStyle/>
          <a:p>
            <a:pPr lv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600" b="1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关键词</a:t>
            </a:r>
            <a:endParaRPr lang="zh-CN" altLang="en-US" sz="1600" b="1" noProof="0" dirty="0">
              <a:ln>
                <a:noFill/>
              </a:ln>
              <a:solidFill>
                <a:schemeClr val="bg1"/>
              </a:solidFill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0" name="MH_Other_11"/>
          <p:cNvSpPr txBox="1"/>
          <p:nvPr/>
        </p:nvSpPr>
        <p:spPr>
          <a:xfrm>
            <a:off x="5839778" y="2391241"/>
            <a:ext cx="485775" cy="40005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/>
            <a:r>
              <a:rPr lang="en-US" altLang="zh-CN" sz="2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en-US" altLang="zh-CN" sz="20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1" name="MH_Other_12"/>
          <p:cNvSpPr txBox="1"/>
          <p:nvPr/>
        </p:nvSpPr>
        <p:spPr>
          <a:xfrm>
            <a:off x="6665278" y="3825706"/>
            <a:ext cx="485775" cy="40005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/>
            <a:r>
              <a:rPr lang="en-US" altLang="zh-CN" sz="2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02</a:t>
            </a:r>
            <a:endParaRPr lang="en-US" altLang="zh-CN" sz="20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2" name="MH_Other_13"/>
          <p:cNvSpPr txBox="1"/>
          <p:nvPr/>
        </p:nvSpPr>
        <p:spPr>
          <a:xfrm>
            <a:off x="5825808" y="4619456"/>
            <a:ext cx="485775" cy="40005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/>
            <a:r>
              <a:rPr lang="en-US" altLang="zh-CN" sz="2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03</a:t>
            </a:r>
            <a:endParaRPr lang="en-US" altLang="zh-CN" sz="20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3" name="MH_Other_14"/>
          <p:cNvSpPr txBox="1"/>
          <p:nvPr/>
        </p:nvSpPr>
        <p:spPr>
          <a:xfrm>
            <a:off x="5082223" y="3190071"/>
            <a:ext cx="485775" cy="40005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/>
            <a:r>
              <a:rPr lang="en-US" altLang="zh-CN" sz="2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04</a:t>
            </a:r>
            <a:endParaRPr lang="en-US" altLang="zh-CN" sz="20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3963988" y="2118191"/>
            <a:ext cx="0" cy="1088390"/>
          </a:xfrm>
          <a:prstGeom prst="line">
            <a:avLst/>
          </a:prstGeom>
          <a:ln>
            <a:solidFill>
              <a:srgbClr val="00B0F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8207058" y="4124791"/>
            <a:ext cx="0" cy="1088390"/>
          </a:xfrm>
          <a:prstGeom prst="line">
            <a:avLst/>
          </a:prstGeom>
          <a:ln>
            <a:solidFill>
              <a:srgbClr val="00B0F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8207058" y="2118191"/>
            <a:ext cx="0" cy="1088390"/>
          </a:xfrm>
          <a:prstGeom prst="line">
            <a:avLst/>
          </a:prstGeom>
          <a:ln>
            <a:solidFill>
              <a:srgbClr val="00B0F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3963988" y="4124791"/>
            <a:ext cx="0" cy="1088390"/>
          </a:xfrm>
          <a:prstGeom prst="line">
            <a:avLst/>
          </a:prstGeom>
          <a:ln>
            <a:solidFill>
              <a:srgbClr val="00B0F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1374458" y="2150576"/>
            <a:ext cx="247142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364933" y="4233376"/>
            <a:ext cx="247142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346758" y="2182961"/>
            <a:ext cx="247142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355648" y="4197816"/>
            <a:ext cx="247142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29661" y="142579"/>
            <a:ext cx="766020" cy="629582"/>
            <a:chOff x="3755490" y="2475060"/>
            <a:chExt cx="1565505" cy="1286667"/>
          </a:xfrm>
          <a:effectLst>
            <a:glow rad="25400">
              <a:srgbClr val="00B0F0">
                <a:alpha val="40000"/>
              </a:srgbClr>
            </a:glow>
          </a:effectLst>
        </p:grpSpPr>
        <p:pic>
          <p:nvPicPr>
            <p:cNvPr id="3" name="PA_图片 6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3755490" y="2475060"/>
              <a:ext cx="1296450" cy="1286667"/>
            </a:xfrm>
            <a:prstGeom prst="rect">
              <a:avLst/>
            </a:prstGeom>
          </p:spPr>
        </p:pic>
        <p:pic>
          <p:nvPicPr>
            <p:cNvPr id="4" name="PA_图片 6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2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4358641" y="2653535"/>
              <a:ext cx="962354" cy="955091"/>
            </a:xfrm>
            <a:prstGeom prst="rect">
              <a:avLst/>
            </a:prstGeom>
          </p:spPr>
        </p:pic>
      </p:grpSp>
      <p:sp>
        <p:nvSpPr>
          <p:cNvPr id="5" name="文本框 4"/>
          <p:cNvSpPr txBox="1"/>
          <p:nvPr/>
        </p:nvSpPr>
        <p:spPr>
          <a:xfrm>
            <a:off x="995681" y="257315"/>
            <a:ext cx="243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00B0F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点击此处添加标题</a:t>
            </a:r>
            <a:endParaRPr lang="zh-CN" altLang="en-US" sz="2000" dirty="0">
              <a:solidFill>
                <a:srgbClr val="00B0F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" name="Freeform 5"/>
          <p:cNvSpPr/>
          <p:nvPr/>
        </p:nvSpPr>
        <p:spPr bwMode="auto">
          <a:xfrm>
            <a:off x="3984126" y="2018512"/>
            <a:ext cx="2090255" cy="1618698"/>
          </a:xfrm>
          <a:custGeom>
            <a:avLst/>
            <a:gdLst>
              <a:gd name="T0" fmla="*/ 29 w 96"/>
              <a:gd name="T1" fmla="*/ 44 h 74"/>
              <a:gd name="T2" fmla="*/ 1 w 96"/>
              <a:gd name="T3" fmla="*/ 44 h 74"/>
              <a:gd name="T4" fmla="*/ 0 w 96"/>
              <a:gd name="T5" fmla="*/ 45 h 74"/>
              <a:gd name="T6" fmla="*/ 0 w 96"/>
              <a:gd name="T7" fmla="*/ 73 h 74"/>
              <a:gd name="T8" fmla="*/ 1 w 96"/>
              <a:gd name="T9" fmla="*/ 74 h 74"/>
              <a:gd name="T10" fmla="*/ 23 w 96"/>
              <a:gd name="T11" fmla="*/ 74 h 74"/>
              <a:gd name="T12" fmla="*/ 44 w 96"/>
              <a:gd name="T13" fmla="*/ 74 h 74"/>
              <a:gd name="T14" fmla="*/ 51 w 96"/>
              <a:gd name="T15" fmla="*/ 74 h 74"/>
              <a:gd name="T16" fmla="*/ 96 w 96"/>
              <a:gd name="T17" fmla="*/ 28 h 74"/>
              <a:gd name="T18" fmla="*/ 96 w 96"/>
              <a:gd name="T19" fmla="*/ 0 h 74"/>
              <a:gd name="T20" fmla="*/ 29 w 96"/>
              <a:gd name="T21" fmla="*/ 44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6" h="74">
                <a:moveTo>
                  <a:pt x="29" y="44"/>
                </a:moveTo>
                <a:cubicBezTo>
                  <a:pt x="1" y="44"/>
                  <a:pt x="1" y="44"/>
                  <a:pt x="1" y="44"/>
                </a:cubicBezTo>
                <a:cubicBezTo>
                  <a:pt x="0" y="44"/>
                  <a:pt x="0" y="44"/>
                  <a:pt x="0" y="45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3"/>
                  <a:pt x="0" y="74"/>
                  <a:pt x="1" y="74"/>
                </a:cubicBezTo>
                <a:cubicBezTo>
                  <a:pt x="23" y="74"/>
                  <a:pt x="23" y="74"/>
                  <a:pt x="23" y="74"/>
                </a:cubicBezTo>
                <a:cubicBezTo>
                  <a:pt x="44" y="74"/>
                  <a:pt x="44" y="74"/>
                  <a:pt x="44" y="74"/>
                </a:cubicBezTo>
                <a:cubicBezTo>
                  <a:pt x="51" y="74"/>
                  <a:pt x="51" y="74"/>
                  <a:pt x="51" y="74"/>
                </a:cubicBezTo>
                <a:cubicBezTo>
                  <a:pt x="51" y="49"/>
                  <a:pt x="71" y="28"/>
                  <a:pt x="96" y="28"/>
                </a:cubicBezTo>
                <a:cubicBezTo>
                  <a:pt x="96" y="0"/>
                  <a:pt x="96" y="0"/>
                  <a:pt x="96" y="0"/>
                </a:cubicBezTo>
                <a:cubicBezTo>
                  <a:pt x="66" y="0"/>
                  <a:pt x="41" y="18"/>
                  <a:pt x="29" y="44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" name="Freeform 7"/>
          <p:cNvSpPr/>
          <p:nvPr/>
        </p:nvSpPr>
        <p:spPr bwMode="auto">
          <a:xfrm>
            <a:off x="6117618" y="2018512"/>
            <a:ext cx="2090256" cy="1618698"/>
          </a:xfrm>
          <a:custGeom>
            <a:avLst/>
            <a:gdLst>
              <a:gd name="T0" fmla="*/ 95 w 96"/>
              <a:gd name="T1" fmla="*/ 44 h 74"/>
              <a:gd name="T2" fmla="*/ 67 w 96"/>
              <a:gd name="T3" fmla="*/ 44 h 74"/>
              <a:gd name="T4" fmla="*/ 0 w 96"/>
              <a:gd name="T5" fmla="*/ 0 h 74"/>
              <a:gd name="T6" fmla="*/ 0 w 96"/>
              <a:gd name="T7" fmla="*/ 28 h 74"/>
              <a:gd name="T8" fmla="*/ 46 w 96"/>
              <a:gd name="T9" fmla="*/ 74 h 74"/>
              <a:gd name="T10" fmla="*/ 52 w 96"/>
              <a:gd name="T11" fmla="*/ 74 h 74"/>
              <a:gd name="T12" fmla="*/ 74 w 96"/>
              <a:gd name="T13" fmla="*/ 74 h 74"/>
              <a:gd name="T14" fmla="*/ 95 w 96"/>
              <a:gd name="T15" fmla="*/ 74 h 74"/>
              <a:gd name="T16" fmla="*/ 96 w 96"/>
              <a:gd name="T17" fmla="*/ 73 h 74"/>
              <a:gd name="T18" fmla="*/ 96 w 96"/>
              <a:gd name="T19" fmla="*/ 45 h 74"/>
              <a:gd name="T20" fmla="*/ 95 w 96"/>
              <a:gd name="T21" fmla="*/ 44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6" h="74">
                <a:moveTo>
                  <a:pt x="95" y="44"/>
                </a:moveTo>
                <a:cubicBezTo>
                  <a:pt x="67" y="44"/>
                  <a:pt x="67" y="44"/>
                  <a:pt x="67" y="44"/>
                </a:cubicBezTo>
                <a:cubicBezTo>
                  <a:pt x="56" y="18"/>
                  <a:pt x="30" y="0"/>
                  <a:pt x="0" y="0"/>
                </a:cubicBezTo>
                <a:cubicBezTo>
                  <a:pt x="0" y="28"/>
                  <a:pt x="0" y="28"/>
                  <a:pt x="0" y="28"/>
                </a:cubicBezTo>
                <a:cubicBezTo>
                  <a:pt x="25" y="28"/>
                  <a:pt x="46" y="49"/>
                  <a:pt x="46" y="74"/>
                </a:cubicBezTo>
                <a:cubicBezTo>
                  <a:pt x="52" y="74"/>
                  <a:pt x="52" y="74"/>
                  <a:pt x="52" y="74"/>
                </a:cubicBezTo>
                <a:cubicBezTo>
                  <a:pt x="74" y="74"/>
                  <a:pt x="74" y="74"/>
                  <a:pt x="74" y="74"/>
                </a:cubicBezTo>
                <a:cubicBezTo>
                  <a:pt x="95" y="74"/>
                  <a:pt x="95" y="74"/>
                  <a:pt x="95" y="74"/>
                </a:cubicBezTo>
                <a:cubicBezTo>
                  <a:pt x="96" y="74"/>
                  <a:pt x="96" y="73"/>
                  <a:pt x="96" y="73"/>
                </a:cubicBezTo>
                <a:cubicBezTo>
                  <a:pt x="96" y="45"/>
                  <a:pt x="96" y="45"/>
                  <a:pt x="96" y="45"/>
                </a:cubicBezTo>
                <a:cubicBezTo>
                  <a:pt x="96" y="44"/>
                  <a:pt x="96" y="44"/>
                  <a:pt x="95" y="44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8" name="Freeform 5"/>
          <p:cNvSpPr/>
          <p:nvPr/>
        </p:nvSpPr>
        <p:spPr bwMode="auto">
          <a:xfrm flipH="1" flipV="1">
            <a:off x="6117618" y="3695310"/>
            <a:ext cx="2090256" cy="1618698"/>
          </a:xfrm>
          <a:custGeom>
            <a:avLst/>
            <a:gdLst>
              <a:gd name="T0" fmla="*/ 29 w 96"/>
              <a:gd name="T1" fmla="*/ 44 h 74"/>
              <a:gd name="T2" fmla="*/ 1 w 96"/>
              <a:gd name="T3" fmla="*/ 44 h 74"/>
              <a:gd name="T4" fmla="*/ 0 w 96"/>
              <a:gd name="T5" fmla="*/ 45 h 74"/>
              <a:gd name="T6" fmla="*/ 0 w 96"/>
              <a:gd name="T7" fmla="*/ 73 h 74"/>
              <a:gd name="T8" fmla="*/ 1 w 96"/>
              <a:gd name="T9" fmla="*/ 74 h 74"/>
              <a:gd name="T10" fmla="*/ 23 w 96"/>
              <a:gd name="T11" fmla="*/ 74 h 74"/>
              <a:gd name="T12" fmla="*/ 44 w 96"/>
              <a:gd name="T13" fmla="*/ 74 h 74"/>
              <a:gd name="T14" fmla="*/ 51 w 96"/>
              <a:gd name="T15" fmla="*/ 74 h 74"/>
              <a:gd name="T16" fmla="*/ 96 w 96"/>
              <a:gd name="T17" fmla="*/ 28 h 74"/>
              <a:gd name="T18" fmla="*/ 96 w 96"/>
              <a:gd name="T19" fmla="*/ 0 h 74"/>
              <a:gd name="T20" fmla="*/ 29 w 96"/>
              <a:gd name="T21" fmla="*/ 44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6" h="74">
                <a:moveTo>
                  <a:pt x="29" y="44"/>
                </a:moveTo>
                <a:cubicBezTo>
                  <a:pt x="1" y="44"/>
                  <a:pt x="1" y="44"/>
                  <a:pt x="1" y="44"/>
                </a:cubicBezTo>
                <a:cubicBezTo>
                  <a:pt x="0" y="44"/>
                  <a:pt x="0" y="44"/>
                  <a:pt x="0" y="45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3"/>
                  <a:pt x="0" y="74"/>
                  <a:pt x="1" y="74"/>
                </a:cubicBezTo>
                <a:cubicBezTo>
                  <a:pt x="23" y="74"/>
                  <a:pt x="23" y="74"/>
                  <a:pt x="23" y="74"/>
                </a:cubicBezTo>
                <a:cubicBezTo>
                  <a:pt x="44" y="74"/>
                  <a:pt x="44" y="74"/>
                  <a:pt x="44" y="74"/>
                </a:cubicBezTo>
                <a:cubicBezTo>
                  <a:pt x="51" y="74"/>
                  <a:pt x="51" y="74"/>
                  <a:pt x="51" y="74"/>
                </a:cubicBezTo>
                <a:cubicBezTo>
                  <a:pt x="51" y="49"/>
                  <a:pt x="71" y="28"/>
                  <a:pt x="96" y="28"/>
                </a:cubicBezTo>
                <a:cubicBezTo>
                  <a:pt x="96" y="0"/>
                  <a:pt x="96" y="0"/>
                  <a:pt x="96" y="0"/>
                </a:cubicBezTo>
                <a:cubicBezTo>
                  <a:pt x="66" y="0"/>
                  <a:pt x="41" y="18"/>
                  <a:pt x="29" y="44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Freeform 7"/>
          <p:cNvSpPr/>
          <p:nvPr/>
        </p:nvSpPr>
        <p:spPr bwMode="auto">
          <a:xfrm flipH="1" flipV="1">
            <a:off x="3984126" y="3695310"/>
            <a:ext cx="2090255" cy="1618698"/>
          </a:xfrm>
          <a:custGeom>
            <a:avLst/>
            <a:gdLst>
              <a:gd name="T0" fmla="*/ 95 w 96"/>
              <a:gd name="T1" fmla="*/ 44 h 74"/>
              <a:gd name="T2" fmla="*/ 67 w 96"/>
              <a:gd name="T3" fmla="*/ 44 h 74"/>
              <a:gd name="T4" fmla="*/ 0 w 96"/>
              <a:gd name="T5" fmla="*/ 0 h 74"/>
              <a:gd name="T6" fmla="*/ 0 w 96"/>
              <a:gd name="T7" fmla="*/ 28 h 74"/>
              <a:gd name="T8" fmla="*/ 46 w 96"/>
              <a:gd name="T9" fmla="*/ 74 h 74"/>
              <a:gd name="T10" fmla="*/ 52 w 96"/>
              <a:gd name="T11" fmla="*/ 74 h 74"/>
              <a:gd name="T12" fmla="*/ 74 w 96"/>
              <a:gd name="T13" fmla="*/ 74 h 74"/>
              <a:gd name="T14" fmla="*/ 95 w 96"/>
              <a:gd name="T15" fmla="*/ 74 h 74"/>
              <a:gd name="T16" fmla="*/ 96 w 96"/>
              <a:gd name="T17" fmla="*/ 73 h 74"/>
              <a:gd name="T18" fmla="*/ 96 w 96"/>
              <a:gd name="T19" fmla="*/ 45 h 74"/>
              <a:gd name="T20" fmla="*/ 95 w 96"/>
              <a:gd name="T21" fmla="*/ 44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6" h="74">
                <a:moveTo>
                  <a:pt x="95" y="44"/>
                </a:moveTo>
                <a:cubicBezTo>
                  <a:pt x="67" y="44"/>
                  <a:pt x="67" y="44"/>
                  <a:pt x="67" y="44"/>
                </a:cubicBezTo>
                <a:cubicBezTo>
                  <a:pt x="56" y="18"/>
                  <a:pt x="30" y="0"/>
                  <a:pt x="0" y="0"/>
                </a:cubicBezTo>
                <a:cubicBezTo>
                  <a:pt x="0" y="28"/>
                  <a:pt x="0" y="28"/>
                  <a:pt x="0" y="28"/>
                </a:cubicBezTo>
                <a:cubicBezTo>
                  <a:pt x="25" y="28"/>
                  <a:pt x="46" y="49"/>
                  <a:pt x="46" y="74"/>
                </a:cubicBezTo>
                <a:cubicBezTo>
                  <a:pt x="52" y="74"/>
                  <a:pt x="52" y="74"/>
                  <a:pt x="52" y="74"/>
                </a:cubicBezTo>
                <a:cubicBezTo>
                  <a:pt x="74" y="74"/>
                  <a:pt x="74" y="74"/>
                  <a:pt x="74" y="74"/>
                </a:cubicBezTo>
                <a:cubicBezTo>
                  <a:pt x="95" y="74"/>
                  <a:pt x="95" y="74"/>
                  <a:pt x="95" y="74"/>
                </a:cubicBezTo>
                <a:cubicBezTo>
                  <a:pt x="96" y="74"/>
                  <a:pt x="96" y="73"/>
                  <a:pt x="96" y="73"/>
                </a:cubicBezTo>
                <a:cubicBezTo>
                  <a:pt x="96" y="45"/>
                  <a:pt x="96" y="45"/>
                  <a:pt x="96" y="45"/>
                </a:cubicBezTo>
                <a:cubicBezTo>
                  <a:pt x="96" y="44"/>
                  <a:pt x="96" y="44"/>
                  <a:pt x="95" y="44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cxnSp>
        <p:nvCxnSpPr>
          <p:cNvPr id="10" name="直接连接符 52"/>
          <p:cNvCxnSpPr>
            <a:cxnSpLocks noChangeShapeType="1"/>
          </p:cNvCxnSpPr>
          <p:nvPr/>
        </p:nvCxnSpPr>
        <p:spPr bwMode="auto">
          <a:xfrm>
            <a:off x="1051419" y="3675043"/>
            <a:ext cx="2807725" cy="0"/>
          </a:xfrm>
          <a:prstGeom prst="line">
            <a:avLst/>
          </a:prstGeom>
          <a:noFill/>
          <a:ln w="6350" cmpd="sng">
            <a:solidFill>
              <a:srgbClr val="00B0F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" name="直接连接符 53"/>
          <p:cNvCxnSpPr>
            <a:cxnSpLocks noChangeShapeType="1"/>
          </p:cNvCxnSpPr>
          <p:nvPr/>
        </p:nvCxnSpPr>
        <p:spPr bwMode="auto">
          <a:xfrm>
            <a:off x="8334209" y="3672340"/>
            <a:ext cx="2806373" cy="0"/>
          </a:xfrm>
          <a:prstGeom prst="line">
            <a:avLst/>
          </a:prstGeom>
          <a:noFill/>
          <a:ln w="6350" cmpd="sng">
            <a:solidFill>
              <a:srgbClr val="00B0F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" name="矩形 58"/>
          <p:cNvSpPr>
            <a:spLocks noChangeArrowheads="1"/>
          </p:cNvSpPr>
          <p:nvPr/>
        </p:nvSpPr>
        <p:spPr bwMode="auto">
          <a:xfrm>
            <a:off x="1015315" y="2475631"/>
            <a:ext cx="280232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61"/>
          <p:cNvSpPr>
            <a:spLocks noChangeArrowheads="1"/>
          </p:cNvSpPr>
          <p:nvPr/>
        </p:nvSpPr>
        <p:spPr bwMode="auto">
          <a:xfrm>
            <a:off x="1015315" y="4025893"/>
            <a:ext cx="280232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62"/>
          <p:cNvSpPr>
            <a:spLocks noChangeArrowheads="1"/>
          </p:cNvSpPr>
          <p:nvPr/>
        </p:nvSpPr>
        <p:spPr bwMode="auto">
          <a:xfrm>
            <a:off x="8326478" y="2475868"/>
            <a:ext cx="277799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63"/>
          <p:cNvSpPr>
            <a:spLocks noChangeArrowheads="1"/>
          </p:cNvSpPr>
          <p:nvPr/>
        </p:nvSpPr>
        <p:spPr bwMode="auto">
          <a:xfrm>
            <a:off x="8326478" y="4025656"/>
            <a:ext cx="285020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64"/>
          <p:cNvSpPr txBox="1">
            <a:spLocks noChangeArrowheads="1"/>
          </p:cNvSpPr>
          <p:nvPr/>
        </p:nvSpPr>
        <p:spPr bwMode="auto">
          <a:xfrm>
            <a:off x="5501487" y="3496983"/>
            <a:ext cx="118902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Shape 233"/>
          <p:cNvSpPr/>
          <p:nvPr/>
        </p:nvSpPr>
        <p:spPr>
          <a:xfrm>
            <a:off x="4941956" y="2450274"/>
            <a:ext cx="412878" cy="41298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9869" y="2082"/>
                </a:moveTo>
                <a:lnTo>
                  <a:pt x="59869" y="2082"/>
                </a:lnTo>
                <a:cubicBezTo>
                  <a:pt x="25249" y="2082"/>
                  <a:pt x="0" y="27592"/>
                  <a:pt x="0" y="62212"/>
                </a:cubicBezTo>
                <a:cubicBezTo>
                  <a:pt x="0" y="94490"/>
                  <a:pt x="27592" y="119739"/>
                  <a:pt x="59869" y="119739"/>
                </a:cubicBezTo>
                <a:cubicBezTo>
                  <a:pt x="94490" y="119739"/>
                  <a:pt x="119739" y="92147"/>
                  <a:pt x="119739" y="59869"/>
                </a:cubicBezTo>
                <a:cubicBezTo>
                  <a:pt x="119739" y="27592"/>
                  <a:pt x="92147" y="0"/>
                  <a:pt x="59869" y="2082"/>
                </a:cubicBezTo>
                <a:close/>
                <a:moveTo>
                  <a:pt x="59869" y="9110"/>
                </a:moveTo>
                <a:lnTo>
                  <a:pt x="59869" y="9110"/>
                </a:lnTo>
                <a:cubicBezTo>
                  <a:pt x="66637" y="9110"/>
                  <a:pt x="75748" y="11453"/>
                  <a:pt x="83036" y="13796"/>
                </a:cubicBezTo>
                <a:cubicBezTo>
                  <a:pt x="75748" y="27592"/>
                  <a:pt x="75748" y="27592"/>
                  <a:pt x="75748" y="27592"/>
                </a:cubicBezTo>
                <a:cubicBezTo>
                  <a:pt x="71583" y="25249"/>
                  <a:pt x="64295" y="25249"/>
                  <a:pt x="59869" y="25249"/>
                </a:cubicBezTo>
                <a:cubicBezTo>
                  <a:pt x="52841" y="25249"/>
                  <a:pt x="48156" y="25249"/>
                  <a:pt x="43731" y="27592"/>
                </a:cubicBezTo>
                <a:cubicBezTo>
                  <a:pt x="36702" y="13796"/>
                  <a:pt x="36702" y="13796"/>
                  <a:pt x="36702" y="13796"/>
                </a:cubicBezTo>
                <a:cubicBezTo>
                  <a:pt x="43731" y="11453"/>
                  <a:pt x="50498" y="9110"/>
                  <a:pt x="59869" y="9110"/>
                </a:cubicBezTo>
                <a:close/>
                <a:moveTo>
                  <a:pt x="27592" y="76008"/>
                </a:moveTo>
                <a:lnTo>
                  <a:pt x="27592" y="76008"/>
                </a:lnTo>
                <a:cubicBezTo>
                  <a:pt x="13796" y="85119"/>
                  <a:pt x="13796" y="85119"/>
                  <a:pt x="13796" y="85119"/>
                </a:cubicBezTo>
                <a:cubicBezTo>
                  <a:pt x="9110" y="78351"/>
                  <a:pt x="9110" y="68980"/>
                  <a:pt x="9110" y="62212"/>
                </a:cubicBezTo>
                <a:cubicBezTo>
                  <a:pt x="6767" y="53101"/>
                  <a:pt x="9110" y="43470"/>
                  <a:pt x="13796" y="36702"/>
                </a:cubicBezTo>
                <a:cubicBezTo>
                  <a:pt x="27592" y="43470"/>
                  <a:pt x="27592" y="43470"/>
                  <a:pt x="27592" y="43470"/>
                </a:cubicBezTo>
                <a:cubicBezTo>
                  <a:pt x="25249" y="48156"/>
                  <a:pt x="22906" y="55184"/>
                  <a:pt x="22906" y="59869"/>
                </a:cubicBezTo>
                <a:cubicBezTo>
                  <a:pt x="22906" y="66898"/>
                  <a:pt x="25249" y="71323"/>
                  <a:pt x="27592" y="76008"/>
                </a:cubicBezTo>
                <a:close/>
                <a:moveTo>
                  <a:pt x="59869" y="112711"/>
                </a:moveTo>
                <a:lnTo>
                  <a:pt x="59869" y="112711"/>
                </a:lnTo>
                <a:cubicBezTo>
                  <a:pt x="50498" y="112711"/>
                  <a:pt x="43731" y="110629"/>
                  <a:pt x="36702" y="105943"/>
                </a:cubicBezTo>
                <a:cubicBezTo>
                  <a:pt x="43731" y="92147"/>
                  <a:pt x="43731" y="92147"/>
                  <a:pt x="43731" y="92147"/>
                </a:cubicBezTo>
                <a:cubicBezTo>
                  <a:pt x="48156" y="94490"/>
                  <a:pt x="52841" y="96832"/>
                  <a:pt x="59869" y="96832"/>
                </a:cubicBezTo>
                <a:cubicBezTo>
                  <a:pt x="64295" y="96832"/>
                  <a:pt x="71583" y="94490"/>
                  <a:pt x="75748" y="92147"/>
                </a:cubicBezTo>
                <a:cubicBezTo>
                  <a:pt x="83036" y="105943"/>
                  <a:pt x="83036" y="105943"/>
                  <a:pt x="83036" y="105943"/>
                </a:cubicBezTo>
                <a:cubicBezTo>
                  <a:pt x="75748" y="110629"/>
                  <a:pt x="69240" y="112711"/>
                  <a:pt x="59869" y="112711"/>
                </a:cubicBezTo>
                <a:close/>
                <a:moveTo>
                  <a:pt x="59869" y="89804"/>
                </a:moveTo>
                <a:lnTo>
                  <a:pt x="59869" y="89804"/>
                </a:lnTo>
                <a:cubicBezTo>
                  <a:pt x="43731" y="89804"/>
                  <a:pt x="32277" y="76008"/>
                  <a:pt x="32277" y="59869"/>
                </a:cubicBezTo>
                <a:cubicBezTo>
                  <a:pt x="32277" y="43470"/>
                  <a:pt x="43731" y="32017"/>
                  <a:pt x="59869" y="32017"/>
                </a:cubicBezTo>
                <a:cubicBezTo>
                  <a:pt x="75748" y="32017"/>
                  <a:pt x="87462" y="43470"/>
                  <a:pt x="87462" y="59869"/>
                </a:cubicBezTo>
                <a:cubicBezTo>
                  <a:pt x="87462" y="76008"/>
                  <a:pt x="75748" y="89804"/>
                  <a:pt x="59869" y="89804"/>
                </a:cubicBezTo>
                <a:close/>
                <a:moveTo>
                  <a:pt x="92147" y="76008"/>
                </a:moveTo>
                <a:lnTo>
                  <a:pt x="92147" y="76008"/>
                </a:lnTo>
                <a:cubicBezTo>
                  <a:pt x="94490" y="71323"/>
                  <a:pt x="96832" y="66898"/>
                  <a:pt x="96832" y="59869"/>
                </a:cubicBezTo>
                <a:cubicBezTo>
                  <a:pt x="96832" y="55184"/>
                  <a:pt x="94490" y="48156"/>
                  <a:pt x="92147" y="43470"/>
                </a:cubicBezTo>
                <a:cubicBezTo>
                  <a:pt x="105943" y="36702"/>
                  <a:pt x="105943" y="36702"/>
                  <a:pt x="105943" y="36702"/>
                </a:cubicBezTo>
                <a:cubicBezTo>
                  <a:pt x="108286" y="43470"/>
                  <a:pt x="110629" y="50759"/>
                  <a:pt x="110629" y="59869"/>
                </a:cubicBezTo>
                <a:cubicBezTo>
                  <a:pt x="110629" y="68980"/>
                  <a:pt x="108286" y="76008"/>
                  <a:pt x="105943" y="85119"/>
                </a:cubicBezTo>
                <a:lnTo>
                  <a:pt x="92147" y="7600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bg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8" name="Shape 234"/>
          <p:cNvSpPr/>
          <p:nvPr/>
        </p:nvSpPr>
        <p:spPr>
          <a:xfrm>
            <a:off x="5046182" y="4317784"/>
            <a:ext cx="204426" cy="462771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5219" y="117350"/>
                </a:moveTo>
                <a:lnTo>
                  <a:pt x="15219" y="117350"/>
                </a:lnTo>
                <a:cubicBezTo>
                  <a:pt x="9951" y="117350"/>
                  <a:pt x="62048" y="70463"/>
                  <a:pt x="62048" y="70463"/>
                </a:cubicBezTo>
                <a:cubicBezTo>
                  <a:pt x="56780" y="68079"/>
                  <a:pt x="4682" y="61192"/>
                  <a:pt x="4682" y="56158"/>
                </a:cubicBezTo>
                <a:cubicBezTo>
                  <a:pt x="0" y="51920"/>
                  <a:pt x="103609" y="0"/>
                  <a:pt x="108878" y="0"/>
                </a:cubicBezTo>
                <a:cubicBezTo>
                  <a:pt x="108878" y="2384"/>
                  <a:pt x="62048" y="46887"/>
                  <a:pt x="62048" y="49536"/>
                </a:cubicBezTo>
                <a:cubicBezTo>
                  <a:pt x="66731" y="51920"/>
                  <a:pt x="119414" y="58807"/>
                  <a:pt x="119414" y="63576"/>
                </a:cubicBezTo>
                <a:cubicBezTo>
                  <a:pt x="119414" y="65960"/>
                  <a:pt x="20487" y="119735"/>
                  <a:pt x="15219" y="11735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bg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9" name="Shape 235"/>
          <p:cNvSpPr/>
          <p:nvPr/>
        </p:nvSpPr>
        <p:spPr>
          <a:xfrm>
            <a:off x="6826689" y="2458155"/>
            <a:ext cx="397118" cy="39722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7837" y="14324"/>
                </a:moveTo>
                <a:lnTo>
                  <a:pt x="107837" y="14324"/>
                </a:lnTo>
                <a:cubicBezTo>
                  <a:pt x="100540" y="14324"/>
                  <a:pt x="100540" y="14324"/>
                  <a:pt x="100540" y="14324"/>
                </a:cubicBezTo>
                <a:cubicBezTo>
                  <a:pt x="100540" y="26486"/>
                  <a:pt x="100540" y="26486"/>
                  <a:pt x="100540" y="26486"/>
                </a:cubicBezTo>
                <a:cubicBezTo>
                  <a:pt x="79189" y="26486"/>
                  <a:pt x="79189" y="26486"/>
                  <a:pt x="79189" y="26486"/>
                </a:cubicBezTo>
                <a:cubicBezTo>
                  <a:pt x="79189" y="14324"/>
                  <a:pt x="79189" y="14324"/>
                  <a:pt x="79189" y="14324"/>
                </a:cubicBezTo>
                <a:cubicBezTo>
                  <a:pt x="40810" y="14324"/>
                  <a:pt x="40810" y="14324"/>
                  <a:pt x="40810" y="14324"/>
                </a:cubicBezTo>
                <a:cubicBezTo>
                  <a:pt x="40810" y="26486"/>
                  <a:pt x="40810" y="26486"/>
                  <a:pt x="40810" y="26486"/>
                </a:cubicBezTo>
                <a:cubicBezTo>
                  <a:pt x="19189" y="26486"/>
                  <a:pt x="19189" y="26486"/>
                  <a:pt x="19189" y="26486"/>
                </a:cubicBezTo>
                <a:cubicBezTo>
                  <a:pt x="19189" y="14324"/>
                  <a:pt x="19189" y="14324"/>
                  <a:pt x="19189" y="14324"/>
                </a:cubicBezTo>
                <a:cubicBezTo>
                  <a:pt x="12162" y="14324"/>
                  <a:pt x="12162" y="14324"/>
                  <a:pt x="12162" y="14324"/>
                </a:cubicBezTo>
                <a:cubicBezTo>
                  <a:pt x="4864" y="14324"/>
                  <a:pt x="0" y="19189"/>
                  <a:pt x="0" y="26486"/>
                </a:cubicBezTo>
                <a:cubicBezTo>
                  <a:pt x="0" y="107837"/>
                  <a:pt x="0" y="107837"/>
                  <a:pt x="0" y="107837"/>
                </a:cubicBezTo>
                <a:cubicBezTo>
                  <a:pt x="0" y="114864"/>
                  <a:pt x="4864" y="119729"/>
                  <a:pt x="12162" y="119729"/>
                </a:cubicBezTo>
                <a:cubicBezTo>
                  <a:pt x="107837" y="119729"/>
                  <a:pt x="107837" y="119729"/>
                  <a:pt x="107837" y="119729"/>
                </a:cubicBezTo>
                <a:cubicBezTo>
                  <a:pt x="114864" y="119729"/>
                  <a:pt x="119729" y="114864"/>
                  <a:pt x="119729" y="107837"/>
                </a:cubicBezTo>
                <a:cubicBezTo>
                  <a:pt x="119729" y="26486"/>
                  <a:pt x="119729" y="26486"/>
                  <a:pt x="119729" y="26486"/>
                </a:cubicBezTo>
                <a:cubicBezTo>
                  <a:pt x="119729" y="19189"/>
                  <a:pt x="114864" y="14324"/>
                  <a:pt x="107837" y="14324"/>
                </a:cubicBezTo>
                <a:close/>
                <a:moveTo>
                  <a:pt x="107837" y="107837"/>
                </a:moveTo>
                <a:lnTo>
                  <a:pt x="107837" y="107837"/>
                </a:lnTo>
                <a:cubicBezTo>
                  <a:pt x="12162" y="107837"/>
                  <a:pt x="12162" y="107837"/>
                  <a:pt x="12162" y="107837"/>
                </a:cubicBezTo>
                <a:cubicBezTo>
                  <a:pt x="12162" y="52972"/>
                  <a:pt x="12162" y="52972"/>
                  <a:pt x="12162" y="52972"/>
                </a:cubicBezTo>
                <a:cubicBezTo>
                  <a:pt x="107837" y="52972"/>
                  <a:pt x="107837" y="52972"/>
                  <a:pt x="107837" y="52972"/>
                </a:cubicBezTo>
                <a:lnTo>
                  <a:pt x="107837" y="107837"/>
                </a:lnTo>
                <a:close/>
                <a:moveTo>
                  <a:pt x="33513" y="0"/>
                </a:moveTo>
                <a:lnTo>
                  <a:pt x="33513" y="0"/>
                </a:lnTo>
                <a:cubicBezTo>
                  <a:pt x="24054" y="0"/>
                  <a:pt x="24054" y="0"/>
                  <a:pt x="24054" y="0"/>
                </a:cubicBezTo>
                <a:cubicBezTo>
                  <a:pt x="24054" y="24054"/>
                  <a:pt x="24054" y="24054"/>
                  <a:pt x="24054" y="24054"/>
                </a:cubicBezTo>
                <a:cubicBezTo>
                  <a:pt x="33513" y="24054"/>
                  <a:pt x="33513" y="24054"/>
                  <a:pt x="33513" y="24054"/>
                </a:cubicBezTo>
                <a:lnTo>
                  <a:pt x="33513" y="0"/>
                </a:lnTo>
                <a:close/>
                <a:moveTo>
                  <a:pt x="95675" y="0"/>
                </a:moveTo>
                <a:lnTo>
                  <a:pt x="95675" y="0"/>
                </a:lnTo>
                <a:cubicBezTo>
                  <a:pt x="86216" y="0"/>
                  <a:pt x="86216" y="0"/>
                  <a:pt x="86216" y="0"/>
                </a:cubicBezTo>
                <a:cubicBezTo>
                  <a:pt x="86216" y="24054"/>
                  <a:pt x="86216" y="24054"/>
                  <a:pt x="86216" y="24054"/>
                </a:cubicBezTo>
                <a:cubicBezTo>
                  <a:pt x="95675" y="24054"/>
                  <a:pt x="95675" y="24054"/>
                  <a:pt x="95675" y="24054"/>
                </a:cubicBezTo>
                <a:lnTo>
                  <a:pt x="9567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bg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0" name="Shape 236"/>
          <p:cNvSpPr/>
          <p:nvPr/>
        </p:nvSpPr>
        <p:spPr>
          <a:xfrm>
            <a:off x="6803052" y="4405729"/>
            <a:ext cx="444393" cy="28688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91807" y="33375"/>
                </a:moveTo>
                <a:lnTo>
                  <a:pt x="91807" y="33375"/>
                </a:lnTo>
                <a:cubicBezTo>
                  <a:pt x="89638" y="33375"/>
                  <a:pt x="87710" y="33375"/>
                  <a:pt x="85542" y="33375"/>
                </a:cubicBezTo>
                <a:cubicBezTo>
                  <a:pt x="81204" y="13500"/>
                  <a:pt x="70602" y="0"/>
                  <a:pt x="55662" y="0"/>
                </a:cubicBezTo>
                <a:cubicBezTo>
                  <a:pt x="38554" y="0"/>
                  <a:pt x="23614" y="23250"/>
                  <a:pt x="23614" y="50250"/>
                </a:cubicBezTo>
                <a:cubicBezTo>
                  <a:pt x="23614" y="50250"/>
                  <a:pt x="23614" y="53250"/>
                  <a:pt x="23614" y="56250"/>
                </a:cubicBezTo>
                <a:cubicBezTo>
                  <a:pt x="23614" y="56250"/>
                  <a:pt x="23614" y="56250"/>
                  <a:pt x="21445" y="56250"/>
                </a:cubicBezTo>
                <a:cubicBezTo>
                  <a:pt x="10843" y="56250"/>
                  <a:pt x="0" y="70125"/>
                  <a:pt x="0" y="90000"/>
                </a:cubicBezTo>
                <a:cubicBezTo>
                  <a:pt x="0" y="106500"/>
                  <a:pt x="10843" y="119625"/>
                  <a:pt x="21445" y="119625"/>
                </a:cubicBezTo>
                <a:cubicBezTo>
                  <a:pt x="91807" y="119625"/>
                  <a:pt x="91807" y="119625"/>
                  <a:pt x="91807" y="119625"/>
                </a:cubicBezTo>
                <a:cubicBezTo>
                  <a:pt x="106746" y="119625"/>
                  <a:pt x="119759" y="103125"/>
                  <a:pt x="119759" y="76500"/>
                </a:cubicBezTo>
                <a:cubicBezTo>
                  <a:pt x="119759" y="53250"/>
                  <a:pt x="106746" y="33375"/>
                  <a:pt x="91807" y="33375"/>
                </a:cubicBezTo>
                <a:close/>
                <a:moveTo>
                  <a:pt x="68433" y="73125"/>
                </a:moveTo>
                <a:lnTo>
                  <a:pt x="68433" y="73125"/>
                </a:lnTo>
                <a:cubicBezTo>
                  <a:pt x="64096" y="79875"/>
                  <a:pt x="53493" y="99750"/>
                  <a:pt x="51325" y="103125"/>
                </a:cubicBezTo>
                <a:cubicBezTo>
                  <a:pt x="51325" y="103125"/>
                  <a:pt x="49156" y="106500"/>
                  <a:pt x="46987" y="103125"/>
                </a:cubicBezTo>
                <a:cubicBezTo>
                  <a:pt x="46987" y="103125"/>
                  <a:pt x="46987" y="103125"/>
                  <a:pt x="46987" y="99750"/>
                </a:cubicBezTo>
                <a:lnTo>
                  <a:pt x="46987" y="96375"/>
                </a:lnTo>
                <a:cubicBezTo>
                  <a:pt x="53493" y="76500"/>
                  <a:pt x="53493" y="76500"/>
                  <a:pt x="53493" y="76500"/>
                </a:cubicBezTo>
                <a:cubicBezTo>
                  <a:pt x="53493" y="73125"/>
                  <a:pt x="51325" y="73125"/>
                  <a:pt x="49156" y="73125"/>
                </a:cubicBezTo>
                <a:lnTo>
                  <a:pt x="49156" y="73125"/>
                </a:lnTo>
                <a:cubicBezTo>
                  <a:pt x="46987" y="70125"/>
                  <a:pt x="44819" y="70125"/>
                  <a:pt x="44819" y="66750"/>
                </a:cubicBezTo>
                <a:cubicBezTo>
                  <a:pt x="44819" y="63375"/>
                  <a:pt x="44819" y="63375"/>
                  <a:pt x="46987" y="60000"/>
                </a:cubicBezTo>
                <a:cubicBezTo>
                  <a:pt x="49156" y="53250"/>
                  <a:pt x="62168" y="33375"/>
                  <a:pt x="62168" y="33375"/>
                </a:cubicBezTo>
                <a:cubicBezTo>
                  <a:pt x="64096" y="30000"/>
                  <a:pt x="64096" y="30000"/>
                  <a:pt x="66265" y="30000"/>
                </a:cubicBezTo>
                <a:cubicBezTo>
                  <a:pt x="66265" y="33375"/>
                  <a:pt x="68433" y="33375"/>
                  <a:pt x="68433" y="33375"/>
                </a:cubicBezTo>
                <a:cubicBezTo>
                  <a:pt x="68433" y="36375"/>
                  <a:pt x="66265" y="36375"/>
                  <a:pt x="66265" y="39750"/>
                </a:cubicBezTo>
                <a:cubicBezTo>
                  <a:pt x="60000" y="60000"/>
                  <a:pt x="60000" y="60000"/>
                  <a:pt x="60000" y="60000"/>
                </a:cubicBezTo>
                <a:cubicBezTo>
                  <a:pt x="62168" y="60000"/>
                  <a:pt x="64096" y="63375"/>
                  <a:pt x="66265" y="63375"/>
                </a:cubicBezTo>
                <a:lnTo>
                  <a:pt x="66265" y="63375"/>
                </a:lnTo>
                <a:cubicBezTo>
                  <a:pt x="68433" y="63375"/>
                  <a:pt x="70602" y="66750"/>
                  <a:pt x="70602" y="70125"/>
                </a:cubicBezTo>
                <a:lnTo>
                  <a:pt x="68433" y="7312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bg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29661" y="142579"/>
            <a:ext cx="766020" cy="629582"/>
            <a:chOff x="3755490" y="2475060"/>
            <a:chExt cx="1565505" cy="1286667"/>
          </a:xfrm>
          <a:effectLst>
            <a:glow rad="25400">
              <a:srgbClr val="00B0F0">
                <a:alpha val="40000"/>
              </a:srgbClr>
            </a:glow>
          </a:effectLst>
        </p:grpSpPr>
        <p:pic>
          <p:nvPicPr>
            <p:cNvPr id="3" name="PA_图片 6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3755490" y="2475060"/>
              <a:ext cx="1296450" cy="1286667"/>
            </a:xfrm>
            <a:prstGeom prst="rect">
              <a:avLst/>
            </a:prstGeom>
          </p:spPr>
        </p:pic>
        <p:pic>
          <p:nvPicPr>
            <p:cNvPr id="4" name="PA_图片 6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2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4358641" y="2653535"/>
              <a:ext cx="962354" cy="955091"/>
            </a:xfrm>
            <a:prstGeom prst="rect">
              <a:avLst/>
            </a:prstGeom>
          </p:spPr>
        </p:pic>
      </p:grpSp>
      <p:sp>
        <p:nvSpPr>
          <p:cNvPr id="5" name="文本框 4"/>
          <p:cNvSpPr txBox="1"/>
          <p:nvPr/>
        </p:nvSpPr>
        <p:spPr>
          <a:xfrm>
            <a:off x="995681" y="257315"/>
            <a:ext cx="243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00B0F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点击此处添加标题</a:t>
            </a:r>
            <a:endParaRPr lang="zh-CN" altLang="en-US" sz="2000" dirty="0">
              <a:solidFill>
                <a:srgbClr val="00B0F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" name="Round Diagonal Corner Rectangle 34"/>
          <p:cNvSpPr/>
          <p:nvPr/>
        </p:nvSpPr>
        <p:spPr>
          <a:xfrm>
            <a:off x="1038892" y="2013577"/>
            <a:ext cx="2233923" cy="2382851"/>
          </a:xfrm>
          <a:prstGeom prst="round2Diag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7" name="Round Diagonal Corner Rectangle 35"/>
          <p:cNvSpPr/>
          <p:nvPr/>
        </p:nvSpPr>
        <p:spPr>
          <a:xfrm>
            <a:off x="3673864" y="2013577"/>
            <a:ext cx="2233923" cy="2382851"/>
          </a:xfrm>
          <a:prstGeom prst="round2Diag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8" name="Round Diagonal Corner Rectangle 36"/>
          <p:cNvSpPr/>
          <p:nvPr/>
        </p:nvSpPr>
        <p:spPr>
          <a:xfrm>
            <a:off x="6296814" y="2013577"/>
            <a:ext cx="2233923" cy="2382851"/>
          </a:xfrm>
          <a:prstGeom prst="round2Diag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9" name="Round Diagonal Corner Rectangle 37"/>
          <p:cNvSpPr/>
          <p:nvPr/>
        </p:nvSpPr>
        <p:spPr>
          <a:xfrm>
            <a:off x="8919185" y="2013577"/>
            <a:ext cx="2233923" cy="2382851"/>
          </a:xfrm>
          <a:prstGeom prst="round2Diag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10" name="Straight Line buttom"/>
          <p:cNvCxnSpPr/>
          <p:nvPr/>
        </p:nvCxnSpPr>
        <p:spPr>
          <a:xfrm>
            <a:off x="1066159" y="4976205"/>
            <a:ext cx="10046780" cy="0"/>
          </a:xfrm>
          <a:prstGeom prst="line">
            <a:avLst/>
          </a:prstGeom>
          <a:ln w="19050">
            <a:solidFill>
              <a:srgbClr val="00B0F0"/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3"/>
          <p:cNvSpPr txBox="1"/>
          <p:nvPr/>
        </p:nvSpPr>
        <p:spPr>
          <a:xfrm>
            <a:off x="1698861" y="3367719"/>
            <a:ext cx="913984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3"/>
          <p:cNvSpPr txBox="1"/>
          <p:nvPr/>
        </p:nvSpPr>
        <p:spPr>
          <a:xfrm>
            <a:off x="1434460" y="3689117"/>
            <a:ext cx="1442786" cy="20249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4333833" y="3367719"/>
            <a:ext cx="913984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069432" y="3689117"/>
            <a:ext cx="1442786" cy="20249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6956783" y="3367719"/>
            <a:ext cx="913984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6692382" y="3689117"/>
            <a:ext cx="1442786" cy="20249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13"/>
          <p:cNvSpPr txBox="1"/>
          <p:nvPr/>
        </p:nvSpPr>
        <p:spPr>
          <a:xfrm>
            <a:off x="9579154" y="3367719"/>
            <a:ext cx="913984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13"/>
          <p:cNvSpPr txBox="1"/>
          <p:nvPr/>
        </p:nvSpPr>
        <p:spPr>
          <a:xfrm>
            <a:off x="9314753" y="3689117"/>
            <a:ext cx="1442786" cy="20249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330860" y="5219851"/>
            <a:ext cx="9530283" cy="49513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Freeform 28"/>
          <p:cNvSpPr>
            <a:spLocks noChangeArrowheads="1"/>
          </p:cNvSpPr>
          <p:nvPr/>
        </p:nvSpPr>
        <p:spPr bwMode="auto">
          <a:xfrm>
            <a:off x="7048205" y="2422654"/>
            <a:ext cx="731140" cy="614673"/>
          </a:xfrm>
          <a:custGeom>
            <a:avLst/>
            <a:gdLst>
              <a:gd name="T0" fmla="*/ 124 w 498"/>
              <a:gd name="T1" fmla="*/ 81 h 418"/>
              <a:gd name="T2" fmla="*/ 124 w 498"/>
              <a:gd name="T3" fmla="*/ 81 h 418"/>
              <a:gd name="T4" fmla="*/ 36 w 498"/>
              <a:gd name="T5" fmla="*/ 258 h 418"/>
              <a:gd name="T6" fmla="*/ 346 w 498"/>
              <a:gd name="T7" fmla="*/ 116 h 418"/>
              <a:gd name="T8" fmla="*/ 9 w 498"/>
              <a:gd name="T9" fmla="*/ 382 h 418"/>
              <a:gd name="T10" fmla="*/ 44 w 498"/>
              <a:gd name="T11" fmla="*/ 400 h 418"/>
              <a:gd name="T12" fmla="*/ 97 w 498"/>
              <a:gd name="T13" fmla="*/ 311 h 418"/>
              <a:gd name="T14" fmla="*/ 293 w 498"/>
              <a:gd name="T15" fmla="*/ 311 h 418"/>
              <a:gd name="T16" fmla="*/ 469 w 498"/>
              <a:gd name="T17" fmla="*/ 72 h 418"/>
              <a:gd name="T18" fmla="*/ 124 w 498"/>
              <a:gd name="T19" fmla="*/ 81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98" h="418">
                <a:moveTo>
                  <a:pt x="124" y="81"/>
                </a:moveTo>
                <a:lnTo>
                  <a:pt x="124" y="81"/>
                </a:lnTo>
                <a:cubicBezTo>
                  <a:pt x="27" y="134"/>
                  <a:pt x="36" y="222"/>
                  <a:pt x="36" y="258"/>
                </a:cubicBezTo>
                <a:cubicBezTo>
                  <a:pt x="159" y="107"/>
                  <a:pt x="346" y="116"/>
                  <a:pt x="346" y="116"/>
                </a:cubicBezTo>
                <a:cubicBezTo>
                  <a:pt x="346" y="116"/>
                  <a:pt x="80" y="204"/>
                  <a:pt x="9" y="382"/>
                </a:cubicBezTo>
                <a:cubicBezTo>
                  <a:pt x="0" y="400"/>
                  <a:pt x="36" y="417"/>
                  <a:pt x="44" y="400"/>
                </a:cubicBezTo>
                <a:cubicBezTo>
                  <a:pt x="62" y="355"/>
                  <a:pt x="97" y="311"/>
                  <a:pt x="97" y="311"/>
                </a:cubicBezTo>
                <a:cubicBezTo>
                  <a:pt x="151" y="329"/>
                  <a:pt x="230" y="355"/>
                  <a:pt x="293" y="311"/>
                </a:cubicBezTo>
                <a:cubicBezTo>
                  <a:pt x="363" y="258"/>
                  <a:pt x="363" y="134"/>
                  <a:pt x="469" y="72"/>
                </a:cubicBezTo>
                <a:cubicBezTo>
                  <a:pt x="497" y="63"/>
                  <a:pt x="249" y="0"/>
                  <a:pt x="124" y="81"/>
                </a:cubicBezTo>
              </a:path>
            </a:pathLst>
          </a:custGeom>
          <a:solidFill>
            <a:srgbClr val="00B0F0"/>
          </a:solidFill>
          <a:ln>
            <a:noFill/>
          </a:ln>
        </p:spPr>
        <p:txBody>
          <a:bodyPr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21" name="Freeform 116"/>
          <p:cNvSpPr>
            <a:spLocks noChangeArrowheads="1"/>
          </p:cNvSpPr>
          <p:nvPr/>
        </p:nvSpPr>
        <p:spPr bwMode="auto">
          <a:xfrm>
            <a:off x="4464075" y="2395528"/>
            <a:ext cx="653500" cy="679376"/>
          </a:xfrm>
          <a:custGeom>
            <a:avLst/>
            <a:gdLst>
              <a:gd name="T0" fmla="*/ 400 w 445"/>
              <a:gd name="T1" fmla="*/ 159 h 462"/>
              <a:gd name="T2" fmla="*/ 400 w 445"/>
              <a:gd name="T3" fmla="*/ 159 h 462"/>
              <a:gd name="T4" fmla="*/ 266 w 445"/>
              <a:gd name="T5" fmla="*/ 8 h 462"/>
              <a:gd name="T6" fmla="*/ 36 w 445"/>
              <a:gd name="T7" fmla="*/ 248 h 462"/>
              <a:gd name="T8" fmla="*/ 9 w 445"/>
              <a:gd name="T9" fmla="*/ 319 h 462"/>
              <a:gd name="T10" fmla="*/ 81 w 445"/>
              <a:gd name="T11" fmla="*/ 355 h 462"/>
              <a:gd name="T12" fmla="*/ 98 w 445"/>
              <a:gd name="T13" fmla="*/ 346 h 462"/>
              <a:gd name="T14" fmla="*/ 134 w 445"/>
              <a:gd name="T15" fmla="*/ 372 h 462"/>
              <a:gd name="T16" fmla="*/ 160 w 445"/>
              <a:gd name="T17" fmla="*/ 434 h 462"/>
              <a:gd name="T18" fmla="*/ 187 w 445"/>
              <a:gd name="T19" fmla="*/ 452 h 462"/>
              <a:gd name="T20" fmla="*/ 240 w 445"/>
              <a:gd name="T21" fmla="*/ 434 h 462"/>
              <a:gd name="T22" fmla="*/ 249 w 445"/>
              <a:gd name="T23" fmla="*/ 416 h 462"/>
              <a:gd name="T24" fmla="*/ 231 w 445"/>
              <a:gd name="T25" fmla="*/ 390 h 462"/>
              <a:gd name="T26" fmla="*/ 204 w 445"/>
              <a:gd name="T27" fmla="*/ 337 h 462"/>
              <a:gd name="T28" fmla="*/ 231 w 445"/>
              <a:gd name="T29" fmla="*/ 310 h 462"/>
              <a:gd name="T30" fmla="*/ 417 w 445"/>
              <a:gd name="T31" fmla="*/ 355 h 462"/>
              <a:gd name="T32" fmla="*/ 400 w 445"/>
              <a:gd name="T33" fmla="*/ 159 h 462"/>
              <a:gd name="T34" fmla="*/ 390 w 445"/>
              <a:gd name="T35" fmla="*/ 310 h 462"/>
              <a:gd name="T36" fmla="*/ 390 w 445"/>
              <a:gd name="T37" fmla="*/ 310 h 462"/>
              <a:gd name="T38" fmla="*/ 302 w 445"/>
              <a:gd name="T39" fmla="*/ 204 h 462"/>
              <a:gd name="T40" fmla="*/ 284 w 445"/>
              <a:gd name="T41" fmla="*/ 62 h 462"/>
              <a:gd name="T42" fmla="*/ 364 w 445"/>
              <a:gd name="T43" fmla="*/ 177 h 462"/>
              <a:gd name="T44" fmla="*/ 390 w 445"/>
              <a:gd name="T45" fmla="*/ 310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45" h="462">
                <a:moveTo>
                  <a:pt x="400" y="159"/>
                </a:moveTo>
                <a:lnTo>
                  <a:pt x="400" y="159"/>
                </a:lnTo>
                <a:cubicBezTo>
                  <a:pt x="364" y="71"/>
                  <a:pt x="302" y="0"/>
                  <a:pt x="266" y="8"/>
                </a:cubicBezTo>
                <a:cubicBezTo>
                  <a:pt x="213" y="36"/>
                  <a:pt x="302" y="142"/>
                  <a:pt x="36" y="248"/>
                </a:cubicBezTo>
                <a:cubicBezTo>
                  <a:pt x="9" y="257"/>
                  <a:pt x="0" y="292"/>
                  <a:pt x="9" y="319"/>
                </a:cubicBezTo>
                <a:cubicBezTo>
                  <a:pt x="18" y="337"/>
                  <a:pt x="53" y="363"/>
                  <a:pt x="81" y="355"/>
                </a:cubicBezTo>
                <a:lnTo>
                  <a:pt x="98" y="346"/>
                </a:lnTo>
                <a:cubicBezTo>
                  <a:pt x="116" y="372"/>
                  <a:pt x="134" y="355"/>
                  <a:pt x="134" y="372"/>
                </a:cubicBezTo>
                <a:cubicBezTo>
                  <a:pt x="143" y="390"/>
                  <a:pt x="160" y="425"/>
                  <a:pt x="160" y="434"/>
                </a:cubicBezTo>
                <a:cubicBezTo>
                  <a:pt x="169" y="443"/>
                  <a:pt x="178" y="461"/>
                  <a:pt x="187" y="452"/>
                </a:cubicBezTo>
                <a:cubicBezTo>
                  <a:pt x="196" y="452"/>
                  <a:pt x="231" y="443"/>
                  <a:pt x="240" y="434"/>
                </a:cubicBezTo>
                <a:cubicBezTo>
                  <a:pt x="257" y="434"/>
                  <a:pt x="257" y="425"/>
                  <a:pt x="249" y="416"/>
                </a:cubicBezTo>
                <a:cubicBezTo>
                  <a:pt x="249" y="408"/>
                  <a:pt x="231" y="399"/>
                  <a:pt x="231" y="390"/>
                </a:cubicBezTo>
                <a:cubicBezTo>
                  <a:pt x="222" y="381"/>
                  <a:pt x="213" y="346"/>
                  <a:pt x="204" y="337"/>
                </a:cubicBezTo>
                <a:cubicBezTo>
                  <a:pt x="196" y="328"/>
                  <a:pt x="213" y="310"/>
                  <a:pt x="231" y="310"/>
                </a:cubicBezTo>
                <a:cubicBezTo>
                  <a:pt x="355" y="302"/>
                  <a:pt x="373" y="372"/>
                  <a:pt x="417" y="355"/>
                </a:cubicBezTo>
                <a:cubicBezTo>
                  <a:pt x="444" y="346"/>
                  <a:pt x="444" y="248"/>
                  <a:pt x="400" y="159"/>
                </a:cubicBezTo>
                <a:close/>
                <a:moveTo>
                  <a:pt x="390" y="310"/>
                </a:moveTo>
                <a:lnTo>
                  <a:pt x="390" y="310"/>
                </a:lnTo>
                <a:cubicBezTo>
                  <a:pt x="381" y="310"/>
                  <a:pt x="328" y="275"/>
                  <a:pt x="302" y="204"/>
                </a:cubicBezTo>
                <a:cubicBezTo>
                  <a:pt x="275" y="133"/>
                  <a:pt x="275" y="62"/>
                  <a:pt x="284" y="62"/>
                </a:cubicBezTo>
                <a:cubicBezTo>
                  <a:pt x="293" y="62"/>
                  <a:pt x="337" y="106"/>
                  <a:pt x="364" y="177"/>
                </a:cubicBezTo>
                <a:cubicBezTo>
                  <a:pt x="400" y="248"/>
                  <a:pt x="390" y="302"/>
                  <a:pt x="390" y="31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22" name="Freeform 123"/>
          <p:cNvSpPr>
            <a:spLocks noChangeArrowheads="1"/>
          </p:cNvSpPr>
          <p:nvPr/>
        </p:nvSpPr>
        <p:spPr bwMode="auto">
          <a:xfrm>
            <a:off x="1822635" y="2389370"/>
            <a:ext cx="666437" cy="679376"/>
          </a:xfrm>
          <a:custGeom>
            <a:avLst/>
            <a:gdLst>
              <a:gd name="T0" fmla="*/ 275 w 452"/>
              <a:gd name="T1" fmla="*/ 301 h 462"/>
              <a:gd name="T2" fmla="*/ 275 w 452"/>
              <a:gd name="T3" fmla="*/ 301 h 462"/>
              <a:gd name="T4" fmla="*/ 434 w 452"/>
              <a:gd name="T5" fmla="*/ 26 h 462"/>
              <a:gd name="T6" fmla="*/ 434 w 452"/>
              <a:gd name="T7" fmla="*/ 18 h 462"/>
              <a:gd name="T8" fmla="*/ 425 w 452"/>
              <a:gd name="T9" fmla="*/ 18 h 462"/>
              <a:gd name="T10" fmla="*/ 159 w 452"/>
              <a:gd name="T11" fmla="*/ 178 h 462"/>
              <a:gd name="T12" fmla="*/ 9 w 452"/>
              <a:gd name="T13" fmla="*/ 301 h 462"/>
              <a:gd name="T14" fmla="*/ 35 w 452"/>
              <a:gd name="T15" fmla="*/ 328 h 462"/>
              <a:gd name="T16" fmla="*/ 88 w 452"/>
              <a:gd name="T17" fmla="*/ 310 h 462"/>
              <a:gd name="T18" fmla="*/ 151 w 452"/>
              <a:gd name="T19" fmla="*/ 372 h 462"/>
              <a:gd name="T20" fmla="*/ 133 w 452"/>
              <a:gd name="T21" fmla="*/ 425 h 462"/>
              <a:gd name="T22" fmla="*/ 151 w 452"/>
              <a:gd name="T23" fmla="*/ 452 h 462"/>
              <a:gd name="T24" fmla="*/ 275 w 452"/>
              <a:gd name="T25" fmla="*/ 301 h 462"/>
              <a:gd name="T26" fmla="*/ 301 w 452"/>
              <a:gd name="T27" fmla="*/ 150 h 462"/>
              <a:gd name="T28" fmla="*/ 301 w 452"/>
              <a:gd name="T29" fmla="*/ 150 h 462"/>
              <a:gd name="T30" fmla="*/ 301 w 452"/>
              <a:gd name="T31" fmla="*/ 97 h 462"/>
              <a:gd name="T32" fmla="*/ 354 w 452"/>
              <a:gd name="T33" fmla="*/ 97 h 462"/>
              <a:gd name="T34" fmla="*/ 354 w 452"/>
              <a:gd name="T35" fmla="*/ 150 h 462"/>
              <a:gd name="T36" fmla="*/ 301 w 452"/>
              <a:gd name="T37" fmla="*/ 150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52" h="462">
                <a:moveTo>
                  <a:pt x="275" y="301"/>
                </a:moveTo>
                <a:lnTo>
                  <a:pt x="275" y="301"/>
                </a:lnTo>
                <a:cubicBezTo>
                  <a:pt x="275" y="301"/>
                  <a:pt x="451" y="169"/>
                  <a:pt x="434" y="26"/>
                </a:cubicBezTo>
                <a:lnTo>
                  <a:pt x="434" y="18"/>
                </a:lnTo>
                <a:cubicBezTo>
                  <a:pt x="425" y="18"/>
                  <a:pt x="425" y="18"/>
                  <a:pt x="425" y="18"/>
                </a:cubicBezTo>
                <a:cubicBezTo>
                  <a:pt x="284" y="0"/>
                  <a:pt x="159" y="178"/>
                  <a:pt x="159" y="178"/>
                </a:cubicBezTo>
                <a:cubicBezTo>
                  <a:pt x="53" y="159"/>
                  <a:pt x="62" y="186"/>
                  <a:pt x="9" y="301"/>
                </a:cubicBezTo>
                <a:cubicBezTo>
                  <a:pt x="0" y="328"/>
                  <a:pt x="18" y="328"/>
                  <a:pt x="35" y="328"/>
                </a:cubicBezTo>
                <a:cubicBezTo>
                  <a:pt x="53" y="319"/>
                  <a:pt x="88" y="310"/>
                  <a:pt x="88" y="310"/>
                </a:cubicBezTo>
                <a:cubicBezTo>
                  <a:pt x="151" y="372"/>
                  <a:pt x="151" y="372"/>
                  <a:pt x="151" y="372"/>
                </a:cubicBezTo>
                <a:cubicBezTo>
                  <a:pt x="151" y="372"/>
                  <a:pt x="141" y="407"/>
                  <a:pt x="133" y="425"/>
                </a:cubicBezTo>
                <a:cubicBezTo>
                  <a:pt x="124" y="443"/>
                  <a:pt x="133" y="461"/>
                  <a:pt x="151" y="452"/>
                </a:cubicBezTo>
                <a:cubicBezTo>
                  <a:pt x="266" y="398"/>
                  <a:pt x="292" y="407"/>
                  <a:pt x="275" y="301"/>
                </a:cubicBezTo>
                <a:close/>
                <a:moveTo>
                  <a:pt x="301" y="150"/>
                </a:moveTo>
                <a:lnTo>
                  <a:pt x="301" y="150"/>
                </a:lnTo>
                <a:cubicBezTo>
                  <a:pt x="284" y="133"/>
                  <a:pt x="284" y="115"/>
                  <a:pt x="301" y="97"/>
                </a:cubicBezTo>
                <a:cubicBezTo>
                  <a:pt x="319" y="80"/>
                  <a:pt x="345" y="80"/>
                  <a:pt x="354" y="97"/>
                </a:cubicBezTo>
                <a:cubicBezTo>
                  <a:pt x="372" y="115"/>
                  <a:pt x="372" y="133"/>
                  <a:pt x="354" y="150"/>
                </a:cubicBezTo>
                <a:cubicBezTo>
                  <a:pt x="345" y="169"/>
                  <a:pt x="319" y="169"/>
                  <a:pt x="301" y="15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23" name="Freeform 155"/>
          <p:cNvSpPr>
            <a:spLocks noChangeArrowheads="1"/>
          </p:cNvSpPr>
          <p:nvPr/>
        </p:nvSpPr>
        <p:spPr bwMode="auto">
          <a:xfrm>
            <a:off x="9696455" y="2362742"/>
            <a:ext cx="679382" cy="731140"/>
          </a:xfrm>
          <a:custGeom>
            <a:avLst/>
            <a:gdLst>
              <a:gd name="T0" fmla="*/ 79 w 461"/>
              <a:gd name="T1" fmla="*/ 9 h 497"/>
              <a:gd name="T2" fmla="*/ 79 w 461"/>
              <a:gd name="T3" fmla="*/ 9 h 497"/>
              <a:gd name="T4" fmla="*/ 71 w 461"/>
              <a:gd name="T5" fmla="*/ 9 h 497"/>
              <a:gd name="T6" fmla="*/ 0 w 461"/>
              <a:gd name="T7" fmla="*/ 195 h 497"/>
              <a:gd name="T8" fmla="*/ 79 w 461"/>
              <a:gd name="T9" fmla="*/ 274 h 497"/>
              <a:gd name="T10" fmla="*/ 159 w 461"/>
              <a:gd name="T11" fmla="*/ 195 h 497"/>
              <a:gd name="T12" fmla="*/ 79 w 461"/>
              <a:gd name="T13" fmla="*/ 9 h 497"/>
              <a:gd name="T14" fmla="*/ 390 w 461"/>
              <a:gd name="T15" fmla="*/ 9 h 497"/>
              <a:gd name="T16" fmla="*/ 390 w 461"/>
              <a:gd name="T17" fmla="*/ 9 h 497"/>
              <a:gd name="T18" fmla="*/ 381 w 461"/>
              <a:gd name="T19" fmla="*/ 9 h 497"/>
              <a:gd name="T20" fmla="*/ 301 w 461"/>
              <a:gd name="T21" fmla="*/ 195 h 497"/>
              <a:gd name="T22" fmla="*/ 381 w 461"/>
              <a:gd name="T23" fmla="*/ 274 h 497"/>
              <a:gd name="T24" fmla="*/ 460 w 461"/>
              <a:gd name="T25" fmla="*/ 195 h 497"/>
              <a:gd name="T26" fmla="*/ 390 w 461"/>
              <a:gd name="T27" fmla="*/ 9 h 497"/>
              <a:gd name="T28" fmla="*/ 230 w 461"/>
              <a:gd name="T29" fmla="*/ 221 h 497"/>
              <a:gd name="T30" fmla="*/ 230 w 461"/>
              <a:gd name="T31" fmla="*/ 221 h 497"/>
              <a:gd name="T32" fmla="*/ 150 w 461"/>
              <a:gd name="T33" fmla="*/ 417 h 497"/>
              <a:gd name="T34" fmla="*/ 230 w 461"/>
              <a:gd name="T35" fmla="*/ 496 h 497"/>
              <a:gd name="T36" fmla="*/ 310 w 461"/>
              <a:gd name="T37" fmla="*/ 417 h 497"/>
              <a:gd name="T38" fmla="*/ 230 w 461"/>
              <a:gd name="T39" fmla="*/ 221 h 4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61" h="497">
                <a:moveTo>
                  <a:pt x="79" y="9"/>
                </a:moveTo>
                <a:lnTo>
                  <a:pt x="79" y="9"/>
                </a:lnTo>
                <a:cubicBezTo>
                  <a:pt x="79" y="0"/>
                  <a:pt x="71" y="0"/>
                  <a:pt x="71" y="9"/>
                </a:cubicBezTo>
                <a:cubicBezTo>
                  <a:pt x="62" y="107"/>
                  <a:pt x="0" y="124"/>
                  <a:pt x="0" y="195"/>
                </a:cubicBezTo>
                <a:cubicBezTo>
                  <a:pt x="0" y="239"/>
                  <a:pt x="35" y="274"/>
                  <a:pt x="79" y="274"/>
                </a:cubicBezTo>
                <a:cubicBezTo>
                  <a:pt x="124" y="274"/>
                  <a:pt x="159" y="239"/>
                  <a:pt x="159" y="195"/>
                </a:cubicBezTo>
                <a:cubicBezTo>
                  <a:pt x="159" y="124"/>
                  <a:pt x="88" y="107"/>
                  <a:pt x="79" y="9"/>
                </a:cubicBezTo>
                <a:close/>
                <a:moveTo>
                  <a:pt x="390" y="9"/>
                </a:moveTo>
                <a:lnTo>
                  <a:pt x="390" y="9"/>
                </a:lnTo>
                <a:cubicBezTo>
                  <a:pt x="390" y="0"/>
                  <a:pt x="381" y="0"/>
                  <a:pt x="381" y="9"/>
                </a:cubicBezTo>
                <a:cubicBezTo>
                  <a:pt x="363" y="107"/>
                  <a:pt x="301" y="124"/>
                  <a:pt x="301" y="195"/>
                </a:cubicBezTo>
                <a:cubicBezTo>
                  <a:pt x="301" y="239"/>
                  <a:pt x="336" y="274"/>
                  <a:pt x="381" y="274"/>
                </a:cubicBezTo>
                <a:cubicBezTo>
                  <a:pt x="425" y="274"/>
                  <a:pt x="460" y="239"/>
                  <a:pt x="460" y="195"/>
                </a:cubicBezTo>
                <a:cubicBezTo>
                  <a:pt x="460" y="124"/>
                  <a:pt x="398" y="107"/>
                  <a:pt x="390" y="9"/>
                </a:cubicBezTo>
                <a:close/>
                <a:moveTo>
                  <a:pt x="230" y="221"/>
                </a:moveTo>
                <a:lnTo>
                  <a:pt x="230" y="221"/>
                </a:lnTo>
                <a:cubicBezTo>
                  <a:pt x="212" y="328"/>
                  <a:pt x="150" y="345"/>
                  <a:pt x="150" y="417"/>
                </a:cubicBezTo>
                <a:cubicBezTo>
                  <a:pt x="150" y="461"/>
                  <a:pt x="185" y="496"/>
                  <a:pt x="230" y="496"/>
                </a:cubicBezTo>
                <a:cubicBezTo>
                  <a:pt x="275" y="496"/>
                  <a:pt x="310" y="461"/>
                  <a:pt x="310" y="417"/>
                </a:cubicBezTo>
                <a:cubicBezTo>
                  <a:pt x="310" y="345"/>
                  <a:pt x="247" y="328"/>
                  <a:pt x="230" y="221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/>
          <a:lstStyle/>
          <a:p>
            <a:endParaRPr lang="en-US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29661" y="142579"/>
            <a:ext cx="766020" cy="629582"/>
            <a:chOff x="3755490" y="2475060"/>
            <a:chExt cx="1565505" cy="1286667"/>
          </a:xfrm>
          <a:effectLst>
            <a:glow rad="25400">
              <a:srgbClr val="00B0F0">
                <a:alpha val="40000"/>
              </a:srgbClr>
            </a:glow>
          </a:effectLst>
        </p:grpSpPr>
        <p:pic>
          <p:nvPicPr>
            <p:cNvPr id="3" name="PA_图片 6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3755490" y="2475060"/>
              <a:ext cx="1296450" cy="1286667"/>
            </a:xfrm>
            <a:prstGeom prst="rect">
              <a:avLst/>
            </a:prstGeom>
          </p:spPr>
        </p:pic>
        <p:pic>
          <p:nvPicPr>
            <p:cNvPr id="4" name="PA_图片 6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2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4358641" y="2653535"/>
              <a:ext cx="962354" cy="955091"/>
            </a:xfrm>
            <a:prstGeom prst="rect">
              <a:avLst/>
            </a:prstGeom>
          </p:spPr>
        </p:pic>
      </p:grpSp>
      <p:sp>
        <p:nvSpPr>
          <p:cNvPr id="5" name="文本框 4"/>
          <p:cNvSpPr txBox="1"/>
          <p:nvPr/>
        </p:nvSpPr>
        <p:spPr>
          <a:xfrm>
            <a:off x="995681" y="257315"/>
            <a:ext cx="243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00B0F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点击此处添加标题</a:t>
            </a:r>
            <a:endParaRPr lang="zh-CN" altLang="en-US" sz="2000" dirty="0">
              <a:solidFill>
                <a:srgbClr val="00B0F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" name="Arc 7"/>
          <p:cNvSpPr/>
          <p:nvPr/>
        </p:nvSpPr>
        <p:spPr>
          <a:xfrm>
            <a:off x="3743023" y="1451605"/>
            <a:ext cx="4760325" cy="4760325"/>
          </a:xfrm>
          <a:prstGeom prst="arc">
            <a:avLst>
              <a:gd name="adj1" fmla="val 10736977"/>
              <a:gd name="adj2" fmla="val 0"/>
            </a:avLst>
          </a:prstGeom>
          <a:ln w="19050">
            <a:solidFill>
              <a:srgbClr val="00B0F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7" name="Arc 8"/>
          <p:cNvSpPr/>
          <p:nvPr/>
        </p:nvSpPr>
        <p:spPr>
          <a:xfrm>
            <a:off x="6123186" y="2655555"/>
            <a:ext cx="2362407" cy="2362407"/>
          </a:xfrm>
          <a:prstGeom prst="arc">
            <a:avLst>
              <a:gd name="adj1" fmla="val 10736977"/>
              <a:gd name="adj2" fmla="val 0"/>
            </a:avLst>
          </a:prstGeom>
          <a:ln w="19050">
            <a:solidFill>
              <a:srgbClr val="00B0F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8" name="Arc 9"/>
          <p:cNvSpPr/>
          <p:nvPr/>
        </p:nvSpPr>
        <p:spPr>
          <a:xfrm>
            <a:off x="3760779" y="2655555"/>
            <a:ext cx="2362407" cy="2362407"/>
          </a:xfrm>
          <a:prstGeom prst="arc">
            <a:avLst>
              <a:gd name="adj1" fmla="val 10736977"/>
              <a:gd name="adj2" fmla="val 0"/>
            </a:avLst>
          </a:prstGeom>
          <a:ln w="19050">
            <a:solidFill>
              <a:srgbClr val="00B0F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9" name="Arc 11"/>
          <p:cNvSpPr/>
          <p:nvPr/>
        </p:nvSpPr>
        <p:spPr>
          <a:xfrm>
            <a:off x="4941982" y="2655555"/>
            <a:ext cx="2362407" cy="2362407"/>
          </a:xfrm>
          <a:prstGeom prst="arc">
            <a:avLst>
              <a:gd name="adj1" fmla="val 10736977"/>
              <a:gd name="adj2" fmla="val 0"/>
            </a:avLst>
          </a:prstGeom>
          <a:ln w="19050">
            <a:solidFill>
              <a:srgbClr val="00B0F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0" name="Freeform 101"/>
          <p:cNvSpPr>
            <a:spLocks noEditPoints="1"/>
          </p:cNvSpPr>
          <p:nvPr/>
        </p:nvSpPr>
        <p:spPr bwMode="auto">
          <a:xfrm>
            <a:off x="3335340" y="4192938"/>
            <a:ext cx="850877" cy="563835"/>
          </a:xfrm>
          <a:custGeom>
            <a:avLst/>
            <a:gdLst/>
            <a:ahLst/>
            <a:cxnLst>
              <a:cxn ang="0">
                <a:pos x="77" y="43"/>
              </a:cxn>
              <a:cxn ang="0">
                <a:pos x="77" y="47"/>
              </a:cxn>
              <a:cxn ang="0">
                <a:pos x="70" y="51"/>
              </a:cxn>
              <a:cxn ang="0">
                <a:pos x="6" y="51"/>
              </a:cxn>
              <a:cxn ang="0">
                <a:pos x="0" y="47"/>
              </a:cxn>
              <a:cxn ang="0">
                <a:pos x="0" y="43"/>
              </a:cxn>
              <a:cxn ang="0">
                <a:pos x="6" y="43"/>
              </a:cxn>
              <a:cxn ang="0">
                <a:pos x="70" y="43"/>
              </a:cxn>
              <a:cxn ang="0">
                <a:pos x="77" y="43"/>
              </a:cxn>
              <a:cxn ang="0">
                <a:pos x="10" y="34"/>
              </a:cxn>
              <a:cxn ang="0">
                <a:pos x="10" y="6"/>
              </a:cxn>
              <a:cxn ang="0">
                <a:pos x="16" y="0"/>
              </a:cxn>
              <a:cxn ang="0">
                <a:pos x="60" y="0"/>
              </a:cxn>
              <a:cxn ang="0">
                <a:pos x="67" y="6"/>
              </a:cxn>
              <a:cxn ang="0">
                <a:pos x="67" y="34"/>
              </a:cxn>
              <a:cxn ang="0">
                <a:pos x="60" y="41"/>
              </a:cxn>
              <a:cxn ang="0">
                <a:pos x="16" y="41"/>
              </a:cxn>
              <a:cxn ang="0">
                <a:pos x="10" y="34"/>
              </a:cxn>
              <a:cxn ang="0">
                <a:pos x="15" y="34"/>
              </a:cxn>
              <a:cxn ang="0">
                <a:pos x="16" y="36"/>
              </a:cxn>
              <a:cxn ang="0">
                <a:pos x="60" y="36"/>
              </a:cxn>
              <a:cxn ang="0">
                <a:pos x="61" y="34"/>
              </a:cxn>
              <a:cxn ang="0">
                <a:pos x="61" y="6"/>
              </a:cxn>
              <a:cxn ang="0">
                <a:pos x="60" y="5"/>
              </a:cxn>
              <a:cxn ang="0">
                <a:pos x="16" y="5"/>
              </a:cxn>
              <a:cxn ang="0">
                <a:pos x="15" y="6"/>
              </a:cxn>
              <a:cxn ang="0">
                <a:pos x="15" y="34"/>
              </a:cxn>
              <a:cxn ang="0">
                <a:pos x="42" y="47"/>
              </a:cxn>
              <a:cxn ang="0">
                <a:pos x="42" y="46"/>
              </a:cxn>
              <a:cxn ang="0">
                <a:pos x="35" y="46"/>
              </a:cxn>
              <a:cxn ang="0">
                <a:pos x="34" y="47"/>
              </a:cxn>
              <a:cxn ang="0">
                <a:pos x="35" y="47"/>
              </a:cxn>
              <a:cxn ang="0">
                <a:pos x="42" y="47"/>
              </a:cxn>
              <a:cxn ang="0">
                <a:pos x="42" y="47"/>
              </a:cxn>
            </a:cxnLst>
            <a:rect l="0" t="0" r="r" b="b"/>
            <a:pathLst>
              <a:path w="77" h="51">
                <a:moveTo>
                  <a:pt x="77" y="43"/>
                </a:moveTo>
                <a:cubicBezTo>
                  <a:pt x="77" y="47"/>
                  <a:pt x="77" y="47"/>
                  <a:pt x="77" y="47"/>
                </a:cubicBezTo>
                <a:cubicBezTo>
                  <a:pt x="77" y="49"/>
                  <a:pt x="74" y="51"/>
                  <a:pt x="70" y="51"/>
                </a:cubicBezTo>
                <a:cubicBezTo>
                  <a:pt x="6" y="51"/>
                  <a:pt x="6" y="51"/>
                  <a:pt x="6" y="51"/>
                </a:cubicBezTo>
                <a:cubicBezTo>
                  <a:pt x="3" y="51"/>
                  <a:pt x="0" y="49"/>
                  <a:pt x="0" y="47"/>
                </a:cubicBezTo>
                <a:cubicBezTo>
                  <a:pt x="0" y="43"/>
                  <a:pt x="0" y="43"/>
                  <a:pt x="0" y="43"/>
                </a:cubicBezTo>
                <a:cubicBezTo>
                  <a:pt x="6" y="43"/>
                  <a:pt x="6" y="43"/>
                  <a:pt x="6" y="43"/>
                </a:cubicBezTo>
                <a:cubicBezTo>
                  <a:pt x="70" y="43"/>
                  <a:pt x="70" y="43"/>
                  <a:pt x="70" y="43"/>
                </a:cubicBezTo>
                <a:lnTo>
                  <a:pt x="77" y="43"/>
                </a:lnTo>
                <a:close/>
                <a:moveTo>
                  <a:pt x="10" y="34"/>
                </a:moveTo>
                <a:cubicBezTo>
                  <a:pt x="10" y="6"/>
                  <a:pt x="10" y="6"/>
                  <a:pt x="10" y="6"/>
                </a:cubicBezTo>
                <a:cubicBezTo>
                  <a:pt x="10" y="2"/>
                  <a:pt x="13" y="0"/>
                  <a:pt x="16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4" y="0"/>
                  <a:pt x="67" y="2"/>
                  <a:pt x="67" y="6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38"/>
                  <a:pt x="64" y="41"/>
                  <a:pt x="60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3" y="41"/>
                  <a:pt x="10" y="38"/>
                  <a:pt x="10" y="34"/>
                </a:cubicBezTo>
                <a:close/>
                <a:moveTo>
                  <a:pt x="15" y="34"/>
                </a:moveTo>
                <a:cubicBezTo>
                  <a:pt x="15" y="35"/>
                  <a:pt x="16" y="36"/>
                  <a:pt x="16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1" y="36"/>
                  <a:pt x="61" y="35"/>
                  <a:pt x="61" y="34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5"/>
                  <a:pt x="61" y="5"/>
                  <a:pt x="60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5"/>
                  <a:pt x="15" y="6"/>
                </a:cubicBezTo>
                <a:lnTo>
                  <a:pt x="15" y="34"/>
                </a:lnTo>
                <a:close/>
                <a:moveTo>
                  <a:pt x="42" y="47"/>
                </a:moveTo>
                <a:cubicBezTo>
                  <a:pt x="42" y="46"/>
                  <a:pt x="42" y="46"/>
                  <a:pt x="42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4" y="46"/>
                  <a:pt x="34" y="47"/>
                </a:cubicBezTo>
                <a:cubicBezTo>
                  <a:pt x="34" y="47"/>
                  <a:pt x="35" y="47"/>
                  <a:pt x="35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2" y="47"/>
                  <a:pt x="42" y="47"/>
                  <a:pt x="42" y="47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11" name="Freeform 42"/>
          <p:cNvSpPr>
            <a:spLocks noEditPoints="1"/>
          </p:cNvSpPr>
          <p:nvPr/>
        </p:nvSpPr>
        <p:spPr bwMode="auto">
          <a:xfrm>
            <a:off x="8145851" y="4148861"/>
            <a:ext cx="709752" cy="610926"/>
          </a:xfrm>
          <a:custGeom>
            <a:avLst/>
            <a:gdLst/>
            <a:ahLst/>
            <a:cxnLst>
              <a:cxn ang="0">
                <a:pos x="73" y="47"/>
              </a:cxn>
              <a:cxn ang="0">
                <a:pos x="67" y="53"/>
              </a:cxn>
              <a:cxn ang="0">
                <a:pos x="46" y="53"/>
              </a:cxn>
              <a:cxn ang="0">
                <a:pos x="48" y="60"/>
              </a:cxn>
              <a:cxn ang="0">
                <a:pos x="46" y="63"/>
              </a:cxn>
              <a:cxn ang="0">
                <a:pos x="26" y="63"/>
              </a:cxn>
              <a:cxn ang="0">
                <a:pos x="24" y="60"/>
              </a:cxn>
              <a:cxn ang="0">
                <a:pos x="26" y="53"/>
              </a:cxn>
              <a:cxn ang="0">
                <a:pos x="6" y="53"/>
              </a:cxn>
              <a:cxn ang="0">
                <a:pos x="0" y="47"/>
              </a:cxn>
              <a:cxn ang="0">
                <a:pos x="0" y="6"/>
              </a:cxn>
              <a:cxn ang="0">
                <a:pos x="6" y="0"/>
              </a:cxn>
              <a:cxn ang="0">
                <a:pos x="67" y="0"/>
              </a:cxn>
              <a:cxn ang="0">
                <a:pos x="73" y="6"/>
              </a:cxn>
              <a:cxn ang="0">
                <a:pos x="73" y="47"/>
              </a:cxn>
              <a:cxn ang="0">
                <a:pos x="68" y="6"/>
              </a:cxn>
              <a:cxn ang="0">
                <a:pos x="67" y="5"/>
              </a:cxn>
              <a:cxn ang="0">
                <a:pos x="6" y="5"/>
              </a:cxn>
              <a:cxn ang="0">
                <a:pos x="5" y="6"/>
              </a:cxn>
              <a:cxn ang="0">
                <a:pos x="5" y="37"/>
              </a:cxn>
              <a:cxn ang="0">
                <a:pos x="6" y="39"/>
              </a:cxn>
              <a:cxn ang="0">
                <a:pos x="67" y="39"/>
              </a:cxn>
              <a:cxn ang="0">
                <a:pos x="68" y="37"/>
              </a:cxn>
              <a:cxn ang="0">
                <a:pos x="68" y="6"/>
              </a:cxn>
            </a:cxnLst>
            <a:rect l="0" t="0" r="r" b="b"/>
            <a:pathLst>
              <a:path w="73" h="63">
                <a:moveTo>
                  <a:pt x="73" y="47"/>
                </a:moveTo>
                <a:cubicBezTo>
                  <a:pt x="73" y="50"/>
                  <a:pt x="70" y="53"/>
                  <a:pt x="67" y="53"/>
                </a:cubicBezTo>
                <a:cubicBezTo>
                  <a:pt x="46" y="53"/>
                  <a:pt x="46" y="53"/>
                  <a:pt x="46" y="53"/>
                </a:cubicBezTo>
                <a:cubicBezTo>
                  <a:pt x="46" y="56"/>
                  <a:pt x="48" y="59"/>
                  <a:pt x="48" y="60"/>
                </a:cubicBezTo>
                <a:cubicBezTo>
                  <a:pt x="48" y="62"/>
                  <a:pt x="47" y="63"/>
                  <a:pt x="4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5" y="63"/>
                  <a:pt x="24" y="62"/>
                  <a:pt x="24" y="60"/>
                </a:cubicBezTo>
                <a:cubicBezTo>
                  <a:pt x="24" y="59"/>
                  <a:pt x="26" y="56"/>
                  <a:pt x="26" y="53"/>
                </a:cubicBezTo>
                <a:cubicBezTo>
                  <a:pt x="6" y="53"/>
                  <a:pt x="6" y="53"/>
                  <a:pt x="6" y="53"/>
                </a:cubicBezTo>
                <a:cubicBezTo>
                  <a:pt x="2" y="53"/>
                  <a:pt x="0" y="50"/>
                  <a:pt x="0" y="47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2" y="0"/>
                  <a:pt x="6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70" y="0"/>
                  <a:pt x="73" y="2"/>
                  <a:pt x="73" y="6"/>
                </a:cubicBezTo>
                <a:lnTo>
                  <a:pt x="73" y="47"/>
                </a:lnTo>
                <a:close/>
                <a:moveTo>
                  <a:pt x="68" y="6"/>
                </a:moveTo>
                <a:cubicBezTo>
                  <a:pt x="68" y="5"/>
                  <a:pt x="67" y="5"/>
                  <a:pt x="67" y="5"/>
                </a:cubicBezTo>
                <a:cubicBezTo>
                  <a:pt x="6" y="5"/>
                  <a:pt x="6" y="5"/>
                  <a:pt x="6" y="5"/>
                </a:cubicBezTo>
                <a:cubicBezTo>
                  <a:pt x="5" y="5"/>
                  <a:pt x="5" y="5"/>
                  <a:pt x="5" y="6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8"/>
                  <a:pt x="5" y="39"/>
                  <a:pt x="6" y="39"/>
                </a:cubicBezTo>
                <a:cubicBezTo>
                  <a:pt x="67" y="39"/>
                  <a:pt x="67" y="39"/>
                  <a:pt x="67" y="39"/>
                </a:cubicBezTo>
                <a:cubicBezTo>
                  <a:pt x="67" y="39"/>
                  <a:pt x="68" y="38"/>
                  <a:pt x="68" y="37"/>
                </a:cubicBezTo>
                <a:lnTo>
                  <a:pt x="68" y="6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12" name="Freeform 157"/>
          <p:cNvSpPr>
            <a:spLocks noEditPoints="1"/>
          </p:cNvSpPr>
          <p:nvPr/>
        </p:nvSpPr>
        <p:spPr bwMode="auto">
          <a:xfrm>
            <a:off x="4693832" y="4148258"/>
            <a:ext cx="496862" cy="608515"/>
          </a:xfrm>
          <a:custGeom>
            <a:avLst/>
            <a:gdLst/>
            <a:ahLst/>
            <a:cxnLst>
              <a:cxn ang="0">
                <a:pos x="41" y="44"/>
              </a:cxn>
              <a:cxn ang="0">
                <a:pos x="35" y="50"/>
              </a:cxn>
              <a:cxn ang="0">
                <a:pos x="5" y="50"/>
              </a:cxn>
              <a:cxn ang="0">
                <a:pos x="0" y="44"/>
              </a:cxn>
              <a:cxn ang="0">
                <a:pos x="0" y="5"/>
              </a:cxn>
              <a:cxn ang="0">
                <a:pos x="5" y="0"/>
              </a:cxn>
              <a:cxn ang="0">
                <a:pos x="35" y="0"/>
              </a:cxn>
              <a:cxn ang="0">
                <a:pos x="41" y="5"/>
              </a:cxn>
              <a:cxn ang="0">
                <a:pos x="41" y="44"/>
              </a:cxn>
              <a:cxn ang="0">
                <a:pos x="36" y="5"/>
              </a:cxn>
              <a:cxn ang="0">
                <a:pos x="35" y="4"/>
              </a:cxn>
              <a:cxn ang="0">
                <a:pos x="5" y="4"/>
              </a:cxn>
              <a:cxn ang="0">
                <a:pos x="4" y="5"/>
              </a:cxn>
              <a:cxn ang="0">
                <a:pos x="4" y="40"/>
              </a:cxn>
              <a:cxn ang="0">
                <a:pos x="5" y="41"/>
              </a:cxn>
              <a:cxn ang="0">
                <a:pos x="35" y="41"/>
              </a:cxn>
              <a:cxn ang="0">
                <a:pos x="36" y="40"/>
              </a:cxn>
              <a:cxn ang="0">
                <a:pos x="36" y="5"/>
              </a:cxn>
              <a:cxn ang="0">
                <a:pos x="20" y="43"/>
              </a:cxn>
              <a:cxn ang="0">
                <a:pos x="18" y="45"/>
              </a:cxn>
              <a:cxn ang="0">
                <a:pos x="20" y="48"/>
              </a:cxn>
              <a:cxn ang="0">
                <a:pos x="23" y="45"/>
              </a:cxn>
              <a:cxn ang="0">
                <a:pos x="20" y="43"/>
              </a:cxn>
            </a:cxnLst>
            <a:rect l="0" t="0" r="r" b="b"/>
            <a:pathLst>
              <a:path w="41" h="50">
                <a:moveTo>
                  <a:pt x="41" y="44"/>
                </a:moveTo>
                <a:cubicBezTo>
                  <a:pt x="41" y="47"/>
                  <a:pt x="38" y="50"/>
                  <a:pt x="35" y="50"/>
                </a:cubicBezTo>
                <a:cubicBezTo>
                  <a:pt x="5" y="50"/>
                  <a:pt x="5" y="50"/>
                  <a:pt x="5" y="50"/>
                </a:cubicBezTo>
                <a:cubicBezTo>
                  <a:pt x="2" y="50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8" y="0"/>
                  <a:pt x="41" y="2"/>
                  <a:pt x="41" y="5"/>
                </a:cubicBezTo>
                <a:lnTo>
                  <a:pt x="41" y="44"/>
                </a:lnTo>
                <a:close/>
                <a:moveTo>
                  <a:pt x="36" y="5"/>
                </a:moveTo>
                <a:cubicBezTo>
                  <a:pt x="36" y="5"/>
                  <a:pt x="36" y="4"/>
                  <a:pt x="3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4" y="5"/>
                  <a:pt x="4" y="5"/>
                </a:cubicBezTo>
                <a:cubicBezTo>
                  <a:pt x="4" y="40"/>
                  <a:pt x="4" y="40"/>
                  <a:pt x="4" y="40"/>
                </a:cubicBezTo>
                <a:cubicBezTo>
                  <a:pt x="4" y="40"/>
                  <a:pt x="5" y="41"/>
                  <a:pt x="5" y="41"/>
                </a:cubicBezTo>
                <a:cubicBezTo>
                  <a:pt x="35" y="41"/>
                  <a:pt x="35" y="41"/>
                  <a:pt x="35" y="41"/>
                </a:cubicBezTo>
                <a:cubicBezTo>
                  <a:pt x="36" y="41"/>
                  <a:pt x="36" y="40"/>
                  <a:pt x="36" y="40"/>
                </a:cubicBezTo>
                <a:lnTo>
                  <a:pt x="36" y="5"/>
                </a:lnTo>
                <a:close/>
                <a:moveTo>
                  <a:pt x="20" y="43"/>
                </a:moveTo>
                <a:cubicBezTo>
                  <a:pt x="19" y="43"/>
                  <a:pt x="18" y="44"/>
                  <a:pt x="18" y="45"/>
                </a:cubicBezTo>
                <a:cubicBezTo>
                  <a:pt x="18" y="46"/>
                  <a:pt x="19" y="48"/>
                  <a:pt x="20" y="48"/>
                </a:cubicBezTo>
                <a:cubicBezTo>
                  <a:pt x="22" y="48"/>
                  <a:pt x="23" y="46"/>
                  <a:pt x="23" y="45"/>
                </a:cubicBezTo>
                <a:cubicBezTo>
                  <a:pt x="23" y="44"/>
                  <a:pt x="22" y="43"/>
                  <a:pt x="20" y="4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13" name="Freeform 86"/>
          <p:cNvSpPr>
            <a:spLocks noEditPoints="1"/>
          </p:cNvSpPr>
          <p:nvPr/>
        </p:nvSpPr>
        <p:spPr bwMode="auto">
          <a:xfrm>
            <a:off x="7145332" y="4148860"/>
            <a:ext cx="377384" cy="634961"/>
          </a:xfrm>
          <a:custGeom>
            <a:avLst/>
            <a:gdLst/>
            <a:ahLst/>
            <a:cxnLst>
              <a:cxn ang="0">
                <a:pos x="29" y="44"/>
              </a:cxn>
              <a:cxn ang="0">
                <a:pos x="24" y="49"/>
              </a:cxn>
              <a:cxn ang="0">
                <a:pos x="5" y="49"/>
              </a:cxn>
              <a:cxn ang="0">
                <a:pos x="0" y="44"/>
              </a:cxn>
              <a:cxn ang="0">
                <a:pos x="0" y="5"/>
              </a:cxn>
              <a:cxn ang="0">
                <a:pos x="5" y="0"/>
              </a:cxn>
              <a:cxn ang="0">
                <a:pos x="24" y="0"/>
              </a:cxn>
              <a:cxn ang="0">
                <a:pos x="29" y="5"/>
              </a:cxn>
              <a:cxn ang="0">
                <a:pos x="29" y="44"/>
              </a:cxn>
              <a:cxn ang="0">
                <a:pos x="25" y="11"/>
              </a:cxn>
              <a:cxn ang="0">
                <a:pos x="24" y="10"/>
              </a:cxn>
              <a:cxn ang="0">
                <a:pos x="5" y="10"/>
              </a:cxn>
              <a:cxn ang="0">
                <a:pos x="3" y="11"/>
              </a:cxn>
              <a:cxn ang="0">
                <a:pos x="3" y="38"/>
              </a:cxn>
              <a:cxn ang="0">
                <a:pos x="5" y="39"/>
              </a:cxn>
              <a:cxn ang="0">
                <a:pos x="24" y="39"/>
              </a:cxn>
              <a:cxn ang="0">
                <a:pos x="25" y="38"/>
              </a:cxn>
              <a:cxn ang="0">
                <a:pos x="25" y="11"/>
              </a:cxn>
              <a:cxn ang="0">
                <a:pos x="17" y="5"/>
              </a:cxn>
              <a:cxn ang="0">
                <a:pos x="11" y="5"/>
              </a:cxn>
              <a:cxn ang="0">
                <a:pos x="11" y="6"/>
              </a:cxn>
              <a:cxn ang="0">
                <a:pos x="11" y="6"/>
              </a:cxn>
              <a:cxn ang="0">
                <a:pos x="17" y="6"/>
              </a:cxn>
              <a:cxn ang="0">
                <a:pos x="18" y="6"/>
              </a:cxn>
              <a:cxn ang="0">
                <a:pos x="17" y="5"/>
              </a:cxn>
              <a:cxn ang="0">
                <a:pos x="14" y="41"/>
              </a:cxn>
              <a:cxn ang="0">
                <a:pos x="11" y="44"/>
              </a:cxn>
              <a:cxn ang="0">
                <a:pos x="14" y="47"/>
              </a:cxn>
              <a:cxn ang="0">
                <a:pos x="17" y="44"/>
              </a:cxn>
              <a:cxn ang="0">
                <a:pos x="14" y="41"/>
              </a:cxn>
            </a:cxnLst>
            <a:rect l="0" t="0" r="r" b="b"/>
            <a:pathLst>
              <a:path w="29" h="49">
                <a:moveTo>
                  <a:pt x="29" y="44"/>
                </a:moveTo>
                <a:cubicBezTo>
                  <a:pt x="29" y="47"/>
                  <a:pt x="27" y="49"/>
                  <a:pt x="24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2" y="49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2" y="0"/>
                  <a:pt x="5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7" y="0"/>
                  <a:pt x="29" y="3"/>
                  <a:pt x="29" y="5"/>
                </a:cubicBezTo>
                <a:lnTo>
                  <a:pt x="29" y="44"/>
                </a:lnTo>
                <a:close/>
                <a:moveTo>
                  <a:pt x="25" y="11"/>
                </a:moveTo>
                <a:cubicBezTo>
                  <a:pt x="25" y="11"/>
                  <a:pt x="25" y="10"/>
                  <a:pt x="24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4" y="10"/>
                  <a:pt x="3" y="11"/>
                  <a:pt x="3" y="11"/>
                </a:cubicBezTo>
                <a:cubicBezTo>
                  <a:pt x="3" y="38"/>
                  <a:pt x="3" y="38"/>
                  <a:pt x="3" y="38"/>
                </a:cubicBezTo>
                <a:cubicBezTo>
                  <a:pt x="3" y="39"/>
                  <a:pt x="4" y="39"/>
                  <a:pt x="5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5" y="39"/>
                  <a:pt x="25" y="39"/>
                  <a:pt x="25" y="38"/>
                </a:cubicBezTo>
                <a:lnTo>
                  <a:pt x="25" y="11"/>
                </a:lnTo>
                <a:close/>
                <a:moveTo>
                  <a:pt x="17" y="5"/>
                </a:move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5"/>
                  <a:pt x="17" y="5"/>
                </a:cubicBezTo>
                <a:close/>
                <a:moveTo>
                  <a:pt x="14" y="41"/>
                </a:moveTo>
                <a:cubicBezTo>
                  <a:pt x="13" y="41"/>
                  <a:pt x="11" y="42"/>
                  <a:pt x="11" y="44"/>
                </a:cubicBezTo>
                <a:cubicBezTo>
                  <a:pt x="11" y="46"/>
                  <a:pt x="13" y="47"/>
                  <a:pt x="14" y="47"/>
                </a:cubicBezTo>
                <a:cubicBezTo>
                  <a:pt x="16" y="47"/>
                  <a:pt x="17" y="46"/>
                  <a:pt x="17" y="44"/>
                </a:cubicBezTo>
                <a:cubicBezTo>
                  <a:pt x="17" y="42"/>
                  <a:pt x="16" y="41"/>
                  <a:pt x="14" y="41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14" name="Freeform 5"/>
          <p:cNvSpPr>
            <a:spLocks noEditPoints="1"/>
          </p:cNvSpPr>
          <p:nvPr/>
        </p:nvSpPr>
        <p:spPr bwMode="auto">
          <a:xfrm>
            <a:off x="5723320" y="4019746"/>
            <a:ext cx="799732" cy="799732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255" y="135"/>
              </a:cxn>
              <a:cxn ang="0">
                <a:pos x="277" y="122"/>
              </a:cxn>
              <a:cxn ang="0">
                <a:pos x="303" y="116"/>
              </a:cxn>
              <a:cxn ang="0">
                <a:pos x="296" y="105"/>
              </a:cxn>
              <a:cxn ang="0">
                <a:pos x="278" y="89"/>
              </a:cxn>
              <a:cxn ang="0">
                <a:pos x="265" y="90"/>
              </a:cxn>
              <a:cxn ang="0">
                <a:pos x="256" y="82"/>
              </a:cxn>
              <a:cxn ang="0">
                <a:pos x="231" y="73"/>
              </a:cxn>
              <a:cxn ang="0">
                <a:pos x="234" y="98"/>
              </a:cxn>
              <a:cxn ang="0">
                <a:pos x="224" y="118"/>
              </a:cxn>
              <a:cxn ang="0">
                <a:pos x="205" y="103"/>
              </a:cxn>
              <a:cxn ang="0">
                <a:pos x="175" y="89"/>
              </a:cxn>
              <a:cxn ang="0">
                <a:pos x="183" y="68"/>
              </a:cxn>
              <a:cxn ang="0">
                <a:pos x="212" y="58"/>
              </a:cxn>
              <a:cxn ang="0">
                <a:pos x="207" y="47"/>
              </a:cxn>
              <a:cxn ang="0">
                <a:pos x="188" y="50"/>
              </a:cxn>
              <a:cxn ang="0">
                <a:pos x="168" y="37"/>
              </a:cxn>
              <a:cxn ang="0">
                <a:pos x="171" y="52"/>
              </a:cxn>
              <a:cxn ang="0">
                <a:pos x="157" y="52"/>
              </a:cxn>
              <a:cxn ang="0">
                <a:pos x="141" y="40"/>
              </a:cxn>
              <a:cxn ang="0">
                <a:pos x="126" y="47"/>
              </a:cxn>
              <a:cxn ang="0">
                <a:pos x="143" y="51"/>
              </a:cxn>
              <a:cxn ang="0">
                <a:pos x="131" y="58"/>
              </a:cxn>
              <a:cxn ang="0">
                <a:pos x="56" y="107"/>
              </a:cxn>
              <a:cxn ang="0">
                <a:pos x="65" y="118"/>
              </a:cxn>
              <a:cxn ang="0">
                <a:pos x="79" y="135"/>
              </a:cxn>
              <a:cxn ang="0">
                <a:pos x="74" y="158"/>
              </a:cxn>
              <a:cxn ang="0">
                <a:pos x="88" y="185"/>
              </a:cxn>
              <a:cxn ang="0">
                <a:pos x="108" y="214"/>
              </a:cxn>
              <a:cxn ang="0">
                <a:pos x="118" y="227"/>
              </a:cxn>
              <a:cxn ang="0">
                <a:pos x="105" y="197"/>
              </a:cxn>
              <a:cxn ang="0">
                <a:pos x="125" y="225"/>
              </a:cxn>
              <a:cxn ang="0">
                <a:pos x="150" y="255"/>
              </a:cxn>
              <a:cxn ang="0">
                <a:pos x="184" y="269"/>
              </a:cxn>
              <a:cxn ang="0">
                <a:pos x="213" y="290"/>
              </a:cxn>
              <a:cxn ang="0">
                <a:pos x="224" y="288"/>
              </a:cxn>
              <a:cxn ang="0">
                <a:pos x="212" y="268"/>
              </a:cxn>
              <a:cxn ang="0">
                <a:pos x="197" y="262"/>
              </a:cxn>
              <a:cxn ang="0">
                <a:pos x="194" y="239"/>
              </a:cxn>
              <a:cxn ang="0">
                <a:pos x="171" y="250"/>
              </a:cxn>
              <a:cxn ang="0">
                <a:pos x="168" y="210"/>
              </a:cxn>
              <a:cxn ang="0">
                <a:pos x="184" y="206"/>
              </a:cxn>
              <a:cxn ang="0">
                <a:pos x="196" y="202"/>
              </a:cxn>
              <a:cxn ang="0">
                <a:pos x="214" y="211"/>
              </a:cxn>
              <a:cxn ang="0">
                <a:pos x="221" y="205"/>
              </a:cxn>
              <a:cxn ang="0">
                <a:pos x="234" y="179"/>
              </a:cxn>
              <a:cxn ang="0">
                <a:pos x="233" y="171"/>
              </a:cxn>
              <a:cxn ang="0">
                <a:pos x="252" y="157"/>
              </a:cxn>
              <a:cxn ang="0">
                <a:pos x="266" y="143"/>
              </a:cxn>
              <a:cxn ang="0">
                <a:pos x="273" y="131"/>
              </a:cxn>
              <a:cxn ang="0">
                <a:pos x="255" y="135"/>
              </a:cxn>
              <a:cxn ang="0">
                <a:pos x="295" y="298"/>
              </a:cxn>
              <a:cxn ang="0">
                <a:pos x="272" y="288"/>
              </a:cxn>
              <a:cxn ang="0">
                <a:pos x="251" y="288"/>
              </a:cxn>
              <a:cxn ang="0">
                <a:pos x="236" y="286"/>
              </a:cxn>
              <a:cxn ang="0">
                <a:pos x="230" y="307"/>
              </a:cxn>
              <a:cxn ang="0">
                <a:pos x="223" y="335"/>
              </a:cxn>
              <a:cxn ang="0">
                <a:pos x="308" y="302"/>
              </a:cxn>
            </a:cxnLst>
            <a:rect l="0" t="0" r="r" b="b"/>
            <a:pathLst>
              <a:path w="384" h="384">
                <a:moveTo>
                  <a:pt x="384" y="192"/>
                </a:moveTo>
                <a:cubicBezTo>
                  <a:pt x="384" y="298"/>
                  <a:pt x="298" y="384"/>
                  <a:pt x="192" y="384"/>
                </a:cubicBezTo>
                <a:cubicBezTo>
                  <a:pt x="86" y="384"/>
                  <a:pt x="0" y="298"/>
                  <a:pt x="0" y="192"/>
                </a:cubicBezTo>
                <a:cubicBezTo>
                  <a:pt x="0" y="86"/>
                  <a:pt x="86" y="0"/>
                  <a:pt x="192" y="0"/>
                </a:cubicBezTo>
                <a:cubicBezTo>
                  <a:pt x="298" y="0"/>
                  <a:pt x="384" y="86"/>
                  <a:pt x="384" y="192"/>
                </a:cubicBezTo>
                <a:close/>
                <a:moveTo>
                  <a:pt x="255" y="135"/>
                </a:moveTo>
                <a:cubicBezTo>
                  <a:pt x="256" y="135"/>
                  <a:pt x="257" y="130"/>
                  <a:pt x="258" y="129"/>
                </a:cubicBezTo>
                <a:cubicBezTo>
                  <a:pt x="260" y="127"/>
                  <a:pt x="262" y="126"/>
                  <a:pt x="264" y="125"/>
                </a:cubicBezTo>
                <a:cubicBezTo>
                  <a:pt x="268" y="124"/>
                  <a:pt x="272" y="123"/>
                  <a:pt x="277" y="122"/>
                </a:cubicBezTo>
                <a:cubicBezTo>
                  <a:pt x="281" y="121"/>
                  <a:pt x="286" y="121"/>
                  <a:pt x="289" y="125"/>
                </a:cubicBezTo>
                <a:cubicBezTo>
                  <a:pt x="289" y="124"/>
                  <a:pt x="295" y="119"/>
                  <a:pt x="295" y="119"/>
                </a:cubicBezTo>
                <a:cubicBezTo>
                  <a:pt x="298" y="118"/>
                  <a:pt x="301" y="118"/>
                  <a:pt x="303" y="116"/>
                </a:cubicBezTo>
                <a:cubicBezTo>
                  <a:pt x="303" y="115"/>
                  <a:pt x="303" y="110"/>
                  <a:pt x="303" y="110"/>
                </a:cubicBezTo>
                <a:cubicBezTo>
                  <a:pt x="299" y="111"/>
                  <a:pt x="298" y="107"/>
                  <a:pt x="297" y="103"/>
                </a:cubicBezTo>
                <a:cubicBezTo>
                  <a:pt x="297" y="104"/>
                  <a:pt x="297" y="104"/>
                  <a:pt x="296" y="105"/>
                </a:cubicBezTo>
                <a:cubicBezTo>
                  <a:pt x="296" y="102"/>
                  <a:pt x="291" y="104"/>
                  <a:pt x="290" y="104"/>
                </a:cubicBezTo>
                <a:cubicBezTo>
                  <a:pt x="284" y="102"/>
                  <a:pt x="285" y="98"/>
                  <a:pt x="283" y="94"/>
                </a:cubicBezTo>
                <a:cubicBezTo>
                  <a:pt x="282" y="92"/>
                  <a:pt x="279" y="91"/>
                  <a:pt x="278" y="89"/>
                </a:cubicBezTo>
                <a:cubicBezTo>
                  <a:pt x="277" y="87"/>
                  <a:pt x="277" y="84"/>
                  <a:pt x="274" y="84"/>
                </a:cubicBezTo>
                <a:cubicBezTo>
                  <a:pt x="273" y="84"/>
                  <a:pt x="270" y="89"/>
                  <a:pt x="270" y="89"/>
                </a:cubicBezTo>
                <a:cubicBezTo>
                  <a:pt x="267" y="88"/>
                  <a:pt x="266" y="89"/>
                  <a:pt x="265" y="90"/>
                </a:cubicBezTo>
                <a:cubicBezTo>
                  <a:pt x="263" y="91"/>
                  <a:pt x="262" y="91"/>
                  <a:pt x="260" y="92"/>
                </a:cubicBezTo>
                <a:cubicBezTo>
                  <a:pt x="265" y="90"/>
                  <a:pt x="258" y="88"/>
                  <a:pt x="256" y="88"/>
                </a:cubicBezTo>
                <a:cubicBezTo>
                  <a:pt x="260" y="87"/>
                  <a:pt x="258" y="83"/>
                  <a:pt x="256" y="82"/>
                </a:cubicBezTo>
                <a:cubicBezTo>
                  <a:pt x="256" y="82"/>
                  <a:pt x="257" y="82"/>
                  <a:pt x="257" y="82"/>
                </a:cubicBezTo>
                <a:cubicBezTo>
                  <a:pt x="257" y="79"/>
                  <a:pt x="250" y="77"/>
                  <a:pt x="247" y="76"/>
                </a:cubicBezTo>
                <a:cubicBezTo>
                  <a:pt x="245" y="74"/>
                  <a:pt x="233" y="72"/>
                  <a:pt x="231" y="73"/>
                </a:cubicBezTo>
                <a:cubicBezTo>
                  <a:pt x="228" y="75"/>
                  <a:pt x="231" y="80"/>
                  <a:pt x="231" y="83"/>
                </a:cubicBezTo>
                <a:cubicBezTo>
                  <a:pt x="232" y="86"/>
                  <a:pt x="228" y="86"/>
                  <a:pt x="228" y="89"/>
                </a:cubicBezTo>
                <a:cubicBezTo>
                  <a:pt x="228" y="93"/>
                  <a:pt x="236" y="92"/>
                  <a:pt x="234" y="98"/>
                </a:cubicBezTo>
                <a:cubicBezTo>
                  <a:pt x="233" y="102"/>
                  <a:pt x="228" y="102"/>
                  <a:pt x="226" y="105"/>
                </a:cubicBezTo>
                <a:cubicBezTo>
                  <a:pt x="224" y="108"/>
                  <a:pt x="227" y="112"/>
                  <a:pt x="229" y="114"/>
                </a:cubicBezTo>
                <a:cubicBezTo>
                  <a:pt x="231" y="115"/>
                  <a:pt x="225" y="118"/>
                  <a:pt x="224" y="118"/>
                </a:cubicBezTo>
                <a:cubicBezTo>
                  <a:pt x="220" y="120"/>
                  <a:pt x="217" y="114"/>
                  <a:pt x="216" y="110"/>
                </a:cubicBezTo>
                <a:cubicBezTo>
                  <a:pt x="215" y="108"/>
                  <a:pt x="215" y="104"/>
                  <a:pt x="212" y="103"/>
                </a:cubicBezTo>
                <a:cubicBezTo>
                  <a:pt x="210" y="102"/>
                  <a:pt x="206" y="102"/>
                  <a:pt x="205" y="103"/>
                </a:cubicBezTo>
                <a:cubicBezTo>
                  <a:pt x="203" y="99"/>
                  <a:pt x="198" y="98"/>
                  <a:pt x="194" y="97"/>
                </a:cubicBezTo>
                <a:cubicBezTo>
                  <a:pt x="189" y="95"/>
                  <a:pt x="185" y="95"/>
                  <a:pt x="180" y="96"/>
                </a:cubicBezTo>
                <a:cubicBezTo>
                  <a:pt x="181" y="95"/>
                  <a:pt x="179" y="88"/>
                  <a:pt x="175" y="89"/>
                </a:cubicBezTo>
                <a:cubicBezTo>
                  <a:pt x="176" y="86"/>
                  <a:pt x="176" y="84"/>
                  <a:pt x="176" y="81"/>
                </a:cubicBezTo>
                <a:cubicBezTo>
                  <a:pt x="177" y="79"/>
                  <a:pt x="178" y="77"/>
                  <a:pt x="179" y="75"/>
                </a:cubicBezTo>
                <a:cubicBezTo>
                  <a:pt x="180" y="74"/>
                  <a:pt x="185" y="69"/>
                  <a:pt x="183" y="68"/>
                </a:cubicBezTo>
                <a:cubicBezTo>
                  <a:pt x="188" y="69"/>
                  <a:pt x="193" y="69"/>
                  <a:pt x="196" y="66"/>
                </a:cubicBezTo>
                <a:cubicBezTo>
                  <a:pt x="198" y="63"/>
                  <a:pt x="199" y="60"/>
                  <a:pt x="202" y="57"/>
                </a:cubicBezTo>
                <a:cubicBezTo>
                  <a:pt x="205" y="53"/>
                  <a:pt x="209" y="58"/>
                  <a:pt x="212" y="58"/>
                </a:cubicBezTo>
                <a:cubicBezTo>
                  <a:pt x="217" y="59"/>
                  <a:pt x="217" y="53"/>
                  <a:pt x="214" y="51"/>
                </a:cubicBezTo>
                <a:cubicBezTo>
                  <a:pt x="218" y="51"/>
                  <a:pt x="215" y="45"/>
                  <a:pt x="213" y="44"/>
                </a:cubicBezTo>
                <a:cubicBezTo>
                  <a:pt x="211" y="43"/>
                  <a:pt x="202" y="46"/>
                  <a:pt x="207" y="47"/>
                </a:cubicBezTo>
                <a:cubicBezTo>
                  <a:pt x="206" y="47"/>
                  <a:pt x="200" y="59"/>
                  <a:pt x="196" y="53"/>
                </a:cubicBezTo>
                <a:cubicBezTo>
                  <a:pt x="195" y="52"/>
                  <a:pt x="195" y="47"/>
                  <a:pt x="193" y="46"/>
                </a:cubicBezTo>
                <a:cubicBezTo>
                  <a:pt x="190" y="46"/>
                  <a:pt x="189" y="49"/>
                  <a:pt x="188" y="50"/>
                </a:cubicBezTo>
                <a:cubicBezTo>
                  <a:pt x="190" y="47"/>
                  <a:pt x="181" y="45"/>
                  <a:pt x="180" y="44"/>
                </a:cubicBezTo>
                <a:cubicBezTo>
                  <a:pt x="183" y="42"/>
                  <a:pt x="180" y="39"/>
                  <a:pt x="178" y="38"/>
                </a:cubicBezTo>
                <a:cubicBezTo>
                  <a:pt x="176" y="36"/>
                  <a:pt x="169" y="35"/>
                  <a:pt x="168" y="37"/>
                </a:cubicBezTo>
                <a:cubicBezTo>
                  <a:pt x="163" y="43"/>
                  <a:pt x="173" y="44"/>
                  <a:pt x="175" y="45"/>
                </a:cubicBezTo>
                <a:cubicBezTo>
                  <a:pt x="176" y="46"/>
                  <a:pt x="179" y="48"/>
                  <a:pt x="177" y="49"/>
                </a:cubicBezTo>
                <a:cubicBezTo>
                  <a:pt x="176" y="50"/>
                  <a:pt x="171" y="51"/>
                  <a:pt x="171" y="52"/>
                </a:cubicBezTo>
                <a:cubicBezTo>
                  <a:pt x="169" y="54"/>
                  <a:pt x="172" y="57"/>
                  <a:pt x="170" y="59"/>
                </a:cubicBezTo>
                <a:cubicBezTo>
                  <a:pt x="168" y="57"/>
                  <a:pt x="168" y="53"/>
                  <a:pt x="166" y="50"/>
                </a:cubicBezTo>
                <a:cubicBezTo>
                  <a:pt x="168" y="53"/>
                  <a:pt x="157" y="52"/>
                  <a:pt x="157" y="52"/>
                </a:cubicBezTo>
                <a:cubicBezTo>
                  <a:pt x="154" y="52"/>
                  <a:pt x="148" y="54"/>
                  <a:pt x="145" y="50"/>
                </a:cubicBezTo>
                <a:cubicBezTo>
                  <a:pt x="144" y="49"/>
                  <a:pt x="144" y="44"/>
                  <a:pt x="146" y="45"/>
                </a:cubicBezTo>
                <a:cubicBezTo>
                  <a:pt x="144" y="43"/>
                  <a:pt x="142" y="41"/>
                  <a:pt x="141" y="40"/>
                </a:cubicBezTo>
                <a:cubicBezTo>
                  <a:pt x="132" y="43"/>
                  <a:pt x="125" y="47"/>
                  <a:pt x="117" y="51"/>
                </a:cubicBezTo>
                <a:cubicBezTo>
                  <a:pt x="118" y="51"/>
                  <a:pt x="119" y="51"/>
                  <a:pt x="120" y="50"/>
                </a:cubicBezTo>
                <a:cubicBezTo>
                  <a:pt x="122" y="50"/>
                  <a:pt x="124" y="48"/>
                  <a:pt x="126" y="47"/>
                </a:cubicBezTo>
                <a:cubicBezTo>
                  <a:pt x="128" y="46"/>
                  <a:pt x="134" y="43"/>
                  <a:pt x="136" y="46"/>
                </a:cubicBezTo>
                <a:cubicBezTo>
                  <a:pt x="137" y="45"/>
                  <a:pt x="137" y="45"/>
                  <a:pt x="138" y="44"/>
                </a:cubicBezTo>
                <a:cubicBezTo>
                  <a:pt x="139" y="46"/>
                  <a:pt x="141" y="48"/>
                  <a:pt x="143" y="51"/>
                </a:cubicBezTo>
                <a:cubicBezTo>
                  <a:pt x="141" y="50"/>
                  <a:pt x="137" y="50"/>
                  <a:pt x="135" y="50"/>
                </a:cubicBezTo>
                <a:cubicBezTo>
                  <a:pt x="133" y="51"/>
                  <a:pt x="130" y="51"/>
                  <a:pt x="130" y="53"/>
                </a:cubicBezTo>
                <a:cubicBezTo>
                  <a:pt x="130" y="55"/>
                  <a:pt x="131" y="57"/>
                  <a:pt x="131" y="58"/>
                </a:cubicBezTo>
                <a:cubicBezTo>
                  <a:pt x="128" y="56"/>
                  <a:pt x="125" y="52"/>
                  <a:pt x="121" y="51"/>
                </a:cubicBezTo>
                <a:cubicBezTo>
                  <a:pt x="119" y="51"/>
                  <a:pt x="117" y="51"/>
                  <a:pt x="115" y="52"/>
                </a:cubicBezTo>
                <a:cubicBezTo>
                  <a:pt x="91" y="65"/>
                  <a:pt x="71" y="84"/>
                  <a:pt x="56" y="107"/>
                </a:cubicBezTo>
                <a:cubicBezTo>
                  <a:pt x="57" y="108"/>
                  <a:pt x="58" y="109"/>
                  <a:pt x="59" y="109"/>
                </a:cubicBezTo>
                <a:cubicBezTo>
                  <a:pt x="62" y="110"/>
                  <a:pt x="59" y="117"/>
                  <a:pt x="64" y="113"/>
                </a:cubicBezTo>
                <a:cubicBezTo>
                  <a:pt x="66" y="115"/>
                  <a:pt x="66" y="116"/>
                  <a:pt x="65" y="118"/>
                </a:cubicBezTo>
                <a:cubicBezTo>
                  <a:pt x="65" y="118"/>
                  <a:pt x="75" y="124"/>
                  <a:pt x="76" y="125"/>
                </a:cubicBezTo>
                <a:cubicBezTo>
                  <a:pt x="78" y="126"/>
                  <a:pt x="80" y="128"/>
                  <a:pt x="81" y="130"/>
                </a:cubicBezTo>
                <a:cubicBezTo>
                  <a:pt x="82" y="132"/>
                  <a:pt x="80" y="134"/>
                  <a:pt x="79" y="135"/>
                </a:cubicBezTo>
                <a:cubicBezTo>
                  <a:pt x="78" y="134"/>
                  <a:pt x="75" y="130"/>
                  <a:pt x="74" y="131"/>
                </a:cubicBezTo>
                <a:cubicBezTo>
                  <a:pt x="73" y="133"/>
                  <a:pt x="74" y="139"/>
                  <a:pt x="77" y="139"/>
                </a:cubicBezTo>
                <a:cubicBezTo>
                  <a:pt x="73" y="139"/>
                  <a:pt x="75" y="155"/>
                  <a:pt x="74" y="158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73" y="161"/>
                  <a:pt x="76" y="173"/>
                  <a:pt x="81" y="172"/>
                </a:cubicBezTo>
                <a:cubicBezTo>
                  <a:pt x="78" y="172"/>
                  <a:pt x="87" y="184"/>
                  <a:pt x="88" y="185"/>
                </a:cubicBezTo>
                <a:cubicBezTo>
                  <a:pt x="91" y="187"/>
                  <a:pt x="95" y="188"/>
                  <a:pt x="97" y="192"/>
                </a:cubicBezTo>
                <a:cubicBezTo>
                  <a:pt x="100" y="195"/>
                  <a:pt x="100" y="201"/>
                  <a:pt x="103" y="203"/>
                </a:cubicBezTo>
                <a:cubicBezTo>
                  <a:pt x="102" y="206"/>
                  <a:pt x="108" y="210"/>
                  <a:pt x="108" y="214"/>
                </a:cubicBezTo>
                <a:cubicBezTo>
                  <a:pt x="108" y="214"/>
                  <a:pt x="107" y="214"/>
                  <a:pt x="107" y="215"/>
                </a:cubicBezTo>
                <a:cubicBezTo>
                  <a:pt x="108" y="218"/>
                  <a:pt x="113" y="218"/>
                  <a:pt x="115" y="221"/>
                </a:cubicBezTo>
                <a:cubicBezTo>
                  <a:pt x="116" y="223"/>
                  <a:pt x="115" y="228"/>
                  <a:pt x="118" y="227"/>
                </a:cubicBezTo>
                <a:cubicBezTo>
                  <a:pt x="118" y="222"/>
                  <a:pt x="115" y="216"/>
                  <a:pt x="112" y="212"/>
                </a:cubicBezTo>
                <a:cubicBezTo>
                  <a:pt x="110" y="209"/>
                  <a:pt x="109" y="207"/>
                  <a:pt x="108" y="204"/>
                </a:cubicBezTo>
                <a:cubicBezTo>
                  <a:pt x="106" y="202"/>
                  <a:pt x="106" y="199"/>
                  <a:pt x="105" y="197"/>
                </a:cubicBezTo>
                <a:cubicBezTo>
                  <a:pt x="106" y="197"/>
                  <a:pt x="112" y="199"/>
                  <a:pt x="111" y="200"/>
                </a:cubicBezTo>
                <a:cubicBezTo>
                  <a:pt x="109" y="205"/>
                  <a:pt x="119" y="214"/>
                  <a:pt x="122" y="217"/>
                </a:cubicBezTo>
                <a:cubicBezTo>
                  <a:pt x="123" y="218"/>
                  <a:pt x="128" y="225"/>
                  <a:pt x="125" y="225"/>
                </a:cubicBezTo>
                <a:cubicBezTo>
                  <a:pt x="129" y="225"/>
                  <a:pt x="133" y="230"/>
                  <a:pt x="135" y="233"/>
                </a:cubicBezTo>
                <a:cubicBezTo>
                  <a:pt x="137" y="236"/>
                  <a:pt x="136" y="241"/>
                  <a:pt x="138" y="245"/>
                </a:cubicBezTo>
                <a:cubicBezTo>
                  <a:pt x="139" y="250"/>
                  <a:pt x="146" y="252"/>
                  <a:pt x="150" y="255"/>
                </a:cubicBezTo>
                <a:cubicBezTo>
                  <a:pt x="154" y="256"/>
                  <a:pt x="157" y="259"/>
                  <a:pt x="160" y="260"/>
                </a:cubicBezTo>
                <a:cubicBezTo>
                  <a:pt x="166" y="262"/>
                  <a:pt x="167" y="260"/>
                  <a:pt x="171" y="260"/>
                </a:cubicBezTo>
                <a:cubicBezTo>
                  <a:pt x="178" y="259"/>
                  <a:pt x="179" y="266"/>
                  <a:pt x="184" y="269"/>
                </a:cubicBezTo>
                <a:cubicBezTo>
                  <a:pt x="187" y="270"/>
                  <a:pt x="194" y="273"/>
                  <a:pt x="198" y="271"/>
                </a:cubicBezTo>
                <a:cubicBezTo>
                  <a:pt x="196" y="272"/>
                  <a:pt x="203" y="282"/>
                  <a:pt x="204" y="283"/>
                </a:cubicBezTo>
                <a:cubicBezTo>
                  <a:pt x="206" y="286"/>
                  <a:pt x="210" y="287"/>
                  <a:pt x="213" y="290"/>
                </a:cubicBezTo>
                <a:cubicBezTo>
                  <a:pt x="213" y="290"/>
                  <a:pt x="214" y="289"/>
                  <a:pt x="214" y="288"/>
                </a:cubicBezTo>
                <a:cubicBezTo>
                  <a:pt x="213" y="291"/>
                  <a:pt x="218" y="296"/>
                  <a:pt x="221" y="296"/>
                </a:cubicBezTo>
                <a:cubicBezTo>
                  <a:pt x="223" y="295"/>
                  <a:pt x="224" y="290"/>
                  <a:pt x="224" y="288"/>
                </a:cubicBezTo>
                <a:cubicBezTo>
                  <a:pt x="219" y="290"/>
                  <a:pt x="215" y="288"/>
                  <a:pt x="212" y="283"/>
                </a:cubicBezTo>
                <a:cubicBezTo>
                  <a:pt x="211" y="282"/>
                  <a:pt x="207" y="275"/>
                  <a:pt x="211" y="275"/>
                </a:cubicBezTo>
                <a:cubicBezTo>
                  <a:pt x="216" y="275"/>
                  <a:pt x="212" y="271"/>
                  <a:pt x="212" y="268"/>
                </a:cubicBezTo>
                <a:cubicBezTo>
                  <a:pt x="211" y="264"/>
                  <a:pt x="208" y="262"/>
                  <a:pt x="206" y="259"/>
                </a:cubicBezTo>
                <a:cubicBezTo>
                  <a:pt x="205" y="262"/>
                  <a:pt x="200" y="261"/>
                  <a:pt x="198" y="259"/>
                </a:cubicBezTo>
                <a:cubicBezTo>
                  <a:pt x="198" y="259"/>
                  <a:pt x="197" y="261"/>
                  <a:pt x="197" y="262"/>
                </a:cubicBezTo>
                <a:cubicBezTo>
                  <a:pt x="196" y="262"/>
                  <a:pt x="195" y="262"/>
                  <a:pt x="194" y="261"/>
                </a:cubicBezTo>
                <a:cubicBezTo>
                  <a:pt x="194" y="258"/>
                  <a:pt x="194" y="255"/>
                  <a:pt x="195" y="251"/>
                </a:cubicBezTo>
                <a:cubicBezTo>
                  <a:pt x="196" y="247"/>
                  <a:pt x="205" y="238"/>
                  <a:pt x="194" y="239"/>
                </a:cubicBezTo>
                <a:cubicBezTo>
                  <a:pt x="190" y="239"/>
                  <a:pt x="188" y="240"/>
                  <a:pt x="187" y="244"/>
                </a:cubicBezTo>
                <a:cubicBezTo>
                  <a:pt x="186" y="247"/>
                  <a:pt x="186" y="249"/>
                  <a:pt x="183" y="251"/>
                </a:cubicBezTo>
                <a:cubicBezTo>
                  <a:pt x="181" y="252"/>
                  <a:pt x="173" y="251"/>
                  <a:pt x="171" y="250"/>
                </a:cubicBezTo>
                <a:cubicBezTo>
                  <a:pt x="166" y="247"/>
                  <a:pt x="163" y="239"/>
                  <a:pt x="163" y="234"/>
                </a:cubicBezTo>
                <a:cubicBezTo>
                  <a:pt x="163" y="227"/>
                  <a:pt x="166" y="221"/>
                  <a:pt x="163" y="215"/>
                </a:cubicBezTo>
                <a:cubicBezTo>
                  <a:pt x="164" y="213"/>
                  <a:pt x="166" y="211"/>
                  <a:pt x="168" y="210"/>
                </a:cubicBezTo>
                <a:cubicBezTo>
                  <a:pt x="169" y="209"/>
                  <a:pt x="171" y="210"/>
                  <a:pt x="172" y="207"/>
                </a:cubicBezTo>
                <a:cubicBezTo>
                  <a:pt x="171" y="207"/>
                  <a:pt x="170" y="206"/>
                  <a:pt x="170" y="206"/>
                </a:cubicBezTo>
                <a:cubicBezTo>
                  <a:pt x="173" y="208"/>
                  <a:pt x="180" y="203"/>
                  <a:pt x="184" y="206"/>
                </a:cubicBezTo>
                <a:cubicBezTo>
                  <a:pt x="186" y="207"/>
                  <a:pt x="188" y="208"/>
                  <a:pt x="189" y="205"/>
                </a:cubicBezTo>
                <a:cubicBezTo>
                  <a:pt x="189" y="205"/>
                  <a:pt x="187" y="202"/>
                  <a:pt x="188" y="200"/>
                </a:cubicBezTo>
                <a:cubicBezTo>
                  <a:pt x="189" y="204"/>
                  <a:pt x="192" y="205"/>
                  <a:pt x="196" y="202"/>
                </a:cubicBezTo>
                <a:cubicBezTo>
                  <a:pt x="197" y="203"/>
                  <a:pt x="201" y="203"/>
                  <a:pt x="204" y="204"/>
                </a:cubicBezTo>
                <a:cubicBezTo>
                  <a:pt x="207" y="206"/>
                  <a:pt x="207" y="209"/>
                  <a:pt x="211" y="205"/>
                </a:cubicBezTo>
                <a:cubicBezTo>
                  <a:pt x="213" y="208"/>
                  <a:pt x="213" y="208"/>
                  <a:pt x="214" y="211"/>
                </a:cubicBezTo>
                <a:cubicBezTo>
                  <a:pt x="214" y="214"/>
                  <a:pt x="216" y="221"/>
                  <a:pt x="218" y="222"/>
                </a:cubicBezTo>
                <a:cubicBezTo>
                  <a:pt x="224" y="225"/>
                  <a:pt x="222" y="217"/>
                  <a:pt x="222" y="214"/>
                </a:cubicBezTo>
                <a:cubicBezTo>
                  <a:pt x="222" y="213"/>
                  <a:pt x="222" y="205"/>
                  <a:pt x="221" y="205"/>
                </a:cubicBezTo>
                <a:cubicBezTo>
                  <a:pt x="213" y="203"/>
                  <a:pt x="216" y="197"/>
                  <a:pt x="221" y="193"/>
                </a:cubicBezTo>
                <a:cubicBezTo>
                  <a:pt x="222" y="192"/>
                  <a:pt x="227" y="190"/>
                  <a:pt x="230" y="188"/>
                </a:cubicBezTo>
                <a:cubicBezTo>
                  <a:pt x="232" y="186"/>
                  <a:pt x="235" y="183"/>
                  <a:pt x="234" y="179"/>
                </a:cubicBezTo>
                <a:cubicBezTo>
                  <a:pt x="235" y="179"/>
                  <a:pt x="236" y="178"/>
                  <a:pt x="236" y="177"/>
                </a:cubicBezTo>
                <a:cubicBezTo>
                  <a:pt x="236" y="177"/>
                  <a:pt x="233" y="174"/>
                  <a:pt x="232" y="175"/>
                </a:cubicBezTo>
                <a:cubicBezTo>
                  <a:pt x="234" y="174"/>
                  <a:pt x="234" y="172"/>
                  <a:pt x="233" y="171"/>
                </a:cubicBezTo>
                <a:cubicBezTo>
                  <a:pt x="235" y="169"/>
                  <a:pt x="234" y="166"/>
                  <a:pt x="236" y="165"/>
                </a:cubicBezTo>
                <a:cubicBezTo>
                  <a:pt x="239" y="169"/>
                  <a:pt x="245" y="165"/>
                  <a:pt x="242" y="162"/>
                </a:cubicBezTo>
                <a:cubicBezTo>
                  <a:pt x="244" y="158"/>
                  <a:pt x="250" y="160"/>
                  <a:pt x="252" y="157"/>
                </a:cubicBezTo>
                <a:cubicBezTo>
                  <a:pt x="255" y="158"/>
                  <a:pt x="253" y="153"/>
                  <a:pt x="255" y="150"/>
                </a:cubicBezTo>
                <a:cubicBezTo>
                  <a:pt x="256" y="148"/>
                  <a:pt x="259" y="148"/>
                  <a:pt x="262" y="147"/>
                </a:cubicBezTo>
                <a:cubicBezTo>
                  <a:pt x="262" y="147"/>
                  <a:pt x="268" y="143"/>
                  <a:pt x="266" y="143"/>
                </a:cubicBezTo>
                <a:cubicBezTo>
                  <a:pt x="270" y="144"/>
                  <a:pt x="279" y="139"/>
                  <a:pt x="272" y="135"/>
                </a:cubicBezTo>
                <a:cubicBezTo>
                  <a:pt x="273" y="133"/>
                  <a:pt x="270" y="132"/>
                  <a:pt x="268" y="132"/>
                </a:cubicBezTo>
                <a:cubicBezTo>
                  <a:pt x="269" y="131"/>
                  <a:pt x="272" y="132"/>
                  <a:pt x="273" y="131"/>
                </a:cubicBezTo>
                <a:cubicBezTo>
                  <a:pt x="276" y="129"/>
                  <a:pt x="274" y="128"/>
                  <a:pt x="271" y="127"/>
                </a:cubicBezTo>
                <a:cubicBezTo>
                  <a:pt x="268" y="126"/>
                  <a:pt x="263" y="128"/>
                  <a:pt x="261" y="130"/>
                </a:cubicBezTo>
                <a:cubicBezTo>
                  <a:pt x="259" y="132"/>
                  <a:pt x="257" y="134"/>
                  <a:pt x="255" y="135"/>
                </a:cubicBezTo>
                <a:close/>
                <a:moveTo>
                  <a:pt x="308" y="302"/>
                </a:moveTo>
                <a:cubicBezTo>
                  <a:pt x="306" y="301"/>
                  <a:pt x="303" y="301"/>
                  <a:pt x="301" y="300"/>
                </a:cubicBezTo>
                <a:cubicBezTo>
                  <a:pt x="299" y="300"/>
                  <a:pt x="298" y="299"/>
                  <a:pt x="295" y="298"/>
                </a:cubicBezTo>
                <a:cubicBezTo>
                  <a:pt x="296" y="293"/>
                  <a:pt x="290" y="292"/>
                  <a:pt x="287" y="289"/>
                </a:cubicBezTo>
                <a:cubicBezTo>
                  <a:pt x="284" y="287"/>
                  <a:pt x="282" y="284"/>
                  <a:pt x="277" y="285"/>
                </a:cubicBezTo>
                <a:cubicBezTo>
                  <a:pt x="276" y="285"/>
                  <a:pt x="271" y="287"/>
                  <a:pt x="272" y="288"/>
                </a:cubicBezTo>
                <a:cubicBezTo>
                  <a:pt x="269" y="285"/>
                  <a:pt x="268" y="284"/>
                  <a:pt x="263" y="282"/>
                </a:cubicBezTo>
                <a:cubicBezTo>
                  <a:pt x="259" y="281"/>
                  <a:pt x="257" y="276"/>
                  <a:pt x="253" y="281"/>
                </a:cubicBezTo>
                <a:cubicBezTo>
                  <a:pt x="251" y="283"/>
                  <a:pt x="252" y="286"/>
                  <a:pt x="251" y="288"/>
                </a:cubicBezTo>
                <a:cubicBezTo>
                  <a:pt x="247" y="285"/>
                  <a:pt x="254" y="282"/>
                  <a:pt x="251" y="279"/>
                </a:cubicBezTo>
                <a:cubicBezTo>
                  <a:pt x="248" y="275"/>
                  <a:pt x="243" y="281"/>
                  <a:pt x="240" y="282"/>
                </a:cubicBezTo>
                <a:cubicBezTo>
                  <a:pt x="239" y="284"/>
                  <a:pt x="237" y="284"/>
                  <a:pt x="236" y="286"/>
                </a:cubicBezTo>
                <a:cubicBezTo>
                  <a:pt x="235" y="287"/>
                  <a:pt x="234" y="290"/>
                  <a:pt x="233" y="291"/>
                </a:cubicBezTo>
                <a:cubicBezTo>
                  <a:pt x="233" y="289"/>
                  <a:pt x="228" y="290"/>
                  <a:pt x="228" y="288"/>
                </a:cubicBezTo>
                <a:cubicBezTo>
                  <a:pt x="229" y="294"/>
                  <a:pt x="229" y="301"/>
                  <a:pt x="230" y="307"/>
                </a:cubicBezTo>
                <a:cubicBezTo>
                  <a:pt x="231" y="310"/>
                  <a:pt x="230" y="316"/>
                  <a:pt x="227" y="319"/>
                </a:cubicBezTo>
                <a:cubicBezTo>
                  <a:pt x="224" y="321"/>
                  <a:pt x="221" y="324"/>
                  <a:pt x="220" y="329"/>
                </a:cubicBezTo>
                <a:cubicBezTo>
                  <a:pt x="220" y="332"/>
                  <a:pt x="220" y="334"/>
                  <a:pt x="223" y="335"/>
                </a:cubicBezTo>
                <a:cubicBezTo>
                  <a:pt x="223" y="339"/>
                  <a:pt x="219" y="342"/>
                  <a:pt x="219" y="346"/>
                </a:cubicBezTo>
                <a:cubicBezTo>
                  <a:pt x="219" y="346"/>
                  <a:pt x="220" y="348"/>
                  <a:pt x="220" y="350"/>
                </a:cubicBezTo>
                <a:cubicBezTo>
                  <a:pt x="254" y="344"/>
                  <a:pt x="285" y="327"/>
                  <a:pt x="308" y="302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15" name="Oval 17"/>
          <p:cNvSpPr/>
          <p:nvPr/>
        </p:nvSpPr>
        <p:spPr>
          <a:xfrm>
            <a:off x="3609735" y="3661887"/>
            <a:ext cx="266577" cy="266577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txBody>
          <a:bodyPr/>
          <a:lstStyle/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6" name="Oval 18"/>
          <p:cNvSpPr/>
          <p:nvPr/>
        </p:nvSpPr>
        <p:spPr>
          <a:xfrm>
            <a:off x="4808694" y="3661887"/>
            <a:ext cx="266577" cy="266577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txBody>
          <a:bodyPr/>
          <a:lstStyle/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7" name="Oval 19"/>
          <p:cNvSpPr/>
          <p:nvPr/>
        </p:nvSpPr>
        <p:spPr>
          <a:xfrm>
            <a:off x="5989897" y="3661887"/>
            <a:ext cx="266577" cy="266577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txBody>
          <a:bodyPr/>
          <a:lstStyle/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8" name="Oval 20"/>
          <p:cNvSpPr/>
          <p:nvPr/>
        </p:nvSpPr>
        <p:spPr>
          <a:xfrm>
            <a:off x="7171100" y="3661887"/>
            <a:ext cx="266577" cy="266577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txBody>
          <a:bodyPr/>
          <a:lstStyle/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9" name="Oval 21"/>
          <p:cNvSpPr/>
          <p:nvPr/>
        </p:nvSpPr>
        <p:spPr>
          <a:xfrm>
            <a:off x="8370060" y="3661887"/>
            <a:ext cx="266577" cy="266577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txBody>
          <a:bodyPr/>
          <a:lstStyle/>
          <a:p>
            <a:endParaRPr lang="en-US" dirty="0">
              <a:solidFill>
                <a:schemeClr val="bg1"/>
              </a:solidFill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5039259" y="5039261"/>
            <a:ext cx="2112424" cy="709995"/>
            <a:chOff x="2759586" y="4430434"/>
            <a:chExt cx="2112424" cy="709995"/>
          </a:xfrm>
        </p:grpSpPr>
        <p:sp>
          <p:nvSpPr>
            <p:cNvPr id="21" name="TextBox 13"/>
            <p:cNvSpPr txBox="1"/>
            <p:nvPr/>
          </p:nvSpPr>
          <p:spPr>
            <a:xfrm>
              <a:off x="3159358" y="4430434"/>
              <a:ext cx="1312880" cy="27001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TextBox 13"/>
            <p:cNvSpPr txBox="1"/>
            <p:nvPr/>
          </p:nvSpPr>
          <p:spPr>
            <a:xfrm>
              <a:off x="2759586" y="4716339"/>
              <a:ext cx="2112424" cy="42409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2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3" name="TextBox 13"/>
          <p:cNvSpPr txBox="1"/>
          <p:nvPr/>
        </p:nvSpPr>
        <p:spPr>
          <a:xfrm>
            <a:off x="1729138" y="4087288"/>
            <a:ext cx="1400062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13"/>
          <p:cNvSpPr txBox="1"/>
          <p:nvPr/>
        </p:nvSpPr>
        <p:spPr>
          <a:xfrm>
            <a:off x="795201" y="4373193"/>
            <a:ext cx="2333999" cy="4240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3"/>
          <p:cNvSpPr txBox="1"/>
          <p:nvPr/>
        </p:nvSpPr>
        <p:spPr>
          <a:xfrm>
            <a:off x="9061743" y="4077734"/>
            <a:ext cx="1400062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13"/>
          <p:cNvSpPr txBox="1"/>
          <p:nvPr/>
        </p:nvSpPr>
        <p:spPr>
          <a:xfrm>
            <a:off x="9061743" y="4363639"/>
            <a:ext cx="2333999" cy="4240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038842" y="2793066"/>
            <a:ext cx="41143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smtClean="0">
                <a:solidFill>
                  <a:srgbClr val="00B0F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Part 04 </a:t>
            </a:r>
            <a:endParaRPr lang="en-US" altLang="zh-CN" sz="4000">
              <a:solidFill>
                <a:srgbClr val="00B0F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38842" y="3664396"/>
            <a:ext cx="41143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>
                <a:solidFill>
                  <a:srgbClr val="00B0F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研究成果与应用</a:t>
            </a:r>
            <a:endParaRPr lang="zh-CN" altLang="en-US" sz="4000">
              <a:solidFill>
                <a:srgbClr val="00B0F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5692140" y="3531432"/>
            <a:ext cx="807720" cy="0"/>
          </a:xfrm>
          <a:prstGeom prst="line">
            <a:avLst/>
          </a:prstGeom>
          <a:ln w="127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/>
          <p:cNvGrpSpPr/>
          <p:nvPr/>
        </p:nvGrpSpPr>
        <p:grpSpPr>
          <a:xfrm>
            <a:off x="2779820" y="3500952"/>
            <a:ext cx="1259022" cy="1034773"/>
            <a:chOff x="3755490" y="2475060"/>
            <a:chExt cx="1565505" cy="1286667"/>
          </a:xfrm>
        </p:grpSpPr>
        <p:pic>
          <p:nvPicPr>
            <p:cNvPr id="7" name="PA_图片 6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3755490" y="2475060"/>
              <a:ext cx="1296450" cy="1286667"/>
            </a:xfrm>
            <a:prstGeom prst="rect">
              <a:avLst/>
            </a:prstGeom>
          </p:spPr>
        </p:pic>
        <p:pic>
          <p:nvPicPr>
            <p:cNvPr id="11" name="PA_图片 6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4358641" y="2653535"/>
              <a:ext cx="962354" cy="955091"/>
            </a:xfrm>
            <a:prstGeom prst="rect">
              <a:avLst/>
            </a:prstGeom>
          </p:spPr>
        </p:pic>
      </p:grpSp>
      <p:grpSp>
        <p:nvGrpSpPr>
          <p:cNvPr id="14" name="组合 13"/>
          <p:cNvGrpSpPr/>
          <p:nvPr/>
        </p:nvGrpSpPr>
        <p:grpSpPr>
          <a:xfrm>
            <a:off x="8153159" y="3500953"/>
            <a:ext cx="1259021" cy="1034773"/>
            <a:chOff x="6871007" y="2475061"/>
            <a:chExt cx="1565504" cy="1286667"/>
          </a:xfrm>
        </p:grpSpPr>
        <p:pic>
          <p:nvPicPr>
            <p:cNvPr id="8" name="PA_图片 9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2"/>
            <a:stretch>
              <a:fillRect/>
            </a:stretch>
          </p:blipFill>
          <p:spPr>
            <a:xfrm flipH="1">
              <a:off x="7140061" y="2475061"/>
              <a:ext cx="1296450" cy="1286667"/>
            </a:xfrm>
            <a:prstGeom prst="rect">
              <a:avLst/>
            </a:prstGeom>
          </p:spPr>
        </p:pic>
        <p:pic>
          <p:nvPicPr>
            <p:cNvPr id="12" name="PA_图片 9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2"/>
            <a:stretch>
              <a:fillRect/>
            </a:stretch>
          </p:blipFill>
          <p:spPr>
            <a:xfrm flipH="1">
              <a:off x="6871007" y="2653536"/>
              <a:ext cx="962354" cy="955091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29661" y="142579"/>
            <a:ext cx="766020" cy="629582"/>
            <a:chOff x="3755490" y="2475060"/>
            <a:chExt cx="1565505" cy="1286667"/>
          </a:xfrm>
          <a:effectLst>
            <a:glow rad="25400">
              <a:srgbClr val="00B0F0">
                <a:alpha val="40000"/>
              </a:srgbClr>
            </a:glow>
          </a:effectLst>
        </p:grpSpPr>
        <p:pic>
          <p:nvPicPr>
            <p:cNvPr id="3" name="PA_图片 6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3755490" y="2475060"/>
              <a:ext cx="1296450" cy="1286667"/>
            </a:xfrm>
            <a:prstGeom prst="rect">
              <a:avLst/>
            </a:prstGeom>
          </p:spPr>
        </p:pic>
        <p:pic>
          <p:nvPicPr>
            <p:cNvPr id="4" name="PA_图片 6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2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4358641" y="2653535"/>
              <a:ext cx="962354" cy="955091"/>
            </a:xfrm>
            <a:prstGeom prst="rect">
              <a:avLst/>
            </a:prstGeom>
          </p:spPr>
        </p:pic>
      </p:grpSp>
      <p:sp>
        <p:nvSpPr>
          <p:cNvPr id="5" name="文本框 4"/>
          <p:cNvSpPr txBox="1"/>
          <p:nvPr/>
        </p:nvSpPr>
        <p:spPr>
          <a:xfrm>
            <a:off x="995681" y="257315"/>
            <a:ext cx="243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00B0F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点击此处添加标题</a:t>
            </a:r>
            <a:endParaRPr lang="zh-CN" altLang="en-US" sz="2000" dirty="0">
              <a:solidFill>
                <a:srgbClr val="00B0F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" name="Rectangle 37"/>
          <p:cNvSpPr/>
          <p:nvPr/>
        </p:nvSpPr>
        <p:spPr>
          <a:xfrm>
            <a:off x="2001520" y="2531225"/>
            <a:ext cx="2433517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TextBox 24"/>
          <p:cNvSpPr txBox="1"/>
          <p:nvPr/>
        </p:nvSpPr>
        <p:spPr>
          <a:xfrm>
            <a:off x="2849165" y="2198907"/>
            <a:ext cx="1585872" cy="3623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Rectangle 38"/>
          <p:cNvSpPr/>
          <p:nvPr/>
        </p:nvSpPr>
        <p:spPr>
          <a:xfrm>
            <a:off x="2001520" y="4138991"/>
            <a:ext cx="2433517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25"/>
          <p:cNvSpPr txBox="1"/>
          <p:nvPr/>
        </p:nvSpPr>
        <p:spPr>
          <a:xfrm>
            <a:off x="2908597" y="3779616"/>
            <a:ext cx="1526440" cy="3623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Rectangle 39"/>
          <p:cNvSpPr/>
          <p:nvPr/>
        </p:nvSpPr>
        <p:spPr>
          <a:xfrm>
            <a:off x="7736643" y="3224478"/>
            <a:ext cx="2453837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26"/>
          <p:cNvSpPr txBox="1"/>
          <p:nvPr/>
        </p:nvSpPr>
        <p:spPr>
          <a:xfrm>
            <a:off x="7736643" y="2857753"/>
            <a:ext cx="1599234" cy="3623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Rectangle 40"/>
          <p:cNvSpPr/>
          <p:nvPr/>
        </p:nvSpPr>
        <p:spPr>
          <a:xfrm>
            <a:off x="7736643" y="4796839"/>
            <a:ext cx="2453837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27"/>
          <p:cNvSpPr txBox="1"/>
          <p:nvPr/>
        </p:nvSpPr>
        <p:spPr>
          <a:xfrm>
            <a:off x="7736643" y="4412673"/>
            <a:ext cx="1636629" cy="3623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Round Diagonal Corner Rectangle 1"/>
          <p:cNvSpPr/>
          <p:nvPr/>
        </p:nvSpPr>
        <p:spPr>
          <a:xfrm>
            <a:off x="6091441" y="2798991"/>
            <a:ext cx="1304042" cy="1240208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ound Diagonal Corner Rectangle 32"/>
          <p:cNvSpPr/>
          <p:nvPr/>
        </p:nvSpPr>
        <p:spPr>
          <a:xfrm>
            <a:off x="4796518" y="3419095"/>
            <a:ext cx="1304042" cy="1240208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ound Diagonal Corner Rectangle 33"/>
          <p:cNvSpPr/>
          <p:nvPr/>
        </p:nvSpPr>
        <p:spPr>
          <a:xfrm rot="5400000">
            <a:off x="4828436" y="2147927"/>
            <a:ext cx="1304042" cy="1240208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ound Diagonal Corner Rectangle 34"/>
          <p:cNvSpPr/>
          <p:nvPr/>
        </p:nvSpPr>
        <p:spPr>
          <a:xfrm rot="5400000">
            <a:off x="6068643" y="4071116"/>
            <a:ext cx="1304042" cy="1240208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Freeform 12"/>
          <p:cNvSpPr>
            <a:spLocks noEditPoints="1"/>
          </p:cNvSpPr>
          <p:nvPr/>
        </p:nvSpPr>
        <p:spPr bwMode="auto">
          <a:xfrm>
            <a:off x="5215253" y="2481854"/>
            <a:ext cx="536489" cy="536489"/>
          </a:xfrm>
          <a:custGeom>
            <a:avLst/>
            <a:gdLst/>
            <a:ahLst/>
            <a:cxnLst>
              <a:cxn ang="0">
                <a:pos x="72" y="36"/>
              </a:cxn>
              <a:cxn ang="0">
                <a:pos x="36" y="72"/>
              </a:cxn>
              <a:cxn ang="0">
                <a:pos x="0" y="36"/>
              </a:cxn>
              <a:cxn ang="0">
                <a:pos x="36" y="0"/>
              </a:cxn>
              <a:cxn ang="0">
                <a:pos x="72" y="36"/>
              </a:cxn>
              <a:cxn ang="0">
                <a:pos x="16" y="43"/>
              </a:cxn>
              <a:cxn ang="0">
                <a:pos x="15" y="36"/>
              </a:cxn>
              <a:cxn ang="0">
                <a:pos x="16" y="30"/>
              </a:cxn>
              <a:cxn ang="0">
                <a:pos x="9" y="22"/>
              </a:cxn>
              <a:cxn ang="0">
                <a:pos x="5" y="36"/>
              </a:cxn>
              <a:cxn ang="0">
                <a:pos x="9" y="51"/>
              </a:cxn>
              <a:cxn ang="0">
                <a:pos x="16" y="43"/>
              </a:cxn>
              <a:cxn ang="0">
                <a:pos x="51" y="36"/>
              </a:cxn>
              <a:cxn ang="0">
                <a:pos x="36" y="21"/>
              </a:cxn>
              <a:cxn ang="0">
                <a:pos x="20" y="36"/>
              </a:cxn>
              <a:cxn ang="0">
                <a:pos x="36" y="52"/>
              </a:cxn>
              <a:cxn ang="0">
                <a:pos x="51" y="36"/>
              </a:cxn>
              <a:cxn ang="0">
                <a:pos x="21" y="9"/>
              </a:cxn>
              <a:cxn ang="0">
                <a:pos x="29" y="17"/>
              </a:cxn>
              <a:cxn ang="0">
                <a:pos x="36" y="16"/>
              </a:cxn>
              <a:cxn ang="0">
                <a:pos x="42" y="17"/>
              </a:cxn>
              <a:cxn ang="0">
                <a:pos x="50" y="9"/>
              </a:cxn>
              <a:cxn ang="0">
                <a:pos x="36" y="5"/>
              </a:cxn>
              <a:cxn ang="0">
                <a:pos x="21" y="9"/>
              </a:cxn>
              <a:cxn ang="0">
                <a:pos x="50" y="64"/>
              </a:cxn>
              <a:cxn ang="0">
                <a:pos x="42" y="56"/>
              </a:cxn>
              <a:cxn ang="0">
                <a:pos x="36" y="57"/>
              </a:cxn>
              <a:cxn ang="0">
                <a:pos x="29" y="56"/>
              </a:cxn>
              <a:cxn ang="0">
                <a:pos x="21" y="64"/>
              </a:cxn>
              <a:cxn ang="0">
                <a:pos x="36" y="67"/>
              </a:cxn>
              <a:cxn ang="0">
                <a:pos x="50" y="64"/>
              </a:cxn>
              <a:cxn ang="0">
                <a:pos x="63" y="51"/>
              </a:cxn>
              <a:cxn ang="0">
                <a:pos x="67" y="36"/>
              </a:cxn>
              <a:cxn ang="0">
                <a:pos x="63" y="22"/>
              </a:cxn>
              <a:cxn ang="0">
                <a:pos x="55" y="30"/>
              </a:cxn>
              <a:cxn ang="0">
                <a:pos x="56" y="36"/>
              </a:cxn>
              <a:cxn ang="0">
                <a:pos x="55" y="43"/>
              </a:cxn>
              <a:cxn ang="0">
                <a:pos x="63" y="51"/>
              </a:cxn>
            </a:cxnLst>
            <a:rect l="0" t="0" r="r" b="b"/>
            <a:pathLst>
              <a:path w="72" h="72">
                <a:moveTo>
                  <a:pt x="72" y="36"/>
                </a:moveTo>
                <a:cubicBezTo>
                  <a:pt x="72" y="56"/>
                  <a:pt x="56" y="72"/>
                  <a:pt x="36" y="72"/>
                </a:cubicBezTo>
                <a:cubicBezTo>
                  <a:pt x="16" y="72"/>
                  <a:pt x="0" y="56"/>
                  <a:pt x="0" y="36"/>
                </a:cubicBezTo>
                <a:cubicBezTo>
                  <a:pt x="0" y="16"/>
                  <a:pt x="16" y="0"/>
                  <a:pt x="36" y="0"/>
                </a:cubicBezTo>
                <a:cubicBezTo>
                  <a:pt x="56" y="0"/>
                  <a:pt x="72" y="16"/>
                  <a:pt x="72" y="36"/>
                </a:cubicBezTo>
                <a:close/>
                <a:moveTo>
                  <a:pt x="16" y="43"/>
                </a:moveTo>
                <a:cubicBezTo>
                  <a:pt x="16" y="41"/>
                  <a:pt x="15" y="39"/>
                  <a:pt x="15" y="36"/>
                </a:cubicBezTo>
                <a:cubicBezTo>
                  <a:pt x="15" y="34"/>
                  <a:pt x="16" y="32"/>
                  <a:pt x="16" y="30"/>
                </a:cubicBezTo>
                <a:cubicBezTo>
                  <a:pt x="9" y="22"/>
                  <a:pt x="9" y="22"/>
                  <a:pt x="9" y="22"/>
                </a:cubicBezTo>
                <a:cubicBezTo>
                  <a:pt x="6" y="26"/>
                  <a:pt x="5" y="31"/>
                  <a:pt x="5" y="36"/>
                </a:cubicBezTo>
                <a:cubicBezTo>
                  <a:pt x="5" y="42"/>
                  <a:pt x="6" y="46"/>
                  <a:pt x="9" y="51"/>
                </a:cubicBezTo>
                <a:lnTo>
                  <a:pt x="16" y="43"/>
                </a:lnTo>
                <a:close/>
                <a:moveTo>
                  <a:pt x="51" y="36"/>
                </a:moveTo>
                <a:cubicBezTo>
                  <a:pt x="51" y="28"/>
                  <a:pt x="44" y="21"/>
                  <a:pt x="36" y="21"/>
                </a:cubicBezTo>
                <a:cubicBezTo>
                  <a:pt x="27" y="21"/>
                  <a:pt x="20" y="28"/>
                  <a:pt x="20" y="36"/>
                </a:cubicBezTo>
                <a:cubicBezTo>
                  <a:pt x="20" y="45"/>
                  <a:pt x="27" y="52"/>
                  <a:pt x="36" y="52"/>
                </a:cubicBezTo>
                <a:cubicBezTo>
                  <a:pt x="44" y="52"/>
                  <a:pt x="51" y="45"/>
                  <a:pt x="51" y="36"/>
                </a:cubicBezTo>
                <a:close/>
                <a:moveTo>
                  <a:pt x="21" y="9"/>
                </a:moveTo>
                <a:cubicBezTo>
                  <a:pt x="29" y="17"/>
                  <a:pt x="29" y="17"/>
                  <a:pt x="29" y="17"/>
                </a:cubicBezTo>
                <a:cubicBezTo>
                  <a:pt x="31" y="16"/>
                  <a:pt x="33" y="16"/>
                  <a:pt x="36" y="16"/>
                </a:cubicBezTo>
                <a:cubicBezTo>
                  <a:pt x="38" y="16"/>
                  <a:pt x="40" y="16"/>
                  <a:pt x="42" y="17"/>
                </a:cubicBezTo>
                <a:cubicBezTo>
                  <a:pt x="50" y="9"/>
                  <a:pt x="50" y="9"/>
                  <a:pt x="50" y="9"/>
                </a:cubicBezTo>
                <a:cubicBezTo>
                  <a:pt x="46" y="7"/>
                  <a:pt x="41" y="5"/>
                  <a:pt x="36" y="5"/>
                </a:cubicBezTo>
                <a:cubicBezTo>
                  <a:pt x="31" y="5"/>
                  <a:pt x="26" y="7"/>
                  <a:pt x="21" y="9"/>
                </a:cubicBezTo>
                <a:close/>
                <a:moveTo>
                  <a:pt x="50" y="64"/>
                </a:moveTo>
                <a:cubicBezTo>
                  <a:pt x="42" y="56"/>
                  <a:pt x="42" y="56"/>
                  <a:pt x="42" y="56"/>
                </a:cubicBezTo>
                <a:cubicBezTo>
                  <a:pt x="40" y="56"/>
                  <a:pt x="38" y="57"/>
                  <a:pt x="36" y="57"/>
                </a:cubicBezTo>
                <a:cubicBezTo>
                  <a:pt x="33" y="57"/>
                  <a:pt x="31" y="56"/>
                  <a:pt x="29" y="56"/>
                </a:cubicBezTo>
                <a:cubicBezTo>
                  <a:pt x="21" y="64"/>
                  <a:pt x="21" y="64"/>
                  <a:pt x="21" y="64"/>
                </a:cubicBezTo>
                <a:cubicBezTo>
                  <a:pt x="26" y="66"/>
                  <a:pt x="31" y="67"/>
                  <a:pt x="36" y="67"/>
                </a:cubicBezTo>
                <a:cubicBezTo>
                  <a:pt x="41" y="67"/>
                  <a:pt x="46" y="66"/>
                  <a:pt x="50" y="64"/>
                </a:cubicBezTo>
                <a:close/>
                <a:moveTo>
                  <a:pt x="63" y="51"/>
                </a:moveTo>
                <a:cubicBezTo>
                  <a:pt x="65" y="46"/>
                  <a:pt x="67" y="42"/>
                  <a:pt x="67" y="36"/>
                </a:cubicBezTo>
                <a:cubicBezTo>
                  <a:pt x="67" y="31"/>
                  <a:pt x="65" y="26"/>
                  <a:pt x="63" y="22"/>
                </a:cubicBezTo>
                <a:cubicBezTo>
                  <a:pt x="55" y="30"/>
                  <a:pt x="55" y="30"/>
                  <a:pt x="55" y="30"/>
                </a:cubicBezTo>
                <a:cubicBezTo>
                  <a:pt x="56" y="32"/>
                  <a:pt x="56" y="34"/>
                  <a:pt x="56" y="36"/>
                </a:cubicBezTo>
                <a:cubicBezTo>
                  <a:pt x="56" y="39"/>
                  <a:pt x="56" y="41"/>
                  <a:pt x="55" y="43"/>
                </a:cubicBezTo>
                <a:lnTo>
                  <a:pt x="63" y="5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/>
          </a:p>
        </p:txBody>
      </p:sp>
      <p:sp>
        <p:nvSpPr>
          <p:cNvPr id="19" name="Freeform 28"/>
          <p:cNvSpPr>
            <a:spLocks noEditPoints="1"/>
          </p:cNvSpPr>
          <p:nvPr/>
        </p:nvSpPr>
        <p:spPr bwMode="auto">
          <a:xfrm>
            <a:off x="6427904" y="3205874"/>
            <a:ext cx="498659" cy="426439"/>
          </a:xfrm>
          <a:custGeom>
            <a:avLst/>
            <a:gdLst/>
            <a:ahLst/>
            <a:cxnLst>
              <a:cxn ang="0">
                <a:pos x="31" y="50"/>
              </a:cxn>
              <a:cxn ang="0">
                <a:pos x="29" y="53"/>
              </a:cxn>
              <a:cxn ang="0">
                <a:pos x="27" y="52"/>
              </a:cxn>
              <a:cxn ang="0">
                <a:pos x="14" y="39"/>
              </a:cxn>
              <a:cxn ang="0">
                <a:pos x="3" y="39"/>
              </a:cxn>
              <a:cxn ang="0">
                <a:pos x="0" y="36"/>
              </a:cxn>
              <a:cxn ang="0">
                <a:pos x="0" y="21"/>
              </a:cxn>
              <a:cxn ang="0">
                <a:pos x="3" y="18"/>
              </a:cxn>
              <a:cxn ang="0">
                <a:pos x="14" y="18"/>
              </a:cxn>
              <a:cxn ang="0">
                <a:pos x="27" y="5"/>
              </a:cxn>
              <a:cxn ang="0">
                <a:pos x="29" y="4"/>
              </a:cxn>
              <a:cxn ang="0">
                <a:pos x="31" y="6"/>
              </a:cxn>
              <a:cxn ang="0">
                <a:pos x="31" y="50"/>
              </a:cxn>
              <a:cxn ang="0">
                <a:pos x="41" y="38"/>
              </a:cxn>
              <a:cxn ang="0">
                <a:pos x="40" y="38"/>
              </a:cxn>
              <a:cxn ang="0">
                <a:pos x="37" y="35"/>
              </a:cxn>
              <a:cxn ang="0">
                <a:pos x="42" y="28"/>
              </a:cxn>
              <a:cxn ang="0">
                <a:pos x="37" y="21"/>
              </a:cxn>
              <a:cxn ang="0">
                <a:pos x="40" y="19"/>
              </a:cxn>
              <a:cxn ang="0">
                <a:pos x="41" y="19"/>
              </a:cxn>
              <a:cxn ang="0">
                <a:pos x="47" y="28"/>
              </a:cxn>
              <a:cxn ang="0">
                <a:pos x="41" y="38"/>
              </a:cxn>
              <a:cxn ang="0">
                <a:pos x="45" y="47"/>
              </a:cxn>
              <a:cxn ang="0">
                <a:pos x="44" y="47"/>
              </a:cxn>
              <a:cxn ang="0">
                <a:pos x="41" y="45"/>
              </a:cxn>
              <a:cxn ang="0">
                <a:pos x="43" y="42"/>
              </a:cxn>
              <a:cxn ang="0">
                <a:pos x="46" y="41"/>
              </a:cxn>
              <a:cxn ang="0">
                <a:pos x="52" y="28"/>
              </a:cxn>
              <a:cxn ang="0">
                <a:pos x="46" y="16"/>
              </a:cxn>
              <a:cxn ang="0">
                <a:pos x="43" y="14"/>
              </a:cxn>
              <a:cxn ang="0">
                <a:pos x="41" y="12"/>
              </a:cxn>
              <a:cxn ang="0">
                <a:pos x="44" y="9"/>
              </a:cxn>
              <a:cxn ang="0">
                <a:pos x="45" y="9"/>
              </a:cxn>
              <a:cxn ang="0">
                <a:pos x="57" y="28"/>
              </a:cxn>
              <a:cxn ang="0">
                <a:pos x="45" y="47"/>
              </a:cxn>
              <a:cxn ang="0">
                <a:pos x="49" y="57"/>
              </a:cxn>
              <a:cxn ang="0">
                <a:pos x="48" y="57"/>
              </a:cxn>
              <a:cxn ang="0">
                <a:pos x="45" y="54"/>
              </a:cxn>
              <a:cxn ang="0">
                <a:pos x="47" y="52"/>
              </a:cxn>
              <a:cxn ang="0">
                <a:pos x="48" y="51"/>
              </a:cxn>
              <a:cxn ang="0">
                <a:pos x="52" y="49"/>
              </a:cxn>
              <a:cxn ang="0">
                <a:pos x="62" y="28"/>
              </a:cxn>
              <a:cxn ang="0">
                <a:pos x="52" y="8"/>
              </a:cxn>
              <a:cxn ang="0">
                <a:pos x="48" y="6"/>
              </a:cxn>
              <a:cxn ang="0">
                <a:pos x="47" y="5"/>
              </a:cxn>
              <a:cxn ang="0">
                <a:pos x="45" y="2"/>
              </a:cxn>
              <a:cxn ang="0">
                <a:pos x="48" y="0"/>
              </a:cxn>
              <a:cxn ang="0">
                <a:pos x="49" y="0"/>
              </a:cxn>
              <a:cxn ang="0">
                <a:pos x="67" y="28"/>
              </a:cxn>
              <a:cxn ang="0">
                <a:pos x="49" y="57"/>
              </a:cxn>
            </a:cxnLst>
            <a:rect l="0" t="0" r="r" b="b"/>
            <a:pathLst>
              <a:path w="67" h="57">
                <a:moveTo>
                  <a:pt x="31" y="50"/>
                </a:moveTo>
                <a:cubicBezTo>
                  <a:pt x="31" y="52"/>
                  <a:pt x="30" y="53"/>
                  <a:pt x="29" y="53"/>
                </a:cubicBezTo>
                <a:cubicBezTo>
                  <a:pt x="28" y="53"/>
                  <a:pt x="27" y="52"/>
                  <a:pt x="27" y="52"/>
                </a:cubicBezTo>
                <a:cubicBezTo>
                  <a:pt x="14" y="39"/>
                  <a:pt x="14" y="39"/>
                  <a:pt x="14" y="39"/>
                </a:cubicBezTo>
                <a:cubicBezTo>
                  <a:pt x="3" y="39"/>
                  <a:pt x="3" y="39"/>
                  <a:pt x="3" y="39"/>
                </a:cubicBezTo>
                <a:cubicBezTo>
                  <a:pt x="2" y="39"/>
                  <a:pt x="0" y="37"/>
                  <a:pt x="0" y="36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19"/>
                  <a:pt x="2" y="18"/>
                  <a:pt x="3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27" y="5"/>
                  <a:pt x="27" y="5"/>
                  <a:pt x="27" y="5"/>
                </a:cubicBezTo>
                <a:cubicBezTo>
                  <a:pt x="27" y="4"/>
                  <a:pt x="28" y="4"/>
                  <a:pt x="29" y="4"/>
                </a:cubicBezTo>
                <a:cubicBezTo>
                  <a:pt x="30" y="4"/>
                  <a:pt x="31" y="5"/>
                  <a:pt x="31" y="6"/>
                </a:cubicBezTo>
                <a:lnTo>
                  <a:pt x="31" y="50"/>
                </a:lnTo>
                <a:close/>
                <a:moveTo>
                  <a:pt x="41" y="38"/>
                </a:moveTo>
                <a:cubicBezTo>
                  <a:pt x="40" y="38"/>
                  <a:pt x="40" y="38"/>
                  <a:pt x="40" y="38"/>
                </a:cubicBezTo>
                <a:cubicBezTo>
                  <a:pt x="38" y="38"/>
                  <a:pt x="37" y="37"/>
                  <a:pt x="37" y="35"/>
                </a:cubicBezTo>
                <a:cubicBezTo>
                  <a:pt x="37" y="32"/>
                  <a:pt x="42" y="33"/>
                  <a:pt x="42" y="28"/>
                </a:cubicBezTo>
                <a:cubicBezTo>
                  <a:pt x="42" y="23"/>
                  <a:pt x="37" y="24"/>
                  <a:pt x="37" y="21"/>
                </a:cubicBezTo>
                <a:cubicBezTo>
                  <a:pt x="37" y="20"/>
                  <a:pt x="38" y="19"/>
                  <a:pt x="40" y="19"/>
                </a:cubicBezTo>
                <a:cubicBezTo>
                  <a:pt x="40" y="19"/>
                  <a:pt x="40" y="19"/>
                  <a:pt x="41" y="19"/>
                </a:cubicBezTo>
                <a:cubicBezTo>
                  <a:pt x="44" y="20"/>
                  <a:pt x="47" y="24"/>
                  <a:pt x="47" y="28"/>
                </a:cubicBezTo>
                <a:cubicBezTo>
                  <a:pt x="47" y="32"/>
                  <a:pt x="44" y="36"/>
                  <a:pt x="41" y="38"/>
                </a:cubicBezTo>
                <a:close/>
                <a:moveTo>
                  <a:pt x="45" y="47"/>
                </a:moveTo>
                <a:cubicBezTo>
                  <a:pt x="44" y="47"/>
                  <a:pt x="44" y="47"/>
                  <a:pt x="44" y="47"/>
                </a:cubicBezTo>
                <a:cubicBezTo>
                  <a:pt x="42" y="47"/>
                  <a:pt x="41" y="46"/>
                  <a:pt x="41" y="45"/>
                </a:cubicBezTo>
                <a:cubicBezTo>
                  <a:pt x="41" y="44"/>
                  <a:pt x="42" y="43"/>
                  <a:pt x="43" y="42"/>
                </a:cubicBezTo>
                <a:cubicBezTo>
                  <a:pt x="44" y="42"/>
                  <a:pt x="45" y="41"/>
                  <a:pt x="46" y="41"/>
                </a:cubicBezTo>
                <a:cubicBezTo>
                  <a:pt x="50" y="38"/>
                  <a:pt x="52" y="33"/>
                  <a:pt x="52" y="28"/>
                </a:cubicBezTo>
                <a:cubicBezTo>
                  <a:pt x="52" y="23"/>
                  <a:pt x="50" y="19"/>
                  <a:pt x="46" y="16"/>
                </a:cubicBezTo>
                <a:cubicBezTo>
                  <a:pt x="45" y="15"/>
                  <a:pt x="44" y="15"/>
                  <a:pt x="43" y="14"/>
                </a:cubicBezTo>
                <a:cubicBezTo>
                  <a:pt x="42" y="14"/>
                  <a:pt x="41" y="13"/>
                  <a:pt x="41" y="12"/>
                </a:cubicBezTo>
                <a:cubicBezTo>
                  <a:pt x="41" y="10"/>
                  <a:pt x="42" y="9"/>
                  <a:pt x="44" y="9"/>
                </a:cubicBezTo>
                <a:cubicBezTo>
                  <a:pt x="44" y="9"/>
                  <a:pt x="44" y="9"/>
                  <a:pt x="45" y="9"/>
                </a:cubicBezTo>
                <a:cubicBezTo>
                  <a:pt x="52" y="13"/>
                  <a:pt x="57" y="20"/>
                  <a:pt x="57" y="28"/>
                </a:cubicBezTo>
                <a:cubicBezTo>
                  <a:pt x="57" y="36"/>
                  <a:pt x="52" y="44"/>
                  <a:pt x="45" y="47"/>
                </a:cubicBezTo>
                <a:close/>
                <a:moveTo>
                  <a:pt x="49" y="57"/>
                </a:moveTo>
                <a:cubicBezTo>
                  <a:pt x="48" y="57"/>
                  <a:pt x="48" y="57"/>
                  <a:pt x="48" y="57"/>
                </a:cubicBezTo>
                <a:cubicBezTo>
                  <a:pt x="46" y="57"/>
                  <a:pt x="45" y="56"/>
                  <a:pt x="45" y="54"/>
                </a:cubicBezTo>
                <a:cubicBezTo>
                  <a:pt x="45" y="53"/>
                  <a:pt x="46" y="52"/>
                  <a:pt x="47" y="52"/>
                </a:cubicBezTo>
                <a:cubicBezTo>
                  <a:pt x="47" y="52"/>
                  <a:pt x="48" y="51"/>
                  <a:pt x="48" y="51"/>
                </a:cubicBezTo>
                <a:cubicBezTo>
                  <a:pt x="50" y="50"/>
                  <a:pt x="51" y="50"/>
                  <a:pt x="52" y="49"/>
                </a:cubicBezTo>
                <a:cubicBezTo>
                  <a:pt x="58" y="44"/>
                  <a:pt x="62" y="36"/>
                  <a:pt x="62" y="28"/>
                </a:cubicBezTo>
                <a:cubicBezTo>
                  <a:pt x="62" y="20"/>
                  <a:pt x="58" y="12"/>
                  <a:pt x="52" y="8"/>
                </a:cubicBezTo>
                <a:cubicBezTo>
                  <a:pt x="51" y="7"/>
                  <a:pt x="50" y="6"/>
                  <a:pt x="48" y="6"/>
                </a:cubicBezTo>
                <a:cubicBezTo>
                  <a:pt x="48" y="5"/>
                  <a:pt x="47" y="5"/>
                  <a:pt x="47" y="5"/>
                </a:cubicBezTo>
                <a:cubicBezTo>
                  <a:pt x="46" y="4"/>
                  <a:pt x="45" y="3"/>
                  <a:pt x="45" y="2"/>
                </a:cubicBezTo>
                <a:cubicBezTo>
                  <a:pt x="45" y="1"/>
                  <a:pt x="46" y="0"/>
                  <a:pt x="48" y="0"/>
                </a:cubicBezTo>
                <a:cubicBezTo>
                  <a:pt x="48" y="0"/>
                  <a:pt x="48" y="0"/>
                  <a:pt x="49" y="0"/>
                </a:cubicBezTo>
                <a:cubicBezTo>
                  <a:pt x="60" y="5"/>
                  <a:pt x="67" y="16"/>
                  <a:pt x="67" y="28"/>
                </a:cubicBezTo>
                <a:cubicBezTo>
                  <a:pt x="67" y="41"/>
                  <a:pt x="60" y="52"/>
                  <a:pt x="49" y="5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/>
          </a:p>
        </p:txBody>
      </p:sp>
      <p:sp>
        <p:nvSpPr>
          <p:cNvPr id="20" name="Freeform 82"/>
          <p:cNvSpPr>
            <a:spLocks noEditPoints="1"/>
          </p:cNvSpPr>
          <p:nvPr/>
        </p:nvSpPr>
        <p:spPr bwMode="auto">
          <a:xfrm>
            <a:off x="6427904" y="4336033"/>
            <a:ext cx="453953" cy="536489"/>
          </a:xfrm>
          <a:custGeom>
            <a:avLst/>
            <a:gdLst/>
            <a:ahLst/>
            <a:cxnLst>
              <a:cxn ang="0">
                <a:pos x="61" y="26"/>
              </a:cxn>
              <a:cxn ang="0">
                <a:pos x="61" y="68"/>
              </a:cxn>
              <a:cxn ang="0">
                <a:pos x="58" y="72"/>
              </a:cxn>
              <a:cxn ang="0">
                <a:pos x="4" y="72"/>
              </a:cxn>
              <a:cxn ang="0">
                <a:pos x="0" y="68"/>
              </a:cxn>
              <a:cxn ang="0">
                <a:pos x="0" y="4"/>
              </a:cxn>
              <a:cxn ang="0">
                <a:pos x="4" y="0"/>
              </a:cxn>
              <a:cxn ang="0">
                <a:pos x="36" y="0"/>
              </a:cxn>
              <a:cxn ang="0">
                <a:pos x="36" y="22"/>
              </a:cxn>
              <a:cxn ang="0">
                <a:pos x="40" y="26"/>
              </a:cxn>
              <a:cxn ang="0">
                <a:pos x="61" y="26"/>
              </a:cxn>
              <a:cxn ang="0">
                <a:pos x="46" y="32"/>
              </a:cxn>
              <a:cxn ang="0">
                <a:pos x="45" y="31"/>
              </a:cxn>
              <a:cxn ang="0">
                <a:pos x="16" y="31"/>
              </a:cxn>
              <a:cxn ang="0">
                <a:pos x="15" y="32"/>
              </a:cxn>
              <a:cxn ang="0">
                <a:pos x="15" y="35"/>
              </a:cxn>
              <a:cxn ang="0">
                <a:pos x="16" y="36"/>
              </a:cxn>
              <a:cxn ang="0">
                <a:pos x="45" y="36"/>
              </a:cxn>
              <a:cxn ang="0">
                <a:pos x="46" y="35"/>
              </a:cxn>
              <a:cxn ang="0">
                <a:pos x="46" y="32"/>
              </a:cxn>
              <a:cxn ang="0">
                <a:pos x="46" y="43"/>
              </a:cxn>
              <a:cxn ang="0">
                <a:pos x="45" y="41"/>
              </a:cxn>
              <a:cxn ang="0">
                <a:pos x="16" y="41"/>
              </a:cxn>
              <a:cxn ang="0">
                <a:pos x="15" y="43"/>
              </a:cxn>
              <a:cxn ang="0">
                <a:pos x="15" y="45"/>
              </a:cxn>
              <a:cxn ang="0">
                <a:pos x="16" y="47"/>
              </a:cxn>
              <a:cxn ang="0">
                <a:pos x="45" y="47"/>
              </a:cxn>
              <a:cxn ang="0">
                <a:pos x="46" y="45"/>
              </a:cxn>
              <a:cxn ang="0">
                <a:pos x="46" y="43"/>
              </a:cxn>
              <a:cxn ang="0">
                <a:pos x="46" y="53"/>
              </a:cxn>
              <a:cxn ang="0">
                <a:pos x="45" y="52"/>
              </a:cxn>
              <a:cxn ang="0">
                <a:pos x="16" y="52"/>
              </a:cxn>
              <a:cxn ang="0">
                <a:pos x="15" y="53"/>
              </a:cxn>
              <a:cxn ang="0">
                <a:pos x="15" y="56"/>
              </a:cxn>
              <a:cxn ang="0">
                <a:pos x="16" y="57"/>
              </a:cxn>
              <a:cxn ang="0">
                <a:pos x="45" y="57"/>
              </a:cxn>
              <a:cxn ang="0">
                <a:pos x="46" y="56"/>
              </a:cxn>
              <a:cxn ang="0">
                <a:pos x="46" y="53"/>
              </a:cxn>
              <a:cxn ang="0">
                <a:pos x="60" y="21"/>
              </a:cxn>
              <a:cxn ang="0">
                <a:pos x="41" y="21"/>
              </a:cxn>
              <a:cxn ang="0">
                <a:pos x="41" y="2"/>
              </a:cxn>
              <a:cxn ang="0">
                <a:pos x="42" y="3"/>
              </a:cxn>
              <a:cxn ang="0">
                <a:pos x="59" y="19"/>
              </a:cxn>
              <a:cxn ang="0">
                <a:pos x="60" y="21"/>
              </a:cxn>
            </a:cxnLst>
            <a:rect l="0" t="0" r="r" b="b"/>
            <a:pathLst>
              <a:path w="61" h="72">
                <a:moveTo>
                  <a:pt x="61" y="26"/>
                </a:moveTo>
                <a:cubicBezTo>
                  <a:pt x="61" y="68"/>
                  <a:pt x="61" y="68"/>
                  <a:pt x="61" y="68"/>
                </a:cubicBezTo>
                <a:cubicBezTo>
                  <a:pt x="61" y="71"/>
                  <a:pt x="60" y="72"/>
                  <a:pt x="58" y="72"/>
                </a:cubicBezTo>
                <a:cubicBezTo>
                  <a:pt x="4" y="72"/>
                  <a:pt x="4" y="72"/>
                  <a:pt x="4" y="72"/>
                </a:cubicBezTo>
                <a:cubicBezTo>
                  <a:pt x="1" y="72"/>
                  <a:pt x="0" y="71"/>
                  <a:pt x="0" y="68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1" y="0"/>
                  <a:pt x="4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22"/>
                  <a:pt x="36" y="22"/>
                  <a:pt x="36" y="22"/>
                </a:cubicBezTo>
                <a:cubicBezTo>
                  <a:pt x="36" y="24"/>
                  <a:pt x="37" y="26"/>
                  <a:pt x="40" y="26"/>
                </a:cubicBezTo>
                <a:lnTo>
                  <a:pt x="61" y="26"/>
                </a:lnTo>
                <a:close/>
                <a:moveTo>
                  <a:pt x="46" y="32"/>
                </a:moveTo>
                <a:cubicBezTo>
                  <a:pt x="46" y="32"/>
                  <a:pt x="45" y="31"/>
                  <a:pt x="45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31"/>
                  <a:pt x="15" y="32"/>
                  <a:pt x="15" y="32"/>
                </a:cubicBezTo>
                <a:cubicBezTo>
                  <a:pt x="15" y="35"/>
                  <a:pt x="15" y="35"/>
                  <a:pt x="15" y="35"/>
                </a:cubicBezTo>
                <a:cubicBezTo>
                  <a:pt x="15" y="36"/>
                  <a:pt x="16" y="36"/>
                  <a:pt x="16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6" y="36"/>
                  <a:pt x="46" y="35"/>
                </a:cubicBezTo>
                <a:lnTo>
                  <a:pt x="46" y="32"/>
                </a:lnTo>
                <a:close/>
                <a:moveTo>
                  <a:pt x="46" y="43"/>
                </a:moveTo>
                <a:cubicBezTo>
                  <a:pt x="46" y="42"/>
                  <a:pt x="45" y="41"/>
                  <a:pt x="45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6" y="41"/>
                  <a:pt x="15" y="42"/>
                  <a:pt x="15" y="43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6"/>
                  <a:pt x="16" y="47"/>
                  <a:pt x="16" y="47"/>
                </a:cubicBezTo>
                <a:cubicBezTo>
                  <a:pt x="45" y="47"/>
                  <a:pt x="45" y="47"/>
                  <a:pt x="45" y="47"/>
                </a:cubicBezTo>
                <a:cubicBezTo>
                  <a:pt x="45" y="47"/>
                  <a:pt x="46" y="46"/>
                  <a:pt x="46" y="45"/>
                </a:cubicBezTo>
                <a:lnTo>
                  <a:pt x="46" y="43"/>
                </a:lnTo>
                <a:close/>
                <a:moveTo>
                  <a:pt x="46" y="53"/>
                </a:moveTo>
                <a:cubicBezTo>
                  <a:pt x="46" y="52"/>
                  <a:pt x="45" y="52"/>
                  <a:pt x="45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5" y="52"/>
                  <a:pt x="15" y="53"/>
                </a:cubicBezTo>
                <a:cubicBezTo>
                  <a:pt x="15" y="56"/>
                  <a:pt x="15" y="56"/>
                  <a:pt x="15" y="56"/>
                </a:cubicBezTo>
                <a:cubicBezTo>
                  <a:pt x="15" y="56"/>
                  <a:pt x="16" y="57"/>
                  <a:pt x="16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5" y="57"/>
                  <a:pt x="46" y="56"/>
                  <a:pt x="46" y="56"/>
                </a:cubicBezTo>
                <a:lnTo>
                  <a:pt x="46" y="53"/>
                </a:lnTo>
                <a:close/>
                <a:moveTo>
                  <a:pt x="60" y="21"/>
                </a:moveTo>
                <a:cubicBezTo>
                  <a:pt x="41" y="21"/>
                  <a:pt x="41" y="21"/>
                  <a:pt x="41" y="21"/>
                </a:cubicBezTo>
                <a:cubicBezTo>
                  <a:pt x="41" y="2"/>
                  <a:pt x="41" y="2"/>
                  <a:pt x="41" y="2"/>
                </a:cubicBezTo>
                <a:cubicBezTo>
                  <a:pt x="41" y="2"/>
                  <a:pt x="42" y="3"/>
                  <a:pt x="42" y="3"/>
                </a:cubicBezTo>
                <a:cubicBezTo>
                  <a:pt x="59" y="19"/>
                  <a:pt x="59" y="19"/>
                  <a:pt x="59" y="19"/>
                </a:cubicBezTo>
                <a:cubicBezTo>
                  <a:pt x="59" y="20"/>
                  <a:pt x="59" y="20"/>
                  <a:pt x="60" y="2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/>
          </a:p>
        </p:txBody>
      </p:sp>
      <p:sp>
        <p:nvSpPr>
          <p:cNvPr id="21" name="Freeform 28"/>
          <p:cNvSpPr>
            <a:spLocks noEditPoints="1"/>
          </p:cNvSpPr>
          <p:nvPr/>
        </p:nvSpPr>
        <p:spPr bwMode="auto">
          <a:xfrm>
            <a:off x="5111283" y="3827697"/>
            <a:ext cx="581197" cy="423002"/>
          </a:xfrm>
          <a:custGeom>
            <a:avLst/>
            <a:gdLst/>
            <a:ahLst/>
            <a:cxnLst>
              <a:cxn ang="0">
                <a:pos x="62" y="57"/>
              </a:cxn>
              <a:cxn ang="0">
                <a:pos x="18" y="57"/>
              </a:cxn>
              <a:cxn ang="0">
                <a:pos x="0" y="39"/>
              </a:cxn>
              <a:cxn ang="0">
                <a:pos x="11" y="23"/>
              </a:cxn>
              <a:cxn ang="0">
                <a:pos x="11" y="21"/>
              </a:cxn>
              <a:cxn ang="0">
                <a:pos x="31" y="0"/>
              </a:cxn>
              <a:cxn ang="0">
                <a:pos x="50" y="13"/>
              </a:cxn>
              <a:cxn ang="0">
                <a:pos x="57" y="11"/>
              </a:cxn>
              <a:cxn ang="0">
                <a:pos x="67" y="21"/>
              </a:cxn>
              <a:cxn ang="0">
                <a:pos x="66" y="27"/>
              </a:cxn>
              <a:cxn ang="0">
                <a:pos x="78" y="42"/>
              </a:cxn>
              <a:cxn ang="0">
                <a:pos x="62" y="57"/>
              </a:cxn>
              <a:cxn ang="0">
                <a:pos x="51" y="31"/>
              </a:cxn>
              <a:cxn ang="0">
                <a:pos x="42" y="31"/>
              </a:cxn>
              <a:cxn ang="0">
                <a:pos x="42" y="17"/>
              </a:cxn>
              <a:cxn ang="0">
                <a:pos x="40" y="16"/>
              </a:cxn>
              <a:cxn ang="0">
                <a:pos x="33" y="16"/>
              </a:cxn>
              <a:cxn ang="0">
                <a:pos x="31" y="17"/>
              </a:cxn>
              <a:cxn ang="0">
                <a:pos x="31" y="31"/>
              </a:cxn>
              <a:cxn ang="0">
                <a:pos x="22" y="31"/>
              </a:cxn>
              <a:cxn ang="0">
                <a:pos x="21" y="33"/>
              </a:cxn>
              <a:cxn ang="0">
                <a:pos x="21" y="34"/>
              </a:cxn>
              <a:cxn ang="0">
                <a:pos x="36" y="48"/>
              </a:cxn>
              <a:cxn ang="0">
                <a:pos x="36" y="48"/>
              </a:cxn>
              <a:cxn ang="0">
                <a:pos x="37" y="48"/>
              </a:cxn>
              <a:cxn ang="0">
                <a:pos x="51" y="34"/>
              </a:cxn>
              <a:cxn ang="0">
                <a:pos x="52" y="33"/>
              </a:cxn>
              <a:cxn ang="0">
                <a:pos x="51" y="31"/>
              </a:cxn>
            </a:cxnLst>
            <a:rect l="0" t="0" r="r" b="b"/>
            <a:pathLst>
              <a:path w="78" h="57">
                <a:moveTo>
                  <a:pt x="62" y="57"/>
                </a:moveTo>
                <a:cubicBezTo>
                  <a:pt x="18" y="57"/>
                  <a:pt x="18" y="57"/>
                  <a:pt x="18" y="57"/>
                </a:cubicBezTo>
                <a:cubicBezTo>
                  <a:pt x="9" y="57"/>
                  <a:pt x="0" y="49"/>
                  <a:pt x="0" y="39"/>
                </a:cubicBezTo>
                <a:cubicBezTo>
                  <a:pt x="0" y="32"/>
                  <a:pt x="5" y="26"/>
                  <a:pt x="11" y="23"/>
                </a:cubicBezTo>
                <a:cubicBezTo>
                  <a:pt x="11" y="22"/>
                  <a:pt x="11" y="22"/>
                  <a:pt x="11" y="21"/>
                </a:cubicBezTo>
                <a:cubicBezTo>
                  <a:pt x="11" y="10"/>
                  <a:pt x="20" y="0"/>
                  <a:pt x="31" y="0"/>
                </a:cubicBezTo>
                <a:cubicBezTo>
                  <a:pt x="40" y="0"/>
                  <a:pt x="47" y="6"/>
                  <a:pt x="50" y="13"/>
                </a:cubicBezTo>
                <a:cubicBezTo>
                  <a:pt x="52" y="12"/>
                  <a:pt x="55" y="11"/>
                  <a:pt x="57" y="11"/>
                </a:cubicBezTo>
                <a:cubicBezTo>
                  <a:pt x="63" y="11"/>
                  <a:pt x="67" y="15"/>
                  <a:pt x="67" y="21"/>
                </a:cubicBezTo>
                <a:cubicBezTo>
                  <a:pt x="67" y="23"/>
                  <a:pt x="67" y="25"/>
                  <a:pt x="66" y="27"/>
                </a:cubicBezTo>
                <a:cubicBezTo>
                  <a:pt x="73" y="28"/>
                  <a:pt x="78" y="34"/>
                  <a:pt x="78" y="42"/>
                </a:cubicBezTo>
                <a:cubicBezTo>
                  <a:pt x="78" y="50"/>
                  <a:pt x="71" y="57"/>
                  <a:pt x="62" y="57"/>
                </a:cubicBezTo>
                <a:close/>
                <a:moveTo>
                  <a:pt x="51" y="31"/>
                </a:moveTo>
                <a:cubicBezTo>
                  <a:pt x="42" y="31"/>
                  <a:pt x="42" y="31"/>
                  <a:pt x="42" y="31"/>
                </a:cubicBezTo>
                <a:cubicBezTo>
                  <a:pt x="42" y="17"/>
                  <a:pt x="42" y="17"/>
                  <a:pt x="42" y="17"/>
                </a:cubicBezTo>
                <a:cubicBezTo>
                  <a:pt x="42" y="16"/>
                  <a:pt x="41" y="16"/>
                  <a:pt x="40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2" y="16"/>
                  <a:pt x="31" y="16"/>
                  <a:pt x="31" y="17"/>
                </a:cubicBezTo>
                <a:cubicBezTo>
                  <a:pt x="31" y="31"/>
                  <a:pt x="31" y="31"/>
                  <a:pt x="31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2" y="31"/>
                  <a:pt x="21" y="32"/>
                  <a:pt x="21" y="33"/>
                </a:cubicBezTo>
                <a:cubicBezTo>
                  <a:pt x="21" y="33"/>
                  <a:pt x="21" y="33"/>
                  <a:pt x="21" y="34"/>
                </a:cubicBezTo>
                <a:cubicBezTo>
                  <a:pt x="36" y="48"/>
                  <a:pt x="36" y="48"/>
                  <a:pt x="36" y="48"/>
                </a:cubicBezTo>
                <a:cubicBezTo>
                  <a:pt x="36" y="48"/>
                  <a:pt x="36" y="48"/>
                  <a:pt x="36" y="48"/>
                </a:cubicBezTo>
                <a:cubicBezTo>
                  <a:pt x="37" y="48"/>
                  <a:pt x="37" y="48"/>
                  <a:pt x="37" y="48"/>
                </a:cubicBezTo>
                <a:cubicBezTo>
                  <a:pt x="51" y="34"/>
                  <a:pt x="51" y="34"/>
                  <a:pt x="51" y="34"/>
                </a:cubicBezTo>
                <a:cubicBezTo>
                  <a:pt x="52" y="33"/>
                  <a:pt x="52" y="33"/>
                  <a:pt x="52" y="33"/>
                </a:cubicBezTo>
                <a:cubicBezTo>
                  <a:pt x="52" y="32"/>
                  <a:pt x="51" y="31"/>
                  <a:pt x="51" y="3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76243" y="2452706"/>
            <a:ext cx="38395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mtClean="0">
                <a:solidFill>
                  <a:srgbClr val="00B0F0"/>
                </a:solidFill>
              </a:rPr>
              <a:t>Part 01  /  </a:t>
            </a:r>
            <a:r>
              <a:rPr lang="zh-CN" altLang="en-US" sz="2400" smtClean="0">
                <a:solidFill>
                  <a:srgbClr val="00B0F0"/>
                </a:solidFill>
              </a:rPr>
              <a:t>选题背景与意义</a:t>
            </a:r>
            <a:endParaRPr lang="zh-CN" altLang="en-US" sz="2400">
              <a:solidFill>
                <a:srgbClr val="00B0F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176243" y="3211139"/>
            <a:ext cx="38395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mtClean="0">
                <a:solidFill>
                  <a:srgbClr val="00B0F0"/>
                </a:solidFill>
              </a:rPr>
              <a:t>Part 02  /  </a:t>
            </a:r>
            <a:r>
              <a:rPr lang="zh-CN" altLang="en-US" sz="2400" smtClean="0">
                <a:solidFill>
                  <a:srgbClr val="00B0F0"/>
                </a:solidFill>
              </a:rPr>
              <a:t>论文框架与内容</a:t>
            </a:r>
            <a:endParaRPr lang="zh-CN" altLang="en-US" sz="2400">
              <a:solidFill>
                <a:srgbClr val="00B0F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176243" y="3969572"/>
            <a:ext cx="38395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mtClean="0">
                <a:solidFill>
                  <a:srgbClr val="00B0F0"/>
                </a:solidFill>
              </a:rPr>
              <a:t>Part 03  /  </a:t>
            </a:r>
            <a:r>
              <a:rPr lang="zh-CN" altLang="en-US" sz="2400" smtClean="0">
                <a:solidFill>
                  <a:srgbClr val="00B0F0"/>
                </a:solidFill>
              </a:rPr>
              <a:t>研究思路与方法</a:t>
            </a:r>
            <a:endParaRPr lang="zh-CN" altLang="en-US" sz="2400">
              <a:solidFill>
                <a:srgbClr val="00B0F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176243" y="4728005"/>
            <a:ext cx="38395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mtClean="0">
                <a:solidFill>
                  <a:srgbClr val="00B0F0"/>
                </a:solidFill>
              </a:rPr>
              <a:t>Part 04  /  </a:t>
            </a:r>
            <a:r>
              <a:rPr lang="zh-CN" altLang="en-US" sz="2400" smtClean="0">
                <a:solidFill>
                  <a:srgbClr val="00B0F0"/>
                </a:solidFill>
              </a:rPr>
              <a:t>研究成果与应用</a:t>
            </a:r>
            <a:endParaRPr lang="zh-CN" altLang="en-US" sz="2400">
              <a:solidFill>
                <a:srgbClr val="00B0F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176243" y="5486439"/>
            <a:ext cx="38395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mtClean="0">
                <a:solidFill>
                  <a:srgbClr val="00B0F0"/>
                </a:solidFill>
              </a:rPr>
              <a:t>Part 05  /  </a:t>
            </a:r>
            <a:r>
              <a:rPr lang="zh-CN" altLang="en-US" sz="2400" smtClean="0">
                <a:solidFill>
                  <a:srgbClr val="00B0F0"/>
                </a:solidFill>
              </a:rPr>
              <a:t>论文总结与致谢</a:t>
            </a:r>
            <a:endParaRPr lang="zh-CN" altLang="en-US" sz="2400">
              <a:solidFill>
                <a:srgbClr val="00B0F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326284" y="1194376"/>
            <a:ext cx="15394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spc="600" smtClean="0">
                <a:solidFill>
                  <a:srgbClr val="00B0F0"/>
                </a:solidFill>
              </a:rPr>
              <a:t>目录</a:t>
            </a:r>
            <a:endParaRPr lang="zh-CN" altLang="en-US" sz="3600" spc="600">
              <a:solidFill>
                <a:srgbClr val="00B0F0"/>
              </a:solidFill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5806440" y="1981156"/>
            <a:ext cx="579120" cy="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A_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47657" y="4091225"/>
            <a:ext cx="1296450" cy="1286667"/>
          </a:xfrm>
          <a:prstGeom prst="rect">
            <a:avLst/>
          </a:prstGeom>
        </p:spPr>
      </p:pic>
      <p:pic>
        <p:nvPicPr>
          <p:cNvPr id="13" name="PA_图片 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10247893" y="4091226"/>
            <a:ext cx="1296450" cy="1286667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29661" y="142579"/>
            <a:ext cx="766020" cy="629582"/>
            <a:chOff x="3755490" y="2475060"/>
            <a:chExt cx="1565505" cy="1286667"/>
          </a:xfrm>
          <a:effectLst>
            <a:glow rad="25400">
              <a:srgbClr val="00B0F0">
                <a:alpha val="40000"/>
              </a:srgbClr>
            </a:glow>
          </a:effectLst>
        </p:grpSpPr>
        <p:pic>
          <p:nvPicPr>
            <p:cNvPr id="3" name="PA_图片 6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3755490" y="2475060"/>
              <a:ext cx="1296450" cy="1286667"/>
            </a:xfrm>
            <a:prstGeom prst="rect">
              <a:avLst/>
            </a:prstGeom>
          </p:spPr>
        </p:pic>
        <p:pic>
          <p:nvPicPr>
            <p:cNvPr id="4" name="PA_图片 6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2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4358641" y="2653535"/>
              <a:ext cx="962354" cy="955091"/>
            </a:xfrm>
            <a:prstGeom prst="rect">
              <a:avLst/>
            </a:prstGeom>
          </p:spPr>
        </p:pic>
      </p:grpSp>
      <p:sp>
        <p:nvSpPr>
          <p:cNvPr id="5" name="文本框 4"/>
          <p:cNvSpPr txBox="1"/>
          <p:nvPr/>
        </p:nvSpPr>
        <p:spPr>
          <a:xfrm>
            <a:off x="995681" y="257315"/>
            <a:ext cx="243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00B0F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点击此处添加标题</a:t>
            </a:r>
            <a:endParaRPr lang="zh-CN" altLang="en-US" sz="2000" dirty="0">
              <a:solidFill>
                <a:srgbClr val="00B0F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817233" y="1797657"/>
            <a:ext cx="2518173" cy="3700417"/>
            <a:chOff x="4845953" y="2104404"/>
            <a:chExt cx="2518173" cy="3700417"/>
          </a:xfrm>
          <a:solidFill>
            <a:schemeClr val="bg1"/>
          </a:solidFill>
        </p:grpSpPr>
        <p:sp>
          <p:nvSpPr>
            <p:cNvPr id="7" name="Freeform 6"/>
            <p:cNvSpPr/>
            <p:nvPr/>
          </p:nvSpPr>
          <p:spPr bwMode="auto">
            <a:xfrm flipH="1">
              <a:off x="5759567" y="5533226"/>
              <a:ext cx="670400" cy="144227"/>
            </a:xfrm>
            <a:custGeom>
              <a:avLst/>
              <a:gdLst>
                <a:gd name="T0" fmla="*/ 20 w 23"/>
                <a:gd name="T1" fmla="*/ 0 h 5"/>
                <a:gd name="T2" fmla="*/ 3 w 23"/>
                <a:gd name="T3" fmla="*/ 0 h 5"/>
                <a:gd name="T4" fmla="*/ 0 w 23"/>
                <a:gd name="T5" fmla="*/ 2 h 5"/>
                <a:gd name="T6" fmla="*/ 3 w 23"/>
                <a:gd name="T7" fmla="*/ 5 h 5"/>
                <a:gd name="T8" fmla="*/ 20 w 23"/>
                <a:gd name="T9" fmla="*/ 5 h 5"/>
                <a:gd name="T10" fmla="*/ 23 w 23"/>
                <a:gd name="T11" fmla="*/ 2 h 5"/>
                <a:gd name="T12" fmla="*/ 20 w 23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5">
                  <a:moveTo>
                    <a:pt x="20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2" y="5"/>
                    <a:pt x="23" y="4"/>
                    <a:pt x="23" y="2"/>
                  </a:cubicBezTo>
                  <a:cubicBezTo>
                    <a:pt x="23" y="1"/>
                    <a:pt x="22" y="0"/>
                    <a:pt x="20" y="0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8" name="Freeform 263"/>
            <p:cNvSpPr/>
            <p:nvPr/>
          </p:nvSpPr>
          <p:spPr>
            <a:xfrm flipH="1">
              <a:off x="5583851" y="5205282"/>
              <a:ext cx="1021829" cy="297882"/>
            </a:xfrm>
            <a:custGeom>
              <a:avLst/>
              <a:gdLst>
                <a:gd name="connsiteX0" fmla="*/ 0 w 2645228"/>
                <a:gd name="connsiteY0" fmla="*/ 0 h 496975"/>
                <a:gd name="connsiteX1" fmla="*/ 2645228 w 2645228"/>
                <a:gd name="connsiteY1" fmla="*/ 0 h 496975"/>
                <a:gd name="connsiteX2" fmla="*/ 2645228 w 2645228"/>
                <a:gd name="connsiteY2" fmla="*/ 56095 h 496975"/>
                <a:gd name="connsiteX3" fmla="*/ 2204348 w 2645228"/>
                <a:gd name="connsiteY3" fmla="*/ 496975 h 496975"/>
                <a:gd name="connsiteX4" fmla="*/ 440880 w 2645228"/>
                <a:gd name="connsiteY4" fmla="*/ 496975 h 496975"/>
                <a:gd name="connsiteX5" fmla="*/ 0 w 2645228"/>
                <a:gd name="connsiteY5" fmla="*/ 56095 h 496975"/>
                <a:gd name="connsiteX6" fmla="*/ 0 w 2645228"/>
                <a:gd name="connsiteY6" fmla="*/ 0 h 496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45228" h="496975">
                  <a:moveTo>
                    <a:pt x="0" y="0"/>
                  </a:moveTo>
                  <a:lnTo>
                    <a:pt x="2645228" y="0"/>
                  </a:lnTo>
                  <a:lnTo>
                    <a:pt x="2645228" y="56095"/>
                  </a:lnTo>
                  <a:cubicBezTo>
                    <a:pt x="2645228" y="299586"/>
                    <a:pt x="2447839" y="496975"/>
                    <a:pt x="2204348" y="496975"/>
                  </a:cubicBezTo>
                  <a:lnTo>
                    <a:pt x="440880" y="496975"/>
                  </a:lnTo>
                  <a:cubicBezTo>
                    <a:pt x="197389" y="496975"/>
                    <a:pt x="0" y="299586"/>
                    <a:pt x="0" y="5609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9" name="Freeform 264"/>
            <p:cNvSpPr/>
            <p:nvPr/>
          </p:nvSpPr>
          <p:spPr>
            <a:xfrm flipH="1">
              <a:off x="5866854" y="5707514"/>
              <a:ext cx="455825" cy="97307"/>
            </a:xfrm>
            <a:custGeom>
              <a:avLst/>
              <a:gdLst>
                <a:gd name="connsiteX0" fmla="*/ 0 w 694404"/>
                <a:gd name="connsiteY0" fmla="*/ 0 h 288475"/>
                <a:gd name="connsiteX1" fmla="*/ 694404 w 694404"/>
                <a:gd name="connsiteY1" fmla="*/ 0 h 288475"/>
                <a:gd name="connsiteX2" fmla="*/ 693800 w 694404"/>
                <a:gd name="connsiteY2" fmla="*/ 5989 h 288475"/>
                <a:gd name="connsiteX3" fmla="*/ 347202 w 694404"/>
                <a:gd name="connsiteY3" fmla="*/ 288475 h 288475"/>
                <a:gd name="connsiteX4" fmla="*/ 604 w 694404"/>
                <a:gd name="connsiteY4" fmla="*/ 5989 h 288475"/>
                <a:gd name="connsiteX5" fmla="*/ 0 w 694404"/>
                <a:gd name="connsiteY5" fmla="*/ 0 h 288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4404" h="288475">
                  <a:moveTo>
                    <a:pt x="0" y="0"/>
                  </a:moveTo>
                  <a:lnTo>
                    <a:pt x="694404" y="0"/>
                  </a:lnTo>
                  <a:lnTo>
                    <a:pt x="693800" y="5989"/>
                  </a:lnTo>
                  <a:cubicBezTo>
                    <a:pt x="660811" y="167204"/>
                    <a:pt x="518169" y="288475"/>
                    <a:pt x="347202" y="288475"/>
                  </a:cubicBezTo>
                  <a:cubicBezTo>
                    <a:pt x="176235" y="288475"/>
                    <a:pt x="33593" y="167204"/>
                    <a:pt x="604" y="598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10" name="Freeform 5"/>
            <p:cNvSpPr/>
            <p:nvPr/>
          </p:nvSpPr>
          <p:spPr bwMode="auto">
            <a:xfrm>
              <a:off x="6012766" y="4629720"/>
              <a:ext cx="133350" cy="394097"/>
            </a:xfrm>
            <a:custGeom>
              <a:avLst/>
              <a:gdLst>
                <a:gd name="T0" fmla="*/ 77 w 112"/>
                <a:gd name="T1" fmla="*/ 270 h 331"/>
                <a:gd name="T2" fmla="*/ 44 w 112"/>
                <a:gd name="T3" fmla="*/ 331 h 331"/>
                <a:gd name="T4" fmla="*/ 15 w 112"/>
                <a:gd name="T5" fmla="*/ 328 h 331"/>
                <a:gd name="T6" fmla="*/ 0 w 112"/>
                <a:gd name="T7" fmla="*/ 261 h 331"/>
                <a:gd name="T8" fmla="*/ 35 w 112"/>
                <a:gd name="T9" fmla="*/ 0 h 331"/>
                <a:gd name="T10" fmla="*/ 112 w 112"/>
                <a:gd name="T11" fmla="*/ 11 h 331"/>
                <a:gd name="T12" fmla="*/ 77 w 112"/>
                <a:gd name="T13" fmla="*/ 270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2" h="331">
                  <a:moveTo>
                    <a:pt x="77" y="270"/>
                  </a:moveTo>
                  <a:lnTo>
                    <a:pt x="44" y="331"/>
                  </a:lnTo>
                  <a:lnTo>
                    <a:pt x="15" y="328"/>
                  </a:lnTo>
                  <a:lnTo>
                    <a:pt x="0" y="261"/>
                  </a:lnTo>
                  <a:lnTo>
                    <a:pt x="35" y="0"/>
                  </a:lnTo>
                  <a:lnTo>
                    <a:pt x="112" y="11"/>
                  </a:lnTo>
                  <a:lnTo>
                    <a:pt x="77" y="270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11" name="Freeform 6"/>
            <p:cNvSpPr/>
            <p:nvPr/>
          </p:nvSpPr>
          <p:spPr bwMode="auto">
            <a:xfrm>
              <a:off x="6050866" y="4559473"/>
              <a:ext cx="104775" cy="121444"/>
            </a:xfrm>
            <a:custGeom>
              <a:avLst/>
              <a:gdLst>
                <a:gd name="T0" fmla="*/ 58 w 64"/>
                <a:gd name="T1" fmla="*/ 48 h 74"/>
                <a:gd name="T2" fmla="*/ 27 w 64"/>
                <a:gd name="T3" fmla="*/ 72 h 74"/>
                <a:gd name="T4" fmla="*/ 26 w 64"/>
                <a:gd name="T5" fmla="*/ 72 h 74"/>
                <a:gd name="T6" fmla="*/ 2 w 64"/>
                <a:gd name="T7" fmla="*/ 41 h 74"/>
                <a:gd name="T8" fmla="*/ 6 w 64"/>
                <a:gd name="T9" fmla="*/ 15 h 74"/>
                <a:gd name="T10" fmla="*/ 35 w 64"/>
                <a:gd name="T11" fmla="*/ 7 h 74"/>
                <a:gd name="T12" fmla="*/ 36 w 64"/>
                <a:gd name="T13" fmla="*/ 7 h 74"/>
                <a:gd name="T14" fmla="*/ 62 w 64"/>
                <a:gd name="T15" fmla="*/ 22 h 74"/>
                <a:gd name="T16" fmla="*/ 58 w 64"/>
                <a:gd name="T17" fmla="*/ 4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74">
                  <a:moveTo>
                    <a:pt x="58" y="48"/>
                  </a:moveTo>
                  <a:cubicBezTo>
                    <a:pt x="56" y="63"/>
                    <a:pt x="42" y="74"/>
                    <a:pt x="27" y="72"/>
                  </a:cubicBezTo>
                  <a:cubicBezTo>
                    <a:pt x="26" y="72"/>
                    <a:pt x="26" y="72"/>
                    <a:pt x="26" y="72"/>
                  </a:cubicBezTo>
                  <a:cubicBezTo>
                    <a:pt x="11" y="70"/>
                    <a:pt x="0" y="56"/>
                    <a:pt x="2" y="41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8" y="0"/>
                    <a:pt x="20" y="5"/>
                    <a:pt x="35" y="7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51" y="9"/>
                    <a:pt x="64" y="7"/>
                    <a:pt x="62" y="22"/>
                  </a:cubicBezTo>
                  <a:lnTo>
                    <a:pt x="58" y="48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12" name="Freeform 7"/>
            <p:cNvSpPr/>
            <p:nvPr/>
          </p:nvSpPr>
          <p:spPr bwMode="auto">
            <a:xfrm>
              <a:off x="6038960" y="4603526"/>
              <a:ext cx="114300" cy="110729"/>
            </a:xfrm>
            <a:custGeom>
              <a:avLst/>
              <a:gdLst>
                <a:gd name="T0" fmla="*/ 85 w 96"/>
                <a:gd name="T1" fmla="*/ 93 h 93"/>
                <a:gd name="T2" fmla="*/ 0 w 96"/>
                <a:gd name="T3" fmla="*/ 81 h 93"/>
                <a:gd name="T4" fmla="*/ 11 w 96"/>
                <a:gd name="T5" fmla="*/ 0 h 93"/>
                <a:gd name="T6" fmla="*/ 96 w 96"/>
                <a:gd name="T7" fmla="*/ 12 h 93"/>
                <a:gd name="T8" fmla="*/ 85 w 96"/>
                <a:gd name="T9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93">
                  <a:moveTo>
                    <a:pt x="85" y="93"/>
                  </a:moveTo>
                  <a:lnTo>
                    <a:pt x="0" y="81"/>
                  </a:lnTo>
                  <a:lnTo>
                    <a:pt x="11" y="0"/>
                  </a:lnTo>
                  <a:lnTo>
                    <a:pt x="96" y="12"/>
                  </a:lnTo>
                  <a:lnTo>
                    <a:pt x="85" y="93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13" name="Freeform 8"/>
            <p:cNvSpPr/>
            <p:nvPr/>
          </p:nvSpPr>
          <p:spPr bwMode="auto">
            <a:xfrm>
              <a:off x="6030626" y="5009529"/>
              <a:ext cx="34529" cy="57150"/>
            </a:xfrm>
            <a:custGeom>
              <a:avLst/>
              <a:gdLst>
                <a:gd name="T0" fmla="*/ 0 w 21"/>
                <a:gd name="T1" fmla="*/ 5 h 35"/>
                <a:gd name="T2" fmla="*/ 5 w 21"/>
                <a:gd name="T3" fmla="*/ 26 h 35"/>
                <a:gd name="T4" fmla="*/ 21 w 21"/>
                <a:gd name="T5" fmla="*/ 9 h 35"/>
                <a:gd name="T6" fmla="*/ 0 w 21"/>
                <a:gd name="T7" fmla="*/ 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35">
                  <a:moveTo>
                    <a:pt x="0" y="5"/>
                  </a:moveTo>
                  <a:cubicBezTo>
                    <a:pt x="0" y="5"/>
                    <a:pt x="3" y="22"/>
                    <a:pt x="5" y="26"/>
                  </a:cubicBezTo>
                  <a:cubicBezTo>
                    <a:pt x="6" y="31"/>
                    <a:pt x="9" y="35"/>
                    <a:pt x="21" y="9"/>
                  </a:cubicBezTo>
                  <a:cubicBezTo>
                    <a:pt x="21" y="9"/>
                    <a:pt x="13" y="0"/>
                    <a:pt x="0" y="5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14" name="Freeform 9"/>
            <p:cNvSpPr/>
            <p:nvPr/>
          </p:nvSpPr>
          <p:spPr bwMode="auto">
            <a:xfrm>
              <a:off x="6150879" y="4628529"/>
              <a:ext cx="132160" cy="394097"/>
            </a:xfrm>
            <a:custGeom>
              <a:avLst/>
              <a:gdLst>
                <a:gd name="T0" fmla="*/ 75 w 111"/>
                <a:gd name="T1" fmla="*/ 269 h 331"/>
                <a:gd name="T2" fmla="*/ 44 w 111"/>
                <a:gd name="T3" fmla="*/ 331 h 331"/>
                <a:gd name="T4" fmla="*/ 15 w 111"/>
                <a:gd name="T5" fmla="*/ 326 h 331"/>
                <a:gd name="T6" fmla="*/ 0 w 111"/>
                <a:gd name="T7" fmla="*/ 259 h 331"/>
                <a:gd name="T8" fmla="*/ 34 w 111"/>
                <a:gd name="T9" fmla="*/ 0 h 331"/>
                <a:gd name="T10" fmla="*/ 111 w 111"/>
                <a:gd name="T11" fmla="*/ 9 h 331"/>
                <a:gd name="T12" fmla="*/ 75 w 111"/>
                <a:gd name="T13" fmla="*/ 269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1" h="331">
                  <a:moveTo>
                    <a:pt x="75" y="269"/>
                  </a:moveTo>
                  <a:lnTo>
                    <a:pt x="44" y="331"/>
                  </a:lnTo>
                  <a:lnTo>
                    <a:pt x="15" y="326"/>
                  </a:lnTo>
                  <a:lnTo>
                    <a:pt x="0" y="259"/>
                  </a:lnTo>
                  <a:lnTo>
                    <a:pt x="34" y="0"/>
                  </a:lnTo>
                  <a:lnTo>
                    <a:pt x="111" y="9"/>
                  </a:lnTo>
                  <a:lnTo>
                    <a:pt x="75" y="269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15" name="Freeform 10"/>
            <p:cNvSpPr/>
            <p:nvPr/>
          </p:nvSpPr>
          <p:spPr bwMode="auto">
            <a:xfrm>
              <a:off x="6187788" y="4555901"/>
              <a:ext cx="104775" cy="121444"/>
            </a:xfrm>
            <a:custGeom>
              <a:avLst/>
              <a:gdLst>
                <a:gd name="T0" fmla="*/ 58 w 64"/>
                <a:gd name="T1" fmla="*/ 48 h 74"/>
                <a:gd name="T2" fmla="*/ 27 w 64"/>
                <a:gd name="T3" fmla="*/ 72 h 74"/>
                <a:gd name="T4" fmla="*/ 26 w 64"/>
                <a:gd name="T5" fmla="*/ 72 h 74"/>
                <a:gd name="T6" fmla="*/ 2 w 64"/>
                <a:gd name="T7" fmla="*/ 41 h 74"/>
                <a:gd name="T8" fmla="*/ 6 w 64"/>
                <a:gd name="T9" fmla="*/ 15 h 74"/>
                <a:gd name="T10" fmla="*/ 35 w 64"/>
                <a:gd name="T11" fmla="*/ 7 h 74"/>
                <a:gd name="T12" fmla="*/ 36 w 64"/>
                <a:gd name="T13" fmla="*/ 7 h 74"/>
                <a:gd name="T14" fmla="*/ 61 w 64"/>
                <a:gd name="T15" fmla="*/ 23 h 74"/>
                <a:gd name="T16" fmla="*/ 58 w 64"/>
                <a:gd name="T17" fmla="*/ 4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74">
                  <a:moveTo>
                    <a:pt x="58" y="48"/>
                  </a:moveTo>
                  <a:cubicBezTo>
                    <a:pt x="56" y="64"/>
                    <a:pt x="42" y="74"/>
                    <a:pt x="27" y="72"/>
                  </a:cubicBezTo>
                  <a:cubicBezTo>
                    <a:pt x="26" y="72"/>
                    <a:pt x="26" y="72"/>
                    <a:pt x="26" y="72"/>
                  </a:cubicBezTo>
                  <a:cubicBezTo>
                    <a:pt x="11" y="70"/>
                    <a:pt x="0" y="56"/>
                    <a:pt x="2" y="41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8" y="0"/>
                    <a:pt x="20" y="5"/>
                    <a:pt x="35" y="7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51" y="9"/>
                    <a:pt x="64" y="7"/>
                    <a:pt x="61" y="23"/>
                  </a:cubicBezTo>
                  <a:lnTo>
                    <a:pt x="58" y="48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16" name="Freeform 11"/>
            <p:cNvSpPr/>
            <p:nvPr/>
          </p:nvSpPr>
          <p:spPr bwMode="auto">
            <a:xfrm>
              <a:off x="6177072" y="4602335"/>
              <a:ext cx="114300" cy="109538"/>
            </a:xfrm>
            <a:custGeom>
              <a:avLst/>
              <a:gdLst>
                <a:gd name="T0" fmla="*/ 85 w 96"/>
                <a:gd name="T1" fmla="*/ 92 h 92"/>
                <a:gd name="T2" fmla="*/ 0 w 96"/>
                <a:gd name="T3" fmla="*/ 81 h 92"/>
                <a:gd name="T4" fmla="*/ 11 w 96"/>
                <a:gd name="T5" fmla="*/ 0 h 92"/>
                <a:gd name="T6" fmla="*/ 96 w 96"/>
                <a:gd name="T7" fmla="*/ 11 h 92"/>
                <a:gd name="T8" fmla="*/ 85 w 96"/>
                <a:gd name="T9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92">
                  <a:moveTo>
                    <a:pt x="85" y="92"/>
                  </a:moveTo>
                  <a:lnTo>
                    <a:pt x="0" y="81"/>
                  </a:lnTo>
                  <a:lnTo>
                    <a:pt x="11" y="0"/>
                  </a:lnTo>
                  <a:lnTo>
                    <a:pt x="96" y="11"/>
                  </a:lnTo>
                  <a:lnTo>
                    <a:pt x="85" y="92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17" name="Freeform 12"/>
            <p:cNvSpPr/>
            <p:nvPr/>
          </p:nvSpPr>
          <p:spPr bwMode="auto">
            <a:xfrm>
              <a:off x="6168738" y="5005957"/>
              <a:ext cx="34529" cy="57150"/>
            </a:xfrm>
            <a:custGeom>
              <a:avLst/>
              <a:gdLst>
                <a:gd name="T0" fmla="*/ 0 w 21"/>
                <a:gd name="T1" fmla="*/ 6 h 35"/>
                <a:gd name="T2" fmla="*/ 5 w 21"/>
                <a:gd name="T3" fmla="*/ 27 h 35"/>
                <a:gd name="T4" fmla="*/ 21 w 21"/>
                <a:gd name="T5" fmla="*/ 10 h 35"/>
                <a:gd name="T6" fmla="*/ 0 w 21"/>
                <a:gd name="T7" fmla="*/ 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35">
                  <a:moveTo>
                    <a:pt x="0" y="6"/>
                  </a:moveTo>
                  <a:cubicBezTo>
                    <a:pt x="0" y="6"/>
                    <a:pt x="3" y="22"/>
                    <a:pt x="5" y="27"/>
                  </a:cubicBezTo>
                  <a:cubicBezTo>
                    <a:pt x="6" y="31"/>
                    <a:pt x="9" y="35"/>
                    <a:pt x="21" y="10"/>
                  </a:cubicBezTo>
                  <a:cubicBezTo>
                    <a:pt x="21" y="10"/>
                    <a:pt x="13" y="0"/>
                    <a:pt x="0" y="6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18" name="Freeform 13"/>
            <p:cNvSpPr/>
            <p:nvPr/>
          </p:nvSpPr>
          <p:spPr bwMode="auto">
            <a:xfrm>
              <a:off x="6271133" y="4630910"/>
              <a:ext cx="30956" cy="200025"/>
            </a:xfrm>
            <a:custGeom>
              <a:avLst/>
              <a:gdLst>
                <a:gd name="T0" fmla="*/ 4 w 19"/>
                <a:gd name="T1" fmla="*/ 0 h 122"/>
                <a:gd name="T2" fmla="*/ 19 w 19"/>
                <a:gd name="T3" fmla="*/ 16 h 122"/>
                <a:gd name="T4" fmla="*/ 7 w 19"/>
                <a:gd name="T5" fmla="*/ 115 h 122"/>
                <a:gd name="T6" fmla="*/ 0 w 19"/>
                <a:gd name="T7" fmla="*/ 121 h 122"/>
                <a:gd name="T8" fmla="*/ 10 w 19"/>
                <a:gd name="T9" fmla="*/ 43 h 122"/>
                <a:gd name="T10" fmla="*/ 5 w 19"/>
                <a:gd name="T11" fmla="*/ 34 h 122"/>
                <a:gd name="T12" fmla="*/ 4 w 19"/>
                <a:gd name="T13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22">
                  <a:moveTo>
                    <a:pt x="4" y="0"/>
                  </a:moveTo>
                  <a:cubicBezTo>
                    <a:pt x="4" y="0"/>
                    <a:pt x="18" y="10"/>
                    <a:pt x="19" y="16"/>
                  </a:cubicBezTo>
                  <a:cubicBezTo>
                    <a:pt x="19" y="21"/>
                    <a:pt x="7" y="115"/>
                    <a:pt x="7" y="115"/>
                  </a:cubicBezTo>
                  <a:cubicBezTo>
                    <a:pt x="7" y="115"/>
                    <a:pt x="8" y="122"/>
                    <a:pt x="0" y="121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grpSp>
          <p:nvGrpSpPr>
            <p:cNvPr id="19" name="Group 274"/>
            <p:cNvGrpSpPr/>
            <p:nvPr/>
          </p:nvGrpSpPr>
          <p:grpSpPr>
            <a:xfrm>
              <a:off x="5344826" y="4568998"/>
              <a:ext cx="613172" cy="465535"/>
              <a:chOff x="7170738" y="4168775"/>
              <a:chExt cx="817563" cy="620713"/>
            </a:xfrm>
            <a:grpFill/>
          </p:grpSpPr>
          <p:sp>
            <p:nvSpPr>
              <p:cNvPr id="101" name="Freeform 14"/>
              <p:cNvSpPr/>
              <p:nvPr/>
            </p:nvSpPr>
            <p:spPr bwMode="auto">
              <a:xfrm>
                <a:off x="7170738" y="4168775"/>
                <a:ext cx="785813" cy="354013"/>
              </a:xfrm>
              <a:custGeom>
                <a:avLst/>
                <a:gdLst>
                  <a:gd name="T0" fmla="*/ 246 w 495"/>
                  <a:gd name="T1" fmla="*/ 223 h 223"/>
                  <a:gd name="T2" fmla="*/ 0 w 495"/>
                  <a:gd name="T3" fmla="*/ 111 h 223"/>
                  <a:gd name="T4" fmla="*/ 252 w 495"/>
                  <a:gd name="T5" fmla="*/ 0 h 223"/>
                  <a:gd name="T6" fmla="*/ 495 w 495"/>
                  <a:gd name="T7" fmla="*/ 109 h 223"/>
                  <a:gd name="T8" fmla="*/ 246 w 495"/>
                  <a:gd name="T9" fmla="*/ 223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5" h="223">
                    <a:moveTo>
                      <a:pt x="246" y="223"/>
                    </a:moveTo>
                    <a:lnTo>
                      <a:pt x="0" y="111"/>
                    </a:lnTo>
                    <a:lnTo>
                      <a:pt x="252" y="0"/>
                    </a:lnTo>
                    <a:lnTo>
                      <a:pt x="495" y="109"/>
                    </a:lnTo>
                    <a:lnTo>
                      <a:pt x="246" y="223"/>
                    </a:ln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</p:spPr>
            <p:txBody>
              <a:bodyPr/>
              <a:lstStyle/>
              <a:p>
                <a:endParaRPr lang="id-ID">
                  <a:solidFill>
                    <a:schemeClr val="bg1"/>
                  </a:solidFill>
                </a:endParaRPr>
              </a:p>
            </p:txBody>
          </p:sp>
          <p:sp>
            <p:nvSpPr>
              <p:cNvPr id="102" name="Rectangle 15"/>
              <p:cNvSpPr>
                <a:spLocks noChangeArrowheads="1"/>
              </p:cNvSpPr>
              <p:nvPr/>
            </p:nvSpPr>
            <p:spPr bwMode="auto">
              <a:xfrm>
                <a:off x="7924800" y="4335463"/>
                <a:ext cx="23813" cy="257175"/>
              </a:xfrm>
              <a:prstGeom prst="rect">
                <a:avLst/>
              </a:prstGeom>
              <a:solidFill>
                <a:srgbClr val="00B0F0"/>
              </a:solidFill>
              <a:ln>
                <a:noFill/>
              </a:ln>
            </p:spPr>
            <p:txBody>
              <a:bodyPr/>
              <a:lstStyle/>
              <a:p>
                <a:endParaRPr lang="id-ID">
                  <a:solidFill>
                    <a:schemeClr val="bg1"/>
                  </a:solidFill>
                </a:endParaRPr>
              </a:p>
            </p:txBody>
          </p:sp>
          <p:sp>
            <p:nvSpPr>
              <p:cNvPr id="103" name="Oval 16"/>
              <p:cNvSpPr>
                <a:spLocks noChangeArrowheads="1"/>
              </p:cNvSpPr>
              <p:nvPr/>
            </p:nvSpPr>
            <p:spPr bwMode="auto">
              <a:xfrm>
                <a:off x="7897813" y="4564063"/>
                <a:ext cx="76200" cy="77788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txBody>
              <a:bodyPr/>
              <a:lstStyle/>
              <a:p>
                <a:endParaRPr lang="id-ID">
                  <a:solidFill>
                    <a:schemeClr val="bg1"/>
                  </a:solidFill>
                </a:endParaRPr>
              </a:p>
            </p:txBody>
          </p:sp>
          <p:sp>
            <p:nvSpPr>
              <p:cNvPr id="104" name="Freeform 17"/>
              <p:cNvSpPr/>
              <p:nvPr/>
            </p:nvSpPr>
            <p:spPr bwMode="auto">
              <a:xfrm>
                <a:off x="7888288" y="4605338"/>
                <a:ext cx="55563" cy="171450"/>
              </a:xfrm>
              <a:custGeom>
                <a:avLst/>
                <a:gdLst>
                  <a:gd name="T0" fmla="*/ 14 w 26"/>
                  <a:gd name="T1" fmla="*/ 4 h 79"/>
                  <a:gd name="T2" fmla="*/ 6 w 26"/>
                  <a:gd name="T3" fmla="*/ 79 h 79"/>
                  <a:gd name="T4" fmla="*/ 26 w 26"/>
                  <a:gd name="T5" fmla="*/ 79 h 79"/>
                  <a:gd name="T6" fmla="*/ 26 w 26"/>
                  <a:gd name="T7" fmla="*/ 0 h 79"/>
                  <a:gd name="T8" fmla="*/ 14 w 26"/>
                  <a:gd name="T9" fmla="*/ 4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79">
                    <a:moveTo>
                      <a:pt x="14" y="4"/>
                    </a:moveTo>
                    <a:cubicBezTo>
                      <a:pt x="14" y="4"/>
                      <a:pt x="0" y="34"/>
                      <a:pt x="6" y="79"/>
                    </a:cubicBezTo>
                    <a:cubicBezTo>
                      <a:pt x="26" y="79"/>
                      <a:pt x="26" y="79"/>
                      <a:pt x="26" y="79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14" y="7"/>
                      <a:pt x="14" y="4"/>
                    </a:cubicBez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</p:spPr>
            <p:txBody>
              <a:bodyPr/>
              <a:lstStyle/>
              <a:p>
                <a:endParaRPr lang="id-ID">
                  <a:solidFill>
                    <a:schemeClr val="bg1"/>
                  </a:solidFill>
                </a:endParaRPr>
              </a:p>
            </p:txBody>
          </p:sp>
          <p:sp>
            <p:nvSpPr>
              <p:cNvPr id="105" name="Freeform 18"/>
              <p:cNvSpPr/>
              <p:nvPr/>
            </p:nvSpPr>
            <p:spPr bwMode="auto">
              <a:xfrm>
                <a:off x="7932738" y="4605338"/>
                <a:ext cx="55563" cy="171450"/>
              </a:xfrm>
              <a:custGeom>
                <a:avLst/>
                <a:gdLst>
                  <a:gd name="T0" fmla="*/ 11 w 25"/>
                  <a:gd name="T1" fmla="*/ 4 h 79"/>
                  <a:gd name="T2" fmla="*/ 20 w 25"/>
                  <a:gd name="T3" fmla="*/ 79 h 79"/>
                  <a:gd name="T4" fmla="*/ 0 w 25"/>
                  <a:gd name="T5" fmla="*/ 79 h 79"/>
                  <a:gd name="T6" fmla="*/ 0 w 25"/>
                  <a:gd name="T7" fmla="*/ 0 h 79"/>
                  <a:gd name="T8" fmla="*/ 11 w 25"/>
                  <a:gd name="T9" fmla="*/ 4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79">
                    <a:moveTo>
                      <a:pt x="11" y="4"/>
                    </a:moveTo>
                    <a:cubicBezTo>
                      <a:pt x="11" y="4"/>
                      <a:pt x="25" y="34"/>
                      <a:pt x="20" y="79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1" y="7"/>
                      <a:pt x="11" y="4"/>
                    </a:cubicBez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</p:spPr>
            <p:txBody>
              <a:bodyPr/>
              <a:lstStyle/>
              <a:p>
                <a:endParaRPr lang="id-ID">
                  <a:solidFill>
                    <a:schemeClr val="bg1"/>
                  </a:solidFill>
                </a:endParaRPr>
              </a:p>
            </p:txBody>
          </p:sp>
          <p:sp>
            <p:nvSpPr>
              <p:cNvPr id="106" name="Freeform 19"/>
              <p:cNvSpPr/>
              <p:nvPr/>
            </p:nvSpPr>
            <p:spPr bwMode="auto">
              <a:xfrm>
                <a:off x="7327900" y="4449763"/>
                <a:ext cx="455613" cy="339725"/>
              </a:xfrm>
              <a:custGeom>
                <a:avLst/>
                <a:gdLst>
                  <a:gd name="T0" fmla="*/ 209 w 209"/>
                  <a:gd name="T1" fmla="*/ 0 h 156"/>
                  <a:gd name="T2" fmla="*/ 104 w 209"/>
                  <a:gd name="T3" fmla="*/ 49 h 156"/>
                  <a:gd name="T4" fmla="*/ 0 w 209"/>
                  <a:gd name="T5" fmla="*/ 0 h 156"/>
                  <a:gd name="T6" fmla="*/ 0 w 209"/>
                  <a:gd name="T7" fmla="*/ 120 h 156"/>
                  <a:gd name="T8" fmla="*/ 102 w 209"/>
                  <a:gd name="T9" fmla="*/ 156 h 156"/>
                  <a:gd name="T10" fmla="*/ 102 w 209"/>
                  <a:gd name="T11" fmla="*/ 156 h 156"/>
                  <a:gd name="T12" fmla="*/ 104 w 209"/>
                  <a:gd name="T13" fmla="*/ 156 h 156"/>
                  <a:gd name="T14" fmla="*/ 107 w 209"/>
                  <a:gd name="T15" fmla="*/ 156 h 156"/>
                  <a:gd name="T16" fmla="*/ 107 w 209"/>
                  <a:gd name="T17" fmla="*/ 156 h 156"/>
                  <a:gd name="T18" fmla="*/ 209 w 209"/>
                  <a:gd name="T19" fmla="*/ 120 h 156"/>
                  <a:gd name="T20" fmla="*/ 209 w 209"/>
                  <a:gd name="T21" fmla="*/ 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9" h="156">
                    <a:moveTo>
                      <a:pt x="209" y="0"/>
                    </a:moveTo>
                    <a:cubicBezTo>
                      <a:pt x="209" y="1"/>
                      <a:pt x="121" y="41"/>
                      <a:pt x="104" y="49"/>
                    </a:cubicBezTo>
                    <a:cubicBezTo>
                      <a:pt x="87" y="41"/>
                      <a:pt x="0" y="1"/>
                      <a:pt x="0" y="0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28" y="150"/>
                      <a:pt x="84" y="155"/>
                      <a:pt x="102" y="156"/>
                    </a:cubicBezTo>
                    <a:cubicBezTo>
                      <a:pt x="102" y="156"/>
                      <a:pt x="102" y="156"/>
                      <a:pt x="102" y="156"/>
                    </a:cubicBezTo>
                    <a:cubicBezTo>
                      <a:pt x="102" y="156"/>
                      <a:pt x="103" y="156"/>
                      <a:pt x="104" y="156"/>
                    </a:cubicBezTo>
                    <a:cubicBezTo>
                      <a:pt x="106" y="156"/>
                      <a:pt x="107" y="156"/>
                      <a:pt x="107" y="156"/>
                    </a:cubicBezTo>
                    <a:cubicBezTo>
                      <a:pt x="107" y="156"/>
                      <a:pt x="107" y="156"/>
                      <a:pt x="107" y="156"/>
                    </a:cubicBezTo>
                    <a:cubicBezTo>
                      <a:pt x="125" y="155"/>
                      <a:pt x="181" y="150"/>
                      <a:pt x="209" y="120"/>
                    </a:cubicBezTo>
                    <a:lnTo>
                      <a:pt x="209" y="0"/>
                    </a:ln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</p:spPr>
            <p:txBody>
              <a:bodyPr/>
              <a:lstStyle/>
              <a:p>
                <a:endParaRPr lang="id-ID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0" name="Freeform 20"/>
            <p:cNvSpPr>
              <a:spLocks noEditPoints="1"/>
            </p:cNvSpPr>
            <p:nvPr/>
          </p:nvSpPr>
          <p:spPr bwMode="auto">
            <a:xfrm>
              <a:off x="4845953" y="2949747"/>
              <a:ext cx="358379" cy="377429"/>
            </a:xfrm>
            <a:custGeom>
              <a:avLst/>
              <a:gdLst>
                <a:gd name="T0" fmla="*/ 168 w 219"/>
                <a:gd name="T1" fmla="*/ 224 h 231"/>
                <a:gd name="T2" fmla="*/ 197 w 219"/>
                <a:gd name="T3" fmla="*/ 212 h 231"/>
                <a:gd name="T4" fmla="*/ 168 w 219"/>
                <a:gd name="T5" fmla="*/ 132 h 231"/>
                <a:gd name="T6" fmla="*/ 168 w 219"/>
                <a:gd name="T7" fmla="*/ 150 h 231"/>
                <a:gd name="T8" fmla="*/ 192 w 219"/>
                <a:gd name="T9" fmla="*/ 190 h 231"/>
                <a:gd name="T10" fmla="*/ 168 w 219"/>
                <a:gd name="T11" fmla="*/ 209 h 231"/>
                <a:gd name="T12" fmla="*/ 168 w 219"/>
                <a:gd name="T13" fmla="*/ 224 h 231"/>
                <a:gd name="T14" fmla="*/ 168 w 219"/>
                <a:gd name="T15" fmla="*/ 203 h 231"/>
                <a:gd name="T16" fmla="*/ 168 w 219"/>
                <a:gd name="T17" fmla="*/ 157 h 231"/>
                <a:gd name="T18" fmla="*/ 181 w 219"/>
                <a:gd name="T19" fmla="*/ 187 h 231"/>
                <a:gd name="T20" fmla="*/ 168 w 219"/>
                <a:gd name="T21" fmla="*/ 203 h 231"/>
                <a:gd name="T22" fmla="*/ 146 w 219"/>
                <a:gd name="T23" fmla="*/ 112 h 231"/>
                <a:gd name="T24" fmla="*/ 141 w 219"/>
                <a:gd name="T25" fmla="*/ 98 h 231"/>
                <a:gd name="T26" fmla="*/ 141 w 219"/>
                <a:gd name="T27" fmla="*/ 44 h 231"/>
                <a:gd name="T28" fmla="*/ 146 w 219"/>
                <a:gd name="T29" fmla="*/ 37 h 231"/>
                <a:gd name="T30" fmla="*/ 148 w 219"/>
                <a:gd name="T31" fmla="*/ 37 h 231"/>
                <a:gd name="T32" fmla="*/ 148 w 219"/>
                <a:gd name="T33" fmla="*/ 14 h 231"/>
                <a:gd name="T34" fmla="*/ 146 w 219"/>
                <a:gd name="T35" fmla="*/ 14 h 231"/>
                <a:gd name="T36" fmla="*/ 146 w 219"/>
                <a:gd name="T37" fmla="*/ 13 h 231"/>
                <a:gd name="T38" fmla="*/ 114 w 219"/>
                <a:gd name="T39" fmla="*/ 0 h 231"/>
                <a:gd name="T40" fmla="*/ 81 w 219"/>
                <a:gd name="T41" fmla="*/ 13 h 231"/>
                <a:gd name="T42" fmla="*/ 81 w 219"/>
                <a:gd name="T43" fmla="*/ 14 h 231"/>
                <a:gd name="T44" fmla="*/ 80 w 219"/>
                <a:gd name="T45" fmla="*/ 14 h 231"/>
                <a:gd name="T46" fmla="*/ 80 w 219"/>
                <a:gd name="T47" fmla="*/ 37 h 231"/>
                <a:gd name="T48" fmla="*/ 81 w 219"/>
                <a:gd name="T49" fmla="*/ 37 h 231"/>
                <a:gd name="T50" fmla="*/ 90 w 219"/>
                <a:gd name="T51" fmla="*/ 45 h 231"/>
                <a:gd name="T52" fmla="*/ 90 w 219"/>
                <a:gd name="T53" fmla="*/ 98 h 231"/>
                <a:gd name="T54" fmla="*/ 83 w 219"/>
                <a:gd name="T55" fmla="*/ 112 h 231"/>
                <a:gd name="T56" fmla="*/ 31 w 219"/>
                <a:gd name="T57" fmla="*/ 212 h 231"/>
                <a:gd name="T58" fmla="*/ 114 w 219"/>
                <a:gd name="T59" fmla="*/ 230 h 231"/>
                <a:gd name="T60" fmla="*/ 168 w 219"/>
                <a:gd name="T61" fmla="*/ 224 h 231"/>
                <a:gd name="T62" fmla="*/ 168 w 219"/>
                <a:gd name="T63" fmla="*/ 209 h 231"/>
                <a:gd name="T64" fmla="*/ 144 w 219"/>
                <a:gd name="T65" fmla="*/ 212 h 231"/>
                <a:gd name="T66" fmla="*/ 144 w 219"/>
                <a:gd name="T67" fmla="*/ 212 h 231"/>
                <a:gd name="T68" fmla="*/ 168 w 219"/>
                <a:gd name="T69" fmla="*/ 203 h 231"/>
                <a:gd name="T70" fmla="*/ 168 w 219"/>
                <a:gd name="T71" fmla="*/ 157 h 231"/>
                <a:gd name="T72" fmla="*/ 149 w 219"/>
                <a:gd name="T73" fmla="*/ 134 h 231"/>
                <a:gd name="T74" fmla="*/ 168 w 219"/>
                <a:gd name="T75" fmla="*/ 150 h 231"/>
                <a:gd name="T76" fmla="*/ 168 w 219"/>
                <a:gd name="T77" fmla="*/ 132 h 231"/>
                <a:gd name="T78" fmla="*/ 146 w 219"/>
                <a:gd name="T79" fmla="*/ 112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19" h="231">
                  <a:moveTo>
                    <a:pt x="168" y="224"/>
                  </a:moveTo>
                  <a:cubicBezTo>
                    <a:pt x="179" y="221"/>
                    <a:pt x="189" y="217"/>
                    <a:pt x="197" y="212"/>
                  </a:cubicBezTo>
                  <a:cubicBezTo>
                    <a:pt x="219" y="196"/>
                    <a:pt x="191" y="157"/>
                    <a:pt x="168" y="132"/>
                  </a:cubicBezTo>
                  <a:cubicBezTo>
                    <a:pt x="168" y="150"/>
                    <a:pt x="168" y="150"/>
                    <a:pt x="168" y="150"/>
                  </a:cubicBezTo>
                  <a:cubicBezTo>
                    <a:pt x="180" y="162"/>
                    <a:pt x="193" y="177"/>
                    <a:pt x="192" y="190"/>
                  </a:cubicBezTo>
                  <a:cubicBezTo>
                    <a:pt x="192" y="201"/>
                    <a:pt x="180" y="207"/>
                    <a:pt x="168" y="209"/>
                  </a:cubicBezTo>
                  <a:cubicBezTo>
                    <a:pt x="168" y="224"/>
                    <a:pt x="168" y="224"/>
                    <a:pt x="168" y="224"/>
                  </a:cubicBezTo>
                  <a:close/>
                  <a:moveTo>
                    <a:pt x="168" y="203"/>
                  </a:moveTo>
                  <a:cubicBezTo>
                    <a:pt x="168" y="157"/>
                    <a:pt x="168" y="157"/>
                    <a:pt x="168" y="157"/>
                  </a:cubicBezTo>
                  <a:cubicBezTo>
                    <a:pt x="175" y="167"/>
                    <a:pt x="182" y="179"/>
                    <a:pt x="181" y="187"/>
                  </a:cubicBezTo>
                  <a:cubicBezTo>
                    <a:pt x="180" y="194"/>
                    <a:pt x="175" y="199"/>
                    <a:pt x="168" y="203"/>
                  </a:cubicBezTo>
                  <a:close/>
                  <a:moveTo>
                    <a:pt x="146" y="112"/>
                  </a:moveTo>
                  <a:cubicBezTo>
                    <a:pt x="146" y="112"/>
                    <a:pt x="141" y="109"/>
                    <a:pt x="141" y="98"/>
                  </a:cubicBezTo>
                  <a:cubicBezTo>
                    <a:pt x="141" y="90"/>
                    <a:pt x="141" y="56"/>
                    <a:pt x="141" y="44"/>
                  </a:cubicBezTo>
                  <a:cubicBezTo>
                    <a:pt x="144" y="43"/>
                    <a:pt x="146" y="40"/>
                    <a:pt x="146" y="37"/>
                  </a:cubicBezTo>
                  <a:cubicBezTo>
                    <a:pt x="148" y="37"/>
                    <a:pt x="148" y="37"/>
                    <a:pt x="148" y="37"/>
                  </a:cubicBezTo>
                  <a:cubicBezTo>
                    <a:pt x="148" y="14"/>
                    <a:pt x="148" y="14"/>
                    <a:pt x="148" y="14"/>
                  </a:cubicBezTo>
                  <a:cubicBezTo>
                    <a:pt x="146" y="14"/>
                    <a:pt x="146" y="14"/>
                    <a:pt x="146" y="14"/>
                  </a:cubicBezTo>
                  <a:cubicBezTo>
                    <a:pt x="146" y="14"/>
                    <a:pt x="146" y="13"/>
                    <a:pt x="146" y="13"/>
                  </a:cubicBezTo>
                  <a:cubicBezTo>
                    <a:pt x="146" y="6"/>
                    <a:pt x="132" y="0"/>
                    <a:pt x="114" y="0"/>
                  </a:cubicBezTo>
                  <a:cubicBezTo>
                    <a:pt x="95" y="0"/>
                    <a:pt x="81" y="6"/>
                    <a:pt x="81" y="13"/>
                  </a:cubicBezTo>
                  <a:cubicBezTo>
                    <a:pt x="81" y="13"/>
                    <a:pt x="81" y="14"/>
                    <a:pt x="81" y="14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80" y="37"/>
                    <a:pt x="80" y="37"/>
                    <a:pt x="80" y="37"/>
                  </a:cubicBezTo>
                  <a:cubicBezTo>
                    <a:pt x="81" y="37"/>
                    <a:pt x="81" y="37"/>
                    <a:pt x="81" y="37"/>
                  </a:cubicBezTo>
                  <a:cubicBezTo>
                    <a:pt x="81" y="40"/>
                    <a:pt x="84" y="43"/>
                    <a:pt x="90" y="45"/>
                  </a:cubicBezTo>
                  <a:cubicBezTo>
                    <a:pt x="90" y="56"/>
                    <a:pt x="90" y="90"/>
                    <a:pt x="90" y="98"/>
                  </a:cubicBezTo>
                  <a:cubicBezTo>
                    <a:pt x="90" y="109"/>
                    <a:pt x="83" y="112"/>
                    <a:pt x="83" y="112"/>
                  </a:cubicBezTo>
                  <a:cubicBezTo>
                    <a:pt x="71" y="119"/>
                    <a:pt x="0" y="190"/>
                    <a:pt x="31" y="212"/>
                  </a:cubicBezTo>
                  <a:cubicBezTo>
                    <a:pt x="58" y="231"/>
                    <a:pt x="105" y="230"/>
                    <a:pt x="114" y="230"/>
                  </a:cubicBezTo>
                  <a:cubicBezTo>
                    <a:pt x="121" y="230"/>
                    <a:pt x="145" y="230"/>
                    <a:pt x="168" y="224"/>
                  </a:cubicBezTo>
                  <a:cubicBezTo>
                    <a:pt x="168" y="209"/>
                    <a:pt x="168" y="209"/>
                    <a:pt x="168" y="209"/>
                  </a:cubicBezTo>
                  <a:cubicBezTo>
                    <a:pt x="156" y="212"/>
                    <a:pt x="144" y="212"/>
                    <a:pt x="144" y="212"/>
                  </a:cubicBezTo>
                  <a:cubicBezTo>
                    <a:pt x="144" y="212"/>
                    <a:pt x="144" y="212"/>
                    <a:pt x="144" y="212"/>
                  </a:cubicBezTo>
                  <a:cubicBezTo>
                    <a:pt x="144" y="212"/>
                    <a:pt x="158" y="210"/>
                    <a:pt x="168" y="203"/>
                  </a:cubicBezTo>
                  <a:cubicBezTo>
                    <a:pt x="168" y="157"/>
                    <a:pt x="168" y="157"/>
                    <a:pt x="168" y="157"/>
                  </a:cubicBezTo>
                  <a:cubicBezTo>
                    <a:pt x="159" y="144"/>
                    <a:pt x="149" y="134"/>
                    <a:pt x="149" y="134"/>
                  </a:cubicBezTo>
                  <a:cubicBezTo>
                    <a:pt x="149" y="134"/>
                    <a:pt x="158" y="141"/>
                    <a:pt x="168" y="150"/>
                  </a:cubicBezTo>
                  <a:cubicBezTo>
                    <a:pt x="168" y="132"/>
                    <a:pt x="168" y="132"/>
                    <a:pt x="168" y="132"/>
                  </a:cubicBezTo>
                  <a:cubicBezTo>
                    <a:pt x="159" y="122"/>
                    <a:pt x="150" y="114"/>
                    <a:pt x="146" y="112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21" name="Oval 21"/>
            <p:cNvSpPr>
              <a:spLocks noChangeArrowheads="1"/>
            </p:cNvSpPr>
            <p:nvPr/>
          </p:nvSpPr>
          <p:spPr bwMode="auto">
            <a:xfrm>
              <a:off x="7133145" y="2861641"/>
              <a:ext cx="105966" cy="105966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txBody>
            <a:bodyPr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22" name="Freeform 22"/>
            <p:cNvSpPr/>
            <p:nvPr/>
          </p:nvSpPr>
          <p:spPr bwMode="auto">
            <a:xfrm>
              <a:off x="7171244" y="2940222"/>
              <a:ext cx="166688" cy="347663"/>
            </a:xfrm>
            <a:custGeom>
              <a:avLst/>
              <a:gdLst>
                <a:gd name="T0" fmla="*/ 0 w 102"/>
                <a:gd name="T1" fmla="*/ 6 h 213"/>
                <a:gd name="T2" fmla="*/ 68 w 102"/>
                <a:gd name="T3" fmla="*/ 184 h 213"/>
                <a:gd name="T4" fmla="*/ 99 w 102"/>
                <a:gd name="T5" fmla="*/ 213 h 213"/>
                <a:gd name="T6" fmla="*/ 23 w 102"/>
                <a:gd name="T7" fmla="*/ 0 h 213"/>
                <a:gd name="T8" fmla="*/ 0 w 102"/>
                <a:gd name="T9" fmla="*/ 6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213">
                  <a:moveTo>
                    <a:pt x="0" y="6"/>
                  </a:moveTo>
                  <a:cubicBezTo>
                    <a:pt x="0" y="7"/>
                    <a:pt x="68" y="184"/>
                    <a:pt x="68" y="184"/>
                  </a:cubicBezTo>
                  <a:cubicBezTo>
                    <a:pt x="68" y="184"/>
                    <a:pt x="96" y="213"/>
                    <a:pt x="99" y="213"/>
                  </a:cubicBezTo>
                  <a:cubicBezTo>
                    <a:pt x="102" y="213"/>
                    <a:pt x="23" y="0"/>
                    <a:pt x="23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23" name="Freeform 23"/>
            <p:cNvSpPr/>
            <p:nvPr/>
          </p:nvSpPr>
          <p:spPr bwMode="auto">
            <a:xfrm>
              <a:off x="7024798" y="2940222"/>
              <a:ext cx="178594" cy="342900"/>
            </a:xfrm>
            <a:custGeom>
              <a:avLst/>
              <a:gdLst>
                <a:gd name="T0" fmla="*/ 149 w 150"/>
                <a:gd name="T1" fmla="*/ 14 h 288"/>
                <a:gd name="T2" fmla="*/ 40 w 150"/>
                <a:gd name="T3" fmla="*/ 248 h 288"/>
                <a:gd name="T4" fmla="*/ 0 w 150"/>
                <a:gd name="T5" fmla="*/ 288 h 288"/>
                <a:gd name="T6" fmla="*/ 11 w 150"/>
                <a:gd name="T7" fmla="*/ 233 h 288"/>
                <a:gd name="T8" fmla="*/ 117 w 150"/>
                <a:gd name="T9" fmla="*/ 0 h 288"/>
                <a:gd name="T10" fmla="*/ 150 w 150"/>
                <a:gd name="T11" fmla="*/ 11 h 288"/>
                <a:gd name="T12" fmla="*/ 149 w 150"/>
                <a:gd name="T13" fmla="*/ 1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" h="288">
                  <a:moveTo>
                    <a:pt x="149" y="14"/>
                  </a:moveTo>
                  <a:lnTo>
                    <a:pt x="40" y="248"/>
                  </a:lnTo>
                  <a:lnTo>
                    <a:pt x="0" y="288"/>
                  </a:lnTo>
                  <a:lnTo>
                    <a:pt x="11" y="233"/>
                  </a:lnTo>
                  <a:lnTo>
                    <a:pt x="117" y="0"/>
                  </a:lnTo>
                  <a:lnTo>
                    <a:pt x="150" y="11"/>
                  </a:lnTo>
                  <a:lnTo>
                    <a:pt x="149" y="14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24" name="Freeform 24"/>
            <p:cNvSpPr/>
            <p:nvPr/>
          </p:nvSpPr>
          <p:spPr bwMode="auto">
            <a:xfrm>
              <a:off x="7180770" y="2823542"/>
              <a:ext cx="19050" cy="59531"/>
            </a:xfrm>
            <a:custGeom>
              <a:avLst/>
              <a:gdLst>
                <a:gd name="T0" fmla="*/ 12 w 12"/>
                <a:gd name="T1" fmla="*/ 30 h 36"/>
                <a:gd name="T2" fmla="*/ 6 w 12"/>
                <a:gd name="T3" fmla="*/ 36 h 36"/>
                <a:gd name="T4" fmla="*/ 0 w 12"/>
                <a:gd name="T5" fmla="*/ 30 h 36"/>
                <a:gd name="T6" fmla="*/ 0 w 12"/>
                <a:gd name="T7" fmla="*/ 6 h 36"/>
                <a:gd name="T8" fmla="*/ 6 w 12"/>
                <a:gd name="T9" fmla="*/ 0 h 36"/>
                <a:gd name="T10" fmla="*/ 12 w 12"/>
                <a:gd name="T11" fmla="*/ 6 h 36"/>
                <a:gd name="T12" fmla="*/ 12 w 12"/>
                <a:gd name="T13" fmla="*/ 3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36">
                  <a:moveTo>
                    <a:pt x="12" y="30"/>
                  </a:moveTo>
                  <a:cubicBezTo>
                    <a:pt x="12" y="33"/>
                    <a:pt x="10" y="36"/>
                    <a:pt x="6" y="36"/>
                  </a:cubicBezTo>
                  <a:cubicBezTo>
                    <a:pt x="3" y="36"/>
                    <a:pt x="0" y="33"/>
                    <a:pt x="0" y="3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0" y="0"/>
                    <a:pt x="12" y="3"/>
                    <a:pt x="12" y="6"/>
                  </a:cubicBezTo>
                  <a:lnTo>
                    <a:pt x="12" y="30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25" name="Freeform 25"/>
            <p:cNvSpPr>
              <a:spLocks noEditPoints="1"/>
            </p:cNvSpPr>
            <p:nvPr/>
          </p:nvSpPr>
          <p:spPr bwMode="auto">
            <a:xfrm>
              <a:off x="6328282" y="2567557"/>
              <a:ext cx="169069" cy="457200"/>
            </a:xfrm>
            <a:custGeom>
              <a:avLst/>
              <a:gdLst>
                <a:gd name="T0" fmla="*/ 51 w 103"/>
                <a:gd name="T1" fmla="*/ 280 h 280"/>
                <a:gd name="T2" fmla="*/ 103 w 103"/>
                <a:gd name="T3" fmla="*/ 140 h 280"/>
                <a:gd name="T4" fmla="*/ 51 w 103"/>
                <a:gd name="T5" fmla="*/ 0 h 280"/>
                <a:gd name="T6" fmla="*/ 51 w 103"/>
                <a:gd name="T7" fmla="*/ 22 h 280"/>
                <a:gd name="T8" fmla="*/ 94 w 103"/>
                <a:gd name="T9" fmla="*/ 140 h 280"/>
                <a:gd name="T10" fmla="*/ 51 w 103"/>
                <a:gd name="T11" fmla="*/ 257 h 280"/>
                <a:gd name="T12" fmla="*/ 51 w 103"/>
                <a:gd name="T13" fmla="*/ 280 h 280"/>
                <a:gd name="T14" fmla="*/ 51 w 103"/>
                <a:gd name="T15" fmla="*/ 0 h 280"/>
                <a:gd name="T16" fmla="*/ 0 w 103"/>
                <a:gd name="T17" fmla="*/ 140 h 280"/>
                <a:gd name="T18" fmla="*/ 51 w 103"/>
                <a:gd name="T19" fmla="*/ 280 h 280"/>
                <a:gd name="T20" fmla="*/ 51 w 103"/>
                <a:gd name="T21" fmla="*/ 280 h 280"/>
                <a:gd name="T22" fmla="*/ 51 w 103"/>
                <a:gd name="T23" fmla="*/ 257 h 280"/>
                <a:gd name="T24" fmla="*/ 51 w 103"/>
                <a:gd name="T25" fmla="*/ 257 h 280"/>
                <a:gd name="T26" fmla="*/ 51 w 103"/>
                <a:gd name="T27" fmla="*/ 257 h 280"/>
                <a:gd name="T28" fmla="*/ 8 w 103"/>
                <a:gd name="T29" fmla="*/ 140 h 280"/>
                <a:gd name="T30" fmla="*/ 51 w 103"/>
                <a:gd name="T31" fmla="*/ 22 h 280"/>
                <a:gd name="T32" fmla="*/ 51 w 103"/>
                <a:gd name="T33" fmla="*/ 22 h 280"/>
                <a:gd name="T34" fmla="*/ 51 w 103"/>
                <a:gd name="T35" fmla="*/ 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3" h="280">
                  <a:moveTo>
                    <a:pt x="51" y="280"/>
                  </a:moveTo>
                  <a:cubicBezTo>
                    <a:pt x="80" y="280"/>
                    <a:pt x="103" y="217"/>
                    <a:pt x="103" y="140"/>
                  </a:cubicBezTo>
                  <a:cubicBezTo>
                    <a:pt x="103" y="62"/>
                    <a:pt x="80" y="0"/>
                    <a:pt x="51" y="0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75" y="22"/>
                    <a:pt x="94" y="75"/>
                    <a:pt x="94" y="140"/>
                  </a:cubicBezTo>
                  <a:cubicBezTo>
                    <a:pt x="94" y="204"/>
                    <a:pt x="75" y="257"/>
                    <a:pt x="51" y="257"/>
                  </a:cubicBezTo>
                  <a:lnTo>
                    <a:pt x="51" y="280"/>
                  </a:lnTo>
                  <a:close/>
                  <a:moveTo>
                    <a:pt x="51" y="0"/>
                  </a:moveTo>
                  <a:cubicBezTo>
                    <a:pt x="23" y="0"/>
                    <a:pt x="0" y="62"/>
                    <a:pt x="0" y="140"/>
                  </a:cubicBezTo>
                  <a:cubicBezTo>
                    <a:pt x="0" y="217"/>
                    <a:pt x="23" y="280"/>
                    <a:pt x="51" y="280"/>
                  </a:cubicBezTo>
                  <a:cubicBezTo>
                    <a:pt x="51" y="280"/>
                    <a:pt x="51" y="280"/>
                    <a:pt x="51" y="280"/>
                  </a:cubicBezTo>
                  <a:cubicBezTo>
                    <a:pt x="51" y="257"/>
                    <a:pt x="51" y="257"/>
                    <a:pt x="51" y="257"/>
                  </a:cubicBezTo>
                  <a:cubicBezTo>
                    <a:pt x="51" y="257"/>
                    <a:pt x="51" y="257"/>
                    <a:pt x="51" y="257"/>
                  </a:cubicBezTo>
                  <a:cubicBezTo>
                    <a:pt x="51" y="257"/>
                    <a:pt x="51" y="257"/>
                    <a:pt x="51" y="257"/>
                  </a:cubicBezTo>
                  <a:cubicBezTo>
                    <a:pt x="27" y="257"/>
                    <a:pt x="8" y="204"/>
                    <a:pt x="8" y="140"/>
                  </a:cubicBezTo>
                  <a:cubicBezTo>
                    <a:pt x="8" y="75"/>
                    <a:pt x="27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0"/>
                    <a:pt x="51" y="0"/>
                    <a:pt x="51" y="0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26" name="Freeform 26"/>
            <p:cNvSpPr>
              <a:spLocks noEditPoints="1"/>
            </p:cNvSpPr>
            <p:nvPr/>
          </p:nvSpPr>
          <p:spPr bwMode="auto">
            <a:xfrm>
              <a:off x="6183026" y="2711622"/>
              <a:ext cx="458391" cy="167879"/>
            </a:xfrm>
            <a:custGeom>
              <a:avLst/>
              <a:gdLst>
                <a:gd name="T0" fmla="*/ 280 w 280"/>
                <a:gd name="T1" fmla="*/ 52 h 103"/>
                <a:gd name="T2" fmla="*/ 140 w 280"/>
                <a:gd name="T3" fmla="*/ 0 h 103"/>
                <a:gd name="T4" fmla="*/ 140 w 280"/>
                <a:gd name="T5" fmla="*/ 8 h 103"/>
                <a:gd name="T6" fmla="*/ 257 w 280"/>
                <a:gd name="T7" fmla="*/ 52 h 103"/>
                <a:gd name="T8" fmla="*/ 140 w 280"/>
                <a:gd name="T9" fmla="*/ 95 h 103"/>
                <a:gd name="T10" fmla="*/ 140 w 280"/>
                <a:gd name="T11" fmla="*/ 103 h 103"/>
                <a:gd name="T12" fmla="*/ 280 w 280"/>
                <a:gd name="T13" fmla="*/ 52 h 103"/>
                <a:gd name="T14" fmla="*/ 140 w 280"/>
                <a:gd name="T15" fmla="*/ 0 h 103"/>
                <a:gd name="T16" fmla="*/ 140 w 280"/>
                <a:gd name="T17" fmla="*/ 0 h 103"/>
                <a:gd name="T18" fmla="*/ 0 w 280"/>
                <a:gd name="T19" fmla="*/ 52 h 103"/>
                <a:gd name="T20" fmla="*/ 140 w 280"/>
                <a:gd name="T21" fmla="*/ 103 h 103"/>
                <a:gd name="T22" fmla="*/ 140 w 280"/>
                <a:gd name="T23" fmla="*/ 103 h 103"/>
                <a:gd name="T24" fmla="*/ 140 w 280"/>
                <a:gd name="T25" fmla="*/ 95 h 103"/>
                <a:gd name="T26" fmla="*/ 140 w 280"/>
                <a:gd name="T27" fmla="*/ 95 h 103"/>
                <a:gd name="T28" fmla="*/ 23 w 280"/>
                <a:gd name="T29" fmla="*/ 52 h 103"/>
                <a:gd name="T30" fmla="*/ 23 w 280"/>
                <a:gd name="T31" fmla="*/ 52 h 103"/>
                <a:gd name="T32" fmla="*/ 140 w 280"/>
                <a:gd name="T33" fmla="*/ 8 h 103"/>
                <a:gd name="T34" fmla="*/ 140 w 280"/>
                <a:gd name="T35" fmla="*/ 8 h 103"/>
                <a:gd name="T36" fmla="*/ 140 w 280"/>
                <a:gd name="T37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0" h="103">
                  <a:moveTo>
                    <a:pt x="280" y="52"/>
                  </a:moveTo>
                  <a:cubicBezTo>
                    <a:pt x="280" y="23"/>
                    <a:pt x="217" y="0"/>
                    <a:pt x="140" y="0"/>
                  </a:cubicBezTo>
                  <a:cubicBezTo>
                    <a:pt x="140" y="8"/>
                    <a:pt x="140" y="8"/>
                    <a:pt x="140" y="8"/>
                  </a:cubicBezTo>
                  <a:cubicBezTo>
                    <a:pt x="205" y="8"/>
                    <a:pt x="257" y="28"/>
                    <a:pt x="257" y="52"/>
                  </a:cubicBezTo>
                  <a:cubicBezTo>
                    <a:pt x="257" y="75"/>
                    <a:pt x="205" y="95"/>
                    <a:pt x="140" y="95"/>
                  </a:cubicBezTo>
                  <a:cubicBezTo>
                    <a:pt x="140" y="103"/>
                    <a:pt x="140" y="103"/>
                    <a:pt x="140" y="103"/>
                  </a:cubicBezTo>
                  <a:cubicBezTo>
                    <a:pt x="217" y="103"/>
                    <a:pt x="280" y="80"/>
                    <a:pt x="280" y="52"/>
                  </a:cubicBezTo>
                  <a:close/>
                  <a:moveTo>
                    <a:pt x="140" y="0"/>
                  </a:moveTo>
                  <a:cubicBezTo>
                    <a:pt x="140" y="0"/>
                    <a:pt x="140" y="0"/>
                    <a:pt x="140" y="0"/>
                  </a:cubicBezTo>
                  <a:cubicBezTo>
                    <a:pt x="63" y="0"/>
                    <a:pt x="0" y="23"/>
                    <a:pt x="0" y="52"/>
                  </a:cubicBezTo>
                  <a:cubicBezTo>
                    <a:pt x="0" y="80"/>
                    <a:pt x="63" y="103"/>
                    <a:pt x="140" y="103"/>
                  </a:cubicBezTo>
                  <a:cubicBezTo>
                    <a:pt x="140" y="103"/>
                    <a:pt x="140" y="103"/>
                    <a:pt x="140" y="103"/>
                  </a:cubicBezTo>
                  <a:cubicBezTo>
                    <a:pt x="140" y="95"/>
                    <a:pt x="140" y="95"/>
                    <a:pt x="140" y="95"/>
                  </a:cubicBezTo>
                  <a:cubicBezTo>
                    <a:pt x="140" y="95"/>
                    <a:pt x="140" y="95"/>
                    <a:pt x="140" y="95"/>
                  </a:cubicBezTo>
                  <a:cubicBezTo>
                    <a:pt x="75" y="95"/>
                    <a:pt x="23" y="75"/>
                    <a:pt x="23" y="52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23" y="28"/>
                    <a:pt x="75" y="8"/>
                    <a:pt x="140" y="8"/>
                  </a:cubicBezTo>
                  <a:cubicBezTo>
                    <a:pt x="140" y="8"/>
                    <a:pt x="140" y="8"/>
                    <a:pt x="140" y="8"/>
                  </a:cubicBezTo>
                  <a:lnTo>
                    <a:pt x="140" y="0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27" name="Freeform 27"/>
            <p:cNvSpPr>
              <a:spLocks noEditPoints="1"/>
            </p:cNvSpPr>
            <p:nvPr/>
          </p:nvSpPr>
          <p:spPr bwMode="auto">
            <a:xfrm>
              <a:off x="6217554" y="2608039"/>
              <a:ext cx="389335" cy="373856"/>
            </a:xfrm>
            <a:custGeom>
              <a:avLst/>
              <a:gdLst>
                <a:gd name="T0" fmla="*/ 218 w 238"/>
                <a:gd name="T1" fmla="*/ 16 h 229"/>
                <a:gd name="T2" fmla="*/ 119 w 238"/>
                <a:gd name="T3" fmla="*/ 46 h 229"/>
                <a:gd name="T4" fmla="*/ 119 w 238"/>
                <a:gd name="T5" fmla="*/ 57 h 229"/>
                <a:gd name="T6" fmla="*/ 202 w 238"/>
                <a:gd name="T7" fmla="*/ 32 h 229"/>
                <a:gd name="T8" fmla="*/ 150 w 238"/>
                <a:gd name="T9" fmla="*/ 145 h 229"/>
                <a:gd name="T10" fmla="*/ 119 w 238"/>
                <a:gd name="T11" fmla="*/ 172 h 229"/>
                <a:gd name="T12" fmla="*/ 119 w 238"/>
                <a:gd name="T13" fmla="*/ 183 h 229"/>
                <a:gd name="T14" fmla="*/ 156 w 238"/>
                <a:gd name="T15" fmla="*/ 151 h 229"/>
                <a:gd name="T16" fmla="*/ 218 w 238"/>
                <a:gd name="T17" fmla="*/ 16 h 229"/>
                <a:gd name="T18" fmla="*/ 119 w 238"/>
                <a:gd name="T19" fmla="*/ 46 h 229"/>
                <a:gd name="T20" fmla="*/ 83 w 238"/>
                <a:gd name="T21" fmla="*/ 78 h 229"/>
                <a:gd name="T22" fmla="*/ 20 w 238"/>
                <a:gd name="T23" fmla="*/ 214 h 229"/>
                <a:gd name="T24" fmla="*/ 119 w 238"/>
                <a:gd name="T25" fmla="*/ 183 h 229"/>
                <a:gd name="T26" fmla="*/ 119 w 238"/>
                <a:gd name="T27" fmla="*/ 172 h 229"/>
                <a:gd name="T28" fmla="*/ 36 w 238"/>
                <a:gd name="T29" fmla="*/ 197 h 229"/>
                <a:gd name="T30" fmla="*/ 36 w 238"/>
                <a:gd name="T31" fmla="*/ 197 h 229"/>
                <a:gd name="T32" fmla="*/ 89 w 238"/>
                <a:gd name="T33" fmla="*/ 84 h 229"/>
                <a:gd name="T34" fmla="*/ 119 w 238"/>
                <a:gd name="T35" fmla="*/ 57 h 229"/>
                <a:gd name="T36" fmla="*/ 119 w 238"/>
                <a:gd name="T37" fmla="*/ 46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8" h="229">
                  <a:moveTo>
                    <a:pt x="218" y="16"/>
                  </a:moveTo>
                  <a:cubicBezTo>
                    <a:pt x="202" y="0"/>
                    <a:pt x="162" y="13"/>
                    <a:pt x="119" y="46"/>
                  </a:cubicBezTo>
                  <a:cubicBezTo>
                    <a:pt x="119" y="57"/>
                    <a:pt x="119" y="57"/>
                    <a:pt x="119" y="57"/>
                  </a:cubicBezTo>
                  <a:cubicBezTo>
                    <a:pt x="155" y="30"/>
                    <a:pt x="189" y="19"/>
                    <a:pt x="202" y="32"/>
                  </a:cubicBezTo>
                  <a:cubicBezTo>
                    <a:pt x="219" y="49"/>
                    <a:pt x="195" y="99"/>
                    <a:pt x="150" y="145"/>
                  </a:cubicBezTo>
                  <a:cubicBezTo>
                    <a:pt x="140" y="155"/>
                    <a:pt x="129" y="164"/>
                    <a:pt x="119" y="172"/>
                  </a:cubicBezTo>
                  <a:cubicBezTo>
                    <a:pt x="119" y="183"/>
                    <a:pt x="119" y="183"/>
                    <a:pt x="119" y="183"/>
                  </a:cubicBezTo>
                  <a:cubicBezTo>
                    <a:pt x="131" y="174"/>
                    <a:pt x="144" y="163"/>
                    <a:pt x="156" y="151"/>
                  </a:cubicBezTo>
                  <a:cubicBezTo>
                    <a:pt x="210" y="96"/>
                    <a:pt x="238" y="36"/>
                    <a:pt x="218" y="16"/>
                  </a:cubicBezTo>
                  <a:close/>
                  <a:moveTo>
                    <a:pt x="119" y="46"/>
                  </a:moveTo>
                  <a:cubicBezTo>
                    <a:pt x="107" y="55"/>
                    <a:pt x="95" y="66"/>
                    <a:pt x="83" y="78"/>
                  </a:cubicBezTo>
                  <a:cubicBezTo>
                    <a:pt x="28" y="133"/>
                    <a:pt x="0" y="193"/>
                    <a:pt x="20" y="214"/>
                  </a:cubicBezTo>
                  <a:cubicBezTo>
                    <a:pt x="36" y="229"/>
                    <a:pt x="76" y="216"/>
                    <a:pt x="119" y="183"/>
                  </a:cubicBezTo>
                  <a:cubicBezTo>
                    <a:pt x="119" y="172"/>
                    <a:pt x="119" y="172"/>
                    <a:pt x="119" y="172"/>
                  </a:cubicBezTo>
                  <a:cubicBezTo>
                    <a:pt x="83" y="199"/>
                    <a:pt x="49" y="211"/>
                    <a:pt x="36" y="197"/>
                  </a:cubicBezTo>
                  <a:cubicBezTo>
                    <a:pt x="36" y="197"/>
                    <a:pt x="36" y="197"/>
                    <a:pt x="36" y="197"/>
                  </a:cubicBezTo>
                  <a:cubicBezTo>
                    <a:pt x="19" y="181"/>
                    <a:pt x="43" y="130"/>
                    <a:pt x="89" y="84"/>
                  </a:cubicBezTo>
                  <a:cubicBezTo>
                    <a:pt x="99" y="74"/>
                    <a:pt x="109" y="65"/>
                    <a:pt x="119" y="57"/>
                  </a:cubicBezTo>
                  <a:lnTo>
                    <a:pt x="119" y="46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28" name="Freeform 28"/>
            <p:cNvSpPr>
              <a:spLocks noEditPoints="1"/>
            </p:cNvSpPr>
            <p:nvPr/>
          </p:nvSpPr>
          <p:spPr bwMode="auto">
            <a:xfrm>
              <a:off x="6217554" y="2608039"/>
              <a:ext cx="389335" cy="373856"/>
            </a:xfrm>
            <a:custGeom>
              <a:avLst/>
              <a:gdLst>
                <a:gd name="T0" fmla="*/ 218 w 238"/>
                <a:gd name="T1" fmla="*/ 214 h 229"/>
                <a:gd name="T2" fmla="*/ 156 w 238"/>
                <a:gd name="T3" fmla="*/ 78 h 229"/>
                <a:gd name="T4" fmla="*/ 119 w 238"/>
                <a:gd name="T5" fmla="*/ 46 h 229"/>
                <a:gd name="T6" fmla="*/ 119 w 238"/>
                <a:gd name="T7" fmla="*/ 57 h 229"/>
                <a:gd name="T8" fmla="*/ 150 w 238"/>
                <a:gd name="T9" fmla="*/ 84 h 229"/>
                <a:gd name="T10" fmla="*/ 202 w 238"/>
                <a:gd name="T11" fmla="*/ 197 h 229"/>
                <a:gd name="T12" fmla="*/ 119 w 238"/>
                <a:gd name="T13" fmla="*/ 172 h 229"/>
                <a:gd name="T14" fmla="*/ 119 w 238"/>
                <a:gd name="T15" fmla="*/ 183 h 229"/>
                <a:gd name="T16" fmla="*/ 218 w 238"/>
                <a:gd name="T17" fmla="*/ 214 h 229"/>
                <a:gd name="T18" fmla="*/ 119 w 238"/>
                <a:gd name="T19" fmla="*/ 46 h 229"/>
                <a:gd name="T20" fmla="*/ 20 w 238"/>
                <a:gd name="T21" fmla="*/ 16 h 229"/>
                <a:gd name="T22" fmla="*/ 83 w 238"/>
                <a:gd name="T23" fmla="*/ 151 h 229"/>
                <a:gd name="T24" fmla="*/ 119 w 238"/>
                <a:gd name="T25" fmla="*/ 183 h 229"/>
                <a:gd name="T26" fmla="*/ 119 w 238"/>
                <a:gd name="T27" fmla="*/ 172 h 229"/>
                <a:gd name="T28" fmla="*/ 89 w 238"/>
                <a:gd name="T29" fmla="*/ 145 h 229"/>
                <a:gd name="T30" fmla="*/ 36 w 238"/>
                <a:gd name="T31" fmla="*/ 32 h 229"/>
                <a:gd name="T32" fmla="*/ 36 w 238"/>
                <a:gd name="T33" fmla="*/ 32 h 229"/>
                <a:gd name="T34" fmla="*/ 119 w 238"/>
                <a:gd name="T35" fmla="*/ 57 h 229"/>
                <a:gd name="T36" fmla="*/ 119 w 238"/>
                <a:gd name="T37" fmla="*/ 46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8" h="229">
                  <a:moveTo>
                    <a:pt x="218" y="214"/>
                  </a:moveTo>
                  <a:cubicBezTo>
                    <a:pt x="238" y="193"/>
                    <a:pt x="210" y="133"/>
                    <a:pt x="156" y="78"/>
                  </a:cubicBezTo>
                  <a:cubicBezTo>
                    <a:pt x="144" y="66"/>
                    <a:pt x="131" y="55"/>
                    <a:pt x="119" y="46"/>
                  </a:cubicBezTo>
                  <a:cubicBezTo>
                    <a:pt x="119" y="57"/>
                    <a:pt x="119" y="57"/>
                    <a:pt x="119" y="57"/>
                  </a:cubicBezTo>
                  <a:cubicBezTo>
                    <a:pt x="129" y="65"/>
                    <a:pt x="140" y="74"/>
                    <a:pt x="150" y="84"/>
                  </a:cubicBezTo>
                  <a:cubicBezTo>
                    <a:pt x="195" y="130"/>
                    <a:pt x="219" y="181"/>
                    <a:pt x="202" y="197"/>
                  </a:cubicBezTo>
                  <a:cubicBezTo>
                    <a:pt x="189" y="211"/>
                    <a:pt x="155" y="199"/>
                    <a:pt x="119" y="172"/>
                  </a:cubicBezTo>
                  <a:cubicBezTo>
                    <a:pt x="119" y="183"/>
                    <a:pt x="119" y="183"/>
                    <a:pt x="119" y="183"/>
                  </a:cubicBezTo>
                  <a:cubicBezTo>
                    <a:pt x="162" y="216"/>
                    <a:pt x="202" y="229"/>
                    <a:pt x="218" y="214"/>
                  </a:cubicBezTo>
                  <a:close/>
                  <a:moveTo>
                    <a:pt x="119" y="46"/>
                  </a:moveTo>
                  <a:cubicBezTo>
                    <a:pt x="76" y="13"/>
                    <a:pt x="36" y="0"/>
                    <a:pt x="20" y="16"/>
                  </a:cubicBezTo>
                  <a:cubicBezTo>
                    <a:pt x="0" y="36"/>
                    <a:pt x="28" y="96"/>
                    <a:pt x="83" y="151"/>
                  </a:cubicBezTo>
                  <a:cubicBezTo>
                    <a:pt x="95" y="163"/>
                    <a:pt x="107" y="174"/>
                    <a:pt x="119" y="183"/>
                  </a:cubicBezTo>
                  <a:cubicBezTo>
                    <a:pt x="119" y="172"/>
                    <a:pt x="119" y="172"/>
                    <a:pt x="119" y="172"/>
                  </a:cubicBezTo>
                  <a:cubicBezTo>
                    <a:pt x="109" y="164"/>
                    <a:pt x="99" y="155"/>
                    <a:pt x="89" y="145"/>
                  </a:cubicBezTo>
                  <a:cubicBezTo>
                    <a:pt x="43" y="99"/>
                    <a:pt x="19" y="49"/>
                    <a:pt x="36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49" y="19"/>
                    <a:pt x="83" y="30"/>
                    <a:pt x="119" y="57"/>
                  </a:cubicBezTo>
                  <a:lnTo>
                    <a:pt x="119" y="46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29" name="Oval 29"/>
            <p:cNvSpPr>
              <a:spLocks noChangeArrowheads="1"/>
            </p:cNvSpPr>
            <p:nvPr/>
          </p:nvSpPr>
          <p:spPr bwMode="auto">
            <a:xfrm>
              <a:off x="6378289" y="2760439"/>
              <a:ext cx="70247" cy="70247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txBody>
            <a:bodyPr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30" name="Freeform 30"/>
            <p:cNvSpPr>
              <a:spLocks noEditPoints="1"/>
            </p:cNvSpPr>
            <p:nvPr/>
          </p:nvSpPr>
          <p:spPr bwMode="auto">
            <a:xfrm>
              <a:off x="6917642" y="2437779"/>
              <a:ext cx="192881" cy="365522"/>
            </a:xfrm>
            <a:custGeom>
              <a:avLst/>
              <a:gdLst>
                <a:gd name="T0" fmla="*/ 67 w 162"/>
                <a:gd name="T1" fmla="*/ 307 h 307"/>
                <a:gd name="T2" fmla="*/ 162 w 162"/>
                <a:gd name="T3" fmla="*/ 307 h 307"/>
                <a:gd name="T4" fmla="*/ 67 w 162"/>
                <a:gd name="T5" fmla="*/ 127 h 307"/>
                <a:gd name="T6" fmla="*/ 67 w 162"/>
                <a:gd name="T7" fmla="*/ 193 h 307"/>
                <a:gd name="T8" fmla="*/ 110 w 162"/>
                <a:gd name="T9" fmla="*/ 267 h 307"/>
                <a:gd name="T10" fmla="*/ 67 w 162"/>
                <a:gd name="T11" fmla="*/ 267 h 307"/>
                <a:gd name="T12" fmla="*/ 67 w 162"/>
                <a:gd name="T13" fmla="*/ 307 h 307"/>
                <a:gd name="T14" fmla="*/ 0 w 162"/>
                <a:gd name="T15" fmla="*/ 0 h 307"/>
                <a:gd name="T16" fmla="*/ 0 w 162"/>
                <a:gd name="T17" fmla="*/ 307 h 307"/>
                <a:gd name="T18" fmla="*/ 67 w 162"/>
                <a:gd name="T19" fmla="*/ 307 h 307"/>
                <a:gd name="T20" fmla="*/ 67 w 162"/>
                <a:gd name="T21" fmla="*/ 267 h 307"/>
                <a:gd name="T22" fmla="*/ 24 w 162"/>
                <a:gd name="T23" fmla="*/ 267 h 307"/>
                <a:gd name="T24" fmla="*/ 24 w 162"/>
                <a:gd name="T25" fmla="*/ 120 h 307"/>
                <a:gd name="T26" fmla="*/ 24 w 162"/>
                <a:gd name="T27" fmla="*/ 120 h 307"/>
                <a:gd name="T28" fmla="*/ 67 w 162"/>
                <a:gd name="T29" fmla="*/ 193 h 307"/>
                <a:gd name="T30" fmla="*/ 67 w 162"/>
                <a:gd name="T31" fmla="*/ 127 h 307"/>
                <a:gd name="T32" fmla="*/ 0 w 162"/>
                <a:gd name="T33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2" h="307">
                  <a:moveTo>
                    <a:pt x="67" y="307"/>
                  </a:moveTo>
                  <a:lnTo>
                    <a:pt x="162" y="307"/>
                  </a:lnTo>
                  <a:lnTo>
                    <a:pt x="67" y="127"/>
                  </a:lnTo>
                  <a:lnTo>
                    <a:pt x="67" y="193"/>
                  </a:lnTo>
                  <a:lnTo>
                    <a:pt x="110" y="267"/>
                  </a:lnTo>
                  <a:lnTo>
                    <a:pt x="67" y="267"/>
                  </a:lnTo>
                  <a:lnTo>
                    <a:pt x="67" y="307"/>
                  </a:lnTo>
                  <a:close/>
                  <a:moveTo>
                    <a:pt x="0" y="0"/>
                  </a:moveTo>
                  <a:lnTo>
                    <a:pt x="0" y="307"/>
                  </a:lnTo>
                  <a:lnTo>
                    <a:pt x="67" y="307"/>
                  </a:lnTo>
                  <a:lnTo>
                    <a:pt x="67" y="267"/>
                  </a:lnTo>
                  <a:lnTo>
                    <a:pt x="24" y="267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67" y="193"/>
                  </a:lnTo>
                  <a:lnTo>
                    <a:pt x="67" y="1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31" name="Rectangle 31"/>
            <p:cNvSpPr>
              <a:spLocks noChangeArrowheads="1"/>
            </p:cNvSpPr>
            <p:nvPr/>
          </p:nvSpPr>
          <p:spPr bwMode="auto">
            <a:xfrm>
              <a:off x="6821201" y="2436589"/>
              <a:ext cx="48816" cy="355997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txBody>
            <a:bodyPr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32" name="Freeform 32"/>
            <p:cNvSpPr>
              <a:spLocks noEditPoints="1"/>
            </p:cNvSpPr>
            <p:nvPr/>
          </p:nvSpPr>
          <p:spPr bwMode="auto">
            <a:xfrm>
              <a:off x="5240051" y="4229670"/>
              <a:ext cx="421481" cy="308372"/>
            </a:xfrm>
            <a:custGeom>
              <a:avLst/>
              <a:gdLst>
                <a:gd name="T0" fmla="*/ 213 w 258"/>
                <a:gd name="T1" fmla="*/ 31 h 189"/>
                <a:gd name="T2" fmla="*/ 204 w 258"/>
                <a:gd name="T3" fmla="*/ 69 h 189"/>
                <a:gd name="T4" fmla="*/ 228 w 258"/>
                <a:gd name="T5" fmla="*/ 109 h 189"/>
                <a:gd name="T6" fmla="*/ 204 w 258"/>
                <a:gd name="T7" fmla="*/ 146 h 189"/>
                <a:gd name="T8" fmla="*/ 204 w 258"/>
                <a:gd name="T9" fmla="*/ 27 h 189"/>
                <a:gd name="T10" fmla="*/ 91 w 258"/>
                <a:gd name="T11" fmla="*/ 14 h 189"/>
                <a:gd name="T12" fmla="*/ 97 w 258"/>
                <a:gd name="T13" fmla="*/ 15 h 189"/>
                <a:gd name="T14" fmla="*/ 91 w 258"/>
                <a:gd name="T15" fmla="*/ 42 h 189"/>
                <a:gd name="T16" fmla="*/ 91 w 258"/>
                <a:gd name="T17" fmla="*/ 162 h 189"/>
                <a:gd name="T18" fmla="*/ 166 w 258"/>
                <a:gd name="T19" fmla="*/ 145 h 189"/>
                <a:gd name="T20" fmla="*/ 204 w 258"/>
                <a:gd name="T21" fmla="*/ 125 h 189"/>
                <a:gd name="T22" fmla="*/ 191 w 258"/>
                <a:gd name="T23" fmla="*/ 122 h 189"/>
                <a:gd name="T24" fmla="*/ 204 w 258"/>
                <a:gd name="T25" fmla="*/ 69 h 189"/>
                <a:gd name="T26" fmla="*/ 91 w 258"/>
                <a:gd name="T27" fmla="*/ 6 h 189"/>
                <a:gd name="T28" fmla="*/ 78 w 258"/>
                <a:gd name="T29" fmla="*/ 24 h 189"/>
                <a:gd name="T30" fmla="*/ 91 w 258"/>
                <a:gd name="T31" fmla="*/ 14 h 189"/>
                <a:gd name="T32" fmla="*/ 78 w 258"/>
                <a:gd name="T33" fmla="*/ 188 h 189"/>
                <a:gd name="T34" fmla="*/ 91 w 258"/>
                <a:gd name="T35" fmla="*/ 162 h 189"/>
                <a:gd name="T36" fmla="*/ 78 w 258"/>
                <a:gd name="T37" fmla="*/ 176 h 189"/>
                <a:gd name="T38" fmla="*/ 91 w 258"/>
                <a:gd name="T39" fmla="*/ 42 h 189"/>
                <a:gd name="T40" fmla="*/ 80 w 258"/>
                <a:gd name="T41" fmla="*/ 134 h 189"/>
                <a:gd name="T42" fmla="*/ 78 w 258"/>
                <a:gd name="T43" fmla="*/ 64 h 189"/>
                <a:gd name="T44" fmla="*/ 78 w 258"/>
                <a:gd name="T45" fmla="*/ 33 h 189"/>
                <a:gd name="T46" fmla="*/ 91 w 258"/>
                <a:gd name="T47" fmla="*/ 42 h 189"/>
                <a:gd name="T48" fmla="*/ 60 w 258"/>
                <a:gd name="T49" fmla="*/ 18 h 189"/>
                <a:gd name="T50" fmla="*/ 68 w 258"/>
                <a:gd name="T51" fmla="*/ 42 h 189"/>
                <a:gd name="T52" fmla="*/ 78 w 258"/>
                <a:gd name="T53" fmla="*/ 33 h 189"/>
                <a:gd name="T54" fmla="*/ 78 w 258"/>
                <a:gd name="T55" fmla="*/ 9 h 189"/>
                <a:gd name="T56" fmla="*/ 78 w 258"/>
                <a:gd name="T57" fmla="*/ 188 h 189"/>
                <a:gd name="T58" fmla="*/ 60 w 258"/>
                <a:gd name="T59" fmla="*/ 176 h 189"/>
                <a:gd name="T60" fmla="*/ 78 w 258"/>
                <a:gd name="T61" fmla="*/ 64 h 189"/>
                <a:gd name="T62" fmla="*/ 60 w 258"/>
                <a:gd name="T63" fmla="*/ 134 h 189"/>
                <a:gd name="T64" fmla="*/ 70 w 258"/>
                <a:gd name="T65" fmla="*/ 116 h 189"/>
                <a:gd name="T66" fmla="*/ 60 w 258"/>
                <a:gd name="T67" fmla="*/ 87 h 189"/>
                <a:gd name="T68" fmla="*/ 76 w 258"/>
                <a:gd name="T69" fmla="*/ 68 h 189"/>
                <a:gd name="T70" fmla="*/ 60 w 258"/>
                <a:gd name="T71" fmla="*/ 18 h 189"/>
                <a:gd name="T72" fmla="*/ 60 w 258"/>
                <a:gd name="T73" fmla="*/ 187 h 189"/>
                <a:gd name="T74" fmla="*/ 59 w 258"/>
                <a:gd name="T75" fmla="*/ 175 h 189"/>
                <a:gd name="T76" fmla="*/ 49 w 258"/>
                <a:gd name="T77" fmla="*/ 144 h 189"/>
                <a:gd name="T78" fmla="*/ 60 w 258"/>
                <a:gd name="T79" fmla="*/ 125 h 189"/>
                <a:gd name="T80" fmla="*/ 41 w 258"/>
                <a:gd name="T81" fmla="*/ 125 h 189"/>
                <a:gd name="T82" fmla="*/ 60 w 258"/>
                <a:gd name="T83" fmla="*/ 87 h 189"/>
                <a:gd name="T84" fmla="*/ 51 w 258"/>
                <a:gd name="T85" fmla="*/ 76 h 189"/>
                <a:gd name="T86" fmla="*/ 43 w 258"/>
                <a:gd name="T87" fmla="*/ 51 h 189"/>
                <a:gd name="T88" fmla="*/ 60 w 258"/>
                <a:gd name="T89" fmla="*/ 18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58" h="189">
                  <a:moveTo>
                    <a:pt x="253" y="104"/>
                  </a:moveTo>
                  <a:cubicBezTo>
                    <a:pt x="258" y="60"/>
                    <a:pt x="213" y="31"/>
                    <a:pt x="213" y="31"/>
                  </a:cubicBezTo>
                  <a:cubicBezTo>
                    <a:pt x="210" y="30"/>
                    <a:pt x="207" y="28"/>
                    <a:pt x="204" y="27"/>
                  </a:cubicBezTo>
                  <a:cubicBezTo>
                    <a:pt x="204" y="69"/>
                    <a:pt x="204" y="69"/>
                    <a:pt x="204" y="69"/>
                  </a:cubicBezTo>
                  <a:cubicBezTo>
                    <a:pt x="208" y="69"/>
                    <a:pt x="212" y="70"/>
                    <a:pt x="216" y="72"/>
                  </a:cubicBezTo>
                  <a:cubicBezTo>
                    <a:pt x="230" y="79"/>
                    <a:pt x="235" y="95"/>
                    <a:pt x="228" y="109"/>
                  </a:cubicBezTo>
                  <a:cubicBezTo>
                    <a:pt x="224" y="119"/>
                    <a:pt x="214" y="125"/>
                    <a:pt x="204" y="125"/>
                  </a:cubicBezTo>
                  <a:cubicBezTo>
                    <a:pt x="204" y="146"/>
                    <a:pt x="204" y="146"/>
                    <a:pt x="204" y="146"/>
                  </a:cubicBezTo>
                  <a:cubicBezTo>
                    <a:pt x="230" y="144"/>
                    <a:pt x="249" y="134"/>
                    <a:pt x="253" y="104"/>
                  </a:cubicBezTo>
                  <a:close/>
                  <a:moveTo>
                    <a:pt x="204" y="27"/>
                  </a:moveTo>
                  <a:cubicBezTo>
                    <a:pt x="156" y="5"/>
                    <a:pt x="119" y="0"/>
                    <a:pt x="91" y="6"/>
                  </a:cubicBezTo>
                  <a:cubicBezTo>
                    <a:pt x="91" y="14"/>
                    <a:pt x="91" y="14"/>
                    <a:pt x="91" y="14"/>
                  </a:cubicBezTo>
                  <a:cubicBezTo>
                    <a:pt x="93" y="14"/>
                    <a:pt x="95" y="14"/>
                    <a:pt x="97" y="15"/>
                  </a:cubicBezTo>
                  <a:cubicBezTo>
                    <a:pt x="97" y="15"/>
                    <a:pt x="97" y="15"/>
                    <a:pt x="97" y="15"/>
                  </a:cubicBezTo>
                  <a:cubicBezTo>
                    <a:pt x="104" y="19"/>
                    <a:pt x="107" y="27"/>
                    <a:pt x="103" y="34"/>
                  </a:cubicBezTo>
                  <a:cubicBezTo>
                    <a:pt x="101" y="39"/>
                    <a:pt x="96" y="42"/>
                    <a:pt x="91" y="42"/>
                  </a:cubicBezTo>
                  <a:cubicBezTo>
                    <a:pt x="91" y="146"/>
                    <a:pt x="91" y="146"/>
                    <a:pt x="91" y="146"/>
                  </a:cubicBezTo>
                  <a:cubicBezTo>
                    <a:pt x="93" y="151"/>
                    <a:pt x="93" y="157"/>
                    <a:pt x="91" y="162"/>
                  </a:cubicBezTo>
                  <a:cubicBezTo>
                    <a:pt x="91" y="185"/>
                    <a:pt x="91" y="185"/>
                    <a:pt x="91" y="185"/>
                  </a:cubicBezTo>
                  <a:cubicBezTo>
                    <a:pt x="117" y="174"/>
                    <a:pt x="138" y="143"/>
                    <a:pt x="166" y="145"/>
                  </a:cubicBezTo>
                  <a:cubicBezTo>
                    <a:pt x="179" y="147"/>
                    <a:pt x="192" y="147"/>
                    <a:pt x="204" y="146"/>
                  </a:cubicBezTo>
                  <a:cubicBezTo>
                    <a:pt x="204" y="125"/>
                    <a:pt x="204" y="125"/>
                    <a:pt x="204" y="125"/>
                  </a:cubicBezTo>
                  <a:cubicBezTo>
                    <a:pt x="199" y="125"/>
                    <a:pt x="195" y="124"/>
                    <a:pt x="191" y="122"/>
                  </a:cubicBezTo>
                  <a:cubicBezTo>
                    <a:pt x="191" y="122"/>
                    <a:pt x="191" y="122"/>
                    <a:pt x="191" y="122"/>
                  </a:cubicBezTo>
                  <a:cubicBezTo>
                    <a:pt x="177" y="115"/>
                    <a:pt x="172" y="98"/>
                    <a:pt x="179" y="84"/>
                  </a:cubicBezTo>
                  <a:cubicBezTo>
                    <a:pt x="184" y="74"/>
                    <a:pt x="193" y="69"/>
                    <a:pt x="204" y="69"/>
                  </a:cubicBezTo>
                  <a:lnTo>
                    <a:pt x="204" y="27"/>
                  </a:lnTo>
                  <a:close/>
                  <a:moveTo>
                    <a:pt x="91" y="6"/>
                  </a:moveTo>
                  <a:cubicBezTo>
                    <a:pt x="86" y="6"/>
                    <a:pt x="82" y="8"/>
                    <a:pt x="78" y="9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3"/>
                    <a:pt x="78" y="22"/>
                    <a:pt x="78" y="22"/>
                  </a:cubicBezTo>
                  <a:cubicBezTo>
                    <a:pt x="81" y="17"/>
                    <a:pt x="86" y="14"/>
                    <a:pt x="91" y="14"/>
                  </a:cubicBezTo>
                  <a:cubicBezTo>
                    <a:pt x="91" y="6"/>
                    <a:pt x="91" y="6"/>
                    <a:pt x="91" y="6"/>
                  </a:cubicBezTo>
                  <a:close/>
                  <a:moveTo>
                    <a:pt x="78" y="188"/>
                  </a:moveTo>
                  <a:cubicBezTo>
                    <a:pt x="82" y="188"/>
                    <a:pt x="87" y="187"/>
                    <a:pt x="91" y="185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90" y="163"/>
                    <a:pt x="90" y="164"/>
                    <a:pt x="90" y="165"/>
                  </a:cubicBezTo>
                  <a:cubicBezTo>
                    <a:pt x="87" y="170"/>
                    <a:pt x="83" y="174"/>
                    <a:pt x="78" y="176"/>
                  </a:cubicBezTo>
                  <a:cubicBezTo>
                    <a:pt x="78" y="188"/>
                    <a:pt x="78" y="188"/>
                    <a:pt x="78" y="188"/>
                  </a:cubicBezTo>
                  <a:close/>
                  <a:moveTo>
                    <a:pt x="91" y="42"/>
                  </a:moveTo>
                  <a:cubicBezTo>
                    <a:pt x="91" y="146"/>
                    <a:pt x="91" y="146"/>
                    <a:pt x="91" y="146"/>
                  </a:cubicBezTo>
                  <a:cubicBezTo>
                    <a:pt x="89" y="141"/>
                    <a:pt x="85" y="136"/>
                    <a:pt x="80" y="134"/>
                  </a:cubicBezTo>
                  <a:cubicBezTo>
                    <a:pt x="79" y="133"/>
                    <a:pt x="78" y="133"/>
                    <a:pt x="78" y="133"/>
                  </a:cubicBezTo>
                  <a:cubicBezTo>
                    <a:pt x="78" y="64"/>
                    <a:pt x="78" y="64"/>
                    <a:pt x="78" y="64"/>
                  </a:cubicBezTo>
                  <a:cubicBezTo>
                    <a:pt x="79" y="61"/>
                    <a:pt x="79" y="57"/>
                    <a:pt x="78" y="54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79" y="36"/>
                    <a:pt x="81" y="39"/>
                    <a:pt x="84" y="41"/>
                  </a:cubicBezTo>
                  <a:cubicBezTo>
                    <a:pt x="86" y="42"/>
                    <a:pt x="89" y="42"/>
                    <a:pt x="91" y="42"/>
                  </a:cubicBezTo>
                  <a:close/>
                  <a:moveTo>
                    <a:pt x="78" y="9"/>
                  </a:moveTo>
                  <a:cubicBezTo>
                    <a:pt x="71" y="11"/>
                    <a:pt x="65" y="14"/>
                    <a:pt x="60" y="18"/>
                  </a:cubicBezTo>
                  <a:cubicBezTo>
                    <a:pt x="60" y="40"/>
                    <a:pt x="60" y="40"/>
                    <a:pt x="60" y="40"/>
                  </a:cubicBezTo>
                  <a:cubicBezTo>
                    <a:pt x="62" y="40"/>
                    <a:pt x="65" y="41"/>
                    <a:pt x="68" y="42"/>
                  </a:cubicBezTo>
                  <a:cubicBezTo>
                    <a:pt x="73" y="45"/>
                    <a:pt x="76" y="49"/>
                    <a:pt x="78" y="54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77" y="30"/>
                    <a:pt x="77" y="27"/>
                    <a:pt x="78" y="24"/>
                  </a:cubicBezTo>
                  <a:cubicBezTo>
                    <a:pt x="78" y="9"/>
                    <a:pt x="78" y="9"/>
                    <a:pt x="78" y="9"/>
                  </a:cubicBezTo>
                  <a:close/>
                  <a:moveTo>
                    <a:pt x="60" y="187"/>
                  </a:moveTo>
                  <a:cubicBezTo>
                    <a:pt x="66" y="188"/>
                    <a:pt x="72" y="189"/>
                    <a:pt x="78" y="188"/>
                  </a:cubicBezTo>
                  <a:cubicBezTo>
                    <a:pt x="78" y="176"/>
                    <a:pt x="78" y="176"/>
                    <a:pt x="78" y="176"/>
                  </a:cubicBezTo>
                  <a:cubicBezTo>
                    <a:pt x="72" y="178"/>
                    <a:pt x="65" y="178"/>
                    <a:pt x="60" y="176"/>
                  </a:cubicBezTo>
                  <a:cubicBezTo>
                    <a:pt x="60" y="187"/>
                    <a:pt x="60" y="187"/>
                    <a:pt x="60" y="187"/>
                  </a:cubicBezTo>
                  <a:close/>
                  <a:moveTo>
                    <a:pt x="78" y="64"/>
                  </a:moveTo>
                  <a:cubicBezTo>
                    <a:pt x="78" y="133"/>
                    <a:pt x="78" y="133"/>
                    <a:pt x="78" y="133"/>
                  </a:cubicBezTo>
                  <a:cubicBezTo>
                    <a:pt x="72" y="131"/>
                    <a:pt x="65" y="131"/>
                    <a:pt x="60" y="134"/>
                  </a:cubicBezTo>
                  <a:cubicBezTo>
                    <a:pt x="60" y="125"/>
                    <a:pt x="60" y="125"/>
                    <a:pt x="60" y="125"/>
                  </a:cubicBezTo>
                  <a:cubicBezTo>
                    <a:pt x="64" y="123"/>
                    <a:pt x="67" y="120"/>
                    <a:pt x="70" y="116"/>
                  </a:cubicBezTo>
                  <a:cubicBezTo>
                    <a:pt x="75" y="105"/>
                    <a:pt x="71" y="92"/>
                    <a:pt x="60" y="87"/>
                  </a:cubicBezTo>
                  <a:cubicBezTo>
                    <a:pt x="60" y="87"/>
                    <a:pt x="60" y="87"/>
                    <a:pt x="60" y="87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6" y="78"/>
                    <a:pt x="73" y="74"/>
                    <a:pt x="76" y="68"/>
                  </a:cubicBezTo>
                  <a:cubicBezTo>
                    <a:pt x="77" y="66"/>
                    <a:pt x="77" y="65"/>
                    <a:pt x="78" y="64"/>
                  </a:cubicBezTo>
                  <a:close/>
                  <a:moveTo>
                    <a:pt x="60" y="18"/>
                  </a:moveTo>
                  <a:cubicBezTo>
                    <a:pt x="0" y="56"/>
                    <a:pt x="10" y="159"/>
                    <a:pt x="46" y="180"/>
                  </a:cubicBezTo>
                  <a:cubicBezTo>
                    <a:pt x="51" y="183"/>
                    <a:pt x="55" y="185"/>
                    <a:pt x="60" y="187"/>
                  </a:cubicBezTo>
                  <a:cubicBezTo>
                    <a:pt x="60" y="176"/>
                    <a:pt x="60" y="176"/>
                    <a:pt x="60" y="176"/>
                  </a:cubicBezTo>
                  <a:cubicBezTo>
                    <a:pt x="59" y="175"/>
                    <a:pt x="59" y="175"/>
                    <a:pt x="59" y="175"/>
                  </a:cubicBezTo>
                  <a:cubicBezTo>
                    <a:pt x="59" y="175"/>
                    <a:pt x="59" y="175"/>
                    <a:pt x="59" y="175"/>
                  </a:cubicBezTo>
                  <a:cubicBezTo>
                    <a:pt x="48" y="170"/>
                    <a:pt x="43" y="156"/>
                    <a:pt x="49" y="144"/>
                  </a:cubicBezTo>
                  <a:cubicBezTo>
                    <a:pt x="51" y="139"/>
                    <a:pt x="55" y="136"/>
                    <a:pt x="60" y="134"/>
                  </a:cubicBezTo>
                  <a:cubicBezTo>
                    <a:pt x="60" y="125"/>
                    <a:pt x="60" y="125"/>
                    <a:pt x="60" y="125"/>
                  </a:cubicBezTo>
                  <a:cubicBezTo>
                    <a:pt x="54" y="128"/>
                    <a:pt x="47" y="128"/>
                    <a:pt x="41" y="125"/>
                  </a:cubicBezTo>
                  <a:cubicBezTo>
                    <a:pt x="41" y="125"/>
                    <a:pt x="41" y="125"/>
                    <a:pt x="41" y="125"/>
                  </a:cubicBezTo>
                  <a:cubicBezTo>
                    <a:pt x="31" y="120"/>
                    <a:pt x="26" y="107"/>
                    <a:pt x="32" y="97"/>
                  </a:cubicBezTo>
                  <a:cubicBezTo>
                    <a:pt x="37" y="86"/>
                    <a:pt x="49" y="82"/>
                    <a:pt x="60" y="87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57" y="78"/>
                    <a:pt x="54" y="77"/>
                    <a:pt x="51" y="76"/>
                  </a:cubicBezTo>
                  <a:cubicBezTo>
                    <a:pt x="42" y="71"/>
                    <a:pt x="38" y="60"/>
                    <a:pt x="43" y="51"/>
                  </a:cubicBezTo>
                  <a:cubicBezTo>
                    <a:pt x="43" y="51"/>
                    <a:pt x="43" y="51"/>
                    <a:pt x="43" y="51"/>
                  </a:cubicBezTo>
                  <a:cubicBezTo>
                    <a:pt x="46" y="44"/>
                    <a:pt x="53" y="40"/>
                    <a:pt x="60" y="40"/>
                  </a:cubicBezTo>
                  <a:lnTo>
                    <a:pt x="60" y="18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grpSp>
          <p:nvGrpSpPr>
            <p:cNvPr id="33" name="Group 288"/>
            <p:cNvGrpSpPr/>
            <p:nvPr/>
          </p:nvGrpSpPr>
          <p:grpSpPr>
            <a:xfrm>
              <a:off x="6424723" y="4538041"/>
              <a:ext cx="381001" cy="490538"/>
              <a:chOff x="8610600" y="4127500"/>
              <a:chExt cx="508001" cy="654050"/>
            </a:xfrm>
            <a:grpFill/>
          </p:grpSpPr>
          <p:sp>
            <p:nvSpPr>
              <p:cNvPr id="93" name="Freeform 33"/>
              <p:cNvSpPr/>
              <p:nvPr/>
            </p:nvSpPr>
            <p:spPr bwMode="auto">
              <a:xfrm>
                <a:off x="8618538" y="4127500"/>
                <a:ext cx="500063" cy="503238"/>
              </a:xfrm>
              <a:custGeom>
                <a:avLst/>
                <a:gdLst>
                  <a:gd name="T0" fmla="*/ 169 w 230"/>
                  <a:gd name="T1" fmla="*/ 12 h 231"/>
                  <a:gd name="T2" fmla="*/ 215 w 230"/>
                  <a:gd name="T3" fmla="*/ 103 h 231"/>
                  <a:gd name="T4" fmla="*/ 102 w 230"/>
                  <a:gd name="T5" fmla="*/ 216 h 231"/>
                  <a:gd name="T6" fmla="*/ 12 w 230"/>
                  <a:gd name="T7" fmla="*/ 171 h 231"/>
                  <a:gd name="T8" fmla="*/ 0 w 230"/>
                  <a:gd name="T9" fmla="*/ 181 h 231"/>
                  <a:gd name="T10" fmla="*/ 102 w 230"/>
                  <a:gd name="T11" fmla="*/ 231 h 231"/>
                  <a:gd name="T12" fmla="*/ 230 w 230"/>
                  <a:gd name="T13" fmla="*/ 103 h 231"/>
                  <a:gd name="T14" fmla="*/ 178 w 230"/>
                  <a:gd name="T15" fmla="*/ 0 h 231"/>
                  <a:gd name="T16" fmla="*/ 169 w 230"/>
                  <a:gd name="T17" fmla="*/ 12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0" h="231">
                    <a:moveTo>
                      <a:pt x="169" y="12"/>
                    </a:moveTo>
                    <a:cubicBezTo>
                      <a:pt x="197" y="32"/>
                      <a:pt x="215" y="65"/>
                      <a:pt x="215" y="103"/>
                    </a:cubicBezTo>
                    <a:cubicBezTo>
                      <a:pt x="215" y="165"/>
                      <a:pt x="165" y="216"/>
                      <a:pt x="102" y="216"/>
                    </a:cubicBezTo>
                    <a:cubicBezTo>
                      <a:pt x="65" y="216"/>
                      <a:pt x="33" y="198"/>
                      <a:pt x="12" y="171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24" y="211"/>
                      <a:pt x="61" y="231"/>
                      <a:pt x="102" y="231"/>
                    </a:cubicBezTo>
                    <a:cubicBezTo>
                      <a:pt x="173" y="231"/>
                      <a:pt x="230" y="174"/>
                      <a:pt x="230" y="103"/>
                    </a:cubicBezTo>
                    <a:cubicBezTo>
                      <a:pt x="230" y="61"/>
                      <a:pt x="210" y="23"/>
                      <a:pt x="178" y="0"/>
                    </a:cubicBezTo>
                    <a:lnTo>
                      <a:pt x="169" y="12"/>
                    </a:ln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</p:spPr>
            <p:txBody>
              <a:bodyPr/>
              <a:lstStyle/>
              <a:p>
                <a:endParaRPr lang="id-ID">
                  <a:solidFill>
                    <a:schemeClr val="bg1"/>
                  </a:solidFill>
                </a:endParaRPr>
              </a:p>
            </p:txBody>
          </p:sp>
          <p:sp>
            <p:nvSpPr>
              <p:cNvPr id="94" name="Freeform 34"/>
              <p:cNvSpPr>
                <a:spLocks noEditPoints="1"/>
              </p:cNvSpPr>
              <p:nvPr/>
            </p:nvSpPr>
            <p:spPr bwMode="auto">
              <a:xfrm>
                <a:off x="8621713" y="4137025"/>
                <a:ext cx="442913" cy="441325"/>
              </a:xfrm>
              <a:custGeom>
                <a:avLst/>
                <a:gdLst>
                  <a:gd name="T0" fmla="*/ 102 w 203"/>
                  <a:gd name="T1" fmla="*/ 203 h 203"/>
                  <a:gd name="T2" fmla="*/ 203 w 203"/>
                  <a:gd name="T3" fmla="*/ 101 h 203"/>
                  <a:gd name="T4" fmla="*/ 102 w 203"/>
                  <a:gd name="T5" fmla="*/ 0 h 203"/>
                  <a:gd name="T6" fmla="*/ 102 w 203"/>
                  <a:gd name="T7" fmla="*/ 5 h 203"/>
                  <a:gd name="T8" fmla="*/ 198 w 203"/>
                  <a:gd name="T9" fmla="*/ 101 h 203"/>
                  <a:gd name="T10" fmla="*/ 102 w 203"/>
                  <a:gd name="T11" fmla="*/ 198 h 203"/>
                  <a:gd name="T12" fmla="*/ 102 w 203"/>
                  <a:gd name="T13" fmla="*/ 203 h 203"/>
                  <a:gd name="T14" fmla="*/ 102 w 203"/>
                  <a:gd name="T15" fmla="*/ 0 h 203"/>
                  <a:gd name="T16" fmla="*/ 0 w 203"/>
                  <a:gd name="T17" fmla="*/ 101 h 203"/>
                  <a:gd name="T18" fmla="*/ 102 w 203"/>
                  <a:gd name="T19" fmla="*/ 203 h 203"/>
                  <a:gd name="T20" fmla="*/ 102 w 203"/>
                  <a:gd name="T21" fmla="*/ 203 h 203"/>
                  <a:gd name="T22" fmla="*/ 102 w 203"/>
                  <a:gd name="T23" fmla="*/ 198 h 203"/>
                  <a:gd name="T24" fmla="*/ 102 w 203"/>
                  <a:gd name="T25" fmla="*/ 198 h 203"/>
                  <a:gd name="T26" fmla="*/ 102 w 203"/>
                  <a:gd name="T27" fmla="*/ 198 h 203"/>
                  <a:gd name="T28" fmla="*/ 5 w 203"/>
                  <a:gd name="T29" fmla="*/ 101 h 203"/>
                  <a:gd name="T30" fmla="*/ 102 w 203"/>
                  <a:gd name="T31" fmla="*/ 5 h 203"/>
                  <a:gd name="T32" fmla="*/ 102 w 203"/>
                  <a:gd name="T33" fmla="*/ 5 h 203"/>
                  <a:gd name="T34" fmla="*/ 102 w 203"/>
                  <a:gd name="T35" fmla="*/ 0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3" h="203">
                    <a:moveTo>
                      <a:pt x="102" y="203"/>
                    </a:moveTo>
                    <a:cubicBezTo>
                      <a:pt x="158" y="203"/>
                      <a:pt x="203" y="157"/>
                      <a:pt x="203" y="101"/>
                    </a:cubicBezTo>
                    <a:cubicBezTo>
                      <a:pt x="203" y="45"/>
                      <a:pt x="158" y="0"/>
                      <a:pt x="102" y="0"/>
                    </a:cubicBezTo>
                    <a:cubicBezTo>
                      <a:pt x="102" y="5"/>
                      <a:pt x="102" y="5"/>
                      <a:pt x="102" y="5"/>
                    </a:cubicBezTo>
                    <a:cubicBezTo>
                      <a:pt x="155" y="5"/>
                      <a:pt x="198" y="48"/>
                      <a:pt x="198" y="101"/>
                    </a:cubicBezTo>
                    <a:cubicBezTo>
                      <a:pt x="198" y="155"/>
                      <a:pt x="155" y="198"/>
                      <a:pt x="102" y="198"/>
                    </a:cubicBezTo>
                    <a:lnTo>
                      <a:pt x="102" y="203"/>
                    </a:lnTo>
                    <a:close/>
                    <a:moveTo>
                      <a:pt x="102" y="0"/>
                    </a:moveTo>
                    <a:cubicBezTo>
                      <a:pt x="46" y="0"/>
                      <a:pt x="0" y="45"/>
                      <a:pt x="0" y="101"/>
                    </a:cubicBezTo>
                    <a:cubicBezTo>
                      <a:pt x="0" y="157"/>
                      <a:pt x="46" y="203"/>
                      <a:pt x="102" y="203"/>
                    </a:cubicBezTo>
                    <a:cubicBezTo>
                      <a:pt x="102" y="203"/>
                      <a:pt x="102" y="203"/>
                      <a:pt x="102" y="203"/>
                    </a:cubicBezTo>
                    <a:cubicBezTo>
                      <a:pt x="102" y="198"/>
                      <a:pt x="102" y="198"/>
                      <a:pt x="102" y="198"/>
                    </a:cubicBezTo>
                    <a:cubicBezTo>
                      <a:pt x="102" y="198"/>
                      <a:pt x="102" y="198"/>
                      <a:pt x="102" y="198"/>
                    </a:cubicBezTo>
                    <a:cubicBezTo>
                      <a:pt x="102" y="198"/>
                      <a:pt x="102" y="198"/>
                      <a:pt x="102" y="198"/>
                    </a:cubicBezTo>
                    <a:cubicBezTo>
                      <a:pt x="48" y="198"/>
                      <a:pt x="5" y="155"/>
                      <a:pt x="5" y="101"/>
                    </a:cubicBezTo>
                    <a:cubicBezTo>
                      <a:pt x="5" y="48"/>
                      <a:pt x="48" y="5"/>
                      <a:pt x="102" y="5"/>
                    </a:cubicBezTo>
                    <a:cubicBezTo>
                      <a:pt x="102" y="5"/>
                      <a:pt x="102" y="5"/>
                      <a:pt x="102" y="5"/>
                    </a:cubicBezTo>
                    <a:cubicBezTo>
                      <a:pt x="102" y="0"/>
                      <a:pt x="102" y="0"/>
                      <a:pt x="102" y="0"/>
                    </a:cubicBez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</p:spPr>
            <p:txBody>
              <a:bodyPr/>
              <a:lstStyle/>
              <a:p>
                <a:endParaRPr lang="id-ID">
                  <a:solidFill>
                    <a:schemeClr val="bg1"/>
                  </a:solidFill>
                </a:endParaRPr>
              </a:p>
            </p:txBody>
          </p:sp>
          <p:sp>
            <p:nvSpPr>
              <p:cNvPr id="95" name="Freeform 35"/>
              <p:cNvSpPr/>
              <p:nvPr/>
            </p:nvSpPr>
            <p:spPr bwMode="auto">
              <a:xfrm>
                <a:off x="8610600" y="4144963"/>
                <a:ext cx="496888" cy="433388"/>
              </a:xfrm>
              <a:custGeom>
                <a:avLst/>
                <a:gdLst>
                  <a:gd name="T0" fmla="*/ 65 w 228"/>
                  <a:gd name="T1" fmla="*/ 15 h 199"/>
                  <a:gd name="T2" fmla="*/ 61 w 228"/>
                  <a:gd name="T3" fmla="*/ 23 h 199"/>
                  <a:gd name="T4" fmla="*/ 57 w 228"/>
                  <a:gd name="T5" fmla="*/ 29 h 199"/>
                  <a:gd name="T6" fmla="*/ 54 w 228"/>
                  <a:gd name="T7" fmla="*/ 26 h 199"/>
                  <a:gd name="T8" fmla="*/ 52 w 228"/>
                  <a:gd name="T9" fmla="*/ 32 h 199"/>
                  <a:gd name="T10" fmla="*/ 42 w 228"/>
                  <a:gd name="T11" fmla="*/ 34 h 199"/>
                  <a:gd name="T12" fmla="*/ 36 w 228"/>
                  <a:gd name="T13" fmla="*/ 41 h 199"/>
                  <a:gd name="T14" fmla="*/ 27 w 228"/>
                  <a:gd name="T15" fmla="*/ 53 h 199"/>
                  <a:gd name="T16" fmla="*/ 21 w 228"/>
                  <a:gd name="T17" fmla="*/ 61 h 199"/>
                  <a:gd name="T18" fmla="*/ 27 w 228"/>
                  <a:gd name="T19" fmla="*/ 67 h 199"/>
                  <a:gd name="T20" fmla="*/ 27 w 228"/>
                  <a:gd name="T21" fmla="*/ 70 h 199"/>
                  <a:gd name="T22" fmla="*/ 22 w 228"/>
                  <a:gd name="T23" fmla="*/ 65 h 199"/>
                  <a:gd name="T24" fmla="*/ 18 w 228"/>
                  <a:gd name="T25" fmla="*/ 60 h 199"/>
                  <a:gd name="T26" fmla="*/ 16 w 228"/>
                  <a:gd name="T27" fmla="*/ 69 h 199"/>
                  <a:gd name="T28" fmla="*/ 17 w 228"/>
                  <a:gd name="T29" fmla="*/ 83 h 199"/>
                  <a:gd name="T30" fmla="*/ 24 w 228"/>
                  <a:gd name="T31" fmla="*/ 80 h 199"/>
                  <a:gd name="T32" fmla="*/ 32 w 228"/>
                  <a:gd name="T33" fmla="*/ 88 h 199"/>
                  <a:gd name="T34" fmla="*/ 41 w 228"/>
                  <a:gd name="T35" fmla="*/ 98 h 199"/>
                  <a:gd name="T36" fmla="*/ 50 w 228"/>
                  <a:gd name="T37" fmla="*/ 105 h 199"/>
                  <a:gd name="T38" fmla="*/ 61 w 228"/>
                  <a:gd name="T39" fmla="*/ 117 h 199"/>
                  <a:gd name="T40" fmla="*/ 58 w 228"/>
                  <a:gd name="T41" fmla="*/ 134 h 199"/>
                  <a:gd name="T42" fmla="*/ 49 w 228"/>
                  <a:gd name="T43" fmla="*/ 155 h 199"/>
                  <a:gd name="T44" fmla="*/ 52 w 228"/>
                  <a:gd name="T45" fmla="*/ 170 h 199"/>
                  <a:gd name="T46" fmla="*/ 46 w 228"/>
                  <a:gd name="T47" fmla="*/ 171 h 199"/>
                  <a:gd name="T48" fmla="*/ 32 w 228"/>
                  <a:gd name="T49" fmla="*/ 148 h 199"/>
                  <a:gd name="T50" fmla="*/ 16 w 228"/>
                  <a:gd name="T51" fmla="*/ 113 h 199"/>
                  <a:gd name="T52" fmla="*/ 11 w 228"/>
                  <a:gd name="T53" fmla="*/ 87 h 199"/>
                  <a:gd name="T54" fmla="*/ 73 w 228"/>
                  <a:gd name="T55" fmla="*/ 183 h 199"/>
                  <a:gd name="T56" fmla="*/ 89 w 228"/>
                  <a:gd name="T57" fmla="*/ 181 h 199"/>
                  <a:gd name="T58" fmla="*/ 110 w 228"/>
                  <a:gd name="T59" fmla="*/ 178 h 199"/>
                  <a:gd name="T60" fmla="*/ 108 w 228"/>
                  <a:gd name="T61" fmla="*/ 187 h 199"/>
                  <a:gd name="T62" fmla="*/ 121 w 228"/>
                  <a:gd name="T63" fmla="*/ 186 h 199"/>
                  <a:gd name="T64" fmla="*/ 139 w 228"/>
                  <a:gd name="T65" fmla="*/ 184 h 199"/>
                  <a:gd name="T66" fmla="*/ 137 w 228"/>
                  <a:gd name="T67" fmla="*/ 3 h 199"/>
                  <a:gd name="T68" fmla="*/ 197 w 228"/>
                  <a:gd name="T69" fmla="*/ 64 h 199"/>
                  <a:gd name="T70" fmla="*/ 189 w 228"/>
                  <a:gd name="T71" fmla="*/ 58 h 199"/>
                  <a:gd name="T72" fmla="*/ 181 w 228"/>
                  <a:gd name="T73" fmla="*/ 74 h 199"/>
                  <a:gd name="T74" fmla="*/ 170 w 228"/>
                  <a:gd name="T75" fmla="*/ 59 h 199"/>
                  <a:gd name="T76" fmla="*/ 174 w 228"/>
                  <a:gd name="T77" fmla="*/ 75 h 199"/>
                  <a:gd name="T78" fmla="*/ 186 w 228"/>
                  <a:gd name="T79" fmla="*/ 79 h 199"/>
                  <a:gd name="T80" fmla="*/ 181 w 228"/>
                  <a:gd name="T81" fmla="*/ 100 h 199"/>
                  <a:gd name="T82" fmla="*/ 175 w 228"/>
                  <a:gd name="T83" fmla="*/ 122 h 199"/>
                  <a:gd name="T84" fmla="*/ 168 w 228"/>
                  <a:gd name="T85" fmla="*/ 137 h 199"/>
                  <a:gd name="T86" fmla="*/ 147 w 228"/>
                  <a:gd name="T87" fmla="*/ 154 h 199"/>
                  <a:gd name="T88" fmla="*/ 141 w 228"/>
                  <a:gd name="T89" fmla="*/ 139 h 199"/>
                  <a:gd name="T90" fmla="*/ 142 w 228"/>
                  <a:gd name="T91" fmla="*/ 121 h 199"/>
                  <a:gd name="T92" fmla="*/ 135 w 228"/>
                  <a:gd name="T93" fmla="*/ 101 h 199"/>
                  <a:gd name="T94" fmla="*/ 125 w 228"/>
                  <a:gd name="T95" fmla="*/ 89 h 199"/>
                  <a:gd name="T96" fmla="*/ 99 w 228"/>
                  <a:gd name="T97" fmla="*/ 90 h 199"/>
                  <a:gd name="T98" fmla="*/ 89 w 228"/>
                  <a:gd name="T99" fmla="*/ 76 h 199"/>
                  <a:gd name="T100" fmla="*/ 100 w 228"/>
                  <a:gd name="T101" fmla="*/ 49 h 199"/>
                  <a:gd name="T102" fmla="*/ 119 w 228"/>
                  <a:gd name="T103" fmla="*/ 41 h 199"/>
                  <a:gd name="T104" fmla="*/ 130 w 228"/>
                  <a:gd name="T105" fmla="*/ 46 h 199"/>
                  <a:gd name="T106" fmla="*/ 146 w 228"/>
                  <a:gd name="T107" fmla="*/ 46 h 199"/>
                  <a:gd name="T108" fmla="*/ 162 w 228"/>
                  <a:gd name="T109" fmla="*/ 44 h 199"/>
                  <a:gd name="T110" fmla="*/ 147 w 228"/>
                  <a:gd name="T111" fmla="*/ 37 h 199"/>
                  <a:gd name="T112" fmla="*/ 146 w 228"/>
                  <a:gd name="T113" fmla="*/ 32 h 199"/>
                  <a:gd name="T114" fmla="*/ 127 w 228"/>
                  <a:gd name="T115" fmla="*/ 32 h 199"/>
                  <a:gd name="T116" fmla="*/ 111 w 228"/>
                  <a:gd name="T117" fmla="*/ 37 h 199"/>
                  <a:gd name="T118" fmla="*/ 107 w 228"/>
                  <a:gd name="T119" fmla="*/ 21 h 199"/>
                  <a:gd name="T120" fmla="*/ 96 w 228"/>
                  <a:gd name="T121" fmla="*/ 11 h 199"/>
                  <a:gd name="T122" fmla="*/ 109 w 228"/>
                  <a:gd name="T123" fmla="*/ 3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" h="199">
                    <a:moveTo>
                      <a:pt x="92" y="0"/>
                    </a:moveTo>
                    <a:cubicBezTo>
                      <a:pt x="92" y="0"/>
                      <a:pt x="58" y="5"/>
                      <a:pt x="35" y="31"/>
                    </a:cubicBezTo>
                    <a:cubicBezTo>
                      <a:pt x="35" y="31"/>
                      <a:pt x="53" y="13"/>
                      <a:pt x="64" y="13"/>
                    </a:cubicBezTo>
                    <a:cubicBezTo>
                      <a:pt x="66" y="14"/>
                      <a:pt x="66" y="14"/>
                      <a:pt x="66" y="14"/>
                    </a:cubicBezTo>
                    <a:cubicBezTo>
                      <a:pt x="66" y="14"/>
                      <a:pt x="66" y="15"/>
                      <a:pt x="65" y="15"/>
                    </a:cubicBezTo>
                    <a:cubicBezTo>
                      <a:pt x="65" y="16"/>
                      <a:pt x="64" y="17"/>
                      <a:pt x="64" y="18"/>
                    </a:cubicBezTo>
                    <a:cubicBezTo>
                      <a:pt x="64" y="18"/>
                      <a:pt x="64" y="20"/>
                      <a:pt x="64" y="20"/>
                    </a:cubicBezTo>
                    <a:cubicBezTo>
                      <a:pt x="63" y="21"/>
                      <a:pt x="63" y="21"/>
                      <a:pt x="63" y="21"/>
                    </a:cubicBezTo>
                    <a:cubicBezTo>
                      <a:pt x="63" y="21"/>
                      <a:pt x="62" y="21"/>
                      <a:pt x="62" y="22"/>
                    </a:cubicBezTo>
                    <a:cubicBezTo>
                      <a:pt x="62" y="22"/>
                      <a:pt x="61" y="22"/>
                      <a:pt x="61" y="23"/>
                    </a:cubicBezTo>
                    <a:cubicBezTo>
                      <a:pt x="61" y="24"/>
                      <a:pt x="61" y="25"/>
                      <a:pt x="61" y="25"/>
                    </a:cubicBezTo>
                    <a:cubicBezTo>
                      <a:pt x="62" y="27"/>
                      <a:pt x="62" y="27"/>
                      <a:pt x="62" y="27"/>
                    </a:cubicBezTo>
                    <a:cubicBezTo>
                      <a:pt x="61" y="28"/>
                      <a:pt x="61" y="28"/>
                      <a:pt x="61" y="28"/>
                    </a:cubicBezTo>
                    <a:cubicBezTo>
                      <a:pt x="59" y="29"/>
                      <a:pt x="59" y="29"/>
                      <a:pt x="59" y="29"/>
                    </a:cubicBezTo>
                    <a:cubicBezTo>
                      <a:pt x="59" y="29"/>
                      <a:pt x="58" y="29"/>
                      <a:pt x="57" y="29"/>
                    </a:cubicBezTo>
                    <a:cubicBezTo>
                      <a:pt x="56" y="29"/>
                      <a:pt x="56" y="27"/>
                      <a:pt x="56" y="27"/>
                    </a:cubicBezTo>
                    <a:cubicBezTo>
                      <a:pt x="58" y="26"/>
                      <a:pt x="58" y="26"/>
                      <a:pt x="58" y="26"/>
                    </a:cubicBezTo>
                    <a:cubicBezTo>
                      <a:pt x="58" y="26"/>
                      <a:pt x="58" y="26"/>
                      <a:pt x="58" y="25"/>
                    </a:cubicBezTo>
                    <a:cubicBezTo>
                      <a:pt x="57" y="25"/>
                      <a:pt x="57" y="24"/>
                      <a:pt x="56" y="24"/>
                    </a:cubicBezTo>
                    <a:cubicBezTo>
                      <a:pt x="55" y="24"/>
                      <a:pt x="54" y="26"/>
                      <a:pt x="54" y="26"/>
                    </a:cubicBezTo>
                    <a:cubicBezTo>
                      <a:pt x="52" y="27"/>
                      <a:pt x="52" y="27"/>
                      <a:pt x="52" y="27"/>
                    </a:cubicBezTo>
                    <a:cubicBezTo>
                      <a:pt x="52" y="27"/>
                      <a:pt x="51" y="29"/>
                      <a:pt x="51" y="29"/>
                    </a:cubicBezTo>
                    <a:cubicBezTo>
                      <a:pt x="52" y="29"/>
                      <a:pt x="53" y="29"/>
                      <a:pt x="53" y="29"/>
                    </a:cubicBezTo>
                    <a:cubicBezTo>
                      <a:pt x="53" y="29"/>
                      <a:pt x="53" y="30"/>
                      <a:pt x="53" y="31"/>
                    </a:cubicBezTo>
                    <a:cubicBezTo>
                      <a:pt x="53" y="31"/>
                      <a:pt x="52" y="32"/>
                      <a:pt x="52" y="32"/>
                    </a:cubicBezTo>
                    <a:cubicBezTo>
                      <a:pt x="52" y="32"/>
                      <a:pt x="52" y="33"/>
                      <a:pt x="51" y="33"/>
                    </a:cubicBezTo>
                    <a:cubicBezTo>
                      <a:pt x="50" y="32"/>
                      <a:pt x="49" y="32"/>
                      <a:pt x="48" y="32"/>
                    </a:cubicBezTo>
                    <a:cubicBezTo>
                      <a:pt x="47" y="32"/>
                      <a:pt x="46" y="31"/>
                      <a:pt x="46" y="32"/>
                    </a:cubicBezTo>
                    <a:cubicBezTo>
                      <a:pt x="45" y="32"/>
                      <a:pt x="45" y="32"/>
                      <a:pt x="45" y="32"/>
                    </a:cubicBezTo>
                    <a:cubicBezTo>
                      <a:pt x="45" y="33"/>
                      <a:pt x="42" y="34"/>
                      <a:pt x="42" y="34"/>
                    </a:cubicBezTo>
                    <a:cubicBezTo>
                      <a:pt x="42" y="34"/>
                      <a:pt x="41" y="35"/>
                      <a:pt x="41" y="35"/>
                    </a:cubicBezTo>
                    <a:cubicBezTo>
                      <a:pt x="41" y="35"/>
                      <a:pt x="41" y="37"/>
                      <a:pt x="41" y="37"/>
                    </a:cubicBezTo>
                    <a:cubicBezTo>
                      <a:pt x="41" y="37"/>
                      <a:pt x="40" y="38"/>
                      <a:pt x="38" y="38"/>
                    </a:cubicBezTo>
                    <a:cubicBezTo>
                      <a:pt x="37" y="39"/>
                      <a:pt x="36" y="39"/>
                      <a:pt x="36" y="39"/>
                    </a:cubicBezTo>
                    <a:cubicBezTo>
                      <a:pt x="36" y="41"/>
                      <a:pt x="36" y="41"/>
                      <a:pt x="36" y="41"/>
                    </a:cubicBezTo>
                    <a:cubicBezTo>
                      <a:pt x="36" y="41"/>
                      <a:pt x="34" y="42"/>
                      <a:pt x="34" y="43"/>
                    </a:cubicBezTo>
                    <a:cubicBezTo>
                      <a:pt x="33" y="44"/>
                      <a:pt x="30" y="46"/>
                      <a:pt x="30" y="46"/>
                    </a:cubicBezTo>
                    <a:cubicBezTo>
                      <a:pt x="30" y="46"/>
                      <a:pt x="29" y="47"/>
                      <a:pt x="28" y="48"/>
                    </a:cubicBezTo>
                    <a:cubicBezTo>
                      <a:pt x="28" y="49"/>
                      <a:pt x="28" y="50"/>
                      <a:pt x="28" y="51"/>
                    </a:cubicBezTo>
                    <a:cubicBezTo>
                      <a:pt x="28" y="51"/>
                      <a:pt x="27" y="52"/>
                      <a:pt x="27" y="53"/>
                    </a:cubicBezTo>
                    <a:cubicBezTo>
                      <a:pt x="27" y="54"/>
                      <a:pt x="26" y="55"/>
                      <a:pt x="26" y="56"/>
                    </a:cubicBezTo>
                    <a:cubicBezTo>
                      <a:pt x="25" y="56"/>
                      <a:pt x="25" y="57"/>
                      <a:pt x="24" y="57"/>
                    </a:cubicBezTo>
                    <a:cubicBezTo>
                      <a:pt x="24" y="57"/>
                      <a:pt x="22" y="58"/>
                      <a:pt x="21" y="58"/>
                    </a:cubicBezTo>
                    <a:cubicBezTo>
                      <a:pt x="20" y="59"/>
                      <a:pt x="20" y="60"/>
                      <a:pt x="20" y="60"/>
                    </a:cubicBezTo>
                    <a:cubicBezTo>
                      <a:pt x="20" y="60"/>
                      <a:pt x="21" y="61"/>
                      <a:pt x="21" y="61"/>
                    </a:cubicBezTo>
                    <a:cubicBezTo>
                      <a:pt x="22" y="61"/>
                      <a:pt x="23" y="62"/>
                      <a:pt x="23" y="62"/>
                    </a:cubicBezTo>
                    <a:cubicBezTo>
                      <a:pt x="23" y="62"/>
                      <a:pt x="23" y="63"/>
                      <a:pt x="23" y="64"/>
                    </a:cubicBezTo>
                    <a:cubicBezTo>
                      <a:pt x="23" y="64"/>
                      <a:pt x="22" y="66"/>
                      <a:pt x="23" y="66"/>
                    </a:cubicBezTo>
                    <a:cubicBezTo>
                      <a:pt x="24" y="66"/>
                      <a:pt x="25" y="66"/>
                      <a:pt x="25" y="66"/>
                    </a:cubicBezTo>
                    <a:cubicBezTo>
                      <a:pt x="27" y="67"/>
                      <a:pt x="27" y="67"/>
                      <a:pt x="27" y="67"/>
                    </a:cubicBezTo>
                    <a:cubicBezTo>
                      <a:pt x="28" y="68"/>
                      <a:pt x="28" y="68"/>
                      <a:pt x="28" y="68"/>
                    </a:cubicBezTo>
                    <a:cubicBezTo>
                      <a:pt x="29" y="68"/>
                      <a:pt x="29" y="68"/>
                      <a:pt x="29" y="68"/>
                    </a:cubicBezTo>
                    <a:cubicBezTo>
                      <a:pt x="29" y="68"/>
                      <a:pt x="29" y="69"/>
                      <a:pt x="29" y="70"/>
                    </a:cubicBezTo>
                    <a:cubicBezTo>
                      <a:pt x="28" y="70"/>
                      <a:pt x="28" y="71"/>
                      <a:pt x="28" y="71"/>
                    </a:cubicBezTo>
                    <a:cubicBezTo>
                      <a:pt x="27" y="71"/>
                      <a:pt x="27" y="71"/>
                      <a:pt x="27" y="70"/>
                    </a:cubicBezTo>
                    <a:cubicBezTo>
                      <a:pt x="27" y="69"/>
                      <a:pt x="27" y="69"/>
                      <a:pt x="26" y="68"/>
                    </a:cubicBezTo>
                    <a:cubicBezTo>
                      <a:pt x="25" y="68"/>
                      <a:pt x="24" y="69"/>
                      <a:pt x="24" y="69"/>
                    </a:cubicBezTo>
                    <a:cubicBezTo>
                      <a:pt x="24" y="69"/>
                      <a:pt x="23" y="69"/>
                      <a:pt x="23" y="68"/>
                    </a:cubicBezTo>
                    <a:cubicBezTo>
                      <a:pt x="22" y="67"/>
                      <a:pt x="22" y="68"/>
                      <a:pt x="22" y="67"/>
                    </a:cubicBezTo>
                    <a:cubicBezTo>
                      <a:pt x="22" y="66"/>
                      <a:pt x="23" y="66"/>
                      <a:pt x="22" y="65"/>
                    </a:cubicBezTo>
                    <a:cubicBezTo>
                      <a:pt x="22" y="65"/>
                      <a:pt x="21" y="64"/>
                      <a:pt x="21" y="64"/>
                    </a:cubicBezTo>
                    <a:cubicBezTo>
                      <a:pt x="20" y="64"/>
                      <a:pt x="21" y="65"/>
                      <a:pt x="20" y="64"/>
                    </a:cubicBezTo>
                    <a:cubicBezTo>
                      <a:pt x="20" y="63"/>
                      <a:pt x="19" y="63"/>
                      <a:pt x="19" y="63"/>
                    </a:cubicBezTo>
                    <a:cubicBezTo>
                      <a:pt x="19" y="63"/>
                      <a:pt x="18" y="63"/>
                      <a:pt x="18" y="62"/>
                    </a:cubicBezTo>
                    <a:cubicBezTo>
                      <a:pt x="18" y="62"/>
                      <a:pt x="18" y="61"/>
                      <a:pt x="18" y="60"/>
                    </a:cubicBezTo>
                    <a:cubicBezTo>
                      <a:pt x="18" y="60"/>
                      <a:pt x="19" y="59"/>
                      <a:pt x="19" y="58"/>
                    </a:cubicBezTo>
                    <a:cubicBezTo>
                      <a:pt x="19" y="58"/>
                      <a:pt x="19" y="55"/>
                      <a:pt x="19" y="55"/>
                    </a:cubicBezTo>
                    <a:cubicBezTo>
                      <a:pt x="19" y="55"/>
                      <a:pt x="16" y="61"/>
                      <a:pt x="15" y="66"/>
                    </a:cubicBezTo>
                    <a:cubicBezTo>
                      <a:pt x="15" y="66"/>
                      <a:pt x="16" y="65"/>
                      <a:pt x="16" y="66"/>
                    </a:cubicBezTo>
                    <a:cubicBezTo>
                      <a:pt x="16" y="67"/>
                      <a:pt x="17" y="68"/>
                      <a:pt x="16" y="69"/>
                    </a:cubicBezTo>
                    <a:cubicBezTo>
                      <a:pt x="16" y="69"/>
                      <a:pt x="16" y="69"/>
                      <a:pt x="16" y="72"/>
                    </a:cubicBezTo>
                    <a:cubicBezTo>
                      <a:pt x="16" y="74"/>
                      <a:pt x="17" y="75"/>
                      <a:pt x="17" y="76"/>
                    </a:cubicBezTo>
                    <a:cubicBezTo>
                      <a:pt x="16" y="76"/>
                      <a:pt x="16" y="77"/>
                      <a:pt x="16" y="78"/>
                    </a:cubicBezTo>
                    <a:cubicBezTo>
                      <a:pt x="16" y="79"/>
                      <a:pt x="16" y="82"/>
                      <a:pt x="17" y="82"/>
                    </a:cubicBezTo>
                    <a:cubicBezTo>
                      <a:pt x="17" y="82"/>
                      <a:pt x="17" y="83"/>
                      <a:pt x="17" y="83"/>
                    </a:cubicBezTo>
                    <a:cubicBezTo>
                      <a:pt x="18" y="84"/>
                      <a:pt x="17" y="85"/>
                      <a:pt x="18" y="84"/>
                    </a:cubicBezTo>
                    <a:cubicBezTo>
                      <a:pt x="19" y="82"/>
                      <a:pt x="20" y="81"/>
                      <a:pt x="20" y="81"/>
                    </a:cubicBezTo>
                    <a:cubicBezTo>
                      <a:pt x="20" y="80"/>
                      <a:pt x="20" y="80"/>
                      <a:pt x="20" y="80"/>
                    </a:cubicBezTo>
                    <a:cubicBezTo>
                      <a:pt x="20" y="80"/>
                      <a:pt x="20" y="79"/>
                      <a:pt x="22" y="79"/>
                    </a:cubicBezTo>
                    <a:cubicBezTo>
                      <a:pt x="23" y="79"/>
                      <a:pt x="24" y="79"/>
                      <a:pt x="24" y="80"/>
                    </a:cubicBezTo>
                    <a:cubicBezTo>
                      <a:pt x="25" y="80"/>
                      <a:pt x="23" y="82"/>
                      <a:pt x="24" y="82"/>
                    </a:cubicBezTo>
                    <a:cubicBezTo>
                      <a:pt x="25" y="82"/>
                      <a:pt x="27" y="81"/>
                      <a:pt x="28" y="81"/>
                    </a:cubicBezTo>
                    <a:cubicBezTo>
                      <a:pt x="29" y="81"/>
                      <a:pt x="29" y="82"/>
                      <a:pt x="30" y="83"/>
                    </a:cubicBezTo>
                    <a:cubicBezTo>
                      <a:pt x="30" y="84"/>
                      <a:pt x="30" y="85"/>
                      <a:pt x="31" y="86"/>
                    </a:cubicBezTo>
                    <a:cubicBezTo>
                      <a:pt x="32" y="86"/>
                      <a:pt x="31" y="87"/>
                      <a:pt x="32" y="88"/>
                    </a:cubicBezTo>
                    <a:cubicBezTo>
                      <a:pt x="32" y="89"/>
                      <a:pt x="34" y="90"/>
                      <a:pt x="35" y="90"/>
                    </a:cubicBezTo>
                    <a:cubicBezTo>
                      <a:pt x="35" y="90"/>
                      <a:pt x="37" y="90"/>
                      <a:pt x="38" y="90"/>
                    </a:cubicBezTo>
                    <a:cubicBezTo>
                      <a:pt x="39" y="91"/>
                      <a:pt x="38" y="92"/>
                      <a:pt x="39" y="92"/>
                    </a:cubicBezTo>
                    <a:cubicBezTo>
                      <a:pt x="40" y="92"/>
                      <a:pt x="41" y="95"/>
                      <a:pt x="41" y="95"/>
                    </a:cubicBezTo>
                    <a:cubicBezTo>
                      <a:pt x="41" y="95"/>
                      <a:pt x="41" y="97"/>
                      <a:pt x="41" y="98"/>
                    </a:cubicBezTo>
                    <a:cubicBezTo>
                      <a:pt x="41" y="98"/>
                      <a:pt x="41" y="99"/>
                      <a:pt x="42" y="100"/>
                    </a:cubicBezTo>
                    <a:cubicBezTo>
                      <a:pt x="42" y="100"/>
                      <a:pt x="44" y="100"/>
                      <a:pt x="44" y="100"/>
                    </a:cubicBezTo>
                    <a:cubicBezTo>
                      <a:pt x="44" y="100"/>
                      <a:pt x="43" y="102"/>
                      <a:pt x="45" y="102"/>
                    </a:cubicBezTo>
                    <a:cubicBezTo>
                      <a:pt x="47" y="103"/>
                      <a:pt x="48" y="103"/>
                      <a:pt x="49" y="104"/>
                    </a:cubicBezTo>
                    <a:cubicBezTo>
                      <a:pt x="49" y="104"/>
                      <a:pt x="48" y="105"/>
                      <a:pt x="50" y="105"/>
                    </a:cubicBezTo>
                    <a:cubicBezTo>
                      <a:pt x="52" y="105"/>
                      <a:pt x="54" y="105"/>
                      <a:pt x="55" y="106"/>
                    </a:cubicBezTo>
                    <a:cubicBezTo>
                      <a:pt x="56" y="106"/>
                      <a:pt x="55" y="107"/>
                      <a:pt x="57" y="109"/>
                    </a:cubicBezTo>
                    <a:cubicBezTo>
                      <a:pt x="60" y="110"/>
                      <a:pt x="60" y="111"/>
                      <a:pt x="61" y="111"/>
                    </a:cubicBezTo>
                    <a:cubicBezTo>
                      <a:pt x="62" y="111"/>
                      <a:pt x="63" y="111"/>
                      <a:pt x="63" y="113"/>
                    </a:cubicBezTo>
                    <a:cubicBezTo>
                      <a:pt x="62" y="115"/>
                      <a:pt x="62" y="116"/>
                      <a:pt x="61" y="117"/>
                    </a:cubicBezTo>
                    <a:cubicBezTo>
                      <a:pt x="60" y="118"/>
                      <a:pt x="59" y="120"/>
                      <a:pt x="58" y="121"/>
                    </a:cubicBezTo>
                    <a:cubicBezTo>
                      <a:pt x="58" y="122"/>
                      <a:pt x="57" y="123"/>
                      <a:pt x="58" y="124"/>
                    </a:cubicBezTo>
                    <a:cubicBezTo>
                      <a:pt x="58" y="126"/>
                      <a:pt x="59" y="127"/>
                      <a:pt x="59" y="128"/>
                    </a:cubicBezTo>
                    <a:cubicBezTo>
                      <a:pt x="59" y="129"/>
                      <a:pt x="59" y="131"/>
                      <a:pt x="59" y="132"/>
                    </a:cubicBezTo>
                    <a:cubicBezTo>
                      <a:pt x="58" y="133"/>
                      <a:pt x="58" y="134"/>
                      <a:pt x="58" y="134"/>
                    </a:cubicBezTo>
                    <a:cubicBezTo>
                      <a:pt x="58" y="134"/>
                      <a:pt x="59" y="136"/>
                      <a:pt x="58" y="137"/>
                    </a:cubicBezTo>
                    <a:cubicBezTo>
                      <a:pt x="57" y="138"/>
                      <a:pt x="55" y="140"/>
                      <a:pt x="54" y="140"/>
                    </a:cubicBezTo>
                    <a:cubicBezTo>
                      <a:pt x="53" y="140"/>
                      <a:pt x="51" y="142"/>
                      <a:pt x="51" y="142"/>
                    </a:cubicBezTo>
                    <a:cubicBezTo>
                      <a:pt x="51" y="142"/>
                      <a:pt x="51" y="146"/>
                      <a:pt x="51" y="147"/>
                    </a:cubicBezTo>
                    <a:cubicBezTo>
                      <a:pt x="51" y="147"/>
                      <a:pt x="47" y="154"/>
                      <a:pt x="49" y="155"/>
                    </a:cubicBezTo>
                    <a:cubicBezTo>
                      <a:pt x="50" y="156"/>
                      <a:pt x="50" y="158"/>
                      <a:pt x="50" y="159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48" y="161"/>
                      <a:pt x="46" y="161"/>
                      <a:pt x="47" y="163"/>
                    </a:cubicBezTo>
                    <a:cubicBezTo>
                      <a:pt x="49" y="165"/>
                      <a:pt x="50" y="165"/>
                      <a:pt x="50" y="167"/>
                    </a:cubicBezTo>
                    <a:cubicBezTo>
                      <a:pt x="51" y="168"/>
                      <a:pt x="51" y="168"/>
                      <a:pt x="52" y="170"/>
                    </a:cubicBezTo>
                    <a:cubicBezTo>
                      <a:pt x="53" y="171"/>
                      <a:pt x="53" y="172"/>
                      <a:pt x="54" y="173"/>
                    </a:cubicBezTo>
                    <a:cubicBezTo>
                      <a:pt x="55" y="174"/>
                      <a:pt x="56" y="175"/>
                      <a:pt x="56" y="176"/>
                    </a:cubicBezTo>
                    <a:cubicBezTo>
                      <a:pt x="56" y="177"/>
                      <a:pt x="59" y="179"/>
                      <a:pt x="56" y="177"/>
                    </a:cubicBezTo>
                    <a:cubicBezTo>
                      <a:pt x="53" y="175"/>
                      <a:pt x="56" y="177"/>
                      <a:pt x="52" y="174"/>
                    </a:cubicBezTo>
                    <a:cubicBezTo>
                      <a:pt x="49" y="171"/>
                      <a:pt x="48" y="173"/>
                      <a:pt x="46" y="171"/>
                    </a:cubicBezTo>
                    <a:cubicBezTo>
                      <a:pt x="45" y="169"/>
                      <a:pt x="47" y="175"/>
                      <a:pt x="44" y="168"/>
                    </a:cubicBezTo>
                    <a:cubicBezTo>
                      <a:pt x="41" y="160"/>
                      <a:pt x="40" y="161"/>
                      <a:pt x="39" y="159"/>
                    </a:cubicBezTo>
                    <a:cubicBezTo>
                      <a:pt x="39" y="157"/>
                      <a:pt x="39" y="159"/>
                      <a:pt x="37" y="155"/>
                    </a:cubicBezTo>
                    <a:cubicBezTo>
                      <a:pt x="35" y="151"/>
                      <a:pt x="37" y="154"/>
                      <a:pt x="35" y="151"/>
                    </a:cubicBezTo>
                    <a:cubicBezTo>
                      <a:pt x="33" y="149"/>
                      <a:pt x="33" y="152"/>
                      <a:pt x="32" y="148"/>
                    </a:cubicBezTo>
                    <a:cubicBezTo>
                      <a:pt x="31" y="143"/>
                      <a:pt x="31" y="146"/>
                      <a:pt x="30" y="141"/>
                    </a:cubicBezTo>
                    <a:cubicBezTo>
                      <a:pt x="28" y="136"/>
                      <a:pt x="31" y="136"/>
                      <a:pt x="28" y="133"/>
                    </a:cubicBezTo>
                    <a:cubicBezTo>
                      <a:pt x="25" y="131"/>
                      <a:pt x="25" y="132"/>
                      <a:pt x="24" y="131"/>
                    </a:cubicBezTo>
                    <a:cubicBezTo>
                      <a:pt x="23" y="129"/>
                      <a:pt x="25" y="130"/>
                      <a:pt x="22" y="126"/>
                    </a:cubicBezTo>
                    <a:cubicBezTo>
                      <a:pt x="20" y="122"/>
                      <a:pt x="16" y="120"/>
                      <a:pt x="16" y="113"/>
                    </a:cubicBezTo>
                    <a:cubicBezTo>
                      <a:pt x="16" y="105"/>
                      <a:pt x="16" y="104"/>
                      <a:pt x="16" y="104"/>
                    </a:cubicBezTo>
                    <a:cubicBezTo>
                      <a:pt x="16" y="104"/>
                      <a:pt x="13" y="101"/>
                      <a:pt x="14" y="97"/>
                    </a:cubicBezTo>
                    <a:cubicBezTo>
                      <a:pt x="15" y="92"/>
                      <a:pt x="16" y="94"/>
                      <a:pt x="15" y="92"/>
                    </a:cubicBezTo>
                    <a:cubicBezTo>
                      <a:pt x="15" y="91"/>
                      <a:pt x="14" y="91"/>
                      <a:pt x="13" y="89"/>
                    </a:cubicBezTo>
                    <a:cubicBezTo>
                      <a:pt x="12" y="88"/>
                      <a:pt x="12" y="88"/>
                      <a:pt x="11" y="87"/>
                    </a:cubicBezTo>
                    <a:cubicBezTo>
                      <a:pt x="11" y="86"/>
                      <a:pt x="11" y="83"/>
                      <a:pt x="11" y="83"/>
                    </a:cubicBezTo>
                    <a:cubicBezTo>
                      <a:pt x="10" y="84"/>
                      <a:pt x="10" y="84"/>
                      <a:pt x="10" y="84"/>
                    </a:cubicBezTo>
                    <a:cubicBezTo>
                      <a:pt x="10" y="84"/>
                      <a:pt x="0" y="182"/>
                      <a:pt x="97" y="197"/>
                    </a:cubicBezTo>
                    <a:cubicBezTo>
                      <a:pt x="97" y="197"/>
                      <a:pt x="75" y="192"/>
                      <a:pt x="73" y="187"/>
                    </a:cubicBezTo>
                    <a:cubicBezTo>
                      <a:pt x="73" y="187"/>
                      <a:pt x="72" y="183"/>
                      <a:pt x="73" y="183"/>
                    </a:cubicBezTo>
                    <a:cubicBezTo>
                      <a:pt x="74" y="183"/>
                      <a:pt x="76" y="184"/>
                      <a:pt x="77" y="183"/>
                    </a:cubicBezTo>
                    <a:cubicBezTo>
                      <a:pt x="79" y="181"/>
                      <a:pt x="80" y="180"/>
                      <a:pt x="80" y="180"/>
                    </a:cubicBezTo>
                    <a:cubicBezTo>
                      <a:pt x="80" y="182"/>
                      <a:pt x="80" y="182"/>
                      <a:pt x="80" y="182"/>
                    </a:cubicBezTo>
                    <a:cubicBezTo>
                      <a:pt x="80" y="182"/>
                      <a:pt x="79" y="182"/>
                      <a:pt x="83" y="181"/>
                    </a:cubicBezTo>
                    <a:cubicBezTo>
                      <a:pt x="88" y="181"/>
                      <a:pt x="88" y="181"/>
                      <a:pt x="89" y="181"/>
                    </a:cubicBezTo>
                    <a:cubicBezTo>
                      <a:pt x="91" y="180"/>
                      <a:pt x="93" y="176"/>
                      <a:pt x="94" y="178"/>
                    </a:cubicBezTo>
                    <a:cubicBezTo>
                      <a:pt x="95" y="181"/>
                      <a:pt x="93" y="180"/>
                      <a:pt x="95" y="181"/>
                    </a:cubicBezTo>
                    <a:cubicBezTo>
                      <a:pt x="97" y="181"/>
                      <a:pt x="101" y="180"/>
                      <a:pt x="101" y="180"/>
                    </a:cubicBezTo>
                    <a:cubicBezTo>
                      <a:pt x="101" y="180"/>
                      <a:pt x="108" y="181"/>
                      <a:pt x="108" y="180"/>
                    </a:cubicBezTo>
                    <a:cubicBezTo>
                      <a:pt x="109" y="179"/>
                      <a:pt x="109" y="178"/>
                      <a:pt x="110" y="178"/>
                    </a:cubicBezTo>
                    <a:cubicBezTo>
                      <a:pt x="111" y="178"/>
                      <a:pt x="112" y="180"/>
                      <a:pt x="112" y="180"/>
                    </a:cubicBezTo>
                    <a:cubicBezTo>
                      <a:pt x="108" y="182"/>
                      <a:pt x="108" y="182"/>
                      <a:pt x="108" y="182"/>
                    </a:cubicBezTo>
                    <a:cubicBezTo>
                      <a:pt x="105" y="185"/>
                      <a:pt x="105" y="185"/>
                      <a:pt x="105" y="185"/>
                    </a:cubicBezTo>
                    <a:cubicBezTo>
                      <a:pt x="105" y="185"/>
                      <a:pt x="103" y="185"/>
                      <a:pt x="105" y="186"/>
                    </a:cubicBezTo>
                    <a:cubicBezTo>
                      <a:pt x="106" y="187"/>
                      <a:pt x="107" y="187"/>
                      <a:pt x="108" y="187"/>
                    </a:cubicBezTo>
                    <a:cubicBezTo>
                      <a:pt x="110" y="187"/>
                      <a:pt x="114" y="190"/>
                      <a:pt x="115" y="188"/>
                    </a:cubicBezTo>
                    <a:cubicBezTo>
                      <a:pt x="116" y="186"/>
                      <a:pt x="116" y="186"/>
                      <a:pt x="117" y="185"/>
                    </a:cubicBezTo>
                    <a:cubicBezTo>
                      <a:pt x="117" y="184"/>
                      <a:pt x="117" y="182"/>
                      <a:pt x="119" y="182"/>
                    </a:cubicBezTo>
                    <a:cubicBezTo>
                      <a:pt x="120" y="182"/>
                      <a:pt x="122" y="183"/>
                      <a:pt x="122" y="183"/>
                    </a:cubicBezTo>
                    <a:cubicBezTo>
                      <a:pt x="121" y="186"/>
                      <a:pt x="121" y="186"/>
                      <a:pt x="121" y="186"/>
                    </a:cubicBezTo>
                    <a:cubicBezTo>
                      <a:pt x="121" y="186"/>
                      <a:pt x="123" y="186"/>
                      <a:pt x="125" y="186"/>
                    </a:cubicBezTo>
                    <a:cubicBezTo>
                      <a:pt x="126" y="186"/>
                      <a:pt x="126" y="188"/>
                      <a:pt x="128" y="186"/>
                    </a:cubicBezTo>
                    <a:cubicBezTo>
                      <a:pt x="129" y="184"/>
                      <a:pt x="129" y="184"/>
                      <a:pt x="131" y="184"/>
                    </a:cubicBezTo>
                    <a:cubicBezTo>
                      <a:pt x="133" y="184"/>
                      <a:pt x="135" y="183"/>
                      <a:pt x="136" y="183"/>
                    </a:cubicBezTo>
                    <a:cubicBezTo>
                      <a:pt x="136" y="184"/>
                      <a:pt x="138" y="184"/>
                      <a:pt x="139" y="184"/>
                    </a:cubicBezTo>
                    <a:cubicBezTo>
                      <a:pt x="139" y="184"/>
                      <a:pt x="143" y="186"/>
                      <a:pt x="143" y="186"/>
                    </a:cubicBezTo>
                    <a:cubicBezTo>
                      <a:pt x="144" y="185"/>
                      <a:pt x="148" y="186"/>
                      <a:pt x="148" y="186"/>
                    </a:cubicBezTo>
                    <a:cubicBezTo>
                      <a:pt x="148" y="186"/>
                      <a:pt x="137" y="196"/>
                      <a:pt x="113" y="197"/>
                    </a:cubicBezTo>
                    <a:cubicBezTo>
                      <a:pt x="113" y="197"/>
                      <a:pt x="167" y="199"/>
                      <a:pt x="197" y="146"/>
                    </a:cubicBezTo>
                    <a:cubicBezTo>
                      <a:pt x="228" y="94"/>
                      <a:pt x="206" y="26"/>
                      <a:pt x="137" y="3"/>
                    </a:cubicBezTo>
                    <a:cubicBezTo>
                      <a:pt x="137" y="3"/>
                      <a:pt x="189" y="22"/>
                      <a:pt x="203" y="71"/>
                    </a:cubicBezTo>
                    <a:cubicBezTo>
                      <a:pt x="202" y="72"/>
                      <a:pt x="202" y="72"/>
                      <a:pt x="202" y="72"/>
                    </a:cubicBezTo>
                    <a:cubicBezTo>
                      <a:pt x="201" y="71"/>
                      <a:pt x="201" y="72"/>
                      <a:pt x="200" y="69"/>
                    </a:cubicBezTo>
                    <a:cubicBezTo>
                      <a:pt x="199" y="67"/>
                      <a:pt x="199" y="68"/>
                      <a:pt x="199" y="66"/>
                    </a:cubicBezTo>
                    <a:cubicBezTo>
                      <a:pt x="198" y="64"/>
                      <a:pt x="198" y="65"/>
                      <a:pt x="197" y="64"/>
                    </a:cubicBezTo>
                    <a:cubicBezTo>
                      <a:pt x="195" y="62"/>
                      <a:pt x="195" y="62"/>
                      <a:pt x="194" y="61"/>
                    </a:cubicBezTo>
                    <a:cubicBezTo>
                      <a:pt x="193" y="61"/>
                      <a:pt x="192" y="58"/>
                      <a:pt x="192" y="57"/>
                    </a:cubicBezTo>
                    <a:cubicBezTo>
                      <a:pt x="191" y="56"/>
                      <a:pt x="189" y="55"/>
                      <a:pt x="188" y="55"/>
                    </a:cubicBezTo>
                    <a:cubicBezTo>
                      <a:pt x="187" y="55"/>
                      <a:pt x="188" y="54"/>
                      <a:pt x="187" y="55"/>
                    </a:cubicBezTo>
                    <a:cubicBezTo>
                      <a:pt x="187" y="56"/>
                      <a:pt x="189" y="58"/>
                      <a:pt x="189" y="58"/>
                    </a:cubicBezTo>
                    <a:cubicBezTo>
                      <a:pt x="189" y="62"/>
                      <a:pt x="189" y="62"/>
                      <a:pt x="189" y="62"/>
                    </a:cubicBezTo>
                    <a:cubicBezTo>
                      <a:pt x="189" y="62"/>
                      <a:pt x="190" y="65"/>
                      <a:pt x="190" y="66"/>
                    </a:cubicBezTo>
                    <a:cubicBezTo>
                      <a:pt x="190" y="67"/>
                      <a:pt x="189" y="70"/>
                      <a:pt x="189" y="70"/>
                    </a:cubicBezTo>
                    <a:cubicBezTo>
                      <a:pt x="189" y="70"/>
                      <a:pt x="188" y="72"/>
                      <a:pt x="187" y="73"/>
                    </a:cubicBezTo>
                    <a:cubicBezTo>
                      <a:pt x="186" y="73"/>
                      <a:pt x="181" y="74"/>
                      <a:pt x="181" y="74"/>
                    </a:cubicBezTo>
                    <a:cubicBezTo>
                      <a:pt x="181" y="74"/>
                      <a:pt x="179" y="72"/>
                      <a:pt x="179" y="71"/>
                    </a:cubicBezTo>
                    <a:cubicBezTo>
                      <a:pt x="178" y="69"/>
                      <a:pt x="175" y="69"/>
                      <a:pt x="174" y="68"/>
                    </a:cubicBezTo>
                    <a:cubicBezTo>
                      <a:pt x="174" y="67"/>
                      <a:pt x="175" y="66"/>
                      <a:pt x="173" y="64"/>
                    </a:cubicBezTo>
                    <a:cubicBezTo>
                      <a:pt x="172" y="62"/>
                      <a:pt x="173" y="63"/>
                      <a:pt x="172" y="61"/>
                    </a:cubicBezTo>
                    <a:cubicBezTo>
                      <a:pt x="170" y="59"/>
                      <a:pt x="170" y="59"/>
                      <a:pt x="170" y="59"/>
                    </a:cubicBezTo>
                    <a:cubicBezTo>
                      <a:pt x="170" y="59"/>
                      <a:pt x="166" y="58"/>
                      <a:pt x="167" y="60"/>
                    </a:cubicBezTo>
                    <a:cubicBezTo>
                      <a:pt x="168" y="63"/>
                      <a:pt x="167" y="65"/>
                      <a:pt x="168" y="65"/>
                    </a:cubicBezTo>
                    <a:cubicBezTo>
                      <a:pt x="169" y="66"/>
                      <a:pt x="170" y="65"/>
                      <a:pt x="171" y="67"/>
                    </a:cubicBezTo>
                    <a:cubicBezTo>
                      <a:pt x="172" y="69"/>
                      <a:pt x="172" y="70"/>
                      <a:pt x="172" y="71"/>
                    </a:cubicBezTo>
                    <a:cubicBezTo>
                      <a:pt x="173" y="71"/>
                      <a:pt x="173" y="74"/>
                      <a:pt x="174" y="75"/>
                    </a:cubicBezTo>
                    <a:cubicBezTo>
                      <a:pt x="175" y="75"/>
                      <a:pt x="178" y="75"/>
                      <a:pt x="178" y="76"/>
                    </a:cubicBezTo>
                    <a:cubicBezTo>
                      <a:pt x="177" y="77"/>
                      <a:pt x="176" y="78"/>
                      <a:pt x="178" y="79"/>
                    </a:cubicBezTo>
                    <a:cubicBezTo>
                      <a:pt x="179" y="79"/>
                      <a:pt x="179" y="80"/>
                      <a:pt x="180" y="80"/>
                    </a:cubicBezTo>
                    <a:cubicBezTo>
                      <a:pt x="181" y="80"/>
                      <a:pt x="181" y="80"/>
                      <a:pt x="182" y="79"/>
                    </a:cubicBezTo>
                    <a:cubicBezTo>
                      <a:pt x="184" y="79"/>
                      <a:pt x="186" y="79"/>
                      <a:pt x="186" y="79"/>
                    </a:cubicBezTo>
                    <a:cubicBezTo>
                      <a:pt x="186" y="79"/>
                      <a:pt x="188" y="80"/>
                      <a:pt x="188" y="81"/>
                    </a:cubicBezTo>
                    <a:cubicBezTo>
                      <a:pt x="188" y="82"/>
                      <a:pt x="187" y="86"/>
                      <a:pt x="187" y="86"/>
                    </a:cubicBezTo>
                    <a:cubicBezTo>
                      <a:pt x="185" y="90"/>
                      <a:pt x="185" y="90"/>
                      <a:pt x="185" y="90"/>
                    </a:cubicBezTo>
                    <a:cubicBezTo>
                      <a:pt x="185" y="90"/>
                      <a:pt x="185" y="97"/>
                      <a:pt x="184" y="97"/>
                    </a:cubicBezTo>
                    <a:cubicBezTo>
                      <a:pt x="183" y="97"/>
                      <a:pt x="182" y="100"/>
                      <a:pt x="181" y="100"/>
                    </a:cubicBezTo>
                    <a:cubicBezTo>
                      <a:pt x="180" y="101"/>
                      <a:pt x="180" y="105"/>
                      <a:pt x="180" y="105"/>
                    </a:cubicBezTo>
                    <a:cubicBezTo>
                      <a:pt x="178" y="108"/>
                      <a:pt x="178" y="108"/>
                      <a:pt x="178" y="108"/>
                    </a:cubicBezTo>
                    <a:cubicBezTo>
                      <a:pt x="178" y="108"/>
                      <a:pt x="178" y="111"/>
                      <a:pt x="178" y="112"/>
                    </a:cubicBezTo>
                    <a:cubicBezTo>
                      <a:pt x="178" y="113"/>
                      <a:pt x="179" y="117"/>
                      <a:pt x="178" y="119"/>
                    </a:cubicBezTo>
                    <a:cubicBezTo>
                      <a:pt x="178" y="121"/>
                      <a:pt x="175" y="122"/>
                      <a:pt x="175" y="122"/>
                    </a:cubicBezTo>
                    <a:cubicBezTo>
                      <a:pt x="175" y="122"/>
                      <a:pt x="179" y="126"/>
                      <a:pt x="177" y="126"/>
                    </a:cubicBezTo>
                    <a:cubicBezTo>
                      <a:pt x="175" y="127"/>
                      <a:pt x="173" y="129"/>
                      <a:pt x="173" y="130"/>
                    </a:cubicBezTo>
                    <a:cubicBezTo>
                      <a:pt x="172" y="131"/>
                      <a:pt x="172" y="132"/>
                      <a:pt x="171" y="132"/>
                    </a:cubicBezTo>
                    <a:cubicBezTo>
                      <a:pt x="170" y="133"/>
                      <a:pt x="168" y="133"/>
                      <a:pt x="168" y="134"/>
                    </a:cubicBezTo>
                    <a:cubicBezTo>
                      <a:pt x="168" y="134"/>
                      <a:pt x="168" y="137"/>
                      <a:pt x="168" y="137"/>
                    </a:cubicBezTo>
                    <a:cubicBezTo>
                      <a:pt x="164" y="142"/>
                      <a:pt x="164" y="142"/>
                      <a:pt x="164" y="142"/>
                    </a:cubicBezTo>
                    <a:cubicBezTo>
                      <a:pt x="160" y="146"/>
                      <a:pt x="160" y="146"/>
                      <a:pt x="160" y="146"/>
                    </a:cubicBezTo>
                    <a:cubicBezTo>
                      <a:pt x="160" y="146"/>
                      <a:pt x="160" y="149"/>
                      <a:pt x="159" y="149"/>
                    </a:cubicBezTo>
                    <a:cubicBezTo>
                      <a:pt x="158" y="149"/>
                      <a:pt x="153" y="151"/>
                      <a:pt x="152" y="152"/>
                    </a:cubicBezTo>
                    <a:cubicBezTo>
                      <a:pt x="152" y="152"/>
                      <a:pt x="148" y="154"/>
                      <a:pt x="147" y="154"/>
                    </a:cubicBezTo>
                    <a:cubicBezTo>
                      <a:pt x="146" y="154"/>
                      <a:pt x="148" y="157"/>
                      <a:pt x="146" y="154"/>
                    </a:cubicBezTo>
                    <a:cubicBezTo>
                      <a:pt x="144" y="151"/>
                      <a:pt x="145" y="153"/>
                      <a:pt x="144" y="149"/>
                    </a:cubicBezTo>
                    <a:cubicBezTo>
                      <a:pt x="142" y="145"/>
                      <a:pt x="142" y="148"/>
                      <a:pt x="142" y="145"/>
                    </a:cubicBezTo>
                    <a:cubicBezTo>
                      <a:pt x="142" y="143"/>
                      <a:pt x="142" y="145"/>
                      <a:pt x="142" y="143"/>
                    </a:cubicBezTo>
                    <a:cubicBezTo>
                      <a:pt x="142" y="140"/>
                      <a:pt x="143" y="142"/>
                      <a:pt x="141" y="139"/>
                    </a:cubicBezTo>
                    <a:cubicBezTo>
                      <a:pt x="140" y="136"/>
                      <a:pt x="140" y="137"/>
                      <a:pt x="138" y="135"/>
                    </a:cubicBezTo>
                    <a:cubicBezTo>
                      <a:pt x="136" y="133"/>
                      <a:pt x="135" y="135"/>
                      <a:pt x="136" y="132"/>
                    </a:cubicBezTo>
                    <a:cubicBezTo>
                      <a:pt x="137" y="129"/>
                      <a:pt x="137" y="132"/>
                      <a:pt x="137" y="129"/>
                    </a:cubicBezTo>
                    <a:cubicBezTo>
                      <a:pt x="138" y="126"/>
                      <a:pt x="137" y="125"/>
                      <a:pt x="139" y="124"/>
                    </a:cubicBezTo>
                    <a:cubicBezTo>
                      <a:pt x="141" y="123"/>
                      <a:pt x="142" y="122"/>
                      <a:pt x="142" y="121"/>
                    </a:cubicBezTo>
                    <a:cubicBezTo>
                      <a:pt x="142" y="119"/>
                      <a:pt x="142" y="118"/>
                      <a:pt x="142" y="117"/>
                    </a:cubicBezTo>
                    <a:cubicBezTo>
                      <a:pt x="141" y="116"/>
                      <a:pt x="139" y="114"/>
                      <a:pt x="139" y="113"/>
                    </a:cubicBezTo>
                    <a:cubicBezTo>
                      <a:pt x="139" y="112"/>
                      <a:pt x="139" y="113"/>
                      <a:pt x="137" y="111"/>
                    </a:cubicBezTo>
                    <a:cubicBezTo>
                      <a:pt x="136" y="109"/>
                      <a:pt x="135" y="108"/>
                      <a:pt x="135" y="108"/>
                    </a:cubicBezTo>
                    <a:cubicBezTo>
                      <a:pt x="135" y="108"/>
                      <a:pt x="135" y="103"/>
                      <a:pt x="135" y="101"/>
                    </a:cubicBezTo>
                    <a:cubicBezTo>
                      <a:pt x="135" y="99"/>
                      <a:pt x="134" y="102"/>
                      <a:pt x="135" y="99"/>
                    </a:cubicBezTo>
                    <a:cubicBezTo>
                      <a:pt x="135" y="96"/>
                      <a:pt x="135" y="94"/>
                      <a:pt x="135" y="94"/>
                    </a:cubicBezTo>
                    <a:cubicBezTo>
                      <a:pt x="135" y="94"/>
                      <a:pt x="132" y="92"/>
                      <a:pt x="131" y="92"/>
                    </a:cubicBezTo>
                    <a:cubicBezTo>
                      <a:pt x="129" y="92"/>
                      <a:pt x="129" y="94"/>
                      <a:pt x="127" y="93"/>
                    </a:cubicBezTo>
                    <a:cubicBezTo>
                      <a:pt x="125" y="91"/>
                      <a:pt x="126" y="90"/>
                      <a:pt x="125" y="89"/>
                    </a:cubicBezTo>
                    <a:cubicBezTo>
                      <a:pt x="124" y="89"/>
                      <a:pt x="123" y="89"/>
                      <a:pt x="122" y="90"/>
                    </a:cubicBezTo>
                    <a:cubicBezTo>
                      <a:pt x="121" y="91"/>
                      <a:pt x="118" y="91"/>
                      <a:pt x="116" y="91"/>
                    </a:cubicBezTo>
                    <a:cubicBezTo>
                      <a:pt x="114" y="92"/>
                      <a:pt x="113" y="92"/>
                      <a:pt x="110" y="92"/>
                    </a:cubicBezTo>
                    <a:cubicBezTo>
                      <a:pt x="108" y="92"/>
                      <a:pt x="104" y="93"/>
                      <a:pt x="102" y="92"/>
                    </a:cubicBezTo>
                    <a:cubicBezTo>
                      <a:pt x="100" y="91"/>
                      <a:pt x="100" y="92"/>
                      <a:pt x="99" y="90"/>
                    </a:cubicBezTo>
                    <a:cubicBezTo>
                      <a:pt x="98" y="88"/>
                      <a:pt x="99" y="88"/>
                      <a:pt x="97" y="87"/>
                    </a:cubicBezTo>
                    <a:cubicBezTo>
                      <a:pt x="95" y="86"/>
                      <a:pt x="94" y="87"/>
                      <a:pt x="94" y="85"/>
                    </a:cubicBezTo>
                    <a:cubicBezTo>
                      <a:pt x="94" y="82"/>
                      <a:pt x="95" y="83"/>
                      <a:pt x="93" y="81"/>
                    </a:cubicBezTo>
                    <a:cubicBezTo>
                      <a:pt x="92" y="79"/>
                      <a:pt x="94" y="82"/>
                      <a:pt x="92" y="79"/>
                    </a:cubicBezTo>
                    <a:cubicBezTo>
                      <a:pt x="89" y="76"/>
                      <a:pt x="88" y="79"/>
                      <a:pt x="89" y="76"/>
                    </a:cubicBezTo>
                    <a:cubicBezTo>
                      <a:pt x="90" y="74"/>
                      <a:pt x="91" y="75"/>
                      <a:pt x="91" y="73"/>
                    </a:cubicBezTo>
                    <a:cubicBezTo>
                      <a:pt x="91" y="70"/>
                      <a:pt x="95" y="74"/>
                      <a:pt x="92" y="68"/>
                    </a:cubicBezTo>
                    <a:cubicBezTo>
                      <a:pt x="90" y="63"/>
                      <a:pt x="89" y="64"/>
                      <a:pt x="92" y="60"/>
                    </a:cubicBezTo>
                    <a:cubicBezTo>
                      <a:pt x="94" y="55"/>
                      <a:pt x="97" y="54"/>
                      <a:pt x="98" y="53"/>
                    </a:cubicBezTo>
                    <a:cubicBezTo>
                      <a:pt x="98" y="52"/>
                      <a:pt x="99" y="50"/>
                      <a:pt x="100" y="49"/>
                    </a:cubicBezTo>
                    <a:cubicBezTo>
                      <a:pt x="101" y="48"/>
                      <a:pt x="100" y="48"/>
                      <a:pt x="102" y="48"/>
                    </a:cubicBezTo>
                    <a:cubicBezTo>
                      <a:pt x="104" y="48"/>
                      <a:pt x="107" y="47"/>
                      <a:pt x="108" y="46"/>
                    </a:cubicBezTo>
                    <a:cubicBezTo>
                      <a:pt x="109" y="45"/>
                      <a:pt x="111" y="42"/>
                      <a:pt x="112" y="42"/>
                    </a:cubicBezTo>
                    <a:cubicBezTo>
                      <a:pt x="113" y="42"/>
                      <a:pt x="113" y="42"/>
                      <a:pt x="115" y="42"/>
                    </a:cubicBezTo>
                    <a:cubicBezTo>
                      <a:pt x="117" y="41"/>
                      <a:pt x="117" y="41"/>
                      <a:pt x="119" y="41"/>
                    </a:cubicBezTo>
                    <a:cubicBezTo>
                      <a:pt x="120" y="41"/>
                      <a:pt x="117" y="42"/>
                      <a:pt x="121" y="41"/>
                    </a:cubicBezTo>
                    <a:cubicBezTo>
                      <a:pt x="125" y="40"/>
                      <a:pt x="124" y="40"/>
                      <a:pt x="125" y="40"/>
                    </a:cubicBezTo>
                    <a:cubicBezTo>
                      <a:pt x="126" y="40"/>
                      <a:pt x="126" y="41"/>
                      <a:pt x="127" y="41"/>
                    </a:cubicBezTo>
                    <a:cubicBezTo>
                      <a:pt x="129" y="41"/>
                      <a:pt x="129" y="38"/>
                      <a:pt x="129" y="41"/>
                    </a:cubicBezTo>
                    <a:cubicBezTo>
                      <a:pt x="129" y="45"/>
                      <a:pt x="128" y="46"/>
                      <a:pt x="130" y="46"/>
                    </a:cubicBezTo>
                    <a:cubicBezTo>
                      <a:pt x="133" y="47"/>
                      <a:pt x="130" y="47"/>
                      <a:pt x="133" y="47"/>
                    </a:cubicBezTo>
                    <a:cubicBezTo>
                      <a:pt x="136" y="47"/>
                      <a:pt x="135" y="47"/>
                      <a:pt x="137" y="48"/>
                    </a:cubicBezTo>
                    <a:cubicBezTo>
                      <a:pt x="138" y="48"/>
                      <a:pt x="139" y="49"/>
                      <a:pt x="141" y="49"/>
                    </a:cubicBezTo>
                    <a:cubicBezTo>
                      <a:pt x="143" y="49"/>
                      <a:pt x="140" y="52"/>
                      <a:pt x="143" y="49"/>
                    </a:cubicBezTo>
                    <a:cubicBezTo>
                      <a:pt x="146" y="46"/>
                      <a:pt x="141" y="46"/>
                      <a:pt x="146" y="46"/>
                    </a:cubicBezTo>
                    <a:cubicBezTo>
                      <a:pt x="151" y="47"/>
                      <a:pt x="152" y="48"/>
                      <a:pt x="153" y="48"/>
                    </a:cubicBezTo>
                    <a:cubicBezTo>
                      <a:pt x="154" y="47"/>
                      <a:pt x="154" y="48"/>
                      <a:pt x="156" y="47"/>
                    </a:cubicBezTo>
                    <a:cubicBezTo>
                      <a:pt x="159" y="46"/>
                      <a:pt x="159" y="46"/>
                      <a:pt x="160" y="46"/>
                    </a:cubicBezTo>
                    <a:cubicBezTo>
                      <a:pt x="161" y="47"/>
                      <a:pt x="161" y="49"/>
                      <a:pt x="162" y="47"/>
                    </a:cubicBezTo>
                    <a:cubicBezTo>
                      <a:pt x="163" y="45"/>
                      <a:pt x="165" y="45"/>
                      <a:pt x="162" y="44"/>
                    </a:cubicBezTo>
                    <a:cubicBezTo>
                      <a:pt x="159" y="42"/>
                      <a:pt x="158" y="44"/>
                      <a:pt x="158" y="42"/>
                    </a:cubicBezTo>
                    <a:cubicBezTo>
                      <a:pt x="157" y="40"/>
                      <a:pt x="160" y="41"/>
                      <a:pt x="157" y="40"/>
                    </a:cubicBezTo>
                    <a:cubicBezTo>
                      <a:pt x="154" y="40"/>
                      <a:pt x="155" y="40"/>
                      <a:pt x="153" y="39"/>
                    </a:cubicBezTo>
                    <a:cubicBezTo>
                      <a:pt x="151" y="38"/>
                      <a:pt x="149" y="41"/>
                      <a:pt x="148" y="39"/>
                    </a:cubicBezTo>
                    <a:cubicBezTo>
                      <a:pt x="147" y="37"/>
                      <a:pt x="143" y="41"/>
                      <a:pt x="147" y="37"/>
                    </a:cubicBezTo>
                    <a:cubicBezTo>
                      <a:pt x="151" y="34"/>
                      <a:pt x="149" y="32"/>
                      <a:pt x="152" y="33"/>
                    </a:cubicBezTo>
                    <a:cubicBezTo>
                      <a:pt x="155" y="34"/>
                      <a:pt x="154" y="36"/>
                      <a:pt x="155" y="35"/>
                    </a:cubicBezTo>
                    <a:cubicBezTo>
                      <a:pt x="157" y="33"/>
                      <a:pt x="160" y="32"/>
                      <a:pt x="157" y="30"/>
                    </a:cubicBezTo>
                    <a:cubicBezTo>
                      <a:pt x="154" y="28"/>
                      <a:pt x="156" y="29"/>
                      <a:pt x="153" y="28"/>
                    </a:cubicBezTo>
                    <a:cubicBezTo>
                      <a:pt x="150" y="26"/>
                      <a:pt x="147" y="33"/>
                      <a:pt x="146" y="32"/>
                    </a:cubicBezTo>
                    <a:cubicBezTo>
                      <a:pt x="145" y="31"/>
                      <a:pt x="144" y="30"/>
                      <a:pt x="143" y="31"/>
                    </a:cubicBezTo>
                    <a:cubicBezTo>
                      <a:pt x="142" y="31"/>
                      <a:pt x="142" y="34"/>
                      <a:pt x="142" y="36"/>
                    </a:cubicBezTo>
                    <a:cubicBezTo>
                      <a:pt x="142" y="38"/>
                      <a:pt x="143" y="38"/>
                      <a:pt x="140" y="37"/>
                    </a:cubicBezTo>
                    <a:cubicBezTo>
                      <a:pt x="137" y="35"/>
                      <a:pt x="144" y="36"/>
                      <a:pt x="137" y="33"/>
                    </a:cubicBezTo>
                    <a:cubicBezTo>
                      <a:pt x="130" y="31"/>
                      <a:pt x="128" y="31"/>
                      <a:pt x="127" y="32"/>
                    </a:cubicBezTo>
                    <a:cubicBezTo>
                      <a:pt x="126" y="33"/>
                      <a:pt x="125" y="33"/>
                      <a:pt x="124" y="34"/>
                    </a:cubicBezTo>
                    <a:cubicBezTo>
                      <a:pt x="123" y="35"/>
                      <a:pt x="126" y="36"/>
                      <a:pt x="123" y="35"/>
                    </a:cubicBezTo>
                    <a:cubicBezTo>
                      <a:pt x="120" y="33"/>
                      <a:pt x="118" y="35"/>
                      <a:pt x="118" y="35"/>
                    </a:cubicBezTo>
                    <a:cubicBezTo>
                      <a:pt x="118" y="35"/>
                      <a:pt x="117" y="35"/>
                      <a:pt x="116" y="36"/>
                    </a:cubicBezTo>
                    <a:cubicBezTo>
                      <a:pt x="114" y="37"/>
                      <a:pt x="112" y="38"/>
                      <a:pt x="111" y="37"/>
                    </a:cubicBezTo>
                    <a:cubicBezTo>
                      <a:pt x="109" y="37"/>
                      <a:pt x="106" y="38"/>
                      <a:pt x="109" y="34"/>
                    </a:cubicBezTo>
                    <a:cubicBezTo>
                      <a:pt x="111" y="31"/>
                      <a:pt x="109" y="33"/>
                      <a:pt x="113" y="31"/>
                    </a:cubicBezTo>
                    <a:cubicBezTo>
                      <a:pt x="117" y="30"/>
                      <a:pt x="123" y="29"/>
                      <a:pt x="118" y="28"/>
                    </a:cubicBezTo>
                    <a:cubicBezTo>
                      <a:pt x="113" y="27"/>
                      <a:pt x="121" y="27"/>
                      <a:pt x="114" y="24"/>
                    </a:cubicBezTo>
                    <a:cubicBezTo>
                      <a:pt x="107" y="21"/>
                      <a:pt x="107" y="25"/>
                      <a:pt x="107" y="21"/>
                    </a:cubicBezTo>
                    <a:cubicBezTo>
                      <a:pt x="108" y="16"/>
                      <a:pt x="107" y="16"/>
                      <a:pt x="106" y="16"/>
                    </a:cubicBezTo>
                    <a:cubicBezTo>
                      <a:pt x="104" y="16"/>
                      <a:pt x="100" y="17"/>
                      <a:pt x="98" y="18"/>
                    </a:cubicBezTo>
                    <a:cubicBezTo>
                      <a:pt x="97" y="18"/>
                      <a:pt x="99" y="19"/>
                      <a:pt x="96" y="17"/>
                    </a:cubicBezTo>
                    <a:cubicBezTo>
                      <a:pt x="92" y="15"/>
                      <a:pt x="91" y="18"/>
                      <a:pt x="92" y="15"/>
                    </a:cubicBezTo>
                    <a:cubicBezTo>
                      <a:pt x="94" y="13"/>
                      <a:pt x="94" y="12"/>
                      <a:pt x="96" y="11"/>
                    </a:cubicBezTo>
                    <a:cubicBezTo>
                      <a:pt x="98" y="9"/>
                      <a:pt x="97" y="3"/>
                      <a:pt x="102" y="5"/>
                    </a:cubicBezTo>
                    <a:cubicBezTo>
                      <a:pt x="106" y="8"/>
                      <a:pt x="105" y="7"/>
                      <a:pt x="108" y="7"/>
                    </a:cubicBezTo>
                    <a:cubicBezTo>
                      <a:pt x="112" y="7"/>
                      <a:pt x="114" y="7"/>
                      <a:pt x="114" y="6"/>
                    </a:cubicBezTo>
                    <a:cubicBezTo>
                      <a:pt x="114" y="5"/>
                      <a:pt x="109" y="3"/>
                      <a:pt x="109" y="3"/>
                    </a:cubicBezTo>
                    <a:cubicBezTo>
                      <a:pt x="109" y="3"/>
                      <a:pt x="108" y="4"/>
                      <a:pt x="109" y="3"/>
                    </a:cubicBezTo>
                    <a:cubicBezTo>
                      <a:pt x="109" y="2"/>
                      <a:pt x="110" y="1"/>
                      <a:pt x="110" y="1"/>
                    </a:cubicBezTo>
                    <a:cubicBezTo>
                      <a:pt x="109" y="0"/>
                      <a:pt x="109" y="0"/>
                      <a:pt x="109" y="0"/>
                    </a:cubicBezTo>
                    <a:cubicBezTo>
                      <a:pt x="109" y="0"/>
                      <a:pt x="96" y="0"/>
                      <a:pt x="92" y="0"/>
                    </a:cubicBez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</p:spPr>
            <p:txBody>
              <a:bodyPr/>
              <a:lstStyle/>
              <a:p>
                <a:endParaRPr lang="id-ID">
                  <a:solidFill>
                    <a:schemeClr val="bg1"/>
                  </a:solidFill>
                </a:endParaRPr>
              </a:p>
            </p:txBody>
          </p:sp>
          <p:sp>
            <p:nvSpPr>
              <p:cNvPr id="96" name="Freeform 36"/>
              <p:cNvSpPr/>
              <p:nvPr/>
            </p:nvSpPr>
            <p:spPr bwMode="auto">
              <a:xfrm>
                <a:off x="8729663" y="4613275"/>
                <a:ext cx="141288" cy="168275"/>
              </a:xfrm>
              <a:custGeom>
                <a:avLst/>
                <a:gdLst>
                  <a:gd name="T0" fmla="*/ 45 w 65"/>
                  <a:gd name="T1" fmla="*/ 5 h 77"/>
                  <a:gd name="T2" fmla="*/ 45 w 65"/>
                  <a:gd name="T3" fmla="*/ 28 h 77"/>
                  <a:gd name="T4" fmla="*/ 25 w 65"/>
                  <a:gd name="T5" fmla="*/ 45 h 77"/>
                  <a:gd name="T6" fmla="*/ 1 w 65"/>
                  <a:gd name="T7" fmla="*/ 64 h 77"/>
                  <a:gd name="T8" fmla="*/ 65 w 65"/>
                  <a:gd name="T9" fmla="*/ 77 h 77"/>
                  <a:gd name="T10" fmla="*/ 65 w 65"/>
                  <a:gd name="T11" fmla="*/ 0 h 77"/>
                  <a:gd name="T12" fmla="*/ 45 w 65"/>
                  <a:gd name="T13" fmla="*/ 5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77">
                    <a:moveTo>
                      <a:pt x="45" y="5"/>
                    </a:moveTo>
                    <a:cubicBezTo>
                      <a:pt x="45" y="28"/>
                      <a:pt x="45" y="28"/>
                      <a:pt x="45" y="28"/>
                    </a:cubicBezTo>
                    <a:cubicBezTo>
                      <a:pt x="45" y="28"/>
                      <a:pt x="39" y="40"/>
                      <a:pt x="25" y="45"/>
                    </a:cubicBezTo>
                    <a:cubicBezTo>
                      <a:pt x="12" y="49"/>
                      <a:pt x="0" y="56"/>
                      <a:pt x="1" y="64"/>
                    </a:cubicBezTo>
                    <a:cubicBezTo>
                      <a:pt x="2" y="71"/>
                      <a:pt x="18" y="77"/>
                      <a:pt x="65" y="77"/>
                    </a:cubicBezTo>
                    <a:cubicBezTo>
                      <a:pt x="65" y="0"/>
                      <a:pt x="65" y="0"/>
                      <a:pt x="65" y="0"/>
                    </a:cubicBezTo>
                    <a:lnTo>
                      <a:pt x="45" y="5"/>
                    </a:ln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</p:spPr>
            <p:txBody>
              <a:bodyPr/>
              <a:lstStyle/>
              <a:p>
                <a:endParaRPr lang="id-ID">
                  <a:solidFill>
                    <a:schemeClr val="bg1"/>
                  </a:solidFill>
                </a:endParaRPr>
              </a:p>
            </p:txBody>
          </p:sp>
          <p:sp>
            <p:nvSpPr>
              <p:cNvPr id="97" name="Freeform 37"/>
              <p:cNvSpPr/>
              <p:nvPr/>
            </p:nvSpPr>
            <p:spPr bwMode="auto">
              <a:xfrm>
                <a:off x="8855075" y="4613275"/>
                <a:ext cx="134938" cy="168275"/>
              </a:xfrm>
              <a:custGeom>
                <a:avLst/>
                <a:gdLst>
                  <a:gd name="T0" fmla="*/ 14 w 62"/>
                  <a:gd name="T1" fmla="*/ 5 h 77"/>
                  <a:gd name="T2" fmla="*/ 14 w 62"/>
                  <a:gd name="T3" fmla="*/ 28 h 77"/>
                  <a:gd name="T4" fmla="*/ 32 w 62"/>
                  <a:gd name="T5" fmla="*/ 45 h 77"/>
                  <a:gd name="T6" fmla="*/ 61 w 62"/>
                  <a:gd name="T7" fmla="*/ 64 h 77"/>
                  <a:gd name="T8" fmla="*/ 0 w 62"/>
                  <a:gd name="T9" fmla="*/ 77 h 77"/>
                  <a:gd name="T10" fmla="*/ 0 w 62"/>
                  <a:gd name="T11" fmla="*/ 0 h 77"/>
                  <a:gd name="T12" fmla="*/ 14 w 62"/>
                  <a:gd name="T13" fmla="*/ 5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" h="77">
                    <a:moveTo>
                      <a:pt x="14" y="5"/>
                    </a:moveTo>
                    <a:cubicBezTo>
                      <a:pt x="14" y="28"/>
                      <a:pt x="14" y="28"/>
                      <a:pt x="14" y="28"/>
                    </a:cubicBezTo>
                    <a:cubicBezTo>
                      <a:pt x="14" y="28"/>
                      <a:pt x="19" y="40"/>
                      <a:pt x="32" y="45"/>
                    </a:cubicBezTo>
                    <a:cubicBezTo>
                      <a:pt x="46" y="49"/>
                      <a:pt x="62" y="56"/>
                      <a:pt x="61" y="64"/>
                    </a:cubicBezTo>
                    <a:cubicBezTo>
                      <a:pt x="60" y="71"/>
                      <a:pt x="34" y="77"/>
                      <a:pt x="0" y="77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4" y="5"/>
                    </a:ln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</p:spPr>
            <p:txBody>
              <a:bodyPr/>
              <a:lstStyle/>
              <a:p>
                <a:endParaRPr lang="id-ID">
                  <a:solidFill>
                    <a:schemeClr val="bg1"/>
                  </a:solidFill>
                </a:endParaRPr>
              </a:p>
            </p:txBody>
          </p:sp>
          <p:sp>
            <p:nvSpPr>
              <p:cNvPr id="98" name="Freeform 38"/>
              <p:cNvSpPr/>
              <p:nvPr/>
            </p:nvSpPr>
            <p:spPr bwMode="auto">
              <a:xfrm>
                <a:off x="8618538" y="4127500"/>
                <a:ext cx="500063" cy="503238"/>
              </a:xfrm>
              <a:custGeom>
                <a:avLst/>
                <a:gdLst>
                  <a:gd name="T0" fmla="*/ 169 w 230"/>
                  <a:gd name="T1" fmla="*/ 12 h 231"/>
                  <a:gd name="T2" fmla="*/ 215 w 230"/>
                  <a:gd name="T3" fmla="*/ 103 h 231"/>
                  <a:gd name="T4" fmla="*/ 102 w 230"/>
                  <a:gd name="T5" fmla="*/ 216 h 231"/>
                  <a:gd name="T6" fmla="*/ 12 w 230"/>
                  <a:gd name="T7" fmla="*/ 171 h 231"/>
                  <a:gd name="T8" fmla="*/ 0 w 230"/>
                  <a:gd name="T9" fmla="*/ 181 h 231"/>
                  <a:gd name="T10" fmla="*/ 102 w 230"/>
                  <a:gd name="T11" fmla="*/ 231 h 231"/>
                  <a:gd name="T12" fmla="*/ 230 w 230"/>
                  <a:gd name="T13" fmla="*/ 103 h 231"/>
                  <a:gd name="T14" fmla="*/ 178 w 230"/>
                  <a:gd name="T15" fmla="*/ 0 h 231"/>
                  <a:gd name="T16" fmla="*/ 169 w 230"/>
                  <a:gd name="T17" fmla="*/ 12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0" h="231">
                    <a:moveTo>
                      <a:pt x="169" y="12"/>
                    </a:moveTo>
                    <a:cubicBezTo>
                      <a:pt x="197" y="32"/>
                      <a:pt x="215" y="65"/>
                      <a:pt x="215" y="103"/>
                    </a:cubicBezTo>
                    <a:cubicBezTo>
                      <a:pt x="215" y="165"/>
                      <a:pt x="165" y="216"/>
                      <a:pt x="102" y="216"/>
                    </a:cubicBezTo>
                    <a:cubicBezTo>
                      <a:pt x="65" y="216"/>
                      <a:pt x="33" y="198"/>
                      <a:pt x="12" y="171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24" y="211"/>
                      <a:pt x="61" y="231"/>
                      <a:pt x="102" y="231"/>
                    </a:cubicBezTo>
                    <a:cubicBezTo>
                      <a:pt x="173" y="231"/>
                      <a:pt x="230" y="174"/>
                      <a:pt x="230" y="103"/>
                    </a:cubicBezTo>
                    <a:cubicBezTo>
                      <a:pt x="230" y="61"/>
                      <a:pt x="210" y="23"/>
                      <a:pt x="178" y="0"/>
                    </a:cubicBezTo>
                    <a:lnTo>
                      <a:pt x="169" y="12"/>
                    </a:ln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</p:spPr>
            <p:txBody>
              <a:bodyPr/>
              <a:lstStyle/>
              <a:p>
                <a:endParaRPr lang="id-ID">
                  <a:solidFill>
                    <a:schemeClr val="bg1"/>
                  </a:solidFill>
                </a:endParaRPr>
              </a:p>
            </p:txBody>
          </p:sp>
          <p:sp>
            <p:nvSpPr>
              <p:cNvPr id="99" name="Freeform 39"/>
              <p:cNvSpPr>
                <a:spLocks noEditPoints="1"/>
              </p:cNvSpPr>
              <p:nvPr/>
            </p:nvSpPr>
            <p:spPr bwMode="auto">
              <a:xfrm>
                <a:off x="8621713" y="4137025"/>
                <a:ext cx="442913" cy="441325"/>
              </a:xfrm>
              <a:custGeom>
                <a:avLst/>
                <a:gdLst>
                  <a:gd name="T0" fmla="*/ 102 w 203"/>
                  <a:gd name="T1" fmla="*/ 203 h 203"/>
                  <a:gd name="T2" fmla="*/ 203 w 203"/>
                  <a:gd name="T3" fmla="*/ 101 h 203"/>
                  <a:gd name="T4" fmla="*/ 102 w 203"/>
                  <a:gd name="T5" fmla="*/ 0 h 203"/>
                  <a:gd name="T6" fmla="*/ 102 w 203"/>
                  <a:gd name="T7" fmla="*/ 5 h 203"/>
                  <a:gd name="T8" fmla="*/ 198 w 203"/>
                  <a:gd name="T9" fmla="*/ 101 h 203"/>
                  <a:gd name="T10" fmla="*/ 102 w 203"/>
                  <a:gd name="T11" fmla="*/ 198 h 203"/>
                  <a:gd name="T12" fmla="*/ 102 w 203"/>
                  <a:gd name="T13" fmla="*/ 203 h 203"/>
                  <a:gd name="T14" fmla="*/ 102 w 203"/>
                  <a:gd name="T15" fmla="*/ 0 h 203"/>
                  <a:gd name="T16" fmla="*/ 0 w 203"/>
                  <a:gd name="T17" fmla="*/ 101 h 203"/>
                  <a:gd name="T18" fmla="*/ 102 w 203"/>
                  <a:gd name="T19" fmla="*/ 203 h 203"/>
                  <a:gd name="T20" fmla="*/ 102 w 203"/>
                  <a:gd name="T21" fmla="*/ 203 h 203"/>
                  <a:gd name="T22" fmla="*/ 102 w 203"/>
                  <a:gd name="T23" fmla="*/ 198 h 203"/>
                  <a:gd name="T24" fmla="*/ 102 w 203"/>
                  <a:gd name="T25" fmla="*/ 198 h 203"/>
                  <a:gd name="T26" fmla="*/ 102 w 203"/>
                  <a:gd name="T27" fmla="*/ 198 h 203"/>
                  <a:gd name="T28" fmla="*/ 5 w 203"/>
                  <a:gd name="T29" fmla="*/ 101 h 203"/>
                  <a:gd name="T30" fmla="*/ 102 w 203"/>
                  <a:gd name="T31" fmla="*/ 5 h 203"/>
                  <a:gd name="T32" fmla="*/ 102 w 203"/>
                  <a:gd name="T33" fmla="*/ 5 h 203"/>
                  <a:gd name="T34" fmla="*/ 102 w 203"/>
                  <a:gd name="T35" fmla="*/ 0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3" h="203">
                    <a:moveTo>
                      <a:pt x="102" y="203"/>
                    </a:moveTo>
                    <a:cubicBezTo>
                      <a:pt x="158" y="203"/>
                      <a:pt x="203" y="157"/>
                      <a:pt x="203" y="101"/>
                    </a:cubicBezTo>
                    <a:cubicBezTo>
                      <a:pt x="203" y="45"/>
                      <a:pt x="158" y="0"/>
                      <a:pt x="102" y="0"/>
                    </a:cubicBezTo>
                    <a:cubicBezTo>
                      <a:pt x="102" y="5"/>
                      <a:pt x="102" y="5"/>
                      <a:pt x="102" y="5"/>
                    </a:cubicBezTo>
                    <a:cubicBezTo>
                      <a:pt x="155" y="5"/>
                      <a:pt x="198" y="48"/>
                      <a:pt x="198" y="101"/>
                    </a:cubicBezTo>
                    <a:cubicBezTo>
                      <a:pt x="198" y="155"/>
                      <a:pt x="155" y="198"/>
                      <a:pt x="102" y="198"/>
                    </a:cubicBezTo>
                    <a:lnTo>
                      <a:pt x="102" y="203"/>
                    </a:lnTo>
                    <a:close/>
                    <a:moveTo>
                      <a:pt x="102" y="0"/>
                    </a:moveTo>
                    <a:cubicBezTo>
                      <a:pt x="46" y="0"/>
                      <a:pt x="0" y="45"/>
                      <a:pt x="0" y="101"/>
                    </a:cubicBezTo>
                    <a:cubicBezTo>
                      <a:pt x="0" y="157"/>
                      <a:pt x="46" y="203"/>
                      <a:pt x="102" y="203"/>
                    </a:cubicBezTo>
                    <a:cubicBezTo>
                      <a:pt x="102" y="203"/>
                      <a:pt x="102" y="203"/>
                      <a:pt x="102" y="203"/>
                    </a:cubicBezTo>
                    <a:cubicBezTo>
                      <a:pt x="102" y="198"/>
                      <a:pt x="102" y="198"/>
                      <a:pt x="102" y="198"/>
                    </a:cubicBezTo>
                    <a:cubicBezTo>
                      <a:pt x="102" y="198"/>
                      <a:pt x="102" y="198"/>
                      <a:pt x="102" y="198"/>
                    </a:cubicBezTo>
                    <a:cubicBezTo>
                      <a:pt x="102" y="198"/>
                      <a:pt x="102" y="198"/>
                      <a:pt x="102" y="198"/>
                    </a:cubicBezTo>
                    <a:cubicBezTo>
                      <a:pt x="48" y="198"/>
                      <a:pt x="5" y="155"/>
                      <a:pt x="5" y="101"/>
                    </a:cubicBezTo>
                    <a:cubicBezTo>
                      <a:pt x="5" y="48"/>
                      <a:pt x="48" y="5"/>
                      <a:pt x="102" y="5"/>
                    </a:cubicBezTo>
                    <a:cubicBezTo>
                      <a:pt x="102" y="5"/>
                      <a:pt x="102" y="5"/>
                      <a:pt x="102" y="5"/>
                    </a:cubicBezTo>
                    <a:cubicBezTo>
                      <a:pt x="102" y="0"/>
                      <a:pt x="102" y="0"/>
                      <a:pt x="102" y="0"/>
                    </a:cubicBez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</p:spPr>
            <p:txBody>
              <a:bodyPr/>
              <a:lstStyle/>
              <a:p>
                <a:endParaRPr lang="id-ID">
                  <a:solidFill>
                    <a:schemeClr val="bg1"/>
                  </a:solidFill>
                </a:endParaRPr>
              </a:p>
            </p:txBody>
          </p:sp>
          <p:sp>
            <p:nvSpPr>
              <p:cNvPr id="100" name="Freeform 40"/>
              <p:cNvSpPr/>
              <p:nvPr/>
            </p:nvSpPr>
            <p:spPr bwMode="auto">
              <a:xfrm>
                <a:off x="8610600" y="4144963"/>
                <a:ext cx="496888" cy="433388"/>
              </a:xfrm>
              <a:custGeom>
                <a:avLst/>
                <a:gdLst>
                  <a:gd name="T0" fmla="*/ 65 w 228"/>
                  <a:gd name="T1" fmla="*/ 15 h 199"/>
                  <a:gd name="T2" fmla="*/ 61 w 228"/>
                  <a:gd name="T3" fmla="*/ 23 h 199"/>
                  <a:gd name="T4" fmla="*/ 57 w 228"/>
                  <a:gd name="T5" fmla="*/ 29 h 199"/>
                  <a:gd name="T6" fmla="*/ 54 w 228"/>
                  <a:gd name="T7" fmla="*/ 26 h 199"/>
                  <a:gd name="T8" fmla="*/ 52 w 228"/>
                  <a:gd name="T9" fmla="*/ 32 h 199"/>
                  <a:gd name="T10" fmla="*/ 42 w 228"/>
                  <a:gd name="T11" fmla="*/ 34 h 199"/>
                  <a:gd name="T12" fmla="*/ 36 w 228"/>
                  <a:gd name="T13" fmla="*/ 41 h 199"/>
                  <a:gd name="T14" fmla="*/ 27 w 228"/>
                  <a:gd name="T15" fmla="*/ 53 h 199"/>
                  <a:gd name="T16" fmla="*/ 21 w 228"/>
                  <a:gd name="T17" fmla="*/ 61 h 199"/>
                  <a:gd name="T18" fmla="*/ 27 w 228"/>
                  <a:gd name="T19" fmla="*/ 67 h 199"/>
                  <a:gd name="T20" fmla="*/ 27 w 228"/>
                  <a:gd name="T21" fmla="*/ 70 h 199"/>
                  <a:gd name="T22" fmla="*/ 22 w 228"/>
                  <a:gd name="T23" fmla="*/ 65 h 199"/>
                  <a:gd name="T24" fmla="*/ 18 w 228"/>
                  <a:gd name="T25" fmla="*/ 60 h 199"/>
                  <a:gd name="T26" fmla="*/ 16 w 228"/>
                  <a:gd name="T27" fmla="*/ 69 h 199"/>
                  <a:gd name="T28" fmla="*/ 17 w 228"/>
                  <a:gd name="T29" fmla="*/ 83 h 199"/>
                  <a:gd name="T30" fmla="*/ 24 w 228"/>
                  <a:gd name="T31" fmla="*/ 80 h 199"/>
                  <a:gd name="T32" fmla="*/ 32 w 228"/>
                  <a:gd name="T33" fmla="*/ 88 h 199"/>
                  <a:gd name="T34" fmla="*/ 41 w 228"/>
                  <a:gd name="T35" fmla="*/ 98 h 199"/>
                  <a:gd name="T36" fmla="*/ 50 w 228"/>
                  <a:gd name="T37" fmla="*/ 105 h 199"/>
                  <a:gd name="T38" fmla="*/ 61 w 228"/>
                  <a:gd name="T39" fmla="*/ 117 h 199"/>
                  <a:gd name="T40" fmla="*/ 58 w 228"/>
                  <a:gd name="T41" fmla="*/ 134 h 199"/>
                  <a:gd name="T42" fmla="*/ 49 w 228"/>
                  <a:gd name="T43" fmla="*/ 155 h 199"/>
                  <a:gd name="T44" fmla="*/ 52 w 228"/>
                  <a:gd name="T45" fmla="*/ 170 h 199"/>
                  <a:gd name="T46" fmla="*/ 46 w 228"/>
                  <a:gd name="T47" fmla="*/ 171 h 199"/>
                  <a:gd name="T48" fmla="*/ 32 w 228"/>
                  <a:gd name="T49" fmla="*/ 148 h 199"/>
                  <a:gd name="T50" fmla="*/ 16 w 228"/>
                  <a:gd name="T51" fmla="*/ 113 h 199"/>
                  <a:gd name="T52" fmla="*/ 11 w 228"/>
                  <a:gd name="T53" fmla="*/ 87 h 199"/>
                  <a:gd name="T54" fmla="*/ 73 w 228"/>
                  <a:gd name="T55" fmla="*/ 183 h 199"/>
                  <a:gd name="T56" fmla="*/ 89 w 228"/>
                  <a:gd name="T57" fmla="*/ 181 h 199"/>
                  <a:gd name="T58" fmla="*/ 110 w 228"/>
                  <a:gd name="T59" fmla="*/ 178 h 199"/>
                  <a:gd name="T60" fmla="*/ 108 w 228"/>
                  <a:gd name="T61" fmla="*/ 187 h 199"/>
                  <a:gd name="T62" fmla="*/ 121 w 228"/>
                  <a:gd name="T63" fmla="*/ 186 h 199"/>
                  <a:gd name="T64" fmla="*/ 139 w 228"/>
                  <a:gd name="T65" fmla="*/ 184 h 199"/>
                  <a:gd name="T66" fmla="*/ 137 w 228"/>
                  <a:gd name="T67" fmla="*/ 3 h 199"/>
                  <a:gd name="T68" fmla="*/ 197 w 228"/>
                  <a:gd name="T69" fmla="*/ 64 h 199"/>
                  <a:gd name="T70" fmla="*/ 189 w 228"/>
                  <a:gd name="T71" fmla="*/ 58 h 199"/>
                  <a:gd name="T72" fmla="*/ 181 w 228"/>
                  <a:gd name="T73" fmla="*/ 74 h 199"/>
                  <a:gd name="T74" fmla="*/ 170 w 228"/>
                  <a:gd name="T75" fmla="*/ 59 h 199"/>
                  <a:gd name="T76" fmla="*/ 174 w 228"/>
                  <a:gd name="T77" fmla="*/ 75 h 199"/>
                  <a:gd name="T78" fmla="*/ 186 w 228"/>
                  <a:gd name="T79" fmla="*/ 79 h 199"/>
                  <a:gd name="T80" fmla="*/ 181 w 228"/>
                  <a:gd name="T81" fmla="*/ 100 h 199"/>
                  <a:gd name="T82" fmla="*/ 175 w 228"/>
                  <a:gd name="T83" fmla="*/ 122 h 199"/>
                  <a:gd name="T84" fmla="*/ 168 w 228"/>
                  <a:gd name="T85" fmla="*/ 137 h 199"/>
                  <a:gd name="T86" fmla="*/ 147 w 228"/>
                  <a:gd name="T87" fmla="*/ 154 h 199"/>
                  <a:gd name="T88" fmla="*/ 141 w 228"/>
                  <a:gd name="T89" fmla="*/ 139 h 199"/>
                  <a:gd name="T90" fmla="*/ 142 w 228"/>
                  <a:gd name="T91" fmla="*/ 121 h 199"/>
                  <a:gd name="T92" fmla="*/ 135 w 228"/>
                  <a:gd name="T93" fmla="*/ 101 h 199"/>
                  <a:gd name="T94" fmla="*/ 125 w 228"/>
                  <a:gd name="T95" fmla="*/ 89 h 199"/>
                  <a:gd name="T96" fmla="*/ 99 w 228"/>
                  <a:gd name="T97" fmla="*/ 90 h 199"/>
                  <a:gd name="T98" fmla="*/ 89 w 228"/>
                  <a:gd name="T99" fmla="*/ 76 h 199"/>
                  <a:gd name="T100" fmla="*/ 100 w 228"/>
                  <a:gd name="T101" fmla="*/ 49 h 199"/>
                  <a:gd name="T102" fmla="*/ 119 w 228"/>
                  <a:gd name="T103" fmla="*/ 41 h 199"/>
                  <a:gd name="T104" fmla="*/ 130 w 228"/>
                  <a:gd name="T105" fmla="*/ 46 h 199"/>
                  <a:gd name="T106" fmla="*/ 146 w 228"/>
                  <a:gd name="T107" fmla="*/ 46 h 199"/>
                  <a:gd name="T108" fmla="*/ 162 w 228"/>
                  <a:gd name="T109" fmla="*/ 44 h 199"/>
                  <a:gd name="T110" fmla="*/ 147 w 228"/>
                  <a:gd name="T111" fmla="*/ 37 h 199"/>
                  <a:gd name="T112" fmla="*/ 146 w 228"/>
                  <a:gd name="T113" fmla="*/ 32 h 199"/>
                  <a:gd name="T114" fmla="*/ 127 w 228"/>
                  <a:gd name="T115" fmla="*/ 32 h 199"/>
                  <a:gd name="T116" fmla="*/ 111 w 228"/>
                  <a:gd name="T117" fmla="*/ 37 h 199"/>
                  <a:gd name="T118" fmla="*/ 107 w 228"/>
                  <a:gd name="T119" fmla="*/ 21 h 199"/>
                  <a:gd name="T120" fmla="*/ 96 w 228"/>
                  <a:gd name="T121" fmla="*/ 11 h 199"/>
                  <a:gd name="T122" fmla="*/ 109 w 228"/>
                  <a:gd name="T123" fmla="*/ 3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" h="199">
                    <a:moveTo>
                      <a:pt x="92" y="0"/>
                    </a:moveTo>
                    <a:cubicBezTo>
                      <a:pt x="92" y="0"/>
                      <a:pt x="58" y="5"/>
                      <a:pt x="35" y="31"/>
                    </a:cubicBezTo>
                    <a:cubicBezTo>
                      <a:pt x="35" y="31"/>
                      <a:pt x="53" y="13"/>
                      <a:pt x="64" y="13"/>
                    </a:cubicBezTo>
                    <a:cubicBezTo>
                      <a:pt x="66" y="14"/>
                      <a:pt x="66" y="14"/>
                      <a:pt x="66" y="14"/>
                    </a:cubicBezTo>
                    <a:cubicBezTo>
                      <a:pt x="66" y="14"/>
                      <a:pt x="66" y="15"/>
                      <a:pt x="65" y="15"/>
                    </a:cubicBezTo>
                    <a:cubicBezTo>
                      <a:pt x="65" y="16"/>
                      <a:pt x="64" y="17"/>
                      <a:pt x="64" y="18"/>
                    </a:cubicBezTo>
                    <a:cubicBezTo>
                      <a:pt x="64" y="18"/>
                      <a:pt x="64" y="20"/>
                      <a:pt x="64" y="20"/>
                    </a:cubicBezTo>
                    <a:cubicBezTo>
                      <a:pt x="63" y="21"/>
                      <a:pt x="63" y="21"/>
                      <a:pt x="63" y="21"/>
                    </a:cubicBezTo>
                    <a:cubicBezTo>
                      <a:pt x="63" y="21"/>
                      <a:pt x="62" y="21"/>
                      <a:pt x="62" y="22"/>
                    </a:cubicBezTo>
                    <a:cubicBezTo>
                      <a:pt x="62" y="22"/>
                      <a:pt x="61" y="22"/>
                      <a:pt x="61" y="23"/>
                    </a:cubicBezTo>
                    <a:cubicBezTo>
                      <a:pt x="61" y="24"/>
                      <a:pt x="61" y="25"/>
                      <a:pt x="61" y="25"/>
                    </a:cubicBezTo>
                    <a:cubicBezTo>
                      <a:pt x="62" y="27"/>
                      <a:pt x="62" y="27"/>
                      <a:pt x="62" y="27"/>
                    </a:cubicBezTo>
                    <a:cubicBezTo>
                      <a:pt x="61" y="28"/>
                      <a:pt x="61" y="28"/>
                      <a:pt x="61" y="28"/>
                    </a:cubicBezTo>
                    <a:cubicBezTo>
                      <a:pt x="59" y="29"/>
                      <a:pt x="59" y="29"/>
                      <a:pt x="59" y="29"/>
                    </a:cubicBezTo>
                    <a:cubicBezTo>
                      <a:pt x="59" y="29"/>
                      <a:pt x="58" y="29"/>
                      <a:pt x="57" y="29"/>
                    </a:cubicBezTo>
                    <a:cubicBezTo>
                      <a:pt x="56" y="29"/>
                      <a:pt x="56" y="27"/>
                      <a:pt x="56" y="27"/>
                    </a:cubicBezTo>
                    <a:cubicBezTo>
                      <a:pt x="58" y="26"/>
                      <a:pt x="58" y="26"/>
                      <a:pt x="58" y="26"/>
                    </a:cubicBezTo>
                    <a:cubicBezTo>
                      <a:pt x="58" y="26"/>
                      <a:pt x="58" y="26"/>
                      <a:pt x="58" y="25"/>
                    </a:cubicBezTo>
                    <a:cubicBezTo>
                      <a:pt x="57" y="25"/>
                      <a:pt x="57" y="24"/>
                      <a:pt x="56" y="24"/>
                    </a:cubicBezTo>
                    <a:cubicBezTo>
                      <a:pt x="55" y="24"/>
                      <a:pt x="54" y="26"/>
                      <a:pt x="54" y="26"/>
                    </a:cubicBezTo>
                    <a:cubicBezTo>
                      <a:pt x="52" y="27"/>
                      <a:pt x="52" y="27"/>
                      <a:pt x="52" y="27"/>
                    </a:cubicBezTo>
                    <a:cubicBezTo>
                      <a:pt x="52" y="27"/>
                      <a:pt x="51" y="29"/>
                      <a:pt x="51" y="29"/>
                    </a:cubicBezTo>
                    <a:cubicBezTo>
                      <a:pt x="52" y="29"/>
                      <a:pt x="53" y="29"/>
                      <a:pt x="53" y="29"/>
                    </a:cubicBezTo>
                    <a:cubicBezTo>
                      <a:pt x="53" y="29"/>
                      <a:pt x="53" y="30"/>
                      <a:pt x="53" y="31"/>
                    </a:cubicBezTo>
                    <a:cubicBezTo>
                      <a:pt x="53" y="31"/>
                      <a:pt x="52" y="32"/>
                      <a:pt x="52" y="32"/>
                    </a:cubicBezTo>
                    <a:cubicBezTo>
                      <a:pt x="52" y="32"/>
                      <a:pt x="52" y="33"/>
                      <a:pt x="51" y="33"/>
                    </a:cubicBezTo>
                    <a:cubicBezTo>
                      <a:pt x="50" y="32"/>
                      <a:pt x="49" y="32"/>
                      <a:pt x="48" y="32"/>
                    </a:cubicBezTo>
                    <a:cubicBezTo>
                      <a:pt x="47" y="32"/>
                      <a:pt x="46" y="31"/>
                      <a:pt x="46" y="32"/>
                    </a:cubicBezTo>
                    <a:cubicBezTo>
                      <a:pt x="45" y="32"/>
                      <a:pt x="45" y="32"/>
                      <a:pt x="45" y="32"/>
                    </a:cubicBezTo>
                    <a:cubicBezTo>
                      <a:pt x="45" y="33"/>
                      <a:pt x="42" y="34"/>
                      <a:pt x="42" y="34"/>
                    </a:cubicBezTo>
                    <a:cubicBezTo>
                      <a:pt x="42" y="34"/>
                      <a:pt x="41" y="35"/>
                      <a:pt x="41" y="35"/>
                    </a:cubicBezTo>
                    <a:cubicBezTo>
                      <a:pt x="41" y="35"/>
                      <a:pt x="41" y="37"/>
                      <a:pt x="41" y="37"/>
                    </a:cubicBezTo>
                    <a:cubicBezTo>
                      <a:pt x="41" y="37"/>
                      <a:pt x="40" y="38"/>
                      <a:pt x="38" y="38"/>
                    </a:cubicBezTo>
                    <a:cubicBezTo>
                      <a:pt x="37" y="39"/>
                      <a:pt x="36" y="39"/>
                      <a:pt x="36" y="39"/>
                    </a:cubicBezTo>
                    <a:cubicBezTo>
                      <a:pt x="36" y="41"/>
                      <a:pt x="36" y="41"/>
                      <a:pt x="36" y="41"/>
                    </a:cubicBezTo>
                    <a:cubicBezTo>
                      <a:pt x="36" y="41"/>
                      <a:pt x="34" y="42"/>
                      <a:pt x="34" y="43"/>
                    </a:cubicBezTo>
                    <a:cubicBezTo>
                      <a:pt x="33" y="44"/>
                      <a:pt x="30" y="46"/>
                      <a:pt x="30" y="46"/>
                    </a:cubicBezTo>
                    <a:cubicBezTo>
                      <a:pt x="30" y="46"/>
                      <a:pt x="29" y="47"/>
                      <a:pt x="28" y="48"/>
                    </a:cubicBezTo>
                    <a:cubicBezTo>
                      <a:pt x="28" y="49"/>
                      <a:pt x="28" y="50"/>
                      <a:pt x="28" y="51"/>
                    </a:cubicBezTo>
                    <a:cubicBezTo>
                      <a:pt x="28" y="51"/>
                      <a:pt x="27" y="52"/>
                      <a:pt x="27" y="53"/>
                    </a:cubicBezTo>
                    <a:cubicBezTo>
                      <a:pt x="27" y="54"/>
                      <a:pt x="26" y="55"/>
                      <a:pt x="26" y="56"/>
                    </a:cubicBezTo>
                    <a:cubicBezTo>
                      <a:pt x="25" y="56"/>
                      <a:pt x="25" y="57"/>
                      <a:pt x="24" y="57"/>
                    </a:cubicBezTo>
                    <a:cubicBezTo>
                      <a:pt x="24" y="57"/>
                      <a:pt x="22" y="58"/>
                      <a:pt x="21" y="58"/>
                    </a:cubicBezTo>
                    <a:cubicBezTo>
                      <a:pt x="20" y="59"/>
                      <a:pt x="20" y="60"/>
                      <a:pt x="20" y="60"/>
                    </a:cubicBezTo>
                    <a:cubicBezTo>
                      <a:pt x="20" y="60"/>
                      <a:pt x="21" y="61"/>
                      <a:pt x="21" y="61"/>
                    </a:cubicBezTo>
                    <a:cubicBezTo>
                      <a:pt x="22" y="61"/>
                      <a:pt x="23" y="62"/>
                      <a:pt x="23" y="62"/>
                    </a:cubicBezTo>
                    <a:cubicBezTo>
                      <a:pt x="23" y="62"/>
                      <a:pt x="23" y="63"/>
                      <a:pt x="23" y="64"/>
                    </a:cubicBezTo>
                    <a:cubicBezTo>
                      <a:pt x="23" y="64"/>
                      <a:pt x="22" y="66"/>
                      <a:pt x="23" y="66"/>
                    </a:cubicBezTo>
                    <a:cubicBezTo>
                      <a:pt x="24" y="66"/>
                      <a:pt x="25" y="66"/>
                      <a:pt x="25" y="66"/>
                    </a:cubicBezTo>
                    <a:cubicBezTo>
                      <a:pt x="27" y="67"/>
                      <a:pt x="27" y="67"/>
                      <a:pt x="27" y="67"/>
                    </a:cubicBezTo>
                    <a:cubicBezTo>
                      <a:pt x="28" y="68"/>
                      <a:pt x="28" y="68"/>
                      <a:pt x="28" y="68"/>
                    </a:cubicBezTo>
                    <a:cubicBezTo>
                      <a:pt x="29" y="68"/>
                      <a:pt x="29" y="68"/>
                      <a:pt x="29" y="68"/>
                    </a:cubicBezTo>
                    <a:cubicBezTo>
                      <a:pt x="29" y="68"/>
                      <a:pt x="29" y="69"/>
                      <a:pt x="29" y="70"/>
                    </a:cubicBezTo>
                    <a:cubicBezTo>
                      <a:pt x="28" y="70"/>
                      <a:pt x="28" y="71"/>
                      <a:pt x="28" y="71"/>
                    </a:cubicBezTo>
                    <a:cubicBezTo>
                      <a:pt x="27" y="71"/>
                      <a:pt x="27" y="71"/>
                      <a:pt x="27" y="70"/>
                    </a:cubicBezTo>
                    <a:cubicBezTo>
                      <a:pt x="27" y="69"/>
                      <a:pt x="27" y="69"/>
                      <a:pt x="26" y="68"/>
                    </a:cubicBezTo>
                    <a:cubicBezTo>
                      <a:pt x="25" y="68"/>
                      <a:pt x="24" y="69"/>
                      <a:pt x="24" y="69"/>
                    </a:cubicBezTo>
                    <a:cubicBezTo>
                      <a:pt x="24" y="69"/>
                      <a:pt x="23" y="69"/>
                      <a:pt x="23" y="68"/>
                    </a:cubicBezTo>
                    <a:cubicBezTo>
                      <a:pt x="22" y="67"/>
                      <a:pt x="22" y="68"/>
                      <a:pt x="22" y="67"/>
                    </a:cubicBezTo>
                    <a:cubicBezTo>
                      <a:pt x="22" y="66"/>
                      <a:pt x="23" y="66"/>
                      <a:pt x="22" y="65"/>
                    </a:cubicBezTo>
                    <a:cubicBezTo>
                      <a:pt x="22" y="65"/>
                      <a:pt x="21" y="64"/>
                      <a:pt x="21" y="64"/>
                    </a:cubicBezTo>
                    <a:cubicBezTo>
                      <a:pt x="20" y="64"/>
                      <a:pt x="21" y="65"/>
                      <a:pt x="20" y="64"/>
                    </a:cubicBezTo>
                    <a:cubicBezTo>
                      <a:pt x="20" y="63"/>
                      <a:pt x="19" y="63"/>
                      <a:pt x="19" y="63"/>
                    </a:cubicBezTo>
                    <a:cubicBezTo>
                      <a:pt x="19" y="63"/>
                      <a:pt x="18" y="63"/>
                      <a:pt x="18" y="62"/>
                    </a:cubicBezTo>
                    <a:cubicBezTo>
                      <a:pt x="18" y="62"/>
                      <a:pt x="18" y="61"/>
                      <a:pt x="18" y="60"/>
                    </a:cubicBezTo>
                    <a:cubicBezTo>
                      <a:pt x="18" y="60"/>
                      <a:pt x="19" y="59"/>
                      <a:pt x="19" y="58"/>
                    </a:cubicBezTo>
                    <a:cubicBezTo>
                      <a:pt x="19" y="58"/>
                      <a:pt x="19" y="55"/>
                      <a:pt x="19" y="55"/>
                    </a:cubicBezTo>
                    <a:cubicBezTo>
                      <a:pt x="19" y="55"/>
                      <a:pt x="16" y="61"/>
                      <a:pt x="15" y="66"/>
                    </a:cubicBezTo>
                    <a:cubicBezTo>
                      <a:pt x="15" y="66"/>
                      <a:pt x="16" y="65"/>
                      <a:pt x="16" y="66"/>
                    </a:cubicBezTo>
                    <a:cubicBezTo>
                      <a:pt x="16" y="67"/>
                      <a:pt x="17" y="68"/>
                      <a:pt x="16" y="69"/>
                    </a:cubicBezTo>
                    <a:cubicBezTo>
                      <a:pt x="16" y="69"/>
                      <a:pt x="16" y="69"/>
                      <a:pt x="16" y="72"/>
                    </a:cubicBezTo>
                    <a:cubicBezTo>
                      <a:pt x="16" y="74"/>
                      <a:pt x="17" y="75"/>
                      <a:pt x="17" y="76"/>
                    </a:cubicBezTo>
                    <a:cubicBezTo>
                      <a:pt x="16" y="76"/>
                      <a:pt x="16" y="77"/>
                      <a:pt x="16" y="78"/>
                    </a:cubicBezTo>
                    <a:cubicBezTo>
                      <a:pt x="16" y="79"/>
                      <a:pt x="16" y="82"/>
                      <a:pt x="17" y="82"/>
                    </a:cubicBezTo>
                    <a:cubicBezTo>
                      <a:pt x="17" y="82"/>
                      <a:pt x="17" y="83"/>
                      <a:pt x="17" y="83"/>
                    </a:cubicBezTo>
                    <a:cubicBezTo>
                      <a:pt x="18" y="84"/>
                      <a:pt x="17" y="85"/>
                      <a:pt x="18" y="84"/>
                    </a:cubicBezTo>
                    <a:cubicBezTo>
                      <a:pt x="19" y="82"/>
                      <a:pt x="20" y="81"/>
                      <a:pt x="20" y="81"/>
                    </a:cubicBezTo>
                    <a:cubicBezTo>
                      <a:pt x="20" y="80"/>
                      <a:pt x="20" y="80"/>
                      <a:pt x="20" y="80"/>
                    </a:cubicBezTo>
                    <a:cubicBezTo>
                      <a:pt x="20" y="80"/>
                      <a:pt x="20" y="79"/>
                      <a:pt x="22" y="79"/>
                    </a:cubicBezTo>
                    <a:cubicBezTo>
                      <a:pt x="23" y="79"/>
                      <a:pt x="24" y="79"/>
                      <a:pt x="24" y="80"/>
                    </a:cubicBezTo>
                    <a:cubicBezTo>
                      <a:pt x="25" y="80"/>
                      <a:pt x="23" y="82"/>
                      <a:pt x="24" y="82"/>
                    </a:cubicBezTo>
                    <a:cubicBezTo>
                      <a:pt x="25" y="82"/>
                      <a:pt x="27" y="81"/>
                      <a:pt x="28" y="81"/>
                    </a:cubicBezTo>
                    <a:cubicBezTo>
                      <a:pt x="29" y="81"/>
                      <a:pt x="29" y="82"/>
                      <a:pt x="30" y="83"/>
                    </a:cubicBezTo>
                    <a:cubicBezTo>
                      <a:pt x="30" y="84"/>
                      <a:pt x="30" y="85"/>
                      <a:pt x="31" y="86"/>
                    </a:cubicBezTo>
                    <a:cubicBezTo>
                      <a:pt x="32" y="86"/>
                      <a:pt x="31" y="87"/>
                      <a:pt x="32" y="88"/>
                    </a:cubicBezTo>
                    <a:cubicBezTo>
                      <a:pt x="32" y="89"/>
                      <a:pt x="34" y="90"/>
                      <a:pt x="35" y="90"/>
                    </a:cubicBezTo>
                    <a:cubicBezTo>
                      <a:pt x="35" y="90"/>
                      <a:pt x="37" y="90"/>
                      <a:pt x="38" y="90"/>
                    </a:cubicBezTo>
                    <a:cubicBezTo>
                      <a:pt x="39" y="91"/>
                      <a:pt x="38" y="92"/>
                      <a:pt x="39" y="92"/>
                    </a:cubicBezTo>
                    <a:cubicBezTo>
                      <a:pt x="40" y="92"/>
                      <a:pt x="41" y="95"/>
                      <a:pt x="41" y="95"/>
                    </a:cubicBezTo>
                    <a:cubicBezTo>
                      <a:pt x="41" y="95"/>
                      <a:pt x="41" y="97"/>
                      <a:pt x="41" y="98"/>
                    </a:cubicBezTo>
                    <a:cubicBezTo>
                      <a:pt x="41" y="98"/>
                      <a:pt x="41" y="99"/>
                      <a:pt x="42" y="100"/>
                    </a:cubicBezTo>
                    <a:cubicBezTo>
                      <a:pt x="42" y="100"/>
                      <a:pt x="44" y="100"/>
                      <a:pt x="44" y="100"/>
                    </a:cubicBezTo>
                    <a:cubicBezTo>
                      <a:pt x="44" y="100"/>
                      <a:pt x="43" y="102"/>
                      <a:pt x="45" y="102"/>
                    </a:cubicBezTo>
                    <a:cubicBezTo>
                      <a:pt x="47" y="103"/>
                      <a:pt x="48" y="103"/>
                      <a:pt x="49" y="104"/>
                    </a:cubicBezTo>
                    <a:cubicBezTo>
                      <a:pt x="49" y="104"/>
                      <a:pt x="48" y="105"/>
                      <a:pt x="50" y="105"/>
                    </a:cubicBezTo>
                    <a:cubicBezTo>
                      <a:pt x="52" y="105"/>
                      <a:pt x="54" y="105"/>
                      <a:pt x="55" y="106"/>
                    </a:cubicBezTo>
                    <a:cubicBezTo>
                      <a:pt x="56" y="106"/>
                      <a:pt x="55" y="107"/>
                      <a:pt x="57" y="109"/>
                    </a:cubicBezTo>
                    <a:cubicBezTo>
                      <a:pt x="60" y="110"/>
                      <a:pt x="60" y="111"/>
                      <a:pt x="61" y="111"/>
                    </a:cubicBezTo>
                    <a:cubicBezTo>
                      <a:pt x="62" y="111"/>
                      <a:pt x="63" y="111"/>
                      <a:pt x="63" y="113"/>
                    </a:cubicBezTo>
                    <a:cubicBezTo>
                      <a:pt x="62" y="115"/>
                      <a:pt x="62" y="116"/>
                      <a:pt x="61" y="117"/>
                    </a:cubicBezTo>
                    <a:cubicBezTo>
                      <a:pt x="60" y="118"/>
                      <a:pt x="59" y="120"/>
                      <a:pt x="58" y="121"/>
                    </a:cubicBezTo>
                    <a:cubicBezTo>
                      <a:pt x="58" y="122"/>
                      <a:pt x="57" y="123"/>
                      <a:pt x="58" y="124"/>
                    </a:cubicBezTo>
                    <a:cubicBezTo>
                      <a:pt x="58" y="126"/>
                      <a:pt x="59" y="127"/>
                      <a:pt x="59" y="128"/>
                    </a:cubicBezTo>
                    <a:cubicBezTo>
                      <a:pt x="59" y="129"/>
                      <a:pt x="59" y="131"/>
                      <a:pt x="59" y="132"/>
                    </a:cubicBezTo>
                    <a:cubicBezTo>
                      <a:pt x="58" y="133"/>
                      <a:pt x="58" y="134"/>
                      <a:pt x="58" y="134"/>
                    </a:cubicBezTo>
                    <a:cubicBezTo>
                      <a:pt x="58" y="134"/>
                      <a:pt x="59" y="136"/>
                      <a:pt x="58" y="137"/>
                    </a:cubicBezTo>
                    <a:cubicBezTo>
                      <a:pt x="57" y="138"/>
                      <a:pt x="55" y="140"/>
                      <a:pt x="54" y="140"/>
                    </a:cubicBezTo>
                    <a:cubicBezTo>
                      <a:pt x="53" y="140"/>
                      <a:pt x="51" y="142"/>
                      <a:pt x="51" y="142"/>
                    </a:cubicBezTo>
                    <a:cubicBezTo>
                      <a:pt x="51" y="142"/>
                      <a:pt x="51" y="146"/>
                      <a:pt x="51" y="147"/>
                    </a:cubicBezTo>
                    <a:cubicBezTo>
                      <a:pt x="51" y="147"/>
                      <a:pt x="47" y="154"/>
                      <a:pt x="49" y="155"/>
                    </a:cubicBezTo>
                    <a:cubicBezTo>
                      <a:pt x="50" y="156"/>
                      <a:pt x="50" y="158"/>
                      <a:pt x="50" y="159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48" y="161"/>
                      <a:pt x="46" y="161"/>
                      <a:pt x="47" y="163"/>
                    </a:cubicBezTo>
                    <a:cubicBezTo>
                      <a:pt x="49" y="165"/>
                      <a:pt x="50" y="165"/>
                      <a:pt x="50" y="167"/>
                    </a:cubicBezTo>
                    <a:cubicBezTo>
                      <a:pt x="51" y="168"/>
                      <a:pt x="51" y="168"/>
                      <a:pt x="52" y="170"/>
                    </a:cubicBezTo>
                    <a:cubicBezTo>
                      <a:pt x="53" y="171"/>
                      <a:pt x="53" y="172"/>
                      <a:pt x="54" y="173"/>
                    </a:cubicBezTo>
                    <a:cubicBezTo>
                      <a:pt x="55" y="174"/>
                      <a:pt x="56" y="175"/>
                      <a:pt x="56" y="176"/>
                    </a:cubicBezTo>
                    <a:cubicBezTo>
                      <a:pt x="56" y="177"/>
                      <a:pt x="59" y="179"/>
                      <a:pt x="56" y="177"/>
                    </a:cubicBezTo>
                    <a:cubicBezTo>
                      <a:pt x="53" y="175"/>
                      <a:pt x="56" y="177"/>
                      <a:pt x="52" y="174"/>
                    </a:cubicBezTo>
                    <a:cubicBezTo>
                      <a:pt x="49" y="171"/>
                      <a:pt x="48" y="173"/>
                      <a:pt x="46" y="171"/>
                    </a:cubicBezTo>
                    <a:cubicBezTo>
                      <a:pt x="45" y="169"/>
                      <a:pt x="47" y="175"/>
                      <a:pt x="44" y="168"/>
                    </a:cubicBezTo>
                    <a:cubicBezTo>
                      <a:pt x="41" y="160"/>
                      <a:pt x="40" y="161"/>
                      <a:pt x="39" y="159"/>
                    </a:cubicBezTo>
                    <a:cubicBezTo>
                      <a:pt x="39" y="157"/>
                      <a:pt x="39" y="159"/>
                      <a:pt x="37" y="155"/>
                    </a:cubicBezTo>
                    <a:cubicBezTo>
                      <a:pt x="35" y="151"/>
                      <a:pt x="37" y="154"/>
                      <a:pt x="35" y="151"/>
                    </a:cubicBezTo>
                    <a:cubicBezTo>
                      <a:pt x="33" y="149"/>
                      <a:pt x="33" y="152"/>
                      <a:pt x="32" y="148"/>
                    </a:cubicBezTo>
                    <a:cubicBezTo>
                      <a:pt x="31" y="143"/>
                      <a:pt x="31" y="146"/>
                      <a:pt x="30" y="141"/>
                    </a:cubicBezTo>
                    <a:cubicBezTo>
                      <a:pt x="28" y="136"/>
                      <a:pt x="31" y="136"/>
                      <a:pt x="28" y="133"/>
                    </a:cubicBezTo>
                    <a:cubicBezTo>
                      <a:pt x="25" y="131"/>
                      <a:pt x="25" y="132"/>
                      <a:pt x="24" y="131"/>
                    </a:cubicBezTo>
                    <a:cubicBezTo>
                      <a:pt x="23" y="129"/>
                      <a:pt x="25" y="130"/>
                      <a:pt x="22" y="126"/>
                    </a:cubicBezTo>
                    <a:cubicBezTo>
                      <a:pt x="20" y="122"/>
                      <a:pt x="16" y="120"/>
                      <a:pt x="16" y="113"/>
                    </a:cubicBezTo>
                    <a:cubicBezTo>
                      <a:pt x="16" y="105"/>
                      <a:pt x="16" y="104"/>
                      <a:pt x="16" y="104"/>
                    </a:cubicBezTo>
                    <a:cubicBezTo>
                      <a:pt x="16" y="104"/>
                      <a:pt x="13" y="101"/>
                      <a:pt x="14" y="97"/>
                    </a:cubicBezTo>
                    <a:cubicBezTo>
                      <a:pt x="15" y="92"/>
                      <a:pt x="16" y="94"/>
                      <a:pt x="15" y="92"/>
                    </a:cubicBezTo>
                    <a:cubicBezTo>
                      <a:pt x="15" y="91"/>
                      <a:pt x="14" y="91"/>
                      <a:pt x="13" y="89"/>
                    </a:cubicBezTo>
                    <a:cubicBezTo>
                      <a:pt x="12" y="88"/>
                      <a:pt x="12" y="88"/>
                      <a:pt x="11" y="87"/>
                    </a:cubicBezTo>
                    <a:cubicBezTo>
                      <a:pt x="11" y="86"/>
                      <a:pt x="11" y="83"/>
                      <a:pt x="11" y="83"/>
                    </a:cubicBezTo>
                    <a:cubicBezTo>
                      <a:pt x="10" y="84"/>
                      <a:pt x="10" y="84"/>
                      <a:pt x="10" y="84"/>
                    </a:cubicBezTo>
                    <a:cubicBezTo>
                      <a:pt x="10" y="84"/>
                      <a:pt x="0" y="182"/>
                      <a:pt x="97" y="197"/>
                    </a:cubicBezTo>
                    <a:cubicBezTo>
                      <a:pt x="97" y="197"/>
                      <a:pt x="75" y="192"/>
                      <a:pt x="73" y="187"/>
                    </a:cubicBezTo>
                    <a:cubicBezTo>
                      <a:pt x="73" y="187"/>
                      <a:pt x="72" y="183"/>
                      <a:pt x="73" y="183"/>
                    </a:cubicBezTo>
                    <a:cubicBezTo>
                      <a:pt x="74" y="183"/>
                      <a:pt x="76" y="184"/>
                      <a:pt x="77" y="183"/>
                    </a:cubicBezTo>
                    <a:cubicBezTo>
                      <a:pt x="79" y="181"/>
                      <a:pt x="80" y="180"/>
                      <a:pt x="80" y="180"/>
                    </a:cubicBezTo>
                    <a:cubicBezTo>
                      <a:pt x="80" y="182"/>
                      <a:pt x="80" y="182"/>
                      <a:pt x="80" y="182"/>
                    </a:cubicBezTo>
                    <a:cubicBezTo>
                      <a:pt x="80" y="182"/>
                      <a:pt x="79" y="182"/>
                      <a:pt x="83" y="181"/>
                    </a:cubicBezTo>
                    <a:cubicBezTo>
                      <a:pt x="88" y="181"/>
                      <a:pt x="88" y="181"/>
                      <a:pt x="89" y="181"/>
                    </a:cubicBezTo>
                    <a:cubicBezTo>
                      <a:pt x="91" y="180"/>
                      <a:pt x="93" y="176"/>
                      <a:pt x="94" y="178"/>
                    </a:cubicBezTo>
                    <a:cubicBezTo>
                      <a:pt x="95" y="181"/>
                      <a:pt x="93" y="180"/>
                      <a:pt x="95" y="181"/>
                    </a:cubicBezTo>
                    <a:cubicBezTo>
                      <a:pt x="97" y="181"/>
                      <a:pt x="101" y="180"/>
                      <a:pt x="101" y="180"/>
                    </a:cubicBezTo>
                    <a:cubicBezTo>
                      <a:pt x="101" y="180"/>
                      <a:pt x="108" y="181"/>
                      <a:pt x="108" y="180"/>
                    </a:cubicBezTo>
                    <a:cubicBezTo>
                      <a:pt x="109" y="179"/>
                      <a:pt x="109" y="178"/>
                      <a:pt x="110" y="178"/>
                    </a:cubicBezTo>
                    <a:cubicBezTo>
                      <a:pt x="111" y="178"/>
                      <a:pt x="112" y="180"/>
                      <a:pt x="112" y="180"/>
                    </a:cubicBezTo>
                    <a:cubicBezTo>
                      <a:pt x="108" y="182"/>
                      <a:pt x="108" y="182"/>
                      <a:pt x="108" y="182"/>
                    </a:cubicBezTo>
                    <a:cubicBezTo>
                      <a:pt x="105" y="185"/>
                      <a:pt x="105" y="185"/>
                      <a:pt x="105" y="185"/>
                    </a:cubicBezTo>
                    <a:cubicBezTo>
                      <a:pt x="105" y="185"/>
                      <a:pt x="103" y="185"/>
                      <a:pt x="105" y="186"/>
                    </a:cubicBezTo>
                    <a:cubicBezTo>
                      <a:pt x="106" y="187"/>
                      <a:pt x="107" y="187"/>
                      <a:pt x="108" y="187"/>
                    </a:cubicBezTo>
                    <a:cubicBezTo>
                      <a:pt x="110" y="187"/>
                      <a:pt x="114" y="190"/>
                      <a:pt x="115" y="188"/>
                    </a:cubicBezTo>
                    <a:cubicBezTo>
                      <a:pt x="116" y="186"/>
                      <a:pt x="116" y="186"/>
                      <a:pt x="117" y="185"/>
                    </a:cubicBezTo>
                    <a:cubicBezTo>
                      <a:pt x="117" y="184"/>
                      <a:pt x="117" y="182"/>
                      <a:pt x="119" y="182"/>
                    </a:cubicBezTo>
                    <a:cubicBezTo>
                      <a:pt x="120" y="182"/>
                      <a:pt x="122" y="183"/>
                      <a:pt x="122" y="183"/>
                    </a:cubicBezTo>
                    <a:cubicBezTo>
                      <a:pt x="121" y="186"/>
                      <a:pt x="121" y="186"/>
                      <a:pt x="121" y="186"/>
                    </a:cubicBezTo>
                    <a:cubicBezTo>
                      <a:pt x="121" y="186"/>
                      <a:pt x="123" y="186"/>
                      <a:pt x="125" y="186"/>
                    </a:cubicBezTo>
                    <a:cubicBezTo>
                      <a:pt x="126" y="186"/>
                      <a:pt x="126" y="188"/>
                      <a:pt x="128" y="186"/>
                    </a:cubicBezTo>
                    <a:cubicBezTo>
                      <a:pt x="129" y="184"/>
                      <a:pt x="129" y="184"/>
                      <a:pt x="131" y="184"/>
                    </a:cubicBezTo>
                    <a:cubicBezTo>
                      <a:pt x="133" y="184"/>
                      <a:pt x="135" y="183"/>
                      <a:pt x="136" y="183"/>
                    </a:cubicBezTo>
                    <a:cubicBezTo>
                      <a:pt x="136" y="184"/>
                      <a:pt x="138" y="184"/>
                      <a:pt x="139" y="184"/>
                    </a:cubicBezTo>
                    <a:cubicBezTo>
                      <a:pt x="139" y="184"/>
                      <a:pt x="143" y="186"/>
                      <a:pt x="143" y="186"/>
                    </a:cubicBezTo>
                    <a:cubicBezTo>
                      <a:pt x="144" y="185"/>
                      <a:pt x="148" y="186"/>
                      <a:pt x="148" y="186"/>
                    </a:cubicBezTo>
                    <a:cubicBezTo>
                      <a:pt x="148" y="186"/>
                      <a:pt x="137" y="196"/>
                      <a:pt x="113" y="197"/>
                    </a:cubicBezTo>
                    <a:cubicBezTo>
                      <a:pt x="113" y="197"/>
                      <a:pt x="167" y="199"/>
                      <a:pt x="197" y="146"/>
                    </a:cubicBezTo>
                    <a:cubicBezTo>
                      <a:pt x="228" y="94"/>
                      <a:pt x="206" y="26"/>
                      <a:pt x="137" y="3"/>
                    </a:cubicBezTo>
                    <a:cubicBezTo>
                      <a:pt x="137" y="3"/>
                      <a:pt x="189" y="22"/>
                      <a:pt x="203" y="71"/>
                    </a:cubicBezTo>
                    <a:cubicBezTo>
                      <a:pt x="202" y="72"/>
                      <a:pt x="202" y="72"/>
                      <a:pt x="202" y="72"/>
                    </a:cubicBezTo>
                    <a:cubicBezTo>
                      <a:pt x="201" y="71"/>
                      <a:pt x="201" y="72"/>
                      <a:pt x="200" y="69"/>
                    </a:cubicBezTo>
                    <a:cubicBezTo>
                      <a:pt x="199" y="67"/>
                      <a:pt x="199" y="68"/>
                      <a:pt x="199" y="66"/>
                    </a:cubicBezTo>
                    <a:cubicBezTo>
                      <a:pt x="198" y="64"/>
                      <a:pt x="198" y="65"/>
                      <a:pt x="197" y="64"/>
                    </a:cubicBezTo>
                    <a:cubicBezTo>
                      <a:pt x="195" y="62"/>
                      <a:pt x="195" y="62"/>
                      <a:pt x="194" y="61"/>
                    </a:cubicBezTo>
                    <a:cubicBezTo>
                      <a:pt x="193" y="61"/>
                      <a:pt x="192" y="58"/>
                      <a:pt x="192" y="57"/>
                    </a:cubicBezTo>
                    <a:cubicBezTo>
                      <a:pt x="191" y="56"/>
                      <a:pt x="189" y="55"/>
                      <a:pt x="188" y="55"/>
                    </a:cubicBezTo>
                    <a:cubicBezTo>
                      <a:pt x="187" y="55"/>
                      <a:pt x="188" y="54"/>
                      <a:pt x="187" y="55"/>
                    </a:cubicBezTo>
                    <a:cubicBezTo>
                      <a:pt x="187" y="56"/>
                      <a:pt x="189" y="58"/>
                      <a:pt x="189" y="58"/>
                    </a:cubicBezTo>
                    <a:cubicBezTo>
                      <a:pt x="189" y="62"/>
                      <a:pt x="189" y="62"/>
                      <a:pt x="189" y="62"/>
                    </a:cubicBezTo>
                    <a:cubicBezTo>
                      <a:pt x="189" y="62"/>
                      <a:pt x="190" y="65"/>
                      <a:pt x="190" y="66"/>
                    </a:cubicBezTo>
                    <a:cubicBezTo>
                      <a:pt x="190" y="67"/>
                      <a:pt x="189" y="70"/>
                      <a:pt x="189" y="70"/>
                    </a:cubicBezTo>
                    <a:cubicBezTo>
                      <a:pt x="189" y="70"/>
                      <a:pt x="188" y="72"/>
                      <a:pt x="187" y="73"/>
                    </a:cubicBezTo>
                    <a:cubicBezTo>
                      <a:pt x="186" y="73"/>
                      <a:pt x="181" y="74"/>
                      <a:pt x="181" y="74"/>
                    </a:cubicBezTo>
                    <a:cubicBezTo>
                      <a:pt x="181" y="74"/>
                      <a:pt x="179" y="72"/>
                      <a:pt x="179" y="71"/>
                    </a:cubicBezTo>
                    <a:cubicBezTo>
                      <a:pt x="178" y="69"/>
                      <a:pt x="175" y="69"/>
                      <a:pt x="174" y="68"/>
                    </a:cubicBezTo>
                    <a:cubicBezTo>
                      <a:pt x="174" y="67"/>
                      <a:pt x="175" y="66"/>
                      <a:pt x="173" y="64"/>
                    </a:cubicBezTo>
                    <a:cubicBezTo>
                      <a:pt x="172" y="62"/>
                      <a:pt x="173" y="63"/>
                      <a:pt x="172" y="61"/>
                    </a:cubicBezTo>
                    <a:cubicBezTo>
                      <a:pt x="170" y="59"/>
                      <a:pt x="170" y="59"/>
                      <a:pt x="170" y="59"/>
                    </a:cubicBezTo>
                    <a:cubicBezTo>
                      <a:pt x="170" y="59"/>
                      <a:pt x="166" y="58"/>
                      <a:pt x="167" y="60"/>
                    </a:cubicBezTo>
                    <a:cubicBezTo>
                      <a:pt x="168" y="63"/>
                      <a:pt x="167" y="65"/>
                      <a:pt x="168" y="65"/>
                    </a:cubicBezTo>
                    <a:cubicBezTo>
                      <a:pt x="169" y="66"/>
                      <a:pt x="170" y="65"/>
                      <a:pt x="171" y="67"/>
                    </a:cubicBezTo>
                    <a:cubicBezTo>
                      <a:pt x="172" y="69"/>
                      <a:pt x="172" y="70"/>
                      <a:pt x="172" y="71"/>
                    </a:cubicBezTo>
                    <a:cubicBezTo>
                      <a:pt x="173" y="71"/>
                      <a:pt x="173" y="74"/>
                      <a:pt x="174" y="75"/>
                    </a:cubicBezTo>
                    <a:cubicBezTo>
                      <a:pt x="175" y="75"/>
                      <a:pt x="178" y="75"/>
                      <a:pt x="178" y="76"/>
                    </a:cubicBezTo>
                    <a:cubicBezTo>
                      <a:pt x="177" y="77"/>
                      <a:pt x="176" y="78"/>
                      <a:pt x="178" y="79"/>
                    </a:cubicBezTo>
                    <a:cubicBezTo>
                      <a:pt x="179" y="79"/>
                      <a:pt x="179" y="80"/>
                      <a:pt x="180" y="80"/>
                    </a:cubicBezTo>
                    <a:cubicBezTo>
                      <a:pt x="181" y="80"/>
                      <a:pt x="181" y="80"/>
                      <a:pt x="182" y="79"/>
                    </a:cubicBezTo>
                    <a:cubicBezTo>
                      <a:pt x="184" y="79"/>
                      <a:pt x="186" y="79"/>
                      <a:pt x="186" y="79"/>
                    </a:cubicBezTo>
                    <a:cubicBezTo>
                      <a:pt x="186" y="79"/>
                      <a:pt x="188" y="80"/>
                      <a:pt x="188" y="81"/>
                    </a:cubicBezTo>
                    <a:cubicBezTo>
                      <a:pt x="188" y="82"/>
                      <a:pt x="187" y="86"/>
                      <a:pt x="187" y="86"/>
                    </a:cubicBezTo>
                    <a:cubicBezTo>
                      <a:pt x="185" y="90"/>
                      <a:pt x="185" y="90"/>
                      <a:pt x="185" y="90"/>
                    </a:cubicBezTo>
                    <a:cubicBezTo>
                      <a:pt x="185" y="90"/>
                      <a:pt x="185" y="97"/>
                      <a:pt x="184" y="97"/>
                    </a:cubicBezTo>
                    <a:cubicBezTo>
                      <a:pt x="183" y="97"/>
                      <a:pt x="182" y="100"/>
                      <a:pt x="181" y="100"/>
                    </a:cubicBezTo>
                    <a:cubicBezTo>
                      <a:pt x="180" y="101"/>
                      <a:pt x="180" y="105"/>
                      <a:pt x="180" y="105"/>
                    </a:cubicBezTo>
                    <a:cubicBezTo>
                      <a:pt x="178" y="108"/>
                      <a:pt x="178" y="108"/>
                      <a:pt x="178" y="108"/>
                    </a:cubicBezTo>
                    <a:cubicBezTo>
                      <a:pt x="178" y="108"/>
                      <a:pt x="178" y="111"/>
                      <a:pt x="178" y="112"/>
                    </a:cubicBezTo>
                    <a:cubicBezTo>
                      <a:pt x="178" y="113"/>
                      <a:pt x="179" y="117"/>
                      <a:pt x="178" y="119"/>
                    </a:cubicBezTo>
                    <a:cubicBezTo>
                      <a:pt x="178" y="121"/>
                      <a:pt x="175" y="122"/>
                      <a:pt x="175" y="122"/>
                    </a:cubicBezTo>
                    <a:cubicBezTo>
                      <a:pt x="175" y="122"/>
                      <a:pt x="179" y="126"/>
                      <a:pt x="177" y="126"/>
                    </a:cubicBezTo>
                    <a:cubicBezTo>
                      <a:pt x="175" y="127"/>
                      <a:pt x="173" y="129"/>
                      <a:pt x="173" y="130"/>
                    </a:cubicBezTo>
                    <a:cubicBezTo>
                      <a:pt x="172" y="131"/>
                      <a:pt x="172" y="132"/>
                      <a:pt x="171" y="132"/>
                    </a:cubicBezTo>
                    <a:cubicBezTo>
                      <a:pt x="170" y="133"/>
                      <a:pt x="168" y="133"/>
                      <a:pt x="168" y="134"/>
                    </a:cubicBezTo>
                    <a:cubicBezTo>
                      <a:pt x="168" y="134"/>
                      <a:pt x="168" y="137"/>
                      <a:pt x="168" y="137"/>
                    </a:cubicBezTo>
                    <a:cubicBezTo>
                      <a:pt x="164" y="142"/>
                      <a:pt x="164" y="142"/>
                      <a:pt x="164" y="142"/>
                    </a:cubicBezTo>
                    <a:cubicBezTo>
                      <a:pt x="160" y="146"/>
                      <a:pt x="160" y="146"/>
                      <a:pt x="160" y="146"/>
                    </a:cubicBezTo>
                    <a:cubicBezTo>
                      <a:pt x="160" y="146"/>
                      <a:pt x="160" y="149"/>
                      <a:pt x="159" y="149"/>
                    </a:cubicBezTo>
                    <a:cubicBezTo>
                      <a:pt x="158" y="149"/>
                      <a:pt x="153" y="151"/>
                      <a:pt x="152" y="152"/>
                    </a:cubicBezTo>
                    <a:cubicBezTo>
                      <a:pt x="152" y="152"/>
                      <a:pt x="148" y="154"/>
                      <a:pt x="147" y="154"/>
                    </a:cubicBezTo>
                    <a:cubicBezTo>
                      <a:pt x="146" y="154"/>
                      <a:pt x="148" y="157"/>
                      <a:pt x="146" y="154"/>
                    </a:cubicBezTo>
                    <a:cubicBezTo>
                      <a:pt x="144" y="151"/>
                      <a:pt x="145" y="153"/>
                      <a:pt x="144" y="149"/>
                    </a:cubicBezTo>
                    <a:cubicBezTo>
                      <a:pt x="142" y="145"/>
                      <a:pt x="142" y="148"/>
                      <a:pt x="142" y="145"/>
                    </a:cubicBezTo>
                    <a:cubicBezTo>
                      <a:pt x="142" y="143"/>
                      <a:pt x="142" y="145"/>
                      <a:pt x="142" y="143"/>
                    </a:cubicBezTo>
                    <a:cubicBezTo>
                      <a:pt x="142" y="140"/>
                      <a:pt x="143" y="142"/>
                      <a:pt x="141" y="139"/>
                    </a:cubicBezTo>
                    <a:cubicBezTo>
                      <a:pt x="140" y="136"/>
                      <a:pt x="140" y="137"/>
                      <a:pt x="138" y="135"/>
                    </a:cubicBezTo>
                    <a:cubicBezTo>
                      <a:pt x="136" y="133"/>
                      <a:pt x="135" y="135"/>
                      <a:pt x="136" y="132"/>
                    </a:cubicBezTo>
                    <a:cubicBezTo>
                      <a:pt x="137" y="129"/>
                      <a:pt x="137" y="132"/>
                      <a:pt x="137" y="129"/>
                    </a:cubicBezTo>
                    <a:cubicBezTo>
                      <a:pt x="138" y="126"/>
                      <a:pt x="137" y="125"/>
                      <a:pt x="139" y="124"/>
                    </a:cubicBezTo>
                    <a:cubicBezTo>
                      <a:pt x="141" y="123"/>
                      <a:pt x="142" y="122"/>
                      <a:pt x="142" y="121"/>
                    </a:cubicBezTo>
                    <a:cubicBezTo>
                      <a:pt x="142" y="119"/>
                      <a:pt x="142" y="118"/>
                      <a:pt x="142" y="117"/>
                    </a:cubicBezTo>
                    <a:cubicBezTo>
                      <a:pt x="141" y="116"/>
                      <a:pt x="139" y="114"/>
                      <a:pt x="139" y="113"/>
                    </a:cubicBezTo>
                    <a:cubicBezTo>
                      <a:pt x="139" y="112"/>
                      <a:pt x="139" y="113"/>
                      <a:pt x="137" y="111"/>
                    </a:cubicBezTo>
                    <a:cubicBezTo>
                      <a:pt x="136" y="109"/>
                      <a:pt x="135" y="108"/>
                      <a:pt x="135" y="108"/>
                    </a:cubicBezTo>
                    <a:cubicBezTo>
                      <a:pt x="135" y="108"/>
                      <a:pt x="135" y="103"/>
                      <a:pt x="135" y="101"/>
                    </a:cubicBezTo>
                    <a:cubicBezTo>
                      <a:pt x="135" y="99"/>
                      <a:pt x="134" y="102"/>
                      <a:pt x="135" y="99"/>
                    </a:cubicBezTo>
                    <a:cubicBezTo>
                      <a:pt x="135" y="96"/>
                      <a:pt x="135" y="94"/>
                      <a:pt x="135" y="94"/>
                    </a:cubicBezTo>
                    <a:cubicBezTo>
                      <a:pt x="135" y="94"/>
                      <a:pt x="132" y="92"/>
                      <a:pt x="131" y="92"/>
                    </a:cubicBezTo>
                    <a:cubicBezTo>
                      <a:pt x="129" y="92"/>
                      <a:pt x="129" y="94"/>
                      <a:pt x="127" y="93"/>
                    </a:cubicBezTo>
                    <a:cubicBezTo>
                      <a:pt x="125" y="91"/>
                      <a:pt x="126" y="90"/>
                      <a:pt x="125" y="89"/>
                    </a:cubicBezTo>
                    <a:cubicBezTo>
                      <a:pt x="124" y="89"/>
                      <a:pt x="123" y="89"/>
                      <a:pt x="122" y="90"/>
                    </a:cubicBezTo>
                    <a:cubicBezTo>
                      <a:pt x="121" y="91"/>
                      <a:pt x="118" y="91"/>
                      <a:pt x="116" y="91"/>
                    </a:cubicBezTo>
                    <a:cubicBezTo>
                      <a:pt x="114" y="92"/>
                      <a:pt x="113" y="92"/>
                      <a:pt x="110" y="92"/>
                    </a:cubicBezTo>
                    <a:cubicBezTo>
                      <a:pt x="108" y="92"/>
                      <a:pt x="104" y="93"/>
                      <a:pt x="102" y="92"/>
                    </a:cubicBezTo>
                    <a:cubicBezTo>
                      <a:pt x="100" y="91"/>
                      <a:pt x="100" y="92"/>
                      <a:pt x="99" y="90"/>
                    </a:cubicBezTo>
                    <a:cubicBezTo>
                      <a:pt x="98" y="88"/>
                      <a:pt x="99" y="88"/>
                      <a:pt x="97" y="87"/>
                    </a:cubicBezTo>
                    <a:cubicBezTo>
                      <a:pt x="95" y="86"/>
                      <a:pt x="94" y="87"/>
                      <a:pt x="94" y="85"/>
                    </a:cubicBezTo>
                    <a:cubicBezTo>
                      <a:pt x="94" y="82"/>
                      <a:pt x="95" y="83"/>
                      <a:pt x="93" y="81"/>
                    </a:cubicBezTo>
                    <a:cubicBezTo>
                      <a:pt x="92" y="79"/>
                      <a:pt x="94" y="82"/>
                      <a:pt x="92" y="79"/>
                    </a:cubicBezTo>
                    <a:cubicBezTo>
                      <a:pt x="89" y="76"/>
                      <a:pt x="88" y="79"/>
                      <a:pt x="89" y="76"/>
                    </a:cubicBezTo>
                    <a:cubicBezTo>
                      <a:pt x="90" y="74"/>
                      <a:pt x="91" y="75"/>
                      <a:pt x="91" y="73"/>
                    </a:cubicBezTo>
                    <a:cubicBezTo>
                      <a:pt x="91" y="70"/>
                      <a:pt x="95" y="74"/>
                      <a:pt x="92" y="68"/>
                    </a:cubicBezTo>
                    <a:cubicBezTo>
                      <a:pt x="90" y="63"/>
                      <a:pt x="89" y="64"/>
                      <a:pt x="92" y="60"/>
                    </a:cubicBezTo>
                    <a:cubicBezTo>
                      <a:pt x="94" y="55"/>
                      <a:pt x="97" y="54"/>
                      <a:pt x="98" y="53"/>
                    </a:cubicBezTo>
                    <a:cubicBezTo>
                      <a:pt x="98" y="52"/>
                      <a:pt x="99" y="50"/>
                      <a:pt x="100" y="49"/>
                    </a:cubicBezTo>
                    <a:cubicBezTo>
                      <a:pt x="101" y="48"/>
                      <a:pt x="100" y="48"/>
                      <a:pt x="102" y="48"/>
                    </a:cubicBezTo>
                    <a:cubicBezTo>
                      <a:pt x="104" y="48"/>
                      <a:pt x="107" y="47"/>
                      <a:pt x="108" y="46"/>
                    </a:cubicBezTo>
                    <a:cubicBezTo>
                      <a:pt x="109" y="45"/>
                      <a:pt x="111" y="42"/>
                      <a:pt x="112" y="42"/>
                    </a:cubicBezTo>
                    <a:cubicBezTo>
                      <a:pt x="113" y="42"/>
                      <a:pt x="113" y="42"/>
                      <a:pt x="115" y="42"/>
                    </a:cubicBezTo>
                    <a:cubicBezTo>
                      <a:pt x="117" y="41"/>
                      <a:pt x="117" y="41"/>
                      <a:pt x="119" y="41"/>
                    </a:cubicBezTo>
                    <a:cubicBezTo>
                      <a:pt x="120" y="41"/>
                      <a:pt x="117" y="42"/>
                      <a:pt x="121" y="41"/>
                    </a:cubicBezTo>
                    <a:cubicBezTo>
                      <a:pt x="125" y="40"/>
                      <a:pt x="124" y="40"/>
                      <a:pt x="125" y="40"/>
                    </a:cubicBezTo>
                    <a:cubicBezTo>
                      <a:pt x="126" y="40"/>
                      <a:pt x="126" y="41"/>
                      <a:pt x="127" y="41"/>
                    </a:cubicBezTo>
                    <a:cubicBezTo>
                      <a:pt x="129" y="41"/>
                      <a:pt x="129" y="38"/>
                      <a:pt x="129" y="41"/>
                    </a:cubicBezTo>
                    <a:cubicBezTo>
                      <a:pt x="129" y="45"/>
                      <a:pt x="128" y="46"/>
                      <a:pt x="130" y="46"/>
                    </a:cubicBezTo>
                    <a:cubicBezTo>
                      <a:pt x="133" y="47"/>
                      <a:pt x="130" y="47"/>
                      <a:pt x="133" y="47"/>
                    </a:cubicBezTo>
                    <a:cubicBezTo>
                      <a:pt x="136" y="47"/>
                      <a:pt x="135" y="47"/>
                      <a:pt x="137" y="48"/>
                    </a:cubicBezTo>
                    <a:cubicBezTo>
                      <a:pt x="138" y="48"/>
                      <a:pt x="139" y="49"/>
                      <a:pt x="141" y="49"/>
                    </a:cubicBezTo>
                    <a:cubicBezTo>
                      <a:pt x="143" y="49"/>
                      <a:pt x="140" y="52"/>
                      <a:pt x="143" y="49"/>
                    </a:cubicBezTo>
                    <a:cubicBezTo>
                      <a:pt x="146" y="46"/>
                      <a:pt x="141" y="46"/>
                      <a:pt x="146" y="46"/>
                    </a:cubicBezTo>
                    <a:cubicBezTo>
                      <a:pt x="151" y="47"/>
                      <a:pt x="152" y="48"/>
                      <a:pt x="153" y="48"/>
                    </a:cubicBezTo>
                    <a:cubicBezTo>
                      <a:pt x="154" y="47"/>
                      <a:pt x="154" y="48"/>
                      <a:pt x="156" y="47"/>
                    </a:cubicBezTo>
                    <a:cubicBezTo>
                      <a:pt x="159" y="46"/>
                      <a:pt x="159" y="46"/>
                      <a:pt x="160" y="46"/>
                    </a:cubicBezTo>
                    <a:cubicBezTo>
                      <a:pt x="161" y="47"/>
                      <a:pt x="161" y="49"/>
                      <a:pt x="162" y="47"/>
                    </a:cubicBezTo>
                    <a:cubicBezTo>
                      <a:pt x="163" y="45"/>
                      <a:pt x="165" y="45"/>
                      <a:pt x="162" y="44"/>
                    </a:cubicBezTo>
                    <a:cubicBezTo>
                      <a:pt x="159" y="42"/>
                      <a:pt x="158" y="44"/>
                      <a:pt x="158" y="42"/>
                    </a:cubicBezTo>
                    <a:cubicBezTo>
                      <a:pt x="157" y="40"/>
                      <a:pt x="160" y="41"/>
                      <a:pt x="157" y="40"/>
                    </a:cubicBezTo>
                    <a:cubicBezTo>
                      <a:pt x="154" y="40"/>
                      <a:pt x="155" y="40"/>
                      <a:pt x="153" y="39"/>
                    </a:cubicBezTo>
                    <a:cubicBezTo>
                      <a:pt x="151" y="38"/>
                      <a:pt x="149" y="41"/>
                      <a:pt x="148" y="39"/>
                    </a:cubicBezTo>
                    <a:cubicBezTo>
                      <a:pt x="147" y="37"/>
                      <a:pt x="143" y="41"/>
                      <a:pt x="147" y="37"/>
                    </a:cubicBezTo>
                    <a:cubicBezTo>
                      <a:pt x="151" y="34"/>
                      <a:pt x="149" y="32"/>
                      <a:pt x="152" y="33"/>
                    </a:cubicBezTo>
                    <a:cubicBezTo>
                      <a:pt x="155" y="34"/>
                      <a:pt x="154" y="36"/>
                      <a:pt x="155" y="35"/>
                    </a:cubicBezTo>
                    <a:cubicBezTo>
                      <a:pt x="157" y="33"/>
                      <a:pt x="160" y="32"/>
                      <a:pt x="157" y="30"/>
                    </a:cubicBezTo>
                    <a:cubicBezTo>
                      <a:pt x="154" y="28"/>
                      <a:pt x="156" y="29"/>
                      <a:pt x="153" y="28"/>
                    </a:cubicBezTo>
                    <a:cubicBezTo>
                      <a:pt x="150" y="26"/>
                      <a:pt x="147" y="33"/>
                      <a:pt x="146" y="32"/>
                    </a:cubicBezTo>
                    <a:cubicBezTo>
                      <a:pt x="145" y="31"/>
                      <a:pt x="144" y="30"/>
                      <a:pt x="143" y="31"/>
                    </a:cubicBezTo>
                    <a:cubicBezTo>
                      <a:pt x="142" y="31"/>
                      <a:pt x="142" y="34"/>
                      <a:pt x="142" y="36"/>
                    </a:cubicBezTo>
                    <a:cubicBezTo>
                      <a:pt x="142" y="38"/>
                      <a:pt x="143" y="38"/>
                      <a:pt x="140" y="37"/>
                    </a:cubicBezTo>
                    <a:cubicBezTo>
                      <a:pt x="137" y="35"/>
                      <a:pt x="144" y="36"/>
                      <a:pt x="137" y="33"/>
                    </a:cubicBezTo>
                    <a:cubicBezTo>
                      <a:pt x="130" y="31"/>
                      <a:pt x="128" y="31"/>
                      <a:pt x="127" y="32"/>
                    </a:cubicBezTo>
                    <a:cubicBezTo>
                      <a:pt x="126" y="33"/>
                      <a:pt x="125" y="33"/>
                      <a:pt x="124" y="34"/>
                    </a:cubicBezTo>
                    <a:cubicBezTo>
                      <a:pt x="123" y="35"/>
                      <a:pt x="126" y="36"/>
                      <a:pt x="123" y="35"/>
                    </a:cubicBezTo>
                    <a:cubicBezTo>
                      <a:pt x="120" y="33"/>
                      <a:pt x="118" y="35"/>
                      <a:pt x="118" y="35"/>
                    </a:cubicBezTo>
                    <a:cubicBezTo>
                      <a:pt x="118" y="35"/>
                      <a:pt x="117" y="35"/>
                      <a:pt x="116" y="36"/>
                    </a:cubicBezTo>
                    <a:cubicBezTo>
                      <a:pt x="114" y="37"/>
                      <a:pt x="112" y="38"/>
                      <a:pt x="111" y="37"/>
                    </a:cubicBezTo>
                    <a:cubicBezTo>
                      <a:pt x="109" y="37"/>
                      <a:pt x="106" y="38"/>
                      <a:pt x="109" y="34"/>
                    </a:cubicBezTo>
                    <a:cubicBezTo>
                      <a:pt x="111" y="31"/>
                      <a:pt x="109" y="33"/>
                      <a:pt x="113" y="31"/>
                    </a:cubicBezTo>
                    <a:cubicBezTo>
                      <a:pt x="117" y="30"/>
                      <a:pt x="123" y="29"/>
                      <a:pt x="118" y="28"/>
                    </a:cubicBezTo>
                    <a:cubicBezTo>
                      <a:pt x="113" y="27"/>
                      <a:pt x="121" y="27"/>
                      <a:pt x="114" y="24"/>
                    </a:cubicBezTo>
                    <a:cubicBezTo>
                      <a:pt x="107" y="21"/>
                      <a:pt x="107" y="25"/>
                      <a:pt x="107" y="21"/>
                    </a:cubicBezTo>
                    <a:cubicBezTo>
                      <a:pt x="108" y="16"/>
                      <a:pt x="107" y="16"/>
                      <a:pt x="106" y="16"/>
                    </a:cubicBezTo>
                    <a:cubicBezTo>
                      <a:pt x="104" y="16"/>
                      <a:pt x="100" y="17"/>
                      <a:pt x="98" y="18"/>
                    </a:cubicBezTo>
                    <a:cubicBezTo>
                      <a:pt x="97" y="18"/>
                      <a:pt x="99" y="19"/>
                      <a:pt x="96" y="17"/>
                    </a:cubicBezTo>
                    <a:cubicBezTo>
                      <a:pt x="92" y="15"/>
                      <a:pt x="91" y="18"/>
                      <a:pt x="92" y="15"/>
                    </a:cubicBezTo>
                    <a:cubicBezTo>
                      <a:pt x="94" y="13"/>
                      <a:pt x="94" y="12"/>
                      <a:pt x="96" y="11"/>
                    </a:cubicBezTo>
                    <a:cubicBezTo>
                      <a:pt x="98" y="9"/>
                      <a:pt x="97" y="3"/>
                      <a:pt x="102" y="5"/>
                    </a:cubicBezTo>
                    <a:cubicBezTo>
                      <a:pt x="106" y="8"/>
                      <a:pt x="105" y="7"/>
                      <a:pt x="108" y="7"/>
                    </a:cubicBezTo>
                    <a:cubicBezTo>
                      <a:pt x="112" y="7"/>
                      <a:pt x="114" y="7"/>
                      <a:pt x="114" y="6"/>
                    </a:cubicBezTo>
                    <a:cubicBezTo>
                      <a:pt x="114" y="5"/>
                      <a:pt x="109" y="3"/>
                      <a:pt x="109" y="3"/>
                    </a:cubicBezTo>
                    <a:cubicBezTo>
                      <a:pt x="109" y="3"/>
                      <a:pt x="108" y="4"/>
                      <a:pt x="109" y="3"/>
                    </a:cubicBezTo>
                    <a:cubicBezTo>
                      <a:pt x="109" y="2"/>
                      <a:pt x="110" y="1"/>
                      <a:pt x="110" y="1"/>
                    </a:cubicBezTo>
                    <a:cubicBezTo>
                      <a:pt x="109" y="0"/>
                      <a:pt x="109" y="0"/>
                      <a:pt x="109" y="0"/>
                    </a:cubicBezTo>
                    <a:cubicBezTo>
                      <a:pt x="109" y="0"/>
                      <a:pt x="96" y="0"/>
                      <a:pt x="92" y="0"/>
                    </a:cubicBez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</p:spPr>
            <p:txBody>
              <a:bodyPr/>
              <a:lstStyle/>
              <a:p>
                <a:endParaRPr lang="id-ID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34" name="Freeform 41"/>
            <p:cNvSpPr>
              <a:spLocks noEditPoints="1"/>
            </p:cNvSpPr>
            <p:nvPr/>
          </p:nvSpPr>
          <p:spPr bwMode="auto">
            <a:xfrm>
              <a:off x="6740239" y="4042741"/>
              <a:ext cx="321469" cy="292894"/>
            </a:xfrm>
            <a:custGeom>
              <a:avLst/>
              <a:gdLst>
                <a:gd name="T0" fmla="*/ 116 w 196"/>
                <a:gd name="T1" fmla="*/ 2 h 179"/>
                <a:gd name="T2" fmla="*/ 98 w 196"/>
                <a:gd name="T3" fmla="*/ 0 h 179"/>
                <a:gd name="T4" fmla="*/ 98 w 196"/>
                <a:gd name="T5" fmla="*/ 17 h 179"/>
                <a:gd name="T6" fmla="*/ 113 w 196"/>
                <a:gd name="T7" fmla="*/ 18 h 179"/>
                <a:gd name="T8" fmla="*/ 169 w 196"/>
                <a:gd name="T9" fmla="*/ 105 h 179"/>
                <a:gd name="T10" fmla="*/ 98 w 196"/>
                <a:gd name="T11" fmla="*/ 163 h 179"/>
                <a:gd name="T12" fmla="*/ 98 w 196"/>
                <a:gd name="T13" fmla="*/ 179 h 179"/>
                <a:gd name="T14" fmla="*/ 185 w 196"/>
                <a:gd name="T15" fmla="*/ 108 h 179"/>
                <a:gd name="T16" fmla="*/ 116 w 196"/>
                <a:gd name="T17" fmla="*/ 2 h 179"/>
                <a:gd name="T18" fmla="*/ 98 w 196"/>
                <a:gd name="T19" fmla="*/ 0 h 179"/>
                <a:gd name="T20" fmla="*/ 10 w 196"/>
                <a:gd name="T21" fmla="*/ 71 h 179"/>
                <a:gd name="T22" fmla="*/ 79 w 196"/>
                <a:gd name="T23" fmla="*/ 177 h 179"/>
                <a:gd name="T24" fmla="*/ 98 w 196"/>
                <a:gd name="T25" fmla="*/ 179 h 179"/>
                <a:gd name="T26" fmla="*/ 98 w 196"/>
                <a:gd name="T27" fmla="*/ 163 h 179"/>
                <a:gd name="T28" fmla="*/ 83 w 196"/>
                <a:gd name="T29" fmla="*/ 161 h 179"/>
                <a:gd name="T30" fmla="*/ 83 w 196"/>
                <a:gd name="T31" fmla="*/ 161 h 179"/>
                <a:gd name="T32" fmla="*/ 26 w 196"/>
                <a:gd name="T33" fmla="*/ 75 h 179"/>
                <a:gd name="T34" fmla="*/ 98 w 196"/>
                <a:gd name="T35" fmla="*/ 17 h 179"/>
                <a:gd name="T36" fmla="*/ 98 w 196"/>
                <a:gd name="T37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96" h="179">
                  <a:moveTo>
                    <a:pt x="116" y="2"/>
                  </a:moveTo>
                  <a:cubicBezTo>
                    <a:pt x="110" y="1"/>
                    <a:pt x="104" y="0"/>
                    <a:pt x="98" y="0"/>
                  </a:cubicBezTo>
                  <a:cubicBezTo>
                    <a:pt x="98" y="17"/>
                    <a:pt x="98" y="17"/>
                    <a:pt x="98" y="17"/>
                  </a:cubicBezTo>
                  <a:cubicBezTo>
                    <a:pt x="103" y="17"/>
                    <a:pt x="108" y="17"/>
                    <a:pt x="113" y="18"/>
                  </a:cubicBezTo>
                  <a:cubicBezTo>
                    <a:pt x="152" y="27"/>
                    <a:pt x="177" y="65"/>
                    <a:pt x="169" y="105"/>
                  </a:cubicBezTo>
                  <a:cubicBezTo>
                    <a:pt x="162" y="139"/>
                    <a:pt x="131" y="163"/>
                    <a:pt x="98" y="163"/>
                  </a:cubicBezTo>
                  <a:cubicBezTo>
                    <a:pt x="98" y="179"/>
                    <a:pt x="98" y="179"/>
                    <a:pt x="98" y="179"/>
                  </a:cubicBezTo>
                  <a:cubicBezTo>
                    <a:pt x="139" y="179"/>
                    <a:pt x="177" y="150"/>
                    <a:pt x="185" y="108"/>
                  </a:cubicBezTo>
                  <a:cubicBezTo>
                    <a:pt x="196" y="60"/>
                    <a:pt x="165" y="12"/>
                    <a:pt x="116" y="2"/>
                  </a:cubicBezTo>
                  <a:close/>
                  <a:moveTo>
                    <a:pt x="98" y="0"/>
                  </a:moveTo>
                  <a:cubicBezTo>
                    <a:pt x="56" y="0"/>
                    <a:pt x="19" y="29"/>
                    <a:pt x="10" y="71"/>
                  </a:cubicBezTo>
                  <a:cubicBezTo>
                    <a:pt x="0" y="120"/>
                    <a:pt x="31" y="167"/>
                    <a:pt x="79" y="177"/>
                  </a:cubicBezTo>
                  <a:cubicBezTo>
                    <a:pt x="85" y="179"/>
                    <a:pt x="92" y="179"/>
                    <a:pt x="98" y="179"/>
                  </a:cubicBezTo>
                  <a:cubicBezTo>
                    <a:pt x="98" y="163"/>
                    <a:pt x="98" y="163"/>
                    <a:pt x="98" y="163"/>
                  </a:cubicBezTo>
                  <a:cubicBezTo>
                    <a:pt x="93" y="163"/>
                    <a:pt x="88" y="162"/>
                    <a:pt x="83" y="161"/>
                  </a:cubicBezTo>
                  <a:cubicBezTo>
                    <a:pt x="83" y="161"/>
                    <a:pt x="83" y="161"/>
                    <a:pt x="83" y="161"/>
                  </a:cubicBezTo>
                  <a:cubicBezTo>
                    <a:pt x="43" y="153"/>
                    <a:pt x="18" y="114"/>
                    <a:pt x="26" y="75"/>
                  </a:cubicBezTo>
                  <a:cubicBezTo>
                    <a:pt x="33" y="40"/>
                    <a:pt x="64" y="17"/>
                    <a:pt x="98" y="17"/>
                  </a:cubicBezTo>
                  <a:lnTo>
                    <a:pt x="98" y="0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35" name="Freeform 42"/>
            <p:cNvSpPr/>
            <p:nvPr/>
          </p:nvSpPr>
          <p:spPr bwMode="auto">
            <a:xfrm>
              <a:off x="6823583" y="4313013"/>
              <a:ext cx="69056" cy="148829"/>
            </a:xfrm>
            <a:custGeom>
              <a:avLst/>
              <a:gdLst>
                <a:gd name="T0" fmla="*/ 33 w 58"/>
                <a:gd name="T1" fmla="*/ 125 h 125"/>
                <a:gd name="T2" fmla="*/ 0 w 58"/>
                <a:gd name="T3" fmla="*/ 118 h 125"/>
                <a:gd name="T4" fmla="*/ 25 w 58"/>
                <a:gd name="T5" fmla="*/ 0 h 125"/>
                <a:gd name="T6" fmla="*/ 58 w 58"/>
                <a:gd name="T7" fmla="*/ 7 h 125"/>
                <a:gd name="T8" fmla="*/ 33 w 58"/>
                <a:gd name="T9" fmla="*/ 12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125">
                  <a:moveTo>
                    <a:pt x="33" y="125"/>
                  </a:moveTo>
                  <a:lnTo>
                    <a:pt x="0" y="118"/>
                  </a:lnTo>
                  <a:lnTo>
                    <a:pt x="25" y="0"/>
                  </a:lnTo>
                  <a:lnTo>
                    <a:pt x="58" y="7"/>
                  </a:lnTo>
                  <a:lnTo>
                    <a:pt x="33" y="125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36" name="Freeform 43"/>
            <p:cNvSpPr/>
            <p:nvPr/>
          </p:nvSpPr>
          <p:spPr bwMode="auto">
            <a:xfrm>
              <a:off x="6795008" y="4358257"/>
              <a:ext cx="97631" cy="201216"/>
            </a:xfrm>
            <a:custGeom>
              <a:avLst/>
              <a:gdLst>
                <a:gd name="T0" fmla="*/ 40 w 60"/>
                <a:gd name="T1" fmla="*/ 106 h 123"/>
                <a:gd name="T2" fmla="*/ 18 w 60"/>
                <a:gd name="T3" fmla="*/ 121 h 123"/>
                <a:gd name="T4" fmla="*/ 3 w 60"/>
                <a:gd name="T5" fmla="*/ 98 h 123"/>
                <a:gd name="T6" fmla="*/ 20 w 60"/>
                <a:gd name="T7" fmla="*/ 17 h 123"/>
                <a:gd name="T8" fmla="*/ 42 w 60"/>
                <a:gd name="T9" fmla="*/ 2 h 123"/>
                <a:gd name="T10" fmla="*/ 57 w 60"/>
                <a:gd name="T11" fmla="*/ 25 h 123"/>
                <a:gd name="T12" fmla="*/ 40 w 60"/>
                <a:gd name="T13" fmla="*/ 106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123">
                  <a:moveTo>
                    <a:pt x="40" y="106"/>
                  </a:moveTo>
                  <a:cubicBezTo>
                    <a:pt x="38" y="116"/>
                    <a:pt x="28" y="123"/>
                    <a:pt x="18" y="121"/>
                  </a:cubicBezTo>
                  <a:cubicBezTo>
                    <a:pt x="7" y="118"/>
                    <a:pt x="0" y="108"/>
                    <a:pt x="3" y="98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2" y="6"/>
                    <a:pt x="32" y="0"/>
                    <a:pt x="42" y="2"/>
                  </a:cubicBezTo>
                  <a:cubicBezTo>
                    <a:pt x="53" y="4"/>
                    <a:pt x="60" y="14"/>
                    <a:pt x="57" y="25"/>
                  </a:cubicBezTo>
                  <a:lnTo>
                    <a:pt x="40" y="106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37" name="Freeform 44"/>
            <p:cNvSpPr/>
            <p:nvPr/>
          </p:nvSpPr>
          <p:spPr bwMode="auto">
            <a:xfrm>
              <a:off x="5903229" y="2104404"/>
              <a:ext cx="392906" cy="359569"/>
            </a:xfrm>
            <a:custGeom>
              <a:avLst/>
              <a:gdLst>
                <a:gd name="T0" fmla="*/ 117 w 240"/>
                <a:gd name="T1" fmla="*/ 220 h 220"/>
                <a:gd name="T2" fmla="*/ 0 w 240"/>
                <a:gd name="T3" fmla="*/ 219 h 220"/>
                <a:gd name="T4" fmla="*/ 0 w 240"/>
                <a:gd name="T5" fmla="*/ 44 h 220"/>
                <a:gd name="T6" fmla="*/ 120 w 240"/>
                <a:gd name="T7" fmla="*/ 44 h 220"/>
                <a:gd name="T8" fmla="*/ 240 w 240"/>
                <a:gd name="T9" fmla="*/ 44 h 220"/>
                <a:gd name="T10" fmla="*/ 240 w 240"/>
                <a:gd name="T11" fmla="*/ 219 h 220"/>
                <a:gd name="T12" fmla="*/ 117 w 240"/>
                <a:gd name="T13" fmla="*/ 22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0" h="220">
                  <a:moveTo>
                    <a:pt x="117" y="220"/>
                  </a:moveTo>
                  <a:cubicBezTo>
                    <a:pt x="117" y="220"/>
                    <a:pt x="76" y="179"/>
                    <a:pt x="0" y="219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78" y="0"/>
                    <a:pt x="120" y="44"/>
                  </a:cubicBezTo>
                  <a:cubicBezTo>
                    <a:pt x="240" y="44"/>
                    <a:pt x="240" y="44"/>
                    <a:pt x="240" y="44"/>
                  </a:cubicBezTo>
                  <a:cubicBezTo>
                    <a:pt x="240" y="219"/>
                    <a:pt x="240" y="219"/>
                    <a:pt x="240" y="219"/>
                  </a:cubicBezTo>
                  <a:lnTo>
                    <a:pt x="117" y="220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38" name="Freeform 45"/>
            <p:cNvSpPr>
              <a:spLocks noEditPoints="1"/>
            </p:cNvSpPr>
            <p:nvPr/>
          </p:nvSpPr>
          <p:spPr bwMode="auto">
            <a:xfrm>
              <a:off x="5786548" y="4099891"/>
              <a:ext cx="478631" cy="396479"/>
            </a:xfrm>
            <a:custGeom>
              <a:avLst/>
              <a:gdLst>
                <a:gd name="T0" fmla="*/ 199 w 293"/>
                <a:gd name="T1" fmla="*/ 192 h 242"/>
                <a:gd name="T2" fmla="*/ 219 w 293"/>
                <a:gd name="T3" fmla="*/ 205 h 242"/>
                <a:gd name="T4" fmla="*/ 219 w 293"/>
                <a:gd name="T5" fmla="*/ 214 h 242"/>
                <a:gd name="T6" fmla="*/ 199 w 293"/>
                <a:gd name="T7" fmla="*/ 214 h 242"/>
                <a:gd name="T8" fmla="*/ 219 w 293"/>
                <a:gd name="T9" fmla="*/ 242 h 242"/>
                <a:gd name="T10" fmla="*/ 242 w 293"/>
                <a:gd name="T11" fmla="*/ 216 h 242"/>
                <a:gd name="T12" fmla="*/ 199 w 293"/>
                <a:gd name="T13" fmla="*/ 170 h 242"/>
                <a:gd name="T14" fmla="*/ 293 w 293"/>
                <a:gd name="T15" fmla="*/ 147 h 242"/>
                <a:gd name="T16" fmla="*/ 269 w 293"/>
                <a:gd name="T17" fmla="*/ 0 h 242"/>
                <a:gd name="T18" fmla="*/ 199 w 293"/>
                <a:gd name="T19" fmla="*/ 16 h 242"/>
                <a:gd name="T20" fmla="*/ 275 w 293"/>
                <a:gd name="T21" fmla="*/ 35 h 242"/>
                <a:gd name="T22" fmla="*/ 256 w 293"/>
                <a:gd name="T23" fmla="*/ 154 h 242"/>
                <a:gd name="T24" fmla="*/ 199 w 293"/>
                <a:gd name="T25" fmla="*/ 170 h 242"/>
                <a:gd name="T26" fmla="*/ 175 w 293"/>
                <a:gd name="T27" fmla="*/ 192 h 242"/>
                <a:gd name="T28" fmla="*/ 199 w 293"/>
                <a:gd name="T29" fmla="*/ 170 h 242"/>
                <a:gd name="T30" fmla="*/ 146 w 293"/>
                <a:gd name="T31" fmla="*/ 154 h 242"/>
                <a:gd name="T32" fmla="*/ 199 w 293"/>
                <a:gd name="T33" fmla="*/ 242 h 242"/>
                <a:gd name="T34" fmla="*/ 179 w 293"/>
                <a:gd name="T35" fmla="*/ 214 h 242"/>
                <a:gd name="T36" fmla="*/ 179 w 293"/>
                <a:gd name="T37" fmla="*/ 205 h 242"/>
                <a:gd name="T38" fmla="*/ 199 w 293"/>
                <a:gd name="T39" fmla="*/ 192 h 242"/>
                <a:gd name="T40" fmla="*/ 146 w 293"/>
                <a:gd name="T41" fmla="*/ 0 h 242"/>
                <a:gd name="T42" fmla="*/ 199 w 293"/>
                <a:gd name="T43" fmla="*/ 16 h 242"/>
                <a:gd name="T44" fmla="*/ 146 w 293"/>
                <a:gd name="T45" fmla="*/ 0 h 242"/>
                <a:gd name="T46" fmla="*/ 0 w 293"/>
                <a:gd name="T47" fmla="*/ 24 h 242"/>
                <a:gd name="T48" fmla="*/ 23 w 293"/>
                <a:gd name="T49" fmla="*/ 170 h 242"/>
                <a:gd name="T50" fmla="*/ 117 w 293"/>
                <a:gd name="T51" fmla="*/ 192 h 242"/>
                <a:gd name="T52" fmla="*/ 52 w 293"/>
                <a:gd name="T53" fmla="*/ 216 h 242"/>
                <a:gd name="T54" fmla="*/ 75 w 293"/>
                <a:gd name="T55" fmla="*/ 242 h 242"/>
                <a:gd name="T56" fmla="*/ 146 w 293"/>
                <a:gd name="T57" fmla="*/ 154 h 242"/>
                <a:gd name="T58" fmla="*/ 37 w 293"/>
                <a:gd name="T59" fmla="*/ 154 h 242"/>
                <a:gd name="T60" fmla="*/ 17 w 293"/>
                <a:gd name="T61" fmla="*/ 35 h 242"/>
                <a:gd name="T62" fmla="*/ 146 w 293"/>
                <a:gd name="T63" fmla="*/ 16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93" h="242">
                  <a:moveTo>
                    <a:pt x="219" y="192"/>
                  </a:moveTo>
                  <a:cubicBezTo>
                    <a:pt x="199" y="192"/>
                    <a:pt x="199" y="192"/>
                    <a:pt x="199" y="192"/>
                  </a:cubicBezTo>
                  <a:cubicBezTo>
                    <a:pt x="199" y="205"/>
                    <a:pt x="199" y="205"/>
                    <a:pt x="199" y="205"/>
                  </a:cubicBezTo>
                  <a:cubicBezTo>
                    <a:pt x="219" y="205"/>
                    <a:pt x="219" y="205"/>
                    <a:pt x="219" y="205"/>
                  </a:cubicBezTo>
                  <a:cubicBezTo>
                    <a:pt x="221" y="205"/>
                    <a:pt x="223" y="207"/>
                    <a:pt x="223" y="209"/>
                  </a:cubicBezTo>
                  <a:cubicBezTo>
                    <a:pt x="223" y="212"/>
                    <a:pt x="221" y="214"/>
                    <a:pt x="219" y="214"/>
                  </a:cubicBezTo>
                  <a:cubicBezTo>
                    <a:pt x="219" y="214"/>
                    <a:pt x="219" y="214"/>
                    <a:pt x="219" y="214"/>
                  </a:cubicBezTo>
                  <a:cubicBezTo>
                    <a:pt x="199" y="214"/>
                    <a:pt x="199" y="214"/>
                    <a:pt x="199" y="214"/>
                  </a:cubicBezTo>
                  <a:cubicBezTo>
                    <a:pt x="199" y="242"/>
                    <a:pt x="199" y="242"/>
                    <a:pt x="199" y="242"/>
                  </a:cubicBezTo>
                  <a:cubicBezTo>
                    <a:pt x="219" y="242"/>
                    <a:pt x="219" y="242"/>
                    <a:pt x="219" y="242"/>
                  </a:cubicBezTo>
                  <a:cubicBezTo>
                    <a:pt x="232" y="242"/>
                    <a:pt x="242" y="232"/>
                    <a:pt x="242" y="219"/>
                  </a:cubicBezTo>
                  <a:cubicBezTo>
                    <a:pt x="242" y="216"/>
                    <a:pt x="242" y="216"/>
                    <a:pt x="242" y="216"/>
                  </a:cubicBezTo>
                  <a:cubicBezTo>
                    <a:pt x="242" y="203"/>
                    <a:pt x="232" y="192"/>
                    <a:pt x="219" y="192"/>
                  </a:cubicBezTo>
                  <a:close/>
                  <a:moveTo>
                    <a:pt x="199" y="170"/>
                  </a:moveTo>
                  <a:cubicBezTo>
                    <a:pt x="269" y="170"/>
                    <a:pt x="269" y="170"/>
                    <a:pt x="269" y="170"/>
                  </a:cubicBezTo>
                  <a:cubicBezTo>
                    <a:pt x="282" y="170"/>
                    <a:pt x="293" y="160"/>
                    <a:pt x="293" y="147"/>
                  </a:cubicBezTo>
                  <a:cubicBezTo>
                    <a:pt x="293" y="24"/>
                    <a:pt x="293" y="24"/>
                    <a:pt x="293" y="24"/>
                  </a:cubicBezTo>
                  <a:cubicBezTo>
                    <a:pt x="293" y="11"/>
                    <a:pt x="282" y="0"/>
                    <a:pt x="269" y="0"/>
                  </a:cubicBezTo>
                  <a:cubicBezTo>
                    <a:pt x="199" y="0"/>
                    <a:pt x="199" y="0"/>
                    <a:pt x="199" y="0"/>
                  </a:cubicBezTo>
                  <a:cubicBezTo>
                    <a:pt x="199" y="16"/>
                    <a:pt x="199" y="16"/>
                    <a:pt x="199" y="16"/>
                  </a:cubicBezTo>
                  <a:cubicBezTo>
                    <a:pt x="256" y="16"/>
                    <a:pt x="256" y="16"/>
                    <a:pt x="256" y="16"/>
                  </a:cubicBezTo>
                  <a:cubicBezTo>
                    <a:pt x="267" y="16"/>
                    <a:pt x="275" y="24"/>
                    <a:pt x="275" y="35"/>
                  </a:cubicBezTo>
                  <a:cubicBezTo>
                    <a:pt x="275" y="135"/>
                    <a:pt x="275" y="135"/>
                    <a:pt x="275" y="135"/>
                  </a:cubicBezTo>
                  <a:cubicBezTo>
                    <a:pt x="275" y="146"/>
                    <a:pt x="267" y="154"/>
                    <a:pt x="256" y="154"/>
                  </a:cubicBezTo>
                  <a:cubicBezTo>
                    <a:pt x="199" y="154"/>
                    <a:pt x="199" y="154"/>
                    <a:pt x="199" y="154"/>
                  </a:cubicBezTo>
                  <a:lnTo>
                    <a:pt x="199" y="170"/>
                  </a:lnTo>
                  <a:close/>
                  <a:moveTo>
                    <a:pt x="199" y="192"/>
                  </a:moveTo>
                  <a:cubicBezTo>
                    <a:pt x="175" y="192"/>
                    <a:pt x="175" y="192"/>
                    <a:pt x="175" y="192"/>
                  </a:cubicBezTo>
                  <a:cubicBezTo>
                    <a:pt x="175" y="170"/>
                    <a:pt x="175" y="170"/>
                    <a:pt x="175" y="170"/>
                  </a:cubicBezTo>
                  <a:cubicBezTo>
                    <a:pt x="199" y="170"/>
                    <a:pt x="199" y="170"/>
                    <a:pt x="199" y="170"/>
                  </a:cubicBezTo>
                  <a:cubicBezTo>
                    <a:pt x="199" y="154"/>
                    <a:pt x="199" y="154"/>
                    <a:pt x="199" y="154"/>
                  </a:cubicBezTo>
                  <a:cubicBezTo>
                    <a:pt x="146" y="154"/>
                    <a:pt x="146" y="154"/>
                    <a:pt x="146" y="154"/>
                  </a:cubicBezTo>
                  <a:cubicBezTo>
                    <a:pt x="146" y="242"/>
                    <a:pt x="146" y="242"/>
                    <a:pt x="146" y="242"/>
                  </a:cubicBezTo>
                  <a:cubicBezTo>
                    <a:pt x="199" y="242"/>
                    <a:pt x="199" y="242"/>
                    <a:pt x="199" y="242"/>
                  </a:cubicBezTo>
                  <a:cubicBezTo>
                    <a:pt x="199" y="214"/>
                    <a:pt x="199" y="214"/>
                    <a:pt x="199" y="214"/>
                  </a:cubicBezTo>
                  <a:cubicBezTo>
                    <a:pt x="179" y="214"/>
                    <a:pt x="179" y="214"/>
                    <a:pt x="179" y="214"/>
                  </a:cubicBezTo>
                  <a:cubicBezTo>
                    <a:pt x="177" y="214"/>
                    <a:pt x="175" y="212"/>
                    <a:pt x="175" y="209"/>
                  </a:cubicBezTo>
                  <a:cubicBezTo>
                    <a:pt x="175" y="207"/>
                    <a:pt x="177" y="205"/>
                    <a:pt x="179" y="205"/>
                  </a:cubicBezTo>
                  <a:cubicBezTo>
                    <a:pt x="199" y="205"/>
                    <a:pt x="199" y="205"/>
                    <a:pt x="199" y="205"/>
                  </a:cubicBezTo>
                  <a:cubicBezTo>
                    <a:pt x="199" y="192"/>
                    <a:pt x="199" y="192"/>
                    <a:pt x="199" y="192"/>
                  </a:cubicBezTo>
                  <a:close/>
                  <a:moveTo>
                    <a:pt x="199" y="0"/>
                  </a:moveTo>
                  <a:cubicBezTo>
                    <a:pt x="146" y="0"/>
                    <a:pt x="146" y="0"/>
                    <a:pt x="146" y="0"/>
                  </a:cubicBezTo>
                  <a:cubicBezTo>
                    <a:pt x="146" y="16"/>
                    <a:pt x="146" y="16"/>
                    <a:pt x="146" y="16"/>
                  </a:cubicBezTo>
                  <a:cubicBezTo>
                    <a:pt x="199" y="16"/>
                    <a:pt x="199" y="16"/>
                    <a:pt x="199" y="16"/>
                  </a:cubicBezTo>
                  <a:lnTo>
                    <a:pt x="199" y="0"/>
                  </a:lnTo>
                  <a:close/>
                  <a:moveTo>
                    <a:pt x="146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60"/>
                    <a:pt x="10" y="170"/>
                    <a:pt x="23" y="170"/>
                  </a:cubicBezTo>
                  <a:cubicBezTo>
                    <a:pt x="117" y="170"/>
                    <a:pt x="117" y="170"/>
                    <a:pt x="117" y="170"/>
                  </a:cubicBezTo>
                  <a:cubicBezTo>
                    <a:pt x="117" y="192"/>
                    <a:pt x="117" y="192"/>
                    <a:pt x="117" y="192"/>
                  </a:cubicBezTo>
                  <a:cubicBezTo>
                    <a:pt x="75" y="192"/>
                    <a:pt x="75" y="192"/>
                    <a:pt x="75" y="192"/>
                  </a:cubicBezTo>
                  <a:cubicBezTo>
                    <a:pt x="62" y="192"/>
                    <a:pt x="52" y="203"/>
                    <a:pt x="52" y="216"/>
                  </a:cubicBezTo>
                  <a:cubicBezTo>
                    <a:pt x="52" y="219"/>
                    <a:pt x="52" y="219"/>
                    <a:pt x="52" y="219"/>
                  </a:cubicBezTo>
                  <a:cubicBezTo>
                    <a:pt x="52" y="232"/>
                    <a:pt x="62" y="242"/>
                    <a:pt x="75" y="242"/>
                  </a:cubicBezTo>
                  <a:cubicBezTo>
                    <a:pt x="146" y="242"/>
                    <a:pt x="146" y="242"/>
                    <a:pt x="146" y="242"/>
                  </a:cubicBezTo>
                  <a:cubicBezTo>
                    <a:pt x="146" y="154"/>
                    <a:pt x="146" y="154"/>
                    <a:pt x="146" y="154"/>
                  </a:cubicBezTo>
                  <a:cubicBezTo>
                    <a:pt x="37" y="154"/>
                    <a:pt x="37" y="154"/>
                    <a:pt x="37" y="154"/>
                  </a:cubicBezTo>
                  <a:cubicBezTo>
                    <a:pt x="37" y="154"/>
                    <a:pt x="37" y="154"/>
                    <a:pt x="37" y="154"/>
                  </a:cubicBezTo>
                  <a:cubicBezTo>
                    <a:pt x="26" y="154"/>
                    <a:pt x="17" y="146"/>
                    <a:pt x="17" y="1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24"/>
                    <a:pt x="26" y="16"/>
                    <a:pt x="37" y="16"/>
                  </a:cubicBezTo>
                  <a:cubicBezTo>
                    <a:pt x="146" y="16"/>
                    <a:pt x="146" y="16"/>
                    <a:pt x="146" y="16"/>
                  </a:cubicBezTo>
                  <a:lnTo>
                    <a:pt x="146" y="0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39" name="Freeform 46"/>
            <p:cNvSpPr>
              <a:spLocks noEditPoints="1"/>
            </p:cNvSpPr>
            <p:nvPr/>
          </p:nvSpPr>
          <p:spPr bwMode="auto">
            <a:xfrm>
              <a:off x="6633082" y="3310508"/>
              <a:ext cx="614363" cy="716756"/>
            </a:xfrm>
            <a:custGeom>
              <a:avLst/>
              <a:gdLst>
                <a:gd name="T0" fmla="*/ 376 w 376"/>
                <a:gd name="T1" fmla="*/ 43 h 438"/>
                <a:gd name="T2" fmla="*/ 324 w 376"/>
                <a:gd name="T3" fmla="*/ 32 h 438"/>
                <a:gd name="T4" fmla="*/ 334 w 376"/>
                <a:gd name="T5" fmla="*/ 54 h 438"/>
                <a:gd name="T6" fmla="*/ 324 w 376"/>
                <a:gd name="T7" fmla="*/ 59 h 438"/>
                <a:gd name="T8" fmla="*/ 272 w 376"/>
                <a:gd name="T9" fmla="*/ 63 h 438"/>
                <a:gd name="T10" fmla="*/ 304 w 376"/>
                <a:gd name="T11" fmla="*/ 98 h 438"/>
                <a:gd name="T12" fmla="*/ 256 w 376"/>
                <a:gd name="T13" fmla="*/ 81 h 438"/>
                <a:gd name="T14" fmla="*/ 271 w 376"/>
                <a:gd name="T15" fmla="*/ 103 h 438"/>
                <a:gd name="T16" fmla="*/ 241 w 376"/>
                <a:gd name="T17" fmla="*/ 100 h 438"/>
                <a:gd name="T18" fmla="*/ 256 w 376"/>
                <a:gd name="T19" fmla="*/ 122 h 438"/>
                <a:gd name="T20" fmla="*/ 226 w 376"/>
                <a:gd name="T21" fmla="*/ 119 h 438"/>
                <a:gd name="T22" fmla="*/ 240 w 376"/>
                <a:gd name="T23" fmla="*/ 140 h 438"/>
                <a:gd name="T24" fmla="*/ 210 w 376"/>
                <a:gd name="T25" fmla="*/ 138 h 438"/>
                <a:gd name="T26" fmla="*/ 242 w 376"/>
                <a:gd name="T27" fmla="*/ 173 h 438"/>
                <a:gd name="T28" fmla="*/ 195 w 376"/>
                <a:gd name="T29" fmla="*/ 156 h 438"/>
                <a:gd name="T30" fmla="*/ 210 w 376"/>
                <a:gd name="T31" fmla="*/ 178 h 438"/>
                <a:gd name="T32" fmla="*/ 180 w 376"/>
                <a:gd name="T33" fmla="*/ 175 h 438"/>
                <a:gd name="T34" fmla="*/ 194 w 376"/>
                <a:gd name="T35" fmla="*/ 197 h 438"/>
                <a:gd name="T36" fmla="*/ 164 w 376"/>
                <a:gd name="T37" fmla="*/ 194 h 438"/>
                <a:gd name="T38" fmla="*/ 179 w 376"/>
                <a:gd name="T39" fmla="*/ 215 h 438"/>
                <a:gd name="T40" fmla="*/ 149 w 376"/>
                <a:gd name="T41" fmla="*/ 213 h 438"/>
                <a:gd name="T42" fmla="*/ 181 w 376"/>
                <a:gd name="T43" fmla="*/ 248 h 438"/>
                <a:gd name="T44" fmla="*/ 134 w 376"/>
                <a:gd name="T45" fmla="*/ 232 h 438"/>
                <a:gd name="T46" fmla="*/ 148 w 376"/>
                <a:gd name="T47" fmla="*/ 253 h 438"/>
                <a:gd name="T48" fmla="*/ 118 w 376"/>
                <a:gd name="T49" fmla="*/ 250 h 438"/>
                <a:gd name="T50" fmla="*/ 133 w 376"/>
                <a:gd name="T51" fmla="*/ 272 h 438"/>
                <a:gd name="T52" fmla="*/ 103 w 376"/>
                <a:gd name="T53" fmla="*/ 269 h 438"/>
                <a:gd name="T54" fmla="*/ 117 w 376"/>
                <a:gd name="T55" fmla="*/ 290 h 438"/>
                <a:gd name="T56" fmla="*/ 88 w 376"/>
                <a:gd name="T57" fmla="*/ 288 h 438"/>
                <a:gd name="T58" fmla="*/ 119 w 376"/>
                <a:gd name="T59" fmla="*/ 323 h 438"/>
                <a:gd name="T60" fmla="*/ 72 w 376"/>
                <a:gd name="T61" fmla="*/ 307 h 438"/>
                <a:gd name="T62" fmla="*/ 87 w 376"/>
                <a:gd name="T63" fmla="*/ 328 h 438"/>
                <a:gd name="T64" fmla="*/ 57 w 376"/>
                <a:gd name="T65" fmla="*/ 325 h 438"/>
                <a:gd name="T66" fmla="*/ 71 w 376"/>
                <a:gd name="T67" fmla="*/ 347 h 438"/>
                <a:gd name="T68" fmla="*/ 42 w 376"/>
                <a:gd name="T69" fmla="*/ 344 h 438"/>
                <a:gd name="T70" fmla="*/ 56 w 376"/>
                <a:gd name="T71" fmla="*/ 366 h 438"/>
                <a:gd name="T72" fmla="*/ 26 w 376"/>
                <a:gd name="T73" fmla="*/ 363 h 438"/>
                <a:gd name="T74" fmla="*/ 58 w 376"/>
                <a:gd name="T75" fmla="*/ 398 h 438"/>
                <a:gd name="T76" fmla="*/ 0 w 376"/>
                <a:gd name="T77" fmla="*/ 395 h 438"/>
                <a:gd name="T78" fmla="*/ 324 w 376"/>
                <a:gd name="T79" fmla="*/ 106 h 438"/>
                <a:gd name="T80" fmla="*/ 316 w 376"/>
                <a:gd name="T81" fmla="*/ 56 h 438"/>
                <a:gd name="T82" fmla="*/ 324 w 376"/>
                <a:gd name="T83" fmla="*/ 32 h 438"/>
                <a:gd name="T84" fmla="*/ 323 w 376"/>
                <a:gd name="T85" fmla="*/ 0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76" h="438">
                  <a:moveTo>
                    <a:pt x="324" y="106"/>
                  </a:moveTo>
                  <a:cubicBezTo>
                    <a:pt x="376" y="43"/>
                    <a:pt x="376" y="43"/>
                    <a:pt x="376" y="43"/>
                  </a:cubicBezTo>
                  <a:cubicBezTo>
                    <a:pt x="324" y="1"/>
                    <a:pt x="324" y="1"/>
                    <a:pt x="324" y="1"/>
                  </a:cubicBezTo>
                  <a:cubicBezTo>
                    <a:pt x="324" y="32"/>
                    <a:pt x="324" y="32"/>
                    <a:pt x="324" y="32"/>
                  </a:cubicBezTo>
                  <a:cubicBezTo>
                    <a:pt x="327" y="32"/>
                    <a:pt x="330" y="33"/>
                    <a:pt x="332" y="35"/>
                  </a:cubicBezTo>
                  <a:cubicBezTo>
                    <a:pt x="338" y="40"/>
                    <a:pt x="339" y="49"/>
                    <a:pt x="334" y="54"/>
                  </a:cubicBezTo>
                  <a:cubicBezTo>
                    <a:pt x="334" y="54"/>
                    <a:pt x="334" y="54"/>
                    <a:pt x="334" y="54"/>
                  </a:cubicBezTo>
                  <a:cubicBezTo>
                    <a:pt x="332" y="57"/>
                    <a:pt x="328" y="59"/>
                    <a:pt x="324" y="59"/>
                  </a:cubicBezTo>
                  <a:lnTo>
                    <a:pt x="324" y="106"/>
                  </a:lnTo>
                  <a:close/>
                  <a:moveTo>
                    <a:pt x="272" y="63"/>
                  </a:moveTo>
                  <a:cubicBezTo>
                    <a:pt x="308" y="92"/>
                    <a:pt x="308" y="92"/>
                    <a:pt x="308" y="92"/>
                  </a:cubicBezTo>
                  <a:cubicBezTo>
                    <a:pt x="304" y="98"/>
                    <a:pt x="304" y="98"/>
                    <a:pt x="304" y="98"/>
                  </a:cubicBezTo>
                  <a:cubicBezTo>
                    <a:pt x="267" y="68"/>
                    <a:pt x="267" y="68"/>
                    <a:pt x="267" y="68"/>
                  </a:cubicBezTo>
                  <a:cubicBezTo>
                    <a:pt x="256" y="81"/>
                    <a:pt x="256" y="81"/>
                    <a:pt x="256" y="81"/>
                  </a:cubicBezTo>
                  <a:cubicBezTo>
                    <a:pt x="276" y="97"/>
                    <a:pt x="276" y="97"/>
                    <a:pt x="276" y="97"/>
                  </a:cubicBezTo>
                  <a:cubicBezTo>
                    <a:pt x="271" y="103"/>
                    <a:pt x="271" y="103"/>
                    <a:pt x="271" y="103"/>
                  </a:cubicBezTo>
                  <a:cubicBezTo>
                    <a:pt x="252" y="87"/>
                    <a:pt x="252" y="87"/>
                    <a:pt x="252" y="87"/>
                  </a:cubicBezTo>
                  <a:cubicBezTo>
                    <a:pt x="241" y="100"/>
                    <a:pt x="241" y="100"/>
                    <a:pt x="241" y="100"/>
                  </a:cubicBezTo>
                  <a:cubicBezTo>
                    <a:pt x="260" y="116"/>
                    <a:pt x="260" y="116"/>
                    <a:pt x="260" y="116"/>
                  </a:cubicBezTo>
                  <a:cubicBezTo>
                    <a:pt x="256" y="122"/>
                    <a:pt x="256" y="122"/>
                    <a:pt x="256" y="122"/>
                  </a:cubicBezTo>
                  <a:cubicBezTo>
                    <a:pt x="236" y="106"/>
                    <a:pt x="236" y="106"/>
                    <a:pt x="236" y="106"/>
                  </a:cubicBezTo>
                  <a:cubicBezTo>
                    <a:pt x="226" y="119"/>
                    <a:pt x="226" y="119"/>
                    <a:pt x="226" y="119"/>
                  </a:cubicBezTo>
                  <a:cubicBezTo>
                    <a:pt x="245" y="135"/>
                    <a:pt x="245" y="135"/>
                    <a:pt x="245" y="135"/>
                  </a:cubicBezTo>
                  <a:cubicBezTo>
                    <a:pt x="240" y="140"/>
                    <a:pt x="240" y="140"/>
                    <a:pt x="240" y="140"/>
                  </a:cubicBezTo>
                  <a:cubicBezTo>
                    <a:pt x="221" y="125"/>
                    <a:pt x="221" y="125"/>
                    <a:pt x="221" y="125"/>
                  </a:cubicBezTo>
                  <a:cubicBezTo>
                    <a:pt x="210" y="138"/>
                    <a:pt x="210" y="138"/>
                    <a:pt x="210" y="138"/>
                  </a:cubicBezTo>
                  <a:cubicBezTo>
                    <a:pt x="247" y="167"/>
                    <a:pt x="247" y="167"/>
                    <a:pt x="247" y="167"/>
                  </a:cubicBezTo>
                  <a:cubicBezTo>
                    <a:pt x="242" y="173"/>
                    <a:pt x="242" y="173"/>
                    <a:pt x="242" y="173"/>
                  </a:cubicBezTo>
                  <a:cubicBezTo>
                    <a:pt x="206" y="143"/>
                    <a:pt x="206" y="143"/>
                    <a:pt x="206" y="143"/>
                  </a:cubicBezTo>
                  <a:cubicBezTo>
                    <a:pt x="195" y="156"/>
                    <a:pt x="195" y="156"/>
                    <a:pt x="195" y="156"/>
                  </a:cubicBezTo>
                  <a:cubicBezTo>
                    <a:pt x="214" y="172"/>
                    <a:pt x="214" y="172"/>
                    <a:pt x="214" y="172"/>
                  </a:cubicBezTo>
                  <a:cubicBezTo>
                    <a:pt x="210" y="178"/>
                    <a:pt x="210" y="178"/>
                    <a:pt x="210" y="178"/>
                  </a:cubicBezTo>
                  <a:cubicBezTo>
                    <a:pt x="190" y="162"/>
                    <a:pt x="190" y="162"/>
                    <a:pt x="190" y="162"/>
                  </a:cubicBezTo>
                  <a:cubicBezTo>
                    <a:pt x="180" y="175"/>
                    <a:pt x="180" y="175"/>
                    <a:pt x="180" y="175"/>
                  </a:cubicBezTo>
                  <a:cubicBezTo>
                    <a:pt x="199" y="191"/>
                    <a:pt x="199" y="191"/>
                    <a:pt x="199" y="191"/>
                  </a:cubicBezTo>
                  <a:cubicBezTo>
                    <a:pt x="194" y="197"/>
                    <a:pt x="194" y="197"/>
                    <a:pt x="194" y="197"/>
                  </a:cubicBezTo>
                  <a:cubicBezTo>
                    <a:pt x="175" y="181"/>
                    <a:pt x="175" y="181"/>
                    <a:pt x="175" y="181"/>
                  </a:cubicBezTo>
                  <a:cubicBezTo>
                    <a:pt x="164" y="194"/>
                    <a:pt x="164" y="194"/>
                    <a:pt x="164" y="194"/>
                  </a:cubicBezTo>
                  <a:cubicBezTo>
                    <a:pt x="184" y="210"/>
                    <a:pt x="184" y="210"/>
                    <a:pt x="184" y="210"/>
                  </a:cubicBezTo>
                  <a:cubicBezTo>
                    <a:pt x="179" y="215"/>
                    <a:pt x="179" y="215"/>
                    <a:pt x="179" y="215"/>
                  </a:cubicBezTo>
                  <a:cubicBezTo>
                    <a:pt x="160" y="200"/>
                    <a:pt x="160" y="200"/>
                    <a:pt x="160" y="200"/>
                  </a:cubicBezTo>
                  <a:cubicBezTo>
                    <a:pt x="149" y="213"/>
                    <a:pt x="149" y="213"/>
                    <a:pt x="149" y="213"/>
                  </a:cubicBezTo>
                  <a:cubicBezTo>
                    <a:pt x="185" y="243"/>
                    <a:pt x="185" y="243"/>
                    <a:pt x="185" y="243"/>
                  </a:cubicBezTo>
                  <a:cubicBezTo>
                    <a:pt x="181" y="248"/>
                    <a:pt x="181" y="248"/>
                    <a:pt x="181" y="248"/>
                  </a:cubicBezTo>
                  <a:cubicBezTo>
                    <a:pt x="144" y="218"/>
                    <a:pt x="144" y="218"/>
                    <a:pt x="144" y="218"/>
                  </a:cubicBezTo>
                  <a:cubicBezTo>
                    <a:pt x="134" y="232"/>
                    <a:pt x="134" y="232"/>
                    <a:pt x="134" y="232"/>
                  </a:cubicBezTo>
                  <a:cubicBezTo>
                    <a:pt x="153" y="247"/>
                    <a:pt x="153" y="247"/>
                    <a:pt x="153" y="247"/>
                  </a:cubicBezTo>
                  <a:cubicBezTo>
                    <a:pt x="148" y="253"/>
                    <a:pt x="148" y="253"/>
                    <a:pt x="148" y="253"/>
                  </a:cubicBezTo>
                  <a:cubicBezTo>
                    <a:pt x="129" y="237"/>
                    <a:pt x="129" y="237"/>
                    <a:pt x="129" y="237"/>
                  </a:cubicBezTo>
                  <a:cubicBezTo>
                    <a:pt x="118" y="250"/>
                    <a:pt x="118" y="250"/>
                    <a:pt x="118" y="250"/>
                  </a:cubicBezTo>
                  <a:cubicBezTo>
                    <a:pt x="137" y="266"/>
                    <a:pt x="137" y="266"/>
                    <a:pt x="137" y="266"/>
                  </a:cubicBezTo>
                  <a:cubicBezTo>
                    <a:pt x="133" y="272"/>
                    <a:pt x="133" y="272"/>
                    <a:pt x="133" y="272"/>
                  </a:cubicBezTo>
                  <a:cubicBezTo>
                    <a:pt x="114" y="256"/>
                    <a:pt x="114" y="256"/>
                    <a:pt x="114" y="256"/>
                  </a:cubicBezTo>
                  <a:cubicBezTo>
                    <a:pt x="103" y="269"/>
                    <a:pt x="103" y="269"/>
                    <a:pt x="103" y="269"/>
                  </a:cubicBezTo>
                  <a:cubicBezTo>
                    <a:pt x="122" y="285"/>
                    <a:pt x="122" y="285"/>
                    <a:pt x="122" y="285"/>
                  </a:cubicBezTo>
                  <a:cubicBezTo>
                    <a:pt x="117" y="290"/>
                    <a:pt x="117" y="290"/>
                    <a:pt x="117" y="290"/>
                  </a:cubicBezTo>
                  <a:cubicBezTo>
                    <a:pt x="98" y="275"/>
                    <a:pt x="98" y="275"/>
                    <a:pt x="98" y="275"/>
                  </a:cubicBezTo>
                  <a:cubicBezTo>
                    <a:pt x="88" y="288"/>
                    <a:pt x="88" y="288"/>
                    <a:pt x="88" y="288"/>
                  </a:cubicBezTo>
                  <a:cubicBezTo>
                    <a:pt x="124" y="318"/>
                    <a:pt x="124" y="318"/>
                    <a:pt x="124" y="318"/>
                  </a:cubicBezTo>
                  <a:cubicBezTo>
                    <a:pt x="119" y="323"/>
                    <a:pt x="119" y="323"/>
                    <a:pt x="119" y="323"/>
                  </a:cubicBezTo>
                  <a:cubicBezTo>
                    <a:pt x="83" y="294"/>
                    <a:pt x="83" y="294"/>
                    <a:pt x="83" y="294"/>
                  </a:cubicBezTo>
                  <a:cubicBezTo>
                    <a:pt x="72" y="307"/>
                    <a:pt x="72" y="307"/>
                    <a:pt x="72" y="307"/>
                  </a:cubicBezTo>
                  <a:cubicBezTo>
                    <a:pt x="91" y="322"/>
                    <a:pt x="91" y="322"/>
                    <a:pt x="91" y="322"/>
                  </a:cubicBezTo>
                  <a:cubicBezTo>
                    <a:pt x="87" y="328"/>
                    <a:pt x="87" y="328"/>
                    <a:pt x="87" y="328"/>
                  </a:cubicBezTo>
                  <a:cubicBezTo>
                    <a:pt x="68" y="312"/>
                    <a:pt x="68" y="312"/>
                    <a:pt x="68" y="312"/>
                  </a:cubicBezTo>
                  <a:cubicBezTo>
                    <a:pt x="57" y="325"/>
                    <a:pt x="57" y="325"/>
                    <a:pt x="57" y="325"/>
                  </a:cubicBezTo>
                  <a:cubicBezTo>
                    <a:pt x="76" y="341"/>
                    <a:pt x="76" y="341"/>
                    <a:pt x="76" y="341"/>
                  </a:cubicBezTo>
                  <a:cubicBezTo>
                    <a:pt x="71" y="347"/>
                    <a:pt x="71" y="347"/>
                    <a:pt x="71" y="347"/>
                  </a:cubicBezTo>
                  <a:cubicBezTo>
                    <a:pt x="52" y="331"/>
                    <a:pt x="52" y="331"/>
                    <a:pt x="52" y="331"/>
                  </a:cubicBezTo>
                  <a:cubicBezTo>
                    <a:pt x="42" y="344"/>
                    <a:pt x="42" y="344"/>
                    <a:pt x="42" y="344"/>
                  </a:cubicBezTo>
                  <a:cubicBezTo>
                    <a:pt x="61" y="360"/>
                    <a:pt x="61" y="360"/>
                    <a:pt x="61" y="360"/>
                  </a:cubicBezTo>
                  <a:cubicBezTo>
                    <a:pt x="56" y="366"/>
                    <a:pt x="56" y="366"/>
                    <a:pt x="56" y="366"/>
                  </a:cubicBezTo>
                  <a:cubicBezTo>
                    <a:pt x="37" y="350"/>
                    <a:pt x="37" y="350"/>
                    <a:pt x="37" y="350"/>
                  </a:cubicBezTo>
                  <a:cubicBezTo>
                    <a:pt x="26" y="363"/>
                    <a:pt x="26" y="363"/>
                    <a:pt x="26" y="363"/>
                  </a:cubicBezTo>
                  <a:cubicBezTo>
                    <a:pt x="63" y="393"/>
                    <a:pt x="63" y="393"/>
                    <a:pt x="63" y="393"/>
                  </a:cubicBezTo>
                  <a:cubicBezTo>
                    <a:pt x="58" y="398"/>
                    <a:pt x="58" y="398"/>
                    <a:pt x="58" y="398"/>
                  </a:cubicBezTo>
                  <a:cubicBezTo>
                    <a:pt x="22" y="369"/>
                    <a:pt x="22" y="369"/>
                    <a:pt x="22" y="369"/>
                  </a:cubicBezTo>
                  <a:cubicBezTo>
                    <a:pt x="0" y="395"/>
                    <a:pt x="0" y="395"/>
                    <a:pt x="0" y="395"/>
                  </a:cubicBezTo>
                  <a:cubicBezTo>
                    <a:pt x="53" y="438"/>
                    <a:pt x="53" y="438"/>
                    <a:pt x="53" y="438"/>
                  </a:cubicBezTo>
                  <a:cubicBezTo>
                    <a:pt x="324" y="106"/>
                    <a:pt x="324" y="106"/>
                    <a:pt x="324" y="106"/>
                  </a:cubicBezTo>
                  <a:cubicBezTo>
                    <a:pt x="324" y="59"/>
                    <a:pt x="324" y="59"/>
                    <a:pt x="324" y="59"/>
                  </a:cubicBezTo>
                  <a:cubicBezTo>
                    <a:pt x="321" y="59"/>
                    <a:pt x="318" y="58"/>
                    <a:pt x="316" y="56"/>
                  </a:cubicBezTo>
                  <a:cubicBezTo>
                    <a:pt x="310" y="51"/>
                    <a:pt x="309" y="43"/>
                    <a:pt x="314" y="37"/>
                  </a:cubicBezTo>
                  <a:cubicBezTo>
                    <a:pt x="316" y="34"/>
                    <a:pt x="320" y="32"/>
                    <a:pt x="324" y="32"/>
                  </a:cubicBezTo>
                  <a:cubicBezTo>
                    <a:pt x="324" y="1"/>
                    <a:pt x="324" y="1"/>
                    <a:pt x="324" y="1"/>
                  </a:cubicBezTo>
                  <a:cubicBezTo>
                    <a:pt x="323" y="0"/>
                    <a:pt x="323" y="0"/>
                    <a:pt x="323" y="0"/>
                  </a:cubicBezTo>
                  <a:lnTo>
                    <a:pt x="272" y="63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40" name="Freeform 47"/>
            <p:cNvSpPr>
              <a:spLocks noEditPoints="1"/>
            </p:cNvSpPr>
            <p:nvPr/>
          </p:nvSpPr>
          <p:spPr bwMode="auto">
            <a:xfrm>
              <a:off x="7098616" y="3520057"/>
              <a:ext cx="265510" cy="521494"/>
            </a:xfrm>
            <a:custGeom>
              <a:avLst/>
              <a:gdLst>
                <a:gd name="T0" fmla="*/ 121 w 162"/>
                <a:gd name="T1" fmla="*/ 144 h 319"/>
                <a:gd name="T2" fmla="*/ 128 w 162"/>
                <a:gd name="T3" fmla="*/ 138 h 319"/>
                <a:gd name="T4" fmla="*/ 150 w 162"/>
                <a:gd name="T5" fmla="*/ 80 h 319"/>
                <a:gd name="T6" fmla="*/ 147 w 162"/>
                <a:gd name="T7" fmla="*/ 69 h 319"/>
                <a:gd name="T8" fmla="*/ 156 w 162"/>
                <a:gd name="T9" fmla="*/ 46 h 319"/>
                <a:gd name="T10" fmla="*/ 137 w 162"/>
                <a:gd name="T11" fmla="*/ 3 h 319"/>
                <a:gd name="T12" fmla="*/ 121 w 162"/>
                <a:gd name="T13" fmla="*/ 1 h 319"/>
                <a:gd name="T14" fmla="*/ 121 w 162"/>
                <a:gd name="T15" fmla="*/ 58 h 319"/>
                <a:gd name="T16" fmla="*/ 126 w 162"/>
                <a:gd name="T17" fmla="*/ 61 h 319"/>
                <a:gd name="T18" fmla="*/ 121 w 162"/>
                <a:gd name="T19" fmla="*/ 59 h 319"/>
                <a:gd name="T20" fmla="*/ 121 w 162"/>
                <a:gd name="T21" fmla="*/ 85 h 319"/>
                <a:gd name="T22" fmla="*/ 125 w 162"/>
                <a:gd name="T23" fmla="*/ 75 h 319"/>
                <a:gd name="T24" fmla="*/ 123 w 162"/>
                <a:gd name="T25" fmla="*/ 66 h 319"/>
                <a:gd name="T26" fmla="*/ 139 w 162"/>
                <a:gd name="T27" fmla="*/ 72 h 319"/>
                <a:gd name="T28" fmla="*/ 144 w 162"/>
                <a:gd name="T29" fmla="*/ 83 h 319"/>
                <a:gd name="T30" fmla="*/ 125 w 162"/>
                <a:gd name="T31" fmla="*/ 132 h 319"/>
                <a:gd name="T32" fmla="*/ 121 w 162"/>
                <a:gd name="T33" fmla="*/ 136 h 319"/>
                <a:gd name="T34" fmla="*/ 121 w 162"/>
                <a:gd name="T35" fmla="*/ 144 h 319"/>
                <a:gd name="T36" fmla="*/ 66 w 162"/>
                <a:gd name="T37" fmla="*/ 284 h 319"/>
                <a:gd name="T38" fmla="*/ 121 w 162"/>
                <a:gd name="T39" fmla="*/ 144 h 319"/>
                <a:gd name="T40" fmla="*/ 121 w 162"/>
                <a:gd name="T41" fmla="*/ 144 h 319"/>
                <a:gd name="T42" fmla="*/ 121 w 162"/>
                <a:gd name="T43" fmla="*/ 136 h 319"/>
                <a:gd name="T44" fmla="*/ 114 w 162"/>
                <a:gd name="T45" fmla="*/ 137 h 319"/>
                <a:gd name="T46" fmla="*/ 98 w 162"/>
                <a:gd name="T47" fmla="*/ 130 h 319"/>
                <a:gd name="T48" fmla="*/ 98 w 162"/>
                <a:gd name="T49" fmla="*/ 130 h 319"/>
                <a:gd name="T50" fmla="*/ 106 w 162"/>
                <a:gd name="T51" fmla="*/ 125 h 319"/>
                <a:gd name="T52" fmla="*/ 121 w 162"/>
                <a:gd name="T53" fmla="*/ 85 h 319"/>
                <a:gd name="T54" fmla="*/ 121 w 162"/>
                <a:gd name="T55" fmla="*/ 59 h 319"/>
                <a:gd name="T56" fmla="*/ 85 w 162"/>
                <a:gd name="T57" fmla="*/ 45 h 319"/>
                <a:gd name="T58" fmla="*/ 74 w 162"/>
                <a:gd name="T59" fmla="*/ 51 h 319"/>
                <a:gd name="T60" fmla="*/ 52 w 162"/>
                <a:gd name="T61" fmla="*/ 108 h 319"/>
                <a:gd name="T62" fmla="*/ 54 w 162"/>
                <a:gd name="T63" fmla="*/ 118 h 319"/>
                <a:gd name="T64" fmla="*/ 35 w 162"/>
                <a:gd name="T65" fmla="*/ 168 h 319"/>
                <a:gd name="T66" fmla="*/ 35 w 162"/>
                <a:gd name="T67" fmla="*/ 256 h 319"/>
                <a:gd name="T68" fmla="*/ 39 w 162"/>
                <a:gd name="T69" fmla="*/ 257 h 319"/>
                <a:gd name="T70" fmla="*/ 45 w 162"/>
                <a:gd name="T71" fmla="*/ 268 h 319"/>
                <a:gd name="T72" fmla="*/ 58 w 162"/>
                <a:gd name="T73" fmla="*/ 264 h 319"/>
                <a:gd name="T74" fmla="*/ 64 w 162"/>
                <a:gd name="T75" fmla="*/ 278 h 319"/>
                <a:gd name="T76" fmla="*/ 63 w 162"/>
                <a:gd name="T77" fmla="*/ 281 h 319"/>
                <a:gd name="T78" fmla="*/ 35 w 162"/>
                <a:gd name="T79" fmla="*/ 300 h 319"/>
                <a:gd name="T80" fmla="*/ 35 w 162"/>
                <a:gd name="T81" fmla="*/ 306 h 319"/>
                <a:gd name="T82" fmla="*/ 66 w 162"/>
                <a:gd name="T83" fmla="*/ 284 h 319"/>
                <a:gd name="T84" fmla="*/ 121 w 162"/>
                <a:gd name="T85" fmla="*/ 1 h 319"/>
                <a:gd name="T86" fmla="*/ 121 w 162"/>
                <a:gd name="T87" fmla="*/ 58 h 319"/>
                <a:gd name="T88" fmla="*/ 88 w 162"/>
                <a:gd name="T89" fmla="*/ 36 h 319"/>
                <a:gd name="T90" fmla="*/ 94 w 162"/>
                <a:gd name="T91" fmla="*/ 22 h 319"/>
                <a:gd name="T92" fmla="*/ 121 w 162"/>
                <a:gd name="T93" fmla="*/ 1 h 319"/>
                <a:gd name="T94" fmla="*/ 35 w 162"/>
                <a:gd name="T95" fmla="*/ 168 h 319"/>
                <a:gd name="T96" fmla="*/ 0 w 162"/>
                <a:gd name="T97" fmla="*/ 258 h 319"/>
                <a:gd name="T98" fmla="*/ 15 w 162"/>
                <a:gd name="T99" fmla="*/ 319 h 319"/>
                <a:gd name="T100" fmla="*/ 35 w 162"/>
                <a:gd name="T101" fmla="*/ 306 h 319"/>
                <a:gd name="T102" fmla="*/ 35 w 162"/>
                <a:gd name="T103" fmla="*/ 300 h 319"/>
                <a:gd name="T104" fmla="*/ 33 w 162"/>
                <a:gd name="T105" fmla="*/ 301 h 319"/>
                <a:gd name="T106" fmla="*/ 13 w 162"/>
                <a:gd name="T107" fmla="*/ 294 h 319"/>
                <a:gd name="T108" fmla="*/ 5 w 162"/>
                <a:gd name="T109" fmla="*/ 259 h 319"/>
                <a:gd name="T110" fmla="*/ 5 w 162"/>
                <a:gd name="T111" fmla="*/ 259 h 319"/>
                <a:gd name="T112" fmla="*/ 6 w 162"/>
                <a:gd name="T113" fmla="*/ 256 h 319"/>
                <a:gd name="T114" fmla="*/ 19 w 162"/>
                <a:gd name="T115" fmla="*/ 250 h 319"/>
                <a:gd name="T116" fmla="*/ 26 w 162"/>
                <a:gd name="T117" fmla="*/ 261 h 319"/>
                <a:gd name="T118" fmla="*/ 35 w 162"/>
                <a:gd name="T119" fmla="*/ 256 h 319"/>
                <a:gd name="T120" fmla="*/ 35 w 162"/>
                <a:gd name="T121" fmla="*/ 168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62" h="319">
                  <a:moveTo>
                    <a:pt x="121" y="144"/>
                  </a:moveTo>
                  <a:cubicBezTo>
                    <a:pt x="124" y="143"/>
                    <a:pt x="127" y="141"/>
                    <a:pt x="128" y="138"/>
                  </a:cubicBezTo>
                  <a:cubicBezTo>
                    <a:pt x="150" y="80"/>
                    <a:pt x="150" y="80"/>
                    <a:pt x="150" y="80"/>
                  </a:cubicBezTo>
                  <a:cubicBezTo>
                    <a:pt x="152" y="76"/>
                    <a:pt x="150" y="71"/>
                    <a:pt x="147" y="69"/>
                  </a:cubicBezTo>
                  <a:cubicBezTo>
                    <a:pt x="156" y="46"/>
                    <a:pt x="156" y="46"/>
                    <a:pt x="156" y="46"/>
                  </a:cubicBezTo>
                  <a:cubicBezTo>
                    <a:pt x="162" y="29"/>
                    <a:pt x="154" y="9"/>
                    <a:pt x="137" y="3"/>
                  </a:cubicBezTo>
                  <a:cubicBezTo>
                    <a:pt x="132" y="1"/>
                    <a:pt x="126" y="0"/>
                    <a:pt x="121" y="1"/>
                  </a:cubicBezTo>
                  <a:cubicBezTo>
                    <a:pt x="121" y="58"/>
                    <a:pt x="121" y="58"/>
                    <a:pt x="121" y="58"/>
                  </a:cubicBezTo>
                  <a:cubicBezTo>
                    <a:pt x="126" y="61"/>
                    <a:pt x="126" y="61"/>
                    <a:pt x="126" y="61"/>
                  </a:cubicBezTo>
                  <a:cubicBezTo>
                    <a:pt x="121" y="59"/>
                    <a:pt x="121" y="59"/>
                    <a:pt x="121" y="59"/>
                  </a:cubicBezTo>
                  <a:cubicBezTo>
                    <a:pt x="121" y="85"/>
                    <a:pt x="121" y="85"/>
                    <a:pt x="121" y="85"/>
                  </a:cubicBezTo>
                  <a:cubicBezTo>
                    <a:pt x="125" y="75"/>
                    <a:pt x="125" y="75"/>
                    <a:pt x="125" y="75"/>
                  </a:cubicBezTo>
                  <a:cubicBezTo>
                    <a:pt x="126" y="72"/>
                    <a:pt x="126" y="68"/>
                    <a:pt x="123" y="66"/>
                  </a:cubicBezTo>
                  <a:cubicBezTo>
                    <a:pt x="139" y="72"/>
                    <a:pt x="139" y="72"/>
                    <a:pt x="139" y="72"/>
                  </a:cubicBezTo>
                  <a:cubicBezTo>
                    <a:pt x="143" y="73"/>
                    <a:pt x="146" y="78"/>
                    <a:pt x="144" y="83"/>
                  </a:cubicBezTo>
                  <a:cubicBezTo>
                    <a:pt x="125" y="132"/>
                    <a:pt x="125" y="132"/>
                    <a:pt x="125" y="132"/>
                  </a:cubicBezTo>
                  <a:cubicBezTo>
                    <a:pt x="124" y="134"/>
                    <a:pt x="123" y="135"/>
                    <a:pt x="121" y="136"/>
                  </a:cubicBezTo>
                  <a:lnTo>
                    <a:pt x="121" y="144"/>
                  </a:lnTo>
                  <a:close/>
                  <a:moveTo>
                    <a:pt x="66" y="284"/>
                  </a:moveTo>
                  <a:cubicBezTo>
                    <a:pt x="121" y="144"/>
                    <a:pt x="121" y="144"/>
                    <a:pt x="121" y="144"/>
                  </a:cubicBezTo>
                  <a:cubicBezTo>
                    <a:pt x="121" y="144"/>
                    <a:pt x="121" y="144"/>
                    <a:pt x="121" y="144"/>
                  </a:cubicBezTo>
                  <a:cubicBezTo>
                    <a:pt x="121" y="136"/>
                    <a:pt x="121" y="136"/>
                    <a:pt x="121" y="136"/>
                  </a:cubicBezTo>
                  <a:cubicBezTo>
                    <a:pt x="119" y="137"/>
                    <a:pt x="117" y="137"/>
                    <a:pt x="114" y="137"/>
                  </a:cubicBezTo>
                  <a:cubicBezTo>
                    <a:pt x="98" y="130"/>
                    <a:pt x="98" y="130"/>
                    <a:pt x="98" y="130"/>
                  </a:cubicBezTo>
                  <a:cubicBezTo>
                    <a:pt x="98" y="130"/>
                    <a:pt x="98" y="130"/>
                    <a:pt x="98" y="130"/>
                  </a:cubicBezTo>
                  <a:cubicBezTo>
                    <a:pt x="102" y="130"/>
                    <a:pt x="105" y="128"/>
                    <a:pt x="106" y="125"/>
                  </a:cubicBezTo>
                  <a:cubicBezTo>
                    <a:pt x="121" y="85"/>
                    <a:pt x="121" y="85"/>
                    <a:pt x="121" y="85"/>
                  </a:cubicBezTo>
                  <a:cubicBezTo>
                    <a:pt x="121" y="59"/>
                    <a:pt x="121" y="59"/>
                    <a:pt x="121" y="59"/>
                  </a:cubicBezTo>
                  <a:cubicBezTo>
                    <a:pt x="85" y="45"/>
                    <a:pt x="85" y="45"/>
                    <a:pt x="85" y="45"/>
                  </a:cubicBezTo>
                  <a:cubicBezTo>
                    <a:pt x="80" y="44"/>
                    <a:pt x="76" y="47"/>
                    <a:pt x="74" y="51"/>
                  </a:cubicBezTo>
                  <a:cubicBezTo>
                    <a:pt x="52" y="108"/>
                    <a:pt x="52" y="108"/>
                    <a:pt x="52" y="108"/>
                  </a:cubicBezTo>
                  <a:cubicBezTo>
                    <a:pt x="51" y="112"/>
                    <a:pt x="52" y="115"/>
                    <a:pt x="54" y="118"/>
                  </a:cubicBezTo>
                  <a:cubicBezTo>
                    <a:pt x="35" y="168"/>
                    <a:pt x="35" y="168"/>
                    <a:pt x="35" y="168"/>
                  </a:cubicBezTo>
                  <a:cubicBezTo>
                    <a:pt x="35" y="256"/>
                    <a:pt x="35" y="256"/>
                    <a:pt x="35" y="256"/>
                  </a:cubicBezTo>
                  <a:cubicBezTo>
                    <a:pt x="36" y="256"/>
                    <a:pt x="37" y="257"/>
                    <a:pt x="39" y="257"/>
                  </a:cubicBezTo>
                  <a:cubicBezTo>
                    <a:pt x="43" y="259"/>
                    <a:pt x="46" y="264"/>
                    <a:pt x="45" y="268"/>
                  </a:cubicBezTo>
                  <a:cubicBezTo>
                    <a:pt x="48" y="264"/>
                    <a:pt x="53" y="263"/>
                    <a:pt x="58" y="264"/>
                  </a:cubicBezTo>
                  <a:cubicBezTo>
                    <a:pt x="63" y="267"/>
                    <a:pt x="66" y="273"/>
                    <a:pt x="64" y="278"/>
                  </a:cubicBezTo>
                  <a:cubicBezTo>
                    <a:pt x="63" y="281"/>
                    <a:pt x="63" y="281"/>
                    <a:pt x="63" y="281"/>
                  </a:cubicBezTo>
                  <a:cubicBezTo>
                    <a:pt x="35" y="300"/>
                    <a:pt x="35" y="300"/>
                    <a:pt x="35" y="300"/>
                  </a:cubicBezTo>
                  <a:cubicBezTo>
                    <a:pt x="35" y="306"/>
                    <a:pt x="35" y="306"/>
                    <a:pt x="35" y="306"/>
                  </a:cubicBezTo>
                  <a:cubicBezTo>
                    <a:pt x="66" y="284"/>
                    <a:pt x="66" y="284"/>
                    <a:pt x="66" y="284"/>
                  </a:cubicBezTo>
                  <a:close/>
                  <a:moveTo>
                    <a:pt x="121" y="1"/>
                  </a:moveTo>
                  <a:cubicBezTo>
                    <a:pt x="121" y="58"/>
                    <a:pt x="121" y="58"/>
                    <a:pt x="121" y="58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94" y="22"/>
                    <a:pt x="94" y="22"/>
                    <a:pt x="94" y="22"/>
                  </a:cubicBezTo>
                  <a:cubicBezTo>
                    <a:pt x="98" y="10"/>
                    <a:pt x="109" y="2"/>
                    <a:pt x="121" y="1"/>
                  </a:cubicBezTo>
                  <a:close/>
                  <a:moveTo>
                    <a:pt x="35" y="168"/>
                  </a:moveTo>
                  <a:cubicBezTo>
                    <a:pt x="0" y="258"/>
                    <a:pt x="0" y="258"/>
                    <a:pt x="0" y="258"/>
                  </a:cubicBezTo>
                  <a:cubicBezTo>
                    <a:pt x="15" y="319"/>
                    <a:pt x="15" y="319"/>
                    <a:pt x="15" y="319"/>
                  </a:cubicBezTo>
                  <a:cubicBezTo>
                    <a:pt x="35" y="306"/>
                    <a:pt x="35" y="306"/>
                    <a:pt x="35" y="306"/>
                  </a:cubicBezTo>
                  <a:cubicBezTo>
                    <a:pt x="35" y="300"/>
                    <a:pt x="35" y="300"/>
                    <a:pt x="35" y="300"/>
                  </a:cubicBezTo>
                  <a:cubicBezTo>
                    <a:pt x="33" y="301"/>
                    <a:pt x="33" y="301"/>
                    <a:pt x="33" y="301"/>
                  </a:cubicBezTo>
                  <a:cubicBezTo>
                    <a:pt x="13" y="294"/>
                    <a:pt x="13" y="294"/>
                    <a:pt x="13" y="294"/>
                  </a:cubicBezTo>
                  <a:cubicBezTo>
                    <a:pt x="5" y="259"/>
                    <a:pt x="5" y="259"/>
                    <a:pt x="5" y="259"/>
                  </a:cubicBezTo>
                  <a:cubicBezTo>
                    <a:pt x="5" y="259"/>
                    <a:pt x="5" y="259"/>
                    <a:pt x="5" y="259"/>
                  </a:cubicBezTo>
                  <a:cubicBezTo>
                    <a:pt x="6" y="256"/>
                    <a:pt x="6" y="256"/>
                    <a:pt x="6" y="256"/>
                  </a:cubicBezTo>
                  <a:cubicBezTo>
                    <a:pt x="8" y="250"/>
                    <a:pt x="14" y="248"/>
                    <a:pt x="19" y="250"/>
                  </a:cubicBezTo>
                  <a:cubicBezTo>
                    <a:pt x="24" y="251"/>
                    <a:pt x="27" y="256"/>
                    <a:pt x="26" y="261"/>
                  </a:cubicBezTo>
                  <a:cubicBezTo>
                    <a:pt x="28" y="258"/>
                    <a:pt x="31" y="256"/>
                    <a:pt x="35" y="256"/>
                  </a:cubicBezTo>
                  <a:lnTo>
                    <a:pt x="35" y="168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41" name="Freeform 48"/>
            <p:cNvSpPr>
              <a:spLocks noEditPoints="1"/>
            </p:cNvSpPr>
            <p:nvPr/>
          </p:nvSpPr>
          <p:spPr bwMode="auto">
            <a:xfrm>
              <a:off x="6172310" y="3586732"/>
              <a:ext cx="434579" cy="434579"/>
            </a:xfrm>
            <a:custGeom>
              <a:avLst/>
              <a:gdLst>
                <a:gd name="T0" fmla="*/ 133 w 266"/>
                <a:gd name="T1" fmla="*/ 0 h 266"/>
                <a:gd name="T2" fmla="*/ 133 w 266"/>
                <a:gd name="T3" fmla="*/ 0 h 266"/>
                <a:gd name="T4" fmla="*/ 133 w 266"/>
                <a:gd name="T5" fmla="*/ 35 h 266"/>
                <a:gd name="T6" fmla="*/ 150 w 266"/>
                <a:gd name="T7" fmla="*/ 24 h 266"/>
                <a:gd name="T8" fmla="*/ 242 w 266"/>
                <a:gd name="T9" fmla="*/ 117 h 266"/>
                <a:gd name="T10" fmla="*/ 231 w 266"/>
                <a:gd name="T11" fmla="*/ 133 h 266"/>
                <a:gd name="T12" fmla="*/ 242 w 266"/>
                <a:gd name="T13" fmla="*/ 149 h 266"/>
                <a:gd name="T14" fmla="*/ 150 w 266"/>
                <a:gd name="T15" fmla="*/ 242 h 266"/>
                <a:gd name="T16" fmla="*/ 150 w 266"/>
                <a:gd name="T17" fmla="*/ 242 h 266"/>
                <a:gd name="T18" fmla="*/ 133 w 266"/>
                <a:gd name="T19" fmla="*/ 231 h 266"/>
                <a:gd name="T20" fmla="*/ 133 w 266"/>
                <a:gd name="T21" fmla="*/ 266 h 266"/>
                <a:gd name="T22" fmla="*/ 133 w 266"/>
                <a:gd name="T23" fmla="*/ 266 h 266"/>
                <a:gd name="T24" fmla="*/ 266 w 266"/>
                <a:gd name="T25" fmla="*/ 133 h 266"/>
                <a:gd name="T26" fmla="*/ 133 w 266"/>
                <a:gd name="T27" fmla="*/ 0 h 266"/>
                <a:gd name="T28" fmla="*/ 133 w 266"/>
                <a:gd name="T29" fmla="*/ 0 h 266"/>
                <a:gd name="T30" fmla="*/ 133 w 266"/>
                <a:gd name="T31" fmla="*/ 0 h 266"/>
                <a:gd name="T32" fmla="*/ 0 w 266"/>
                <a:gd name="T33" fmla="*/ 133 h 266"/>
                <a:gd name="T34" fmla="*/ 133 w 266"/>
                <a:gd name="T35" fmla="*/ 266 h 266"/>
                <a:gd name="T36" fmla="*/ 133 w 266"/>
                <a:gd name="T37" fmla="*/ 266 h 266"/>
                <a:gd name="T38" fmla="*/ 133 w 266"/>
                <a:gd name="T39" fmla="*/ 231 h 266"/>
                <a:gd name="T40" fmla="*/ 133 w 266"/>
                <a:gd name="T41" fmla="*/ 231 h 266"/>
                <a:gd name="T42" fmla="*/ 117 w 266"/>
                <a:gd name="T43" fmla="*/ 242 h 266"/>
                <a:gd name="T44" fmla="*/ 24 w 266"/>
                <a:gd name="T45" fmla="*/ 149 h 266"/>
                <a:gd name="T46" fmla="*/ 35 w 266"/>
                <a:gd name="T47" fmla="*/ 133 h 266"/>
                <a:gd name="T48" fmla="*/ 24 w 266"/>
                <a:gd name="T49" fmla="*/ 117 h 266"/>
                <a:gd name="T50" fmla="*/ 117 w 266"/>
                <a:gd name="T51" fmla="*/ 24 h 266"/>
                <a:gd name="T52" fmla="*/ 133 w 266"/>
                <a:gd name="T53" fmla="*/ 35 h 266"/>
                <a:gd name="T54" fmla="*/ 133 w 266"/>
                <a:gd name="T55" fmla="*/ 35 h 266"/>
                <a:gd name="T56" fmla="*/ 133 w 266"/>
                <a:gd name="T57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66" h="266">
                  <a:moveTo>
                    <a:pt x="133" y="0"/>
                  </a:moveTo>
                  <a:cubicBezTo>
                    <a:pt x="133" y="0"/>
                    <a:pt x="133" y="0"/>
                    <a:pt x="133" y="0"/>
                  </a:cubicBezTo>
                  <a:cubicBezTo>
                    <a:pt x="133" y="35"/>
                    <a:pt x="133" y="35"/>
                    <a:pt x="133" y="35"/>
                  </a:cubicBezTo>
                  <a:cubicBezTo>
                    <a:pt x="141" y="35"/>
                    <a:pt x="147" y="30"/>
                    <a:pt x="150" y="24"/>
                  </a:cubicBezTo>
                  <a:cubicBezTo>
                    <a:pt x="197" y="31"/>
                    <a:pt x="235" y="69"/>
                    <a:pt x="242" y="117"/>
                  </a:cubicBezTo>
                  <a:cubicBezTo>
                    <a:pt x="236" y="119"/>
                    <a:pt x="231" y="125"/>
                    <a:pt x="231" y="133"/>
                  </a:cubicBezTo>
                  <a:cubicBezTo>
                    <a:pt x="231" y="140"/>
                    <a:pt x="236" y="147"/>
                    <a:pt x="242" y="149"/>
                  </a:cubicBezTo>
                  <a:cubicBezTo>
                    <a:pt x="235" y="197"/>
                    <a:pt x="197" y="235"/>
                    <a:pt x="150" y="242"/>
                  </a:cubicBezTo>
                  <a:cubicBezTo>
                    <a:pt x="150" y="242"/>
                    <a:pt x="150" y="242"/>
                    <a:pt x="150" y="242"/>
                  </a:cubicBezTo>
                  <a:cubicBezTo>
                    <a:pt x="147" y="236"/>
                    <a:pt x="141" y="231"/>
                    <a:pt x="133" y="231"/>
                  </a:cubicBezTo>
                  <a:cubicBezTo>
                    <a:pt x="133" y="266"/>
                    <a:pt x="133" y="266"/>
                    <a:pt x="133" y="266"/>
                  </a:cubicBezTo>
                  <a:cubicBezTo>
                    <a:pt x="133" y="266"/>
                    <a:pt x="133" y="266"/>
                    <a:pt x="133" y="266"/>
                  </a:cubicBezTo>
                  <a:cubicBezTo>
                    <a:pt x="207" y="266"/>
                    <a:pt x="266" y="206"/>
                    <a:pt x="266" y="133"/>
                  </a:cubicBezTo>
                  <a:cubicBezTo>
                    <a:pt x="266" y="59"/>
                    <a:pt x="207" y="0"/>
                    <a:pt x="133" y="0"/>
                  </a:cubicBezTo>
                  <a:close/>
                  <a:moveTo>
                    <a:pt x="133" y="0"/>
                  </a:moveTo>
                  <a:cubicBezTo>
                    <a:pt x="133" y="0"/>
                    <a:pt x="133" y="0"/>
                    <a:pt x="133" y="0"/>
                  </a:cubicBezTo>
                  <a:cubicBezTo>
                    <a:pt x="60" y="0"/>
                    <a:pt x="0" y="59"/>
                    <a:pt x="0" y="133"/>
                  </a:cubicBezTo>
                  <a:cubicBezTo>
                    <a:pt x="0" y="206"/>
                    <a:pt x="60" y="266"/>
                    <a:pt x="133" y="266"/>
                  </a:cubicBezTo>
                  <a:cubicBezTo>
                    <a:pt x="133" y="266"/>
                    <a:pt x="133" y="266"/>
                    <a:pt x="133" y="266"/>
                  </a:cubicBezTo>
                  <a:cubicBezTo>
                    <a:pt x="133" y="231"/>
                    <a:pt x="133" y="231"/>
                    <a:pt x="133" y="231"/>
                  </a:cubicBezTo>
                  <a:cubicBezTo>
                    <a:pt x="133" y="231"/>
                    <a:pt x="133" y="231"/>
                    <a:pt x="133" y="231"/>
                  </a:cubicBezTo>
                  <a:cubicBezTo>
                    <a:pt x="126" y="231"/>
                    <a:pt x="120" y="236"/>
                    <a:pt x="117" y="242"/>
                  </a:cubicBezTo>
                  <a:cubicBezTo>
                    <a:pt x="69" y="235"/>
                    <a:pt x="31" y="197"/>
                    <a:pt x="24" y="149"/>
                  </a:cubicBezTo>
                  <a:cubicBezTo>
                    <a:pt x="31" y="147"/>
                    <a:pt x="35" y="140"/>
                    <a:pt x="35" y="133"/>
                  </a:cubicBezTo>
                  <a:cubicBezTo>
                    <a:pt x="35" y="125"/>
                    <a:pt x="31" y="119"/>
                    <a:pt x="24" y="117"/>
                  </a:cubicBezTo>
                  <a:cubicBezTo>
                    <a:pt x="31" y="69"/>
                    <a:pt x="69" y="31"/>
                    <a:pt x="117" y="24"/>
                  </a:cubicBezTo>
                  <a:cubicBezTo>
                    <a:pt x="120" y="30"/>
                    <a:pt x="126" y="35"/>
                    <a:pt x="133" y="35"/>
                  </a:cubicBezTo>
                  <a:cubicBezTo>
                    <a:pt x="133" y="35"/>
                    <a:pt x="133" y="35"/>
                    <a:pt x="133" y="35"/>
                  </a:cubicBezTo>
                  <a:lnTo>
                    <a:pt x="133" y="0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42" name="Freeform 49"/>
            <p:cNvSpPr/>
            <p:nvPr/>
          </p:nvSpPr>
          <p:spPr bwMode="auto">
            <a:xfrm>
              <a:off x="6252082" y="3724845"/>
              <a:ext cx="216694" cy="114300"/>
            </a:xfrm>
            <a:custGeom>
              <a:avLst/>
              <a:gdLst>
                <a:gd name="T0" fmla="*/ 124 w 133"/>
                <a:gd name="T1" fmla="*/ 0 h 70"/>
                <a:gd name="T2" fmla="*/ 93 w 133"/>
                <a:gd name="T3" fmla="*/ 30 h 70"/>
                <a:gd name="T4" fmla="*/ 84 w 133"/>
                <a:gd name="T5" fmla="*/ 28 h 70"/>
                <a:gd name="T6" fmla="*/ 65 w 133"/>
                <a:gd name="T7" fmla="*/ 42 h 70"/>
                <a:gd name="T8" fmla="*/ 0 w 133"/>
                <a:gd name="T9" fmla="*/ 42 h 70"/>
                <a:gd name="T10" fmla="*/ 0 w 133"/>
                <a:gd name="T11" fmla="*/ 56 h 70"/>
                <a:gd name="T12" fmla="*/ 65 w 133"/>
                <a:gd name="T13" fmla="*/ 56 h 70"/>
                <a:gd name="T14" fmla="*/ 84 w 133"/>
                <a:gd name="T15" fmla="*/ 70 h 70"/>
                <a:gd name="T16" fmla="*/ 105 w 133"/>
                <a:gd name="T17" fmla="*/ 49 h 70"/>
                <a:gd name="T18" fmla="*/ 103 w 133"/>
                <a:gd name="T19" fmla="*/ 40 h 70"/>
                <a:gd name="T20" fmla="*/ 133 w 133"/>
                <a:gd name="T21" fmla="*/ 9 h 70"/>
                <a:gd name="T22" fmla="*/ 124 w 133"/>
                <a:gd name="T23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3" h="70">
                  <a:moveTo>
                    <a:pt x="124" y="0"/>
                  </a:moveTo>
                  <a:cubicBezTo>
                    <a:pt x="93" y="30"/>
                    <a:pt x="93" y="30"/>
                    <a:pt x="93" y="30"/>
                  </a:cubicBezTo>
                  <a:cubicBezTo>
                    <a:pt x="91" y="29"/>
                    <a:pt x="88" y="28"/>
                    <a:pt x="84" y="28"/>
                  </a:cubicBezTo>
                  <a:cubicBezTo>
                    <a:pt x="75" y="28"/>
                    <a:pt x="67" y="34"/>
                    <a:pt x="65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65" y="56"/>
                    <a:pt x="65" y="56"/>
                    <a:pt x="65" y="56"/>
                  </a:cubicBezTo>
                  <a:cubicBezTo>
                    <a:pt x="67" y="64"/>
                    <a:pt x="75" y="70"/>
                    <a:pt x="84" y="70"/>
                  </a:cubicBezTo>
                  <a:cubicBezTo>
                    <a:pt x="96" y="70"/>
                    <a:pt x="105" y="60"/>
                    <a:pt x="105" y="49"/>
                  </a:cubicBezTo>
                  <a:cubicBezTo>
                    <a:pt x="105" y="46"/>
                    <a:pt x="104" y="43"/>
                    <a:pt x="103" y="40"/>
                  </a:cubicBezTo>
                  <a:cubicBezTo>
                    <a:pt x="133" y="9"/>
                    <a:pt x="133" y="9"/>
                    <a:pt x="133" y="9"/>
                  </a:cubicBezTo>
                  <a:lnTo>
                    <a:pt x="124" y="0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grpSp>
          <p:nvGrpSpPr>
            <p:cNvPr id="43" name="Group 298"/>
            <p:cNvGrpSpPr/>
            <p:nvPr/>
          </p:nvGrpSpPr>
          <p:grpSpPr>
            <a:xfrm>
              <a:off x="6346141" y="4146326"/>
              <a:ext cx="340519" cy="323850"/>
              <a:chOff x="8505825" y="3605213"/>
              <a:chExt cx="454025" cy="431800"/>
            </a:xfrm>
            <a:grpFill/>
          </p:grpSpPr>
          <p:sp>
            <p:nvSpPr>
              <p:cNvPr id="91" name="Freeform 50"/>
              <p:cNvSpPr/>
              <p:nvPr/>
            </p:nvSpPr>
            <p:spPr bwMode="auto">
              <a:xfrm>
                <a:off x="8505825" y="3694113"/>
                <a:ext cx="454025" cy="342900"/>
              </a:xfrm>
              <a:custGeom>
                <a:avLst/>
                <a:gdLst>
                  <a:gd name="T0" fmla="*/ 146 w 208"/>
                  <a:gd name="T1" fmla="*/ 0 h 157"/>
                  <a:gd name="T2" fmla="*/ 104 w 208"/>
                  <a:gd name="T3" fmla="*/ 15 h 157"/>
                  <a:gd name="T4" fmla="*/ 62 w 208"/>
                  <a:gd name="T5" fmla="*/ 0 h 157"/>
                  <a:gd name="T6" fmla="*/ 0 w 208"/>
                  <a:gd name="T7" fmla="*/ 60 h 157"/>
                  <a:gd name="T8" fmla="*/ 107 w 208"/>
                  <a:gd name="T9" fmla="*/ 157 h 157"/>
                  <a:gd name="T10" fmla="*/ 208 w 208"/>
                  <a:gd name="T11" fmla="*/ 60 h 157"/>
                  <a:gd name="T12" fmla="*/ 146 w 208"/>
                  <a:gd name="T13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8" h="157">
                    <a:moveTo>
                      <a:pt x="146" y="0"/>
                    </a:moveTo>
                    <a:cubicBezTo>
                      <a:pt x="130" y="0"/>
                      <a:pt x="115" y="6"/>
                      <a:pt x="104" y="15"/>
                    </a:cubicBezTo>
                    <a:cubicBezTo>
                      <a:pt x="93" y="6"/>
                      <a:pt x="78" y="0"/>
                      <a:pt x="62" y="0"/>
                    </a:cubicBezTo>
                    <a:cubicBezTo>
                      <a:pt x="28" y="0"/>
                      <a:pt x="0" y="27"/>
                      <a:pt x="0" y="60"/>
                    </a:cubicBezTo>
                    <a:cubicBezTo>
                      <a:pt x="0" y="98"/>
                      <a:pt x="31" y="157"/>
                      <a:pt x="107" y="157"/>
                    </a:cubicBezTo>
                    <a:cubicBezTo>
                      <a:pt x="185" y="157"/>
                      <a:pt x="208" y="95"/>
                      <a:pt x="208" y="60"/>
                    </a:cubicBezTo>
                    <a:cubicBezTo>
                      <a:pt x="208" y="27"/>
                      <a:pt x="180" y="0"/>
                      <a:pt x="146" y="0"/>
                    </a:cubicBez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</p:spPr>
            <p:txBody>
              <a:bodyPr/>
              <a:lstStyle/>
              <a:p>
                <a:endParaRPr lang="id-ID">
                  <a:solidFill>
                    <a:schemeClr val="bg1"/>
                  </a:solidFill>
                </a:endParaRPr>
              </a:p>
            </p:txBody>
          </p:sp>
          <p:sp>
            <p:nvSpPr>
              <p:cNvPr id="92" name="Freeform 51"/>
              <p:cNvSpPr/>
              <p:nvPr/>
            </p:nvSpPr>
            <p:spPr bwMode="auto">
              <a:xfrm>
                <a:off x="8709025" y="3605213"/>
                <a:ext cx="123825" cy="157163"/>
              </a:xfrm>
              <a:custGeom>
                <a:avLst/>
                <a:gdLst>
                  <a:gd name="T0" fmla="*/ 12 w 57"/>
                  <a:gd name="T1" fmla="*/ 72 h 72"/>
                  <a:gd name="T2" fmla="*/ 27 w 57"/>
                  <a:gd name="T3" fmla="*/ 0 h 72"/>
                  <a:gd name="T4" fmla="*/ 57 w 57"/>
                  <a:gd name="T5" fmla="*/ 6 h 72"/>
                  <a:gd name="T6" fmla="*/ 12 w 57"/>
                  <a:gd name="T7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7" h="72">
                    <a:moveTo>
                      <a:pt x="12" y="72"/>
                    </a:moveTo>
                    <a:cubicBezTo>
                      <a:pt x="0" y="48"/>
                      <a:pt x="7" y="20"/>
                      <a:pt x="27" y="0"/>
                    </a:cubicBezTo>
                    <a:cubicBezTo>
                      <a:pt x="57" y="6"/>
                      <a:pt x="57" y="6"/>
                      <a:pt x="57" y="6"/>
                    </a:cubicBezTo>
                    <a:cubicBezTo>
                      <a:pt x="29" y="21"/>
                      <a:pt x="12" y="37"/>
                      <a:pt x="12" y="72"/>
                    </a:cubicBez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</p:spPr>
            <p:txBody>
              <a:bodyPr/>
              <a:lstStyle/>
              <a:p>
                <a:endParaRPr lang="id-ID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44" name="Freeform 52"/>
            <p:cNvSpPr/>
            <p:nvPr/>
          </p:nvSpPr>
          <p:spPr bwMode="auto">
            <a:xfrm>
              <a:off x="5296010" y="2218703"/>
              <a:ext cx="509588" cy="414338"/>
            </a:xfrm>
            <a:custGeom>
              <a:avLst/>
              <a:gdLst>
                <a:gd name="T0" fmla="*/ 312 w 312"/>
                <a:gd name="T1" fmla="*/ 86 h 253"/>
                <a:gd name="T2" fmla="*/ 305 w 312"/>
                <a:gd name="T3" fmla="*/ 75 h 253"/>
                <a:gd name="T4" fmla="*/ 79 w 312"/>
                <a:gd name="T5" fmla="*/ 226 h 253"/>
                <a:gd name="T6" fmla="*/ 28 w 312"/>
                <a:gd name="T7" fmla="*/ 214 h 253"/>
                <a:gd name="T8" fmla="*/ 35 w 312"/>
                <a:gd name="T9" fmla="*/ 162 h 253"/>
                <a:gd name="T10" fmla="*/ 262 w 312"/>
                <a:gd name="T11" fmla="*/ 11 h 253"/>
                <a:gd name="T12" fmla="*/ 254 w 312"/>
                <a:gd name="T13" fmla="*/ 0 h 253"/>
                <a:gd name="T14" fmla="*/ 26 w 312"/>
                <a:gd name="T15" fmla="*/ 153 h 253"/>
                <a:gd name="T16" fmla="*/ 15 w 312"/>
                <a:gd name="T17" fmla="*/ 222 h 253"/>
                <a:gd name="T18" fmla="*/ 83 w 312"/>
                <a:gd name="T19" fmla="*/ 239 h 253"/>
                <a:gd name="T20" fmla="*/ 312 w 312"/>
                <a:gd name="T21" fmla="*/ 8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2" h="253">
                  <a:moveTo>
                    <a:pt x="312" y="86"/>
                  </a:moveTo>
                  <a:cubicBezTo>
                    <a:pt x="305" y="75"/>
                    <a:pt x="305" y="75"/>
                    <a:pt x="305" y="75"/>
                  </a:cubicBezTo>
                  <a:cubicBezTo>
                    <a:pt x="79" y="226"/>
                    <a:pt x="79" y="226"/>
                    <a:pt x="79" y="226"/>
                  </a:cubicBezTo>
                  <a:cubicBezTo>
                    <a:pt x="63" y="237"/>
                    <a:pt x="40" y="231"/>
                    <a:pt x="28" y="214"/>
                  </a:cubicBezTo>
                  <a:cubicBezTo>
                    <a:pt x="16" y="196"/>
                    <a:pt x="19" y="173"/>
                    <a:pt x="35" y="162"/>
                  </a:cubicBezTo>
                  <a:cubicBezTo>
                    <a:pt x="262" y="11"/>
                    <a:pt x="262" y="11"/>
                    <a:pt x="262" y="11"/>
                  </a:cubicBezTo>
                  <a:cubicBezTo>
                    <a:pt x="254" y="0"/>
                    <a:pt x="254" y="0"/>
                    <a:pt x="254" y="0"/>
                  </a:cubicBezTo>
                  <a:cubicBezTo>
                    <a:pt x="26" y="153"/>
                    <a:pt x="26" y="153"/>
                    <a:pt x="26" y="153"/>
                  </a:cubicBezTo>
                  <a:cubicBezTo>
                    <a:pt x="4" y="167"/>
                    <a:pt x="0" y="198"/>
                    <a:pt x="15" y="222"/>
                  </a:cubicBezTo>
                  <a:cubicBezTo>
                    <a:pt x="31" y="246"/>
                    <a:pt x="62" y="253"/>
                    <a:pt x="83" y="239"/>
                  </a:cubicBezTo>
                  <a:lnTo>
                    <a:pt x="312" y="86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45" name="Freeform 53"/>
            <p:cNvSpPr/>
            <p:nvPr/>
          </p:nvSpPr>
          <p:spPr bwMode="auto">
            <a:xfrm>
              <a:off x="5682964" y="2196083"/>
              <a:ext cx="140494" cy="192881"/>
            </a:xfrm>
            <a:custGeom>
              <a:avLst/>
              <a:gdLst>
                <a:gd name="T0" fmla="*/ 80 w 86"/>
                <a:gd name="T1" fmla="*/ 115 h 118"/>
                <a:gd name="T2" fmla="*/ 68 w 86"/>
                <a:gd name="T3" fmla="*/ 113 h 118"/>
                <a:gd name="T4" fmla="*/ 3 w 86"/>
                <a:gd name="T5" fmla="*/ 16 h 118"/>
                <a:gd name="T6" fmla="*/ 6 w 86"/>
                <a:gd name="T7" fmla="*/ 3 h 118"/>
                <a:gd name="T8" fmla="*/ 19 w 86"/>
                <a:gd name="T9" fmla="*/ 6 h 118"/>
                <a:gd name="T10" fmla="*/ 83 w 86"/>
                <a:gd name="T11" fmla="*/ 102 h 118"/>
                <a:gd name="T12" fmla="*/ 80 w 86"/>
                <a:gd name="T13" fmla="*/ 115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18">
                  <a:moveTo>
                    <a:pt x="80" y="115"/>
                  </a:moveTo>
                  <a:cubicBezTo>
                    <a:pt x="76" y="118"/>
                    <a:pt x="70" y="117"/>
                    <a:pt x="68" y="113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0" y="12"/>
                    <a:pt x="1" y="6"/>
                    <a:pt x="6" y="3"/>
                  </a:cubicBezTo>
                  <a:cubicBezTo>
                    <a:pt x="10" y="0"/>
                    <a:pt x="16" y="2"/>
                    <a:pt x="19" y="6"/>
                  </a:cubicBezTo>
                  <a:cubicBezTo>
                    <a:pt x="83" y="102"/>
                    <a:pt x="83" y="102"/>
                    <a:pt x="83" y="102"/>
                  </a:cubicBezTo>
                  <a:cubicBezTo>
                    <a:pt x="86" y="107"/>
                    <a:pt x="85" y="112"/>
                    <a:pt x="80" y="115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46" name="Freeform 54"/>
            <p:cNvSpPr/>
            <p:nvPr/>
          </p:nvSpPr>
          <p:spPr bwMode="auto">
            <a:xfrm>
              <a:off x="5362685" y="2328241"/>
              <a:ext cx="385763" cy="252413"/>
            </a:xfrm>
            <a:custGeom>
              <a:avLst/>
              <a:gdLst>
                <a:gd name="T0" fmla="*/ 236 w 236"/>
                <a:gd name="T1" fmla="*/ 13 h 154"/>
                <a:gd name="T2" fmla="*/ 227 w 236"/>
                <a:gd name="T3" fmla="*/ 0 h 154"/>
                <a:gd name="T4" fmla="*/ 25 w 236"/>
                <a:gd name="T5" fmla="*/ 135 h 154"/>
                <a:gd name="T6" fmla="*/ 0 w 236"/>
                <a:gd name="T7" fmla="*/ 136 h 154"/>
                <a:gd name="T8" fmla="*/ 1 w 236"/>
                <a:gd name="T9" fmla="*/ 138 h 154"/>
                <a:gd name="T10" fmla="*/ 36 w 236"/>
                <a:gd name="T11" fmla="*/ 146 h 154"/>
                <a:gd name="T12" fmla="*/ 236 w 236"/>
                <a:gd name="T13" fmla="*/ 1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6" h="154">
                  <a:moveTo>
                    <a:pt x="236" y="13"/>
                  </a:moveTo>
                  <a:cubicBezTo>
                    <a:pt x="227" y="0"/>
                    <a:pt x="227" y="0"/>
                    <a:pt x="227" y="0"/>
                  </a:cubicBezTo>
                  <a:cubicBezTo>
                    <a:pt x="25" y="135"/>
                    <a:pt x="25" y="135"/>
                    <a:pt x="25" y="135"/>
                  </a:cubicBezTo>
                  <a:cubicBezTo>
                    <a:pt x="17" y="140"/>
                    <a:pt x="8" y="140"/>
                    <a:pt x="0" y="136"/>
                  </a:cubicBezTo>
                  <a:cubicBezTo>
                    <a:pt x="0" y="137"/>
                    <a:pt x="0" y="137"/>
                    <a:pt x="1" y="138"/>
                  </a:cubicBezTo>
                  <a:cubicBezTo>
                    <a:pt x="9" y="150"/>
                    <a:pt x="25" y="154"/>
                    <a:pt x="36" y="146"/>
                  </a:cubicBezTo>
                  <a:lnTo>
                    <a:pt x="236" y="13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47" name="Freeform 55"/>
            <p:cNvSpPr>
              <a:spLocks noEditPoints="1"/>
            </p:cNvSpPr>
            <p:nvPr/>
          </p:nvSpPr>
          <p:spPr bwMode="auto">
            <a:xfrm>
              <a:off x="5048360" y="2549697"/>
              <a:ext cx="222647" cy="390525"/>
            </a:xfrm>
            <a:custGeom>
              <a:avLst/>
              <a:gdLst>
                <a:gd name="T0" fmla="*/ 59 w 136"/>
                <a:gd name="T1" fmla="*/ 203 h 239"/>
                <a:gd name="T2" fmla="*/ 54 w 136"/>
                <a:gd name="T3" fmla="*/ 203 h 239"/>
                <a:gd name="T4" fmla="*/ 54 w 136"/>
                <a:gd name="T5" fmla="*/ 239 h 239"/>
                <a:gd name="T6" fmla="*/ 72 w 136"/>
                <a:gd name="T7" fmla="*/ 226 h 239"/>
                <a:gd name="T8" fmla="*/ 59 w 136"/>
                <a:gd name="T9" fmla="*/ 203 h 239"/>
                <a:gd name="T10" fmla="*/ 54 w 136"/>
                <a:gd name="T11" fmla="*/ 187 h 239"/>
                <a:gd name="T12" fmla="*/ 54 w 136"/>
                <a:gd name="T13" fmla="*/ 82 h 239"/>
                <a:gd name="T14" fmla="*/ 81 w 136"/>
                <a:gd name="T15" fmla="*/ 74 h 239"/>
                <a:gd name="T16" fmla="*/ 97 w 136"/>
                <a:gd name="T17" fmla="*/ 13 h 239"/>
                <a:gd name="T18" fmla="*/ 114 w 136"/>
                <a:gd name="T19" fmla="*/ 2 h 239"/>
                <a:gd name="T20" fmla="*/ 124 w 136"/>
                <a:gd name="T21" fmla="*/ 20 h 239"/>
                <a:gd name="T22" fmla="*/ 109 w 136"/>
                <a:gd name="T23" fmla="*/ 81 h 239"/>
                <a:gd name="T24" fmla="*/ 130 w 136"/>
                <a:gd name="T25" fmla="*/ 134 h 239"/>
                <a:gd name="T26" fmla="*/ 122 w 136"/>
                <a:gd name="T27" fmla="*/ 164 h 239"/>
                <a:gd name="T28" fmla="*/ 122 w 136"/>
                <a:gd name="T29" fmla="*/ 164 h 239"/>
                <a:gd name="T30" fmla="*/ 136 w 136"/>
                <a:gd name="T31" fmla="*/ 187 h 239"/>
                <a:gd name="T32" fmla="*/ 131 w 136"/>
                <a:gd name="T33" fmla="*/ 207 h 239"/>
                <a:gd name="T34" fmla="*/ 54 w 136"/>
                <a:gd name="T35" fmla="*/ 187 h 239"/>
                <a:gd name="T36" fmla="*/ 54 w 136"/>
                <a:gd name="T37" fmla="*/ 203 h 239"/>
                <a:gd name="T38" fmla="*/ 36 w 136"/>
                <a:gd name="T39" fmla="*/ 216 h 239"/>
                <a:gd name="T40" fmla="*/ 50 w 136"/>
                <a:gd name="T41" fmla="*/ 239 h 239"/>
                <a:gd name="T42" fmla="*/ 54 w 136"/>
                <a:gd name="T43" fmla="*/ 239 h 239"/>
                <a:gd name="T44" fmla="*/ 54 w 136"/>
                <a:gd name="T45" fmla="*/ 203 h 239"/>
                <a:gd name="T46" fmla="*/ 54 w 136"/>
                <a:gd name="T47" fmla="*/ 82 h 239"/>
                <a:gd name="T48" fmla="*/ 54 w 136"/>
                <a:gd name="T49" fmla="*/ 187 h 239"/>
                <a:gd name="T50" fmla="*/ 0 w 136"/>
                <a:gd name="T51" fmla="*/ 173 h 239"/>
                <a:gd name="T52" fmla="*/ 5 w 136"/>
                <a:gd name="T53" fmla="*/ 152 h 239"/>
                <a:gd name="T54" fmla="*/ 29 w 136"/>
                <a:gd name="T55" fmla="*/ 140 h 239"/>
                <a:gd name="T56" fmla="*/ 37 w 136"/>
                <a:gd name="T57" fmla="*/ 109 h 239"/>
                <a:gd name="T58" fmla="*/ 54 w 136"/>
                <a:gd name="T59" fmla="*/ 82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6" h="239">
                  <a:moveTo>
                    <a:pt x="59" y="203"/>
                  </a:moveTo>
                  <a:cubicBezTo>
                    <a:pt x="57" y="203"/>
                    <a:pt x="56" y="203"/>
                    <a:pt x="54" y="203"/>
                  </a:cubicBezTo>
                  <a:cubicBezTo>
                    <a:pt x="54" y="239"/>
                    <a:pt x="54" y="239"/>
                    <a:pt x="54" y="239"/>
                  </a:cubicBezTo>
                  <a:cubicBezTo>
                    <a:pt x="62" y="239"/>
                    <a:pt x="70" y="234"/>
                    <a:pt x="72" y="226"/>
                  </a:cubicBezTo>
                  <a:cubicBezTo>
                    <a:pt x="74" y="216"/>
                    <a:pt x="69" y="206"/>
                    <a:pt x="59" y="203"/>
                  </a:cubicBezTo>
                  <a:close/>
                  <a:moveTo>
                    <a:pt x="54" y="187"/>
                  </a:moveTo>
                  <a:cubicBezTo>
                    <a:pt x="54" y="82"/>
                    <a:pt x="54" y="82"/>
                    <a:pt x="54" y="82"/>
                  </a:cubicBezTo>
                  <a:cubicBezTo>
                    <a:pt x="62" y="76"/>
                    <a:pt x="71" y="74"/>
                    <a:pt x="81" y="74"/>
                  </a:cubicBezTo>
                  <a:cubicBezTo>
                    <a:pt x="97" y="13"/>
                    <a:pt x="97" y="13"/>
                    <a:pt x="97" y="13"/>
                  </a:cubicBezTo>
                  <a:cubicBezTo>
                    <a:pt x="99" y="5"/>
                    <a:pt x="107" y="0"/>
                    <a:pt x="114" y="2"/>
                  </a:cubicBezTo>
                  <a:cubicBezTo>
                    <a:pt x="122" y="4"/>
                    <a:pt x="126" y="12"/>
                    <a:pt x="124" y="20"/>
                  </a:cubicBezTo>
                  <a:cubicBezTo>
                    <a:pt x="109" y="81"/>
                    <a:pt x="109" y="81"/>
                    <a:pt x="109" y="81"/>
                  </a:cubicBezTo>
                  <a:cubicBezTo>
                    <a:pt x="125" y="90"/>
                    <a:pt x="136" y="109"/>
                    <a:pt x="130" y="134"/>
                  </a:cubicBezTo>
                  <a:cubicBezTo>
                    <a:pt x="130" y="134"/>
                    <a:pt x="125" y="154"/>
                    <a:pt x="122" y="164"/>
                  </a:cubicBezTo>
                  <a:cubicBezTo>
                    <a:pt x="122" y="164"/>
                    <a:pt x="122" y="164"/>
                    <a:pt x="122" y="164"/>
                  </a:cubicBezTo>
                  <a:cubicBezTo>
                    <a:pt x="118" y="178"/>
                    <a:pt x="136" y="187"/>
                    <a:pt x="136" y="187"/>
                  </a:cubicBezTo>
                  <a:cubicBezTo>
                    <a:pt x="131" y="207"/>
                    <a:pt x="131" y="207"/>
                    <a:pt x="131" y="207"/>
                  </a:cubicBezTo>
                  <a:lnTo>
                    <a:pt x="54" y="187"/>
                  </a:lnTo>
                  <a:close/>
                  <a:moveTo>
                    <a:pt x="54" y="203"/>
                  </a:moveTo>
                  <a:cubicBezTo>
                    <a:pt x="46" y="203"/>
                    <a:pt x="38" y="208"/>
                    <a:pt x="36" y="216"/>
                  </a:cubicBezTo>
                  <a:cubicBezTo>
                    <a:pt x="34" y="226"/>
                    <a:pt x="40" y="236"/>
                    <a:pt x="50" y="239"/>
                  </a:cubicBezTo>
                  <a:cubicBezTo>
                    <a:pt x="51" y="239"/>
                    <a:pt x="53" y="239"/>
                    <a:pt x="54" y="239"/>
                  </a:cubicBezTo>
                  <a:cubicBezTo>
                    <a:pt x="54" y="203"/>
                    <a:pt x="54" y="203"/>
                    <a:pt x="54" y="203"/>
                  </a:cubicBezTo>
                  <a:close/>
                  <a:moveTo>
                    <a:pt x="54" y="82"/>
                  </a:moveTo>
                  <a:cubicBezTo>
                    <a:pt x="54" y="187"/>
                    <a:pt x="54" y="187"/>
                    <a:pt x="54" y="187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2"/>
                    <a:pt x="25" y="154"/>
                    <a:pt x="29" y="140"/>
                  </a:cubicBezTo>
                  <a:cubicBezTo>
                    <a:pt x="32" y="128"/>
                    <a:pt x="37" y="109"/>
                    <a:pt x="37" y="109"/>
                  </a:cubicBezTo>
                  <a:cubicBezTo>
                    <a:pt x="40" y="97"/>
                    <a:pt x="46" y="88"/>
                    <a:pt x="54" y="82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48" name="Freeform 56"/>
            <p:cNvSpPr>
              <a:spLocks noEditPoints="1"/>
            </p:cNvSpPr>
            <p:nvPr/>
          </p:nvSpPr>
          <p:spPr bwMode="auto">
            <a:xfrm>
              <a:off x="4845954" y="3367657"/>
              <a:ext cx="416719" cy="453629"/>
            </a:xfrm>
            <a:custGeom>
              <a:avLst/>
              <a:gdLst>
                <a:gd name="T0" fmla="*/ 198 w 255"/>
                <a:gd name="T1" fmla="*/ 128 h 277"/>
                <a:gd name="T2" fmla="*/ 191 w 255"/>
                <a:gd name="T3" fmla="*/ 158 h 277"/>
                <a:gd name="T4" fmla="*/ 191 w 255"/>
                <a:gd name="T5" fmla="*/ 185 h 277"/>
                <a:gd name="T6" fmla="*/ 196 w 255"/>
                <a:gd name="T7" fmla="*/ 187 h 277"/>
                <a:gd name="T8" fmla="*/ 218 w 255"/>
                <a:gd name="T9" fmla="*/ 218 h 277"/>
                <a:gd name="T10" fmla="*/ 191 w 255"/>
                <a:gd name="T11" fmla="*/ 201 h 277"/>
                <a:gd name="T12" fmla="*/ 191 w 255"/>
                <a:gd name="T13" fmla="*/ 55 h 277"/>
                <a:gd name="T14" fmla="*/ 218 w 255"/>
                <a:gd name="T15" fmla="*/ 38 h 277"/>
                <a:gd name="T16" fmla="*/ 196 w 255"/>
                <a:gd name="T17" fmla="*/ 69 h 277"/>
                <a:gd name="T18" fmla="*/ 191 w 255"/>
                <a:gd name="T19" fmla="*/ 71 h 277"/>
                <a:gd name="T20" fmla="*/ 249 w 255"/>
                <a:gd name="T21" fmla="*/ 121 h 277"/>
                <a:gd name="T22" fmla="*/ 211 w 255"/>
                <a:gd name="T23" fmla="*/ 128 h 277"/>
                <a:gd name="T24" fmla="*/ 249 w 255"/>
                <a:gd name="T25" fmla="*/ 134 h 277"/>
                <a:gd name="T26" fmla="*/ 249 w 255"/>
                <a:gd name="T27" fmla="*/ 121 h 277"/>
                <a:gd name="T28" fmla="*/ 132 w 255"/>
                <a:gd name="T29" fmla="*/ 277 h 277"/>
                <a:gd name="T30" fmla="*/ 167 w 255"/>
                <a:gd name="T31" fmla="*/ 186 h 277"/>
                <a:gd name="T32" fmla="*/ 191 w 255"/>
                <a:gd name="T33" fmla="*/ 98 h 277"/>
                <a:gd name="T34" fmla="*/ 127 w 255"/>
                <a:gd name="T35" fmla="*/ 72 h 277"/>
                <a:gd name="T36" fmla="*/ 183 w 255"/>
                <a:gd name="T37" fmla="*/ 128 h 277"/>
                <a:gd name="T38" fmla="*/ 156 w 255"/>
                <a:gd name="T39" fmla="*/ 176 h 277"/>
                <a:gd name="T40" fmla="*/ 153 w 255"/>
                <a:gd name="T41" fmla="*/ 214 h 277"/>
                <a:gd name="T42" fmla="*/ 127 w 255"/>
                <a:gd name="T43" fmla="*/ 277 h 277"/>
                <a:gd name="T44" fmla="*/ 191 w 255"/>
                <a:gd name="T45" fmla="*/ 71 h 277"/>
                <a:gd name="T46" fmla="*/ 186 w 255"/>
                <a:gd name="T47" fmla="*/ 60 h 277"/>
                <a:gd name="T48" fmla="*/ 191 w 255"/>
                <a:gd name="T49" fmla="*/ 185 h 277"/>
                <a:gd name="T50" fmla="*/ 186 w 255"/>
                <a:gd name="T51" fmla="*/ 196 h 277"/>
                <a:gd name="T52" fmla="*/ 191 w 255"/>
                <a:gd name="T53" fmla="*/ 185 h 277"/>
                <a:gd name="T54" fmla="*/ 127 w 255"/>
                <a:gd name="T55" fmla="*/ 0 h 277"/>
                <a:gd name="T56" fmla="*/ 134 w 255"/>
                <a:gd name="T57" fmla="*/ 7 h 277"/>
                <a:gd name="T58" fmla="*/ 128 w 255"/>
                <a:gd name="T59" fmla="*/ 45 h 277"/>
                <a:gd name="T60" fmla="*/ 127 w 255"/>
                <a:gd name="T61" fmla="*/ 45 h 277"/>
                <a:gd name="T62" fmla="*/ 64 w 255"/>
                <a:gd name="T63" fmla="*/ 97 h 277"/>
                <a:gd name="T64" fmla="*/ 89 w 255"/>
                <a:gd name="T65" fmla="*/ 187 h 277"/>
                <a:gd name="T66" fmla="*/ 124 w 255"/>
                <a:gd name="T67" fmla="*/ 277 h 277"/>
                <a:gd name="T68" fmla="*/ 127 w 255"/>
                <a:gd name="T69" fmla="*/ 214 h 277"/>
                <a:gd name="T70" fmla="*/ 103 w 255"/>
                <a:gd name="T71" fmla="*/ 183 h 277"/>
                <a:gd name="T72" fmla="*/ 71 w 255"/>
                <a:gd name="T73" fmla="*/ 128 h 277"/>
                <a:gd name="T74" fmla="*/ 127 w 255"/>
                <a:gd name="T75" fmla="*/ 72 h 277"/>
                <a:gd name="T76" fmla="*/ 127 w 255"/>
                <a:gd name="T77" fmla="*/ 57 h 277"/>
                <a:gd name="T78" fmla="*/ 127 w 255"/>
                <a:gd name="T79" fmla="*/ 0 h 277"/>
                <a:gd name="T80" fmla="*/ 121 w 255"/>
                <a:gd name="T81" fmla="*/ 38 h 277"/>
                <a:gd name="T82" fmla="*/ 127 w 255"/>
                <a:gd name="T83" fmla="*/ 0 h 277"/>
                <a:gd name="T84" fmla="*/ 64 w 255"/>
                <a:gd name="T85" fmla="*/ 185 h 277"/>
                <a:gd name="T86" fmla="*/ 69 w 255"/>
                <a:gd name="T87" fmla="*/ 196 h 277"/>
                <a:gd name="T88" fmla="*/ 64 w 255"/>
                <a:gd name="T89" fmla="*/ 71 h 277"/>
                <a:gd name="T90" fmla="*/ 69 w 255"/>
                <a:gd name="T91" fmla="*/ 60 h 277"/>
                <a:gd name="T92" fmla="*/ 64 w 255"/>
                <a:gd name="T93" fmla="*/ 71 h 277"/>
                <a:gd name="T94" fmla="*/ 57 w 255"/>
                <a:gd name="T95" fmla="*/ 128 h 277"/>
                <a:gd name="T96" fmla="*/ 64 w 255"/>
                <a:gd name="T97" fmla="*/ 97 h 277"/>
                <a:gd name="T98" fmla="*/ 64 w 255"/>
                <a:gd name="T99" fmla="*/ 71 h 277"/>
                <a:gd name="T100" fmla="*/ 60 w 255"/>
                <a:gd name="T101" fmla="*/ 69 h 277"/>
                <a:gd name="T102" fmla="*/ 38 w 255"/>
                <a:gd name="T103" fmla="*/ 38 h 277"/>
                <a:gd name="T104" fmla="*/ 64 w 255"/>
                <a:gd name="T105" fmla="*/ 55 h 277"/>
                <a:gd name="T106" fmla="*/ 64 w 255"/>
                <a:gd name="T107" fmla="*/ 201 h 277"/>
                <a:gd name="T108" fmla="*/ 38 w 255"/>
                <a:gd name="T109" fmla="*/ 218 h 277"/>
                <a:gd name="T110" fmla="*/ 60 w 255"/>
                <a:gd name="T111" fmla="*/ 187 h 277"/>
                <a:gd name="T112" fmla="*/ 64 w 255"/>
                <a:gd name="T113" fmla="*/ 185 h 277"/>
                <a:gd name="T114" fmla="*/ 45 w 255"/>
                <a:gd name="T115" fmla="*/ 128 h 277"/>
                <a:gd name="T116" fmla="*/ 7 w 255"/>
                <a:gd name="T117" fmla="*/ 121 h 277"/>
                <a:gd name="T118" fmla="*/ 7 w 255"/>
                <a:gd name="T119" fmla="*/ 134 h 277"/>
                <a:gd name="T120" fmla="*/ 45 w 255"/>
                <a:gd name="T121" fmla="*/ 128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55" h="277">
                  <a:moveTo>
                    <a:pt x="191" y="158"/>
                  </a:moveTo>
                  <a:cubicBezTo>
                    <a:pt x="195" y="149"/>
                    <a:pt x="198" y="139"/>
                    <a:pt x="198" y="128"/>
                  </a:cubicBezTo>
                  <a:cubicBezTo>
                    <a:pt x="198" y="117"/>
                    <a:pt x="195" y="107"/>
                    <a:pt x="191" y="98"/>
                  </a:cubicBezTo>
                  <a:cubicBezTo>
                    <a:pt x="191" y="158"/>
                    <a:pt x="191" y="158"/>
                    <a:pt x="191" y="158"/>
                  </a:cubicBezTo>
                  <a:close/>
                  <a:moveTo>
                    <a:pt x="191" y="201"/>
                  </a:moveTo>
                  <a:cubicBezTo>
                    <a:pt x="191" y="185"/>
                    <a:pt x="191" y="185"/>
                    <a:pt x="191" y="185"/>
                  </a:cubicBezTo>
                  <a:cubicBezTo>
                    <a:pt x="193" y="185"/>
                    <a:pt x="194" y="185"/>
                    <a:pt x="196" y="187"/>
                  </a:cubicBezTo>
                  <a:cubicBezTo>
                    <a:pt x="196" y="187"/>
                    <a:pt x="196" y="187"/>
                    <a:pt x="196" y="187"/>
                  </a:cubicBezTo>
                  <a:cubicBezTo>
                    <a:pt x="218" y="209"/>
                    <a:pt x="218" y="209"/>
                    <a:pt x="218" y="209"/>
                  </a:cubicBezTo>
                  <a:cubicBezTo>
                    <a:pt x="220" y="211"/>
                    <a:pt x="220" y="216"/>
                    <a:pt x="218" y="218"/>
                  </a:cubicBezTo>
                  <a:cubicBezTo>
                    <a:pt x="215" y="221"/>
                    <a:pt x="211" y="221"/>
                    <a:pt x="209" y="218"/>
                  </a:cubicBezTo>
                  <a:cubicBezTo>
                    <a:pt x="191" y="201"/>
                    <a:pt x="191" y="201"/>
                    <a:pt x="191" y="201"/>
                  </a:cubicBezTo>
                  <a:close/>
                  <a:moveTo>
                    <a:pt x="191" y="71"/>
                  </a:moveTo>
                  <a:cubicBezTo>
                    <a:pt x="191" y="55"/>
                    <a:pt x="191" y="55"/>
                    <a:pt x="191" y="55"/>
                  </a:cubicBezTo>
                  <a:cubicBezTo>
                    <a:pt x="209" y="38"/>
                    <a:pt x="209" y="38"/>
                    <a:pt x="209" y="38"/>
                  </a:cubicBezTo>
                  <a:cubicBezTo>
                    <a:pt x="211" y="35"/>
                    <a:pt x="215" y="35"/>
                    <a:pt x="218" y="38"/>
                  </a:cubicBezTo>
                  <a:cubicBezTo>
                    <a:pt x="220" y="40"/>
                    <a:pt x="220" y="44"/>
                    <a:pt x="218" y="47"/>
                  </a:cubicBezTo>
                  <a:cubicBezTo>
                    <a:pt x="196" y="69"/>
                    <a:pt x="196" y="69"/>
                    <a:pt x="196" y="69"/>
                  </a:cubicBezTo>
                  <a:cubicBezTo>
                    <a:pt x="196" y="69"/>
                    <a:pt x="196" y="69"/>
                    <a:pt x="196" y="69"/>
                  </a:cubicBezTo>
                  <a:cubicBezTo>
                    <a:pt x="194" y="71"/>
                    <a:pt x="193" y="71"/>
                    <a:pt x="191" y="71"/>
                  </a:cubicBezTo>
                  <a:close/>
                  <a:moveTo>
                    <a:pt x="249" y="121"/>
                  </a:moveTo>
                  <a:cubicBezTo>
                    <a:pt x="249" y="121"/>
                    <a:pt x="249" y="121"/>
                    <a:pt x="249" y="121"/>
                  </a:cubicBezTo>
                  <a:cubicBezTo>
                    <a:pt x="217" y="121"/>
                    <a:pt x="217" y="121"/>
                    <a:pt x="217" y="121"/>
                  </a:cubicBezTo>
                  <a:cubicBezTo>
                    <a:pt x="214" y="121"/>
                    <a:pt x="211" y="124"/>
                    <a:pt x="211" y="128"/>
                  </a:cubicBezTo>
                  <a:cubicBezTo>
                    <a:pt x="211" y="132"/>
                    <a:pt x="214" y="134"/>
                    <a:pt x="217" y="134"/>
                  </a:cubicBezTo>
                  <a:cubicBezTo>
                    <a:pt x="249" y="134"/>
                    <a:pt x="249" y="134"/>
                    <a:pt x="249" y="134"/>
                  </a:cubicBezTo>
                  <a:cubicBezTo>
                    <a:pt x="252" y="134"/>
                    <a:pt x="255" y="132"/>
                    <a:pt x="255" y="128"/>
                  </a:cubicBezTo>
                  <a:cubicBezTo>
                    <a:pt x="255" y="124"/>
                    <a:pt x="252" y="121"/>
                    <a:pt x="249" y="121"/>
                  </a:cubicBezTo>
                  <a:close/>
                  <a:moveTo>
                    <a:pt x="127" y="277"/>
                  </a:moveTo>
                  <a:cubicBezTo>
                    <a:pt x="132" y="277"/>
                    <a:pt x="132" y="277"/>
                    <a:pt x="132" y="277"/>
                  </a:cubicBezTo>
                  <a:cubicBezTo>
                    <a:pt x="151" y="277"/>
                    <a:pt x="167" y="262"/>
                    <a:pt x="167" y="242"/>
                  </a:cubicBezTo>
                  <a:cubicBezTo>
                    <a:pt x="167" y="186"/>
                    <a:pt x="167" y="186"/>
                    <a:pt x="167" y="186"/>
                  </a:cubicBezTo>
                  <a:cubicBezTo>
                    <a:pt x="177" y="179"/>
                    <a:pt x="186" y="169"/>
                    <a:pt x="191" y="158"/>
                  </a:cubicBezTo>
                  <a:cubicBezTo>
                    <a:pt x="191" y="98"/>
                    <a:pt x="191" y="98"/>
                    <a:pt x="191" y="98"/>
                  </a:cubicBezTo>
                  <a:cubicBezTo>
                    <a:pt x="180" y="74"/>
                    <a:pt x="156" y="57"/>
                    <a:pt x="127" y="57"/>
                  </a:cubicBezTo>
                  <a:cubicBezTo>
                    <a:pt x="127" y="72"/>
                    <a:pt x="127" y="72"/>
                    <a:pt x="127" y="72"/>
                  </a:cubicBezTo>
                  <a:cubicBezTo>
                    <a:pt x="143" y="72"/>
                    <a:pt x="157" y="78"/>
                    <a:pt x="167" y="88"/>
                  </a:cubicBezTo>
                  <a:cubicBezTo>
                    <a:pt x="177" y="98"/>
                    <a:pt x="183" y="112"/>
                    <a:pt x="183" y="128"/>
                  </a:cubicBezTo>
                  <a:cubicBezTo>
                    <a:pt x="183" y="148"/>
                    <a:pt x="172" y="166"/>
                    <a:pt x="156" y="176"/>
                  </a:cubicBezTo>
                  <a:cubicBezTo>
                    <a:pt x="156" y="176"/>
                    <a:pt x="156" y="176"/>
                    <a:pt x="156" y="176"/>
                  </a:cubicBezTo>
                  <a:cubicBezTo>
                    <a:pt x="154" y="177"/>
                    <a:pt x="153" y="180"/>
                    <a:pt x="153" y="182"/>
                  </a:cubicBezTo>
                  <a:cubicBezTo>
                    <a:pt x="153" y="214"/>
                    <a:pt x="153" y="214"/>
                    <a:pt x="153" y="214"/>
                  </a:cubicBezTo>
                  <a:cubicBezTo>
                    <a:pt x="127" y="214"/>
                    <a:pt x="127" y="214"/>
                    <a:pt x="127" y="214"/>
                  </a:cubicBezTo>
                  <a:cubicBezTo>
                    <a:pt x="127" y="277"/>
                    <a:pt x="127" y="277"/>
                    <a:pt x="127" y="277"/>
                  </a:cubicBezTo>
                  <a:close/>
                  <a:moveTo>
                    <a:pt x="191" y="55"/>
                  </a:moveTo>
                  <a:cubicBezTo>
                    <a:pt x="191" y="71"/>
                    <a:pt x="191" y="71"/>
                    <a:pt x="191" y="71"/>
                  </a:cubicBezTo>
                  <a:cubicBezTo>
                    <a:pt x="189" y="71"/>
                    <a:pt x="188" y="71"/>
                    <a:pt x="186" y="69"/>
                  </a:cubicBezTo>
                  <a:cubicBezTo>
                    <a:pt x="184" y="67"/>
                    <a:pt x="184" y="63"/>
                    <a:pt x="186" y="60"/>
                  </a:cubicBezTo>
                  <a:cubicBezTo>
                    <a:pt x="191" y="55"/>
                    <a:pt x="191" y="55"/>
                    <a:pt x="191" y="55"/>
                  </a:cubicBezTo>
                  <a:close/>
                  <a:moveTo>
                    <a:pt x="191" y="185"/>
                  </a:moveTo>
                  <a:cubicBezTo>
                    <a:pt x="191" y="201"/>
                    <a:pt x="191" y="201"/>
                    <a:pt x="191" y="20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4" y="193"/>
                    <a:pt x="184" y="189"/>
                    <a:pt x="186" y="187"/>
                  </a:cubicBezTo>
                  <a:cubicBezTo>
                    <a:pt x="188" y="185"/>
                    <a:pt x="189" y="185"/>
                    <a:pt x="191" y="185"/>
                  </a:cubicBezTo>
                  <a:close/>
                  <a:moveTo>
                    <a:pt x="127" y="45"/>
                  </a:moveTo>
                  <a:cubicBezTo>
                    <a:pt x="127" y="0"/>
                    <a:pt x="127" y="0"/>
                    <a:pt x="127" y="0"/>
                  </a:cubicBezTo>
                  <a:cubicBezTo>
                    <a:pt x="127" y="0"/>
                    <a:pt x="128" y="0"/>
                    <a:pt x="128" y="0"/>
                  </a:cubicBezTo>
                  <a:cubicBezTo>
                    <a:pt x="131" y="0"/>
                    <a:pt x="134" y="3"/>
                    <a:pt x="134" y="7"/>
                  </a:cubicBezTo>
                  <a:cubicBezTo>
                    <a:pt x="134" y="38"/>
                    <a:pt x="134" y="38"/>
                    <a:pt x="134" y="38"/>
                  </a:cubicBezTo>
                  <a:cubicBezTo>
                    <a:pt x="134" y="42"/>
                    <a:pt x="131" y="45"/>
                    <a:pt x="128" y="45"/>
                  </a:cubicBezTo>
                  <a:cubicBezTo>
                    <a:pt x="128" y="45"/>
                    <a:pt x="128" y="45"/>
                    <a:pt x="128" y="45"/>
                  </a:cubicBezTo>
                  <a:cubicBezTo>
                    <a:pt x="128" y="45"/>
                    <a:pt x="127" y="45"/>
                    <a:pt x="127" y="45"/>
                  </a:cubicBezTo>
                  <a:close/>
                  <a:moveTo>
                    <a:pt x="127" y="57"/>
                  </a:moveTo>
                  <a:cubicBezTo>
                    <a:pt x="99" y="57"/>
                    <a:pt x="75" y="74"/>
                    <a:pt x="64" y="97"/>
                  </a:cubicBezTo>
                  <a:cubicBezTo>
                    <a:pt x="64" y="159"/>
                    <a:pt x="64" y="159"/>
                    <a:pt x="64" y="159"/>
                  </a:cubicBezTo>
                  <a:cubicBezTo>
                    <a:pt x="70" y="170"/>
                    <a:pt x="78" y="180"/>
                    <a:pt x="89" y="187"/>
                  </a:cubicBezTo>
                  <a:cubicBezTo>
                    <a:pt x="89" y="242"/>
                    <a:pt x="89" y="242"/>
                    <a:pt x="89" y="242"/>
                  </a:cubicBezTo>
                  <a:cubicBezTo>
                    <a:pt x="89" y="262"/>
                    <a:pt x="104" y="277"/>
                    <a:pt x="124" y="277"/>
                  </a:cubicBezTo>
                  <a:cubicBezTo>
                    <a:pt x="127" y="277"/>
                    <a:pt x="127" y="277"/>
                    <a:pt x="127" y="277"/>
                  </a:cubicBezTo>
                  <a:cubicBezTo>
                    <a:pt x="127" y="214"/>
                    <a:pt x="127" y="214"/>
                    <a:pt x="127" y="214"/>
                  </a:cubicBezTo>
                  <a:cubicBezTo>
                    <a:pt x="103" y="214"/>
                    <a:pt x="103" y="214"/>
                    <a:pt x="103" y="214"/>
                  </a:cubicBezTo>
                  <a:cubicBezTo>
                    <a:pt x="103" y="183"/>
                    <a:pt x="103" y="183"/>
                    <a:pt x="103" y="183"/>
                  </a:cubicBezTo>
                  <a:cubicBezTo>
                    <a:pt x="103" y="180"/>
                    <a:pt x="102" y="178"/>
                    <a:pt x="100" y="176"/>
                  </a:cubicBezTo>
                  <a:cubicBezTo>
                    <a:pt x="83" y="167"/>
                    <a:pt x="71" y="149"/>
                    <a:pt x="71" y="128"/>
                  </a:cubicBezTo>
                  <a:cubicBezTo>
                    <a:pt x="71" y="112"/>
                    <a:pt x="78" y="98"/>
                    <a:pt x="88" y="88"/>
                  </a:cubicBezTo>
                  <a:cubicBezTo>
                    <a:pt x="98" y="78"/>
                    <a:pt x="112" y="72"/>
                    <a:pt x="127" y="72"/>
                  </a:cubicBezTo>
                  <a:cubicBezTo>
                    <a:pt x="127" y="72"/>
                    <a:pt x="127" y="72"/>
                    <a:pt x="127" y="72"/>
                  </a:cubicBezTo>
                  <a:cubicBezTo>
                    <a:pt x="127" y="57"/>
                    <a:pt x="127" y="57"/>
                    <a:pt x="127" y="57"/>
                  </a:cubicBezTo>
                  <a:cubicBezTo>
                    <a:pt x="127" y="57"/>
                    <a:pt x="127" y="57"/>
                    <a:pt x="127" y="57"/>
                  </a:cubicBezTo>
                  <a:close/>
                  <a:moveTo>
                    <a:pt x="127" y="0"/>
                  </a:moveTo>
                  <a:cubicBezTo>
                    <a:pt x="127" y="45"/>
                    <a:pt x="127" y="45"/>
                    <a:pt x="127" y="45"/>
                  </a:cubicBezTo>
                  <a:cubicBezTo>
                    <a:pt x="124" y="45"/>
                    <a:pt x="121" y="42"/>
                    <a:pt x="121" y="38"/>
                  </a:cubicBezTo>
                  <a:cubicBezTo>
                    <a:pt x="121" y="7"/>
                    <a:pt x="121" y="7"/>
                    <a:pt x="121" y="7"/>
                  </a:cubicBezTo>
                  <a:cubicBezTo>
                    <a:pt x="121" y="4"/>
                    <a:pt x="124" y="1"/>
                    <a:pt x="127" y="0"/>
                  </a:cubicBezTo>
                  <a:close/>
                  <a:moveTo>
                    <a:pt x="64" y="201"/>
                  </a:moveTo>
                  <a:cubicBezTo>
                    <a:pt x="64" y="185"/>
                    <a:pt x="64" y="185"/>
                    <a:pt x="64" y="185"/>
                  </a:cubicBezTo>
                  <a:cubicBezTo>
                    <a:pt x="66" y="185"/>
                    <a:pt x="68" y="185"/>
                    <a:pt x="69" y="187"/>
                  </a:cubicBezTo>
                  <a:cubicBezTo>
                    <a:pt x="72" y="189"/>
                    <a:pt x="72" y="193"/>
                    <a:pt x="69" y="196"/>
                  </a:cubicBezTo>
                  <a:cubicBezTo>
                    <a:pt x="64" y="201"/>
                    <a:pt x="64" y="201"/>
                    <a:pt x="64" y="201"/>
                  </a:cubicBezTo>
                  <a:close/>
                  <a:moveTo>
                    <a:pt x="64" y="71"/>
                  </a:moveTo>
                  <a:cubicBezTo>
                    <a:pt x="64" y="55"/>
                    <a:pt x="64" y="55"/>
                    <a:pt x="64" y="55"/>
                  </a:cubicBezTo>
                  <a:cubicBezTo>
                    <a:pt x="69" y="60"/>
                    <a:pt x="69" y="60"/>
                    <a:pt x="69" y="60"/>
                  </a:cubicBezTo>
                  <a:cubicBezTo>
                    <a:pt x="72" y="63"/>
                    <a:pt x="72" y="67"/>
                    <a:pt x="69" y="69"/>
                  </a:cubicBezTo>
                  <a:cubicBezTo>
                    <a:pt x="68" y="71"/>
                    <a:pt x="66" y="71"/>
                    <a:pt x="64" y="71"/>
                  </a:cubicBezTo>
                  <a:close/>
                  <a:moveTo>
                    <a:pt x="64" y="97"/>
                  </a:moveTo>
                  <a:cubicBezTo>
                    <a:pt x="59" y="106"/>
                    <a:pt x="57" y="117"/>
                    <a:pt x="57" y="128"/>
                  </a:cubicBezTo>
                  <a:cubicBezTo>
                    <a:pt x="57" y="139"/>
                    <a:pt x="59" y="149"/>
                    <a:pt x="64" y="159"/>
                  </a:cubicBezTo>
                  <a:cubicBezTo>
                    <a:pt x="64" y="97"/>
                    <a:pt x="64" y="97"/>
                    <a:pt x="64" y="97"/>
                  </a:cubicBezTo>
                  <a:close/>
                  <a:moveTo>
                    <a:pt x="64" y="55"/>
                  </a:moveTo>
                  <a:cubicBezTo>
                    <a:pt x="64" y="71"/>
                    <a:pt x="64" y="71"/>
                    <a:pt x="64" y="71"/>
                  </a:cubicBezTo>
                  <a:cubicBezTo>
                    <a:pt x="62" y="71"/>
                    <a:pt x="61" y="70"/>
                    <a:pt x="60" y="69"/>
                  </a:cubicBezTo>
                  <a:cubicBezTo>
                    <a:pt x="60" y="69"/>
                    <a:pt x="60" y="69"/>
                    <a:pt x="60" y="69"/>
                  </a:cubicBezTo>
                  <a:cubicBezTo>
                    <a:pt x="38" y="47"/>
                    <a:pt x="38" y="47"/>
                    <a:pt x="38" y="47"/>
                  </a:cubicBezTo>
                  <a:cubicBezTo>
                    <a:pt x="35" y="44"/>
                    <a:pt x="35" y="40"/>
                    <a:pt x="38" y="38"/>
                  </a:cubicBezTo>
                  <a:cubicBezTo>
                    <a:pt x="40" y="35"/>
                    <a:pt x="44" y="35"/>
                    <a:pt x="47" y="38"/>
                  </a:cubicBezTo>
                  <a:cubicBezTo>
                    <a:pt x="64" y="55"/>
                    <a:pt x="64" y="55"/>
                    <a:pt x="64" y="55"/>
                  </a:cubicBezTo>
                  <a:close/>
                  <a:moveTo>
                    <a:pt x="64" y="185"/>
                  </a:moveTo>
                  <a:cubicBezTo>
                    <a:pt x="64" y="201"/>
                    <a:pt x="64" y="201"/>
                    <a:pt x="64" y="201"/>
                  </a:cubicBezTo>
                  <a:cubicBezTo>
                    <a:pt x="47" y="218"/>
                    <a:pt x="47" y="218"/>
                    <a:pt x="47" y="218"/>
                  </a:cubicBezTo>
                  <a:cubicBezTo>
                    <a:pt x="44" y="221"/>
                    <a:pt x="40" y="221"/>
                    <a:pt x="38" y="218"/>
                  </a:cubicBezTo>
                  <a:cubicBezTo>
                    <a:pt x="35" y="216"/>
                    <a:pt x="35" y="211"/>
                    <a:pt x="38" y="209"/>
                  </a:cubicBezTo>
                  <a:cubicBezTo>
                    <a:pt x="60" y="187"/>
                    <a:pt x="60" y="187"/>
                    <a:pt x="60" y="187"/>
                  </a:cubicBezTo>
                  <a:cubicBezTo>
                    <a:pt x="60" y="187"/>
                    <a:pt x="60" y="187"/>
                    <a:pt x="60" y="187"/>
                  </a:cubicBezTo>
                  <a:cubicBezTo>
                    <a:pt x="61" y="185"/>
                    <a:pt x="62" y="185"/>
                    <a:pt x="64" y="185"/>
                  </a:cubicBezTo>
                  <a:close/>
                  <a:moveTo>
                    <a:pt x="45" y="128"/>
                  </a:moveTo>
                  <a:cubicBezTo>
                    <a:pt x="45" y="128"/>
                    <a:pt x="45" y="128"/>
                    <a:pt x="45" y="128"/>
                  </a:cubicBezTo>
                  <a:cubicBezTo>
                    <a:pt x="45" y="124"/>
                    <a:pt x="42" y="121"/>
                    <a:pt x="38" y="121"/>
                  </a:cubicBezTo>
                  <a:cubicBezTo>
                    <a:pt x="7" y="121"/>
                    <a:pt x="7" y="121"/>
                    <a:pt x="7" y="121"/>
                  </a:cubicBezTo>
                  <a:cubicBezTo>
                    <a:pt x="3" y="121"/>
                    <a:pt x="0" y="124"/>
                    <a:pt x="0" y="128"/>
                  </a:cubicBezTo>
                  <a:cubicBezTo>
                    <a:pt x="0" y="132"/>
                    <a:pt x="3" y="134"/>
                    <a:pt x="7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42" y="134"/>
                    <a:pt x="45" y="132"/>
                    <a:pt x="45" y="128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49" name="Freeform 57"/>
            <p:cNvSpPr>
              <a:spLocks noEditPoints="1"/>
            </p:cNvSpPr>
            <p:nvPr/>
          </p:nvSpPr>
          <p:spPr bwMode="auto">
            <a:xfrm>
              <a:off x="6383051" y="2194891"/>
              <a:ext cx="396479" cy="389335"/>
            </a:xfrm>
            <a:custGeom>
              <a:avLst/>
              <a:gdLst>
                <a:gd name="T0" fmla="*/ 231 w 243"/>
                <a:gd name="T1" fmla="*/ 92 h 238"/>
                <a:gd name="T2" fmla="*/ 214 w 243"/>
                <a:gd name="T3" fmla="*/ 83 h 238"/>
                <a:gd name="T4" fmla="*/ 206 w 243"/>
                <a:gd name="T5" fmla="*/ 71 h 238"/>
                <a:gd name="T6" fmla="*/ 192 w 243"/>
                <a:gd name="T7" fmla="*/ 82 h 238"/>
                <a:gd name="T8" fmla="*/ 194 w 243"/>
                <a:gd name="T9" fmla="*/ 64 h 238"/>
                <a:gd name="T10" fmla="*/ 179 w 243"/>
                <a:gd name="T11" fmla="*/ 64 h 238"/>
                <a:gd name="T12" fmla="*/ 162 w 243"/>
                <a:gd name="T13" fmla="*/ 54 h 238"/>
                <a:gd name="T14" fmla="*/ 154 w 243"/>
                <a:gd name="T15" fmla="*/ 42 h 238"/>
                <a:gd name="T16" fmla="*/ 140 w 243"/>
                <a:gd name="T17" fmla="*/ 53 h 238"/>
                <a:gd name="T18" fmla="*/ 142 w 243"/>
                <a:gd name="T19" fmla="*/ 35 h 238"/>
                <a:gd name="T20" fmla="*/ 128 w 243"/>
                <a:gd name="T21" fmla="*/ 35 h 238"/>
                <a:gd name="T22" fmla="*/ 110 w 243"/>
                <a:gd name="T23" fmla="*/ 25 h 238"/>
                <a:gd name="T24" fmla="*/ 102 w 243"/>
                <a:gd name="T25" fmla="*/ 13 h 238"/>
                <a:gd name="T26" fmla="*/ 101 w 243"/>
                <a:gd name="T27" fmla="*/ 22 h 238"/>
                <a:gd name="T28" fmla="*/ 208 w 243"/>
                <a:gd name="T29" fmla="*/ 128 h 238"/>
                <a:gd name="T30" fmla="*/ 206 w 243"/>
                <a:gd name="T31" fmla="*/ 132 h 238"/>
                <a:gd name="T32" fmla="*/ 101 w 243"/>
                <a:gd name="T33" fmla="*/ 74 h 238"/>
                <a:gd name="T34" fmla="*/ 196 w 243"/>
                <a:gd name="T35" fmla="*/ 149 h 238"/>
                <a:gd name="T36" fmla="*/ 194 w 243"/>
                <a:gd name="T37" fmla="*/ 153 h 238"/>
                <a:gd name="T38" fmla="*/ 101 w 243"/>
                <a:gd name="T39" fmla="*/ 101 h 238"/>
                <a:gd name="T40" fmla="*/ 185 w 243"/>
                <a:gd name="T41" fmla="*/ 170 h 238"/>
                <a:gd name="T42" fmla="*/ 182 w 243"/>
                <a:gd name="T43" fmla="*/ 174 h 238"/>
                <a:gd name="T44" fmla="*/ 101 w 243"/>
                <a:gd name="T45" fmla="*/ 129 h 238"/>
                <a:gd name="T46" fmla="*/ 173 w 243"/>
                <a:gd name="T47" fmla="*/ 191 h 238"/>
                <a:gd name="T48" fmla="*/ 171 w 243"/>
                <a:gd name="T49" fmla="*/ 195 h 238"/>
                <a:gd name="T50" fmla="*/ 101 w 243"/>
                <a:gd name="T51" fmla="*/ 156 h 238"/>
                <a:gd name="T52" fmla="*/ 138 w 243"/>
                <a:gd name="T53" fmla="*/ 231 h 238"/>
                <a:gd name="T54" fmla="*/ 243 w 243"/>
                <a:gd name="T55" fmla="*/ 91 h 238"/>
                <a:gd name="T56" fmla="*/ 101 w 243"/>
                <a:gd name="T57" fmla="*/ 22 h 238"/>
                <a:gd name="T58" fmla="*/ 85 w 243"/>
                <a:gd name="T59" fmla="*/ 11 h 238"/>
                <a:gd name="T60" fmla="*/ 78 w 243"/>
                <a:gd name="T61" fmla="*/ 0 h 238"/>
                <a:gd name="T62" fmla="*/ 15 w 243"/>
                <a:gd name="T63" fmla="*/ 163 h 238"/>
                <a:gd name="T64" fmla="*/ 101 w 243"/>
                <a:gd name="T65" fmla="*/ 156 h 238"/>
                <a:gd name="T66" fmla="*/ 27 w 243"/>
                <a:gd name="T67" fmla="*/ 113 h 238"/>
                <a:gd name="T68" fmla="*/ 101 w 243"/>
                <a:gd name="T69" fmla="*/ 151 h 238"/>
                <a:gd name="T70" fmla="*/ 40 w 243"/>
                <a:gd name="T71" fmla="*/ 95 h 238"/>
                <a:gd name="T72" fmla="*/ 42 w 243"/>
                <a:gd name="T73" fmla="*/ 91 h 238"/>
                <a:gd name="T74" fmla="*/ 101 w 243"/>
                <a:gd name="T75" fmla="*/ 101 h 238"/>
                <a:gd name="T76" fmla="*/ 51 w 243"/>
                <a:gd name="T77" fmla="*/ 71 h 238"/>
                <a:gd name="T78" fmla="*/ 101 w 243"/>
                <a:gd name="T79" fmla="*/ 96 h 238"/>
                <a:gd name="T80" fmla="*/ 63 w 243"/>
                <a:gd name="T81" fmla="*/ 53 h 238"/>
                <a:gd name="T82" fmla="*/ 65 w 243"/>
                <a:gd name="T83" fmla="*/ 49 h 238"/>
                <a:gd name="T84" fmla="*/ 101 w 243"/>
                <a:gd name="T85" fmla="*/ 22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43" h="238">
                  <a:moveTo>
                    <a:pt x="232" y="85"/>
                  </a:moveTo>
                  <a:cubicBezTo>
                    <a:pt x="233" y="87"/>
                    <a:pt x="233" y="90"/>
                    <a:pt x="231" y="92"/>
                  </a:cubicBezTo>
                  <a:cubicBezTo>
                    <a:pt x="229" y="97"/>
                    <a:pt x="223" y="99"/>
                    <a:pt x="218" y="96"/>
                  </a:cubicBezTo>
                  <a:cubicBezTo>
                    <a:pt x="213" y="94"/>
                    <a:pt x="212" y="88"/>
                    <a:pt x="214" y="83"/>
                  </a:cubicBezTo>
                  <a:cubicBezTo>
                    <a:pt x="216" y="81"/>
                    <a:pt x="218" y="79"/>
                    <a:pt x="220" y="78"/>
                  </a:cubicBezTo>
                  <a:cubicBezTo>
                    <a:pt x="206" y="71"/>
                    <a:pt x="206" y="71"/>
                    <a:pt x="206" y="71"/>
                  </a:cubicBezTo>
                  <a:cubicBezTo>
                    <a:pt x="207" y="73"/>
                    <a:pt x="207" y="76"/>
                    <a:pt x="205" y="78"/>
                  </a:cubicBezTo>
                  <a:cubicBezTo>
                    <a:pt x="203" y="83"/>
                    <a:pt x="197" y="84"/>
                    <a:pt x="192" y="82"/>
                  </a:cubicBezTo>
                  <a:cubicBezTo>
                    <a:pt x="188" y="79"/>
                    <a:pt x="186" y="73"/>
                    <a:pt x="188" y="69"/>
                  </a:cubicBezTo>
                  <a:cubicBezTo>
                    <a:pt x="190" y="66"/>
                    <a:pt x="192" y="65"/>
                    <a:pt x="194" y="64"/>
                  </a:cubicBezTo>
                  <a:cubicBezTo>
                    <a:pt x="180" y="56"/>
                    <a:pt x="180" y="56"/>
                    <a:pt x="180" y="56"/>
                  </a:cubicBezTo>
                  <a:cubicBezTo>
                    <a:pt x="181" y="59"/>
                    <a:pt x="181" y="61"/>
                    <a:pt x="179" y="64"/>
                  </a:cubicBezTo>
                  <a:cubicBezTo>
                    <a:pt x="177" y="68"/>
                    <a:pt x="171" y="70"/>
                    <a:pt x="166" y="67"/>
                  </a:cubicBezTo>
                  <a:cubicBezTo>
                    <a:pt x="161" y="65"/>
                    <a:pt x="160" y="59"/>
                    <a:pt x="162" y="54"/>
                  </a:cubicBezTo>
                  <a:cubicBezTo>
                    <a:pt x="164" y="52"/>
                    <a:pt x="166" y="50"/>
                    <a:pt x="168" y="50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5" y="44"/>
                    <a:pt x="155" y="47"/>
                    <a:pt x="153" y="49"/>
                  </a:cubicBezTo>
                  <a:cubicBezTo>
                    <a:pt x="151" y="54"/>
                    <a:pt x="145" y="56"/>
                    <a:pt x="140" y="53"/>
                  </a:cubicBezTo>
                  <a:cubicBezTo>
                    <a:pt x="136" y="50"/>
                    <a:pt x="134" y="45"/>
                    <a:pt x="136" y="40"/>
                  </a:cubicBezTo>
                  <a:cubicBezTo>
                    <a:pt x="138" y="37"/>
                    <a:pt x="140" y="36"/>
                    <a:pt x="142" y="35"/>
                  </a:cubicBezTo>
                  <a:cubicBezTo>
                    <a:pt x="128" y="28"/>
                    <a:pt x="128" y="28"/>
                    <a:pt x="128" y="28"/>
                  </a:cubicBezTo>
                  <a:cubicBezTo>
                    <a:pt x="129" y="30"/>
                    <a:pt x="129" y="33"/>
                    <a:pt x="128" y="35"/>
                  </a:cubicBezTo>
                  <a:cubicBezTo>
                    <a:pt x="125" y="40"/>
                    <a:pt x="119" y="41"/>
                    <a:pt x="114" y="39"/>
                  </a:cubicBezTo>
                  <a:cubicBezTo>
                    <a:pt x="110" y="36"/>
                    <a:pt x="108" y="30"/>
                    <a:pt x="110" y="25"/>
                  </a:cubicBezTo>
                  <a:cubicBezTo>
                    <a:pt x="112" y="23"/>
                    <a:pt x="114" y="22"/>
                    <a:pt x="116" y="21"/>
                  </a:cubicBezTo>
                  <a:cubicBezTo>
                    <a:pt x="102" y="13"/>
                    <a:pt x="102" y="13"/>
                    <a:pt x="102" y="13"/>
                  </a:cubicBezTo>
                  <a:cubicBezTo>
                    <a:pt x="103" y="16"/>
                    <a:pt x="103" y="18"/>
                    <a:pt x="102" y="21"/>
                  </a:cubicBezTo>
                  <a:cubicBezTo>
                    <a:pt x="101" y="21"/>
                    <a:pt x="101" y="22"/>
                    <a:pt x="101" y="22"/>
                  </a:cubicBezTo>
                  <a:cubicBezTo>
                    <a:pt x="101" y="69"/>
                    <a:pt x="101" y="69"/>
                    <a:pt x="101" y="69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9" y="129"/>
                    <a:pt x="209" y="130"/>
                    <a:pt x="209" y="131"/>
                  </a:cubicBezTo>
                  <a:cubicBezTo>
                    <a:pt x="208" y="132"/>
                    <a:pt x="207" y="133"/>
                    <a:pt x="206" y="132"/>
                  </a:cubicBezTo>
                  <a:cubicBezTo>
                    <a:pt x="206" y="132"/>
                    <a:pt x="206" y="132"/>
                    <a:pt x="206" y="132"/>
                  </a:cubicBezTo>
                  <a:cubicBezTo>
                    <a:pt x="101" y="74"/>
                    <a:pt x="101" y="74"/>
                    <a:pt x="101" y="74"/>
                  </a:cubicBezTo>
                  <a:cubicBezTo>
                    <a:pt x="101" y="96"/>
                    <a:pt x="101" y="96"/>
                    <a:pt x="101" y="96"/>
                  </a:cubicBezTo>
                  <a:cubicBezTo>
                    <a:pt x="196" y="149"/>
                    <a:pt x="196" y="149"/>
                    <a:pt x="196" y="149"/>
                  </a:cubicBezTo>
                  <a:cubicBezTo>
                    <a:pt x="197" y="150"/>
                    <a:pt x="198" y="151"/>
                    <a:pt x="197" y="152"/>
                  </a:cubicBezTo>
                  <a:cubicBezTo>
                    <a:pt x="197" y="153"/>
                    <a:pt x="195" y="154"/>
                    <a:pt x="194" y="153"/>
                  </a:cubicBezTo>
                  <a:cubicBezTo>
                    <a:pt x="194" y="153"/>
                    <a:pt x="194" y="153"/>
                    <a:pt x="194" y="153"/>
                  </a:cubicBezTo>
                  <a:cubicBezTo>
                    <a:pt x="101" y="101"/>
                    <a:pt x="101" y="101"/>
                    <a:pt x="101" y="101"/>
                  </a:cubicBezTo>
                  <a:cubicBezTo>
                    <a:pt x="101" y="124"/>
                    <a:pt x="101" y="124"/>
                    <a:pt x="101" y="124"/>
                  </a:cubicBezTo>
                  <a:cubicBezTo>
                    <a:pt x="185" y="170"/>
                    <a:pt x="185" y="170"/>
                    <a:pt x="185" y="170"/>
                  </a:cubicBezTo>
                  <a:cubicBezTo>
                    <a:pt x="186" y="171"/>
                    <a:pt x="186" y="172"/>
                    <a:pt x="186" y="173"/>
                  </a:cubicBezTo>
                  <a:cubicBezTo>
                    <a:pt x="185" y="174"/>
                    <a:pt x="184" y="175"/>
                    <a:pt x="182" y="174"/>
                  </a:cubicBezTo>
                  <a:cubicBezTo>
                    <a:pt x="182" y="174"/>
                    <a:pt x="182" y="174"/>
                    <a:pt x="182" y="174"/>
                  </a:cubicBezTo>
                  <a:cubicBezTo>
                    <a:pt x="101" y="129"/>
                    <a:pt x="101" y="129"/>
                    <a:pt x="101" y="129"/>
                  </a:cubicBezTo>
                  <a:cubicBezTo>
                    <a:pt x="101" y="151"/>
                    <a:pt x="101" y="151"/>
                    <a:pt x="101" y="151"/>
                  </a:cubicBezTo>
                  <a:cubicBezTo>
                    <a:pt x="173" y="191"/>
                    <a:pt x="173" y="191"/>
                    <a:pt x="173" y="191"/>
                  </a:cubicBezTo>
                  <a:cubicBezTo>
                    <a:pt x="174" y="192"/>
                    <a:pt x="174" y="193"/>
                    <a:pt x="174" y="194"/>
                  </a:cubicBezTo>
                  <a:cubicBezTo>
                    <a:pt x="173" y="196"/>
                    <a:pt x="172" y="196"/>
                    <a:pt x="171" y="195"/>
                  </a:cubicBezTo>
                  <a:cubicBezTo>
                    <a:pt x="171" y="195"/>
                    <a:pt x="171" y="195"/>
                    <a:pt x="171" y="195"/>
                  </a:cubicBezTo>
                  <a:cubicBezTo>
                    <a:pt x="101" y="156"/>
                    <a:pt x="101" y="156"/>
                    <a:pt x="101" y="156"/>
                  </a:cubicBezTo>
                  <a:cubicBezTo>
                    <a:pt x="101" y="210"/>
                    <a:pt x="101" y="210"/>
                    <a:pt x="101" y="210"/>
                  </a:cubicBezTo>
                  <a:cubicBezTo>
                    <a:pt x="138" y="231"/>
                    <a:pt x="138" y="231"/>
                    <a:pt x="138" y="231"/>
                  </a:cubicBezTo>
                  <a:cubicBezTo>
                    <a:pt x="150" y="238"/>
                    <a:pt x="164" y="233"/>
                    <a:pt x="171" y="222"/>
                  </a:cubicBezTo>
                  <a:cubicBezTo>
                    <a:pt x="243" y="91"/>
                    <a:pt x="243" y="91"/>
                    <a:pt x="243" y="91"/>
                  </a:cubicBezTo>
                  <a:lnTo>
                    <a:pt x="232" y="85"/>
                  </a:lnTo>
                  <a:close/>
                  <a:moveTo>
                    <a:pt x="101" y="22"/>
                  </a:moveTo>
                  <a:cubicBezTo>
                    <a:pt x="98" y="26"/>
                    <a:pt x="93" y="27"/>
                    <a:pt x="88" y="24"/>
                  </a:cubicBezTo>
                  <a:cubicBezTo>
                    <a:pt x="84" y="22"/>
                    <a:pt x="82" y="16"/>
                    <a:pt x="85" y="11"/>
                  </a:cubicBezTo>
                  <a:cubicBezTo>
                    <a:pt x="86" y="9"/>
                    <a:pt x="88" y="7"/>
                    <a:pt x="90" y="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6" y="130"/>
                    <a:pt x="6" y="130"/>
                    <a:pt x="6" y="130"/>
                  </a:cubicBezTo>
                  <a:cubicBezTo>
                    <a:pt x="0" y="142"/>
                    <a:pt x="4" y="157"/>
                    <a:pt x="15" y="163"/>
                  </a:cubicBezTo>
                  <a:cubicBezTo>
                    <a:pt x="101" y="210"/>
                    <a:pt x="101" y="210"/>
                    <a:pt x="101" y="210"/>
                  </a:cubicBezTo>
                  <a:cubicBezTo>
                    <a:pt x="101" y="156"/>
                    <a:pt x="101" y="156"/>
                    <a:pt x="101" y="156"/>
                  </a:cubicBezTo>
                  <a:cubicBezTo>
                    <a:pt x="28" y="116"/>
                    <a:pt x="28" y="116"/>
                    <a:pt x="28" y="116"/>
                  </a:cubicBezTo>
                  <a:cubicBezTo>
                    <a:pt x="27" y="116"/>
                    <a:pt x="27" y="114"/>
                    <a:pt x="27" y="113"/>
                  </a:cubicBezTo>
                  <a:cubicBezTo>
                    <a:pt x="28" y="112"/>
                    <a:pt x="29" y="112"/>
                    <a:pt x="30" y="112"/>
                  </a:cubicBezTo>
                  <a:cubicBezTo>
                    <a:pt x="101" y="151"/>
                    <a:pt x="101" y="151"/>
                    <a:pt x="101" y="151"/>
                  </a:cubicBezTo>
                  <a:cubicBezTo>
                    <a:pt x="101" y="129"/>
                    <a:pt x="101" y="129"/>
                    <a:pt x="101" y="129"/>
                  </a:cubicBezTo>
                  <a:cubicBezTo>
                    <a:pt x="40" y="95"/>
                    <a:pt x="40" y="95"/>
                    <a:pt x="40" y="95"/>
                  </a:cubicBezTo>
                  <a:cubicBezTo>
                    <a:pt x="39" y="95"/>
                    <a:pt x="38" y="93"/>
                    <a:pt x="39" y="92"/>
                  </a:cubicBezTo>
                  <a:cubicBezTo>
                    <a:pt x="40" y="91"/>
                    <a:pt x="41" y="91"/>
                    <a:pt x="42" y="91"/>
                  </a:cubicBezTo>
                  <a:cubicBezTo>
                    <a:pt x="101" y="124"/>
                    <a:pt x="101" y="124"/>
                    <a:pt x="101" y="124"/>
                  </a:cubicBezTo>
                  <a:cubicBezTo>
                    <a:pt x="101" y="101"/>
                    <a:pt x="101" y="101"/>
                    <a:pt x="101" y="101"/>
                  </a:cubicBezTo>
                  <a:cubicBezTo>
                    <a:pt x="51" y="74"/>
                    <a:pt x="51" y="74"/>
                    <a:pt x="51" y="74"/>
                  </a:cubicBezTo>
                  <a:cubicBezTo>
                    <a:pt x="50" y="74"/>
                    <a:pt x="50" y="72"/>
                    <a:pt x="51" y="71"/>
                  </a:cubicBezTo>
                  <a:cubicBezTo>
                    <a:pt x="51" y="70"/>
                    <a:pt x="53" y="70"/>
                    <a:pt x="54" y="70"/>
                  </a:cubicBezTo>
                  <a:cubicBezTo>
                    <a:pt x="101" y="96"/>
                    <a:pt x="101" y="96"/>
                    <a:pt x="101" y="96"/>
                  </a:cubicBezTo>
                  <a:cubicBezTo>
                    <a:pt x="101" y="74"/>
                    <a:pt x="101" y="74"/>
                    <a:pt x="101" y="74"/>
                  </a:cubicBezTo>
                  <a:cubicBezTo>
                    <a:pt x="63" y="53"/>
                    <a:pt x="63" y="53"/>
                    <a:pt x="63" y="53"/>
                  </a:cubicBezTo>
                  <a:cubicBezTo>
                    <a:pt x="62" y="53"/>
                    <a:pt x="62" y="51"/>
                    <a:pt x="62" y="50"/>
                  </a:cubicBezTo>
                  <a:cubicBezTo>
                    <a:pt x="63" y="49"/>
                    <a:pt x="64" y="49"/>
                    <a:pt x="65" y="49"/>
                  </a:cubicBezTo>
                  <a:cubicBezTo>
                    <a:pt x="101" y="69"/>
                    <a:pt x="101" y="69"/>
                    <a:pt x="101" y="69"/>
                  </a:cubicBezTo>
                  <a:lnTo>
                    <a:pt x="101" y="22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50" name="Freeform 58"/>
            <p:cNvSpPr>
              <a:spLocks noEditPoints="1"/>
            </p:cNvSpPr>
            <p:nvPr/>
          </p:nvSpPr>
          <p:spPr bwMode="auto">
            <a:xfrm>
              <a:off x="4982495" y="3819109"/>
              <a:ext cx="385763" cy="390525"/>
            </a:xfrm>
            <a:custGeom>
              <a:avLst/>
              <a:gdLst>
                <a:gd name="T0" fmla="*/ 189 w 236"/>
                <a:gd name="T1" fmla="*/ 60 h 239"/>
                <a:gd name="T2" fmla="*/ 196 w 236"/>
                <a:gd name="T3" fmla="*/ 122 h 239"/>
                <a:gd name="T4" fmla="*/ 198 w 236"/>
                <a:gd name="T5" fmla="*/ 136 h 239"/>
                <a:gd name="T6" fmla="*/ 208 w 236"/>
                <a:gd name="T7" fmla="*/ 157 h 239"/>
                <a:gd name="T8" fmla="*/ 189 w 236"/>
                <a:gd name="T9" fmla="*/ 195 h 239"/>
                <a:gd name="T10" fmla="*/ 168 w 236"/>
                <a:gd name="T11" fmla="*/ 156 h 239"/>
                <a:gd name="T12" fmla="*/ 168 w 236"/>
                <a:gd name="T13" fmla="*/ 78 h 239"/>
                <a:gd name="T14" fmla="*/ 182 w 236"/>
                <a:gd name="T15" fmla="*/ 92 h 239"/>
                <a:gd name="T16" fmla="*/ 185 w 236"/>
                <a:gd name="T17" fmla="*/ 107 h 239"/>
                <a:gd name="T18" fmla="*/ 189 w 236"/>
                <a:gd name="T19" fmla="*/ 141 h 239"/>
                <a:gd name="T20" fmla="*/ 189 w 236"/>
                <a:gd name="T21" fmla="*/ 130 h 239"/>
                <a:gd name="T22" fmla="*/ 168 w 236"/>
                <a:gd name="T23" fmla="*/ 155 h 239"/>
                <a:gd name="T24" fmla="*/ 160 w 236"/>
                <a:gd name="T25" fmla="*/ 138 h 239"/>
                <a:gd name="T26" fmla="*/ 165 w 236"/>
                <a:gd name="T27" fmla="*/ 172 h 239"/>
                <a:gd name="T28" fmla="*/ 168 w 236"/>
                <a:gd name="T29" fmla="*/ 16 h 239"/>
                <a:gd name="T30" fmla="*/ 163 w 236"/>
                <a:gd name="T31" fmla="*/ 49 h 239"/>
                <a:gd name="T32" fmla="*/ 168 w 236"/>
                <a:gd name="T33" fmla="*/ 78 h 239"/>
                <a:gd name="T34" fmla="*/ 159 w 236"/>
                <a:gd name="T35" fmla="*/ 118 h 239"/>
                <a:gd name="T36" fmla="*/ 159 w 236"/>
                <a:gd name="T37" fmla="*/ 209 h 239"/>
                <a:gd name="T38" fmla="*/ 159 w 236"/>
                <a:gd name="T39" fmla="*/ 5 h 239"/>
                <a:gd name="T40" fmla="*/ 159 w 236"/>
                <a:gd name="T41" fmla="*/ 40 h 239"/>
                <a:gd name="T42" fmla="*/ 144 w 236"/>
                <a:gd name="T43" fmla="*/ 89 h 239"/>
                <a:gd name="T44" fmla="*/ 159 w 236"/>
                <a:gd name="T45" fmla="*/ 108 h 239"/>
                <a:gd name="T46" fmla="*/ 159 w 236"/>
                <a:gd name="T47" fmla="*/ 136 h 239"/>
                <a:gd name="T48" fmla="*/ 144 w 236"/>
                <a:gd name="T49" fmla="*/ 162 h 239"/>
                <a:gd name="T50" fmla="*/ 151 w 236"/>
                <a:gd name="T51" fmla="*/ 143 h 239"/>
                <a:gd name="T52" fmla="*/ 146 w 236"/>
                <a:gd name="T53" fmla="*/ 109 h 239"/>
                <a:gd name="T54" fmla="*/ 123 w 236"/>
                <a:gd name="T55" fmla="*/ 7 h 239"/>
                <a:gd name="T56" fmla="*/ 144 w 236"/>
                <a:gd name="T57" fmla="*/ 0 h 239"/>
                <a:gd name="T58" fmla="*/ 144 w 236"/>
                <a:gd name="T59" fmla="*/ 187 h 239"/>
                <a:gd name="T60" fmla="*/ 123 w 236"/>
                <a:gd name="T61" fmla="*/ 225 h 239"/>
                <a:gd name="T62" fmla="*/ 140 w 236"/>
                <a:gd name="T63" fmla="*/ 96 h 239"/>
                <a:gd name="T64" fmla="*/ 123 w 236"/>
                <a:gd name="T65" fmla="*/ 135 h 239"/>
                <a:gd name="T66" fmla="*/ 137 w 236"/>
                <a:gd name="T67" fmla="*/ 113 h 239"/>
                <a:gd name="T68" fmla="*/ 123 w 236"/>
                <a:gd name="T69" fmla="*/ 82 h 239"/>
                <a:gd name="T70" fmla="*/ 125 w 236"/>
                <a:gd name="T71" fmla="*/ 171 h 239"/>
                <a:gd name="T72" fmla="*/ 123 w 236"/>
                <a:gd name="T73" fmla="*/ 7 h 239"/>
                <a:gd name="T74" fmla="*/ 123 w 236"/>
                <a:gd name="T75" fmla="*/ 7 h 239"/>
                <a:gd name="T76" fmla="*/ 123 w 236"/>
                <a:gd name="T77" fmla="*/ 177 h 239"/>
                <a:gd name="T78" fmla="*/ 121 w 236"/>
                <a:gd name="T79" fmla="*/ 162 h 239"/>
                <a:gd name="T80" fmla="*/ 123 w 236"/>
                <a:gd name="T81" fmla="*/ 135 h 239"/>
                <a:gd name="T82" fmla="*/ 99 w 236"/>
                <a:gd name="T83" fmla="*/ 124 h 239"/>
                <a:gd name="T84" fmla="*/ 106 w 236"/>
                <a:gd name="T85" fmla="*/ 164 h 239"/>
                <a:gd name="T86" fmla="*/ 108 w 236"/>
                <a:gd name="T87" fmla="*/ 179 h 239"/>
                <a:gd name="T88" fmla="*/ 118 w 236"/>
                <a:gd name="T89" fmla="*/ 199 h 239"/>
                <a:gd name="T90" fmla="*/ 123 w 236"/>
                <a:gd name="T91" fmla="*/ 99 h 239"/>
                <a:gd name="T92" fmla="*/ 99 w 236"/>
                <a:gd name="T93" fmla="*/ 18 h 239"/>
                <a:gd name="T94" fmla="*/ 99 w 236"/>
                <a:gd name="T95" fmla="*/ 18 h 239"/>
                <a:gd name="T96" fmla="*/ 89 w 236"/>
                <a:gd name="T97" fmla="*/ 212 h 239"/>
                <a:gd name="T98" fmla="*/ 99 w 236"/>
                <a:gd name="T99" fmla="*/ 183 h 239"/>
                <a:gd name="T100" fmla="*/ 71 w 236"/>
                <a:gd name="T101" fmla="*/ 227 h 239"/>
                <a:gd name="T102" fmla="*/ 95 w 236"/>
                <a:gd name="T103" fmla="*/ 117 h 239"/>
                <a:gd name="T104" fmla="*/ 71 w 236"/>
                <a:gd name="T105" fmla="*/ 160 h 239"/>
                <a:gd name="T106" fmla="*/ 92 w 236"/>
                <a:gd name="T107" fmla="*/ 134 h 239"/>
                <a:gd name="T108" fmla="*/ 71 w 236"/>
                <a:gd name="T109" fmla="*/ 107 h 239"/>
                <a:gd name="T110" fmla="*/ 7 w 236"/>
                <a:gd name="T111" fmla="*/ 91 h 239"/>
                <a:gd name="T112" fmla="*/ 70 w 236"/>
                <a:gd name="T113" fmla="*/ 181 h 239"/>
                <a:gd name="T114" fmla="*/ 71 w 236"/>
                <a:gd name="T115" fmla="*/ 149 h 239"/>
                <a:gd name="T116" fmla="*/ 52 w 236"/>
                <a:gd name="T117" fmla="*/ 133 h 239"/>
                <a:gd name="T118" fmla="*/ 35 w 236"/>
                <a:gd name="T119" fmla="*/ 109 h 239"/>
                <a:gd name="T120" fmla="*/ 71 w 236"/>
                <a:gd name="T121" fmla="*/ 31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36" h="239">
                  <a:moveTo>
                    <a:pt x="189" y="195"/>
                  </a:moveTo>
                  <a:cubicBezTo>
                    <a:pt x="216" y="182"/>
                    <a:pt x="216" y="182"/>
                    <a:pt x="216" y="182"/>
                  </a:cubicBezTo>
                  <a:cubicBezTo>
                    <a:pt x="230" y="176"/>
                    <a:pt x="236" y="159"/>
                    <a:pt x="229" y="146"/>
                  </a:cubicBezTo>
                  <a:cubicBezTo>
                    <a:pt x="189" y="60"/>
                    <a:pt x="189" y="60"/>
                    <a:pt x="189" y="60"/>
                  </a:cubicBezTo>
                  <a:cubicBezTo>
                    <a:pt x="189" y="107"/>
                    <a:pt x="189" y="107"/>
                    <a:pt x="189" y="107"/>
                  </a:cubicBezTo>
                  <a:cubicBezTo>
                    <a:pt x="190" y="108"/>
                    <a:pt x="190" y="108"/>
                    <a:pt x="190" y="109"/>
                  </a:cubicBezTo>
                  <a:cubicBezTo>
                    <a:pt x="196" y="122"/>
                    <a:pt x="196" y="122"/>
                    <a:pt x="196" y="122"/>
                  </a:cubicBezTo>
                  <a:cubicBezTo>
                    <a:pt x="196" y="122"/>
                    <a:pt x="196" y="122"/>
                    <a:pt x="196" y="122"/>
                  </a:cubicBezTo>
                  <a:cubicBezTo>
                    <a:pt x="197" y="124"/>
                    <a:pt x="196" y="126"/>
                    <a:pt x="194" y="127"/>
                  </a:cubicBezTo>
                  <a:cubicBezTo>
                    <a:pt x="189" y="130"/>
                    <a:pt x="189" y="130"/>
                    <a:pt x="189" y="130"/>
                  </a:cubicBezTo>
                  <a:cubicBezTo>
                    <a:pt x="189" y="141"/>
                    <a:pt x="189" y="141"/>
                    <a:pt x="189" y="141"/>
                  </a:cubicBezTo>
                  <a:cubicBezTo>
                    <a:pt x="198" y="136"/>
                    <a:pt x="198" y="136"/>
                    <a:pt x="198" y="136"/>
                  </a:cubicBezTo>
                  <a:cubicBezTo>
                    <a:pt x="201" y="135"/>
                    <a:pt x="203" y="136"/>
                    <a:pt x="204" y="138"/>
                  </a:cubicBezTo>
                  <a:cubicBezTo>
                    <a:pt x="210" y="151"/>
                    <a:pt x="210" y="151"/>
                    <a:pt x="210" y="151"/>
                  </a:cubicBezTo>
                  <a:cubicBezTo>
                    <a:pt x="210" y="151"/>
                    <a:pt x="210" y="151"/>
                    <a:pt x="210" y="151"/>
                  </a:cubicBezTo>
                  <a:cubicBezTo>
                    <a:pt x="211" y="153"/>
                    <a:pt x="210" y="156"/>
                    <a:pt x="208" y="157"/>
                  </a:cubicBezTo>
                  <a:cubicBezTo>
                    <a:pt x="189" y="166"/>
                    <a:pt x="189" y="166"/>
                    <a:pt x="189" y="166"/>
                  </a:cubicBezTo>
                  <a:lnTo>
                    <a:pt x="189" y="195"/>
                  </a:lnTo>
                  <a:close/>
                  <a:moveTo>
                    <a:pt x="168" y="204"/>
                  </a:moveTo>
                  <a:cubicBezTo>
                    <a:pt x="189" y="195"/>
                    <a:pt x="189" y="195"/>
                    <a:pt x="189" y="195"/>
                  </a:cubicBezTo>
                  <a:cubicBezTo>
                    <a:pt x="189" y="166"/>
                    <a:pt x="189" y="166"/>
                    <a:pt x="189" y="166"/>
                  </a:cubicBezTo>
                  <a:cubicBezTo>
                    <a:pt x="180" y="170"/>
                    <a:pt x="180" y="170"/>
                    <a:pt x="180" y="170"/>
                  </a:cubicBezTo>
                  <a:cubicBezTo>
                    <a:pt x="178" y="171"/>
                    <a:pt x="175" y="170"/>
                    <a:pt x="174" y="168"/>
                  </a:cubicBezTo>
                  <a:cubicBezTo>
                    <a:pt x="168" y="156"/>
                    <a:pt x="168" y="156"/>
                    <a:pt x="168" y="156"/>
                  </a:cubicBezTo>
                  <a:cubicBezTo>
                    <a:pt x="168" y="204"/>
                    <a:pt x="168" y="204"/>
                    <a:pt x="168" y="204"/>
                  </a:cubicBezTo>
                  <a:close/>
                  <a:moveTo>
                    <a:pt x="189" y="60"/>
                  </a:moveTo>
                  <a:cubicBezTo>
                    <a:pt x="168" y="16"/>
                    <a:pt x="168" y="16"/>
                    <a:pt x="168" y="16"/>
                  </a:cubicBezTo>
                  <a:cubicBezTo>
                    <a:pt x="168" y="78"/>
                    <a:pt x="168" y="78"/>
                    <a:pt x="168" y="78"/>
                  </a:cubicBezTo>
                  <a:cubicBezTo>
                    <a:pt x="171" y="77"/>
                    <a:pt x="171" y="77"/>
                    <a:pt x="171" y="77"/>
                  </a:cubicBezTo>
                  <a:cubicBezTo>
                    <a:pt x="173" y="76"/>
                    <a:pt x="175" y="77"/>
                    <a:pt x="176" y="79"/>
                  </a:cubicBezTo>
                  <a:cubicBezTo>
                    <a:pt x="182" y="92"/>
                    <a:pt x="182" y="92"/>
                    <a:pt x="182" y="92"/>
                  </a:cubicBezTo>
                  <a:cubicBezTo>
                    <a:pt x="182" y="92"/>
                    <a:pt x="182" y="92"/>
                    <a:pt x="182" y="92"/>
                  </a:cubicBezTo>
                  <a:cubicBezTo>
                    <a:pt x="183" y="94"/>
                    <a:pt x="182" y="97"/>
                    <a:pt x="180" y="98"/>
                  </a:cubicBezTo>
                  <a:cubicBezTo>
                    <a:pt x="168" y="103"/>
                    <a:pt x="168" y="103"/>
                    <a:pt x="168" y="103"/>
                  </a:cubicBezTo>
                  <a:cubicBezTo>
                    <a:pt x="168" y="114"/>
                    <a:pt x="168" y="114"/>
                    <a:pt x="168" y="114"/>
                  </a:cubicBezTo>
                  <a:cubicBezTo>
                    <a:pt x="185" y="107"/>
                    <a:pt x="185" y="107"/>
                    <a:pt x="185" y="107"/>
                  </a:cubicBezTo>
                  <a:cubicBezTo>
                    <a:pt x="186" y="106"/>
                    <a:pt x="188" y="106"/>
                    <a:pt x="189" y="107"/>
                  </a:cubicBezTo>
                  <a:cubicBezTo>
                    <a:pt x="189" y="60"/>
                    <a:pt x="189" y="60"/>
                    <a:pt x="189" y="60"/>
                  </a:cubicBezTo>
                  <a:close/>
                  <a:moveTo>
                    <a:pt x="189" y="130"/>
                  </a:moveTo>
                  <a:cubicBezTo>
                    <a:pt x="189" y="141"/>
                    <a:pt x="189" y="141"/>
                    <a:pt x="189" y="141"/>
                  </a:cubicBezTo>
                  <a:cubicBezTo>
                    <a:pt x="170" y="150"/>
                    <a:pt x="170" y="150"/>
                    <a:pt x="170" y="150"/>
                  </a:cubicBezTo>
                  <a:cubicBezTo>
                    <a:pt x="169" y="150"/>
                    <a:pt x="169" y="151"/>
                    <a:pt x="168" y="151"/>
                  </a:cubicBezTo>
                  <a:cubicBezTo>
                    <a:pt x="168" y="139"/>
                    <a:pt x="168" y="139"/>
                    <a:pt x="168" y="139"/>
                  </a:cubicBezTo>
                  <a:lnTo>
                    <a:pt x="189" y="130"/>
                  </a:lnTo>
                  <a:close/>
                  <a:moveTo>
                    <a:pt x="159" y="209"/>
                  </a:moveTo>
                  <a:cubicBezTo>
                    <a:pt x="168" y="204"/>
                    <a:pt x="168" y="204"/>
                    <a:pt x="168" y="204"/>
                  </a:cubicBezTo>
                  <a:cubicBezTo>
                    <a:pt x="168" y="156"/>
                    <a:pt x="168" y="156"/>
                    <a:pt x="168" y="156"/>
                  </a:cubicBezTo>
                  <a:cubicBezTo>
                    <a:pt x="168" y="155"/>
                    <a:pt x="168" y="155"/>
                    <a:pt x="168" y="155"/>
                  </a:cubicBezTo>
                  <a:cubicBezTo>
                    <a:pt x="168" y="154"/>
                    <a:pt x="168" y="152"/>
                    <a:pt x="168" y="151"/>
                  </a:cubicBezTo>
                  <a:cubicBezTo>
                    <a:pt x="168" y="139"/>
                    <a:pt x="168" y="139"/>
                    <a:pt x="168" y="139"/>
                  </a:cubicBezTo>
                  <a:cubicBezTo>
                    <a:pt x="166" y="141"/>
                    <a:pt x="166" y="141"/>
                    <a:pt x="166" y="141"/>
                  </a:cubicBezTo>
                  <a:cubicBezTo>
                    <a:pt x="164" y="142"/>
                    <a:pt x="161" y="141"/>
                    <a:pt x="160" y="138"/>
                  </a:cubicBezTo>
                  <a:cubicBezTo>
                    <a:pt x="159" y="136"/>
                    <a:pt x="159" y="136"/>
                    <a:pt x="159" y="136"/>
                  </a:cubicBezTo>
                  <a:cubicBezTo>
                    <a:pt x="159" y="160"/>
                    <a:pt x="159" y="160"/>
                    <a:pt x="159" y="160"/>
                  </a:cubicBezTo>
                  <a:cubicBezTo>
                    <a:pt x="165" y="172"/>
                    <a:pt x="165" y="172"/>
                    <a:pt x="165" y="172"/>
                  </a:cubicBezTo>
                  <a:cubicBezTo>
                    <a:pt x="165" y="172"/>
                    <a:pt x="165" y="172"/>
                    <a:pt x="165" y="172"/>
                  </a:cubicBezTo>
                  <a:cubicBezTo>
                    <a:pt x="166" y="175"/>
                    <a:pt x="165" y="177"/>
                    <a:pt x="163" y="178"/>
                  </a:cubicBezTo>
                  <a:cubicBezTo>
                    <a:pt x="159" y="180"/>
                    <a:pt x="159" y="180"/>
                    <a:pt x="159" y="180"/>
                  </a:cubicBezTo>
                  <a:cubicBezTo>
                    <a:pt x="159" y="209"/>
                    <a:pt x="159" y="209"/>
                    <a:pt x="159" y="209"/>
                  </a:cubicBezTo>
                  <a:close/>
                  <a:moveTo>
                    <a:pt x="168" y="16"/>
                  </a:moveTo>
                  <a:cubicBezTo>
                    <a:pt x="168" y="15"/>
                    <a:pt x="168" y="15"/>
                    <a:pt x="168" y="15"/>
                  </a:cubicBezTo>
                  <a:cubicBezTo>
                    <a:pt x="166" y="11"/>
                    <a:pt x="163" y="7"/>
                    <a:pt x="159" y="5"/>
                  </a:cubicBezTo>
                  <a:cubicBezTo>
                    <a:pt x="159" y="40"/>
                    <a:pt x="159" y="40"/>
                    <a:pt x="159" y="40"/>
                  </a:cubicBezTo>
                  <a:cubicBezTo>
                    <a:pt x="163" y="49"/>
                    <a:pt x="163" y="49"/>
                    <a:pt x="163" y="49"/>
                  </a:cubicBezTo>
                  <a:cubicBezTo>
                    <a:pt x="163" y="49"/>
                    <a:pt x="163" y="49"/>
                    <a:pt x="163" y="49"/>
                  </a:cubicBezTo>
                  <a:cubicBezTo>
                    <a:pt x="166" y="55"/>
                    <a:pt x="164" y="61"/>
                    <a:pt x="159" y="65"/>
                  </a:cubicBezTo>
                  <a:cubicBezTo>
                    <a:pt x="159" y="82"/>
                    <a:pt x="159" y="82"/>
                    <a:pt x="159" y="82"/>
                  </a:cubicBezTo>
                  <a:cubicBezTo>
                    <a:pt x="168" y="78"/>
                    <a:pt x="168" y="78"/>
                    <a:pt x="168" y="78"/>
                  </a:cubicBezTo>
                  <a:cubicBezTo>
                    <a:pt x="168" y="16"/>
                    <a:pt x="168" y="16"/>
                    <a:pt x="168" y="16"/>
                  </a:cubicBezTo>
                  <a:close/>
                  <a:moveTo>
                    <a:pt x="168" y="103"/>
                  </a:moveTo>
                  <a:cubicBezTo>
                    <a:pt x="168" y="114"/>
                    <a:pt x="168" y="114"/>
                    <a:pt x="168" y="114"/>
                  </a:cubicBezTo>
                  <a:cubicBezTo>
                    <a:pt x="159" y="118"/>
                    <a:pt x="159" y="118"/>
                    <a:pt x="159" y="118"/>
                  </a:cubicBezTo>
                  <a:cubicBezTo>
                    <a:pt x="159" y="108"/>
                    <a:pt x="159" y="108"/>
                    <a:pt x="159" y="108"/>
                  </a:cubicBezTo>
                  <a:lnTo>
                    <a:pt x="168" y="103"/>
                  </a:lnTo>
                  <a:close/>
                  <a:moveTo>
                    <a:pt x="144" y="216"/>
                  </a:moveTo>
                  <a:cubicBezTo>
                    <a:pt x="159" y="209"/>
                    <a:pt x="159" y="209"/>
                    <a:pt x="159" y="209"/>
                  </a:cubicBezTo>
                  <a:cubicBezTo>
                    <a:pt x="159" y="180"/>
                    <a:pt x="159" y="180"/>
                    <a:pt x="159" y="180"/>
                  </a:cubicBezTo>
                  <a:cubicBezTo>
                    <a:pt x="144" y="187"/>
                    <a:pt x="144" y="187"/>
                    <a:pt x="144" y="187"/>
                  </a:cubicBezTo>
                  <a:cubicBezTo>
                    <a:pt x="144" y="216"/>
                    <a:pt x="144" y="216"/>
                    <a:pt x="144" y="216"/>
                  </a:cubicBezTo>
                  <a:close/>
                  <a:moveTo>
                    <a:pt x="159" y="5"/>
                  </a:moveTo>
                  <a:cubicBezTo>
                    <a:pt x="155" y="2"/>
                    <a:pt x="149" y="0"/>
                    <a:pt x="144" y="0"/>
                  </a:cubicBezTo>
                  <a:cubicBezTo>
                    <a:pt x="144" y="22"/>
                    <a:pt x="144" y="22"/>
                    <a:pt x="144" y="22"/>
                  </a:cubicBezTo>
                  <a:cubicBezTo>
                    <a:pt x="148" y="23"/>
                    <a:pt x="152" y="25"/>
                    <a:pt x="154" y="30"/>
                  </a:cubicBezTo>
                  <a:cubicBezTo>
                    <a:pt x="159" y="40"/>
                    <a:pt x="159" y="40"/>
                    <a:pt x="159" y="40"/>
                  </a:cubicBezTo>
                  <a:cubicBezTo>
                    <a:pt x="159" y="5"/>
                    <a:pt x="159" y="5"/>
                    <a:pt x="159" y="5"/>
                  </a:cubicBezTo>
                  <a:close/>
                  <a:moveTo>
                    <a:pt x="159" y="65"/>
                  </a:moveTo>
                  <a:cubicBezTo>
                    <a:pt x="159" y="82"/>
                    <a:pt x="159" y="82"/>
                    <a:pt x="159" y="82"/>
                  </a:cubicBezTo>
                  <a:cubicBezTo>
                    <a:pt x="144" y="89"/>
                    <a:pt x="144" y="89"/>
                    <a:pt x="144" y="89"/>
                  </a:cubicBezTo>
                  <a:cubicBezTo>
                    <a:pt x="144" y="72"/>
                    <a:pt x="144" y="72"/>
                    <a:pt x="144" y="72"/>
                  </a:cubicBezTo>
                  <a:cubicBezTo>
                    <a:pt x="157" y="66"/>
                    <a:pt x="157" y="66"/>
                    <a:pt x="157" y="66"/>
                  </a:cubicBezTo>
                  <a:cubicBezTo>
                    <a:pt x="158" y="66"/>
                    <a:pt x="159" y="66"/>
                    <a:pt x="159" y="65"/>
                  </a:cubicBezTo>
                  <a:close/>
                  <a:moveTo>
                    <a:pt x="159" y="108"/>
                  </a:moveTo>
                  <a:cubicBezTo>
                    <a:pt x="159" y="118"/>
                    <a:pt x="159" y="118"/>
                    <a:pt x="159" y="118"/>
                  </a:cubicBezTo>
                  <a:cubicBezTo>
                    <a:pt x="156" y="120"/>
                    <a:pt x="156" y="120"/>
                    <a:pt x="156" y="120"/>
                  </a:cubicBezTo>
                  <a:cubicBezTo>
                    <a:pt x="154" y="121"/>
                    <a:pt x="153" y="123"/>
                    <a:pt x="154" y="126"/>
                  </a:cubicBezTo>
                  <a:cubicBezTo>
                    <a:pt x="159" y="136"/>
                    <a:pt x="159" y="136"/>
                    <a:pt x="159" y="136"/>
                  </a:cubicBezTo>
                  <a:cubicBezTo>
                    <a:pt x="159" y="160"/>
                    <a:pt x="159" y="160"/>
                    <a:pt x="159" y="160"/>
                  </a:cubicBezTo>
                  <a:cubicBezTo>
                    <a:pt x="159" y="159"/>
                    <a:pt x="159" y="159"/>
                    <a:pt x="159" y="159"/>
                  </a:cubicBezTo>
                  <a:cubicBezTo>
                    <a:pt x="158" y="157"/>
                    <a:pt x="155" y="156"/>
                    <a:pt x="153" y="157"/>
                  </a:cubicBezTo>
                  <a:cubicBezTo>
                    <a:pt x="144" y="162"/>
                    <a:pt x="144" y="162"/>
                    <a:pt x="144" y="162"/>
                  </a:cubicBezTo>
                  <a:cubicBezTo>
                    <a:pt x="144" y="151"/>
                    <a:pt x="144" y="151"/>
                    <a:pt x="144" y="151"/>
                  </a:cubicBezTo>
                  <a:cubicBezTo>
                    <a:pt x="149" y="148"/>
                    <a:pt x="149" y="148"/>
                    <a:pt x="149" y="148"/>
                  </a:cubicBezTo>
                  <a:cubicBezTo>
                    <a:pt x="151" y="147"/>
                    <a:pt x="152" y="145"/>
                    <a:pt x="151" y="143"/>
                  </a:cubicBezTo>
                  <a:cubicBezTo>
                    <a:pt x="151" y="143"/>
                    <a:pt x="151" y="143"/>
                    <a:pt x="151" y="143"/>
                  </a:cubicBezTo>
                  <a:cubicBezTo>
                    <a:pt x="145" y="130"/>
                    <a:pt x="145" y="130"/>
                    <a:pt x="145" y="130"/>
                  </a:cubicBezTo>
                  <a:cubicBezTo>
                    <a:pt x="145" y="129"/>
                    <a:pt x="144" y="129"/>
                    <a:pt x="144" y="128"/>
                  </a:cubicBezTo>
                  <a:cubicBezTo>
                    <a:pt x="144" y="104"/>
                    <a:pt x="144" y="104"/>
                    <a:pt x="144" y="104"/>
                  </a:cubicBezTo>
                  <a:cubicBezTo>
                    <a:pt x="146" y="109"/>
                    <a:pt x="146" y="109"/>
                    <a:pt x="146" y="109"/>
                  </a:cubicBezTo>
                  <a:cubicBezTo>
                    <a:pt x="147" y="111"/>
                    <a:pt x="150" y="112"/>
                    <a:pt x="152" y="111"/>
                  </a:cubicBezTo>
                  <a:lnTo>
                    <a:pt x="159" y="108"/>
                  </a:lnTo>
                  <a:close/>
                  <a:moveTo>
                    <a:pt x="132" y="2"/>
                  </a:moveTo>
                  <a:cubicBezTo>
                    <a:pt x="123" y="7"/>
                    <a:pt x="123" y="7"/>
                    <a:pt x="123" y="7"/>
                  </a:cubicBezTo>
                  <a:cubicBezTo>
                    <a:pt x="123" y="30"/>
                    <a:pt x="123" y="30"/>
                    <a:pt x="123" y="30"/>
                  </a:cubicBezTo>
                  <a:cubicBezTo>
                    <a:pt x="137" y="23"/>
                    <a:pt x="137" y="23"/>
                    <a:pt x="137" y="23"/>
                  </a:cubicBezTo>
                  <a:cubicBezTo>
                    <a:pt x="139" y="22"/>
                    <a:pt x="142" y="22"/>
                    <a:pt x="144" y="22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140" y="0"/>
                    <a:pt x="136" y="1"/>
                    <a:pt x="132" y="2"/>
                  </a:cubicBezTo>
                  <a:close/>
                  <a:moveTo>
                    <a:pt x="123" y="225"/>
                  </a:moveTo>
                  <a:cubicBezTo>
                    <a:pt x="144" y="216"/>
                    <a:pt x="144" y="216"/>
                    <a:pt x="144" y="216"/>
                  </a:cubicBezTo>
                  <a:cubicBezTo>
                    <a:pt x="144" y="187"/>
                    <a:pt x="144" y="187"/>
                    <a:pt x="144" y="187"/>
                  </a:cubicBezTo>
                  <a:cubicBezTo>
                    <a:pt x="135" y="191"/>
                    <a:pt x="135" y="191"/>
                    <a:pt x="135" y="191"/>
                  </a:cubicBezTo>
                  <a:cubicBezTo>
                    <a:pt x="133" y="192"/>
                    <a:pt x="130" y="191"/>
                    <a:pt x="129" y="189"/>
                  </a:cubicBezTo>
                  <a:cubicBezTo>
                    <a:pt x="123" y="177"/>
                    <a:pt x="123" y="177"/>
                    <a:pt x="123" y="177"/>
                  </a:cubicBezTo>
                  <a:cubicBezTo>
                    <a:pt x="123" y="225"/>
                    <a:pt x="123" y="225"/>
                    <a:pt x="123" y="225"/>
                  </a:cubicBezTo>
                  <a:close/>
                  <a:moveTo>
                    <a:pt x="144" y="72"/>
                  </a:moveTo>
                  <a:cubicBezTo>
                    <a:pt x="144" y="89"/>
                    <a:pt x="144" y="89"/>
                    <a:pt x="144" y="89"/>
                  </a:cubicBezTo>
                  <a:cubicBezTo>
                    <a:pt x="142" y="90"/>
                    <a:pt x="142" y="90"/>
                    <a:pt x="142" y="90"/>
                  </a:cubicBezTo>
                  <a:cubicBezTo>
                    <a:pt x="140" y="91"/>
                    <a:pt x="139" y="94"/>
                    <a:pt x="140" y="96"/>
                  </a:cubicBezTo>
                  <a:cubicBezTo>
                    <a:pt x="144" y="104"/>
                    <a:pt x="144" y="104"/>
                    <a:pt x="144" y="104"/>
                  </a:cubicBezTo>
                  <a:cubicBezTo>
                    <a:pt x="144" y="128"/>
                    <a:pt x="144" y="128"/>
                    <a:pt x="144" y="128"/>
                  </a:cubicBezTo>
                  <a:cubicBezTo>
                    <a:pt x="143" y="127"/>
                    <a:pt x="141" y="127"/>
                    <a:pt x="139" y="128"/>
                  </a:cubicBezTo>
                  <a:cubicBezTo>
                    <a:pt x="123" y="135"/>
                    <a:pt x="123" y="135"/>
                    <a:pt x="123" y="135"/>
                  </a:cubicBezTo>
                  <a:cubicBezTo>
                    <a:pt x="123" y="125"/>
                    <a:pt x="123" y="125"/>
                    <a:pt x="123" y="125"/>
                  </a:cubicBezTo>
                  <a:cubicBezTo>
                    <a:pt x="135" y="119"/>
                    <a:pt x="135" y="119"/>
                    <a:pt x="135" y="119"/>
                  </a:cubicBezTo>
                  <a:cubicBezTo>
                    <a:pt x="137" y="118"/>
                    <a:pt x="138" y="115"/>
                    <a:pt x="137" y="113"/>
                  </a:cubicBezTo>
                  <a:cubicBezTo>
                    <a:pt x="137" y="113"/>
                    <a:pt x="137" y="113"/>
                    <a:pt x="137" y="113"/>
                  </a:cubicBezTo>
                  <a:cubicBezTo>
                    <a:pt x="131" y="100"/>
                    <a:pt x="131" y="100"/>
                    <a:pt x="131" y="100"/>
                  </a:cubicBezTo>
                  <a:cubicBezTo>
                    <a:pt x="130" y="98"/>
                    <a:pt x="128" y="97"/>
                    <a:pt x="126" y="98"/>
                  </a:cubicBezTo>
                  <a:cubicBezTo>
                    <a:pt x="123" y="99"/>
                    <a:pt x="123" y="99"/>
                    <a:pt x="123" y="99"/>
                  </a:cubicBezTo>
                  <a:cubicBezTo>
                    <a:pt x="123" y="82"/>
                    <a:pt x="123" y="82"/>
                    <a:pt x="123" y="82"/>
                  </a:cubicBezTo>
                  <a:cubicBezTo>
                    <a:pt x="144" y="72"/>
                    <a:pt x="144" y="72"/>
                    <a:pt x="144" y="72"/>
                  </a:cubicBezTo>
                  <a:close/>
                  <a:moveTo>
                    <a:pt x="144" y="151"/>
                  </a:moveTo>
                  <a:cubicBezTo>
                    <a:pt x="144" y="162"/>
                    <a:pt x="144" y="162"/>
                    <a:pt x="144" y="162"/>
                  </a:cubicBezTo>
                  <a:cubicBezTo>
                    <a:pt x="125" y="171"/>
                    <a:pt x="125" y="171"/>
                    <a:pt x="125" y="171"/>
                  </a:cubicBezTo>
                  <a:cubicBezTo>
                    <a:pt x="124" y="171"/>
                    <a:pt x="124" y="172"/>
                    <a:pt x="123" y="172"/>
                  </a:cubicBezTo>
                  <a:cubicBezTo>
                    <a:pt x="123" y="161"/>
                    <a:pt x="123" y="161"/>
                    <a:pt x="123" y="161"/>
                  </a:cubicBezTo>
                  <a:lnTo>
                    <a:pt x="144" y="151"/>
                  </a:lnTo>
                  <a:close/>
                  <a:moveTo>
                    <a:pt x="123" y="7"/>
                  </a:moveTo>
                  <a:cubicBezTo>
                    <a:pt x="99" y="18"/>
                    <a:pt x="99" y="18"/>
                    <a:pt x="99" y="18"/>
                  </a:cubicBezTo>
                  <a:cubicBezTo>
                    <a:pt x="99" y="41"/>
                    <a:pt x="99" y="41"/>
                    <a:pt x="99" y="41"/>
                  </a:cubicBezTo>
                  <a:cubicBezTo>
                    <a:pt x="123" y="30"/>
                    <a:pt x="123" y="30"/>
                    <a:pt x="123" y="30"/>
                  </a:cubicBezTo>
                  <a:cubicBezTo>
                    <a:pt x="123" y="7"/>
                    <a:pt x="123" y="7"/>
                    <a:pt x="123" y="7"/>
                  </a:cubicBezTo>
                  <a:close/>
                  <a:moveTo>
                    <a:pt x="99" y="236"/>
                  </a:moveTo>
                  <a:cubicBezTo>
                    <a:pt x="100" y="236"/>
                    <a:pt x="102" y="235"/>
                    <a:pt x="103" y="235"/>
                  </a:cubicBezTo>
                  <a:cubicBezTo>
                    <a:pt x="123" y="225"/>
                    <a:pt x="123" y="225"/>
                    <a:pt x="123" y="225"/>
                  </a:cubicBezTo>
                  <a:cubicBezTo>
                    <a:pt x="123" y="177"/>
                    <a:pt x="123" y="177"/>
                    <a:pt x="123" y="177"/>
                  </a:cubicBezTo>
                  <a:cubicBezTo>
                    <a:pt x="123" y="176"/>
                    <a:pt x="123" y="176"/>
                    <a:pt x="123" y="176"/>
                  </a:cubicBezTo>
                  <a:cubicBezTo>
                    <a:pt x="122" y="175"/>
                    <a:pt x="123" y="174"/>
                    <a:pt x="123" y="172"/>
                  </a:cubicBezTo>
                  <a:cubicBezTo>
                    <a:pt x="123" y="161"/>
                    <a:pt x="123" y="161"/>
                    <a:pt x="123" y="161"/>
                  </a:cubicBezTo>
                  <a:cubicBezTo>
                    <a:pt x="121" y="162"/>
                    <a:pt x="121" y="162"/>
                    <a:pt x="121" y="162"/>
                  </a:cubicBezTo>
                  <a:cubicBezTo>
                    <a:pt x="119" y="163"/>
                    <a:pt x="116" y="162"/>
                    <a:pt x="115" y="159"/>
                  </a:cubicBezTo>
                  <a:cubicBezTo>
                    <a:pt x="109" y="147"/>
                    <a:pt x="109" y="147"/>
                    <a:pt x="109" y="147"/>
                  </a:cubicBezTo>
                  <a:cubicBezTo>
                    <a:pt x="108" y="145"/>
                    <a:pt x="109" y="142"/>
                    <a:pt x="111" y="141"/>
                  </a:cubicBezTo>
                  <a:cubicBezTo>
                    <a:pt x="123" y="135"/>
                    <a:pt x="123" y="135"/>
                    <a:pt x="123" y="135"/>
                  </a:cubicBezTo>
                  <a:cubicBezTo>
                    <a:pt x="123" y="125"/>
                    <a:pt x="123" y="125"/>
                    <a:pt x="123" y="125"/>
                  </a:cubicBezTo>
                  <a:cubicBezTo>
                    <a:pt x="107" y="132"/>
                    <a:pt x="107" y="132"/>
                    <a:pt x="107" y="132"/>
                  </a:cubicBezTo>
                  <a:cubicBezTo>
                    <a:pt x="105" y="133"/>
                    <a:pt x="102" y="132"/>
                    <a:pt x="101" y="130"/>
                  </a:cubicBezTo>
                  <a:cubicBezTo>
                    <a:pt x="99" y="124"/>
                    <a:pt x="99" y="124"/>
                    <a:pt x="99" y="124"/>
                  </a:cubicBezTo>
                  <a:cubicBezTo>
                    <a:pt x="99" y="150"/>
                    <a:pt x="99" y="150"/>
                    <a:pt x="99" y="150"/>
                  </a:cubicBezTo>
                  <a:cubicBezTo>
                    <a:pt x="99" y="150"/>
                    <a:pt x="99" y="151"/>
                    <a:pt x="100" y="151"/>
                  </a:cubicBezTo>
                  <a:cubicBezTo>
                    <a:pt x="106" y="164"/>
                    <a:pt x="106" y="164"/>
                    <a:pt x="106" y="164"/>
                  </a:cubicBezTo>
                  <a:cubicBezTo>
                    <a:pt x="106" y="164"/>
                    <a:pt x="106" y="164"/>
                    <a:pt x="106" y="164"/>
                  </a:cubicBezTo>
                  <a:cubicBezTo>
                    <a:pt x="107" y="166"/>
                    <a:pt x="106" y="169"/>
                    <a:pt x="104" y="170"/>
                  </a:cubicBezTo>
                  <a:cubicBezTo>
                    <a:pt x="99" y="172"/>
                    <a:pt x="99" y="172"/>
                    <a:pt x="99" y="172"/>
                  </a:cubicBezTo>
                  <a:cubicBezTo>
                    <a:pt x="99" y="183"/>
                    <a:pt x="99" y="183"/>
                    <a:pt x="99" y="183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10" y="178"/>
                    <a:pt x="113" y="179"/>
                    <a:pt x="114" y="181"/>
                  </a:cubicBezTo>
                  <a:cubicBezTo>
                    <a:pt x="120" y="194"/>
                    <a:pt x="120" y="194"/>
                    <a:pt x="120" y="194"/>
                  </a:cubicBezTo>
                  <a:cubicBezTo>
                    <a:pt x="120" y="194"/>
                    <a:pt x="120" y="194"/>
                    <a:pt x="120" y="194"/>
                  </a:cubicBezTo>
                  <a:cubicBezTo>
                    <a:pt x="121" y="196"/>
                    <a:pt x="120" y="198"/>
                    <a:pt x="118" y="199"/>
                  </a:cubicBezTo>
                  <a:cubicBezTo>
                    <a:pt x="99" y="208"/>
                    <a:pt x="99" y="208"/>
                    <a:pt x="99" y="208"/>
                  </a:cubicBezTo>
                  <a:cubicBezTo>
                    <a:pt x="99" y="236"/>
                    <a:pt x="99" y="236"/>
                    <a:pt x="99" y="236"/>
                  </a:cubicBezTo>
                  <a:close/>
                  <a:moveTo>
                    <a:pt x="123" y="82"/>
                  </a:moveTo>
                  <a:cubicBezTo>
                    <a:pt x="123" y="99"/>
                    <a:pt x="123" y="99"/>
                    <a:pt x="123" y="99"/>
                  </a:cubicBezTo>
                  <a:cubicBezTo>
                    <a:pt x="99" y="111"/>
                    <a:pt x="99" y="111"/>
                    <a:pt x="99" y="111"/>
                  </a:cubicBezTo>
                  <a:cubicBezTo>
                    <a:pt x="99" y="94"/>
                    <a:pt x="99" y="94"/>
                    <a:pt x="99" y="94"/>
                  </a:cubicBezTo>
                  <a:lnTo>
                    <a:pt x="123" y="82"/>
                  </a:lnTo>
                  <a:close/>
                  <a:moveTo>
                    <a:pt x="99" y="18"/>
                  </a:moveTo>
                  <a:cubicBezTo>
                    <a:pt x="71" y="31"/>
                    <a:pt x="71" y="31"/>
                    <a:pt x="71" y="31"/>
                  </a:cubicBezTo>
                  <a:cubicBezTo>
                    <a:pt x="71" y="54"/>
                    <a:pt x="71" y="54"/>
                    <a:pt x="71" y="54"/>
                  </a:cubicBezTo>
                  <a:cubicBezTo>
                    <a:pt x="99" y="41"/>
                    <a:pt x="99" y="41"/>
                    <a:pt x="99" y="41"/>
                  </a:cubicBezTo>
                  <a:cubicBezTo>
                    <a:pt x="99" y="18"/>
                    <a:pt x="99" y="18"/>
                    <a:pt x="99" y="18"/>
                  </a:cubicBezTo>
                  <a:close/>
                  <a:moveTo>
                    <a:pt x="71" y="227"/>
                  </a:moveTo>
                  <a:cubicBezTo>
                    <a:pt x="77" y="235"/>
                    <a:pt x="88" y="239"/>
                    <a:pt x="99" y="236"/>
                  </a:cubicBezTo>
                  <a:cubicBezTo>
                    <a:pt x="99" y="208"/>
                    <a:pt x="99" y="208"/>
                    <a:pt x="99" y="208"/>
                  </a:cubicBezTo>
                  <a:cubicBezTo>
                    <a:pt x="89" y="212"/>
                    <a:pt x="89" y="212"/>
                    <a:pt x="89" y="212"/>
                  </a:cubicBezTo>
                  <a:cubicBezTo>
                    <a:pt x="87" y="213"/>
                    <a:pt x="85" y="213"/>
                    <a:pt x="84" y="210"/>
                  </a:cubicBezTo>
                  <a:cubicBezTo>
                    <a:pt x="78" y="197"/>
                    <a:pt x="78" y="197"/>
                    <a:pt x="78" y="197"/>
                  </a:cubicBezTo>
                  <a:cubicBezTo>
                    <a:pt x="77" y="195"/>
                    <a:pt x="78" y="193"/>
                    <a:pt x="80" y="192"/>
                  </a:cubicBezTo>
                  <a:cubicBezTo>
                    <a:pt x="99" y="183"/>
                    <a:pt x="99" y="183"/>
                    <a:pt x="99" y="183"/>
                  </a:cubicBezTo>
                  <a:cubicBezTo>
                    <a:pt x="99" y="172"/>
                    <a:pt x="99" y="172"/>
                    <a:pt x="99" y="172"/>
                  </a:cubicBezTo>
                  <a:cubicBezTo>
                    <a:pt x="75" y="183"/>
                    <a:pt x="75" y="183"/>
                    <a:pt x="75" y="183"/>
                  </a:cubicBezTo>
                  <a:cubicBezTo>
                    <a:pt x="74" y="184"/>
                    <a:pt x="72" y="183"/>
                    <a:pt x="71" y="182"/>
                  </a:cubicBezTo>
                  <a:cubicBezTo>
                    <a:pt x="71" y="227"/>
                    <a:pt x="71" y="227"/>
                    <a:pt x="71" y="227"/>
                  </a:cubicBezTo>
                  <a:close/>
                  <a:moveTo>
                    <a:pt x="99" y="94"/>
                  </a:moveTo>
                  <a:cubicBezTo>
                    <a:pt x="99" y="111"/>
                    <a:pt x="99" y="111"/>
                    <a:pt x="99" y="111"/>
                  </a:cubicBezTo>
                  <a:cubicBezTo>
                    <a:pt x="97" y="111"/>
                    <a:pt x="97" y="111"/>
                    <a:pt x="97" y="111"/>
                  </a:cubicBezTo>
                  <a:cubicBezTo>
                    <a:pt x="95" y="112"/>
                    <a:pt x="94" y="115"/>
                    <a:pt x="95" y="117"/>
                  </a:cubicBezTo>
                  <a:cubicBezTo>
                    <a:pt x="99" y="124"/>
                    <a:pt x="99" y="124"/>
                    <a:pt x="99" y="124"/>
                  </a:cubicBezTo>
                  <a:cubicBezTo>
                    <a:pt x="99" y="150"/>
                    <a:pt x="99" y="150"/>
                    <a:pt x="99" y="150"/>
                  </a:cubicBezTo>
                  <a:cubicBezTo>
                    <a:pt x="97" y="149"/>
                    <a:pt x="96" y="148"/>
                    <a:pt x="94" y="149"/>
                  </a:cubicBezTo>
                  <a:cubicBezTo>
                    <a:pt x="71" y="160"/>
                    <a:pt x="71" y="160"/>
                    <a:pt x="71" y="160"/>
                  </a:cubicBezTo>
                  <a:cubicBezTo>
                    <a:pt x="71" y="149"/>
                    <a:pt x="71" y="149"/>
                    <a:pt x="71" y="149"/>
                  </a:cubicBezTo>
                  <a:cubicBezTo>
                    <a:pt x="90" y="140"/>
                    <a:pt x="90" y="140"/>
                    <a:pt x="90" y="140"/>
                  </a:cubicBezTo>
                  <a:cubicBezTo>
                    <a:pt x="92" y="139"/>
                    <a:pt x="93" y="136"/>
                    <a:pt x="92" y="134"/>
                  </a:cubicBezTo>
                  <a:cubicBezTo>
                    <a:pt x="92" y="134"/>
                    <a:pt x="92" y="134"/>
                    <a:pt x="92" y="134"/>
                  </a:cubicBezTo>
                  <a:cubicBezTo>
                    <a:pt x="86" y="122"/>
                    <a:pt x="86" y="122"/>
                    <a:pt x="86" y="122"/>
                  </a:cubicBezTo>
                  <a:cubicBezTo>
                    <a:pt x="85" y="119"/>
                    <a:pt x="82" y="118"/>
                    <a:pt x="80" y="119"/>
                  </a:cubicBezTo>
                  <a:cubicBezTo>
                    <a:pt x="71" y="124"/>
                    <a:pt x="71" y="124"/>
                    <a:pt x="71" y="124"/>
                  </a:cubicBezTo>
                  <a:cubicBezTo>
                    <a:pt x="71" y="107"/>
                    <a:pt x="71" y="107"/>
                    <a:pt x="71" y="107"/>
                  </a:cubicBezTo>
                  <a:lnTo>
                    <a:pt x="99" y="94"/>
                  </a:lnTo>
                  <a:close/>
                  <a:moveTo>
                    <a:pt x="71" y="31"/>
                  </a:moveTo>
                  <a:cubicBezTo>
                    <a:pt x="20" y="55"/>
                    <a:pt x="20" y="55"/>
                    <a:pt x="20" y="55"/>
                  </a:cubicBezTo>
                  <a:cubicBezTo>
                    <a:pt x="6" y="62"/>
                    <a:pt x="0" y="78"/>
                    <a:pt x="7" y="91"/>
                  </a:cubicBezTo>
                  <a:cubicBezTo>
                    <a:pt x="68" y="222"/>
                    <a:pt x="68" y="222"/>
                    <a:pt x="68" y="222"/>
                  </a:cubicBezTo>
                  <a:cubicBezTo>
                    <a:pt x="69" y="223"/>
                    <a:pt x="70" y="225"/>
                    <a:pt x="71" y="227"/>
                  </a:cubicBezTo>
                  <a:cubicBezTo>
                    <a:pt x="71" y="182"/>
                    <a:pt x="71" y="182"/>
                    <a:pt x="71" y="182"/>
                  </a:cubicBezTo>
                  <a:cubicBezTo>
                    <a:pt x="71" y="182"/>
                    <a:pt x="70" y="181"/>
                    <a:pt x="70" y="181"/>
                  </a:cubicBezTo>
                  <a:cubicBezTo>
                    <a:pt x="64" y="168"/>
                    <a:pt x="64" y="168"/>
                    <a:pt x="64" y="168"/>
                  </a:cubicBezTo>
                  <a:cubicBezTo>
                    <a:pt x="63" y="166"/>
                    <a:pt x="64" y="163"/>
                    <a:pt x="66" y="162"/>
                  </a:cubicBezTo>
                  <a:cubicBezTo>
                    <a:pt x="71" y="160"/>
                    <a:pt x="71" y="160"/>
                    <a:pt x="71" y="160"/>
                  </a:cubicBezTo>
                  <a:cubicBezTo>
                    <a:pt x="71" y="149"/>
                    <a:pt x="71" y="149"/>
                    <a:pt x="71" y="149"/>
                  </a:cubicBezTo>
                  <a:cubicBezTo>
                    <a:pt x="62" y="153"/>
                    <a:pt x="62" y="153"/>
                    <a:pt x="62" y="153"/>
                  </a:cubicBezTo>
                  <a:cubicBezTo>
                    <a:pt x="60" y="154"/>
                    <a:pt x="57" y="153"/>
                    <a:pt x="56" y="151"/>
                  </a:cubicBezTo>
                  <a:cubicBezTo>
                    <a:pt x="50" y="138"/>
                    <a:pt x="50" y="138"/>
                    <a:pt x="50" y="138"/>
                  </a:cubicBezTo>
                  <a:cubicBezTo>
                    <a:pt x="49" y="136"/>
                    <a:pt x="50" y="134"/>
                    <a:pt x="52" y="133"/>
                  </a:cubicBezTo>
                  <a:cubicBezTo>
                    <a:pt x="71" y="124"/>
                    <a:pt x="71" y="124"/>
                    <a:pt x="71" y="124"/>
                  </a:cubicBezTo>
                  <a:cubicBezTo>
                    <a:pt x="71" y="107"/>
                    <a:pt x="71" y="107"/>
                    <a:pt x="71" y="107"/>
                  </a:cubicBezTo>
                  <a:cubicBezTo>
                    <a:pt x="53" y="115"/>
                    <a:pt x="53" y="115"/>
                    <a:pt x="53" y="115"/>
                  </a:cubicBezTo>
                  <a:cubicBezTo>
                    <a:pt x="46" y="118"/>
                    <a:pt x="38" y="116"/>
                    <a:pt x="35" y="109"/>
                  </a:cubicBezTo>
                  <a:cubicBezTo>
                    <a:pt x="26" y="89"/>
                    <a:pt x="26" y="89"/>
                    <a:pt x="26" y="89"/>
                  </a:cubicBezTo>
                  <a:cubicBezTo>
                    <a:pt x="23" y="83"/>
                    <a:pt x="26" y="75"/>
                    <a:pt x="33" y="72"/>
                  </a:cubicBezTo>
                  <a:cubicBezTo>
                    <a:pt x="71" y="54"/>
                    <a:pt x="71" y="54"/>
                    <a:pt x="71" y="54"/>
                  </a:cubicBezTo>
                  <a:lnTo>
                    <a:pt x="71" y="31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51" name="Rectangle 59"/>
            <p:cNvSpPr>
              <a:spLocks noChangeArrowheads="1"/>
            </p:cNvSpPr>
            <p:nvPr/>
          </p:nvSpPr>
          <p:spPr bwMode="auto">
            <a:xfrm>
              <a:off x="6479492" y="3448619"/>
              <a:ext cx="470297" cy="23813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txBody>
            <a:bodyPr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52" name="Rectangle 60"/>
            <p:cNvSpPr>
              <a:spLocks noChangeArrowheads="1"/>
            </p:cNvSpPr>
            <p:nvPr/>
          </p:nvSpPr>
          <p:spPr bwMode="auto">
            <a:xfrm>
              <a:off x="6498542" y="3400994"/>
              <a:ext cx="432197" cy="23813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txBody>
            <a:bodyPr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53" name="Rectangle 61"/>
            <p:cNvSpPr>
              <a:spLocks noChangeArrowheads="1"/>
            </p:cNvSpPr>
            <p:nvPr/>
          </p:nvSpPr>
          <p:spPr bwMode="auto">
            <a:xfrm>
              <a:off x="6668801" y="3352178"/>
              <a:ext cx="91679" cy="23813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txBody>
            <a:bodyPr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54" name="Rectangle 62"/>
            <p:cNvSpPr>
              <a:spLocks noChangeArrowheads="1"/>
            </p:cNvSpPr>
            <p:nvPr/>
          </p:nvSpPr>
          <p:spPr bwMode="auto">
            <a:xfrm>
              <a:off x="6685470" y="3177157"/>
              <a:ext cx="58341" cy="19050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txBody>
            <a:bodyPr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55" name="Rectangle 63"/>
            <p:cNvSpPr>
              <a:spLocks noChangeArrowheads="1"/>
            </p:cNvSpPr>
            <p:nvPr/>
          </p:nvSpPr>
          <p:spPr bwMode="auto">
            <a:xfrm>
              <a:off x="6668801" y="3167632"/>
              <a:ext cx="91679" cy="23813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txBody>
            <a:bodyPr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56" name="Rectangle 64"/>
            <p:cNvSpPr>
              <a:spLocks noChangeArrowheads="1"/>
            </p:cNvSpPr>
            <p:nvPr/>
          </p:nvSpPr>
          <p:spPr bwMode="auto">
            <a:xfrm>
              <a:off x="6808104" y="3352178"/>
              <a:ext cx="89297" cy="23813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txBody>
            <a:bodyPr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57" name="Rectangle 65"/>
            <p:cNvSpPr>
              <a:spLocks noChangeArrowheads="1"/>
            </p:cNvSpPr>
            <p:nvPr/>
          </p:nvSpPr>
          <p:spPr bwMode="auto">
            <a:xfrm>
              <a:off x="6823582" y="3177157"/>
              <a:ext cx="57150" cy="19050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txBody>
            <a:bodyPr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58" name="Rectangle 66"/>
            <p:cNvSpPr>
              <a:spLocks noChangeArrowheads="1"/>
            </p:cNvSpPr>
            <p:nvPr/>
          </p:nvSpPr>
          <p:spPr bwMode="auto">
            <a:xfrm>
              <a:off x="6808104" y="3167632"/>
              <a:ext cx="89297" cy="23813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txBody>
            <a:bodyPr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59" name="Rectangle 67"/>
            <p:cNvSpPr>
              <a:spLocks noChangeArrowheads="1"/>
            </p:cNvSpPr>
            <p:nvPr/>
          </p:nvSpPr>
          <p:spPr bwMode="auto">
            <a:xfrm>
              <a:off x="6531878" y="3352178"/>
              <a:ext cx="91679" cy="23813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txBody>
            <a:bodyPr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60" name="Rectangle 68"/>
            <p:cNvSpPr>
              <a:spLocks noChangeArrowheads="1"/>
            </p:cNvSpPr>
            <p:nvPr/>
          </p:nvSpPr>
          <p:spPr bwMode="auto">
            <a:xfrm>
              <a:off x="6547358" y="3177157"/>
              <a:ext cx="59531" cy="19050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txBody>
            <a:bodyPr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61" name="Rectangle 69"/>
            <p:cNvSpPr>
              <a:spLocks noChangeArrowheads="1"/>
            </p:cNvSpPr>
            <p:nvPr/>
          </p:nvSpPr>
          <p:spPr bwMode="auto">
            <a:xfrm>
              <a:off x="6531878" y="3167632"/>
              <a:ext cx="91679" cy="23813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txBody>
            <a:bodyPr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62" name="Rectangle 70"/>
            <p:cNvSpPr>
              <a:spLocks noChangeArrowheads="1"/>
            </p:cNvSpPr>
            <p:nvPr/>
          </p:nvSpPr>
          <p:spPr bwMode="auto">
            <a:xfrm>
              <a:off x="6498542" y="3115244"/>
              <a:ext cx="432197" cy="23813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txBody>
            <a:bodyPr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63" name="Freeform 71"/>
            <p:cNvSpPr/>
            <p:nvPr/>
          </p:nvSpPr>
          <p:spPr bwMode="auto">
            <a:xfrm>
              <a:off x="6498542" y="2977132"/>
              <a:ext cx="432197" cy="138113"/>
            </a:xfrm>
            <a:custGeom>
              <a:avLst/>
              <a:gdLst>
                <a:gd name="T0" fmla="*/ 181 w 363"/>
                <a:gd name="T1" fmla="*/ 0 h 116"/>
                <a:gd name="T2" fmla="*/ 363 w 363"/>
                <a:gd name="T3" fmla="*/ 116 h 116"/>
                <a:gd name="T4" fmla="*/ 0 w 363"/>
                <a:gd name="T5" fmla="*/ 116 h 116"/>
                <a:gd name="T6" fmla="*/ 181 w 363"/>
                <a:gd name="T7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3" h="116">
                  <a:moveTo>
                    <a:pt x="181" y="0"/>
                  </a:moveTo>
                  <a:lnTo>
                    <a:pt x="363" y="116"/>
                  </a:lnTo>
                  <a:lnTo>
                    <a:pt x="0" y="116"/>
                  </a:lnTo>
                  <a:lnTo>
                    <a:pt x="181" y="0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64" name="Freeform 72"/>
            <p:cNvSpPr>
              <a:spLocks noEditPoints="1"/>
            </p:cNvSpPr>
            <p:nvPr/>
          </p:nvSpPr>
          <p:spPr bwMode="auto">
            <a:xfrm>
              <a:off x="5310297" y="3102147"/>
              <a:ext cx="600075" cy="391716"/>
            </a:xfrm>
            <a:custGeom>
              <a:avLst/>
              <a:gdLst>
                <a:gd name="T0" fmla="*/ 82 w 367"/>
                <a:gd name="T1" fmla="*/ 27 h 240"/>
                <a:gd name="T2" fmla="*/ 367 w 367"/>
                <a:gd name="T3" fmla="*/ 120 h 240"/>
                <a:gd name="T4" fmla="*/ 82 w 367"/>
                <a:gd name="T5" fmla="*/ 213 h 240"/>
                <a:gd name="T6" fmla="*/ 82 w 367"/>
                <a:gd name="T7" fmla="*/ 177 h 240"/>
                <a:gd name="T8" fmla="*/ 127 w 367"/>
                <a:gd name="T9" fmla="*/ 143 h 240"/>
                <a:gd name="T10" fmla="*/ 127 w 367"/>
                <a:gd name="T11" fmla="*/ 87 h 240"/>
                <a:gd name="T12" fmla="*/ 138 w 367"/>
                <a:gd name="T13" fmla="*/ 87 h 240"/>
                <a:gd name="T14" fmla="*/ 138 w 367"/>
                <a:gd name="T15" fmla="*/ 64 h 240"/>
                <a:gd name="T16" fmla="*/ 127 w 367"/>
                <a:gd name="T17" fmla="*/ 64 h 240"/>
                <a:gd name="T18" fmla="*/ 102 w 367"/>
                <a:gd name="T19" fmla="*/ 64 h 240"/>
                <a:gd name="T20" fmla="*/ 91 w 367"/>
                <a:gd name="T21" fmla="*/ 64 h 240"/>
                <a:gd name="T22" fmla="*/ 91 w 367"/>
                <a:gd name="T23" fmla="*/ 87 h 240"/>
                <a:gd name="T24" fmla="*/ 102 w 367"/>
                <a:gd name="T25" fmla="*/ 87 h 240"/>
                <a:gd name="T26" fmla="*/ 102 w 367"/>
                <a:gd name="T27" fmla="*/ 143 h 240"/>
                <a:gd name="T28" fmla="*/ 82 w 367"/>
                <a:gd name="T29" fmla="*/ 156 h 240"/>
                <a:gd name="T30" fmla="*/ 82 w 367"/>
                <a:gd name="T31" fmla="*/ 27 h 240"/>
                <a:gd name="T32" fmla="*/ 0 w 367"/>
                <a:gd name="T33" fmla="*/ 0 h 240"/>
                <a:gd name="T34" fmla="*/ 82 w 367"/>
                <a:gd name="T35" fmla="*/ 27 h 240"/>
                <a:gd name="T36" fmla="*/ 82 w 367"/>
                <a:gd name="T37" fmla="*/ 156 h 240"/>
                <a:gd name="T38" fmla="*/ 82 w 367"/>
                <a:gd name="T39" fmla="*/ 156 h 240"/>
                <a:gd name="T40" fmla="*/ 62 w 367"/>
                <a:gd name="T41" fmla="*/ 143 h 240"/>
                <a:gd name="T42" fmla="*/ 62 w 367"/>
                <a:gd name="T43" fmla="*/ 87 h 240"/>
                <a:gd name="T44" fmla="*/ 73 w 367"/>
                <a:gd name="T45" fmla="*/ 87 h 240"/>
                <a:gd name="T46" fmla="*/ 73 w 367"/>
                <a:gd name="T47" fmla="*/ 64 h 240"/>
                <a:gd name="T48" fmla="*/ 62 w 367"/>
                <a:gd name="T49" fmla="*/ 64 h 240"/>
                <a:gd name="T50" fmla="*/ 37 w 367"/>
                <a:gd name="T51" fmla="*/ 64 h 240"/>
                <a:gd name="T52" fmla="*/ 26 w 367"/>
                <a:gd name="T53" fmla="*/ 64 h 240"/>
                <a:gd name="T54" fmla="*/ 26 w 367"/>
                <a:gd name="T55" fmla="*/ 87 h 240"/>
                <a:gd name="T56" fmla="*/ 37 w 367"/>
                <a:gd name="T57" fmla="*/ 87 h 240"/>
                <a:gd name="T58" fmla="*/ 37 w 367"/>
                <a:gd name="T59" fmla="*/ 143 h 240"/>
                <a:gd name="T60" fmla="*/ 82 w 367"/>
                <a:gd name="T61" fmla="*/ 177 h 240"/>
                <a:gd name="T62" fmla="*/ 82 w 367"/>
                <a:gd name="T63" fmla="*/ 177 h 240"/>
                <a:gd name="T64" fmla="*/ 82 w 367"/>
                <a:gd name="T65" fmla="*/ 213 h 240"/>
                <a:gd name="T66" fmla="*/ 0 w 367"/>
                <a:gd name="T67" fmla="*/ 240 h 240"/>
                <a:gd name="T68" fmla="*/ 0 w 367"/>
                <a:gd name="T69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67" h="240">
                  <a:moveTo>
                    <a:pt x="82" y="27"/>
                  </a:moveTo>
                  <a:cubicBezTo>
                    <a:pt x="367" y="120"/>
                    <a:pt x="367" y="120"/>
                    <a:pt x="367" y="120"/>
                  </a:cubicBezTo>
                  <a:cubicBezTo>
                    <a:pt x="82" y="213"/>
                    <a:pt x="82" y="213"/>
                    <a:pt x="82" y="213"/>
                  </a:cubicBezTo>
                  <a:cubicBezTo>
                    <a:pt x="82" y="177"/>
                    <a:pt x="82" y="177"/>
                    <a:pt x="82" y="177"/>
                  </a:cubicBezTo>
                  <a:cubicBezTo>
                    <a:pt x="107" y="177"/>
                    <a:pt x="127" y="162"/>
                    <a:pt x="127" y="143"/>
                  </a:cubicBezTo>
                  <a:cubicBezTo>
                    <a:pt x="127" y="87"/>
                    <a:pt x="127" y="87"/>
                    <a:pt x="127" y="87"/>
                  </a:cubicBezTo>
                  <a:cubicBezTo>
                    <a:pt x="138" y="87"/>
                    <a:pt x="138" y="87"/>
                    <a:pt x="138" y="87"/>
                  </a:cubicBezTo>
                  <a:cubicBezTo>
                    <a:pt x="138" y="64"/>
                    <a:pt x="138" y="64"/>
                    <a:pt x="138" y="64"/>
                  </a:cubicBezTo>
                  <a:cubicBezTo>
                    <a:pt x="127" y="64"/>
                    <a:pt x="127" y="64"/>
                    <a:pt x="127" y="64"/>
                  </a:cubicBezTo>
                  <a:cubicBezTo>
                    <a:pt x="102" y="64"/>
                    <a:pt x="102" y="64"/>
                    <a:pt x="102" y="64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91" y="87"/>
                    <a:pt x="91" y="87"/>
                    <a:pt x="91" y="87"/>
                  </a:cubicBezTo>
                  <a:cubicBezTo>
                    <a:pt x="102" y="87"/>
                    <a:pt x="102" y="87"/>
                    <a:pt x="102" y="87"/>
                  </a:cubicBezTo>
                  <a:cubicBezTo>
                    <a:pt x="102" y="143"/>
                    <a:pt x="102" y="143"/>
                    <a:pt x="102" y="143"/>
                  </a:cubicBezTo>
                  <a:cubicBezTo>
                    <a:pt x="102" y="150"/>
                    <a:pt x="93" y="156"/>
                    <a:pt x="82" y="156"/>
                  </a:cubicBezTo>
                  <a:lnTo>
                    <a:pt x="82" y="27"/>
                  </a:lnTo>
                  <a:close/>
                  <a:moveTo>
                    <a:pt x="0" y="0"/>
                  </a:moveTo>
                  <a:cubicBezTo>
                    <a:pt x="82" y="27"/>
                    <a:pt x="82" y="27"/>
                    <a:pt x="82" y="27"/>
                  </a:cubicBezTo>
                  <a:cubicBezTo>
                    <a:pt x="82" y="156"/>
                    <a:pt x="82" y="156"/>
                    <a:pt x="82" y="156"/>
                  </a:cubicBezTo>
                  <a:cubicBezTo>
                    <a:pt x="82" y="156"/>
                    <a:pt x="82" y="156"/>
                    <a:pt x="82" y="156"/>
                  </a:cubicBezTo>
                  <a:cubicBezTo>
                    <a:pt x="71" y="156"/>
                    <a:pt x="62" y="150"/>
                    <a:pt x="62" y="143"/>
                  </a:cubicBezTo>
                  <a:cubicBezTo>
                    <a:pt x="62" y="87"/>
                    <a:pt x="62" y="87"/>
                    <a:pt x="62" y="87"/>
                  </a:cubicBezTo>
                  <a:cubicBezTo>
                    <a:pt x="73" y="87"/>
                    <a:pt x="73" y="87"/>
                    <a:pt x="73" y="87"/>
                  </a:cubicBezTo>
                  <a:cubicBezTo>
                    <a:pt x="73" y="64"/>
                    <a:pt x="73" y="64"/>
                    <a:pt x="73" y="64"/>
                  </a:cubicBezTo>
                  <a:cubicBezTo>
                    <a:pt x="62" y="64"/>
                    <a:pt x="62" y="64"/>
                    <a:pt x="62" y="64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26" y="64"/>
                    <a:pt x="26" y="64"/>
                    <a:pt x="26" y="64"/>
                  </a:cubicBezTo>
                  <a:cubicBezTo>
                    <a:pt x="26" y="87"/>
                    <a:pt x="26" y="87"/>
                    <a:pt x="26" y="87"/>
                  </a:cubicBezTo>
                  <a:cubicBezTo>
                    <a:pt x="37" y="87"/>
                    <a:pt x="37" y="87"/>
                    <a:pt x="37" y="87"/>
                  </a:cubicBezTo>
                  <a:cubicBezTo>
                    <a:pt x="37" y="143"/>
                    <a:pt x="37" y="143"/>
                    <a:pt x="37" y="143"/>
                  </a:cubicBezTo>
                  <a:cubicBezTo>
                    <a:pt x="37" y="162"/>
                    <a:pt x="57" y="177"/>
                    <a:pt x="82" y="177"/>
                  </a:cubicBezTo>
                  <a:cubicBezTo>
                    <a:pt x="82" y="177"/>
                    <a:pt x="82" y="177"/>
                    <a:pt x="82" y="177"/>
                  </a:cubicBezTo>
                  <a:cubicBezTo>
                    <a:pt x="82" y="213"/>
                    <a:pt x="82" y="213"/>
                    <a:pt x="82" y="213"/>
                  </a:cubicBezTo>
                  <a:cubicBezTo>
                    <a:pt x="0" y="240"/>
                    <a:pt x="0" y="240"/>
                    <a:pt x="0" y="24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65" name="Freeform 73"/>
            <p:cNvSpPr>
              <a:spLocks noEditPoints="1"/>
            </p:cNvSpPr>
            <p:nvPr/>
          </p:nvSpPr>
          <p:spPr bwMode="auto">
            <a:xfrm>
              <a:off x="6634273" y="3531964"/>
              <a:ext cx="140494" cy="245269"/>
            </a:xfrm>
            <a:custGeom>
              <a:avLst/>
              <a:gdLst>
                <a:gd name="T0" fmla="*/ 37 w 86"/>
                <a:gd name="T1" fmla="*/ 128 h 150"/>
                <a:gd name="T2" fmla="*/ 34 w 86"/>
                <a:gd name="T3" fmla="*/ 127 h 150"/>
                <a:gd name="T4" fmla="*/ 34 w 86"/>
                <a:gd name="T5" fmla="*/ 150 h 150"/>
                <a:gd name="T6" fmla="*/ 45 w 86"/>
                <a:gd name="T7" fmla="*/ 142 h 150"/>
                <a:gd name="T8" fmla="*/ 37 w 86"/>
                <a:gd name="T9" fmla="*/ 128 h 150"/>
                <a:gd name="T10" fmla="*/ 34 w 86"/>
                <a:gd name="T11" fmla="*/ 118 h 150"/>
                <a:gd name="T12" fmla="*/ 34 w 86"/>
                <a:gd name="T13" fmla="*/ 51 h 150"/>
                <a:gd name="T14" fmla="*/ 51 w 86"/>
                <a:gd name="T15" fmla="*/ 46 h 150"/>
                <a:gd name="T16" fmla="*/ 61 w 86"/>
                <a:gd name="T17" fmla="*/ 8 h 150"/>
                <a:gd name="T18" fmla="*/ 72 w 86"/>
                <a:gd name="T19" fmla="*/ 1 h 150"/>
                <a:gd name="T20" fmla="*/ 78 w 86"/>
                <a:gd name="T21" fmla="*/ 12 h 150"/>
                <a:gd name="T22" fmla="*/ 69 w 86"/>
                <a:gd name="T23" fmla="*/ 51 h 150"/>
                <a:gd name="T24" fmla="*/ 82 w 86"/>
                <a:gd name="T25" fmla="*/ 84 h 150"/>
                <a:gd name="T26" fmla="*/ 77 w 86"/>
                <a:gd name="T27" fmla="*/ 103 h 150"/>
                <a:gd name="T28" fmla="*/ 77 w 86"/>
                <a:gd name="T29" fmla="*/ 103 h 150"/>
                <a:gd name="T30" fmla="*/ 86 w 86"/>
                <a:gd name="T31" fmla="*/ 117 h 150"/>
                <a:gd name="T32" fmla="*/ 83 w 86"/>
                <a:gd name="T33" fmla="*/ 130 h 150"/>
                <a:gd name="T34" fmla="*/ 34 w 86"/>
                <a:gd name="T35" fmla="*/ 118 h 150"/>
                <a:gd name="T36" fmla="*/ 34 w 86"/>
                <a:gd name="T37" fmla="*/ 127 h 150"/>
                <a:gd name="T38" fmla="*/ 23 w 86"/>
                <a:gd name="T39" fmla="*/ 136 h 150"/>
                <a:gd name="T40" fmla="*/ 31 w 86"/>
                <a:gd name="T41" fmla="*/ 150 h 150"/>
                <a:gd name="T42" fmla="*/ 34 w 86"/>
                <a:gd name="T43" fmla="*/ 150 h 150"/>
                <a:gd name="T44" fmla="*/ 34 w 86"/>
                <a:gd name="T45" fmla="*/ 127 h 150"/>
                <a:gd name="T46" fmla="*/ 34 w 86"/>
                <a:gd name="T47" fmla="*/ 51 h 150"/>
                <a:gd name="T48" fmla="*/ 34 w 86"/>
                <a:gd name="T49" fmla="*/ 118 h 150"/>
                <a:gd name="T50" fmla="*/ 0 w 86"/>
                <a:gd name="T51" fmla="*/ 109 h 150"/>
                <a:gd name="T52" fmla="*/ 3 w 86"/>
                <a:gd name="T53" fmla="*/ 96 h 150"/>
                <a:gd name="T54" fmla="*/ 18 w 86"/>
                <a:gd name="T55" fmla="*/ 88 h 150"/>
                <a:gd name="T56" fmla="*/ 23 w 86"/>
                <a:gd name="T57" fmla="*/ 69 h 150"/>
                <a:gd name="T58" fmla="*/ 34 w 86"/>
                <a:gd name="T59" fmla="*/ 51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6" h="150">
                  <a:moveTo>
                    <a:pt x="37" y="128"/>
                  </a:moveTo>
                  <a:cubicBezTo>
                    <a:pt x="36" y="127"/>
                    <a:pt x="35" y="127"/>
                    <a:pt x="34" y="127"/>
                  </a:cubicBezTo>
                  <a:cubicBezTo>
                    <a:pt x="34" y="150"/>
                    <a:pt x="34" y="150"/>
                    <a:pt x="34" y="150"/>
                  </a:cubicBezTo>
                  <a:cubicBezTo>
                    <a:pt x="39" y="150"/>
                    <a:pt x="44" y="147"/>
                    <a:pt x="45" y="142"/>
                  </a:cubicBezTo>
                  <a:cubicBezTo>
                    <a:pt x="47" y="136"/>
                    <a:pt x="43" y="129"/>
                    <a:pt x="37" y="128"/>
                  </a:cubicBezTo>
                  <a:close/>
                  <a:moveTo>
                    <a:pt x="34" y="118"/>
                  </a:moveTo>
                  <a:cubicBezTo>
                    <a:pt x="34" y="51"/>
                    <a:pt x="34" y="51"/>
                    <a:pt x="34" y="51"/>
                  </a:cubicBezTo>
                  <a:cubicBezTo>
                    <a:pt x="39" y="48"/>
                    <a:pt x="45" y="46"/>
                    <a:pt x="51" y="46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62" y="3"/>
                    <a:pt x="67" y="0"/>
                    <a:pt x="72" y="1"/>
                  </a:cubicBezTo>
                  <a:cubicBezTo>
                    <a:pt x="77" y="2"/>
                    <a:pt x="80" y="7"/>
                    <a:pt x="78" y="12"/>
                  </a:cubicBezTo>
                  <a:cubicBezTo>
                    <a:pt x="69" y="51"/>
                    <a:pt x="69" y="51"/>
                    <a:pt x="69" y="51"/>
                  </a:cubicBezTo>
                  <a:cubicBezTo>
                    <a:pt x="79" y="57"/>
                    <a:pt x="86" y="68"/>
                    <a:pt x="82" y="84"/>
                  </a:cubicBezTo>
                  <a:cubicBezTo>
                    <a:pt x="82" y="84"/>
                    <a:pt x="79" y="97"/>
                    <a:pt x="77" y="103"/>
                  </a:cubicBezTo>
                  <a:cubicBezTo>
                    <a:pt x="77" y="103"/>
                    <a:pt x="77" y="103"/>
                    <a:pt x="77" y="103"/>
                  </a:cubicBezTo>
                  <a:cubicBezTo>
                    <a:pt x="75" y="112"/>
                    <a:pt x="86" y="117"/>
                    <a:pt x="86" y="117"/>
                  </a:cubicBezTo>
                  <a:cubicBezTo>
                    <a:pt x="83" y="130"/>
                    <a:pt x="83" y="130"/>
                    <a:pt x="83" y="130"/>
                  </a:cubicBezTo>
                  <a:lnTo>
                    <a:pt x="34" y="118"/>
                  </a:lnTo>
                  <a:close/>
                  <a:moveTo>
                    <a:pt x="34" y="127"/>
                  </a:moveTo>
                  <a:cubicBezTo>
                    <a:pt x="29" y="127"/>
                    <a:pt x="24" y="131"/>
                    <a:pt x="23" y="136"/>
                  </a:cubicBezTo>
                  <a:cubicBezTo>
                    <a:pt x="21" y="142"/>
                    <a:pt x="25" y="148"/>
                    <a:pt x="31" y="150"/>
                  </a:cubicBezTo>
                  <a:cubicBezTo>
                    <a:pt x="32" y="150"/>
                    <a:pt x="33" y="150"/>
                    <a:pt x="34" y="150"/>
                  </a:cubicBezTo>
                  <a:cubicBezTo>
                    <a:pt x="34" y="127"/>
                    <a:pt x="34" y="127"/>
                    <a:pt x="34" y="127"/>
                  </a:cubicBezTo>
                  <a:close/>
                  <a:moveTo>
                    <a:pt x="34" y="51"/>
                  </a:moveTo>
                  <a:cubicBezTo>
                    <a:pt x="34" y="118"/>
                    <a:pt x="34" y="118"/>
                    <a:pt x="34" y="118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3" y="96"/>
                    <a:pt x="3" y="96"/>
                    <a:pt x="3" y="96"/>
                  </a:cubicBezTo>
                  <a:cubicBezTo>
                    <a:pt x="3" y="96"/>
                    <a:pt x="16" y="97"/>
                    <a:pt x="18" y="88"/>
                  </a:cubicBezTo>
                  <a:cubicBezTo>
                    <a:pt x="20" y="80"/>
                    <a:pt x="23" y="69"/>
                    <a:pt x="23" y="69"/>
                  </a:cubicBezTo>
                  <a:cubicBezTo>
                    <a:pt x="25" y="61"/>
                    <a:pt x="29" y="55"/>
                    <a:pt x="34" y="51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66" name="Freeform 74"/>
            <p:cNvSpPr>
              <a:spLocks noEditPoints="1"/>
            </p:cNvSpPr>
            <p:nvPr/>
          </p:nvSpPr>
          <p:spPr bwMode="auto">
            <a:xfrm>
              <a:off x="5407928" y="2691383"/>
              <a:ext cx="282179" cy="345281"/>
            </a:xfrm>
            <a:custGeom>
              <a:avLst/>
              <a:gdLst>
                <a:gd name="T0" fmla="*/ 172 w 172"/>
                <a:gd name="T1" fmla="*/ 9 h 211"/>
                <a:gd name="T2" fmla="*/ 121 w 172"/>
                <a:gd name="T3" fmla="*/ 37 h 211"/>
                <a:gd name="T4" fmla="*/ 143 w 172"/>
                <a:gd name="T5" fmla="*/ 211 h 211"/>
                <a:gd name="T6" fmla="*/ 124 w 172"/>
                <a:gd name="T7" fmla="*/ 165 h 211"/>
                <a:gd name="T8" fmla="*/ 131 w 172"/>
                <a:gd name="T9" fmla="*/ 108 h 211"/>
                <a:gd name="T10" fmla="*/ 121 w 172"/>
                <a:gd name="T11" fmla="*/ 86 h 211"/>
                <a:gd name="T12" fmla="*/ 129 w 172"/>
                <a:gd name="T13" fmla="*/ 146 h 211"/>
                <a:gd name="T14" fmla="*/ 127 w 172"/>
                <a:gd name="T15" fmla="*/ 116 h 211"/>
                <a:gd name="T16" fmla="*/ 121 w 172"/>
                <a:gd name="T17" fmla="*/ 156 h 211"/>
                <a:gd name="T18" fmla="*/ 121 w 172"/>
                <a:gd name="T19" fmla="*/ 9 h 211"/>
                <a:gd name="T20" fmla="*/ 98 w 172"/>
                <a:gd name="T21" fmla="*/ 37 h 211"/>
                <a:gd name="T22" fmla="*/ 110 w 172"/>
                <a:gd name="T23" fmla="*/ 88 h 211"/>
                <a:gd name="T24" fmla="*/ 100 w 172"/>
                <a:gd name="T25" fmla="*/ 81 h 211"/>
                <a:gd name="T26" fmla="*/ 121 w 172"/>
                <a:gd name="T27" fmla="*/ 211 h 211"/>
                <a:gd name="T28" fmla="*/ 101 w 172"/>
                <a:gd name="T29" fmla="*/ 163 h 211"/>
                <a:gd name="T30" fmla="*/ 121 w 172"/>
                <a:gd name="T31" fmla="*/ 211 h 211"/>
                <a:gd name="T32" fmla="*/ 113 w 172"/>
                <a:gd name="T33" fmla="*/ 148 h 211"/>
                <a:gd name="T34" fmla="*/ 121 w 172"/>
                <a:gd name="T35" fmla="*/ 156 h 211"/>
                <a:gd name="T36" fmla="*/ 98 w 172"/>
                <a:gd name="T37" fmla="*/ 0 h 211"/>
                <a:gd name="T38" fmla="*/ 71 w 172"/>
                <a:gd name="T39" fmla="*/ 0 h 211"/>
                <a:gd name="T40" fmla="*/ 98 w 172"/>
                <a:gd name="T41" fmla="*/ 80 h 211"/>
                <a:gd name="T42" fmla="*/ 71 w 172"/>
                <a:gd name="T43" fmla="*/ 37 h 211"/>
                <a:gd name="T44" fmla="*/ 71 w 172"/>
                <a:gd name="T45" fmla="*/ 166 h 211"/>
                <a:gd name="T46" fmla="*/ 98 w 172"/>
                <a:gd name="T47" fmla="*/ 141 h 211"/>
                <a:gd name="T48" fmla="*/ 98 w 172"/>
                <a:gd name="T49" fmla="*/ 160 h 211"/>
                <a:gd name="T50" fmla="*/ 74 w 172"/>
                <a:gd name="T51" fmla="*/ 124 h 211"/>
                <a:gd name="T52" fmla="*/ 71 w 172"/>
                <a:gd name="T53" fmla="*/ 118 h 211"/>
                <a:gd name="T54" fmla="*/ 71 w 172"/>
                <a:gd name="T55" fmla="*/ 98 h 211"/>
                <a:gd name="T56" fmla="*/ 71 w 172"/>
                <a:gd name="T57" fmla="*/ 0 h 211"/>
                <a:gd name="T58" fmla="*/ 60 w 172"/>
                <a:gd name="T59" fmla="*/ 0 h 211"/>
                <a:gd name="T60" fmla="*/ 71 w 172"/>
                <a:gd name="T61" fmla="*/ 88 h 211"/>
                <a:gd name="T62" fmla="*/ 60 w 172"/>
                <a:gd name="T63" fmla="*/ 37 h 211"/>
                <a:gd name="T64" fmla="*/ 60 w 172"/>
                <a:gd name="T65" fmla="*/ 120 h 211"/>
                <a:gd name="T66" fmla="*/ 65 w 172"/>
                <a:gd name="T67" fmla="*/ 166 h 211"/>
                <a:gd name="T68" fmla="*/ 71 w 172"/>
                <a:gd name="T69" fmla="*/ 98 h 211"/>
                <a:gd name="T70" fmla="*/ 71 w 172"/>
                <a:gd name="T71" fmla="*/ 98 h 211"/>
                <a:gd name="T72" fmla="*/ 60 w 172"/>
                <a:gd name="T73" fmla="*/ 9 h 211"/>
                <a:gd name="T74" fmla="*/ 12 w 172"/>
                <a:gd name="T75" fmla="*/ 23 h 211"/>
                <a:gd name="T76" fmla="*/ 60 w 172"/>
                <a:gd name="T77" fmla="*/ 100 h 211"/>
                <a:gd name="T78" fmla="*/ 28 w 172"/>
                <a:gd name="T79" fmla="*/ 118 h 211"/>
                <a:gd name="T80" fmla="*/ 29 w 172"/>
                <a:gd name="T81" fmla="*/ 134 h 211"/>
                <a:gd name="T82" fmla="*/ 34 w 172"/>
                <a:gd name="T83" fmla="*/ 127 h 211"/>
                <a:gd name="T84" fmla="*/ 47 w 172"/>
                <a:gd name="T85" fmla="*/ 120 h 211"/>
                <a:gd name="T86" fmla="*/ 36 w 172"/>
                <a:gd name="T87" fmla="*/ 178 h 211"/>
                <a:gd name="T88" fmla="*/ 45 w 172"/>
                <a:gd name="T89" fmla="*/ 163 h 211"/>
                <a:gd name="T90" fmla="*/ 60 w 172"/>
                <a:gd name="T91" fmla="*/ 211 h 211"/>
                <a:gd name="T92" fmla="*/ 0 w 172"/>
                <a:gd name="T93" fmla="*/ 29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72" h="211">
                  <a:moveTo>
                    <a:pt x="121" y="0"/>
                  </a:moveTo>
                  <a:cubicBezTo>
                    <a:pt x="172" y="0"/>
                    <a:pt x="172" y="0"/>
                    <a:pt x="172" y="0"/>
                  </a:cubicBezTo>
                  <a:cubicBezTo>
                    <a:pt x="172" y="9"/>
                    <a:pt x="172" y="9"/>
                    <a:pt x="172" y="9"/>
                  </a:cubicBezTo>
                  <a:cubicBezTo>
                    <a:pt x="121" y="9"/>
                    <a:pt x="121" y="9"/>
                    <a:pt x="121" y="9"/>
                  </a:cubicBezTo>
                  <a:cubicBezTo>
                    <a:pt x="121" y="0"/>
                    <a:pt x="121" y="0"/>
                    <a:pt x="121" y="0"/>
                  </a:cubicBezTo>
                  <a:close/>
                  <a:moveTo>
                    <a:pt x="121" y="37"/>
                  </a:moveTo>
                  <a:cubicBezTo>
                    <a:pt x="172" y="37"/>
                    <a:pt x="172" y="37"/>
                    <a:pt x="172" y="37"/>
                  </a:cubicBezTo>
                  <a:cubicBezTo>
                    <a:pt x="172" y="183"/>
                    <a:pt x="172" y="183"/>
                    <a:pt x="172" y="183"/>
                  </a:cubicBezTo>
                  <a:cubicBezTo>
                    <a:pt x="172" y="198"/>
                    <a:pt x="159" y="211"/>
                    <a:pt x="143" y="211"/>
                  </a:cubicBezTo>
                  <a:cubicBezTo>
                    <a:pt x="121" y="211"/>
                    <a:pt x="121" y="211"/>
                    <a:pt x="121" y="211"/>
                  </a:cubicBezTo>
                  <a:cubicBezTo>
                    <a:pt x="121" y="166"/>
                    <a:pt x="121" y="166"/>
                    <a:pt x="121" y="166"/>
                  </a:cubicBezTo>
                  <a:cubicBezTo>
                    <a:pt x="122" y="166"/>
                    <a:pt x="123" y="166"/>
                    <a:pt x="124" y="165"/>
                  </a:cubicBezTo>
                  <a:cubicBezTo>
                    <a:pt x="130" y="163"/>
                    <a:pt x="134" y="159"/>
                    <a:pt x="138" y="153"/>
                  </a:cubicBezTo>
                  <a:cubicBezTo>
                    <a:pt x="142" y="145"/>
                    <a:pt x="145" y="137"/>
                    <a:pt x="145" y="128"/>
                  </a:cubicBezTo>
                  <a:cubicBezTo>
                    <a:pt x="145" y="115"/>
                    <a:pt x="140" y="108"/>
                    <a:pt x="131" y="108"/>
                  </a:cubicBezTo>
                  <a:cubicBezTo>
                    <a:pt x="128" y="108"/>
                    <a:pt x="125" y="109"/>
                    <a:pt x="121" y="111"/>
                  </a:cubicBezTo>
                  <a:cubicBezTo>
                    <a:pt x="127" y="85"/>
                    <a:pt x="127" y="85"/>
                    <a:pt x="127" y="85"/>
                  </a:cubicBezTo>
                  <a:cubicBezTo>
                    <a:pt x="121" y="86"/>
                    <a:pt x="121" y="86"/>
                    <a:pt x="121" y="86"/>
                  </a:cubicBezTo>
                  <a:cubicBezTo>
                    <a:pt x="121" y="37"/>
                    <a:pt x="121" y="37"/>
                    <a:pt x="121" y="37"/>
                  </a:cubicBezTo>
                  <a:close/>
                  <a:moveTo>
                    <a:pt x="121" y="156"/>
                  </a:moveTo>
                  <a:cubicBezTo>
                    <a:pt x="123" y="155"/>
                    <a:pt x="126" y="152"/>
                    <a:pt x="129" y="146"/>
                  </a:cubicBezTo>
                  <a:cubicBezTo>
                    <a:pt x="131" y="140"/>
                    <a:pt x="133" y="134"/>
                    <a:pt x="133" y="129"/>
                  </a:cubicBezTo>
                  <a:cubicBezTo>
                    <a:pt x="133" y="123"/>
                    <a:pt x="132" y="119"/>
                    <a:pt x="129" y="117"/>
                  </a:cubicBezTo>
                  <a:cubicBezTo>
                    <a:pt x="129" y="117"/>
                    <a:pt x="128" y="116"/>
                    <a:pt x="127" y="116"/>
                  </a:cubicBezTo>
                  <a:cubicBezTo>
                    <a:pt x="126" y="116"/>
                    <a:pt x="124" y="117"/>
                    <a:pt x="123" y="117"/>
                  </a:cubicBezTo>
                  <a:cubicBezTo>
                    <a:pt x="122" y="117"/>
                    <a:pt x="121" y="117"/>
                    <a:pt x="121" y="118"/>
                  </a:cubicBezTo>
                  <a:lnTo>
                    <a:pt x="121" y="156"/>
                  </a:lnTo>
                  <a:close/>
                  <a:moveTo>
                    <a:pt x="98" y="0"/>
                  </a:moveTo>
                  <a:cubicBezTo>
                    <a:pt x="121" y="0"/>
                    <a:pt x="121" y="0"/>
                    <a:pt x="121" y="0"/>
                  </a:cubicBezTo>
                  <a:cubicBezTo>
                    <a:pt x="121" y="9"/>
                    <a:pt x="121" y="9"/>
                    <a:pt x="121" y="9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8" y="0"/>
                    <a:pt x="98" y="0"/>
                    <a:pt x="98" y="0"/>
                  </a:cubicBezTo>
                  <a:close/>
                  <a:moveTo>
                    <a:pt x="98" y="37"/>
                  </a:moveTo>
                  <a:cubicBezTo>
                    <a:pt x="121" y="37"/>
                    <a:pt x="121" y="37"/>
                    <a:pt x="121" y="37"/>
                  </a:cubicBezTo>
                  <a:cubicBezTo>
                    <a:pt x="121" y="86"/>
                    <a:pt x="121" y="86"/>
                    <a:pt x="121" y="86"/>
                  </a:cubicBezTo>
                  <a:cubicBezTo>
                    <a:pt x="110" y="88"/>
                    <a:pt x="110" y="88"/>
                    <a:pt x="110" y="88"/>
                  </a:cubicBezTo>
                  <a:cubicBezTo>
                    <a:pt x="98" y="141"/>
                    <a:pt x="98" y="141"/>
                    <a:pt x="98" y="141"/>
                  </a:cubicBezTo>
                  <a:cubicBezTo>
                    <a:pt x="98" y="90"/>
                    <a:pt x="98" y="90"/>
                    <a:pt x="98" y="90"/>
                  </a:cubicBezTo>
                  <a:cubicBezTo>
                    <a:pt x="100" y="81"/>
                    <a:pt x="100" y="81"/>
                    <a:pt x="100" y="81"/>
                  </a:cubicBezTo>
                  <a:cubicBezTo>
                    <a:pt x="100" y="81"/>
                    <a:pt x="99" y="81"/>
                    <a:pt x="98" y="80"/>
                  </a:cubicBezTo>
                  <a:cubicBezTo>
                    <a:pt x="98" y="37"/>
                    <a:pt x="98" y="37"/>
                    <a:pt x="98" y="37"/>
                  </a:cubicBezTo>
                  <a:close/>
                  <a:moveTo>
                    <a:pt x="121" y="211"/>
                  </a:moveTo>
                  <a:cubicBezTo>
                    <a:pt x="98" y="211"/>
                    <a:pt x="98" y="211"/>
                    <a:pt x="98" y="211"/>
                  </a:cubicBezTo>
                  <a:cubicBezTo>
                    <a:pt x="98" y="160"/>
                    <a:pt x="98" y="160"/>
                    <a:pt x="98" y="160"/>
                  </a:cubicBezTo>
                  <a:cubicBezTo>
                    <a:pt x="99" y="161"/>
                    <a:pt x="100" y="162"/>
                    <a:pt x="101" y="163"/>
                  </a:cubicBezTo>
                  <a:cubicBezTo>
                    <a:pt x="103" y="166"/>
                    <a:pt x="107" y="167"/>
                    <a:pt x="112" y="167"/>
                  </a:cubicBezTo>
                  <a:cubicBezTo>
                    <a:pt x="115" y="167"/>
                    <a:pt x="118" y="167"/>
                    <a:pt x="121" y="166"/>
                  </a:cubicBezTo>
                  <a:cubicBezTo>
                    <a:pt x="121" y="211"/>
                    <a:pt x="121" y="211"/>
                    <a:pt x="121" y="211"/>
                  </a:cubicBezTo>
                  <a:close/>
                  <a:moveTo>
                    <a:pt x="121" y="118"/>
                  </a:moveTo>
                  <a:cubicBezTo>
                    <a:pt x="120" y="118"/>
                    <a:pt x="120" y="118"/>
                    <a:pt x="120" y="119"/>
                  </a:cubicBezTo>
                  <a:cubicBezTo>
                    <a:pt x="113" y="148"/>
                    <a:pt x="113" y="148"/>
                    <a:pt x="113" y="148"/>
                  </a:cubicBezTo>
                  <a:cubicBezTo>
                    <a:pt x="113" y="149"/>
                    <a:pt x="113" y="150"/>
                    <a:pt x="113" y="151"/>
                  </a:cubicBezTo>
                  <a:cubicBezTo>
                    <a:pt x="113" y="154"/>
                    <a:pt x="115" y="156"/>
                    <a:pt x="119" y="156"/>
                  </a:cubicBezTo>
                  <a:cubicBezTo>
                    <a:pt x="120" y="156"/>
                    <a:pt x="120" y="156"/>
                    <a:pt x="121" y="156"/>
                  </a:cubicBezTo>
                  <a:lnTo>
                    <a:pt x="121" y="118"/>
                  </a:lnTo>
                  <a:close/>
                  <a:moveTo>
                    <a:pt x="71" y="0"/>
                  </a:moveTo>
                  <a:cubicBezTo>
                    <a:pt x="98" y="0"/>
                    <a:pt x="98" y="0"/>
                    <a:pt x="98" y="0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71" y="0"/>
                    <a:pt x="71" y="0"/>
                    <a:pt x="71" y="0"/>
                  </a:cubicBezTo>
                  <a:close/>
                  <a:moveTo>
                    <a:pt x="71" y="37"/>
                  </a:moveTo>
                  <a:cubicBezTo>
                    <a:pt x="98" y="37"/>
                    <a:pt x="98" y="37"/>
                    <a:pt x="98" y="37"/>
                  </a:cubicBezTo>
                  <a:cubicBezTo>
                    <a:pt x="98" y="80"/>
                    <a:pt x="98" y="80"/>
                    <a:pt x="98" y="80"/>
                  </a:cubicBezTo>
                  <a:cubicBezTo>
                    <a:pt x="96" y="80"/>
                    <a:pt x="94" y="80"/>
                    <a:pt x="91" y="80"/>
                  </a:cubicBezTo>
                  <a:cubicBezTo>
                    <a:pt x="85" y="80"/>
                    <a:pt x="78" y="83"/>
                    <a:pt x="71" y="88"/>
                  </a:cubicBezTo>
                  <a:cubicBezTo>
                    <a:pt x="71" y="37"/>
                    <a:pt x="71" y="37"/>
                    <a:pt x="71" y="37"/>
                  </a:cubicBezTo>
                  <a:close/>
                  <a:moveTo>
                    <a:pt x="98" y="211"/>
                  </a:moveTo>
                  <a:cubicBezTo>
                    <a:pt x="71" y="211"/>
                    <a:pt x="71" y="211"/>
                    <a:pt x="71" y="211"/>
                  </a:cubicBezTo>
                  <a:cubicBezTo>
                    <a:pt x="71" y="166"/>
                    <a:pt x="71" y="166"/>
                    <a:pt x="71" y="166"/>
                  </a:cubicBezTo>
                  <a:cubicBezTo>
                    <a:pt x="82" y="166"/>
                    <a:pt x="82" y="166"/>
                    <a:pt x="82" y="166"/>
                  </a:cubicBezTo>
                  <a:cubicBezTo>
                    <a:pt x="98" y="90"/>
                    <a:pt x="98" y="90"/>
                    <a:pt x="98" y="90"/>
                  </a:cubicBezTo>
                  <a:cubicBezTo>
                    <a:pt x="98" y="141"/>
                    <a:pt x="98" y="141"/>
                    <a:pt x="98" y="141"/>
                  </a:cubicBezTo>
                  <a:cubicBezTo>
                    <a:pt x="97" y="146"/>
                    <a:pt x="97" y="146"/>
                    <a:pt x="97" y="146"/>
                  </a:cubicBezTo>
                  <a:cubicBezTo>
                    <a:pt x="97" y="148"/>
                    <a:pt x="97" y="150"/>
                    <a:pt x="97" y="152"/>
                  </a:cubicBezTo>
                  <a:cubicBezTo>
                    <a:pt x="97" y="155"/>
                    <a:pt x="97" y="158"/>
                    <a:pt x="98" y="160"/>
                  </a:cubicBezTo>
                  <a:cubicBezTo>
                    <a:pt x="98" y="211"/>
                    <a:pt x="98" y="211"/>
                    <a:pt x="98" y="211"/>
                  </a:cubicBezTo>
                  <a:close/>
                  <a:moveTo>
                    <a:pt x="71" y="137"/>
                  </a:moveTo>
                  <a:cubicBezTo>
                    <a:pt x="74" y="124"/>
                    <a:pt x="74" y="124"/>
                    <a:pt x="74" y="124"/>
                  </a:cubicBezTo>
                  <a:cubicBezTo>
                    <a:pt x="73" y="124"/>
                    <a:pt x="72" y="124"/>
                    <a:pt x="71" y="123"/>
                  </a:cubicBezTo>
                  <a:cubicBezTo>
                    <a:pt x="71" y="137"/>
                    <a:pt x="71" y="137"/>
                    <a:pt x="71" y="137"/>
                  </a:cubicBezTo>
                  <a:close/>
                  <a:moveTo>
                    <a:pt x="71" y="118"/>
                  </a:moveTo>
                  <a:cubicBezTo>
                    <a:pt x="73" y="118"/>
                    <a:pt x="74" y="119"/>
                    <a:pt x="75" y="119"/>
                  </a:cubicBezTo>
                  <a:cubicBezTo>
                    <a:pt x="82" y="88"/>
                    <a:pt x="82" y="88"/>
                    <a:pt x="82" y="88"/>
                  </a:cubicBezTo>
                  <a:cubicBezTo>
                    <a:pt x="79" y="90"/>
                    <a:pt x="75" y="93"/>
                    <a:pt x="71" y="98"/>
                  </a:cubicBezTo>
                  <a:lnTo>
                    <a:pt x="71" y="118"/>
                  </a:lnTo>
                  <a:close/>
                  <a:moveTo>
                    <a:pt x="60" y="0"/>
                  </a:moveTo>
                  <a:cubicBezTo>
                    <a:pt x="71" y="0"/>
                    <a:pt x="71" y="0"/>
                    <a:pt x="71" y="0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60" y="0"/>
                    <a:pt x="60" y="0"/>
                    <a:pt x="60" y="0"/>
                  </a:cubicBezTo>
                  <a:close/>
                  <a:moveTo>
                    <a:pt x="60" y="37"/>
                  </a:moveTo>
                  <a:cubicBezTo>
                    <a:pt x="71" y="37"/>
                    <a:pt x="71" y="37"/>
                    <a:pt x="71" y="37"/>
                  </a:cubicBezTo>
                  <a:cubicBezTo>
                    <a:pt x="71" y="88"/>
                    <a:pt x="71" y="88"/>
                    <a:pt x="71" y="88"/>
                  </a:cubicBezTo>
                  <a:cubicBezTo>
                    <a:pt x="71" y="89"/>
                    <a:pt x="71" y="89"/>
                    <a:pt x="71" y="89"/>
                  </a:cubicBezTo>
                  <a:cubicBezTo>
                    <a:pt x="67" y="92"/>
                    <a:pt x="64" y="96"/>
                    <a:pt x="60" y="100"/>
                  </a:cubicBezTo>
                  <a:cubicBezTo>
                    <a:pt x="60" y="37"/>
                    <a:pt x="60" y="37"/>
                    <a:pt x="60" y="37"/>
                  </a:cubicBezTo>
                  <a:close/>
                  <a:moveTo>
                    <a:pt x="71" y="211"/>
                  </a:moveTo>
                  <a:cubicBezTo>
                    <a:pt x="60" y="211"/>
                    <a:pt x="60" y="211"/>
                    <a:pt x="60" y="211"/>
                  </a:cubicBezTo>
                  <a:cubicBezTo>
                    <a:pt x="60" y="120"/>
                    <a:pt x="60" y="120"/>
                    <a:pt x="60" y="120"/>
                  </a:cubicBezTo>
                  <a:cubicBezTo>
                    <a:pt x="64" y="121"/>
                    <a:pt x="68" y="122"/>
                    <a:pt x="71" y="123"/>
                  </a:cubicBezTo>
                  <a:cubicBezTo>
                    <a:pt x="71" y="137"/>
                    <a:pt x="71" y="137"/>
                    <a:pt x="71" y="137"/>
                  </a:cubicBezTo>
                  <a:cubicBezTo>
                    <a:pt x="65" y="166"/>
                    <a:pt x="65" y="166"/>
                    <a:pt x="65" y="166"/>
                  </a:cubicBezTo>
                  <a:cubicBezTo>
                    <a:pt x="71" y="166"/>
                    <a:pt x="71" y="166"/>
                    <a:pt x="71" y="166"/>
                  </a:cubicBezTo>
                  <a:cubicBezTo>
                    <a:pt x="71" y="211"/>
                    <a:pt x="71" y="211"/>
                    <a:pt x="71" y="211"/>
                  </a:cubicBezTo>
                  <a:close/>
                  <a:moveTo>
                    <a:pt x="71" y="98"/>
                  </a:moveTo>
                  <a:cubicBezTo>
                    <a:pt x="68" y="102"/>
                    <a:pt x="65" y="108"/>
                    <a:pt x="61" y="115"/>
                  </a:cubicBezTo>
                  <a:cubicBezTo>
                    <a:pt x="65" y="116"/>
                    <a:pt x="68" y="117"/>
                    <a:pt x="71" y="118"/>
                  </a:cubicBezTo>
                  <a:lnTo>
                    <a:pt x="71" y="98"/>
                  </a:lnTo>
                  <a:close/>
                  <a:moveTo>
                    <a:pt x="29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18" y="9"/>
                    <a:pt x="12" y="15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30"/>
                    <a:pt x="18" y="37"/>
                    <a:pt x="26" y="37"/>
                  </a:cubicBezTo>
                  <a:cubicBezTo>
                    <a:pt x="60" y="37"/>
                    <a:pt x="60" y="37"/>
                    <a:pt x="60" y="37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57" y="104"/>
                    <a:pt x="54" y="109"/>
                    <a:pt x="51" y="114"/>
                  </a:cubicBezTo>
                  <a:cubicBezTo>
                    <a:pt x="48" y="114"/>
                    <a:pt x="46" y="113"/>
                    <a:pt x="45" y="113"/>
                  </a:cubicBezTo>
                  <a:cubicBezTo>
                    <a:pt x="38" y="113"/>
                    <a:pt x="32" y="115"/>
                    <a:pt x="28" y="118"/>
                  </a:cubicBezTo>
                  <a:cubicBezTo>
                    <a:pt x="23" y="120"/>
                    <a:pt x="21" y="124"/>
                    <a:pt x="21" y="128"/>
                  </a:cubicBezTo>
                  <a:cubicBezTo>
                    <a:pt x="21" y="130"/>
                    <a:pt x="22" y="131"/>
                    <a:pt x="23" y="133"/>
                  </a:cubicBezTo>
                  <a:cubicBezTo>
                    <a:pt x="24" y="134"/>
                    <a:pt x="26" y="134"/>
                    <a:pt x="29" y="134"/>
                  </a:cubicBezTo>
                  <a:cubicBezTo>
                    <a:pt x="30" y="134"/>
                    <a:pt x="31" y="134"/>
                    <a:pt x="33" y="133"/>
                  </a:cubicBezTo>
                  <a:cubicBezTo>
                    <a:pt x="34" y="132"/>
                    <a:pt x="35" y="131"/>
                    <a:pt x="35" y="130"/>
                  </a:cubicBezTo>
                  <a:cubicBezTo>
                    <a:pt x="35" y="129"/>
                    <a:pt x="34" y="128"/>
                    <a:pt x="34" y="127"/>
                  </a:cubicBezTo>
                  <a:cubicBezTo>
                    <a:pt x="34" y="127"/>
                    <a:pt x="33" y="126"/>
                    <a:pt x="33" y="126"/>
                  </a:cubicBezTo>
                  <a:cubicBezTo>
                    <a:pt x="34" y="124"/>
                    <a:pt x="35" y="123"/>
                    <a:pt x="38" y="122"/>
                  </a:cubicBezTo>
                  <a:cubicBezTo>
                    <a:pt x="40" y="121"/>
                    <a:pt x="43" y="120"/>
                    <a:pt x="47" y="120"/>
                  </a:cubicBezTo>
                  <a:cubicBezTo>
                    <a:pt x="44" y="125"/>
                    <a:pt x="42" y="129"/>
                    <a:pt x="40" y="134"/>
                  </a:cubicBezTo>
                  <a:cubicBezTo>
                    <a:pt x="33" y="148"/>
                    <a:pt x="30" y="159"/>
                    <a:pt x="30" y="167"/>
                  </a:cubicBezTo>
                  <a:cubicBezTo>
                    <a:pt x="30" y="173"/>
                    <a:pt x="32" y="176"/>
                    <a:pt x="36" y="178"/>
                  </a:cubicBezTo>
                  <a:cubicBezTo>
                    <a:pt x="37" y="179"/>
                    <a:pt x="41" y="180"/>
                    <a:pt x="45" y="180"/>
                  </a:cubicBezTo>
                  <a:cubicBezTo>
                    <a:pt x="44" y="178"/>
                    <a:pt x="44" y="176"/>
                    <a:pt x="44" y="173"/>
                  </a:cubicBezTo>
                  <a:cubicBezTo>
                    <a:pt x="44" y="170"/>
                    <a:pt x="44" y="167"/>
                    <a:pt x="45" y="163"/>
                  </a:cubicBezTo>
                  <a:cubicBezTo>
                    <a:pt x="47" y="150"/>
                    <a:pt x="52" y="136"/>
                    <a:pt x="59" y="120"/>
                  </a:cubicBezTo>
                  <a:cubicBezTo>
                    <a:pt x="59" y="120"/>
                    <a:pt x="60" y="120"/>
                    <a:pt x="60" y="120"/>
                  </a:cubicBezTo>
                  <a:cubicBezTo>
                    <a:pt x="60" y="211"/>
                    <a:pt x="60" y="211"/>
                    <a:pt x="60" y="211"/>
                  </a:cubicBezTo>
                  <a:cubicBezTo>
                    <a:pt x="29" y="211"/>
                    <a:pt x="29" y="211"/>
                    <a:pt x="29" y="211"/>
                  </a:cubicBezTo>
                  <a:cubicBezTo>
                    <a:pt x="13" y="211"/>
                    <a:pt x="0" y="198"/>
                    <a:pt x="0" y="183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67" name="Freeform 75"/>
            <p:cNvSpPr>
              <a:spLocks noEditPoints="1"/>
            </p:cNvSpPr>
            <p:nvPr/>
          </p:nvSpPr>
          <p:spPr bwMode="auto">
            <a:xfrm>
              <a:off x="5950854" y="3054522"/>
              <a:ext cx="427435" cy="428625"/>
            </a:xfrm>
            <a:custGeom>
              <a:avLst/>
              <a:gdLst>
                <a:gd name="T0" fmla="*/ 249 w 261"/>
                <a:gd name="T1" fmla="*/ 220 h 262"/>
                <a:gd name="T2" fmla="*/ 261 w 261"/>
                <a:gd name="T3" fmla="*/ 70 h 262"/>
                <a:gd name="T4" fmla="*/ 249 w 261"/>
                <a:gd name="T5" fmla="*/ 70 h 262"/>
                <a:gd name="T6" fmla="*/ 249 w 261"/>
                <a:gd name="T7" fmla="*/ 154 h 262"/>
                <a:gd name="T8" fmla="*/ 227 w 261"/>
                <a:gd name="T9" fmla="*/ 180 h 262"/>
                <a:gd name="T10" fmla="*/ 209 w 261"/>
                <a:gd name="T11" fmla="*/ 262 h 262"/>
                <a:gd name="T12" fmla="*/ 209 w 261"/>
                <a:gd name="T13" fmla="*/ 262 h 262"/>
                <a:gd name="T14" fmla="*/ 209 w 261"/>
                <a:gd name="T15" fmla="*/ 15 h 262"/>
                <a:gd name="T16" fmla="*/ 203 w 261"/>
                <a:gd name="T17" fmla="*/ 28 h 262"/>
                <a:gd name="T18" fmla="*/ 209 w 261"/>
                <a:gd name="T19" fmla="*/ 50 h 262"/>
                <a:gd name="T20" fmla="*/ 201 w 261"/>
                <a:gd name="T21" fmla="*/ 120 h 262"/>
                <a:gd name="T22" fmla="*/ 209 w 261"/>
                <a:gd name="T23" fmla="*/ 197 h 262"/>
                <a:gd name="T24" fmla="*/ 209 w 261"/>
                <a:gd name="T25" fmla="*/ 197 h 262"/>
                <a:gd name="T26" fmla="*/ 195 w 261"/>
                <a:gd name="T27" fmla="*/ 232 h 262"/>
                <a:gd name="T28" fmla="*/ 168 w 261"/>
                <a:gd name="T29" fmla="*/ 36 h 262"/>
                <a:gd name="T30" fmla="*/ 195 w 261"/>
                <a:gd name="T31" fmla="*/ 20 h 262"/>
                <a:gd name="T32" fmla="*/ 195 w 261"/>
                <a:gd name="T33" fmla="*/ 50 h 262"/>
                <a:gd name="T34" fmla="*/ 195 w 261"/>
                <a:gd name="T35" fmla="*/ 120 h 262"/>
                <a:gd name="T36" fmla="*/ 168 w 261"/>
                <a:gd name="T37" fmla="*/ 220 h 262"/>
                <a:gd name="T38" fmla="*/ 192 w 261"/>
                <a:gd name="T39" fmla="*/ 249 h 262"/>
                <a:gd name="T40" fmla="*/ 168 w 261"/>
                <a:gd name="T41" fmla="*/ 21 h 262"/>
                <a:gd name="T42" fmla="*/ 168 w 261"/>
                <a:gd name="T43" fmla="*/ 44 h 262"/>
                <a:gd name="T44" fmla="*/ 135 w 261"/>
                <a:gd name="T45" fmla="*/ 120 h 262"/>
                <a:gd name="T46" fmla="*/ 167 w 261"/>
                <a:gd name="T47" fmla="*/ 198 h 262"/>
                <a:gd name="T48" fmla="*/ 167 w 261"/>
                <a:gd name="T49" fmla="*/ 167 h 262"/>
                <a:gd name="T50" fmla="*/ 130 w 261"/>
                <a:gd name="T51" fmla="*/ 147 h 262"/>
                <a:gd name="T52" fmla="*/ 93 w 261"/>
                <a:gd name="T53" fmla="*/ 44 h 262"/>
                <a:gd name="T54" fmla="*/ 130 w 261"/>
                <a:gd name="T55" fmla="*/ 0 h 262"/>
                <a:gd name="T56" fmla="*/ 126 w 261"/>
                <a:gd name="T57" fmla="*/ 120 h 262"/>
                <a:gd name="T58" fmla="*/ 130 w 261"/>
                <a:gd name="T59" fmla="*/ 159 h 262"/>
                <a:gd name="T60" fmla="*/ 130 w 261"/>
                <a:gd name="T61" fmla="*/ 179 h 262"/>
                <a:gd name="T62" fmla="*/ 130 w 261"/>
                <a:gd name="T63" fmla="*/ 198 h 262"/>
                <a:gd name="T64" fmla="*/ 93 w 261"/>
                <a:gd name="T65" fmla="*/ 3 h 262"/>
                <a:gd name="T66" fmla="*/ 93 w 261"/>
                <a:gd name="T67" fmla="*/ 36 h 262"/>
                <a:gd name="T68" fmla="*/ 67 w 261"/>
                <a:gd name="T69" fmla="*/ 20 h 262"/>
                <a:gd name="T70" fmla="*/ 67 w 261"/>
                <a:gd name="T71" fmla="*/ 70 h 262"/>
                <a:gd name="T72" fmla="*/ 92 w 261"/>
                <a:gd name="T73" fmla="*/ 147 h 262"/>
                <a:gd name="T74" fmla="*/ 92 w 261"/>
                <a:gd name="T75" fmla="*/ 179 h 262"/>
                <a:gd name="T76" fmla="*/ 93 w 261"/>
                <a:gd name="T77" fmla="*/ 198 h 262"/>
                <a:gd name="T78" fmla="*/ 67 w 261"/>
                <a:gd name="T79" fmla="*/ 171 h 262"/>
                <a:gd name="T80" fmla="*/ 69 w 261"/>
                <a:gd name="T81" fmla="*/ 232 h 262"/>
                <a:gd name="T82" fmla="*/ 58 w 261"/>
                <a:gd name="T83" fmla="*/ 28 h 262"/>
                <a:gd name="T84" fmla="*/ 67 w 261"/>
                <a:gd name="T85" fmla="*/ 9 h 262"/>
                <a:gd name="T86" fmla="*/ 67 w 261"/>
                <a:gd name="T87" fmla="*/ 120 h 262"/>
                <a:gd name="T88" fmla="*/ 67 w 261"/>
                <a:gd name="T89" fmla="*/ 188 h 262"/>
                <a:gd name="T90" fmla="*/ 67 w 261"/>
                <a:gd name="T91" fmla="*/ 232 h 262"/>
                <a:gd name="T92" fmla="*/ 67 w 261"/>
                <a:gd name="T93" fmla="*/ 232 h 262"/>
                <a:gd name="T94" fmla="*/ 52 w 261"/>
                <a:gd name="T95" fmla="*/ 50 h 262"/>
                <a:gd name="T96" fmla="*/ 12 w 261"/>
                <a:gd name="T97" fmla="*/ 220 h 262"/>
                <a:gd name="T98" fmla="*/ 52 w 261"/>
                <a:gd name="T99" fmla="*/ 232 h 262"/>
                <a:gd name="T100" fmla="*/ 52 w 261"/>
                <a:gd name="T101" fmla="*/ 232 h 262"/>
                <a:gd name="T102" fmla="*/ 12 w 261"/>
                <a:gd name="T103" fmla="*/ 114 h 262"/>
                <a:gd name="T104" fmla="*/ 0 w 261"/>
                <a:gd name="T105" fmla="*/ 104 h 262"/>
                <a:gd name="T106" fmla="*/ 12 w 261"/>
                <a:gd name="T107" fmla="*/ 154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61" h="262">
                  <a:moveTo>
                    <a:pt x="249" y="220"/>
                  </a:moveTo>
                  <a:cubicBezTo>
                    <a:pt x="249" y="154"/>
                    <a:pt x="249" y="154"/>
                    <a:pt x="249" y="154"/>
                  </a:cubicBezTo>
                  <a:cubicBezTo>
                    <a:pt x="251" y="157"/>
                    <a:pt x="252" y="160"/>
                    <a:pt x="252" y="164"/>
                  </a:cubicBezTo>
                  <a:cubicBezTo>
                    <a:pt x="252" y="220"/>
                    <a:pt x="252" y="220"/>
                    <a:pt x="252" y="220"/>
                  </a:cubicBezTo>
                  <a:cubicBezTo>
                    <a:pt x="249" y="220"/>
                    <a:pt x="249" y="220"/>
                    <a:pt x="249" y="220"/>
                  </a:cubicBezTo>
                  <a:close/>
                  <a:moveTo>
                    <a:pt x="249" y="114"/>
                  </a:moveTo>
                  <a:cubicBezTo>
                    <a:pt x="249" y="70"/>
                    <a:pt x="249" y="70"/>
                    <a:pt x="249" y="70"/>
                  </a:cubicBezTo>
                  <a:cubicBezTo>
                    <a:pt x="250" y="70"/>
                    <a:pt x="250" y="70"/>
                    <a:pt x="250" y="69"/>
                  </a:cubicBezTo>
                  <a:cubicBezTo>
                    <a:pt x="257" y="67"/>
                    <a:pt x="257" y="67"/>
                    <a:pt x="257" y="67"/>
                  </a:cubicBezTo>
                  <a:cubicBezTo>
                    <a:pt x="259" y="66"/>
                    <a:pt x="261" y="67"/>
                    <a:pt x="261" y="70"/>
                  </a:cubicBezTo>
                  <a:cubicBezTo>
                    <a:pt x="261" y="104"/>
                    <a:pt x="261" y="104"/>
                    <a:pt x="261" y="104"/>
                  </a:cubicBezTo>
                  <a:cubicBezTo>
                    <a:pt x="261" y="107"/>
                    <a:pt x="259" y="110"/>
                    <a:pt x="257" y="111"/>
                  </a:cubicBezTo>
                  <a:cubicBezTo>
                    <a:pt x="250" y="113"/>
                    <a:pt x="250" y="113"/>
                    <a:pt x="250" y="113"/>
                  </a:cubicBezTo>
                  <a:cubicBezTo>
                    <a:pt x="250" y="114"/>
                    <a:pt x="250" y="114"/>
                    <a:pt x="249" y="114"/>
                  </a:cubicBezTo>
                  <a:close/>
                  <a:moveTo>
                    <a:pt x="249" y="70"/>
                  </a:moveTo>
                  <a:cubicBezTo>
                    <a:pt x="249" y="114"/>
                    <a:pt x="249" y="114"/>
                    <a:pt x="249" y="114"/>
                  </a:cubicBezTo>
                  <a:cubicBezTo>
                    <a:pt x="248" y="114"/>
                    <a:pt x="246" y="112"/>
                    <a:pt x="246" y="110"/>
                  </a:cubicBezTo>
                  <a:cubicBezTo>
                    <a:pt x="246" y="76"/>
                    <a:pt x="246" y="76"/>
                    <a:pt x="246" y="76"/>
                  </a:cubicBezTo>
                  <a:cubicBezTo>
                    <a:pt x="246" y="74"/>
                    <a:pt x="248" y="71"/>
                    <a:pt x="249" y="70"/>
                  </a:cubicBezTo>
                  <a:close/>
                  <a:moveTo>
                    <a:pt x="249" y="154"/>
                  </a:moveTo>
                  <a:cubicBezTo>
                    <a:pt x="246" y="150"/>
                    <a:pt x="241" y="146"/>
                    <a:pt x="235" y="146"/>
                  </a:cubicBezTo>
                  <a:cubicBezTo>
                    <a:pt x="235" y="50"/>
                    <a:pt x="235" y="50"/>
                    <a:pt x="235" y="50"/>
                  </a:cubicBezTo>
                  <a:cubicBezTo>
                    <a:pt x="209" y="50"/>
                    <a:pt x="209" y="50"/>
                    <a:pt x="209" y="50"/>
                  </a:cubicBezTo>
                  <a:cubicBezTo>
                    <a:pt x="209" y="162"/>
                    <a:pt x="209" y="162"/>
                    <a:pt x="209" y="162"/>
                  </a:cubicBezTo>
                  <a:cubicBezTo>
                    <a:pt x="219" y="162"/>
                    <a:pt x="227" y="170"/>
                    <a:pt x="227" y="180"/>
                  </a:cubicBezTo>
                  <a:cubicBezTo>
                    <a:pt x="227" y="189"/>
                    <a:pt x="219" y="197"/>
                    <a:pt x="209" y="197"/>
                  </a:cubicBezTo>
                  <a:cubicBezTo>
                    <a:pt x="209" y="220"/>
                    <a:pt x="209" y="220"/>
                    <a:pt x="209" y="220"/>
                  </a:cubicBezTo>
                  <a:cubicBezTo>
                    <a:pt x="249" y="220"/>
                    <a:pt x="249" y="220"/>
                    <a:pt x="249" y="220"/>
                  </a:cubicBezTo>
                  <a:cubicBezTo>
                    <a:pt x="249" y="154"/>
                    <a:pt x="249" y="154"/>
                    <a:pt x="249" y="154"/>
                  </a:cubicBezTo>
                  <a:close/>
                  <a:moveTo>
                    <a:pt x="209" y="262"/>
                  </a:moveTo>
                  <a:cubicBezTo>
                    <a:pt x="209" y="232"/>
                    <a:pt x="209" y="232"/>
                    <a:pt x="209" y="232"/>
                  </a:cubicBezTo>
                  <a:cubicBezTo>
                    <a:pt x="226" y="232"/>
                    <a:pt x="226" y="232"/>
                    <a:pt x="226" y="232"/>
                  </a:cubicBezTo>
                  <a:cubicBezTo>
                    <a:pt x="226" y="249"/>
                    <a:pt x="226" y="249"/>
                    <a:pt x="226" y="249"/>
                  </a:cubicBezTo>
                  <a:cubicBezTo>
                    <a:pt x="226" y="257"/>
                    <a:pt x="220" y="262"/>
                    <a:pt x="213" y="262"/>
                  </a:cubicBezTo>
                  <a:cubicBezTo>
                    <a:pt x="209" y="262"/>
                    <a:pt x="209" y="262"/>
                    <a:pt x="209" y="262"/>
                  </a:cubicBezTo>
                  <a:close/>
                  <a:moveTo>
                    <a:pt x="209" y="44"/>
                  </a:moveTo>
                  <a:cubicBezTo>
                    <a:pt x="209" y="15"/>
                    <a:pt x="209" y="15"/>
                    <a:pt x="209" y="15"/>
                  </a:cubicBezTo>
                  <a:cubicBezTo>
                    <a:pt x="225" y="23"/>
                    <a:pt x="235" y="33"/>
                    <a:pt x="235" y="44"/>
                  </a:cubicBezTo>
                  <a:lnTo>
                    <a:pt x="209" y="44"/>
                  </a:lnTo>
                  <a:close/>
                  <a:moveTo>
                    <a:pt x="209" y="15"/>
                  </a:moveTo>
                  <a:cubicBezTo>
                    <a:pt x="209" y="44"/>
                    <a:pt x="209" y="44"/>
                    <a:pt x="209" y="44"/>
                  </a:cubicBezTo>
                  <a:cubicBezTo>
                    <a:pt x="195" y="44"/>
                    <a:pt x="195" y="44"/>
                    <a:pt x="195" y="44"/>
                  </a:cubicBezTo>
                  <a:cubicBezTo>
                    <a:pt x="195" y="37"/>
                    <a:pt x="195" y="37"/>
                    <a:pt x="195" y="37"/>
                  </a:cubicBezTo>
                  <a:cubicBezTo>
                    <a:pt x="195" y="37"/>
                    <a:pt x="195" y="37"/>
                    <a:pt x="195" y="37"/>
                  </a:cubicBezTo>
                  <a:cubicBezTo>
                    <a:pt x="199" y="37"/>
                    <a:pt x="203" y="33"/>
                    <a:pt x="203" y="28"/>
                  </a:cubicBezTo>
                  <a:cubicBezTo>
                    <a:pt x="203" y="24"/>
                    <a:pt x="199" y="20"/>
                    <a:pt x="195" y="20"/>
                  </a:cubicBezTo>
                  <a:cubicBezTo>
                    <a:pt x="195" y="20"/>
                    <a:pt x="195" y="20"/>
                    <a:pt x="195" y="20"/>
                  </a:cubicBezTo>
                  <a:cubicBezTo>
                    <a:pt x="195" y="9"/>
                    <a:pt x="195" y="9"/>
                    <a:pt x="195" y="9"/>
                  </a:cubicBezTo>
                  <a:cubicBezTo>
                    <a:pt x="200" y="11"/>
                    <a:pt x="205" y="13"/>
                    <a:pt x="209" y="15"/>
                  </a:cubicBezTo>
                  <a:close/>
                  <a:moveTo>
                    <a:pt x="209" y="50"/>
                  </a:moveTo>
                  <a:cubicBezTo>
                    <a:pt x="209" y="162"/>
                    <a:pt x="209" y="162"/>
                    <a:pt x="209" y="162"/>
                  </a:cubicBezTo>
                  <a:cubicBezTo>
                    <a:pt x="209" y="162"/>
                    <a:pt x="209" y="162"/>
                    <a:pt x="209" y="162"/>
                  </a:cubicBezTo>
                  <a:cubicBezTo>
                    <a:pt x="203" y="162"/>
                    <a:pt x="198" y="166"/>
                    <a:pt x="195" y="171"/>
                  </a:cubicBezTo>
                  <a:cubicBezTo>
                    <a:pt x="195" y="120"/>
                    <a:pt x="195" y="120"/>
                    <a:pt x="195" y="120"/>
                  </a:cubicBezTo>
                  <a:cubicBezTo>
                    <a:pt x="201" y="120"/>
                    <a:pt x="201" y="120"/>
                    <a:pt x="201" y="120"/>
                  </a:cubicBezTo>
                  <a:cubicBezTo>
                    <a:pt x="201" y="70"/>
                    <a:pt x="201" y="70"/>
                    <a:pt x="201" y="70"/>
                  </a:cubicBezTo>
                  <a:cubicBezTo>
                    <a:pt x="195" y="70"/>
                    <a:pt x="195" y="70"/>
                    <a:pt x="195" y="70"/>
                  </a:cubicBezTo>
                  <a:cubicBezTo>
                    <a:pt x="195" y="50"/>
                    <a:pt x="195" y="50"/>
                    <a:pt x="195" y="50"/>
                  </a:cubicBezTo>
                  <a:cubicBezTo>
                    <a:pt x="209" y="50"/>
                    <a:pt x="209" y="50"/>
                    <a:pt x="209" y="50"/>
                  </a:cubicBezTo>
                  <a:close/>
                  <a:moveTo>
                    <a:pt x="209" y="197"/>
                  </a:moveTo>
                  <a:cubicBezTo>
                    <a:pt x="209" y="220"/>
                    <a:pt x="209" y="220"/>
                    <a:pt x="209" y="220"/>
                  </a:cubicBezTo>
                  <a:cubicBezTo>
                    <a:pt x="195" y="220"/>
                    <a:pt x="195" y="220"/>
                    <a:pt x="195" y="220"/>
                  </a:cubicBezTo>
                  <a:cubicBezTo>
                    <a:pt x="195" y="188"/>
                    <a:pt x="195" y="188"/>
                    <a:pt x="195" y="188"/>
                  </a:cubicBezTo>
                  <a:cubicBezTo>
                    <a:pt x="198" y="193"/>
                    <a:pt x="203" y="197"/>
                    <a:pt x="209" y="197"/>
                  </a:cubicBezTo>
                  <a:cubicBezTo>
                    <a:pt x="209" y="197"/>
                    <a:pt x="209" y="197"/>
                    <a:pt x="209" y="197"/>
                  </a:cubicBezTo>
                  <a:close/>
                  <a:moveTo>
                    <a:pt x="209" y="232"/>
                  </a:moveTo>
                  <a:cubicBezTo>
                    <a:pt x="209" y="262"/>
                    <a:pt x="209" y="262"/>
                    <a:pt x="209" y="262"/>
                  </a:cubicBezTo>
                  <a:cubicBezTo>
                    <a:pt x="206" y="262"/>
                    <a:pt x="206" y="262"/>
                    <a:pt x="206" y="262"/>
                  </a:cubicBezTo>
                  <a:cubicBezTo>
                    <a:pt x="201" y="262"/>
                    <a:pt x="197" y="260"/>
                    <a:pt x="195" y="257"/>
                  </a:cubicBezTo>
                  <a:cubicBezTo>
                    <a:pt x="195" y="232"/>
                    <a:pt x="195" y="232"/>
                    <a:pt x="195" y="232"/>
                  </a:cubicBezTo>
                  <a:lnTo>
                    <a:pt x="209" y="232"/>
                  </a:lnTo>
                  <a:close/>
                  <a:moveTo>
                    <a:pt x="171" y="20"/>
                  </a:moveTo>
                  <a:cubicBezTo>
                    <a:pt x="175" y="20"/>
                    <a:pt x="179" y="24"/>
                    <a:pt x="179" y="28"/>
                  </a:cubicBezTo>
                  <a:cubicBezTo>
                    <a:pt x="179" y="33"/>
                    <a:pt x="175" y="37"/>
                    <a:pt x="171" y="37"/>
                  </a:cubicBezTo>
                  <a:cubicBezTo>
                    <a:pt x="170" y="37"/>
                    <a:pt x="169" y="37"/>
                    <a:pt x="168" y="36"/>
                  </a:cubicBezTo>
                  <a:cubicBezTo>
                    <a:pt x="168" y="44"/>
                    <a:pt x="168" y="44"/>
                    <a:pt x="168" y="44"/>
                  </a:cubicBezTo>
                  <a:cubicBezTo>
                    <a:pt x="195" y="44"/>
                    <a:pt x="195" y="44"/>
                    <a:pt x="195" y="44"/>
                  </a:cubicBezTo>
                  <a:cubicBezTo>
                    <a:pt x="195" y="37"/>
                    <a:pt x="195" y="37"/>
                    <a:pt x="195" y="37"/>
                  </a:cubicBezTo>
                  <a:cubicBezTo>
                    <a:pt x="190" y="37"/>
                    <a:pt x="186" y="33"/>
                    <a:pt x="186" y="28"/>
                  </a:cubicBezTo>
                  <a:cubicBezTo>
                    <a:pt x="186" y="24"/>
                    <a:pt x="190" y="20"/>
                    <a:pt x="195" y="20"/>
                  </a:cubicBezTo>
                  <a:cubicBezTo>
                    <a:pt x="195" y="9"/>
                    <a:pt x="195" y="9"/>
                    <a:pt x="195" y="9"/>
                  </a:cubicBezTo>
                  <a:cubicBezTo>
                    <a:pt x="187" y="6"/>
                    <a:pt x="178" y="4"/>
                    <a:pt x="168" y="3"/>
                  </a:cubicBezTo>
                  <a:cubicBezTo>
                    <a:pt x="168" y="21"/>
                    <a:pt x="168" y="21"/>
                    <a:pt x="168" y="21"/>
                  </a:cubicBezTo>
                  <a:cubicBezTo>
                    <a:pt x="169" y="20"/>
                    <a:pt x="170" y="20"/>
                    <a:pt x="171" y="20"/>
                  </a:cubicBezTo>
                  <a:close/>
                  <a:moveTo>
                    <a:pt x="195" y="50"/>
                  </a:moveTo>
                  <a:cubicBezTo>
                    <a:pt x="195" y="70"/>
                    <a:pt x="195" y="70"/>
                    <a:pt x="195" y="70"/>
                  </a:cubicBezTo>
                  <a:cubicBezTo>
                    <a:pt x="168" y="70"/>
                    <a:pt x="168" y="70"/>
                    <a:pt x="168" y="70"/>
                  </a:cubicBezTo>
                  <a:cubicBezTo>
                    <a:pt x="168" y="50"/>
                    <a:pt x="168" y="50"/>
                    <a:pt x="168" y="50"/>
                  </a:cubicBezTo>
                  <a:cubicBezTo>
                    <a:pt x="195" y="50"/>
                    <a:pt x="195" y="50"/>
                    <a:pt x="195" y="50"/>
                  </a:cubicBezTo>
                  <a:close/>
                  <a:moveTo>
                    <a:pt x="195" y="120"/>
                  </a:moveTo>
                  <a:cubicBezTo>
                    <a:pt x="195" y="171"/>
                    <a:pt x="195" y="171"/>
                    <a:pt x="195" y="171"/>
                  </a:cubicBezTo>
                  <a:cubicBezTo>
                    <a:pt x="193" y="173"/>
                    <a:pt x="192" y="176"/>
                    <a:pt x="192" y="180"/>
                  </a:cubicBezTo>
                  <a:cubicBezTo>
                    <a:pt x="192" y="183"/>
                    <a:pt x="193" y="186"/>
                    <a:pt x="195" y="188"/>
                  </a:cubicBezTo>
                  <a:cubicBezTo>
                    <a:pt x="195" y="220"/>
                    <a:pt x="195" y="220"/>
                    <a:pt x="195" y="220"/>
                  </a:cubicBezTo>
                  <a:cubicBezTo>
                    <a:pt x="168" y="220"/>
                    <a:pt x="168" y="220"/>
                    <a:pt x="168" y="220"/>
                  </a:cubicBezTo>
                  <a:cubicBezTo>
                    <a:pt x="168" y="120"/>
                    <a:pt x="168" y="120"/>
                    <a:pt x="168" y="120"/>
                  </a:cubicBezTo>
                  <a:cubicBezTo>
                    <a:pt x="195" y="120"/>
                    <a:pt x="195" y="120"/>
                    <a:pt x="195" y="120"/>
                  </a:cubicBezTo>
                  <a:close/>
                  <a:moveTo>
                    <a:pt x="195" y="232"/>
                  </a:moveTo>
                  <a:cubicBezTo>
                    <a:pt x="195" y="257"/>
                    <a:pt x="195" y="257"/>
                    <a:pt x="195" y="257"/>
                  </a:cubicBezTo>
                  <a:cubicBezTo>
                    <a:pt x="193" y="254"/>
                    <a:pt x="192" y="252"/>
                    <a:pt x="192" y="249"/>
                  </a:cubicBezTo>
                  <a:cubicBezTo>
                    <a:pt x="192" y="232"/>
                    <a:pt x="192" y="232"/>
                    <a:pt x="192" y="232"/>
                  </a:cubicBezTo>
                  <a:lnTo>
                    <a:pt x="195" y="232"/>
                  </a:lnTo>
                  <a:close/>
                  <a:moveTo>
                    <a:pt x="168" y="36"/>
                  </a:moveTo>
                  <a:cubicBezTo>
                    <a:pt x="165" y="35"/>
                    <a:pt x="162" y="32"/>
                    <a:pt x="162" y="28"/>
                  </a:cubicBezTo>
                  <a:cubicBezTo>
                    <a:pt x="162" y="25"/>
                    <a:pt x="165" y="22"/>
                    <a:pt x="168" y="21"/>
                  </a:cubicBezTo>
                  <a:cubicBezTo>
                    <a:pt x="168" y="3"/>
                    <a:pt x="168" y="3"/>
                    <a:pt x="168" y="3"/>
                  </a:cubicBezTo>
                  <a:cubicBezTo>
                    <a:pt x="157" y="1"/>
                    <a:pt x="144" y="0"/>
                    <a:pt x="131" y="0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130" y="44"/>
                    <a:pt x="130" y="44"/>
                    <a:pt x="130" y="44"/>
                  </a:cubicBezTo>
                  <a:cubicBezTo>
                    <a:pt x="168" y="44"/>
                    <a:pt x="168" y="44"/>
                    <a:pt x="168" y="44"/>
                  </a:cubicBezTo>
                  <a:cubicBezTo>
                    <a:pt x="168" y="36"/>
                    <a:pt x="168" y="36"/>
                    <a:pt x="168" y="36"/>
                  </a:cubicBezTo>
                  <a:close/>
                  <a:moveTo>
                    <a:pt x="168" y="50"/>
                  </a:moveTo>
                  <a:cubicBezTo>
                    <a:pt x="168" y="70"/>
                    <a:pt x="168" y="70"/>
                    <a:pt x="168" y="70"/>
                  </a:cubicBezTo>
                  <a:cubicBezTo>
                    <a:pt x="135" y="70"/>
                    <a:pt x="135" y="70"/>
                    <a:pt x="135" y="70"/>
                  </a:cubicBezTo>
                  <a:cubicBezTo>
                    <a:pt x="135" y="120"/>
                    <a:pt x="135" y="120"/>
                    <a:pt x="135" y="120"/>
                  </a:cubicBezTo>
                  <a:cubicBezTo>
                    <a:pt x="168" y="120"/>
                    <a:pt x="168" y="120"/>
                    <a:pt x="168" y="120"/>
                  </a:cubicBezTo>
                  <a:cubicBezTo>
                    <a:pt x="168" y="220"/>
                    <a:pt x="168" y="220"/>
                    <a:pt x="168" y="220"/>
                  </a:cubicBezTo>
                  <a:cubicBezTo>
                    <a:pt x="130" y="220"/>
                    <a:pt x="130" y="220"/>
                    <a:pt x="130" y="220"/>
                  </a:cubicBezTo>
                  <a:cubicBezTo>
                    <a:pt x="130" y="198"/>
                    <a:pt x="130" y="198"/>
                    <a:pt x="130" y="198"/>
                  </a:cubicBezTo>
                  <a:cubicBezTo>
                    <a:pt x="167" y="198"/>
                    <a:pt x="167" y="198"/>
                    <a:pt x="167" y="198"/>
                  </a:cubicBezTo>
                  <a:cubicBezTo>
                    <a:pt x="167" y="187"/>
                    <a:pt x="167" y="187"/>
                    <a:pt x="167" y="187"/>
                  </a:cubicBezTo>
                  <a:cubicBezTo>
                    <a:pt x="130" y="187"/>
                    <a:pt x="130" y="187"/>
                    <a:pt x="130" y="187"/>
                  </a:cubicBezTo>
                  <a:cubicBezTo>
                    <a:pt x="130" y="179"/>
                    <a:pt x="130" y="179"/>
                    <a:pt x="130" y="179"/>
                  </a:cubicBezTo>
                  <a:cubicBezTo>
                    <a:pt x="167" y="179"/>
                    <a:pt x="167" y="179"/>
                    <a:pt x="167" y="179"/>
                  </a:cubicBezTo>
                  <a:cubicBezTo>
                    <a:pt x="167" y="167"/>
                    <a:pt x="167" y="167"/>
                    <a:pt x="167" y="167"/>
                  </a:cubicBezTo>
                  <a:cubicBezTo>
                    <a:pt x="130" y="167"/>
                    <a:pt x="130" y="167"/>
                    <a:pt x="130" y="167"/>
                  </a:cubicBezTo>
                  <a:cubicBezTo>
                    <a:pt x="130" y="159"/>
                    <a:pt x="130" y="159"/>
                    <a:pt x="130" y="159"/>
                  </a:cubicBezTo>
                  <a:cubicBezTo>
                    <a:pt x="167" y="159"/>
                    <a:pt x="167" y="159"/>
                    <a:pt x="167" y="159"/>
                  </a:cubicBezTo>
                  <a:cubicBezTo>
                    <a:pt x="167" y="147"/>
                    <a:pt x="167" y="147"/>
                    <a:pt x="167" y="147"/>
                  </a:cubicBezTo>
                  <a:cubicBezTo>
                    <a:pt x="130" y="147"/>
                    <a:pt x="130" y="147"/>
                    <a:pt x="130" y="147"/>
                  </a:cubicBezTo>
                  <a:cubicBezTo>
                    <a:pt x="130" y="50"/>
                    <a:pt x="130" y="50"/>
                    <a:pt x="130" y="50"/>
                  </a:cubicBezTo>
                  <a:lnTo>
                    <a:pt x="168" y="50"/>
                  </a:lnTo>
                  <a:close/>
                  <a:moveTo>
                    <a:pt x="130" y="0"/>
                  </a:moveTo>
                  <a:cubicBezTo>
                    <a:pt x="130" y="44"/>
                    <a:pt x="130" y="44"/>
                    <a:pt x="130" y="44"/>
                  </a:cubicBezTo>
                  <a:cubicBezTo>
                    <a:pt x="93" y="44"/>
                    <a:pt x="93" y="44"/>
                    <a:pt x="93" y="44"/>
                  </a:cubicBezTo>
                  <a:cubicBezTo>
                    <a:pt x="93" y="36"/>
                    <a:pt x="93" y="36"/>
                    <a:pt x="93" y="36"/>
                  </a:cubicBezTo>
                  <a:cubicBezTo>
                    <a:pt x="96" y="35"/>
                    <a:pt x="99" y="32"/>
                    <a:pt x="99" y="28"/>
                  </a:cubicBezTo>
                  <a:cubicBezTo>
                    <a:pt x="99" y="25"/>
                    <a:pt x="96" y="22"/>
                    <a:pt x="93" y="21"/>
                  </a:cubicBezTo>
                  <a:cubicBezTo>
                    <a:pt x="93" y="3"/>
                    <a:pt x="93" y="3"/>
                    <a:pt x="93" y="3"/>
                  </a:cubicBezTo>
                  <a:cubicBezTo>
                    <a:pt x="104" y="1"/>
                    <a:pt x="117" y="0"/>
                    <a:pt x="130" y="0"/>
                  </a:cubicBezTo>
                  <a:close/>
                  <a:moveTo>
                    <a:pt x="130" y="50"/>
                  </a:moveTo>
                  <a:cubicBezTo>
                    <a:pt x="130" y="147"/>
                    <a:pt x="130" y="147"/>
                    <a:pt x="130" y="147"/>
                  </a:cubicBezTo>
                  <a:cubicBezTo>
                    <a:pt x="93" y="147"/>
                    <a:pt x="93" y="147"/>
                    <a:pt x="93" y="147"/>
                  </a:cubicBezTo>
                  <a:cubicBezTo>
                    <a:pt x="93" y="120"/>
                    <a:pt x="93" y="120"/>
                    <a:pt x="93" y="120"/>
                  </a:cubicBezTo>
                  <a:cubicBezTo>
                    <a:pt x="126" y="120"/>
                    <a:pt x="126" y="120"/>
                    <a:pt x="126" y="120"/>
                  </a:cubicBezTo>
                  <a:cubicBezTo>
                    <a:pt x="126" y="70"/>
                    <a:pt x="126" y="70"/>
                    <a:pt x="126" y="70"/>
                  </a:cubicBezTo>
                  <a:cubicBezTo>
                    <a:pt x="93" y="70"/>
                    <a:pt x="93" y="70"/>
                    <a:pt x="93" y="70"/>
                  </a:cubicBezTo>
                  <a:cubicBezTo>
                    <a:pt x="93" y="50"/>
                    <a:pt x="93" y="50"/>
                    <a:pt x="93" y="50"/>
                  </a:cubicBezTo>
                  <a:cubicBezTo>
                    <a:pt x="130" y="50"/>
                    <a:pt x="130" y="50"/>
                    <a:pt x="130" y="50"/>
                  </a:cubicBezTo>
                  <a:close/>
                  <a:moveTo>
                    <a:pt x="130" y="159"/>
                  </a:moveTo>
                  <a:cubicBezTo>
                    <a:pt x="130" y="167"/>
                    <a:pt x="130" y="167"/>
                    <a:pt x="130" y="167"/>
                  </a:cubicBezTo>
                  <a:cubicBezTo>
                    <a:pt x="93" y="167"/>
                    <a:pt x="93" y="167"/>
                    <a:pt x="93" y="167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130" y="159"/>
                    <a:pt x="130" y="159"/>
                    <a:pt x="130" y="159"/>
                  </a:cubicBezTo>
                  <a:close/>
                  <a:moveTo>
                    <a:pt x="130" y="179"/>
                  </a:moveTo>
                  <a:cubicBezTo>
                    <a:pt x="130" y="187"/>
                    <a:pt x="130" y="187"/>
                    <a:pt x="130" y="187"/>
                  </a:cubicBezTo>
                  <a:cubicBezTo>
                    <a:pt x="93" y="187"/>
                    <a:pt x="93" y="187"/>
                    <a:pt x="93" y="187"/>
                  </a:cubicBezTo>
                  <a:cubicBezTo>
                    <a:pt x="93" y="179"/>
                    <a:pt x="93" y="179"/>
                    <a:pt x="93" y="179"/>
                  </a:cubicBezTo>
                  <a:cubicBezTo>
                    <a:pt x="130" y="179"/>
                    <a:pt x="130" y="179"/>
                    <a:pt x="130" y="179"/>
                  </a:cubicBezTo>
                  <a:close/>
                  <a:moveTo>
                    <a:pt x="130" y="198"/>
                  </a:moveTo>
                  <a:cubicBezTo>
                    <a:pt x="130" y="220"/>
                    <a:pt x="130" y="220"/>
                    <a:pt x="130" y="220"/>
                  </a:cubicBezTo>
                  <a:cubicBezTo>
                    <a:pt x="93" y="220"/>
                    <a:pt x="93" y="220"/>
                    <a:pt x="93" y="220"/>
                  </a:cubicBezTo>
                  <a:cubicBezTo>
                    <a:pt x="93" y="198"/>
                    <a:pt x="93" y="198"/>
                    <a:pt x="93" y="198"/>
                  </a:cubicBezTo>
                  <a:lnTo>
                    <a:pt x="130" y="198"/>
                  </a:lnTo>
                  <a:close/>
                  <a:moveTo>
                    <a:pt x="93" y="3"/>
                  </a:moveTo>
                  <a:cubicBezTo>
                    <a:pt x="93" y="21"/>
                    <a:pt x="93" y="21"/>
                    <a:pt x="93" y="21"/>
                  </a:cubicBezTo>
                  <a:cubicBezTo>
                    <a:pt x="92" y="20"/>
                    <a:pt x="92" y="20"/>
                    <a:pt x="91" y="20"/>
                  </a:cubicBezTo>
                  <a:cubicBezTo>
                    <a:pt x="86" y="20"/>
                    <a:pt x="83" y="24"/>
                    <a:pt x="83" y="28"/>
                  </a:cubicBezTo>
                  <a:cubicBezTo>
                    <a:pt x="83" y="33"/>
                    <a:pt x="86" y="37"/>
                    <a:pt x="91" y="37"/>
                  </a:cubicBezTo>
                  <a:cubicBezTo>
                    <a:pt x="92" y="37"/>
                    <a:pt x="92" y="37"/>
                    <a:pt x="93" y="36"/>
                  </a:cubicBezTo>
                  <a:cubicBezTo>
                    <a:pt x="93" y="44"/>
                    <a:pt x="93" y="44"/>
                    <a:pt x="93" y="44"/>
                  </a:cubicBezTo>
                  <a:cubicBezTo>
                    <a:pt x="67" y="44"/>
                    <a:pt x="67" y="44"/>
                    <a:pt x="67" y="44"/>
                  </a:cubicBezTo>
                  <a:cubicBezTo>
                    <a:pt x="67" y="37"/>
                    <a:pt x="67" y="37"/>
                    <a:pt x="67" y="37"/>
                  </a:cubicBezTo>
                  <a:cubicBezTo>
                    <a:pt x="71" y="37"/>
                    <a:pt x="75" y="33"/>
                    <a:pt x="75" y="28"/>
                  </a:cubicBezTo>
                  <a:cubicBezTo>
                    <a:pt x="75" y="24"/>
                    <a:pt x="71" y="20"/>
                    <a:pt x="67" y="20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5" y="6"/>
                    <a:pt x="84" y="4"/>
                    <a:pt x="93" y="3"/>
                  </a:cubicBezTo>
                  <a:close/>
                  <a:moveTo>
                    <a:pt x="93" y="50"/>
                  </a:moveTo>
                  <a:cubicBezTo>
                    <a:pt x="93" y="70"/>
                    <a:pt x="93" y="70"/>
                    <a:pt x="93" y="70"/>
                  </a:cubicBezTo>
                  <a:cubicBezTo>
                    <a:pt x="67" y="70"/>
                    <a:pt x="67" y="70"/>
                    <a:pt x="67" y="7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93" y="50"/>
                    <a:pt x="93" y="50"/>
                    <a:pt x="93" y="50"/>
                  </a:cubicBezTo>
                  <a:close/>
                  <a:moveTo>
                    <a:pt x="93" y="120"/>
                  </a:moveTo>
                  <a:cubicBezTo>
                    <a:pt x="93" y="147"/>
                    <a:pt x="93" y="147"/>
                    <a:pt x="93" y="147"/>
                  </a:cubicBezTo>
                  <a:cubicBezTo>
                    <a:pt x="92" y="147"/>
                    <a:pt x="92" y="147"/>
                    <a:pt x="92" y="147"/>
                  </a:cubicBezTo>
                  <a:cubicBezTo>
                    <a:pt x="92" y="159"/>
                    <a:pt x="92" y="159"/>
                    <a:pt x="92" y="15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67"/>
                    <a:pt x="93" y="167"/>
                    <a:pt x="93" y="167"/>
                  </a:cubicBezTo>
                  <a:cubicBezTo>
                    <a:pt x="92" y="167"/>
                    <a:pt x="92" y="167"/>
                    <a:pt x="92" y="167"/>
                  </a:cubicBezTo>
                  <a:cubicBezTo>
                    <a:pt x="92" y="179"/>
                    <a:pt x="92" y="179"/>
                    <a:pt x="92" y="179"/>
                  </a:cubicBezTo>
                  <a:cubicBezTo>
                    <a:pt x="93" y="179"/>
                    <a:pt x="93" y="179"/>
                    <a:pt x="93" y="179"/>
                  </a:cubicBezTo>
                  <a:cubicBezTo>
                    <a:pt x="93" y="187"/>
                    <a:pt x="93" y="187"/>
                    <a:pt x="93" y="187"/>
                  </a:cubicBezTo>
                  <a:cubicBezTo>
                    <a:pt x="92" y="187"/>
                    <a:pt x="92" y="187"/>
                    <a:pt x="92" y="187"/>
                  </a:cubicBezTo>
                  <a:cubicBezTo>
                    <a:pt x="92" y="198"/>
                    <a:pt x="92" y="198"/>
                    <a:pt x="92" y="198"/>
                  </a:cubicBezTo>
                  <a:cubicBezTo>
                    <a:pt x="93" y="198"/>
                    <a:pt x="93" y="198"/>
                    <a:pt x="93" y="198"/>
                  </a:cubicBezTo>
                  <a:cubicBezTo>
                    <a:pt x="93" y="220"/>
                    <a:pt x="93" y="220"/>
                    <a:pt x="93" y="220"/>
                  </a:cubicBezTo>
                  <a:cubicBezTo>
                    <a:pt x="67" y="220"/>
                    <a:pt x="67" y="220"/>
                    <a:pt x="67" y="220"/>
                  </a:cubicBezTo>
                  <a:cubicBezTo>
                    <a:pt x="67" y="188"/>
                    <a:pt x="67" y="188"/>
                    <a:pt x="67" y="188"/>
                  </a:cubicBezTo>
                  <a:cubicBezTo>
                    <a:pt x="68" y="186"/>
                    <a:pt x="69" y="183"/>
                    <a:pt x="69" y="180"/>
                  </a:cubicBezTo>
                  <a:cubicBezTo>
                    <a:pt x="69" y="176"/>
                    <a:pt x="68" y="173"/>
                    <a:pt x="67" y="171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93" y="120"/>
                    <a:pt x="93" y="120"/>
                    <a:pt x="93" y="120"/>
                  </a:cubicBezTo>
                  <a:close/>
                  <a:moveTo>
                    <a:pt x="67" y="257"/>
                  </a:moveTo>
                  <a:cubicBezTo>
                    <a:pt x="67" y="232"/>
                    <a:pt x="67" y="232"/>
                    <a:pt x="67" y="232"/>
                  </a:cubicBezTo>
                  <a:cubicBezTo>
                    <a:pt x="69" y="232"/>
                    <a:pt x="69" y="232"/>
                    <a:pt x="69" y="232"/>
                  </a:cubicBezTo>
                  <a:cubicBezTo>
                    <a:pt x="69" y="249"/>
                    <a:pt x="69" y="249"/>
                    <a:pt x="69" y="249"/>
                  </a:cubicBezTo>
                  <a:cubicBezTo>
                    <a:pt x="69" y="252"/>
                    <a:pt x="68" y="254"/>
                    <a:pt x="67" y="257"/>
                  </a:cubicBezTo>
                  <a:close/>
                  <a:moveTo>
                    <a:pt x="67" y="9"/>
                  </a:moveTo>
                  <a:cubicBezTo>
                    <a:pt x="67" y="20"/>
                    <a:pt x="67" y="20"/>
                    <a:pt x="67" y="20"/>
                  </a:cubicBezTo>
                  <a:cubicBezTo>
                    <a:pt x="62" y="20"/>
                    <a:pt x="58" y="24"/>
                    <a:pt x="58" y="28"/>
                  </a:cubicBezTo>
                  <a:cubicBezTo>
                    <a:pt x="58" y="33"/>
                    <a:pt x="62" y="37"/>
                    <a:pt x="67" y="37"/>
                  </a:cubicBezTo>
                  <a:cubicBezTo>
                    <a:pt x="67" y="44"/>
                    <a:pt x="67" y="44"/>
                    <a:pt x="67" y="4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6" y="13"/>
                    <a:pt x="61" y="11"/>
                    <a:pt x="67" y="9"/>
                  </a:cubicBezTo>
                  <a:close/>
                  <a:moveTo>
                    <a:pt x="67" y="50"/>
                  </a:moveTo>
                  <a:cubicBezTo>
                    <a:pt x="67" y="70"/>
                    <a:pt x="67" y="70"/>
                    <a:pt x="67" y="70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60" y="120"/>
                    <a:pt x="60" y="120"/>
                    <a:pt x="60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71"/>
                    <a:pt x="67" y="171"/>
                    <a:pt x="67" y="171"/>
                  </a:cubicBezTo>
                  <a:cubicBezTo>
                    <a:pt x="64" y="166"/>
                    <a:pt x="58" y="162"/>
                    <a:pt x="52" y="162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67" y="50"/>
                    <a:pt x="67" y="50"/>
                    <a:pt x="67" y="50"/>
                  </a:cubicBezTo>
                  <a:close/>
                  <a:moveTo>
                    <a:pt x="67" y="188"/>
                  </a:moveTo>
                  <a:cubicBezTo>
                    <a:pt x="67" y="220"/>
                    <a:pt x="67" y="220"/>
                    <a:pt x="67" y="220"/>
                  </a:cubicBezTo>
                  <a:cubicBezTo>
                    <a:pt x="52" y="220"/>
                    <a:pt x="52" y="220"/>
                    <a:pt x="52" y="220"/>
                  </a:cubicBezTo>
                  <a:cubicBezTo>
                    <a:pt x="52" y="197"/>
                    <a:pt x="52" y="197"/>
                    <a:pt x="52" y="197"/>
                  </a:cubicBezTo>
                  <a:cubicBezTo>
                    <a:pt x="58" y="197"/>
                    <a:pt x="64" y="193"/>
                    <a:pt x="67" y="188"/>
                  </a:cubicBezTo>
                  <a:close/>
                  <a:moveTo>
                    <a:pt x="67" y="232"/>
                  </a:moveTo>
                  <a:cubicBezTo>
                    <a:pt x="67" y="257"/>
                    <a:pt x="67" y="257"/>
                    <a:pt x="67" y="257"/>
                  </a:cubicBezTo>
                  <a:cubicBezTo>
                    <a:pt x="64" y="260"/>
                    <a:pt x="60" y="262"/>
                    <a:pt x="56" y="262"/>
                  </a:cubicBezTo>
                  <a:cubicBezTo>
                    <a:pt x="52" y="262"/>
                    <a:pt x="52" y="262"/>
                    <a:pt x="52" y="262"/>
                  </a:cubicBezTo>
                  <a:cubicBezTo>
                    <a:pt x="52" y="232"/>
                    <a:pt x="52" y="232"/>
                    <a:pt x="52" y="232"/>
                  </a:cubicBezTo>
                  <a:lnTo>
                    <a:pt x="67" y="232"/>
                  </a:lnTo>
                  <a:close/>
                  <a:moveTo>
                    <a:pt x="52" y="15"/>
                  </a:moveTo>
                  <a:cubicBezTo>
                    <a:pt x="52" y="44"/>
                    <a:pt x="52" y="44"/>
                    <a:pt x="52" y="44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7" y="33"/>
                    <a:pt x="36" y="23"/>
                    <a:pt x="52" y="15"/>
                  </a:cubicBezTo>
                  <a:close/>
                  <a:moveTo>
                    <a:pt x="52" y="50"/>
                  </a:moveTo>
                  <a:cubicBezTo>
                    <a:pt x="52" y="162"/>
                    <a:pt x="52" y="162"/>
                    <a:pt x="52" y="162"/>
                  </a:cubicBezTo>
                  <a:cubicBezTo>
                    <a:pt x="42" y="162"/>
                    <a:pt x="35" y="170"/>
                    <a:pt x="35" y="180"/>
                  </a:cubicBezTo>
                  <a:cubicBezTo>
                    <a:pt x="35" y="189"/>
                    <a:pt x="42" y="197"/>
                    <a:pt x="52" y="197"/>
                  </a:cubicBezTo>
                  <a:cubicBezTo>
                    <a:pt x="52" y="220"/>
                    <a:pt x="52" y="220"/>
                    <a:pt x="52" y="220"/>
                  </a:cubicBezTo>
                  <a:cubicBezTo>
                    <a:pt x="12" y="220"/>
                    <a:pt x="12" y="220"/>
                    <a:pt x="12" y="220"/>
                  </a:cubicBezTo>
                  <a:cubicBezTo>
                    <a:pt x="12" y="154"/>
                    <a:pt x="12" y="154"/>
                    <a:pt x="12" y="154"/>
                  </a:cubicBezTo>
                  <a:cubicBezTo>
                    <a:pt x="15" y="150"/>
                    <a:pt x="21" y="146"/>
                    <a:pt x="27" y="146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52" y="50"/>
                    <a:pt x="52" y="50"/>
                    <a:pt x="52" y="50"/>
                  </a:cubicBezTo>
                  <a:close/>
                  <a:moveTo>
                    <a:pt x="52" y="232"/>
                  </a:moveTo>
                  <a:cubicBezTo>
                    <a:pt x="52" y="262"/>
                    <a:pt x="52" y="262"/>
                    <a:pt x="52" y="262"/>
                  </a:cubicBezTo>
                  <a:cubicBezTo>
                    <a:pt x="48" y="262"/>
                    <a:pt x="48" y="262"/>
                    <a:pt x="48" y="262"/>
                  </a:cubicBezTo>
                  <a:cubicBezTo>
                    <a:pt x="41" y="262"/>
                    <a:pt x="35" y="257"/>
                    <a:pt x="35" y="249"/>
                  </a:cubicBezTo>
                  <a:cubicBezTo>
                    <a:pt x="35" y="232"/>
                    <a:pt x="35" y="232"/>
                    <a:pt x="35" y="232"/>
                  </a:cubicBezTo>
                  <a:cubicBezTo>
                    <a:pt x="52" y="232"/>
                    <a:pt x="52" y="232"/>
                    <a:pt x="52" y="232"/>
                  </a:cubicBezTo>
                  <a:close/>
                  <a:moveTo>
                    <a:pt x="12" y="114"/>
                  </a:moveTo>
                  <a:cubicBezTo>
                    <a:pt x="14" y="114"/>
                    <a:pt x="15" y="112"/>
                    <a:pt x="15" y="110"/>
                  </a:cubicBezTo>
                  <a:cubicBezTo>
                    <a:pt x="15" y="76"/>
                    <a:pt x="15" y="76"/>
                    <a:pt x="15" y="76"/>
                  </a:cubicBezTo>
                  <a:cubicBezTo>
                    <a:pt x="15" y="74"/>
                    <a:pt x="14" y="71"/>
                    <a:pt x="12" y="70"/>
                  </a:cubicBezTo>
                  <a:lnTo>
                    <a:pt x="12" y="114"/>
                  </a:lnTo>
                  <a:close/>
                  <a:moveTo>
                    <a:pt x="12" y="70"/>
                  </a:moveTo>
                  <a:cubicBezTo>
                    <a:pt x="12" y="114"/>
                    <a:pt x="12" y="114"/>
                    <a:pt x="12" y="114"/>
                  </a:cubicBezTo>
                  <a:cubicBezTo>
                    <a:pt x="12" y="114"/>
                    <a:pt x="11" y="114"/>
                    <a:pt x="11" y="113"/>
                  </a:cubicBezTo>
                  <a:cubicBezTo>
                    <a:pt x="4" y="111"/>
                    <a:pt x="4" y="111"/>
                    <a:pt x="4" y="111"/>
                  </a:cubicBezTo>
                  <a:cubicBezTo>
                    <a:pt x="2" y="110"/>
                    <a:pt x="0" y="107"/>
                    <a:pt x="0" y="104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67"/>
                    <a:pt x="2" y="66"/>
                    <a:pt x="4" y="67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11" y="70"/>
                    <a:pt x="12" y="70"/>
                    <a:pt x="12" y="70"/>
                  </a:cubicBezTo>
                  <a:close/>
                  <a:moveTo>
                    <a:pt x="12" y="154"/>
                  </a:moveTo>
                  <a:cubicBezTo>
                    <a:pt x="12" y="220"/>
                    <a:pt x="12" y="220"/>
                    <a:pt x="12" y="220"/>
                  </a:cubicBezTo>
                  <a:cubicBezTo>
                    <a:pt x="9" y="220"/>
                    <a:pt x="9" y="220"/>
                    <a:pt x="9" y="220"/>
                  </a:cubicBezTo>
                  <a:cubicBezTo>
                    <a:pt x="9" y="164"/>
                    <a:pt x="9" y="164"/>
                    <a:pt x="9" y="164"/>
                  </a:cubicBezTo>
                  <a:cubicBezTo>
                    <a:pt x="9" y="160"/>
                    <a:pt x="10" y="157"/>
                    <a:pt x="12" y="154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68" name="Freeform 76"/>
            <p:cNvSpPr>
              <a:spLocks noEditPoints="1"/>
            </p:cNvSpPr>
            <p:nvPr/>
          </p:nvSpPr>
          <p:spPr bwMode="auto">
            <a:xfrm>
              <a:off x="5524610" y="3606973"/>
              <a:ext cx="482204" cy="365522"/>
            </a:xfrm>
            <a:custGeom>
              <a:avLst/>
              <a:gdLst>
                <a:gd name="T0" fmla="*/ 271 w 295"/>
                <a:gd name="T1" fmla="*/ 0 h 224"/>
                <a:gd name="T2" fmla="*/ 277 w 295"/>
                <a:gd name="T3" fmla="*/ 35 h 224"/>
                <a:gd name="T4" fmla="*/ 224 w 295"/>
                <a:gd name="T5" fmla="*/ 224 h 224"/>
                <a:gd name="T6" fmla="*/ 248 w 295"/>
                <a:gd name="T7" fmla="*/ 188 h 224"/>
                <a:gd name="T8" fmla="*/ 249 w 295"/>
                <a:gd name="T9" fmla="*/ 29 h 224"/>
                <a:gd name="T10" fmla="*/ 224 w 295"/>
                <a:gd name="T11" fmla="*/ 194 h 224"/>
                <a:gd name="T12" fmla="*/ 224 w 295"/>
                <a:gd name="T13" fmla="*/ 16 h 224"/>
                <a:gd name="T14" fmla="*/ 224 w 295"/>
                <a:gd name="T15" fmla="*/ 208 h 224"/>
                <a:gd name="T16" fmla="*/ 224 w 295"/>
                <a:gd name="T17" fmla="*/ 179 h 224"/>
                <a:gd name="T18" fmla="*/ 224 w 295"/>
                <a:gd name="T19" fmla="*/ 194 h 224"/>
                <a:gd name="T20" fmla="*/ 201 w 295"/>
                <a:gd name="T21" fmla="*/ 128 h 224"/>
                <a:gd name="T22" fmla="*/ 203 w 295"/>
                <a:gd name="T23" fmla="*/ 98 h 224"/>
                <a:gd name="T24" fmla="*/ 195 w 295"/>
                <a:gd name="T25" fmla="*/ 67 h 224"/>
                <a:gd name="T26" fmla="*/ 187 w 295"/>
                <a:gd name="T27" fmla="*/ 128 h 224"/>
                <a:gd name="T28" fmla="*/ 187 w 295"/>
                <a:gd name="T29" fmla="*/ 100 h 224"/>
                <a:gd name="T30" fmla="*/ 190 w 295"/>
                <a:gd name="T31" fmla="*/ 75 h 224"/>
                <a:gd name="T32" fmla="*/ 187 w 295"/>
                <a:gd name="T33" fmla="*/ 0 h 224"/>
                <a:gd name="T34" fmla="*/ 187 w 295"/>
                <a:gd name="T35" fmla="*/ 0 h 224"/>
                <a:gd name="T36" fmla="*/ 147 w 295"/>
                <a:gd name="T37" fmla="*/ 208 h 224"/>
                <a:gd name="T38" fmla="*/ 182 w 295"/>
                <a:gd name="T39" fmla="*/ 67 h 224"/>
                <a:gd name="T40" fmla="*/ 168 w 295"/>
                <a:gd name="T41" fmla="*/ 109 h 224"/>
                <a:gd name="T42" fmla="*/ 187 w 295"/>
                <a:gd name="T43" fmla="*/ 194 h 224"/>
                <a:gd name="T44" fmla="*/ 148 w 295"/>
                <a:gd name="T45" fmla="*/ 125 h 224"/>
                <a:gd name="T46" fmla="*/ 147 w 295"/>
                <a:gd name="T47" fmla="*/ 106 h 224"/>
                <a:gd name="T48" fmla="*/ 184 w 295"/>
                <a:gd name="T49" fmla="*/ 70 h 224"/>
                <a:gd name="T50" fmla="*/ 187 w 295"/>
                <a:gd name="T51" fmla="*/ 91 h 224"/>
                <a:gd name="T52" fmla="*/ 179 w 295"/>
                <a:gd name="T53" fmla="*/ 116 h 224"/>
                <a:gd name="T54" fmla="*/ 187 w 295"/>
                <a:gd name="T55" fmla="*/ 100 h 224"/>
                <a:gd name="T56" fmla="*/ 147 w 295"/>
                <a:gd name="T57" fmla="*/ 16 h 224"/>
                <a:gd name="T58" fmla="*/ 147 w 295"/>
                <a:gd name="T59" fmla="*/ 208 h 224"/>
                <a:gd name="T60" fmla="*/ 147 w 295"/>
                <a:gd name="T61" fmla="*/ 106 h 224"/>
                <a:gd name="T62" fmla="*/ 127 w 295"/>
                <a:gd name="T63" fmla="*/ 121 h 224"/>
                <a:gd name="T64" fmla="*/ 147 w 295"/>
                <a:gd name="T65" fmla="*/ 137 h 224"/>
                <a:gd name="T66" fmla="*/ 102 w 295"/>
                <a:gd name="T67" fmla="*/ 156 h 224"/>
                <a:gd name="T68" fmla="*/ 109 w 295"/>
                <a:gd name="T69" fmla="*/ 113 h 224"/>
                <a:gd name="T70" fmla="*/ 100 w 295"/>
                <a:gd name="T71" fmla="*/ 93 h 224"/>
                <a:gd name="T72" fmla="*/ 111 w 295"/>
                <a:gd name="T73" fmla="*/ 97 h 224"/>
                <a:gd name="T74" fmla="*/ 99 w 295"/>
                <a:gd name="T75" fmla="*/ 88 h 224"/>
                <a:gd name="T76" fmla="*/ 101 w 295"/>
                <a:gd name="T77" fmla="*/ 150 h 224"/>
                <a:gd name="T78" fmla="*/ 99 w 295"/>
                <a:gd name="T79" fmla="*/ 123 h 224"/>
                <a:gd name="T80" fmla="*/ 0 w 295"/>
                <a:gd name="T81" fmla="*/ 23 h 224"/>
                <a:gd name="T82" fmla="*/ 99 w 295"/>
                <a:gd name="T83" fmla="*/ 208 h 224"/>
                <a:gd name="T84" fmla="*/ 17 w 295"/>
                <a:gd name="T85" fmla="*/ 35 h 224"/>
                <a:gd name="T86" fmla="*/ 99 w 295"/>
                <a:gd name="T87" fmla="*/ 29 h 224"/>
                <a:gd name="T88" fmla="*/ 79 w 295"/>
                <a:gd name="T89" fmla="*/ 129 h 224"/>
                <a:gd name="T90" fmla="*/ 99 w 295"/>
                <a:gd name="T91" fmla="*/ 157 h 224"/>
                <a:gd name="T92" fmla="*/ 30 w 295"/>
                <a:gd name="T93" fmla="*/ 45 h 224"/>
                <a:gd name="T94" fmla="*/ 99 w 295"/>
                <a:gd name="T95" fmla="*/ 115 h 224"/>
                <a:gd name="T96" fmla="*/ 99 w 295"/>
                <a:gd name="T97" fmla="*/ 123 h 224"/>
                <a:gd name="T98" fmla="*/ 91 w 295"/>
                <a:gd name="T99" fmla="*/ 133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95" h="224">
                  <a:moveTo>
                    <a:pt x="271" y="224"/>
                  </a:moveTo>
                  <a:cubicBezTo>
                    <a:pt x="284" y="224"/>
                    <a:pt x="295" y="213"/>
                    <a:pt x="295" y="200"/>
                  </a:cubicBezTo>
                  <a:cubicBezTo>
                    <a:pt x="295" y="23"/>
                    <a:pt x="295" y="23"/>
                    <a:pt x="295" y="23"/>
                  </a:cubicBezTo>
                  <a:cubicBezTo>
                    <a:pt x="295" y="10"/>
                    <a:pt x="284" y="0"/>
                    <a:pt x="271" y="0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224" y="16"/>
                    <a:pt x="224" y="16"/>
                    <a:pt x="224" y="16"/>
                  </a:cubicBezTo>
                  <a:cubicBezTo>
                    <a:pt x="258" y="16"/>
                    <a:pt x="258" y="16"/>
                    <a:pt x="258" y="16"/>
                  </a:cubicBezTo>
                  <a:cubicBezTo>
                    <a:pt x="268" y="16"/>
                    <a:pt x="277" y="24"/>
                    <a:pt x="277" y="35"/>
                  </a:cubicBezTo>
                  <a:cubicBezTo>
                    <a:pt x="277" y="189"/>
                    <a:pt x="277" y="189"/>
                    <a:pt x="277" y="189"/>
                  </a:cubicBezTo>
                  <a:cubicBezTo>
                    <a:pt x="277" y="199"/>
                    <a:pt x="268" y="208"/>
                    <a:pt x="258" y="208"/>
                  </a:cubicBezTo>
                  <a:cubicBezTo>
                    <a:pt x="224" y="208"/>
                    <a:pt x="224" y="208"/>
                    <a:pt x="224" y="208"/>
                  </a:cubicBezTo>
                  <a:cubicBezTo>
                    <a:pt x="224" y="224"/>
                    <a:pt x="224" y="224"/>
                    <a:pt x="224" y="224"/>
                  </a:cubicBezTo>
                  <a:cubicBezTo>
                    <a:pt x="271" y="224"/>
                    <a:pt x="271" y="224"/>
                    <a:pt x="271" y="224"/>
                  </a:cubicBezTo>
                  <a:close/>
                  <a:moveTo>
                    <a:pt x="224" y="194"/>
                  </a:moveTo>
                  <a:cubicBezTo>
                    <a:pt x="224" y="188"/>
                    <a:pt x="224" y="188"/>
                    <a:pt x="224" y="188"/>
                  </a:cubicBezTo>
                  <a:cubicBezTo>
                    <a:pt x="248" y="188"/>
                    <a:pt x="248" y="188"/>
                    <a:pt x="248" y="188"/>
                  </a:cubicBezTo>
                  <a:cubicBezTo>
                    <a:pt x="248" y="179"/>
                    <a:pt x="248" y="179"/>
                    <a:pt x="248" y="179"/>
                  </a:cubicBezTo>
                  <a:cubicBezTo>
                    <a:pt x="224" y="179"/>
                    <a:pt x="224" y="179"/>
                    <a:pt x="224" y="179"/>
                  </a:cubicBezTo>
                  <a:cubicBezTo>
                    <a:pt x="224" y="29"/>
                    <a:pt x="224" y="29"/>
                    <a:pt x="224" y="29"/>
                  </a:cubicBezTo>
                  <a:cubicBezTo>
                    <a:pt x="249" y="29"/>
                    <a:pt x="249" y="29"/>
                    <a:pt x="249" y="29"/>
                  </a:cubicBezTo>
                  <a:cubicBezTo>
                    <a:pt x="257" y="29"/>
                    <a:pt x="264" y="36"/>
                    <a:pt x="264" y="45"/>
                  </a:cubicBezTo>
                  <a:cubicBezTo>
                    <a:pt x="264" y="179"/>
                    <a:pt x="264" y="179"/>
                    <a:pt x="264" y="179"/>
                  </a:cubicBezTo>
                  <a:cubicBezTo>
                    <a:pt x="264" y="187"/>
                    <a:pt x="257" y="194"/>
                    <a:pt x="249" y="194"/>
                  </a:cubicBezTo>
                  <a:lnTo>
                    <a:pt x="224" y="194"/>
                  </a:lnTo>
                  <a:close/>
                  <a:moveTo>
                    <a:pt x="224" y="0"/>
                  </a:moveTo>
                  <a:cubicBezTo>
                    <a:pt x="187" y="0"/>
                    <a:pt x="187" y="0"/>
                    <a:pt x="187" y="0"/>
                  </a:cubicBezTo>
                  <a:cubicBezTo>
                    <a:pt x="187" y="16"/>
                    <a:pt x="187" y="16"/>
                    <a:pt x="187" y="16"/>
                  </a:cubicBezTo>
                  <a:cubicBezTo>
                    <a:pt x="224" y="16"/>
                    <a:pt x="224" y="16"/>
                    <a:pt x="224" y="16"/>
                  </a:cubicBezTo>
                  <a:cubicBezTo>
                    <a:pt x="224" y="0"/>
                    <a:pt x="224" y="0"/>
                    <a:pt x="224" y="0"/>
                  </a:cubicBezTo>
                  <a:close/>
                  <a:moveTo>
                    <a:pt x="187" y="224"/>
                  </a:moveTo>
                  <a:cubicBezTo>
                    <a:pt x="224" y="224"/>
                    <a:pt x="224" y="224"/>
                    <a:pt x="224" y="224"/>
                  </a:cubicBezTo>
                  <a:cubicBezTo>
                    <a:pt x="224" y="208"/>
                    <a:pt x="224" y="208"/>
                    <a:pt x="224" y="208"/>
                  </a:cubicBezTo>
                  <a:cubicBezTo>
                    <a:pt x="187" y="208"/>
                    <a:pt x="187" y="208"/>
                    <a:pt x="187" y="208"/>
                  </a:cubicBezTo>
                  <a:cubicBezTo>
                    <a:pt x="187" y="224"/>
                    <a:pt x="187" y="224"/>
                    <a:pt x="187" y="224"/>
                  </a:cubicBezTo>
                  <a:close/>
                  <a:moveTo>
                    <a:pt x="224" y="29"/>
                  </a:moveTo>
                  <a:cubicBezTo>
                    <a:pt x="224" y="179"/>
                    <a:pt x="224" y="179"/>
                    <a:pt x="224" y="179"/>
                  </a:cubicBezTo>
                  <a:cubicBezTo>
                    <a:pt x="200" y="179"/>
                    <a:pt x="200" y="179"/>
                    <a:pt x="200" y="179"/>
                  </a:cubicBezTo>
                  <a:cubicBezTo>
                    <a:pt x="200" y="188"/>
                    <a:pt x="200" y="188"/>
                    <a:pt x="200" y="188"/>
                  </a:cubicBezTo>
                  <a:cubicBezTo>
                    <a:pt x="224" y="188"/>
                    <a:pt x="224" y="188"/>
                    <a:pt x="224" y="188"/>
                  </a:cubicBezTo>
                  <a:cubicBezTo>
                    <a:pt x="224" y="194"/>
                    <a:pt x="224" y="194"/>
                    <a:pt x="224" y="194"/>
                  </a:cubicBezTo>
                  <a:cubicBezTo>
                    <a:pt x="187" y="194"/>
                    <a:pt x="187" y="194"/>
                    <a:pt x="187" y="194"/>
                  </a:cubicBezTo>
                  <a:cubicBezTo>
                    <a:pt x="187" y="135"/>
                    <a:pt x="187" y="135"/>
                    <a:pt x="187" y="135"/>
                  </a:cubicBezTo>
                  <a:cubicBezTo>
                    <a:pt x="188" y="135"/>
                    <a:pt x="189" y="134"/>
                    <a:pt x="189" y="134"/>
                  </a:cubicBezTo>
                  <a:cubicBezTo>
                    <a:pt x="194" y="133"/>
                    <a:pt x="197" y="131"/>
                    <a:pt x="201" y="128"/>
                  </a:cubicBezTo>
                  <a:cubicBezTo>
                    <a:pt x="204" y="124"/>
                    <a:pt x="206" y="121"/>
                    <a:pt x="207" y="117"/>
                  </a:cubicBezTo>
                  <a:cubicBezTo>
                    <a:pt x="208" y="115"/>
                    <a:pt x="208" y="113"/>
                    <a:pt x="208" y="111"/>
                  </a:cubicBezTo>
                  <a:cubicBezTo>
                    <a:pt x="208" y="109"/>
                    <a:pt x="208" y="107"/>
                    <a:pt x="207" y="104"/>
                  </a:cubicBezTo>
                  <a:cubicBezTo>
                    <a:pt x="207" y="102"/>
                    <a:pt x="205" y="100"/>
                    <a:pt x="203" y="98"/>
                  </a:cubicBezTo>
                  <a:cubicBezTo>
                    <a:pt x="200" y="96"/>
                    <a:pt x="197" y="94"/>
                    <a:pt x="193" y="94"/>
                  </a:cubicBezTo>
                  <a:cubicBezTo>
                    <a:pt x="197" y="91"/>
                    <a:pt x="199" y="88"/>
                    <a:pt x="201" y="85"/>
                  </a:cubicBezTo>
                  <a:cubicBezTo>
                    <a:pt x="202" y="81"/>
                    <a:pt x="202" y="78"/>
                    <a:pt x="201" y="74"/>
                  </a:cubicBezTo>
                  <a:cubicBezTo>
                    <a:pt x="200" y="71"/>
                    <a:pt x="198" y="69"/>
                    <a:pt x="195" y="67"/>
                  </a:cubicBezTo>
                  <a:cubicBezTo>
                    <a:pt x="193" y="66"/>
                    <a:pt x="190" y="66"/>
                    <a:pt x="187" y="66"/>
                  </a:cubicBezTo>
                  <a:cubicBezTo>
                    <a:pt x="187" y="29"/>
                    <a:pt x="187" y="29"/>
                    <a:pt x="187" y="29"/>
                  </a:cubicBezTo>
                  <a:cubicBezTo>
                    <a:pt x="224" y="29"/>
                    <a:pt x="224" y="29"/>
                    <a:pt x="224" y="29"/>
                  </a:cubicBezTo>
                  <a:close/>
                  <a:moveTo>
                    <a:pt x="187" y="128"/>
                  </a:moveTo>
                  <a:cubicBezTo>
                    <a:pt x="187" y="128"/>
                    <a:pt x="188" y="128"/>
                    <a:pt x="188" y="128"/>
                  </a:cubicBezTo>
                  <a:cubicBezTo>
                    <a:pt x="191" y="127"/>
                    <a:pt x="193" y="125"/>
                    <a:pt x="194" y="122"/>
                  </a:cubicBezTo>
                  <a:cubicBezTo>
                    <a:pt x="195" y="118"/>
                    <a:pt x="195" y="115"/>
                    <a:pt x="194" y="111"/>
                  </a:cubicBezTo>
                  <a:cubicBezTo>
                    <a:pt x="193" y="106"/>
                    <a:pt x="191" y="103"/>
                    <a:pt x="187" y="100"/>
                  </a:cubicBezTo>
                  <a:cubicBezTo>
                    <a:pt x="187" y="128"/>
                    <a:pt x="187" y="128"/>
                    <a:pt x="187" y="128"/>
                  </a:cubicBezTo>
                  <a:close/>
                  <a:moveTo>
                    <a:pt x="187" y="91"/>
                  </a:moveTo>
                  <a:cubicBezTo>
                    <a:pt x="189" y="87"/>
                    <a:pt x="190" y="84"/>
                    <a:pt x="190" y="80"/>
                  </a:cubicBezTo>
                  <a:cubicBezTo>
                    <a:pt x="190" y="78"/>
                    <a:pt x="190" y="77"/>
                    <a:pt x="190" y="75"/>
                  </a:cubicBezTo>
                  <a:cubicBezTo>
                    <a:pt x="189" y="74"/>
                    <a:pt x="189" y="72"/>
                    <a:pt x="188" y="71"/>
                  </a:cubicBezTo>
                  <a:cubicBezTo>
                    <a:pt x="187" y="71"/>
                    <a:pt x="187" y="71"/>
                    <a:pt x="187" y="71"/>
                  </a:cubicBezTo>
                  <a:lnTo>
                    <a:pt x="187" y="91"/>
                  </a:lnTo>
                  <a:close/>
                  <a:moveTo>
                    <a:pt x="187" y="0"/>
                  </a:moveTo>
                  <a:cubicBezTo>
                    <a:pt x="147" y="0"/>
                    <a:pt x="147" y="0"/>
                    <a:pt x="147" y="0"/>
                  </a:cubicBezTo>
                  <a:cubicBezTo>
                    <a:pt x="147" y="16"/>
                    <a:pt x="147" y="16"/>
                    <a:pt x="147" y="16"/>
                  </a:cubicBezTo>
                  <a:cubicBezTo>
                    <a:pt x="187" y="16"/>
                    <a:pt x="187" y="16"/>
                    <a:pt x="187" y="16"/>
                  </a:cubicBezTo>
                  <a:cubicBezTo>
                    <a:pt x="187" y="0"/>
                    <a:pt x="187" y="0"/>
                    <a:pt x="187" y="0"/>
                  </a:cubicBezTo>
                  <a:close/>
                  <a:moveTo>
                    <a:pt x="147" y="224"/>
                  </a:moveTo>
                  <a:cubicBezTo>
                    <a:pt x="187" y="224"/>
                    <a:pt x="187" y="224"/>
                    <a:pt x="187" y="224"/>
                  </a:cubicBezTo>
                  <a:cubicBezTo>
                    <a:pt x="187" y="208"/>
                    <a:pt x="187" y="208"/>
                    <a:pt x="187" y="208"/>
                  </a:cubicBezTo>
                  <a:cubicBezTo>
                    <a:pt x="147" y="208"/>
                    <a:pt x="147" y="208"/>
                    <a:pt x="147" y="208"/>
                  </a:cubicBezTo>
                  <a:cubicBezTo>
                    <a:pt x="147" y="224"/>
                    <a:pt x="147" y="224"/>
                    <a:pt x="147" y="224"/>
                  </a:cubicBezTo>
                  <a:close/>
                  <a:moveTo>
                    <a:pt x="187" y="29"/>
                  </a:moveTo>
                  <a:cubicBezTo>
                    <a:pt x="187" y="66"/>
                    <a:pt x="187" y="66"/>
                    <a:pt x="187" y="66"/>
                  </a:cubicBezTo>
                  <a:cubicBezTo>
                    <a:pt x="185" y="66"/>
                    <a:pt x="184" y="66"/>
                    <a:pt x="182" y="67"/>
                  </a:cubicBezTo>
                  <a:cubicBezTo>
                    <a:pt x="176" y="68"/>
                    <a:pt x="172" y="71"/>
                    <a:pt x="169" y="75"/>
                  </a:cubicBezTo>
                  <a:cubicBezTo>
                    <a:pt x="167" y="80"/>
                    <a:pt x="166" y="84"/>
                    <a:pt x="167" y="88"/>
                  </a:cubicBezTo>
                  <a:cubicBezTo>
                    <a:pt x="168" y="93"/>
                    <a:pt x="172" y="97"/>
                    <a:pt x="177" y="98"/>
                  </a:cubicBezTo>
                  <a:cubicBezTo>
                    <a:pt x="173" y="101"/>
                    <a:pt x="169" y="105"/>
                    <a:pt x="168" y="109"/>
                  </a:cubicBezTo>
                  <a:cubicBezTo>
                    <a:pt x="166" y="113"/>
                    <a:pt x="165" y="117"/>
                    <a:pt x="167" y="122"/>
                  </a:cubicBezTo>
                  <a:cubicBezTo>
                    <a:pt x="168" y="126"/>
                    <a:pt x="170" y="130"/>
                    <a:pt x="175" y="133"/>
                  </a:cubicBezTo>
                  <a:cubicBezTo>
                    <a:pt x="178" y="135"/>
                    <a:pt x="182" y="135"/>
                    <a:pt x="187" y="135"/>
                  </a:cubicBezTo>
                  <a:cubicBezTo>
                    <a:pt x="187" y="194"/>
                    <a:pt x="187" y="194"/>
                    <a:pt x="187" y="194"/>
                  </a:cubicBezTo>
                  <a:cubicBezTo>
                    <a:pt x="147" y="194"/>
                    <a:pt x="147" y="194"/>
                    <a:pt x="147" y="194"/>
                  </a:cubicBezTo>
                  <a:cubicBezTo>
                    <a:pt x="147" y="137"/>
                    <a:pt x="147" y="137"/>
                    <a:pt x="147" y="137"/>
                  </a:cubicBezTo>
                  <a:cubicBezTo>
                    <a:pt x="148" y="137"/>
                    <a:pt x="148" y="137"/>
                    <a:pt x="148" y="137"/>
                  </a:cubicBezTo>
                  <a:cubicBezTo>
                    <a:pt x="148" y="125"/>
                    <a:pt x="148" y="125"/>
                    <a:pt x="148" y="125"/>
                  </a:cubicBezTo>
                  <a:cubicBezTo>
                    <a:pt x="159" y="123"/>
                    <a:pt x="159" y="123"/>
                    <a:pt x="159" y="123"/>
                  </a:cubicBezTo>
                  <a:cubicBezTo>
                    <a:pt x="158" y="112"/>
                    <a:pt x="158" y="112"/>
                    <a:pt x="158" y="112"/>
                  </a:cubicBezTo>
                  <a:cubicBezTo>
                    <a:pt x="147" y="115"/>
                    <a:pt x="147" y="115"/>
                    <a:pt x="147" y="115"/>
                  </a:cubicBezTo>
                  <a:cubicBezTo>
                    <a:pt x="147" y="106"/>
                    <a:pt x="147" y="106"/>
                    <a:pt x="147" y="106"/>
                  </a:cubicBezTo>
                  <a:cubicBezTo>
                    <a:pt x="147" y="29"/>
                    <a:pt x="147" y="29"/>
                    <a:pt x="147" y="29"/>
                  </a:cubicBezTo>
                  <a:cubicBezTo>
                    <a:pt x="187" y="29"/>
                    <a:pt x="187" y="29"/>
                    <a:pt x="187" y="29"/>
                  </a:cubicBezTo>
                  <a:close/>
                  <a:moveTo>
                    <a:pt x="187" y="71"/>
                  </a:moveTo>
                  <a:cubicBezTo>
                    <a:pt x="186" y="70"/>
                    <a:pt x="185" y="70"/>
                    <a:pt x="184" y="70"/>
                  </a:cubicBezTo>
                  <a:cubicBezTo>
                    <a:pt x="181" y="71"/>
                    <a:pt x="179" y="73"/>
                    <a:pt x="178" y="76"/>
                  </a:cubicBezTo>
                  <a:cubicBezTo>
                    <a:pt x="177" y="78"/>
                    <a:pt x="177" y="81"/>
                    <a:pt x="178" y="83"/>
                  </a:cubicBezTo>
                  <a:cubicBezTo>
                    <a:pt x="179" y="88"/>
                    <a:pt x="181" y="91"/>
                    <a:pt x="185" y="93"/>
                  </a:cubicBezTo>
                  <a:cubicBezTo>
                    <a:pt x="186" y="92"/>
                    <a:pt x="187" y="91"/>
                    <a:pt x="187" y="91"/>
                  </a:cubicBezTo>
                  <a:cubicBezTo>
                    <a:pt x="187" y="71"/>
                    <a:pt x="187" y="71"/>
                    <a:pt x="187" y="71"/>
                  </a:cubicBezTo>
                  <a:close/>
                  <a:moveTo>
                    <a:pt x="187" y="100"/>
                  </a:moveTo>
                  <a:cubicBezTo>
                    <a:pt x="187" y="100"/>
                    <a:pt x="186" y="100"/>
                    <a:pt x="186" y="99"/>
                  </a:cubicBezTo>
                  <a:cubicBezTo>
                    <a:pt x="181" y="104"/>
                    <a:pt x="179" y="110"/>
                    <a:pt x="179" y="116"/>
                  </a:cubicBezTo>
                  <a:cubicBezTo>
                    <a:pt x="179" y="118"/>
                    <a:pt x="179" y="120"/>
                    <a:pt x="180" y="121"/>
                  </a:cubicBezTo>
                  <a:cubicBezTo>
                    <a:pt x="180" y="124"/>
                    <a:pt x="182" y="126"/>
                    <a:pt x="183" y="127"/>
                  </a:cubicBezTo>
                  <a:cubicBezTo>
                    <a:pt x="184" y="128"/>
                    <a:pt x="186" y="128"/>
                    <a:pt x="187" y="128"/>
                  </a:cubicBezTo>
                  <a:lnTo>
                    <a:pt x="187" y="100"/>
                  </a:lnTo>
                  <a:close/>
                  <a:moveTo>
                    <a:pt x="147" y="0"/>
                  </a:moveTo>
                  <a:cubicBezTo>
                    <a:pt x="99" y="0"/>
                    <a:pt x="99" y="0"/>
                    <a:pt x="99" y="0"/>
                  </a:cubicBezTo>
                  <a:cubicBezTo>
                    <a:pt x="99" y="16"/>
                    <a:pt x="99" y="16"/>
                    <a:pt x="99" y="16"/>
                  </a:cubicBezTo>
                  <a:cubicBezTo>
                    <a:pt x="147" y="16"/>
                    <a:pt x="147" y="16"/>
                    <a:pt x="147" y="16"/>
                  </a:cubicBezTo>
                  <a:cubicBezTo>
                    <a:pt x="147" y="0"/>
                    <a:pt x="147" y="0"/>
                    <a:pt x="147" y="0"/>
                  </a:cubicBezTo>
                  <a:close/>
                  <a:moveTo>
                    <a:pt x="99" y="224"/>
                  </a:moveTo>
                  <a:cubicBezTo>
                    <a:pt x="147" y="224"/>
                    <a:pt x="147" y="224"/>
                    <a:pt x="147" y="224"/>
                  </a:cubicBezTo>
                  <a:cubicBezTo>
                    <a:pt x="147" y="208"/>
                    <a:pt x="147" y="208"/>
                    <a:pt x="147" y="208"/>
                  </a:cubicBezTo>
                  <a:cubicBezTo>
                    <a:pt x="99" y="208"/>
                    <a:pt x="99" y="208"/>
                    <a:pt x="99" y="208"/>
                  </a:cubicBezTo>
                  <a:cubicBezTo>
                    <a:pt x="99" y="224"/>
                    <a:pt x="99" y="224"/>
                    <a:pt x="99" y="224"/>
                  </a:cubicBezTo>
                  <a:close/>
                  <a:moveTo>
                    <a:pt x="147" y="29"/>
                  </a:moveTo>
                  <a:cubicBezTo>
                    <a:pt x="147" y="106"/>
                    <a:pt x="147" y="106"/>
                    <a:pt x="147" y="106"/>
                  </a:cubicBezTo>
                  <a:cubicBezTo>
                    <a:pt x="147" y="104"/>
                    <a:pt x="147" y="104"/>
                    <a:pt x="147" y="104"/>
                  </a:cubicBezTo>
                  <a:cubicBezTo>
                    <a:pt x="137" y="107"/>
                    <a:pt x="137" y="107"/>
                    <a:pt x="137" y="107"/>
                  </a:cubicBezTo>
                  <a:cubicBezTo>
                    <a:pt x="138" y="118"/>
                    <a:pt x="138" y="118"/>
                    <a:pt x="138" y="118"/>
                  </a:cubicBezTo>
                  <a:cubicBezTo>
                    <a:pt x="127" y="121"/>
                    <a:pt x="127" y="121"/>
                    <a:pt x="127" y="121"/>
                  </a:cubicBezTo>
                  <a:cubicBezTo>
                    <a:pt x="127" y="131"/>
                    <a:pt x="127" y="131"/>
                    <a:pt x="127" y="131"/>
                  </a:cubicBezTo>
                  <a:cubicBezTo>
                    <a:pt x="138" y="128"/>
                    <a:pt x="138" y="128"/>
                    <a:pt x="138" y="128"/>
                  </a:cubicBezTo>
                  <a:cubicBezTo>
                    <a:pt x="138" y="139"/>
                    <a:pt x="138" y="139"/>
                    <a:pt x="138" y="139"/>
                  </a:cubicBezTo>
                  <a:cubicBezTo>
                    <a:pt x="147" y="137"/>
                    <a:pt x="147" y="137"/>
                    <a:pt x="147" y="137"/>
                  </a:cubicBezTo>
                  <a:cubicBezTo>
                    <a:pt x="147" y="194"/>
                    <a:pt x="147" y="194"/>
                    <a:pt x="147" y="194"/>
                  </a:cubicBezTo>
                  <a:cubicBezTo>
                    <a:pt x="99" y="194"/>
                    <a:pt x="99" y="194"/>
                    <a:pt x="99" y="194"/>
                  </a:cubicBezTo>
                  <a:cubicBezTo>
                    <a:pt x="99" y="157"/>
                    <a:pt x="99" y="157"/>
                    <a:pt x="99" y="157"/>
                  </a:cubicBezTo>
                  <a:cubicBezTo>
                    <a:pt x="100" y="157"/>
                    <a:pt x="101" y="157"/>
                    <a:pt x="102" y="156"/>
                  </a:cubicBezTo>
                  <a:cubicBezTo>
                    <a:pt x="109" y="155"/>
                    <a:pt x="113" y="151"/>
                    <a:pt x="117" y="145"/>
                  </a:cubicBezTo>
                  <a:cubicBezTo>
                    <a:pt x="120" y="139"/>
                    <a:pt x="121" y="132"/>
                    <a:pt x="119" y="124"/>
                  </a:cubicBezTo>
                  <a:cubicBezTo>
                    <a:pt x="118" y="120"/>
                    <a:pt x="116" y="117"/>
                    <a:pt x="114" y="115"/>
                  </a:cubicBezTo>
                  <a:cubicBezTo>
                    <a:pt x="112" y="114"/>
                    <a:pt x="111" y="113"/>
                    <a:pt x="109" y="113"/>
                  </a:cubicBezTo>
                  <a:cubicBezTo>
                    <a:pt x="108" y="112"/>
                    <a:pt x="105" y="113"/>
                    <a:pt x="103" y="113"/>
                  </a:cubicBezTo>
                  <a:cubicBezTo>
                    <a:pt x="101" y="114"/>
                    <a:pt x="100" y="114"/>
                    <a:pt x="99" y="115"/>
                  </a:cubicBezTo>
                  <a:cubicBezTo>
                    <a:pt x="99" y="93"/>
                    <a:pt x="99" y="93"/>
                    <a:pt x="99" y="93"/>
                  </a:cubicBezTo>
                  <a:cubicBezTo>
                    <a:pt x="100" y="93"/>
                    <a:pt x="100" y="93"/>
                    <a:pt x="100" y="93"/>
                  </a:cubicBezTo>
                  <a:cubicBezTo>
                    <a:pt x="102" y="93"/>
                    <a:pt x="103" y="93"/>
                    <a:pt x="104" y="94"/>
                  </a:cubicBezTo>
                  <a:cubicBezTo>
                    <a:pt x="105" y="94"/>
                    <a:pt x="106" y="95"/>
                    <a:pt x="106" y="97"/>
                  </a:cubicBezTo>
                  <a:cubicBezTo>
                    <a:pt x="106" y="98"/>
                    <a:pt x="106" y="99"/>
                    <a:pt x="105" y="100"/>
                  </a:cubicBezTo>
                  <a:cubicBezTo>
                    <a:pt x="108" y="99"/>
                    <a:pt x="110" y="98"/>
                    <a:pt x="111" y="97"/>
                  </a:cubicBezTo>
                  <a:cubicBezTo>
                    <a:pt x="112" y="95"/>
                    <a:pt x="112" y="93"/>
                    <a:pt x="111" y="92"/>
                  </a:cubicBezTo>
                  <a:cubicBezTo>
                    <a:pt x="111" y="90"/>
                    <a:pt x="110" y="89"/>
                    <a:pt x="107" y="88"/>
                  </a:cubicBezTo>
                  <a:cubicBezTo>
                    <a:pt x="105" y="87"/>
                    <a:pt x="103" y="87"/>
                    <a:pt x="100" y="88"/>
                  </a:cubicBezTo>
                  <a:cubicBezTo>
                    <a:pt x="99" y="88"/>
                    <a:pt x="99" y="88"/>
                    <a:pt x="99" y="88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147" y="29"/>
                    <a:pt x="147" y="29"/>
                    <a:pt x="147" y="29"/>
                  </a:cubicBezTo>
                  <a:close/>
                  <a:moveTo>
                    <a:pt x="99" y="150"/>
                  </a:moveTo>
                  <a:cubicBezTo>
                    <a:pt x="100" y="150"/>
                    <a:pt x="101" y="150"/>
                    <a:pt x="101" y="150"/>
                  </a:cubicBezTo>
                  <a:cubicBezTo>
                    <a:pt x="105" y="149"/>
                    <a:pt x="107" y="146"/>
                    <a:pt x="109" y="142"/>
                  </a:cubicBezTo>
                  <a:cubicBezTo>
                    <a:pt x="110" y="137"/>
                    <a:pt x="111" y="133"/>
                    <a:pt x="110" y="129"/>
                  </a:cubicBezTo>
                  <a:cubicBezTo>
                    <a:pt x="108" y="123"/>
                    <a:pt x="106" y="120"/>
                    <a:pt x="103" y="121"/>
                  </a:cubicBezTo>
                  <a:cubicBezTo>
                    <a:pt x="101" y="121"/>
                    <a:pt x="100" y="122"/>
                    <a:pt x="99" y="123"/>
                  </a:cubicBezTo>
                  <a:lnTo>
                    <a:pt x="99" y="150"/>
                  </a:lnTo>
                  <a:close/>
                  <a:moveTo>
                    <a:pt x="99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0" y="213"/>
                    <a:pt x="10" y="224"/>
                    <a:pt x="23" y="224"/>
                  </a:cubicBezTo>
                  <a:cubicBezTo>
                    <a:pt x="99" y="224"/>
                    <a:pt x="99" y="224"/>
                    <a:pt x="99" y="224"/>
                  </a:cubicBezTo>
                  <a:cubicBezTo>
                    <a:pt x="99" y="208"/>
                    <a:pt x="99" y="208"/>
                    <a:pt x="99" y="208"/>
                  </a:cubicBezTo>
                  <a:cubicBezTo>
                    <a:pt x="37" y="208"/>
                    <a:pt x="37" y="208"/>
                    <a:pt x="37" y="208"/>
                  </a:cubicBezTo>
                  <a:cubicBezTo>
                    <a:pt x="37" y="208"/>
                    <a:pt x="37" y="208"/>
                    <a:pt x="37" y="208"/>
                  </a:cubicBezTo>
                  <a:cubicBezTo>
                    <a:pt x="26" y="208"/>
                    <a:pt x="17" y="199"/>
                    <a:pt x="17" y="189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24"/>
                    <a:pt x="26" y="16"/>
                    <a:pt x="37" y="16"/>
                  </a:cubicBezTo>
                  <a:cubicBezTo>
                    <a:pt x="99" y="16"/>
                    <a:pt x="99" y="16"/>
                    <a:pt x="99" y="16"/>
                  </a:cubicBezTo>
                  <a:cubicBezTo>
                    <a:pt x="99" y="0"/>
                    <a:pt x="99" y="0"/>
                    <a:pt x="99" y="0"/>
                  </a:cubicBezTo>
                  <a:close/>
                  <a:moveTo>
                    <a:pt x="99" y="29"/>
                  </a:moveTo>
                  <a:cubicBezTo>
                    <a:pt x="99" y="88"/>
                    <a:pt x="99" y="88"/>
                    <a:pt x="99" y="88"/>
                  </a:cubicBezTo>
                  <a:cubicBezTo>
                    <a:pt x="93" y="89"/>
                    <a:pt x="89" y="93"/>
                    <a:pt x="85" y="97"/>
                  </a:cubicBezTo>
                  <a:cubicBezTo>
                    <a:pt x="82" y="102"/>
                    <a:pt x="80" y="109"/>
                    <a:pt x="79" y="116"/>
                  </a:cubicBezTo>
                  <a:cubicBezTo>
                    <a:pt x="78" y="120"/>
                    <a:pt x="78" y="124"/>
                    <a:pt x="79" y="129"/>
                  </a:cubicBezTo>
                  <a:cubicBezTo>
                    <a:pt x="79" y="134"/>
                    <a:pt x="80" y="138"/>
                    <a:pt x="81" y="142"/>
                  </a:cubicBezTo>
                  <a:cubicBezTo>
                    <a:pt x="81" y="144"/>
                    <a:pt x="81" y="144"/>
                    <a:pt x="81" y="144"/>
                  </a:cubicBezTo>
                  <a:cubicBezTo>
                    <a:pt x="82" y="146"/>
                    <a:pt x="82" y="148"/>
                    <a:pt x="83" y="150"/>
                  </a:cubicBezTo>
                  <a:cubicBezTo>
                    <a:pt x="86" y="156"/>
                    <a:pt x="92" y="158"/>
                    <a:pt x="99" y="157"/>
                  </a:cubicBezTo>
                  <a:cubicBezTo>
                    <a:pt x="99" y="194"/>
                    <a:pt x="99" y="194"/>
                    <a:pt x="99" y="194"/>
                  </a:cubicBezTo>
                  <a:cubicBezTo>
                    <a:pt x="46" y="194"/>
                    <a:pt x="46" y="194"/>
                    <a:pt x="46" y="194"/>
                  </a:cubicBezTo>
                  <a:cubicBezTo>
                    <a:pt x="37" y="194"/>
                    <a:pt x="30" y="187"/>
                    <a:pt x="30" y="179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36"/>
                    <a:pt x="37" y="29"/>
                    <a:pt x="46" y="29"/>
                  </a:cubicBezTo>
                  <a:cubicBezTo>
                    <a:pt x="99" y="29"/>
                    <a:pt x="99" y="29"/>
                    <a:pt x="99" y="29"/>
                  </a:cubicBezTo>
                  <a:close/>
                  <a:moveTo>
                    <a:pt x="99" y="93"/>
                  </a:moveTo>
                  <a:cubicBezTo>
                    <a:pt x="99" y="115"/>
                    <a:pt x="99" y="115"/>
                    <a:pt x="99" y="115"/>
                  </a:cubicBezTo>
                  <a:cubicBezTo>
                    <a:pt x="98" y="115"/>
                    <a:pt x="97" y="116"/>
                    <a:pt x="96" y="118"/>
                  </a:cubicBezTo>
                  <a:cubicBezTo>
                    <a:pt x="94" y="120"/>
                    <a:pt x="93" y="122"/>
                    <a:pt x="94" y="125"/>
                  </a:cubicBezTo>
                  <a:cubicBezTo>
                    <a:pt x="94" y="127"/>
                    <a:pt x="95" y="128"/>
                    <a:pt x="97" y="129"/>
                  </a:cubicBezTo>
                  <a:cubicBezTo>
                    <a:pt x="97" y="127"/>
                    <a:pt x="98" y="125"/>
                    <a:pt x="99" y="123"/>
                  </a:cubicBezTo>
                  <a:cubicBezTo>
                    <a:pt x="99" y="150"/>
                    <a:pt x="99" y="150"/>
                    <a:pt x="99" y="150"/>
                  </a:cubicBezTo>
                  <a:cubicBezTo>
                    <a:pt x="98" y="150"/>
                    <a:pt x="97" y="149"/>
                    <a:pt x="96" y="149"/>
                  </a:cubicBezTo>
                  <a:cubicBezTo>
                    <a:pt x="95" y="148"/>
                    <a:pt x="94" y="146"/>
                    <a:pt x="93" y="142"/>
                  </a:cubicBezTo>
                  <a:cubicBezTo>
                    <a:pt x="92" y="140"/>
                    <a:pt x="92" y="137"/>
                    <a:pt x="91" y="133"/>
                  </a:cubicBezTo>
                  <a:cubicBezTo>
                    <a:pt x="91" y="128"/>
                    <a:pt x="90" y="124"/>
                    <a:pt x="90" y="119"/>
                  </a:cubicBezTo>
                  <a:cubicBezTo>
                    <a:pt x="90" y="111"/>
                    <a:pt x="91" y="104"/>
                    <a:pt x="93" y="100"/>
                  </a:cubicBezTo>
                  <a:cubicBezTo>
                    <a:pt x="95" y="97"/>
                    <a:pt x="97" y="94"/>
                    <a:pt x="99" y="93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69" name="Freeform 77"/>
            <p:cNvSpPr/>
            <p:nvPr/>
          </p:nvSpPr>
          <p:spPr bwMode="auto">
            <a:xfrm>
              <a:off x="5735351" y="3071191"/>
              <a:ext cx="160735" cy="120254"/>
            </a:xfrm>
            <a:custGeom>
              <a:avLst/>
              <a:gdLst>
                <a:gd name="T0" fmla="*/ 69 w 98"/>
                <a:gd name="T1" fmla="*/ 0 h 74"/>
                <a:gd name="T2" fmla="*/ 49 w 98"/>
                <a:gd name="T3" fmla="*/ 8 h 74"/>
                <a:gd name="T4" fmla="*/ 30 w 98"/>
                <a:gd name="T5" fmla="*/ 0 h 74"/>
                <a:gd name="T6" fmla="*/ 0 w 98"/>
                <a:gd name="T7" fmla="*/ 29 h 74"/>
                <a:gd name="T8" fmla="*/ 51 w 98"/>
                <a:gd name="T9" fmla="*/ 74 h 74"/>
                <a:gd name="T10" fmla="*/ 98 w 98"/>
                <a:gd name="T11" fmla="*/ 29 h 74"/>
                <a:gd name="T12" fmla="*/ 69 w 98"/>
                <a:gd name="T1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" h="74">
                  <a:moveTo>
                    <a:pt x="69" y="0"/>
                  </a:moveTo>
                  <a:cubicBezTo>
                    <a:pt x="61" y="0"/>
                    <a:pt x="54" y="3"/>
                    <a:pt x="49" y="8"/>
                  </a:cubicBezTo>
                  <a:cubicBezTo>
                    <a:pt x="44" y="3"/>
                    <a:pt x="37" y="0"/>
                    <a:pt x="30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0" y="47"/>
                    <a:pt x="15" y="74"/>
                    <a:pt x="51" y="74"/>
                  </a:cubicBezTo>
                  <a:cubicBezTo>
                    <a:pt x="88" y="74"/>
                    <a:pt x="98" y="45"/>
                    <a:pt x="98" y="29"/>
                  </a:cubicBezTo>
                  <a:cubicBezTo>
                    <a:pt x="98" y="13"/>
                    <a:pt x="85" y="0"/>
                    <a:pt x="69" y="0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70" name="Freeform 78"/>
            <p:cNvSpPr/>
            <p:nvPr/>
          </p:nvSpPr>
          <p:spPr bwMode="auto">
            <a:xfrm>
              <a:off x="5806788" y="3040235"/>
              <a:ext cx="44054" cy="54769"/>
            </a:xfrm>
            <a:custGeom>
              <a:avLst/>
              <a:gdLst>
                <a:gd name="T0" fmla="*/ 6 w 27"/>
                <a:gd name="T1" fmla="*/ 34 h 34"/>
                <a:gd name="T2" fmla="*/ 13 w 27"/>
                <a:gd name="T3" fmla="*/ 0 h 34"/>
                <a:gd name="T4" fmla="*/ 27 w 27"/>
                <a:gd name="T5" fmla="*/ 3 h 34"/>
                <a:gd name="T6" fmla="*/ 6 w 27"/>
                <a:gd name="T7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4">
                  <a:moveTo>
                    <a:pt x="6" y="34"/>
                  </a:moveTo>
                  <a:cubicBezTo>
                    <a:pt x="0" y="22"/>
                    <a:pt x="4" y="9"/>
                    <a:pt x="13" y="0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14" y="10"/>
                    <a:pt x="6" y="18"/>
                    <a:pt x="6" y="34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71" name="Freeform 79"/>
            <p:cNvSpPr>
              <a:spLocks noEditPoints="1"/>
            </p:cNvSpPr>
            <p:nvPr/>
          </p:nvSpPr>
          <p:spPr bwMode="auto">
            <a:xfrm>
              <a:off x="5556757" y="4042741"/>
              <a:ext cx="169069" cy="234554"/>
            </a:xfrm>
            <a:custGeom>
              <a:avLst/>
              <a:gdLst>
                <a:gd name="T0" fmla="*/ 87 w 103"/>
                <a:gd name="T1" fmla="*/ 88 h 143"/>
                <a:gd name="T2" fmla="*/ 103 w 103"/>
                <a:gd name="T3" fmla="*/ 112 h 143"/>
                <a:gd name="T4" fmla="*/ 102 w 103"/>
                <a:gd name="T5" fmla="*/ 143 h 143"/>
                <a:gd name="T6" fmla="*/ 87 w 103"/>
                <a:gd name="T7" fmla="*/ 137 h 143"/>
                <a:gd name="T8" fmla="*/ 87 w 103"/>
                <a:gd name="T9" fmla="*/ 134 h 143"/>
                <a:gd name="T10" fmla="*/ 91 w 103"/>
                <a:gd name="T11" fmla="*/ 136 h 143"/>
                <a:gd name="T12" fmla="*/ 100 w 103"/>
                <a:gd name="T13" fmla="*/ 130 h 143"/>
                <a:gd name="T14" fmla="*/ 100 w 103"/>
                <a:gd name="T15" fmla="*/ 113 h 143"/>
                <a:gd name="T16" fmla="*/ 100 w 103"/>
                <a:gd name="T17" fmla="*/ 113 h 143"/>
                <a:gd name="T18" fmla="*/ 99 w 103"/>
                <a:gd name="T19" fmla="*/ 111 h 143"/>
                <a:gd name="T20" fmla="*/ 92 w 103"/>
                <a:gd name="T21" fmla="*/ 110 h 143"/>
                <a:gd name="T22" fmla="*/ 90 w 103"/>
                <a:gd name="T23" fmla="*/ 116 h 143"/>
                <a:gd name="T24" fmla="*/ 87 w 103"/>
                <a:gd name="T25" fmla="*/ 115 h 143"/>
                <a:gd name="T26" fmla="*/ 87 w 103"/>
                <a:gd name="T27" fmla="*/ 88 h 143"/>
                <a:gd name="T28" fmla="*/ 73 w 103"/>
                <a:gd name="T29" fmla="*/ 132 h 143"/>
                <a:gd name="T30" fmla="*/ 32 w 103"/>
                <a:gd name="T31" fmla="*/ 70 h 143"/>
                <a:gd name="T32" fmla="*/ 28 w 103"/>
                <a:gd name="T33" fmla="*/ 68 h 143"/>
                <a:gd name="T34" fmla="*/ 28 w 103"/>
                <a:gd name="T35" fmla="*/ 67 h 143"/>
                <a:gd name="T36" fmla="*/ 28 w 103"/>
                <a:gd name="T37" fmla="*/ 63 h 143"/>
                <a:gd name="T38" fmla="*/ 29 w 103"/>
                <a:gd name="T39" fmla="*/ 65 h 143"/>
                <a:gd name="T40" fmla="*/ 34 w 103"/>
                <a:gd name="T41" fmla="*/ 66 h 143"/>
                <a:gd name="T42" fmla="*/ 41 w 103"/>
                <a:gd name="T43" fmla="*/ 61 h 143"/>
                <a:gd name="T44" fmla="*/ 41 w 103"/>
                <a:gd name="T45" fmla="*/ 61 h 143"/>
                <a:gd name="T46" fmla="*/ 37 w 103"/>
                <a:gd name="T47" fmla="*/ 59 h 143"/>
                <a:gd name="T48" fmla="*/ 28 w 103"/>
                <a:gd name="T49" fmla="*/ 45 h 143"/>
                <a:gd name="T50" fmla="*/ 28 w 103"/>
                <a:gd name="T51" fmla="*/ 26 h 143"/>
                <a:gd name="T52" fmla="*/ 39 w 103"/>
                <a:gd name="T53" fmla="*/ 19 h 143"/>
                <a:gd name="T54" fmla="*/ 44 w 103"/>
                <a:gd name="T55" fmla="*/ 21 h 143"/>
                <a:gd name="T56" fmla="*/ 61 w 103"/>
                <a:gd name="T57" fmla="*/ 46 h 143"/>
                <a:gd name="T58" fmla="*/ 61 w 103"/>
                <a:gd name="T59" fmla="*/ 50 h 143"/>
                <a:gd name="T60" fmla="*/ 87 w 103"/>
                <a:gd name="T61" fmla="*/ 88 h 143"/>
                <a:gd name="T62" fmla="*/ 87 w 103"/>
                <a:gd name="T63" fmla="*/ 115 h 143"/>
                <a:gd name="T64" fmla="*/ 84 w 103"/>
                <a:gd name="T65" fmla="*/ 116 h 143"/>
                <a:gd name="T66" fmla="*/ 82 w 103"/>
                <a:gd name="T67" fmla="*/ 122 h 143"/>
                <a:gd name="T68" fmla="*/ 75 w 103"/>
                <a:gd name="T69" fmla="*/ 121 h 143"/>
                <a:gd name="T70" fmla="*/ 74 w 103"/>
                <a:gd name="T71" fmla="*/ 128 h 143"/>
                <a:gd name="T72" fmla="*/ 75 w 103"/>
                <a:gd name="T73" fmla="*/ 130 h 143"/>
                <a:gd name="T74" fmla="*/ 87 w 103"/>
                <a:gd name="T75" fmla="*/ 134 h 143"/>
                <a:gd name="T76" fmla="*/ 87 w 103"/>
                <a:gd name="T77" fmla="*/ 137 h 143"/>
                <a:gd name="T78" fmla="*/ 73 w 103"/>
                <a:gd name="T79" fmla="*/ 132 h 143"/>
                <a:gd name="T80" fmla="*/ 28 w 103"/>
                <a:gd name="T81" fmla="*/ 4 h 143"/>
                <a:gd name="T82" fmla="*/ 28 w 103"/>
                <a:gd name="T83" fmla="*/ 24 h 143"/>
                <a:gd name="T84" fmla="*/ 36 w 103"/>
                <a:gd name="T85" fmla="*/ 15 h 143"/>
                <a:gd name="T86" fmla="*/ 32 w 103"/>
                <a:gd name="T87" fmla="*/ 8 h 143"/>
                <a:gd name="T88" fmla="*/ 28 w 103"/>
                <a:gd name="T89" fmla="*/ 4 h 143"/>
                <a:gd name="T90" fmla="*/ 28 w 103"/>
                <a:gd name="T91" fmla="*/ 67 h 143"/>
                <a:gd name="T92" fmla="*/ 11 w 103"/>
                <a:gd name="T93" fmla="*/ 43 h 143"/>
                <a:gd name="T94" fmla="*/ 11 w 103"/>
                <a:gd name="T95" fmla="*/ 37 h 143"/>
                <a:gd name="T96" fmla="*/ 5 w 103"/>
                <a:gd name="T97" fmla="*/ 27 h 143"/>
                <a:gd name="T98" fmla="*/ 9 w 103"/>
                <a:gd name="T99" fmla="*/ 4 h 143"/>
                <a:gd name="T100" fmla="*/ 28 w 103"/>
                <a:gd name="T101" fmla="*/ 4 h 143"/>
                <a:gd name="T102" fmla="*/ 28 w 103"/>
                <a:gd name="T103" fmla="*/ 24 h 143"/>
                <a:gd name="T104" fmla="*/ 21 w 103"/>
                <a:gd name="T105" fmla="*/ 31 h 143"/>
                <a:gd name="T106" fmla="*/ 28 w 103"/>
                <a:gd name="T107" fmla="*/ 26 h 143"/>
                <a:gd name="T108" fmla="*/ 28 w 103"/>
                <a:gd name="T109" fmla="*/ 45 h 143"/>
                <a:gd name="T110" fmla="*/ 22 w 103"/>
                <a:gd name="T111" fmla="*/ 37 h 143"/>
                <a:gd name="T112" fmla="*/ 22 w 103"/>
                <a:gd name="T113" fmla="*/ 33 h 143"/>
                <a:gd name="T114" fmla="*/ 15 w 103"/>
                <a:gd name="T115" fmla="*/ 37 h 143"/>
                <a:gd name="T116" fmla="*/ 14 w 103"/>
                <a:gd name="T117" fmla="*/ 43 h 143"/>
                <a:gd name="T118" fmla="*/ 28 w 103"/>
                <a:gd name="T119" fmla="*/ 63 h 143"/>
                <a:gd name="T120" fmla="*/ 28 w 103"/>
                <a:gd name="T121" fmla="*/ 67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3" h="143">
                  <a:moveTo>
                    <a:pt x="87" y="88"/>
                  </a:moveTo>
                  <a:cubicBezTo>
                    <a:pt x="103" y="112"/>
                    <a:pt x="103" y="112"/>
                    <a:pt x="103" y="112"/>
                  </a:cubicBezTo>
                  <a:cubicBezTo>
                    <a:pt x="102" y="143"/>
                    <a:pt x="102" y="143"/>
                    <a:pt x="102" y="143"/>
                  </a:cubicBezTo>
                  <a:cubicBezTo>
                    <a:pt x="87" y="137"/>
                    <a:pt x="87" y="137"/>
                    <a:pt x="87" y="137"/>
                  </a:cubicBezTo>
                  <a:cubicBezTo>
                    <a:pt x="87" y="134"/>
                    <a:pt x="87" y="134"/>
                    <a:pt x="87" y="134"/>
                  </a:cubicBezTo>
                  <a:cubicBezTo>
                    <a:pt x="91" y="136"/>
                    <a:pt x="91" y="136"/>
                    <a:pt x="91" y="136"/>
                  </a:cubicBezTo>
                  <a:cubicBezTo>
                    <a:pt x="100" y="130"/>
                    <a:pt x="100" y="130"/>
                    <a:pt x="100" y="130"/>
                  </a:cubicBezTo>
                  <a:cubicBezTo>
                    <a:pt x="100" y="113"/>
                    <a:pt x="100" y="113"/>
                    <a:pt x="100" y="113"/>
                  </a:cubicBezTo>
                  <a:cubicBezTo>
                    <a:pt x="100" y="113"/>
                    <a:pt x="100" y="113"/>
                    <a:pt x="100" y="113"/>
                  </a:cubicBezTo>
                  <a:cubicBezTo>
                    <a:pt x="99" y="111"/>
                    <a:pt x="99" y="111"/>
                    <a:pt x="99" y="111"/>
                  </a:cubicBezTo>
                  <a:cubicBezTo>
                    <a:pt x="98" y="109"/>
                    <a:pt x="95" y="108"/>
                    <a:pt x="92" y="110"/>
                  </a:cubicBezTo>
                  <a:cubicBezTo>
                    <a:pt x="90" y="111"/>
                    <a:pt x="89" y="114"/>
                    <a:pt x="90" y="116"/>
                  </a:cubicBezTo>
                  <a:cubicBezTo>
                    <a:pt x="89" y="115"/>
                    <a:pt x="88" y="115"/>
                    <a:pt x="87" y="115"/>
                  </a:cubicBezTo>
                  <a:lnTo>
                    <a:pt x="87" y="88"/>
                  </a:lnTo>
                  <a:close/>
                  <a:moveTo>
                    <a:pt x="73" y="132"/>
                  </a:moveTo>
                  <a:cubicBezTo>
                    <a:pt x="32" y="70"/>
                    <a:pt x="32" y="70"/>
                    <a:pt x="32" y="70"/>
                  </a:cubicBezTo>
                  <a:cubicBezTo>
                    <a:pt x="30" y="70"/>
                    <a:pt x="29" y="69"/>
                    <a:pt x="28" y="68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30" y="67"/>
                    <a:pt x="33" y="67"/>
                    <a:pt x="34" y="66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0" y="61"/>
                    <a:pt x="38" y="61"/>
                    <a:pt x="37" y="59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41" y="18"/>
                    <a:pt x="43" y="19"/>
                    <a:pt x="44" y="21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2" y="47"/>
                    <a:pt x="62" y="49"/>
                    <a:pt x="61" y="50"/>
                  </a:cubicBezTo>
                  <a:cubicBezTo>
                    <a:pt x="87" y="88"/>
                    <a:pt x="87" y="88"/>
                    <a:pt x="87" y="88"/>
                  </a:cubicBezTo>
                  <a:cubicBezTo>
                    <a:pt x="87" y="115"/>
                    <a:pt x="87" y="115"/>
                    <a:pt x="87" y="115"/>
                  </a:cubicBezTo>
                  <a:cubicBezTo>
                    <a:pt x="86" y="115"/>
                    <a:pt x="85" y="115"/>
                    <a:pt x="84" y="116"/>
                  </a:cubicBezTo>
                  <a:cubicBezTo>
                    <a:pt x="82" y="117"/>
                    <a:pt x="81" y="120"/>
                    <a:pt x="82" y="122"/>
                  </a:cubicBezTo>
                  <a:cubicBezTo>
                    <a:pt x="80" y="120"/>
                    <a:pt x="77" y="120"/>
                    <a:pt x="75" y="121"/>
                  </a:cubicBezTo>
                  <a:cubicBezTo>
                    <a:pt x="73" y="123"/>
                    <a:pt x="72" y="126"/>
                    <a:pt x="74" y="128"/>
                  </a:cubicBezTo>
                  <a:cubicBezTo>
                    <a:pt x="75" y="130"/>
                    <a:pt x="75" y="130"/>
                    <a:pt x="75" y="130"/>
                  </a:cubicBezTo>
                  <a:cubicBezTo>
                    <a:pt x="87" y="134"/>
                    <a:pt x="87" y="134"/>
                    <a:pt x="87" y="134"/>
                  </a:cubicBezTo>
                  <a:cubicBezTo>
                    <a:pt x="87" y="137"/>
                    <a:pt x="87" y="137"/>
                    <a:pt x="87" y="137"/>
                  </a:cubicBezTo>
                  <a:cubicBezTo>
                    <a:pt x="73" y="132"/>
                    <a:pt x="73" y="132"/>
                    <a:pt x="73" y="132"/>
                  </a:cubicBezTo>
                  <a:close/>
                  <a:moveTo>
                    <a:pt x="28" y="4"/>
                  </a:moveTo>
                  <a:cubicBezTo>
                    <a:pt x="28" y="24"/>
                    <a:pt x="28" y="24"/>
                    <a:pt x="28" y="24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1" y="7"/>
                    <a:pt x="29" y="5"/>
                    <a:pt x="28" y="4"/>
                  </a:cubicBezTo>
                  <a:close/>
                  <a:moveTo>
                    <a:pt x="28" y="67"/>
                  </a:moveTo>
                  <a:cubicBezTo>
                    <a:pt x="11" y="43"/>
                    <a:pt x="11" y="43"/>
                    <a:pt x="11" y="43"/>
                  </a:cubicBezTo>
                  <a:cubicBezTo>
                    <a:pt x="10" y="41"/>
                    <a:pt x="10" y="38"/>
                    <a:pt x="11" y="3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0" y="19"/>
                    <a:pt x="2" y="9"/>
                    <a:pt x="9" y="4"/>
                  </a:cubicBezTo>
                  <a:cubicBezTo>
                    <a:pt x="15" y="0"/>
                    <a:pt x="22" y="0"/>
                    <a:pt x="28" y="4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1" y="36"/>
                    <a:pt x="21" y="34"/>
                    <a:pt x="22" y="33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4" y="39"/>
                    <a:pt x="13" y="41"/>
                    <a:pt x="14" y="43"/>
                  </a:cubicBezTo>
                  <a:cubicBezTo>
                    <a:pt x="28" y="63"/>
                    <a:pt x="28" y="63"/>
                    <a:pt x="28" y="63"/>
                  </a:cubicBezTo>
                  <a:lnTo>
                    <a:pt x="28" y="67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72" name="Freeform 80"/>
            <p:cNvSpPr>
              <a:spLocks noEditPoints="1"/>
            </p:cNvSpPr>
            <p:nvPr/>
          </p:nvSpPr>
          <p:spPr bwMode="auto">
            <a:xfrm>
              <a:off x="6855729" y="2840210"/>
              <a:ext cx="211931" cy="232172"/>
            </a:xfrm>
            <a:custGeom>
              <a:avLst/>
              <a:gdLst>
                <a:gd name="T0" fmla="*/ 101 w 130"/>
                <a:gd name="T1" fmla="*/ 65 h 142"/>
                <a:gd name="T2" fmla="*/ 97 w 130"/>
                <a:gd name="T3" fmla="*/ 81 h 142"/>
                <a:gd name="T4" fmla="*/ 97 w 130"/>
                <a:gd name="T5" fmla="*/ 94 h 142"/>
                <a:gd name="T6" fmla="*/ 100 w 130"/>
                <a:gd name="T7" fmla="*/ 95 h 142"/>
                <a:gd name="T8" fmla="*/ 111 w 130"/>
                <a:gd name="T9" fmla="*/ 112 h 142"/>
                <a:gd name="T10" fmla="*/ 97 w 130"/>
                <a:gd name="T11" fmla="*/ 103 h 142"/>
                <a:gd name="T12" fmla="*/ 97 w 130"/>
                <a:gd name="T13" fmla="*/ 28 h 142"/>
                <a:gd name="T14" fmla="*/ 111 w 130"/>
                <a:gd name="T15" fmla="*/ 19 h 142"/>
                <a:gd name="T16" fmla="*/ 100 w 130"/>
                <a:gd name="T17" fmla="*/ 35 h 142"/>
                <a:gd name="T18" fmla="*/ 97 w 130"/>
                <a:gd name="T19" fmla="*/ 36 h 142"/>
                <a:gd name="T20" fmla="*/ 127 w 130"/>
                <a:gd name="T21" fmla="*/ 62 h 142"/>
                <a:gd name="T22" fmla="*/ 108 w 130"/>
                <a:gd name="T23" fmla="*/ 65 h 142"/>
                <a:gd name="T24" fmla="*/ 127 w 130"/>
                <a:gd name="T25" fmla="*/ 69 h 142"/>
                <a:gd name="T26" fmla="*/ 127 w 130"/>
                <a:gd name="T27" fmla="*/ 62 h 142"/>
                <a:gd name="T28" fmla="*/ 67 w 130"/>
                <a:gd name="T29" fmla="*/ 142 h 142"/>
                <a:gd name="T30" fmla="*/ 85 w 130"/>
                <a:gd name="T31" fmla="*/ 95 h 142"/>
                <a:gd name="T32" fmla="*/ 97 w 130"/>
                <a:gd name="T33" fmla="*/ 50 h 142"/>
                <a:gd name="T34" fmla="*/ 65 w 130"/>
                <a:gd name="T35" fmla="*/ 37 h 142"/>
                <a:gd name="T36" fmla="*/ 93 w 130"/>
                <a:gd name="T37" fmla="*/ 65 h 142"/>
                <a:gd name="T38" fmla="*/ 79 w 130"/>
                <a:gd name="T39" fmla="*/ 90 h 142"/>
                <a:gd name="T40" fmla="*/ 78 w 130"/>
                <a:gd name="T41" fmla="*/ 110 h 142"/>
                <a:gd name="T42" fmla="*/ 65 w 130"/>
                <a:gd name="T43" fmla="*/ 142 h 142"/>
                <a:gd name="T44" fmla="*/ 97 w 130"/>
                <a:gd name="T45" fmla="*/ 36 h 142"/>
                <a:gd name="T46" fmla="*/ 95 w 130"/>
                <a:gd name="T47" fmla="*/ 31 h 142"/>
                <a:gd name="T48" fmla="*/ 97 w 130"/>
                <a:gd name="T49" fmla="*/ 94 h 142"/>
                <a:gd name="T50" fmla="*/ 95 w 130"/>
                <a:gd name="T51" fmla="*/ 100 h 142"/>
                <a:gd name="T52" fmla="*/ 97 w 130"/>
                <a:gd name="T53" fmla="*/ 94 h 142"/>
                <a:gd name="T54" fmla="*/ 65 w 130"/>
                <a:gd name="T55" fmla="*/ 0 h 142"/>
                <a:gd name="T56" fmla="*/ 68 w 130"/>
                <a:gd name="T57" fmla="*/ 3 h 142"/>
                <a:gd name="T58" fmla="*/ 65 w 130"/>
                <a:gd name="T59" fmla="*/ 23 h 142"/>
                <a:gd name="T60" fmla="*/ 65 w 130"/>
                <a:gd name="T61" fmla="*/ 23 h 142"/>
                <a:gd name="T62" fmla="*/ 32 w 130"/>
                <a:gd name="T63" fmla="*/ 50 h 142"/>
                <a:gd name="T64" fmla="*/ 45 w 130"/>
                <a:gd name="T65" fmla="*/ 96 h 142"/>
                <a:gd name="T66" fmla="*/ 63 w 130"/>
                <a:gd name="T67" fmla="*/ 142 h 142"/>
                <a:gd name="T68" fmla="*/ 65 w 130"/>
                <a:gd name="T69" fmla="*/ 110 h 142"/>
                <a:gd name="T70" fmla="*/ 52 w 130"/>
                <a:gd name="T71" fmla="*/ 93 h 142"/>
                <a:gd name="T72" fmla="*/ 36 w 130"/>
                <a:gd name="T73" fmla="*/ 65 h 142"/>
                <a:gd name="T74" fmla="*/ 65 w 130"/>
                <a:gd name="T75" fmla="*/ 37 h 142"/>
                <a:gd name="T76" fmla="*/ 65 w 130"/>
                <a:gd name="T77" fmla="*/ 29 h 142"/>
                <a:gd name="T78" fmla="*/ 65 w 130"/>
                <a:gd name="T79" fmla="*/ 0 h 142"/>
                <a:gd name="T80" fmla="*/ 62 w 130"/>
                <a:gd name="T81" fmla="*/ 20 h 142"/>
                <a:gd name="T82" fmla="*/ 65 w 130"/>
                <a:gd name="T83" fmla="*/ 0 h 142"/>
                <a:gd name="T84" fmla="*/ 32 w 130"/>
                <a:gd name="T85" fmla="*/ 94 h 142"/>
                <a:gd name="T86" fmla="*/ 35 w 130"/>
                <a:gd name="T87" fmla="*/ 100 h 142"/>
                <a:gd name="T88" fmla="*/ 32 w 130"/>
                <a:gd name="T89" fmla="*/ 36 h 142"/>
                <a:gd name="T90" fmla="*/ 35 w 130"/>
                <a:gd name="T91" fmla="*/ 31 h 142"/>
                <a:gd name="T92" fmla="*/ 32 w 130"/>
                <a:gd name="T93" fmla="*/ 36 h 142"/>
                <a:gd name="T94" fmla="*/ 29 w 130"/>
                <a:gd name="T95" fmla="*/ 65 h 142"/>
                <a:gd name="T96" fmla="*/ 32 w 130"/>
                <a:gd name="T97" fmla="*/ 50 h 142"/>
                <a:gd name="T98" fmla="*/ 32 w 130"/>
                <a:gd name="T99" fmla="*/ 36 h 142"/>
                <a:gd name="T100" fmla="*/ 30 w 130"/>
                <a:gd name="T101" fmla="*/ 35 h 142"/>
                <a:gd name="T102" fmla="*/ 19 w 130"/>
                <a:gd name="T103" fmla="*/ 19 h 142"/>
                <a:gd name="T104" fmla="*/ 32 w 130"/>
                <a:gd name="T105" fmla="*/ 28 h 142"/>
                <a:gd name="T106" fmla="*/ 32 w 130"/>
                <a:gd name="T107" fmla="*/ 103 h 142"/>
                <a:gd name="T108" fmla="*/ 19 w 130"/>
                <a:gd name="T109" fmla="*/ 112 h 142"/>
                <a:gd name="T110" fmla="*/ 30 w 130"/>
                <a:gd name="T111" fmla="*/ 95 h 142"/>
                <a:gd name="T112" fmla="*/ 32 w 130"/>
                <a:gd name="T113" fmla="*/ 94 h 142"/>
                <a:gd name="T114" fmla="*/ 22 w 130"/>
                <a:gd name="T115" fmla="*/ 65 h 142"/>
                <a:gd name="T116" fmla="*/ 3 w 130"/>
                <a:gd name="T117" fmla="*/ 62 h 142"/>
                <a:gd name="T118" fmla="*/ 3 w 130"/>
                <a:gd name="T119" fmla="*/ 69 h 142"/>
                <a:gd name="T120" fmla="*/ 22 w 130"/>
                <a:gd name="T121" fmla="*/ 65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0" h="142">
                  <a:moveTo>
                    <a:pt x="97" y="81"/>
                  </a:moveTo>
                  <a:cubicBezTo>
                    <a:pt x="100" y="76"/>
                    <a:pt x="101" y="71"/>
                    <a:pt x="101" y="65"/>
                  </a:cubicBezTo>
                  <a:cubicBezTo>
                    <a:pt x="101" y="60"/>
                    <a:pt x="100" y="55"/>
                    <a:pt x="97" y="50"/>
                  </a:cubicBezTo>
                  <a:cubicBezTo>
                    <a:pt x="97" y="81"/>
                    <a:pt x="97" y="81"/>
                    <a:pt x="97" y="81"/>
                  </a:cubicBezTo>
                  <a:close/>
                  <a:moveTo>
                    <a:pt x="97" y="103"/>
                  </a:moveTo>
                  <a:cubicBezTo>
                    <a:pt x="97" y="94"/>
                    <a:pt x="97" y="94"/>
                    <a:pt x="97" y="94"/>
                  </a:cubicBezTo>
                  <a:cubicBezTo>
                    <a:pt x="98" y="94"/>
                    <a:pt x="99" y="95"/>
                    <a:pt x="100" y="95"/>
                  </a:cubicBezTo>
                  <a:cubicBezTo>
                    <a:pt x="100" y="95"/>
                    <a:pt x="100" y="95"/>
                    <a:pt x="100" y="95"/>
                  </a:cubicBezTo>
                  <a:cubicBezTo>
                    <a:pt x="111" y="107"/>
                    <a:pt x="111" y="107"/>
                    <a:pt x="111" y="107"/>
                  </a:cubicBezTo>
                  <a:cubicBezTo>
                    <a:pt x="113" y="108"/>
                    <a:pt x="113" y="110"/>
                    <a:pt x="111" y="112"/>
                  </a:cubicBezTo>
                  <a:cubicBezTo>
                    <a:pt x="110" y="113"/>
                    <a:pt x="108" y="113"/>
                    <a:pt x="106" y="112"/>
                  </a:cubicBezTo>
                  <a:cubicBezTo>
                    <a:pt x="97" y="103"/>
                    <a:pt x="97" y="103"/>
                    <a:pt x="97" y="103"/>
                  </a:cubicBezTo>
                  <a:close/>
                  <a:moveTo>
                    <a:pt x="97" y="36"/>
                  </a:moveTo>
                  <a:cubicBezTo>
                    <a:pt x="97" y="28"/>
                    <a:pt x="97" y="28"/>
                    <a:pt x="97" y="28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8" y="18"/>
                    <a:pt x="110" y="18"/>
                    <a:pt x="111" y="19"/>
                  </a:cubicBezTo>
                  <a:cubicBezTo>
                    <a:pt x="113" y="20"/>
                    <a:pt x="113" y="23"/>
                    <a:pt x="111" y="24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99" y="36"/>
                    <a:pt x="98" y="36"/>
                    <a:pt x="97" y="36"/>
                  </a:cubicBezTo>
                  <a:close/>
                  <a:moveTo>
                    <a:pt x="127" y="62"/>
                  </a:moveTo>
                  <a:cubicBezTo>
                    <a:pt x="127" y="62"/>
                    <a:pt x="127" y="62"/>
                    <a:pt x="127" y="62"/>
                  </a:cubicBezTo>
                  <a:cubicBezTo>
                    <a:pt x="111" y="62"/>
                    <a:pt x="111" y="62"/>
                    <a:pt x="111" y="62"/>
                  </a:cubicBezTo>
                  <a:cubicBezTo>
                    <a:pt x="109" y="62"/>
                    <a:pt x="108" y="64"/>
                    <a:pt x="108" y="65"/>
                  </a:cubicBezTo>
                  <a:cubicBezTo>
                    <a:pt x="108" y="67"/>
                    <a:pt x="109" y="69"/>
                    <a:pt x="111" y="69"/>
                  </a:cubicBezTo>
                  <a:cubicBezTo>
                    <a:pt x="127" y="69"/>
                    <a:pt x="127" y="69"/>
                    <a:pt x="127" y="69"/>
                  </a:cubicBezTo>
                  <a:cubicBezTo>
                    <a:pt x="129" y="69"/>
                    <a:pt x="130" y="67"/>
                    <a:pt x="130" y="65"/>
                  </a:cubicBezTo>
                  <a:cubicBezTo>
                    <a:pt x="130" y="64"/>
                    <a:pt x="129" y="62"/>
                    <a:pt x="127" y="62"/>
                  </a:cubicBezTo>
                  <a:close/>
                  <a:moveTo>
                    <a:pt x="65" y="142"/>
                  </a:moveTo>
                  <a:cubicBezTo>
                    <a:pt x="67" y="142"/>
                    <a:pt x="67" y="142"/>
                    <a:pt x="67" y="142"/>
                  </a:cubicBezTo>
                  <a:cubicBezTo>
                    <a:pt x="77" y="142"/>
                    <a:pt x="85" y="134"/>
                    <a:pt x="85" y="124"/>
                  </a:cubicBezTo>
                  <a:cubicBezTo>
                    <a:pt x="85" y="95"/>
                    <a:pt x="85" y="95"/>
                    <a:pt x="85" y="95"/>
                  </a:cubicBezTo>
                  <a:cubicBezTo>
                    <a:pt x="90" y="92"/>
                    <a:pt x="95" y="87"/>
                    <a:pt x="97" y="81"/>
                  </a:cubicBezTo>
                  <a:cubicBezTo>
                    <a:pt x="97" y="50"/>
                    <a:pt x="97" y="50"/>
                    <a:pt x="97" y="50"/>
                  </a:cubicBezTo>
                  <a:cubicBezTo>
                    <a:pt x="92" y="38"/>
                    <a:pt x="79" y="29"/>
                    <a:pt x="65" y="29"/>
                  </a:cubicBezTo>
                  <a:cubicBezTo>
                    <a:pt x="65" y="37"/>
                    <a:pt x="65" y="37"/>
                    <a:pt x="65" y="37"/>
                  </a:cubicBezTo>
                  <a:cubicBezTo>
                    <a:pt x="73" y="37"/>
                    <a:pt x="80" y="40"/>
                    <a:pt x="85" y="45"/>
                  </a:cubicBezTo>
                  <a:cubicBezTo>
                    <a:pt x="90" y="50"/>
                    <a:pt x="93" y="57"/>
                    <a:pt x="93" y="65"/>
                  </a:cubicBezTo>
                  <a:cubicBezTo>
                    <a:pt x="93" y="76"/>
                    <a:pt x="88" y="85"/>
                    <a:pt x="79" y="90"/>
                  </a:cubicBezTo>
                  <a:cubicBezTo>
                    <a:pt x="79" y="90"/>
                    <a:pt x="79" y="90"/>
                    <a:pt x="79" y="90"/>
                  </a:cubicBezTo>
                  <a:cubicBezTo>
                    <a:pt x="78" y="91"/>
                    <a:pt x="78" y="92"/>
                    <a:pt x="78" y="93"/>
                  </a:cubicBezTo>
                  <a:cubicBezTo>
                    <a:pt x="78" y="110"/>
                    <a:pt x="78" y="110"/>
                    <a:pt x="78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42"/>
                    <a:pt x="65" y="142"/>
                    <a:pt x="65" y="142"/>
                  </a:cubicBezTo>
                  <a:close/>
                  <a:moveTo>
                    <a:pt x="97" y="28"/>
                  </a:moveTo>
                  <a:cubicBezTo>
                    <a:pt x="97" y="36"/>
                    <a:pt x="97" y="36"/>
                    <a:pt x="97" y="36"/>
                  </a:cubicBezTo>
                  <a:cubicBezTo>
                    <a:pt x="97" y="36"/>
                    <a:pt x="96" y="36"/>
                    <a:pt x="95" y="35"/>
                  </a:cubicBezTo>
                  <a:cubicBezTo>
                    <a:pt x="94" y="34"/>
                    <a:pt x="94" y="32"/>
                    <a:pt x="95" y="31"/>
                  </a:cubicBezTo>
                  <a:cubicBezTo>
                    <a:pt x="97" y="28"/>
                    <a:pt x="97" y="28"/>
                    <a:pt x="97" y="28"/>
                  </a:cubicBezTo>
                  <a:close/>
                  <a:moveTo>
                    <a:pt x="97" y="94"/>
                  </a:moveTo>
                  <a:cubicBezTo>
                    <a:pt x="97" y="103"/>
                    <a:pt x="97" y="103"/>
                    <a:pt x="97" y="103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4" y="99"/>
                    <a:pt x="94" y="97"/>
                    <a:pt x="95" y="95"/>
                  </a:cubicBezTo>
                  <a:cubicBezTo>
                    <a:pt x="96" y="95"/>
                    <a:pt x="97" y="94"/>
                    <a:pt x="97" y="94"/>
                  </a:cubicBezTo>
                  <a:close/>
                  <a:moveTo>
                    <a:pt x="65" y="23"/>
                  </a:moveTo>
                  <a:cubicBezTo>
                    <a:pt x="65" y="0"/>
                    <a:pt x="65" y="0"/>
                    <a:pt x="65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7" y="0"/>
                    <a:pt x="68" y="2"/>
                    <a:pt x="68" y="3"/>
                  </a:cubicBezTo>
                  <a:cubicBezTo>
                    <a:pt x="68" y="20"/>
                    <a:pt x="68" y="20"/>
                    <a:pt x="68" y="20"/>
                  </a:cubicBezTo>
                  <a:cubicBezTo>
                    <a:pt x="68" y="21"/>
                    <a:pt x="67" y="23"/>
                    <a:pt x="65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5" y="23"/>
                    <a:pt x="65" y="23"/>
                    <a:pt x="65" y="23"/>
                  </a:cubicBezTo>
                  <a:close/>
                  <a:moveTo>
                    <a:pt x="65" y="29"/>
                  </a:moveTo>
                  <a:cubicBezTo>
                    <a:pt x="50" y="29"/>
                    <a:pt x="38" y="37"/>
                    <a:pt x="32" y="50"/>
                  </a:cubicBezTo>
                  <a:cubicBezTo>
                    <a:pt x="32" y="81"/>
                    <a:pt x="32" y="81"/>
                    <a:pt x="32" y="81"/>
                  </a:cubicBezTo>
                  <a:cubicBezTo>
                    <a:pt x="35" y="87"/>
                    <a:pt x="40" y="92"/>
                    <a:pt x="45" y="96"/>
                  </a:cubicBezTo>
                  <a:cubicBezTo>
                    <a:pt x="45" y="124"/>
                    <a:pt x="45" y="124"/>
                    <a:pt x="45" y="124"/>
                  </a:cubicBezTo>
                  <a:cubicBezTo>
                    <a:pt x="45" y="134"/>
                    <a:pt x="53" y="142"/>
                    <a:pt x="63" y="142"/>
                  </a:cubicBezTo>
                  <a:cubicBezTo>
                    <a:pt x="65" y="142"/>
                    <a:pt x="65" y="142"/>
                    <a:pt x="65" y="142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52" y="110"/>
                    <a:pt x="52" y="110"/>
                    <a:pt x="52" y="110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2" y="92"/>
                    <a:pt x="52" y="91"/>
                    <a:pt x="51" y="90"/>
                  </a:cubicBezTo>
                  <a:cubicBezTo>
                    <a:pt x="42" y="85"/>
                    <a:pt x="36" y="76"/>
                    <a:pt x="36" y="65"/>
                  </a:cubicBezTo>
                  <a:cubicBezTo>
                    <a:pt x="36" y="57"/>
                    <a:pt x="39" y="50"/>
                    <a:pt x="44" y="45"/>
                  </a:cubicBezTo>
                  <a:cubicBezTo>
                    <a:pt x="50" y="40"/>
                    <a:pt x="57" y="37"/>
                    <a:pt x="65" y="37"/>
                  </a:cubicBezTo>
                  <a:cubicBezTo>
                    <a:pt x="65" y="37"/>
                    <a:pt x="65" y="37"/>
                    <a:pt x="65" y="37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5" y="29"/>
                    <a:pt x="65" y="29"/>
                    <a:pt x="65" y="29"/>
                  </a:cubicBezTo>
                  <a:close/>
                  <a:moveTo>
                    <a:pt x="65" y="0"/>
                  </a:moveTo>
                  <a:cubicBezTo>
                    <a:pt x="65" y="23"/>
                    <a:pt x="65" y="23"/>
                    <a:pt x="65" y="23"/>
                  </a:cubicBezTo>
                  <a:cubicBezTo>
                    <a:pt x="63" y="23"/>
                    <a:pt x="62" y="21"/>
                    <a:pt x="62" y="20"/>
                  </a:cubicBezTo>
                  <a:cubicBezTo>
                    <a:pt x="62" y="3"/>
                    <a:pt x="62" y="3"/>
                    <a:pt x="62" y="3"/>
                  </a:cubicBezTo>
                  <a:cubicBezTo>
                    <a:pt x="62" y="2"/>
                    <a:pt x="63" y="0"/>
                    <a:pt x="65" y="0"/>
                  </a:cubicBezTo>
                  <a:close/>
                  <a:moveTo>
                    <a:pt x="32" y="103"/>
                  </a:moveTo>
                  <a:cubicBezTo>
                    <a:pt x="32" y="94"/>
                    <a:pt x="32" y="94"/>
                    <a:pt x="32" y="94"/>
                  </a:cubicBezTo>
                  <a:cubicBezTo>
                    <a:pt x="33" y="94"/>
                    <a:pt x="34" y="95"/>
                    <a:pt x="35" y="95"/>
                  </a:cubicBezTo>
                  <a:cubicBezTo>
                    <a:pt x="36" y="97"/>
                    <a:pt x="36" y="99"/>
                    <a:pt x="35" y="100"/>
                  </a:cubicBezTo>
                  <a:cubicBezTo>
                    <a:pt x="32" y="103"/>
                    <a:pt x="32" y="103"/>
                    <a:pt x="32" y="103"/>
                  </a:cubicBezTo>
                  <a:close/>
                  <a:moveTo>
                    <a:pt x="32" y="36"/>
                  </a:moveTo>
                  <a:cubicBezTo>
                    <a:pt x="32" y="28"/>
                    <a:pt x="32" y="28"/>
                    <a:pt x="32" y="28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6" y="32"/>
                    <a:pt x="36" y="34"/>
                    <a:pt x="35" y="35"/>
                  </a:cubicBezTo>
                  <a:cubicBezTo>
                    <a:pt x="34" y="36"/>
                    <a:pt x="33" y="36"/>
                    <a:pt x="32" y="36"/>
                  </a:cubicBezTo>
                  <a:close/>
                  <a:moveTo>
                    <a:pt x="32" y="50"/>
                  </a:moveTo>
                  <a:cubicBezTo>
                    <a:pt x="30" y="54"/>
                    <a:pt x="29" y="60"/>
                    <a:pt x="29" y="65"/>
                  </a:cubicBezTo>
                  <a:cubicBezTo>
                    <a:pt x="29" y="71"/>
                    <a:pt x="30" y="76"/>
                    <a:pt x="32" y="81"/>
                  </a:cubicBezTo>
                  <a:cubicBezTo>
                    <a:pt x="32" y="50"/>
                    <a:pt x="32" y="50"/>
                    <a:pt x="32" y="50"/>
                  </a:cubicBezTo>
                  <a:close/>
                  <a:moveTo>
                    <a:pt x="32" y="28"/>
                  </a:moveTo>
                  <a:cubicBezTo>
                    <a:pt x="32" y="36"/>
                    <a:pt x="32" y="36"/>
                    <a:pt x="32" y="36"/>
                  </a:cubicBezTo>
                  <a:cubicBezTo>
                    <a:pt x="32" y="36"/>
                    <a:pt x="31" y="36"/>
                    <a:pt x="30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7" y="23"/>
                    <a:pt x="17" y="20"/>
                    <a:pt x="19" y="19"/>
                  </a:cubicBezTo>
                  <a:cubicBezTo>
                    <a:pt x="20" y="18"/>
                    <a:pt x="22" y="18"/>
                    <a:pt x="24" y="19"/>
                  </a:cubicBezTo>
                  <a:cubicBezTo>
                    <a:pt x="32" y="28"/>
                    <a:pt x="32" y="28"/>
                    <a:pt x="32" y="28"/>
                  </a:cubicBezTo>
                  <a:close/>
                  <a:moveTo>
                    <a:pt x="32" y="94"/>
                  </a:moveTo>
                  <a:cubicBezTo>
                    <a:pt x="32" y="103"/>
                    <a:pt x="32" y="103"/>
                    <a:pt x="32" y="103"/>
                  </a:cubicBezTo>
                  <a:cubicBezTo>
                    <a:pt x="24" y="112"/>
                    <a:pt x="24" y="112"/>
                    <a:pt x="24" y="112"/>
                  </a:cubicBezTo>
                  <a:cubicBezTo>
                    <a:pt x="22" y="113"/>
                    <a:pt x="20" y="113"/>
                    <a:pt x="19" y="112"/>
                  </a:cubicBezTo>
                  <a:cubicBezTo>
                    <a:pt x="17" y="110"/>
                    <a:pt x="17" y="108"/>
                    <a:pt x="19" y="107"/>
                  </a:cubicBezTo>
                  <a:cubicBezTo>
                    <a:pt x="30" y="95"/>
                    <a:pt x="30" y="95"/>
                    <a:pt x="30" y="95"/>
                  </a:cubicBezTo>
                  <a:cubicBezTo>
                    <a:pt x="30" y="95"/>
                    <a:pt x="30" y="95"/>
                    <a:pt x="30" y="95"/>
                  </a:cubicBezTo>
                  <a:cubicBezTo>
                    <a:pt x="31" y="95"/>
                    <a:pt x="32" y="95"/>
                    <a:pt x="32" y="94"/>
                  </a:cubicBezTo>
                  <a:close/>
                  <a:moveTo>
                    <a:pt x="22" y="65"/>
                  </a:moveTo>
                  <a:cubicBezTo>
                    <a:pt x="22" y="65"/>
                    <a:pt x="22" y="65"/>
                    <a:pt x="22" y="65"/>
                  </a:cubicBezTo>
                  <a:cubicBezTo>
                    <a:pt x="22" y="64"/>
                    <a:pt x="21" y="62"/>
                    <a:pt x="19" y="62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1" y="62"/>
                    <a:pt x="0" y="64"/>
                    <a:pt x="0" y="65"/>
                  </a:cubicBezTo>
                  <a:cubicBezTo>
                    <a:pt x="0" y="67"/>
                    <a:pt x="1" y="69"/>
                    <a:pt x="3" y="69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21" y="69"/>
                    <a:pt x="22" y="67"/>
                    <a:pt x="22" y="65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73" name="Freeform 81"/>
            <p:cNvSpPr>
              <a:spLocks noEditPoints="1"/>
            </p:cNvSpPr>
            <p:nvPr/>
          </p:nvSpPr>
          <p:spPr bwMode="auto">
            <a:xfrm>
              <a:off x="5796072" y="2528267"/>
              <a:ext cx="320279" cy="460772"/>
            </a:xfrm>
            <a:custGeom>
              <a:avLst/>
              <a:gdLst>
                <a:gd name="T0" fmla="*/ 98 w 196"/>
                <a:gd name="T1" fmla="*/ 5 h 282"/>
                <a:gd name="T2" fmla="*/ 113 w 196"/>
                <a:gd name="T3" fmla="*/ 0 h 282"/>
                <a:gd name="T4" fmla="*/ 155 w 196"/>
                <a:gd name="T5" fmla="*/ 128 h 282"/>
                <a:gd name="T6" fmla="*/ 108 w 196"/>
                <a:gd name="T7" fmla="*/ 143 h 282"/>
                <a:gd name="T8" fmla="*/ 98 w 196"/>
                <a:gd name="T9" fmla="*/ 111 h 282"/>
                <a:gd name="T10" fmla="*/ 98 w 196"/>
                <a:gd name="T11" fmla="*/ 5 h 282"/>
                <a:gd name="T12" fmla="*/ 98 w 196"/>
                <a:gd name="T13" fmla="*/ 222 h 282"/>
                <a:gd name="T14" fmla="*/ 136 w 196"/>
                <a:gd name="T15" fmla="*/ 209 h 282"/>
                <a:gd name="T16" fmla="*/ 107 w 196"/>
                <a:gd name="T17" fmla="*/ 209 h 282"/>
                <a:gd name="T18" fmla="*/ 107 w 196"/>
                <a:gd name="T19" fmla="*/ 192 h 282"/>
                <a:gd name="T20" fmla="*/ 152 w 196"/>
                <a:gd name="T21" fmla="*/ 192 h 282"/>
                <a:gd name="T22" fmla="*/ 189 w 196"/>
                <a:gd name="T23" fmla="*/ 192 h 282"/>
                <a:gd name="T24" fmla="*/ 196 w 196"/>
                <a:gd name="T25" fmla="*/ 192 h 282"/>
                <a:gd name="T26" fmla="*/ 196 w 196"/>
                <a:gd name="T27" fmla="*/ 209 h 282"/>
                <a:gd name="T28" fmla="*/ 180 w 196"/>
                <a:gd name="T29" fmla="*/ 209 h 282"/>
                <a:gd name="T30" fmla="*/ 134 w 196"/>
                <a:gd name="T31" fmla="*/ 247 h 282"/>
                <a:gd name="T32" fmla="*/ 169 w 196"/>
                <a:gd name="T33" fmla="*/ 267 h 282"/>
                <a:gd name="T34" fmla="*/ 169 w 196"/>
                <a:gd name="T35" fmla="*/ 282 h 282"/>
                <a:gd name="T36" fmla="*/ 98 w 196"/>
                <a:gd name="T37" fmla="*/ 282 h 282"/>
                <a:gd name="T38" fmla="*/ 98 w 196"/>
                <a:gd name="T39" fmla="*/ 268 h 282"/>
                <a:gd name="T40" fmla="*/ 111 w 196"/>
                <a:gd name="T41" fmla="*/ 255 h 282"/>
                <a:gd name="T42" fmla="*/ 98 w 196"/>
                <a:gd name="T43" fmla="*/ 242 h 282"/>
                <a:gd name="T44" fmla="*/ 98 w 196"/>
                <a:gd name="T45" fmla="*/ 222 h 282"/>
                <a:gd name="T46" fmla="*/ 67 w 196"/>
                <a:gd name="T47" fmla="*/ 15 h 282"/>
                <a:gd name="T48" fmla="*/ 98 w 196"/>
                <a:gd name="T49" fmla="*/ 5 h 282"/>
                <a:gd name="T50" fmla="*/ 98 w 196"/>
                <a:gd name="T51" fmla="*/ 111 h 282"/>
                <a:gd name="T52" fmla="*/ 92 w 196"/>
                <a:gd name="T53" fmla="*/ 92 h 282"/>
                <a:gd name="T54" fmla="*/ 33 w 196"/>
                <a:gd name="T55" fmla="*/ 157 h 282"/>
                <a:gd name="T56" fmla="*/ 98 w 196"/>
                <a:gd name="T57" fmla="*/ 222 h 282"/>
                <a:gd name="T58" fmla="*/ 98 w 196"/>
                <a:gd name="T59" fmla="*/ 222 h 282"/>
                <a:gd name="T60" fmla="*/ 98 w 196"/>
                <a:gd name="T61" fmla="*/ 242 h 282"/>
                <a:gd name="T62" fmla="*/ 85 w 196"/>
                <a:gd name="T63" fmla="*/ 255 h 282"/>
                <a:gd name="T64" fmla="*/ 98 w 196"/>
                <a:gd name="T65" fmla="*/ 268 h 282"/>
                <a:gd name="T66" fmla="*/ 98 w 196"/>
                <a:gd name="T67" fmla="*/ 282 h 282"/>
                <a:gd name="T68" fmla="*/ 27 w 196"/>
                <a:gd name="T69" fmla="*/ 282 h 282"/>
                <a:gd name="T70" fmla="*/ 27 w 196"/>
                <a:gd name="T71" fmla="*/ 267 h 282"/>
                <a:gd name="T72" fmla="*/ 61 w 196"/>
                <a:gd name="T73" fmla="*/ 247 h 282"/>
                <a:gd name="T74" fmla="*/ 0 w 196"/>
                <a:gd name="T75" fmla="*/ 157 h 282"/>
                <a:gd name="T76" fmla="*/ 82 w 196"/>
                <a:gd name="T77" fmla="*/ 61 h 282"/>
                <a:gd name="T78" fmla="*/ 67 w 196"/>
                <a:gd name="T79" fmla="*/ 15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6" h="282">
                  <a:moveTo>
                    <a:pt x="98" y="5"/>
                  </a:moveTo>
                  <a:cubicBezTo>
                    <a:pt x="113" y="0"/>
                    <a:pt x="113" y="0"/>
                    <a:pt x="113" y="0"/>
                  </a:cubicBezTo>
                  <a:cubicBezTo>
                    <a:pt x="155" y="128"/>
                    <a:pt x="155" y="128"/>
                    <a:pt x="155" y="128"/>
                  </a:cubicBezTo>
                  <a:cubicBezTo>
                    <a:pt x="108" y="143"/>
                    <a:pt x="108" y="143"/>
                    <a:pt x="108" y="143"/>
                  </a:cubicBezTo>
                  <a:cubicBezTo>
                    <a:pt x="98" y="111"/>
                    <a:pt x="98" y="111"/>
                    <a:pt x="98" y="111"/>
                  </a:cubicBezTo>
                  <a:cubicBezTo>
                    <a:pt x="98" y="5"/>
                    <a:pt x="98" y="5"/>
                    <a:pt x="98" y="5"/>
                  </a:cubicBezTo>
                  <a:close/>
                  <a:moveTo>
                    <a:pt x="98" y="222"/>
                  </a:moveTo>
                  <a:cubicBezTo>
                    <a:pt x="112" y="222"/>
                    <a:pt x="125" y="217"/>
                    <a:pt x="136" y="209"/>
                  </a:cubicBezTo>
                  <a:cubicBezTo>
                    <a:pt x="107" y="209"/>
                    <a:pt x="107" y="209"/>
                    <a:pt x="107" y="209"/>
                  </a:cubicBezTo>
                  <a:cubicBezTo>
                    <a:pt x="107" y="192"/>
                    <a:pt x="107" y="192"/>
                    <a:pt x="107" y="192"/>
                  </a:cubicBezTo>
                  <a:cubicBezTo>
                    <a:pt x="152" y="192"/>
                    <a:pt x="152" y="192"/>
                    <a:pt x="152" y="192"/>
                  </a:cubicBezTo>
                  <a:cubicBezTo>
                    <a:pt x="189" y="192"/>
                    <a:pt x="189" y="192"/>
                    <a:pt x="189" y="192"/>
                  </a:cubicBezTo>
                  <a:cubicBezTo>
                    <a:pt x="196" y="192"/>
                    <a:pt x="196" y="192"/>
                    <a:pt x="196" y="192"/>
                  </a:cubicBezTo>
                  <a:cubicBezTo>
                    <a:pt x="196" y="209"/>
                    <a:pt x="196" y="209"/>
                    <a:pt x="196" y="209"/>
                  </a:cubicBezTo>
                  <a:cubicBezTo>
                    <a:pt x="180" y="209"/>
                    <a:pt x="180" y="209"/>
                    <a:pt x="180" y="209"/>
                  </a:cubicBezTo>
                  <a:cubicBezTo>
                    <a:pt x="169" y="226"/>
                    <a:pt x="153" y="239"/>
                    <a:pt x="134" y="247"/>
                  </a:cubicBezTo>
                  <a:cubicBezTo>
                    <a:pt x="154" y="251"/>
                    <a:pt x="169" y="257"/>
                    <a:pt x="169" y="267"/>
                  </a:cubicBezTo>
                  <a:cubicBezTo>
                    <a:pt x="169" y="282"/>
                    <a:pt x="169" y="282"/>
                    <a:pt x="169" y="282"/>
                  </a:cubicBezTo>
                  <a:cubicBezTo>
                    <a:pt x="98" y="282"/>
                    <a:pt x="98" y="282"/>
                    <a:pt x="98" y="282"/>
                  </a:cubicBezTo>
                  <a:cubicBezTo>
                    <a:pt x="98" y="268"/>
                    <a:pt x="98" y="268"/>
                    <a:pt x="98" y="268"/>
                  </a:cubicBezTo>
                  <a:cubicBezTo>
                    <a:pt x="105" y="268"/>
                    <a:pt x="111" y="262"/>
                    <a:pt x="111" y="255"/>
                  </a:cubicBezTo>
                  <a:cubicBezTo>
                    <a:pt x="111" y="248"/>
                    <a:pt x="105" y="242"/>
                    <a:pt x="98" y="242"/>
                  </a:cubicBezTo>
                  <a:lnTo>
                    <a:pt x="98" y="222"/>
                  </a:lnTo>
                  <a:close/>
                  <a:moveTo>
                    <a:pt x="67" y="15"/>
                  </a:moveTo>
                  <a:cubicBezTo>
                    <a:pt x="98" y="5"/>
                    <a:pt x="98" y="5"/>
                    <a:pt x="98" y="5"/>
                  </a:cubicBezTo>
                  <a:cubicBezTo>
                    <a:pt x="98" y="111"/>
                    <a:pt x="98" y="111"/>
                    <a:pt x="98" y="111"/>
                  </a:cubicBezTo>
                  <a:cubicBezTo>
                    <a:pt x="92" y="92"/>
                    <a:pt x="92" y="92"/>
                    <a:pt x="92" y="92"/>
                  </a:cubicBezTo>
                  <a:cubicBezTo>
                    <a:pt x="59" y="95"/>
                    <a:pt x="33" y="123"/>
                    <a:pt x="33" y="157"/>
                  </a:cubicBezTo>
                  <a:cubicBezTo>
                    <a:pt x="33" y="193"/>
                    <a:pt x="62" y="222"/>
                    <a:pt x="98" y="222"/>
                  </a:cubicBezTo>
                  <a:cubicBezTo>
                    <a:pt x="98" y="222"/>
                    <a:pt x="98" y="222"/>
                    <a:pt x="98" y="222"/>
                  </a:cubicBezTo>
                  <a:cubicBezTo>
                    <a:pt x="98" y="242"/>
                    <a:pt x="98" y="242"/>
                    <a:pt x="98" y="242"/>
                  </a:cubicBezTo>
                  <a:cubicBezTo>
                    <a:pt x="91" y="242"/>
                    <a:pt x="85" y="248"/>
                    <a:pt x="85" y="255"/>
                  </a:cubicBezTo>
                  <a:cubicBezTo>
                    <a:pt x="85" y="262"/>
                    <a:pt x="91" y="268"/>
                    <a:pt x="98" y="268"/>
                  </a:cubicBezTo>
                  <a:cubicBezTo>
                    <a:pt x="98" y="282"/>
                    <a:pt x="98" y="282"/>
                    <a:pt x="98" y="282"/>
                  </a:cubicBezTo>
                  <a:cubicBezTo>
                    <a:pt x="27" y="282"/>
                    <a:pt x="27" y="282"/>
                    <a:pt x="27" y="282"/>
                  </a:cubicBezTo>
                  <a:cubicBezTo>
                    <a:pt x="27" y="267"/>
                    <a:pt x="27" y="267"/>
                    <a:pt x="27" y="267"/>
                  </a:cubicBezTo>
                  <a:cubicBezTo>
                    <a:pt x="27" y="257"/>
                    <a:pt x="41" y="251"/>
                    <a:pt x="61" y="247"/>
                  </a:cubicBezTo>
                  <a:cubicBezTo>
                    <a:pt x="26" y="233"/>
                    <a:pt x="0" y="198"/>
                    <a:pt x="0" y="157"/>
                  </a:cubicBezTo>
                  <a:cubicBezTo>
                    <a:pt x="0" y="108"/>
                    <a:pt x="36" y="68"/>
                    <a:pt x="82" y="61"/>
                  </a:cubicBezTo>
                  <a:lnTo>
                    <a:pt x="67" y="15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74" name="Freeform 82"/>
            <p:cNvSpPr>
              <a:spLocks noEditPoints="1"/>
            </p:cNvSpPr>
            <p:nvPr/>
          </p:nvSpPr>
          <p:spPr bwMode="auto">
            <a:xfrm>
              <a:off x="5681773" y="2462782"/>
              <a:ext cx="184547" cy="163116"/>
            </a:xfrm>
            <a:custGeom>
              <a:avLst/>
              <a:gdLst>
                <a:gd name="T0" fmla="*/ 103 w 113"/>
                <a:gd name="T1" fmla="*/ 31 h 100"/>
                <a:gd name="T2" fmla="*/ 57 w 113"/>
                <a:gd name="T3" fmla="*/ 0 h 100"/>
                <a:gd name="T4" fmla="*/ 57 w 113"/>
                <a:gd name="T5" fmla="*/ 9 h 100"/>
                <a:gd name="T6" fmla="*/ 95 w 113"/>
                <a:gd name="T7" fmla="*/ 35 h 100"/>
                <a:gd name="T8" fmla="*/ 72 w 113"/>
                <a:gd name="T9" fmla="*/ 88 h 100"/>
                <a:gd name="T10" fmla="*/ 57 w 113"/>
                <a:gd name="T11" fmla="*/ 91 h 100"/>
                <a:gd name="T12" fmla="*/ 57 w 113"/>
                <a:gd name="T13" fmla="*/ 100 h 100"/>
                <a:gd name="T14" fmla="*/ 75 w 113"/>
                <a:gd name="T15" fmla="*/ 96 h 100"/>
                <a:gd name="T16" fmla="*/ 103 w 113"/>
                <a:gd name="T17" fmla="*/ 31 h 100"/>
                <a:gd name="T18" fmla="*/ 57 w 113"/>
                <a:gd name="T19" fmla="*/ 0 h 100"/>
                <a:gd name="T20" fmla="*/ 38 w 113"/>
                <a:gd name="T21" fmla="*/ 4 h 100"/>
                <a:gd name="T22" fmla="*/ 11 w 113"/>
                <a:gd name="T23" fmla="*/ 68 h 100"/>
                <a:gd name="T24" fmla="*/ 57 w 113"/>
                <a:gd name="T25" fmla="*/ 100 h 100"/>
                <a:gd name="T26" fmla="*/ 57 w 113"/>
                <a:gd name="T27" fmla="*/ 91 h 100"/>
                <a:gd name="T28" fmla="*/ 19 w 113"/>
                <a:gd name="T29" fmla="*/ 65 h 100"/>
                <a:gd name="T30" fmla="*/ 19 w 113"/>
                <a:gd name="T31" fmla="*/ 65 h 100"/>
                <a:gd name="T32" fmla="*/ 42 w 113"/>
                <a:gd name="T33" fmla="*/ 12 h 100"/>
                <a:gd name="T34" fmla="*/ 57 w 113"/>
                <a:gd name="T35" fmla="*/ 9 h 100"/>
                <a:gd name="T36" fmla="*/ 57 w 113"/>
                <a:gd name="T37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3" h="100">
                  <a:moveTo>
                    <a:pt x="103" y="31"/>
                  </a:moveTo>
                  <a:cubicBezTo>
                    <a:pt x="95" y="12"/>
                    <a:pt x="77" y="0"/>
                    <a:pt x="57" y="0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73" y="9"/>
                    <a:pt x="88" y="19"/>
                    <a:pt x="95" y="35"/>
                  </a:cubicBezTo>
                  <a:cubicBezTo>
                    <a:pt x="103" y="56"/>
                    <a:pt x="93" y="79"/>
                    <a:pt x="72" y="88"/>
                  </a:cubicBezTo>
                  <a:cubicBezTo>
                    <a:pt x="67" y="90"/>
                    <a:pt x="62" y="91"/>
                    <a:pt x="57" y="91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63" y="100"/>
                    <a:pt x="69" y="99"/>
                    <a:pt x="75" y="96"/>
                  </a:cubicBezTo>
                  <a:cubicBezTo>
                    <a:pt x="101" y="86"/>
                    <a:pt x="113" y="57"/>
                    <a:pt x="103" y="31"/>
                  </a:cubicBezTo>
                  <a:close/>
                  <a:moveTo>
                    <a:pt x="57" y="0"/>
                  </a:moveTo>
                  <a:cubicBezTo>
                    <a:pt x="51" y="0"/>
                    <a:pt x="44" y="1"/>
                    <a:pt x="38" y="4"/>
                  </a:cubicBezTo>
                  <a:cubicBezTo>
                    <a:pt x="13" y="14"/>
                    <a:pt x="0" y="43"/>
                    <a:pt x="11" y="68"/>
                  </a:cubicBezTo>
                  <a:cubicBezTo>
                    <a:pt x="18" y="88"/>
                    <a:pt x="37" y="100"/>
                    <a:pt x="57" y="100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41" y="90"/>
                    <a:pt x="26" y="81"/>
                    <a:pt x="19" y="65"/>
                  </a:cubicBezTo>
                  <a:cubicBezTo>
                    <a:pt x="19" y="65"/>
                    <a:pt x="19" y="65"/>
                    <a:pt x="19" y="65"/>
                  </a:cubicBezTo>
                  <a:cubicBezTo>
                    <a:pt x="11" y="44"/>
                    <a:pt x="21" y="21"/>
                    <a:pt x="42" y="12"/>
                  </a:cubicBezTo>
                  <a:cubicBezTo>
                    <a:pt x="47" y="10"/>
                    <a:pt x="52" y="9"/>
                    <a:pt x="57" y="9"/>
                  </a:cubicBezTo>
                  <a:lnTo>
                    <a:pt x="57" y="0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75" name="Freeform 83"/>
            <p:cNvSpPr/>
            <p:nvPr/>
          </p:nvSpPr>
          <p:spPr bwMode="auto">
            <a:xfrm>
              <a:off x="5629385" y="2560414"/>
              <a:ext cx="80963" cy="51197"/>
            </a:xfrm>
            <a:custGeom>
              <a:avLst/>
              <a:gdLst>
                <a:gd name="T0" fmla="*/ 7 w 68"/>
                <a:gd name="T1" fmla="*/ 43 h 43"/>
                <a:gd name="T2" fmla="*/ 0 w 68"/>
                <a:gd name="T3" fmla="*/ 25 h 43"/>
                <a:gd name="T4" fmla="*/ 62 w 68"/>
                <a:gd name="T5" fmla="*/ 0 h 43"/>
                <a:gd name="T6" fmla="*/ 68 w 68"/>
                <a:gd name="T7" fmla="*/ 18 h 43"/>
                <a:gd name="T8" fmla="*/ 7 w 68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43">
                  <a:moveTo>
                    <a:pt x="7" y="43"/>
                  </a:moveTo>
                  <a:lnTo>
                    <a:pt x="0" y="25"/>
                  </a:lnTo>
                  <a:lnTo>
                    <a:pt x="62" y="0"/>
                  </a:lnTo>
                  <a:lnTo>
                    <a:pt x="68" y="18"/>
                  </a:lnTo>
                  <a:lnTo>
                    <a:pt x="7" y="43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76" name="Freeform 84"/>
            <p:cNvSpPr/>
            <p:nvPr/>
          </p:nvSpPr>
          <p:spPr bwMode="auto">
            <a:xfrm>
              <a:off x="5578188" y="2567557"/>
              <a:ext cx="109538" cy="66675"/>
            </a:xfrm>
            <a:custGeom>
              <a:avLst/>
              <a:gdLst>
                <a:gd name="T0" fmla="*/ 16 w 67"/>
                <a:gd name="T1" fmla="*/ 39 h 41"/>
                <a:gd name="T2" fmla="*/ 2 w 67"/>
                <a:gd name="T3" fmla="*/ 33 h 41"/>
                <a:gd name="T4" fmla="*/ 8 w 67"/>
                <a:gd name="T5" fmla="*/ 19 h 41"/>
                <a:gd name="T6" fmla="*/ 50 w 67"/>
                <a:gd name="T7" fmla="*/ 2 h 41"/>
                <a:gd name="T8" fmla="*/ 64 w 67"/>
                <a:gd name="T9" fmla="*/ 8 h 41"/>
                <a:gd name="T10" fmla="*/ 58 w 67"/>
                <a:gd name="T11" fmla="*/ 22 h 41"/>
                <a:gd name="T12" fmla="*/ 16 w 67"/>
                <a:gd name="T13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41">
                  <a:moveTo>
                    <a:pt x="16" y="39"/>
                  </a:moveTo>
                  <a:cubicBezTo>
                    <a:pt x="10" y="41"/>
                    <a:pt x="4" y="39"/>
                    <a:pt x="2" y="33"/>
                  </a:cubicBezTo>
                  <a:cubicBezTo>
                    <a:pt x="0" y="28"/>
                    <a:pt x="2" y="21"/>
                    <a:pt x="8" y="19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56" y="0"/>
                    <a:pt x="62" y="3"/>
                    <a:pt x="64" y="8"/>
                  </a:cubicBezTo>
                  <a:cubicBezTo>
                    <a:pt x="67" y="14"/>
                    <a:pt x="64" y="20"/>
                    <a:pt x="58" y="22"/>
                  </a:cubicBezTo>
                  <a:lnTo>
                    <a:pt x="16" y="39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77" name="Freeform 85"/>
            <p:cNvSpPr>
              <a:spLocks noEditPoints="1"/>
            </p:cNvSpPr>
            <p:nvPr/>
          </p:nvSpPr>
          <p:spPr bwMode="auto">
            <a:xfrm>
              <a:off x="5515085" y="3436713"/>
              <a:ext cx="334566" cy="119063"/>
            </a:xfrm>
            <a:custGeom>
              <a:avLst/>
              <a:gdLst>
                <a:gd name="T0" fmla="*/ 142 w 205"/>
                <a:gd name="T1" fmla="*/ 5 h 73"/>
                <a:gd name="T2" fmla="*/ 157 w 205"/>
                <a:gd name="T3" fmla="*/ 2 h 73"/>
                <a:gd name="T4" fmla="*/ 164 w 205"/>
                <a:gd name="T5" fmla="*/ 5 h 73"/>
                <a:gd name="T6" fmla="*/ 179 w 205"/>
                <a:gd name="T7" fmla="*/ 2 h 73"/>
                <a:gd name="T8" fmla="*/ 202 w 205"/>
                <a:gd name="T9" fmla="*/ 18 h 73"/>
                <a:gd name="T10" fmla="*/ 187 w 205"/>
                <a:gd name="T11" fmla="*/ 42 h 73"/>
                <a:gd name="T12" fmla="*/ 177 w 205"/>
                <a:gd name="T13" fmla="*/ 43 h 73"/>
                <a:gd name="T14" fmla="*/ 166 w 205"/>
                <a:gd name="T15" fmla="*/ 18 h 73"/>
                <a:gd name="T16" fmla="*/ 172 w 205"/>
                <a:gd name="T17" fmla="*/ 45 h 73"/>
                <a:gd name="T18" fmla="*/ 167 w 205"/>
                <a:gd name="T19" fmla="*/ 50 h 73"/>
                <a:gd name="T20" fmla="*/ 142 w 205"/>
                <a:gd name="T21" fmla="*/ 55 h 73"/>
                <a:gd name="T22" fmla="*/ 142 w 205"/>
                <a:gd name="T23" fmla="*/ 20 h 73"/>
                <a:gd name="T24" fmla="*/ 158 w 205"/>
                <a:gd name="T25" fmla="*/ 17 h 73"/>
                <a:gd name="T26" fmla="*/ 163 w 205"/>
                <a:gd name="T27" fmla="*/ 19 h 73"/>
                <a:gd name="T28" fmla="*/ 161 w 205"/>
                <a:gd name="T29" fmla="*/ 9 h 73"/>
                <a:gd name="T30" fmla="*/ 155 w 205"/>
                <a:gd name="T31" fmla="*/ 5 h 73"/>
                <a:gd name="T32" fmla="*/ 142 w 205"/>
                <a:gd name="T33" fmla="*/ 8 h 73"/>
                <a:gd name="T34" fmla="*/ 142 w 205"/>
                <a:gd name="T35" fmla="*/ 5 h 73"/>
                <a:gd name="T36" fmla="*/ 28 w 205"/>
                <a:gd name="T37" fmla="*/ 30 h 73"/>
                <a:gd name="T38" fmla="*/ 116 w 205"/>
                <a:gd name="T39" fmla="*/ 13 h 73"/>
                <a:gd name="T40" fmla="*/ 121 w 205"/>
                <a:gd name="T41" fmla="*/ 9 h 73"/>
                <a:gd name="T42" fmla="*/ 142 w 205"/>
                <a:gd name="T43" fmla="*/ 5 h 73"/>
                <a:gd name="T44" fmla="*/ 142 w 205"/>
                <a:gd name="T45" fmla="*/ 8 h 73"/>
                <a:gd name="T46" fmla="*/ 124 w 205"/>
                <a:gd name="T47" fmla="*/ 11 h 73"/>
                <a:gd name="T48" fmla="*/ 120 w 205"/>
                <a:gd name="T49" fmla="*/ 17 h 73"/>
                <a:gd name="T50" fmla="*/ 122 w 205"/>
                <a:gd name="T51" fmla="*/ 28 h 73"/>
                <a:gd name="T52" fmla="*/ 122 w 205"/>
                <a:gd name="T53" fmla="*/ 28 h 73"/>
                <a:gd name="T54" fmla="*/ 126 w 205"/>
                <a:gd name="T55" fmla="*/ 24 h 73"/>
                <a:gd name="T56" fmla="*/ 142 w 205"/>
                <a:gd name="T57" fmla="*/ 20 h 73"/>
                <a:gd name="T58" fmla="*/ 142 w 205"/>
                <a:gd name="T59" fmla="*/ 55 h 73"/>
                <a:gd name="T60" fmla="*/ 130 w 205"/>
                <a:gd name="T61" fmla="*/ 57 h 73"/>
                <a:gd name="T62" fmla="*/ 125 w 205"/>
                <a:gd name="T63" fmla="*/ 56 h 73"/>
                <a:gd name="T64" fmla="*/ 35 w 205"/>
                <a:gd name="T65" fmla="*/ 73 h 73"/>
                <a:gd name="T66" fmla="*/ 28 w 205"/>
                <a:gd name="T67" fmla="*/ 70 h 73"/>
                <a:gd name="T68" fmla="*/ 28 w 205"/>
                <a:gd name="T69" fmla="*/ 67 h 73"/>
                <a:gd name="T70" fmla="*/ 35 w 205"/>
                <a:gd name="T71" fmla="*/ 70 h 73"/>
                <a:gd name="T72" fmla="*/ 35 w 205"/>
                <a:gd name="T73" fmla="*/ 70 h 73"/>
                <a:gd name="T74" fmla="*/ 37 w 205"/>
                <a:gd name="T75" fmla="*/ 70 h 73"/>
                <a:gd name="T76" fmla="*/ 42 w 205"/>
                <a:gd name="T77" fmla="*/ 62 h 73"/>
                <a:gd name="T78" fmla="*/ 36 w 205"/>
                <a:gd name="T79" fmla="*/ 57 h 73"/>
                <a:gd name="T80" fmla="*/ 40 w 205"/>
                <a:gd name="T81" fmla="*/ 50 h 73"/>
                <a:gd name="T82" fmla="*/ 34 w 205"/>
                <a:gd name="T83" fmla="*/ 45 h 73"/>
                <a:gd name="T84" fmla="*/ 37 w 205"/>
                <a:gd name="T85" fmla="*/ 38 h 73"/>
                <a:gd name="T86" fmla="*/ 30 w 205"/>
                <a:gd name="T87" fmla="*/ 33 h 73"/>
                <a:gd name="T88" fmla="*/ 28 w 205"/>
                <a:gd name="T89" fmla="*/ 33 h 73"/>
                <a:gd name="T90" fmla="*/ 28 w 205"/>
                <a:gd name="T91" fmla="*/ 34 h 73"/>
                <a:gd name="T92" fmla="*/ 28 w 205"/>
                <a:gd name="T93" fmla="*/ 30 h 73"/>
                <a:gd name="T94" fmla="*/ 26 w 205"/>
                <a:gd name="T95" fmla="*/ 31 h 73"/>
                <a:gd name="T96" fmla="*/ 28 w 205"/>
                <a:gd name="T97" fmla="*/ 30 h 73"/>
                <a:gd name="T98" fmla="*/ 28 w 205"/>
                <a:gd name="T99" fmla="*/ 34 h 73"/>
                <a:gd name="T100" fmla="*/ 13 w 205"/>
                <a:gd name="T101" fmla="*/ 49 h 73"/>
                <a:gd name="T102" fmla="*/ 15 w 205"/>
                <a:gd name="T103" fmla="*/ 62 h 73"/>
                <a:gd name="T104" fmla="*/ 28 w 205"/>
                <a:gd name="T105" fmla="*/ 67 h 73"/>
                <a:gd name="T106" fmla="*/ 28 w 205"/>
                <a:gd name="T107" fmla="*/ 70 h 73"/>
                <a:gd name="T108" fmla="*/ 0 w 205"/>
                <a:gd name="T109" fmla="*/ 58 h 73"/>
                <a:gd name="T110" fmla="*/ 26 w 205"/>
                <a:gd name="T111" fmla="*/ 3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5" h="73">
                  <a:moveTo>
                    <a:pt x="142" y="5"/>
                  </a:moveTo>
                  <a:cubicBezTo>
                    <a:pt x="157" y="2"/>
                    <a:pt x="157" y="2"/>
                    <a:pt x="157" y="2"/>
                  </a:cubicBezTo>
                  <a:cubicBezTo>
                    <a:pt x="160" y="1"/>
                    <a:pt x="163" y="3"/>
                    <a:pt x="164" y="5"/>
                  </a:cubicBezTo>
                  <a:cubicBezTo>
                    <a:pt x="179" y="2"/>
                    <a:pt x="179" y="2"/>
                    <a:pt x="179" y="2"/>
                  </a:cubicBezTo>
                  <a:cubicBezTo>
                    <a:pt x="190" y="0"/>
                    <a:pt x="200" y="7"/>
                    <a:pt x="202" y="18"/>
                  </a:cubicBezTo>
                  <a:cubicBezTo>
                    <a:pt x="205" y="29"/>
                    <a:pt x="197" y="39"/>
                    <a:pt x="187" y="42"/>
                  </a:cubicBezTo>
                  <a:cubicBezTo>
                    <a:pt x="177" y="43"/>
                    <a:pt x="177" y="43"/>
                    <a:pt x="177" y="43"/>
                  </a:cubicBezTo>
                  <a:cubicBezTo>
                    <a:pt x="166" y="18"/>
                    <a:pt x="166" y="18"/>
                    <a:pt x="166" y="18"/>
                  </a:cubicBezTo>
                  <a:cubicBezTo>
                    <a:pt x="172" y="45"/>
                    <a:pt x="172" y="45"/>
                    <a:pt x="172" y="45"/>
                  </a:cubicBezTo>
                  <a:cubicBezTo>
                    <a:pt x="172" y="47"/>
                    <a:pt x="170" y="50"/>
                    <a:pt x="167" y="50"/>
                  </a:cubicBezTo>
                  <a:cubicBezTo>
                    <a:pt x="142" y="55"/>
                    <a:pt x="142" y="55"/>
                    <a:pt x="142" y="55"/>
                  </a:cubicBezTo>
                  <a:cubicBezTo>
                    <a:pt x="142" y="20"/>
                    <a:pt x="142" y="20"/>
                    <a:pt x="142" y="20"/>
                  </a:cubicBezTo>
                  <a:cubicBezTo>
                    <a:pt x="158" y="17"/>
                    <a:pt x="158" y="17"/>
                    <a:pt x="158" y="17"/>
                  </a:cubicBezTo>
                  <a:cubicBezTo>
                    <a:pt x="160" y="17"/>
                    <a:pt x="162" y="18"/>
                    <a:pt x="163" y="19"/>
                  </a:cubicBezTo>
                  <a:cubicBezTo>
                    <a:pt x="161" y="9"/>
                    <a:pt x="161" y="9"/>
                    <a:pt x="161" y="9"/>
                  </a:cubicBezTo>
                  <a:cubicBezTo>
                    <a:pt x="161" y="6"/>
                    <a:pt x="158" y="5"/>
                    <a:pt x="155" y="5"/>
                  </a:cubicBezTo>
                  <a:cubicBezTo>
                    <a:pt x="142" y="8"/>
                    <a:pt x="142" y="8"/>
                    <a:pt x="142" y="8"/>
                  </a:cubicBezTo>
                  <a:lnTo>
                    <a:pt x="142" y="5"/>
                  </a:lnTo>
                  <a:close/>
                  <a:moveTo>
                    <a:pt x="28" y="30"/>
                  </a:moveTo>
                  <a:cubicBezTo>
                    <a:pt x="116" y="13"/>
                    <a:pt x="116" y="13"/>
                    <a:pt x="116" y="13"/>
                  </a:cubicBezTo>
                  <a:cubicBezTo>
                    <a:pt x="117" y="11"/>
                    <a:pt x="119" y="9"/>
                    <a:pt x="121" y="9"/>
                  </a:cubicBezTo>
                  <a:cubicBezTo>
                    <a:pt x="142" y="5"/>
                    <a:pt x="142" y="5"/>
                    <a:pt x="142" y="5"/>
                  </a:cubicBezTo>
                  <a:cubicBezTo>
                    <a:pt x="142" y="8"/>
                    <a:pt x="142" y="8"/>
                    <a:pt x="142" y="8"/>
                  </a:cubicBezTo>
                  <a:cubicBezTo>
                    <a:pt x="124" y="11"/>
                    <a:pt x="124" y="11"/>
                    <a:pt x="124" y="11"/>
                  </a:cubicBezTo>
                  <a:cubicBezTo>
                    <a:pt x="121" y="12"/>
                    <a:pt x="119" y="15"/>
                    <a:pt x="120" y="17"/>
                  </a:cubicBezTo>
                  <a:cubicBezTo>
                    <a:pt x="122" y="28"/>
                    <a:pt x="122" y="28"/>
                    <a:pt x="122" y="28"/>
                  </a:cubicBezTo>
                  <a:cubicBezTo>
                    <a:pt x="122" y="28"/>
                    <a:pt x="122" y="28"/>
                    <a:pt x="122" y="28"/>
                  </a:cubicBezTo>
                  <a:cubicBezTo>
                    <a:pt x="122" y="26"/>
                    <a:pt x="124" y="24"/>
                    <a:pt x="126" y="24"/>
                  </a:cubicBezTo>
                  <a:cubicBezTo>
                    <a:pt x="142" y="20"/>
                    <a:pt x="142" y="20"/>
                    <a:pt x="142" y="20"/>
                  </a:cubicBezTo>
                  <a:cubicBezTo>
                    <a:pt x="142" y="55"/>
                    <a:pt x="142" y="55"/>
                    <a:pt x="142" y="55"/>
                  </a:cubicBezTo>
                  <a:cubicBezTo>
                    <a:pt x="130" y="57"/>
                    <a:pt x="130" y="57"/>
                    <a:pt x="130" y="57"/>
                  </a:cubicBezTo>
                  <a:cubicBezTo>
                    <a:pt x="128" y="58"/>
                    <a:pt x="126" y="57"/>
                    <a:pt x="125" y="56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8" y="70"/>
                    <a:pt x="28" y="70"/>
                    <a:pt x="28" y="70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35" y="70"/>
                    <a:pt x="35" y="70"/>
                    <a:pt x="35" y="70"/>
                  </a:cubicBezTo>
                  <a:cubicBezTo>
                    <a:pt x="35" y="70"/>
                    <a:pt x="35" y="70"/>
                    <a:pt x="35" y="70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41" y="69"/>
                    <a:pt x="43" y="66"/>
                    <a:pt x="42" y="62"/>
                  </a:cubicBezTo>
                  <a:cubicBezTo>
                    <a:pt x="42" y="59"/>
                    <a:pt x="39" y="57"/>
                    <a:pt x="36" y="57"/>
                  </a:cubicBezTo>
                  <a:cubicBezTo>
                    <a:pt x="39" y="56"/>
                    <a:pt x="40" y="53"/>
                    <a:pt x="40" y="50"/>
                  </a:cubicBezTo>
                  <a:cubicBezTo>
                    <a:pt x="39" y="47"/>
                    <a:pt x="37" y="45"/>
                    <a:pt x="34" y="45"/>
                  </a:cubicBezTo>
                  <a:cubicBezTo>
                    <a:pt x="36" y="44"/>
                    <a:pt x="38" y="41"/>
                    <a:pt x="37" y="38"/>
                  </a:cubicBezTo>
                  <a:cubicBezTo>
                    <a:pt x="37" y="34"/>
                    <a:pt x="33" y="32"/>
                    <a:pt x="30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34"/>
                    <a:pt x="28" y="34"/>
                    <a:pt x="28" y="34"/>
                  </a:cubicBezTo>
                  <a:lnTo>
                    <a:pt x="28" y="30"/>
                  </a:lnTo>
                  <a:close/>
                  <a:moveTo>
                    <a:pt x="26" y="31"/>
                  </a:moveTo>
                  <a:cubicBezTo>
                    <a:pt x="28" y="30"/>
                    <a:pt x="28" y="30"/>
                    <a:pt x="28" y="30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0"/>
                    <a:pt x="28" y="70"/>
                    <a:pt x="28" y="70"/>
                  </a:cubicBezTo>
                  <a:cubicBezTo>
                    <a:pt x="0" y="58"/>
                    <a:pt x="0" y="58"/>
                    <a:pt x="0" y="58"/>
                  </a:cubicBezTo>
                  <a:lnTo>
                    <a:pt x="26" y="31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78" name="Freeform 86"/>
            <p:cNvSpPr/>
            <p:nvPr/>
          </p:nvSpPr>
          <p:spPr bwMode="auto">
            <a:xfrm>
              <a:off x="6900973" y="3743895"/>
              <a:ext cx="184547" cy="236935"/>
            </a:xfrm>
            <a:custGeom>
              <a:avLst/>
              <a:gdLst>
                <a:gd name="T0" fmla="*/ 113 w 113"/>
                <a:gd name="T1" fmla="*/ 25 h 145"/>
                <a:gd name="T2" fmla="*/ 108 w 113"/>
                <a:gd name="T3" fmla="*/ 22 h 145"/>
                <a:gd name="T4" fmla="*/ 42 w 113"/>
                <a:gd name="T5" fmla="*/ 128 h 145"/>
                <a:gd name="T6" fmla="*/ 19 w 113"/>
                <a:gd name="T7" fmla="*/ 132 h 145"/>
                <a:gd name="T8" fmla="*/ 12 w 113"/>
                <a:gd name="T9" fmla="*/ 109 h 145"/>
                <a:gd name="T10" fmla="*/ 78 w 113"/>
                <a:gd name="T11" fmla="*/ 3 h 145"/>
                <a:gd name="T12" fmla="*/ 73 w 113"/>
                <a:gd name="T13" fmla="*/ 0 h 145"/>
                <a:gd name="T14" fmla="*/ 6 w 113"/>
                <a:gd name="T15" fmla="*/ 107 h 145"/>
                <a:gd name="T16" fmla="*/ 15 w 113"/>
                <a:gd name="T17" fmla="*/ 138 h 145"/>
                <a:gd name="T18" fmla="*/ 47 w 113"/>
                <a:gd name="T19" fmla="*/ 132 h 145"/>
                <a:gd name="T20" fmla="*/ 113 w 113"/>
                <a:gd name="T21" fmla="*/ 2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3" h="145">
                  <a:moveTo>
                    <a:pt x="113" y="25"/>
                  </a:moveTo>
                  <a:cubicBezTo>
                    <a:pt x="108" y="22"/>
                    <a:pt x="108" y="22"/>
                    <a:pt x="108" y="22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38" y="135"/>
                    <a:pt x="27" y="137"/>
                    <a:pt x="19" y="132"/>
                  </a:cubicBezTo>
                  <a:cubicBezTo>
                    <a:pt x="11" y="127"/>
                    <a:pt x="8" y="117"/>
                    <a:pt x="12" y="109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" y="107"/>
                    <a:pt x="6" y="107"/>
                    <a:pt x="6" y="107"/>
                  </a:cubicBezTo>
                  <a:cubicBezTo>
                    <a:pt x="0" y="117"/>
                    <a:pt x="4" y="131"/>
                    <a:pt x="15" y="138"/>
                  </a:cubicBezTo>
                  <a:cubicBezTo>
                    <a:pt x="26" y="145"/>
                    <a:pt x="40" y="142"/>
                    <a:pt x="47" y="132"/>
                  </a:cubicBezTo>
                  <a:lnTo>
                    <a:pt x="113" y="25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79" name="Freeform 87"/>
            <p:cNvSpPr/>
            <p:nvPr/>
          </p:nvSpPr>
          <p:spPr bwMode="auto">
            <a:xfrm>
              <a:off x="7005748" y="3735560"/>
              <a:ext cx="89297" cy="61913"/>
            </a:xfrm>
            <a:custGeom>
              <a:avLst/>
              <a:gdLst>
                <a:gd name="T0" fmla="*/ 54 w 55"/>
                <a:gd name="T1" fmla="*/ 35 h 38"/>
                <a:gd name="T2" fmla="*/ 48 w 55"/>
                <a:gd name="T3" fmla="*/ 37 h 38"/>
                <a:gd name="T4" fmla="*/ 3 w 55"/>
                <a:gd name="T5" fmla="*/ 9 h 38"/>
                <a:gd name="T6" fmla="*/ 2 w 55"/>
                <a:gd name="T7" fmla="*/ 3 h 38"/>
                <a:gd name="T8" fmla="*/ 8 w 55"/>
                <a:gd name="T9" fmla="*/ 1 h 38"/>
                <a:gd name="T10" fmla="*/ 53 w 55"/>
                <a:gd name="T11" fmla="*/ 29 h 38"/>
                <a:gd name="T12" fmla="*/ 54 w 55"/>
                <a:gd name="T13" fmla="*/ 3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38">
                  <a:moveTo>
                    <a:pt x="54" y="35"/>
                  </a:moveTo>
                  <a:cubicBezTo>
                    <a:pt x="53" y="37"/>
                    <a:pt x="50" y="38"/>
                    <a:pt x="48" y="37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1" y="7"/>
                    <a:pt x="0" y="5"/>
                    <a:pt x="2" y="3"/>
                  </a:cubicBezTo>
                  <a:cubicBezTo>
                    <a:pt x="3" y="1"/>
                    <a:pt x="6" y="0"/>
                    <a:pt x="8" y="1"/>
                  </a:cubicBezTo>
                  <a:cubicBezTo>
                    <a:pt x="53" y="29"/>
                    <a:pt x="53" y="29"/>
                    <a:pt x="53" y="29"/>
                  </a:cubicBezTo>
                  <a:cubicBezTo>
                    <a:pt x="55" y="31"/>
                    <a:pt x="55" y="33"/>
                    <a:pt x="54" y="35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80" name="Freeform 88"/>
            <p:cNvSpPr/>
            <p:nvPr/>
          </p:nvSpPr>
          <p:spPr bwMode="auto">
            <a:xfrm>
              <a:off x="6936691" y="3784376"/>
              <a:ext cx="122635" cy="170260"/>
            </a:xfrm>
            <a:custGeom>
              <a:avLst/>
              <a:gdLst>
                <a:gd name="T0" fmla="*/ 75 w 75"/>
                <a:gd name="T1" fmla="*/ 4 h 104"/>
                <a:gd name="T2" fmla="*/ 69 w 75"/>
                <a:gd name="T3" fmla="*/ 0 h 104"/>
                <a:gd name="T4" fmla="*/ 10 w 75"/>
                <a:gd name="T5" fmla="*/ 95 h 104"/>
                <a:gd name="T6" fmla="*/ 0 w 75"/>
                <a:gd name="T7" fmla="*/ 100 h 104"/>
                <a:gd name="T8" fmla="*/ 1 w 75"/>
                <a:gd name="T9" fmla="*/ 101 h 104"/>
                <a:gd name="T10" fmla="*/ 17 w 75"/>
                <a:gd name="T11" fmla="*/ 98 h 104"/>
                <a:gd name="T12" fmla="*/ 75 w 75"/>
                <a:gd name="T13" fmla="*/ 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104">
                  <a:moveTo>
                    <a:pt x="75" y="4"/>
                  </a:moveTo>
                  <a:cubicBezTo>
                    <a:pt x="69" y="0"/>
                    <a:pt x="69" y="0"/>
                    <a:pt x="69" y="0"/>
                  </a:cubicBezTo>
                  <a:cubicBezTo>
                    <a:pt x="10" y="95"/>
                    <a:pt x="10" y="95"/>
                    <a:pt x="10" y="95"/>
                  </a:cubicBezTo>
                  <a:cubicBezTo>
                    <a:pt x="8" y="98"/>
                    <a:pt x="4" y="100"/>
                    <a:pt x="0" y="100"/>
                  </a:cubicBezTo>
                  <a:cubicBezTo>
                    <a:pt x="0" y="100"/>
                    <a:pt x="1" y="100"/>
                    <a:pt x="1" y="101"/>
                  </a:cubicBezTo>
                  <a:cubicBezTo>
                    <a:pt x="7" y="104"/>
                    <a:pt x="14" y="103"/>
                    <a:pt x="17" y="98"/>
                  </a:cubicBezTo>
                  <a:lnTo>
                    <a:pt x="75" y="4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81" name="Freeform 89"/>
            <p:cNvSpPr>
              <a:spLocks noEditPoints="1"/>
            </p:cNvSpPr>
            <p:nvPr/>
          </p:nvSpPr>
          <p:spPr bwMode="auto">
            <a:xfrm>
              <a:off x="6650941" y="2815207"/>
              <a:ext cx="166688" cy="121444"/>
            </a:xfrm>
            <a:custGeom>
              <a:avLst/>
              <a:gdLst>
                <a:gd name="T0" fmla="*/ 84 w 102"/>
                <a:gd name="T1" fmla="*/ 71 h 74"/>
                <a:gd name="T2" fmla="*/ 79 w 102"/>
                <a:gd name="T3" fmla="*/ 69 h 74"/>
                <a:gd name="T4" fmla="*/ 79 w 102"/>
                <a:gd name="T5" fmla="*/ 69 h 74"/>
                <a:gd name="T6" fmla="*/ 79 w 102"/>
                <a:gd name="T7" fmla="*/ 52 h 74"/>
                <a:gd name="T8" fmla="*/ 86 w 102"/>
                <a:gd name="T9" fmla="*/ 49 h 74"/>
                <a:gd name="T10" fmla="*/ 90 w 102"/>
                <a:gd name="T11" fmla="*/ 38 h 74"/>
                <a:gd name="T12" fmla="*/ 79 w 102"/>
                <a:gd name="T13" fmla="*/ 31 h 74"/>
                <a:gd name="T14" fmla="*/ 85 w 102"/>
                <a:gd name="T15" fmla="*/ 20 h 74"/>
                <a:gd name="T16" fmla="*/ 79 w 102"/>
                <a:gd name="T17" fmla="*/ 16 h 74"/>
                <a:gd name="T18" fmla="*/ 72 w 102"/>
                <a:gd name="T19" fmla="*/ 3 h 74"/>
                <a:gd name="T20" fmla="*/ 79 w 102"/>
                <a:gd name="T21" fmla="*/ 16 h 74"/>
                <a:gd name="T22" fmla="*/ 72 w 102"/>
                <a:gd name="T23" fmla="*/ 21 h 74"/>
                <a:gd name="T24" fmla="*/ 72 w 102"/>
                <a:gd name="T25" fmla="*/ 9 h 74"/>
                <a:gd name="T26" fmla="*/ 79 w 102"/>
                <a:gd name="T27" fmla="*/ 73 h 74"/>
                <a:gd name="T28" fmla="*/ 72 w 102"/>
                <a:gd name="T29" fmla="*/ 69 h 74"/>
                <a:gd name="T30" fmla="*/ 79 w 102"/>
                <a:gd name="T31" fmla="*/ 73 h 74"/>
                <a:gd name="T32" fmla="*/ 79 w 102"/>
                <a:gd name="T33" fmla="*/ 34 h 74"/>
                <a:gd name="T34" fmla="*/ 75 w 102"/>
                <a:gd name="T35" fmla="*/ 45 h 74"/>
                <a:gd name="T36" fmla="*/ 79 w 102"/>
                <a:gd name="T37" fmla="*/ 52 h 74"/>
                <a:gd name="T38" fmla="*/ 72 w 102"/>
                <a:gd name="T39" fmla="*/ 25 h 74"/>
                <a:gd name="T40" fmla="*/ 79 w 102"/>
                <a:gd name="T41" fmla="*/ 31 h 74"/>
                <a:gd name="T42" fmla="*/ 72 w 102"/>
                <a:gd name="T43" fmla="*/ 3 h 74"/>
                <a:gd name="T44" fmla="*/ 71 w 102"/>
                <a:gd name="T45" fmla="*/ 8 h 74"/>
                <a:gd name="T46" fmla="*/ 66 w 102"/>
                <a:gd name="T47" fmla="*/ 2 h 74"/>
                <a:gd name="T48" fmla="*/ 66 w 102"/>
                <a:gd name="T49" fmla="*/ 73 h 74"/>
                <a:gd name="T50" fmla="*/ 67 w 102"/>
                <a:gd name="T51" fmla="*/ 65 h 74"/>
                <a:gd name="T52" fmla="*/ 72 w 102"/>
                <a:gd name="T53" fmla="*/ 74 h 74"/>
                <a:gd name="T54" fmla="*/ 72 w 102"/>
                <a:gd name="T55" fmla="*/ 21 h 74"/>
                <a:gd name="T56" fmla="*/ 72 w 102"/>
                <a:gd name="T57" fmla="*/ 52 h 74"/>
                <a:gd name="T58" fmla="*/ 66 w 102"/>
                <a:gd name="T59" fmla="*/ 57 h 74"/>
                <a:gd name="T60" fmla="*/ 69 w 102"/>
                <a:gd name="T61" fmla="*/ 16 h 74"/>
                <a:gd name="T62" fmla="*/ 22 w 102"/>
                <a:gd name="T63" fmla="*/ 10 h 74"/>
                <a:gd name="T64" fmla="*/ 66 w 102"/>
                <a:gd name="T65" fmla="*/ 5 h 74"/>
                <a:gd name="T66" fmla="*/ 64 w 102"/>
                <a:gd name="T67" fmla="*/ 6 h 74"/>
                <a:gd name="T68" fmla="*/ 66 w 102"/>
                <a:gd name="T69" fmla="*/ 16 h 74"/>
                <a:gd name="T70" fmla="*/ 66 w 102"/>
                <a:gd name="T71" fmla="*/ 64 h 74"/>
                <a:gd name="T72" fmla="*/ 37 w 102"/>
                <a:gd name="T73" fmla="*/ 57 h 74"/>
                <a:gd name="T74" fmla="*/ 22 w 102"/>
                <a:gd name="T75" fmla="*/ 49 h 74"/>
                <a:gd name="T76" fmla="*/ 27 w 102"/>
                <a:gd name="T77" fmla="*/ 48 h 74"/>
                <a:gd name="T78" fmla="*/ 22 w 102"/>
                <a:gd name="T79" fmla="*/ 27 h 74"/>
                <a:gd name="T80" fmla="*/ 2 w 102"/>
                <a:gd name="T81" fmla="*/ 41 h 74"/>
                <a:gd name="T82" fmla="*/ 22 w 102"/>
                <a:gd name="T83" fmla="*/ 10 h 74"/>
                <a:gd name="T84" fmla="*/ 17 w 102"/>
                <a:gd name="T85" fmla="*/ 28 h 74"/>
                <a:gd name="T86" fmla="*/ 22 w 102"/>
                <a:gd name="T87" fmla="*/ 49 h 74"/>
                <a:gd name="T88" fmla="*/ 2 w 102"/>
                <a:gd name="T89" fmla="*/ 4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02" h="74">
                  <a:moveTo>
                    <a:pt x="79" y="7"/>
                  </a:moveTo>
                  <a:cubicBezTo>
                    <a:pt x="102" y="22"/>
                    <a:pt x="98" y="62"/>
                    <a:pt x="84" y="71"/>
                  </a:cubicBezTo>
                  <a:cubicBezTo>
                    <a:pt x="82" y="72"/>
                    <a:pt x="80" y="73"/>
                    <a:pt x="79" y="73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83" y="67"/>
                    <a:pt x="85" y="61"/>
                    <a:pt x="83" y="57"/>
                  </a:cubicBezTo>
                  <a:cubicBezTo>
                    <a:pt x="82" y="55"/>
                    <a:pt x="80" y="53"/>
                    <a:pt x="79" y="52"/>
                  </a:cubicBezTo>
                  <a:cubicBezTo>
                    <a:pt x="79" y="49"/>
                    <a:pt x="79" y="49"/>
                    <a:pt x="79" y="49"/>
                  </a:cubicBezTo>
                  <a:cubicBezTo>
                    <a:pt x="81" y="50"/>
                    <a:pt x="84" y="50"/>
                    <a:pt x="86" y="49"/>
                  </a:cubicBezTo>
                  <a:cubicBezTo>
                    <a:pt x="86" y="49"/>
                    <a:pt x="86" y="49"/>
                    <a:pt x="86" y="49"/>
                  </a:cubicBezTo>
                  <a:cubicBezTo>
                    <a:pt x="90" y="47"/>
                    <a:pt x="92" y="42"/>
                    <a:pt x="90" y="38"/>
                  </a:cubicBezTo>
                  <a:cubicBezTo>
                    <a:pt x="88" y="34"/>
                    <a:pt x="83" y="32"/>
                    <a:pt x="79" y="34"/>
                  </a:cubicBezTo>
                  <a:cubicBezTo>
                    <a:pt x="79" y="31"/>
                    <a:pt x="79" y="31"/>
                    <a:pt x="79" y="31"/>
                  </a:cubicBezTo>
                  <a:cubicBezTo>
                    <a:pt x="80" y="31"/>
                    <a:pt x="81" y="30"/>
                    <a:pt x="82" y="30"/>
                  </a:cubicBezTo>
                  <a:cubicBezTo>
                    <a:pt x="86" y="28"/>
                    <a:pt x="87" y="24"/>
                    <a:pt x="85" y="20"/>
                  </a:cubicBezTo>
                  <a:cubicBezTo>
                    <a:pt x="85" y="20"/>
                    <a:pt x="85" y="20"/>
                    <a:pt x="85" y="20"/>
                  </a:cubicBezTo>
                  <a:cubicBezTo>
                    <a:pt x="84" y="17"/>
                    <a:pt x="81" y="16"/>
                    <a:pt x="79" y="16"/>
                  </a:cubicBezTo>
                  <a:lnTo>
                    <a:pt x="79" y="7"/>
                  </a:lnTo>
                  <a:close/>
                  <a:moveTo>
                    <a:pt x="72" y="3"/>
                  </a:moveTo>
                  <a:cubicBezTo>
                    <a:pt x="74" y="4"/>
                    <a:pt x="76" y="5"/>
                    <a:pt x="79" y="7"/>
                  </a:cubicBezTo>
                  <a:cubicBezTo>
                    <a:pt x="79" y="16"/>
                    <a:pt x="79" y="16"/>
                    <a:pt x="79" y="16"/>
                  </a:cubicBezTo>
                  <a:cubicBezTo>
                    <a:pt x="77" y="16"/>
                    <a:pt x="76" y="16"/>
                    <a:pt x="75" y="17"/>
                  </a:cubicBezTo>
                  <a:cubicBezTo>
                    <a:pt x="73" y="17"/>
                    <a:pt x="72" y="19"/>
                    <a:pt x="72" y="21"/>
                  </a:cubicBezTo>
                  <a:cubicBezTo>
                    <a:pt x="72" y="13"/>
                    <a:pt x="72" y="13"/>
                    <a:pt x="72" y="13"/>
                  </a:cubicBezTo>
                  <a:cubicBezTo>
                    <a:pt x="72" y="12"/>
                    <a:pt x="72" y="10"/>
                    <a:pt x="72" y="9"/>
                  </a:cubicBezTo>
                  <a:cubicBezTo>
                    <a:pt x="72" y="3"/>
                    <a:pt x="72" y="3"/>
                    <a:pt x="72" y="3"/>
                  </a:cubicBezTo>
                  <a:close/>
                  <a:moveTo>
                    <a:pt x="79" y="73"/>
                  </a:moveTo>
                  <a:cubicBezTo>
                    <a:pt x="76" y="74"/>
                    <a:pt x="74" y="74"/>
                    <a:pt x="72" y="74"/>
                  </a:cubicBezTo>
                  <a:cubicBezTo>
                    <a:pt x="72" y="69"/>
                    <a:pt x="72" y="69"/>
                    <a:pt x="72" y="69"/>
                  </a:cubicBezTo>
                  <a:cubicBezTo>
                    <a:pt x="74" y="70"/>
                    <a:pt x="76" y="70"/>
                    <a:pt x="79" y="69"/>
                  </a:cubicBezTo>
                  <a:cubicBezTo>
                    <a:pt x="79" y="73"/>
                    <a:pt x="79" y="73"/>
                    <a:pt x="79" y="73"/>
                  </a:cubicBezTo>
                  <a:close/>
                  <a:moveTo>
                    <a:pt x="79" y="31"/>
                  </a:moveTo>
                  <a:cubicBezTo>
                    <a:pt x="79" y="34"/>
                    <a:pt x="79" y="34"/>
                    <a:pt x="79" y="34"/>
                  </a:cubicBezTo>
                  <a:cubicBezTo>
                    <a:pt x="78" y="34"/>
                    <a:pt x="78" y="34"/>
                    <a:pt x="78" y="34"/>
                  </a:cubicBezTo>
                  <a:cubicBezTo>
                    <a:pt x="74" y="36"/>
                    <a:pt x="73" y="41"/>
                    <a:pt x="75" y="45"/>
                  </a:cubicBezTo>
                  <a:cubicBezTo>
                    <a:pt x="76" y="47"/>
                    <a:pt x="77" y="48"/>
                    <a:pt x="79" y="49"/>
                  </a:cubicBezTo>
                  <a:cubicBezTo>
                    <a:pt x="79" y="52"/>
                    <a:pt x="79" y="52"/>
                    <a:pt x="79" y="52"/>
                  </a:cubicBezTo>
                  <a:cubicBezTo>
                    <a:pt x="76" y="51"/>
                    <a:pt x="74" y="51"/>
                    <a:pt x="72" y="52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26"/>
                    <a:pt x="72" y="26"/>
                    <a:pt x="72" y="26"/>
                  </a:cubicBezTo>
                  <a:cubicBezTo>
                    <a:pt x="73" y="29"/>
                    <a:pt x="76" y="31"/>
                    <a:pt x="79" y="31"/>
                  </a:cubicBezTo>
                  <a:close/>
                  <a:moveTo>
                    <a:pt x="66" y="2"/>
                  </a:moveTo>
                  <a:cubicBezTo>
                    <a:pt x="68" y="2"/>
                    <a:pt x="70" y="3"/>
                    <a:pt x="72" y="3"/>
                  </a:cubicBezTo>
                  <a:cubicBezTo>
                    <a:pt x="72" y="9"/>
                    <a:pt x="72" y="9"/>
                    <a:pt x="72" y="9"/>
                  </a:cubicBezTo>
                  <a:cubicBezTo>
                    <a:pt x="71" y="9"/>
                    <a:pt x="71" y="9"/>
                    <a:pt x="71" y="8"/>
                  </a:cubicBezTo>
                  <a:cubicBezTo>
                    <a:pt x="70" y="7"/>
                    <a:pt x="68" y="5"/>
                    <a:pt x="66" y="5"/>
                  </a:cubicBezTo>
                  <a:cubicBezTo>
                    <a:pt x="66" y="2"/>
                    <a:pt x="66" y="2"/>
                    <a:pt x="66" y="2"/>
                  </a:cubicBezTo>
                  <a:close/>
                  <a:moveTo>
                    <a:pt x="72" y="74"/>
                  </a:moveTo>
                  <a:cubicBezTo>
                    <a:pt x="70" y="74"/>
                    <a:pt x="68" y="73"/>
                    <a:pt x="66" y="73"/>
                  </a:cubicBezTo>
                  <a:cubicBezTo>
                    <a:pt x="66" y="64"/>
                    <a:pt x="66" y="64"/>
                    <a:pt x="66" y="64"/>
                  </a:cubicBezTo>
                  <a:cubicBezTo>
                    <a:pt x="66" y="64"/>
                    <a:pt x="67" y="64"/>
                    <a:pt x="67" y="65"/>
                  </a:cubicBezTo>
                  <a:cubicBezTo>
                    <a:pt x="68" y="67"/>
                    <a:pt x="70" y="68"/>
                    <a:pt x="72" y="69"/>
                  </a:cubicBezTo>
                  <a:cubicBezTo>
                    <a:pt x="72" y="74"/>
                    <a:pt x="72" y="74"/>
                    <a:pt x="72" y="74"/>
                  </a:cubicBezTo>
                  <a:close/>
                  <a:moveTo>
                    <a:pt x="72" y="13"/>
                  </a:moveTo>
                  <a:cubicBezTo>
                    <a:pt x="72" y="21"/>
                    <a:pt x="72" y="21"/>
                    <a:pt x="72" y="21"/>
                  </a:cubicBezTo>
                  <a:cubicBezTo>
                    <a:pt x="71" y="22"/>
                    <a:pt x="71" y="24"/>
                    <a:pt x="72" y="25"/>
                  </a:cubicBezTo>
                  <a:cubicBezTo>
                    <a:pt x="72" y="52"/>
                    <a:pt x="72" y="52"/>
                    <a:pt x="72" y="52"/>
                  </a:cubicBezTo>
                  <a:cubicBezTo>
                    <a:pt x="71" y="52"/>
                    <a:pt x="71" y="52"/>
                    <a:pt x="71" y="52"/>
                  </a:cubicBezTo>
                  <a:cubicBezTo>
                    <a:pt x="69" y="54"/>
                    <a:pt x="67" y="55"/>
                    <a:pt x="66" y="57"/>
                  </a:cubicBezTo>
                  <a:cubicBezTo>
                    <a:pt x="66" y="16"/>
                    <a:pt x="66" y="16"/>
                    <a:pt x="66" y="16"/>
                  </a:cubicBezTo>
                  <a:cubicBezTo>
                    <a:pt x="67" y="16"/>
                    <a:pt x="68" y="16"/>
                    <a:pt x="69" y="16"/>
                  </a:cubicBezTo>
                  <a:cubicBezTo>
                    <a:pt x="70" y="15"/>
                    <a:pt x="71" y="14"/>
                    <a:pt x="72" y="13"/>
                  </a:cubicBezTo>
                  <a:close/>
                  <a:moveTo>
                    <a:pt x="22" y="10"/>
                  </a:moveTo>
                  <a:cubicBezTo>
                    <a:pt x="41" y="2"/>
                    <a:pt x="55" y="0"/>
                    <a:pt x="66" y="2"/>
                  </a:cubicBezTo>
                  <a:cubicBezTo>
                    <a:pt x="66" y="5"/>
                    <a:pt x="66" y="5"/>
                    <a:pt x="66" y="5"/>
                  </a:cubicBezTo>
                  <a:cubicBezTo>
                    <a:pt x="65" y="5"/>
                    <a:pt x="65" y="6"/>
                    <a:pt x="64" y="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1" y="7"/>
                    <a:pt x="60" y="11"/>
                    <a:pt x="61" y="13"/>
                  </a:cubicBezTo>
                  <a:cubicBezTo>
                    <a:pt x="62" y="15"/>
                    <a:pt x="64" y="16"/>
                    <a:pt x="66" y="16"/>
                  </a:cubicBezTo>
                  <a:cubicBezTo>
                    <a:pt x="66" y="57"/>
                    <a:pt x="66" y="57"/>
                    <a:pt x="66" y="57"/>
                  </a:cubicBezTo>
                  <a:cubicBezTo>
                    <a:pt x="66" y="59"/>
                    <a:pt x="66" y="62"/>
                    <a:pt x="66" y="64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56" y="68"/>
                    <a:pt x="48" y="56"/>
                    <a:pt x="37" y="57"/>
                  </a:cubicBezTo>
                  <a:cubicBezTo>
                    <a:pt x="32" y="57"/>
                    <a:pt x="27" y="58"/>
                    <a:pt x="22" y="57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24" y="49"/>
                    <a:pt x="25" y="48"/>
                    <a:pt x="27" y="48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32" y="45"/>
                    <a:pt x="34" y="38"/>
                    <a:pt x="32" y="33"/>
                  </a:cubicBezTo>
                  <a:cubicBezTo>
                    <a:pt x="30" y="29"/>
                    <a:pt x="26" y="27"/>
                    <a:pt x="22" y="27"/>
                  </a:cubicBezTo>
                  <a:lnTo>
                    <a:pt x="22" y="10"/>
                  </a:lnTo>
                  <a:close/>
                  <a:moveTo>
                    <a:pt x="2" y="41"/>
                  </a:moveTo>
                  <a:cubicBezTo>
                    <a:pt x="0" y="23"/>
                    <a:pt x="18" y="12"/>
                    <a:pt x="18" y="12"/>
                  </a:cubicBezTo>
                  <a:cubicBezTo>
                    <a:pt x="20" y="12"/>
                    <a:pt x="21" y="11"/>
                    <a:pt x="22" y="10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0" y="27"/>
                    <a:pt x="19" y="27"/>
                    <a:pt x="17" y="28"/>
                  </a:cubicBezTo>
                  <a:cubicBezTo>
                    <a:pt x="12" y="31"/>
                    <a:pt x="9" y="37"/>
                    <a:pt x="12" y="43"/>
                  </a:cubicBezTo>
                  <a:cubicBezTo>
                    <a:pt x="14" y="47"/>
                    <a:pt x="18" y="49"/>
                    <a:pt x="22" y="49"/>
                  </a:cubicBezTo>
                  <a:cubicBezTo>
                    <a:pt x="22" y="57"/>
                    <a:pt x="22" y="57"/>
                    <a:pt x="22" y="57"/>
                  </a:cubicBezTo>
                  <a:cubicBezTo>
                    <a:pt x="12" y="57"/>
                    <a:pt x="4" y="53"/>
                    <a:pt x="2" y="41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82" name="Freeform 90"/>
            <p:cNvSpPr/>
            <p:nvPr/>
          </p:nvSpPr>
          <p:spPr bwMode="auto">
            <a:xfrm>
              <a:off x="5261483" y="3610545"/>
              <a:ext cx="154781" cy="200025"/>
            </a:xfrm>
            <a:custGeom>
              <a:avLst/>
              <a:gdLst>
                <a:gd name="T0" fmla="*/ 0 w 95"/>
                <a:gd name="T1" fmla="*/ 21 h 123"/>
                <a:gd name="T2" fmla="*/ 4 w 95"/>
                <a:gd name="T3" fmla="*/ 19 h 123"/>
                <a:gd name="T4" fmla="*/ 59 w 95"/>
                <a:gd name="T5" fmla="*/ 109 h 123"/>
                <a:gd name="T6" fmla="*/ 79 w 95"/>
                <a:gd name="T7" fmla="*/ 112 h 123"/>
                <a:gd name="T8" fmla="*/ 85 w 95"/>
                <a:gd name="T9" fmla="*/ 93 h 123"/>
                <a:gd name="T10" fmla="*/ 29 w 95"/>
                <a:gd name="T11" fmla="*/ 3 h 123"/>
                <a:gd name="T12" fmla="*/ 34 w 95"/>
                <a:gd name="T13" fmla="*/ 0 h 123"/>
                <a:gd name="T14" fmla="*/ 90 w 95"/>
                <a:gd name="T15" fmla="*/ 91 h 123"/>
                <a:gd name="T16" fmla="*/ 82 w 95"/>
                <a:gd name="T17" fmla="*/ 117 h 123"/>
                <a:gd name="T18" fmla="*/ 56 w 95"/>
                <a:gd name="T19" fmla="*/ 112 h 123"/>
                <a:gd name="T20" fmla="*/ 0 w 95"/>
                <a:gd name="T21" fmla="*/ 21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" h="123">
                  <a:moveTo>
                    <a:pt x="0" y="21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59" y="109"/>
                    <a:pt x="59" y="109"/>
                    <a:pt x="59" y="109"/>
                  </a:cubicBezTo>
                  <a:cubicBezTo>
                    <a:pt x="63" y="115"/>
                    <a:pt x="72" y="117"/>
                    <a:pt x="79" y="112"/>
                  </a:cubicBezTo>
                  <a:cubicBezTo>
                    <a:pt x="87" y="108"/>
                    <a:pt x="89" y="99"/>
                    <a:pt x="85" y="9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90" y="91"/>
                    <a:pt x="90" y="91"/>
                    <a:pt x="90" y="91"/>
                  </a:cubicBezTo>
                  <a:cubicBezTo>
                    <a:pt x="95" y="100"/>
                    <a:pt x="92" y="111"/>
                    <a:pt x="82" y="117"/>
                  </a:cubicBezTo>
                  <a:cubicBezTo>
                    <a:pt x="73" y="123"/>
                    <a:pt x="61" y="121"/>
                    <a:pt x="56" y="112"/>
                  </a:cubicBezTo>
                  <a:lnTo>
                    <a:pt x="0" y="21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83" name="Freeform 91"/>
            <p:cNvSpPr/>
            <p:nvPr/>
          </p:nvSpPr>
          <p:spPr bwMode="auto">
            <a:xfrm>
              <a:off x="5251957" y="3603401"/>
              <a:ext cx="76200" cy="52388"/>
            </a:xfrm>
            <a:custGeom>
              <a:avLst/>
              <a:gdLst>
                <a:gd name="T0" fmla="*/ 1 w 47"/>
                <a:gd name="T1" fmla="*/ 30 h 32"/>
                <a:gd name="T2" fmla="*/ 6 w 47"/>
                <a:gd name="T3" fmla="*/ 31 h 32"/>
                <a:gd name="T4" fmla="*/ 44 w 47"/>
                <a:gd name="T5" fmla="*/ 7 h 32"/>
                <a:gd name="T6" fmla="*/ 46 w 47"/>
                <a:gd name="T7" fmla="*/ 2 h 32"/>
                <a:gd name="T8" fmla="*/ 41 w 47"/>
                <a:gd name="T9" fmla="*/ 1 h 32"/>
                <a:gd name="T10" fmla="*/ 2 w 47"/>
                <a:gd name="T11" fmla="*/ 25 h 32"/>
                <a:gd name="T12" fmla="*/ 1 w 47"/>
                <a:gd name="T13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32">
                  <a:moveTo>
                    <a:pt x="1" y="30"/>
                  </a:moveTo>
                  <a:cubicBezTo>
                    <a:pt x="2" y="32"/>
                    <a:pt x="4" y="32"/>
                    <a:pt x="6" y="31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6" y="6"/>
                    <a:pt x="47" y="4"/>
                    <a:pt x="46" y="2"/>
                  </a:cubicBezTo>
                  <a:cubicBezTo>
                    <a:pt x="45" y="1"/>
                    <a:pt x="42" y="0"/>
                    <a:pt x="41" y="1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1" y="26"/>
                    <a:pt x="0" y="28"/>
                    <a:pt x="1" y="30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84" name="Freeform 92"/>
            <p:cNvSpPr/>
            <p:nvPr/>
          </p:nvSpPr>
          <p:spPr bwMode="auto">
            <a:xfrm>
              <a:off x="5282913" y="3646263"/>
              <a:ext cx="104775" cy="144066"/>
            </a:xfrm>
            <a:custGeom>
              <a:avLst/>
              <a:gdLst>
                <a:gd name="T0" fmla="*/ 0 w 64"/>
                <a:gd name="T1" fmla="*/ 3 h 88"/>
                <a:gd name="T2" fmla="*/ 5 w 64"/>
                <a:gd name="T3" fmla="*/ 0 h 88"/>
                <a:gd name="T4" fmla="*/ 55 w 64"/>
                <a:gd name="T5" fmla="*/ 80 h 88"/>
                <a:gd name="T6" fmla="*/ 64 w 64"/>
                <a:gd name="T7" fmla="*/ 85 h 88"/>
                <a:gd name="T8" fmla="*/ 63 w 64"/>
                <a:gd name="T9" fmla="*/ 85 h 88"/>
                <a:gd name="T10" fmla="*/ 49 w 64"/>
                <a:gd name="T11" fmla="*/ 82 h 88"/>
                <a:gd name="T12" fmla="*/ 0 w 64"/>
                <a:gd name="T13" fmla="*/ 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88">
                  <a:moveTo>
                    <a:pt x="0" y="3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7" y="83"/>
                    <a:pt x="60" y="85"/>
                    <a:pt x="64" y="85"/>
                  </a:cubicBezTo>
                  <a:cubicBezTo>
                    <a:pt x="63" y="85"/>
                    <a:pt x="63" y="85"/>
                    <a:pt x="63" y="85"/>
                  </a:cubicBezTo>
                  <a:cubicBezTo>
                    <a:pt x="58" y="88"/>
                    <a:pt x="52" y="87"/>
                    <a:pt x="49" y="82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85" name="Freeform 93"/>
            <p:cNvSpPr>
              <a:spLocks noEditPoints="1"/>
            </p:cNvSpPr>
            <p:nvPr/>
          </p:nvSpPr>
          <p:spPr bwMode="auto">
            <a:xfrm>
              <a:off x="6281848" y="4848795"/>
              <a:ext cx="164306" cy="179785"/>
            </a:xfrm>
            <a:custGeom>
              <a:avLst/>
              <a:gdLst>
                <a:gd name="T0" fmla="*/ 78 w 101"/>
                <a:gd name="T1" fmla="*/ 51 h 110"/>
                <a:gd name="T2" fmla="*/ 75 w 101"/>
                <a:gd name="T3" fmla="*/ 63 h 110"/>
                <a:gd name="T4" fmla="*/ 75 w 101"/>
                <a:gd name="T5" fmla="*/ 73 h 110"/>
                <a:gd name="T6" fmla="*/ 77 w 101"/>
                <a:gd name="T7" fmla="*/ 74 h 110"/>
                <a:gd name="T8" fmla="*/ 86 w 101"/>
                <a:gd name="T9" fmla="*/ 86 h 110"/>
                <a:gd name="T10" fmla="*/ 75 w 101"/>
                <a:gd name="T11" fmla="*/ 80 h 110"/>
                <a:gd name="T12" fmla="*/ 75 w 101"/>
                <a:gd name="T13" fmla="*/ 22 h 110"/>
                <a:gd name="T14" fmla="*/ 86 w 101"/>
                <a:gd name="T15" fmla="*/ 15 h 110"/>
                <a:gd name="T16" fmla="*/ 77 w 101"/>
                <a:gd name="T17" fmla="*/ 28 h 110"/>
                <a:gd name="T18" fmla="*/ 75 w 101"/>
                <a:gd name="T19" fmla="*/ 28 h 110"/>
                <a:gd name="T20" fmla="*/ 98 w 101"/>
                <a:gd name="T21" fmla="*/ 48 h 110"/>
                <a:gd name="T22" fmla="*/ 83 w 101"/>
                <a:gd name="T23" fmla="*/ 51 h 110"/>
                <a:gd name="T24" fmla="*/ 98 w 101"/>
                <a:gd name="T25" fmla="*/ 53 h 110"/>
                <a:gd name="T26" fmla="*/ 98 w 101"/>
                <a:gd name="T27" fmla="*/ 48 h 110"/>
                <a:gd name="T28" fmla="*/ 52 w 101"/>
                <a:gd name="T29" fmla="*/ 110 h 110"/>
                <a:gd name="T30" fmla="*/ 66 w 101"/>
                <a:gd name="T31" fmla="*/ 74 h 110"/>
                <a:gd name="T32" fmla="*/ 75 w 101"/>
                <a:gd name="T33" fmla="*/ 39 h 110"/>
                <a:gd name="T34" fmla="*/ 50 w 101"/>
                <a:gd name="T35" fmla="*/ 29 h 110"/>
                <a:gd name="T36" fmla="*/ 72 w 101"/>
                <a:gd name="T37" fmla="*/ 51 h 110"/>
                <a:gd name="T38" fmla="*/ 62 w 101"/>
                <a:gd name="T39" fmla="*/ 70 h 110"/>
                <a:gd name="T40" fmla="*/ 60 w 101"/>
                <a:gd name="T41" fmla="*/ 85 h 110"/>
                <a:gd name="T42" fmla="*/ 50 w 101"/>
                <a:gd name="T43" fmla="*/ 110 h 110"/>
                <a:gd name="T44" fmla="*/ 75 w 101"/>
                <a:gd name="T45" fmla="*/ 28 h 110"/>
                <a:gd name="T46" fmla="*/ 74 w 101"/>
                <a:gd name="T47" fmla="*/ 24 h 110"/>
                <a:gd name="T48" fmla="*/ 75 w 101"/>
                <a:gd name="T49" fmla="*/ 73 h 110"/>
                <a:gd name="T50" fmla="*/ 74 w 101"/>
                <a:gd name="T51" fmla="*/ 78 h 110"/>
                <a:gd name="T52" fmla="*/ 75 w 101"/>
                <a:gd name="T53" fmla="*/ 73 h 110"/>
                <a:gd name="T54" fmla="*/ 50 w 101"/>
                <a:gd name="T55" fmla="*/ 0 h 110"/>
                <a:gd name="T56" fmla="*/ 53 w 101"/>
                <a:gd name="T57" fmla="*/ 3 h 110"/>
                <a:gd name="T58" fmla="*/ 50 w 101"/>
                <a:gd name="T59" fmla="*/ 18 h 110"/>
                <a:gd name="T60" fmla="*/ 50 w 101"/>
                <a:gd name="T61" fmla="*/ 23 h 110"/>
                <a:gd name="T62" fmla="*/ 25 w 101"/>
                <a:gd name="T63" fmla="*/ 63 h 110"/>
                <a:gd name="T64" fmla="*/ 35 w 101"/>
                <a:gd name="T65" fmla="*/ 96 h 110"/>
                <a:gd name="T66" fmla="*/ 50 w 101"/>
                <a:gd name="T67" fmla="*/ 110 h 110"/>
                <a:gd name="T68" fmla="*/ 41 w 101"/>
                <a:gd name="T69" fmla="*/ 85 h 110"/>
                <a:gd name="T70" fmla="*/ 39 w 101"/>
                <a:gd name="T71" fmla="*/ 70 h 110"/>
                <a:gd name="T72" fmla="*/ 34 w 101"/>
                <a:gd name="T73" fmla="*/ 35 h 110"/>
                <a:gd name="T74" fmla="*/ 50 w 101"/>
                <a:gd name="T75" fmla="*/ 23 h 110"/>
                <a:gd name="T76" fmla="*/ 50 w 101"/>
                <a:gd name="T77" fmla="*/ 18 h 110"/>
                <a:gd name="T78" fmla="*/ 48 w 101"/>
                <a:gd name="T79" fmla="*/ 3 h 110"/>
                <a:gd name="T80" fmla="*/ 25 w 101"/>
                <a:gd name="T81" fmla="*/ 80 h 110"/>
                <a:gd name="T82" fmla="*/ 27 w 101"/>
                <a:gd name="T83" fmla="*/ 74 h 110"/>
                <a:gd name="T84" fmla="*/ 25 w 101"/>
                <a:gd name="T85" fmla="*/ 80 h 110"/>
                <a:gd name="T86" fmla="*/ 25 w 101"/>
                <a:gd name="T87" fmla="*/ 22 h 110"/>
                <a:gd name="T88" fmla="*/ 27 w 101"/>
                <a:gd name="T89" fmla="*/ 28 h 110"/>
                <a:gd name="T90" fmla="*/ 25 w 101"/>
                <a:gd name="T91" fmla="*/ 39 h 110"/>
                <a:gd name="T92" fmla="*/ 25 w 101"/>
                <a:gd name="T93" fmla="*/ 63 h 110"/>
                <a:gd name="T94" fmla="*/ 25 w 101"/>
                <a:gd name="T95" fmla="*/ 22 h 110"/>
                <a:gd name="T96" fmla="*/ 23 w 101"/>
                <a:gd name="T97" fmla="*/ 28 h 110"/>
                <a:gd name="T98" fmla="*/ 15 w 101"/>
                <a:gd name="T99" fmla="*/ 19 h 110"/>
                <a:gd name="T100" fmla="*/ 18 w 101"/>
                <a:gd name="T101" fmla="*/ 15 h 110"/>
                <a:gd name="T102" fmla="*/ 25 w 101"/>
                <a:gd name="T103" fmla="*/ 73 h 110"/>
                <a:gd name="T104" fmla="*/ 18 w 101"/>
                <a:gd name="T105" fmla="*/ 86 h 110"/>
                <a:gd name="T106" fmla="*/ 15 w 101"/>
                <a:gd name="T107" fmla="*/ 83 h 110"/>
                <a:gd name="T108" fmla="*/ 23 w 101"/>
                <a:gd name="T109" fmla="*/ 74 h 110"/>
                <a:gd name="T110" fmla="*/ 18 w 101"/>
                <a:gd name="T111" fmla="*/ 51 h 110"/>
                <a:gd name="T112" fmla="*/ 15 w 101"/>
                <a:gd name="T113" fmla="*/ 48 h 110"/>
                <a:gd name="T114" fmla="*/ 0 w 101"/>
                <a:gd name="T115" fmla="*/ 51 h 110"/>
                <a:gd name="T116" fmla="*/ 15 w 101"/>
                <a:gd name="T117" fmla="*/ 53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01" h="110">
                  <a:moveTo>
                    <a:pt x="75" y="63"/>
                  </a:moveTo>
                  <a:cubicBezTo>
                    <a:pt x="77" y="59"/>
                    <a:pt x="78" y="55"/>
                    <a:pt x="78" y="51"/>
                  </a:cubicBezTo>
                  <a:cubicBezTo>
                    <a:pt x="78" y="47"/>
                    <a:pt x="77" y="43"/>
                    <a:pt x="75" y="39"/>
                  </a:cubicBezTo>
                  <a:cubicBezTo>
                    <a:pt x="75" y="63"/>
                    <a:pt x="75" y="63"/>
                    <a:pt x="75" y="63"/>
                  </a:cubicBezTo>
                  <a:close/>
                  <a:moveTo>
                    <a:pt x="75" y="80"/>
                  </a:moveTo>
                  <a:cubicBezTo>
                    <a:pt x="75" y="73"/>
                    <a:pt x="75" y="73"/>
                    <a:pt x="75" y="73"/>
                  </a:cubicBezTo>
                  <a:cubicBezTo>
                    <a:pt x="76" y="73"/>
                    <a:pt x="77" y="73"/>
                    <a:pt x="77" y="74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86" y="83"/>
                    <a:pt x="86" y="83"/>
                    <a:pt x="86" y="83"/>
                  </a:cubicBezTo>
                  <a:cubicBezTo>
                    <a:pt x="87" y="84"/>
                    <a:pt x="87" y="85"/>
                    <a:pt x="86" y="86"/>
                  </a:cubicBezTo>
                  <a:cubicBezTo>
                    <a:pt x="85" y="87"/>
                    <a:pt x="83" y="87"/>
                    <a:pt x="82" y="86"/>
                  </a:cubicBezTo>
                  <a:cubicBezTo>
                    <a:pt x="75" y="80"/>
                    <a:pt x="75" y="80"/>
                    <a:pt x="75" y="80"/>
                  </a:cubicBezTo>
                  <a:close/>
                  <a:moveTo>
                    <a:pt x="75" y="28"/>
                  </a:moveTo>
                  <a:cubicBezTo>
                    <a:pt x="75" y="22"/>
                    <a:pt x="75" y="22"/>
                    <a:pt x="75" y="22"/>
                  </a:cubicBezTo>
                  <a:cubicBezTo>
                    <a:pt x="82" y="15"/>
                    <a:pt x="82" y="15"/>
                    <a:pt x="82" y="15"/>
                  </a:cubicBezTo>
                  <a:cubicBezTo>
                    <a:pt x="83" y="14"/>
                    <a:pt x="85" y="14"/>
                    <a:pt x="86" y="15"/>
                  </a:cubicBezTo>
                  <a:cubicBezTo>
                    <a:pt x="87" y="16"/>
                    <a:pt x="87" y="18"/>
                    <a:pt x="86" y="19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77" y="28"/>
                    <a:pt x="76" y="28"/>
                    <a:pt x="75" y="28"/>
                  </a:cubicBezTo>
                  <a:close/>
                  <a:moveTo>
                    <a:pt x="98" y="48"/>
                  </a:moveTo>
                  <a:cubicBezTo>
                    <a:pt x="98" y="48"/>
                    <a:pt x="98" y="48"/>
                    <a:pt x="98" y="48"/>
                  </a:cubicBezTo>
                  <a:cubicBezTo>
                    <a:pt x="86" y="48"/>
                    <a:pt x="86" y="48"/>
                    <a:pt x="86" y="48"/>
                  </a:cubicBezTo>
                  <a:cubicBezTo>
                    <a:pt x="84" y="48"/>
                    <a:pt x="83" y="49"/>
                    <a:pt x="83" y="51"/>
                  </a:cubicBezTo>
                  <a:cubicBezTo>
                    <a:pt x="83" y="52"/>
                    <a:pt x="84" y="53"/>
                    <a:pt x="86" y="53"/>
                  </a:cubicBezTo>
                  <a:cubicBezTo>
                    <a:pt x="98" y="53"/>
                    <a:pt x="98" y="53"/>
                    <a:pt x="98" y="53"/>
                  </a:cubicBezTo>
                  <a:cubicBezTo>
                    <a:pt x="100" y="53"/>
                    <a:pt x="101" y="52"/>
                    <a:pt x="101" y="51"/>
                  </a:cubicBezTo>
                  <a:cubicBezTo>
                    <a:pt x="101" y="49"/>
                    <a:pt x="100" y="48"/>
                    <a:pt x="98" y="48"/>
                  </a:cubicBezTo>
                  <a:close/>
                  <a:moveTo>
                    <a:pt x="50" y="110"/>
                  </a:moveTo>
                  <a:cubicBezTo>
                    <a:pt x="52" y="110"/>
                    <a:pt x="52" y="110"/>
                    <a:pt x="52" y="110"/>
                  </a:cubicBezTo>
                  <a:cubicBezTo>
                    <a:pt x="60" y="110"/>
                    <a:pt x="66" y="104"/>
                    <a:pt x="66" y="96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70" y="71"/>
                    <a:pt x="73" y="67"/>
                    <a:pt x="75" y="63"/>
                  </a:cubicBezTo>
                  <a:cubicBezTo>
                    <a:pt x="75" y="39"/>
                    <a:pt x="75" y="39"/>
                    <a:pt x="75" y="39"/>
                  </a:cubicBezTo>
                  <a:cubicBezTo>
                    <a:pt x="71" y="29"/>
                    <a:pt x="61" y="23"/>
                    <a:pt x="50" y="23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6" y="29"/>
                    <a:pt x="62" y="31"/>
                    <a:pt x="66" y="35"/>
                  </a:cubicBezTo>
                  <a:cubicBezTo>
                    <a:pt x="70" y="39"/>
                    <a:pt x="72" y="45"/>
                    <a:pt x="72" y="51"/>
                  </a:cubicBezTo>
                  <a:cubicBezTo>
                    <a:pt x="72" y="59"/>
                    <a:pt x="68" y="66"/>
                    <a:pt x="62" y="70"/>
                  </a:cubicBezTo>
                  <a:cubicBezTo>
                    <a:pt x="62" y="70"/>
                    <a:pt x="62" y="70"/>
                    <a:pt x="62" y="70"/>
                  </a:cubicBezTo>
                  <a:cubicBezTo>
                    <a:pt x="61" y="70"/>
                    <a:pt x="60" y="71"/>
                    <a:pt x="60" y="72"/>
                  </a:cubicBezTo>
                  <a:cubicBezTo>
                    <a:pt x="60" y="85"/>
                    <a:pt x="60" y="85"/>
                    <a:pt x="60" y="85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110"/>
                    <a:pt x="50" y="110"/>
                    <a:pt x="50" y="110"/>
                  </a:cubicBezTo>
                  <a:close/>
                  <a:moveTo>
                    <a:pt x="75" y="22"/>
                  </a:move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4" y="28"/>
                    <a:pt x="74" y="28"/>
                  </a:cubicBezTo>
                  <a:cubicBezTo>
                    <a:pt x="72" y="27"/>
                    <a:pt x="72" y="25"/>
                    <a:pt x="74" y="24"/>
                  </a:cubicBezTo>
                  <a:cubicBezTo>
                    <a:pt x="75" y="22"/>
                    <a:pt x="75" y="22"/>
                    <a:pt x="75" y="22"/>
                  </a:cubicBezTo>
                  <a:close/>
                  <a:moveTo>
                    <a:pt x="75" y="73"/>
                  </a:moveTo>
                  <a:cubicBezTo>
                    <a:pt x="75" y="80"/>
                    <a:pt x="75" y="80"/>
                    <a:pt x="75" y="80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2" y="77"/>
                    <a:pt x="72" y="75"/>
                    <a:pt x="74" y="74"/>
                  </a:cubicBezTo>
                  <a:cubicBezTo>
                    <a:pt x="74" y="73"/>
                    <a:pt x="75" y="73"/>
                    <a:pt x="75" y="73"/>
                  </a:cubicBezTo>
                  <a:close/>
                  <a:moveTo>
                    <a:pt x="50" y="18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2" y="0"/>
                    <a:pt x="53" y="2"/>
                    <a:pt x="53" y="3"/>
                  </a:cubicBezTo>
                  <a:cubicBezTo>
                    <a:pt x="53" y="15"/>
                    <a:pt x="53" y="15"/>
                    <a:pt x="53" y="15"/>
                  </a:cubicBezTo>
                  <a:cubicBezTo>
                    <a:pt x="53" y="17"/>
                    <a:pt x="52" y="18"/>
                    <a:pt x="50" y="18"/>
                  </a:cubicBezTo>
                  <a:cubicBezTo>
                    <a:pt x="50" y="18"/>
                    <a:pt x="50" y="18"/>
                    <a:pt x="50" y="18"/>
                  </a:cubicBezTo>
                  <a:close/>
                  <a:moveTo>
                    <a:pt x="50" y="23"/>
                  </a:moveTo>
                  <a:cubicBezTo>
                    <a:pt x="39" y="23"/>
                    <a:pt x="30" y="29"/>
                    <a:pt x="25" y="39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7" y="68"/>
                    <a:pt x="31" y="71"/>
                    <a:pt x="35" y="74"/>
                  </a:cubicBezTo>
                  <a:cubicBezTo>
                    <a:pt x="35" y="96"/>
                    <a:pt x="35" y="96"/>
                    <a:pt x="35" y="96"/>
                  </a:cubicBezTo>
                  <a:cubicBezTo>
                    <a:pt x="35" y="104"/>
                    <a:pt x="41" y="110"/>
                    <a:pt x="49" y="110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1" y="72"/>
                    <a:pt x="41" y="72"/>
                    <a:pt x="41" y="72"/>
                  </a:cubicBezTo>
                  <a:cubicBezTo>
                    <a:pt x="41" y="71"/>
                    <a:pt x="40" y="71"/>
                    <a:pt x="39" y="70"/>
                  </a:cubicBezTo>
                  <a:cubicBezTo>
                    <a:pt x="33" y="66"/>
                    <a:pt x="28" y="59"/>
                    <a:pt x="28" y="51"/>
                  </a:cubicBezTo>
                  <a:cubicBezTo>
                    <a:pt x="28" y="45"/>
                    <a:pt x="30" y="39"/>
                    <a:pt x="34" y="35"/>
                  </a:cubicBezTo>
                  <a:cubicBezTo>
                    <a:pt x="39" y="31"/>
                    <a:pt x="44" y="29"/>
                    <a:pt x="50" y="29"/>
                  </a:cubicBezTo>
                  <a:cubicBezTo>
                    <a:pt x="50" y="23"/>
                    <a:pt x="50" y="23"/>
                    <a:pt x="50" y="23"/>
                  </a:cubicBezTo>
                  <a:close/>
                  <a:moveTo>
                    <a:pt x="50" y="0"/>
                  </a:moveTo>
                  <a:cubicBezTo>
                    <a:pt x="50" y="18"/>
                    <a:pt x="50" y="18"/>
                    <a:pt x="50" y="18"/>
                  </a:cubicBezTo>
                  <a:cubicBezTo>
                    <a:pt x="49" y="18"/>
                    <a:pt x="48" y="17"/>
                    <a:pt x="48" y="15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48" y="2"/>
                    <a:pt x="49" y="1"/>
                    <a:pt x="50" y="0"/>
                  </a:cubicBezTo>
                  <a:close/>
                  <a:moveTo>
                    <a:pt x="25" y="80"/>
                  </a:moveTo>
                  <a:cubicBezTo>
                    <a:pt x="25" y="73"/>
                    <a:pt x="25" y="73"/>
                    <a:pt x="25" y="73"/>
                  </a:cubicBezTo>
                  <a:cubicBezTo>
                    <a:pt x="26" y="73"/>
                    <a:pt x="27" y="73"/>
                    <a:pt x="27" y="74"/>
                  </a:cubicBezTo>
                  <a:cubicBezTo>
                    <a:pt x="28" y="75"/>
                    <a:pt x="28" y="77"/>
                    <a:pt x="27" y="78"/>
                  </a:cubicBezTo>
                  <a:cubicBezTo>
                    <a:pt x="25" y="80"/>
                    <a:pt x="25" y="80"/>
                    <a:pt x="25" y="80"/>
                  </a:cubicBezTo>
                  <a:close/>
                  <a:moveTo>
                    <a:pt x="25" y="28"/>
                  </a:moveTo>
                  <a:cubicBezTo>
                    <a:pt x="25" y="22"/>
                    <a:pt x="25" y="22"/>
                    <a:pt x="25" y="22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8" y="25"/>
                    <a:pt x="28" y="27"/>
                    <a:pt x="27" y="28"/>
                  </a:cubicBezTo>
                  <a:cubicBezTo>
                    <a:pt x="27" y="28"/>
                    <a:pt x="26" y="28"/>
                    <a:pt x="25" y="28"/>
                  </a:cubicBezTo>
                  <a:close/>
                  <a:moveTo>
                    <a:pt x="25" y="39"/>
                  </a:moveTo>
                  <a:cubicBezTo>
                    <a:pt x="23" y="42"/>
                    <a:pt x="22" y="46"/>
                    <a:pt x="22" y="51"/>
                  </a:cubicBezTo>
                  <a:cubicBezTo>
                    <a:pt x="22" y="55"/>
                    <a:pt x="23" y="59"/>
                    <a:pt x="25" y="63"/>
                  </a:cubicBezTo>
                  <a:cubicBezTo>
                    <a:pt x="25" y="39"/>
                    <a:pt x="25" y="39"/>
                    <a:pt x="25" y="39"/>
                  </a:cubicBezTo>
                  <a:close/>
                  <a:moveTo>
                    <a:pt x="25" y="22"/>
                  </a:moveTo>
                  <a:cubicBezTo>
                    <a:pt x="25" y="28"/>
                    <a:pt x="25" y="28"/>
                    <a:pt x="25" y="28"/>
                  </a:cubicBezTo>
                  <a:cubicBezTo>
                    <a:pt x="25" y="28"/>
                    <a:pt x="24" y="28"/>
                    <a:pt x="23" y="28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4" y="18"/>
                    <a:pt x="14" y="16"/>
                    <a:pt x="15" y="15"/>
                  </a:cubicBezTo>
                  <a:cubicBezTo>
                    <a:pt x="16" y="14"/>
                    <a:pt x="17" y="14"/>
                    <a:pt x="18" y="15"/>
                  </a:cubicBezTo>
                  <a:cubicBezTo>
                    <a:pt x="25" y="22"/>
                    <a:pt x="25" y="22"/>
                    <a:pt x="25" y="22"/>
                  </a:cubicBezTo>
                  <a:close/>
                  <a:moveTo>
                    <a:pt x="25" y="73"/>
                  </a:moveTo>
                  <a:cubicBezTo>
                    <a:pt x="25" y="80"/>
                    <a:pt x="25" y="80"/>
                    <a:pt x="25" y="80"/>
                  </a:cubicBezTo>
                  <a:cubicBezTo>
                    <a:pt x="18" y="86"/>
                    <a:pt x="18" y="86"/>
                    <a:pt x="18" y="86"/>
                  </a:cubicBezTo>
                  <a:cubicBezTo>
                    <a:pt x="17" y="87"/>
                    <a:pt x="16" y="87"/>
                    <a:pt x="15" y="86"/>
                  </a:cubicBezTo>
                  <a:cubicBezTo>
                    <a:pt x="14" y="85"/>
                    <a:pt x="14" y="84"/>
                    <a:pt x="15" y="83"/>
                  </a:cubicBezTo>
                  <a:cubicBezTo>
                    <a:pt x="23" y="74"/>
                    <a:pt x="23" y="74"/>
                    <a:pt x="23" y="74"/>
                  </a:cubicBezTo>
                  <a:cubicBezTo>
                    <a:pt x="23" y="74"/>
                    <a:pt x="23" y="74"/>
                    <a:pt x="23" y="74"/>
                  </a:cubicBezTo>
                  <a:cubicBezTo>
                    <a:pt x="24" y="74"/>
                    <a:pt x="25" y="73"/>
                    <a:pt x="25" y="73"/>
                  </a:cubicBezTo>
                  <a:close/>
                  <a:moveTo>
                    <a:pt x="18" y="51"/>
                  </a:moveTo>
                  <a:cubicBezTo>
                    <a:pt x="18" y="51"/>
                    <a:pt x="18" y="51"/>
                    <a:pt x="18" y="51"/>
                  </a:cubicBezTo>
                  <a:cubicBezTo>
                    <a:pt x="18" y="49"/>
                    <a:pt x="16" y="48"/>
                    <a:pt x="15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1" y="48"/>
                    <a:pt x="0" y="49"/>
                    <a:pt x="0" y="51"/>
                  </a:cubicBezTo>
                  <a:cubicBezTo>
                    <a:pt x="0" y="52"/>
                    <a:pt x="1" y="53"/>
                    <a:pt x="3" y="53"/>
                  </a:cubicBezTo>
                  <a:cubicBezTo>
                    <a:pt x="15" y="53"/>
                    <a:pt x="15" y="53"/>
                    <a:pt x="15" y="53"/>
                  </a:cubicBezTo>
                  <a:cubicBezTo>
                    <a:pt x="16" y="53"/>
                    <a:pt x="18" y="52"/>
                    <a:pt x="18" y="51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86" name="Freeform 94"/>
            <p:cNvSpPr/>
            <p:nvPr/>
          </p:nvSpPr>
          <p:spPr bwMode="auto">
            <a:xfrm>
              <a:off x="6083013" y="3664123"/>
              <a:ext cx="47625" cy="45244"/>
            </a:xfrm>
            <a:custGeom>
              <a:avLst/>
              <a:gdLst>
                <a:gd name="T0" fmla="*/ 28 w 29"/>
                <a:gd name="T1" fmla="*/ 16 h 28"/>
                <a:gd name="T2" fmla="*/ 12 w 29"/>
                <a:gd name="T3" fmla="*/ 27 h 28"/>
                <a:gd name="T4" fmla="*/ 1 w 29"/>
                <a:gd name="T5" fmla="*/ 12 h 28"/>
                <a:gd name="T6" fmla="*/ 17 w 29"/>
                <a:gd name="T7" fmla="*/ 1 h 28"/>
                <a:gd name="T8" fmla="*/ 28 w 29"/>
                <a:gd name="T9" fmla="*/ 1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8">
                  <a:moveTo>
                    <a:pt x="28" y="16"/>
                  </a:moveTo>
                  <a:cubicBezTo>
                    <a:pt x="26" y="23"/>
                    <a:pt x="19" y="28"/>
                    <a:pt x="12" y="27"/>
                  </a:cubicBezTo>
                  <a:cubicBezTo>
                    <a:pt x="5" y="26"/>
                    <a:pt x="0" y="19"/>
                    <a:pt x="1" y="12"/>
                  </a:cubicBezTo>
                  <a:cubicBezTo>
                    <a:pt x="3" y="4"/>
                    <a:pt x="10" y="0"/>
                    <a:pt x="17" y="1"/>
                  </a:cubicBezTo>
                  <a:cubicBezTo>
                    <a:pt x="24" y="2"/>
                    <a:pt x="29" y="9"/>
                    <a:pt x="28" y="16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87" name="Freeform 95"/>
            <p:cNvSpPr/>
            <p:nvPr/>
          </p:nvSpPr>
          <p:spPr bwMode="auto">
            <a:xfrm>
              <a:off x="6072297" y="3527201"/>
              <a:ext cx="44054" cy="147638"/>
            </a:xfrm>
            <a:custGeom>
              <a:avLst/>
              <a:gdLst>
                <a:gd name="T0" fmla="*/ 27 w 27"/>
                <a:gd name="T1" fmla="*/ 90 h 91"/>
                <a:gd name="T2" fmla="*/ 12 w 27"/>
                <a:gd name="T3" fmla="*/ 14 h 91"/>
                <a:gd name="T4" fmla="*/ 1 w 27"/>
                <a:gd name="T5" fmla="*/ 0 h 91"/>
                <a:gd name="T6" fmla="*/ 17 w 27"/>
                <a:gd name="T7" fmla="*/ 91 h 91"/>
                <a:gd name="T8" fmla="*/ 27 w 27"/>
                <a:gd name="T9" fmla="*/ 9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91">
                  <a:moveTo>
                    <a:pt x="27" y="90"/>
                  </a:moveTo>
                  <a:cubicBezTo>
                    <a:pt x="27" y="90"/>
                    <a:pt x="12" y="14"/>
                    <a:pt x="12" y="14"/>
                  </a:cubicBezTo>
                  <a:cubicBezTo>
                    <a:pt x="12" y="14"/>
                    <a:pt x="3" y="0"/>
                    <a:pt x="1" y="0"/>
                  </a:cubicBezTo>
                  <a:cubicBezTo>
                    <a:pt x="0" y="0"/>
                    <a:pt x="17" y="91"/>
                    <a:pt x="17" y="91"/>
                  </a:cubicBezTo>
                  <a:lnTo>
                    <a:pt x="27" y="90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88" name="Freeform 96"/>
            <p:cNvSpPr/>
            <p:nvPr/>
          </p:nvSpPr>
          <p:spPr bwMode="auto">
            <a:xfrm>
              <a:off x="6103254" y="3551014"/>
              <a:ext cx="95250" cy="127397"/>
            </a:xfrm>
            <a:custGeom>
              <a:avLst/>
              <a:gdLst>
                <a:gd name="T0" fmla="*/ 1 w 80"/>
                <a:gd name="T1" fmla="*/ 99 h 107"/>
                <a:gd name="T2" fmla="*/ 60 w 80"/>
                <a:gd name="T3" fmla="*/ 13 h 107"/>
                <a:gd name="T4" fmla="*/ 80 w 80"/>
                <a:gd name="T5" fmla="*/ 0 h 107"/>
                <a:gd name="T6" fmla="*/ 71 w 80"/>
                <a:gd name="T7" fmla="*/ 21 h 107"/>
                <a:gd name="T8" fmla="*/ 12 w 80"/>
                <a:gd name="T9" fmla="*/ 107 h 107"/>
                <a:gd name="T10" fmla="*/ 0 w 80"/>
                <a:gd name="T11" fmla="*/ 100 h 107"/>
                <a:gd name="T12" fmla="*/ 1 w 80"/>
                <a:gd name="T13" fmla="*/ 99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107">
                  <a:moveTo>
                    <a:pt x="1" y="99"/>
                  </a:moveTo>
                  <a:lnTo>
                    <a:pt x="60" y="13"/>
                  </a:lnTo>
                  <a:lnTo>
                    <a:pt x="80" y="0"/>
                  </a:lnTo>
                  <a:lnTo>
                    <a:pt x="71" y="21"/>
                  </a:lnTo>
                  <a:lnTo>
                    <a:pt x="12" y="107"/>
                  </a:lnTo>
                  <a:lnTo>
                    <a:pt x="0" y="100"/>
                  </a:lnTo>
                  <a:lnTo>
                    <a:pt x="1" y="99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89" name="Freeform 97"/>
            <p:cNvSpPr/>
            <p:nvPr/>
          </p:nvSpPr>
          <p:spPr bwMode="auto">
            <a:xfrm>
              <a:off x="6094920" y="3698651"/>
              <a:ext cx="11906" cy="23813"/>
            </a:xfrm>
            <a:custGeom>
              <a:avLst/>
              <a:gdLst>
                <a:gd name="T0" fmla="*/ 2 w 7"/>
                <a:gd name="T1" fmla="*/ 3 h 15"/>
                <a:gd name="T2" fmla="*/ 5 w 7"/>
                <a:gd name="T3" fmla="*/ 1 h 15"/>
                <a:gd name="T4" fmla="*/ 7 w 7"/>
                <a:gd name="T5" fmla="*/ 3 h 15"/>
                <a:gd name="T6" fmla="*/ 5 w 7"/>
                <a:gd name="T7" fmla="*/ 13 h 15"/>
                <a:gd name="T8" fmla="*/ 3 w 7"/>
                <a:gd name="T9" fmla="*/ 15 h 15"/>
                <a:gd name="T10" fmla="*/ 1 w 7"/>
                <a:gd name="T11" fmla="*/ 12 h 15"/>
                <a:gd name="T12" fmla="*/ 2 w 7"/>
                <a:gd name="T13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5">
                  <a:moveTo>
                    <a:pt x="2" y="3"/>
                  </a:moveTo>
                  <a:cubicBezTo>
                    <a:pt x="3" y="1"/>
                    <a:pt x="4" y="0"/>
                    <a:pt x="5" y="1"/>
                  </a:cubicBezTo>
                  <a:cubicBezTo>
                    <a:pt x="6" y="1"/>
                    <a:pt x="7" y="2"/>
                    <a:pt x="7" y="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4" y="15"/>
                    <a:pt x="3" y="15"/>
                  </a:cubicBezTo>
                  <a:cubicBezTo>
                    <a:pt x="1" y="15"/>
                    <a:pt x="0" y="13"/>
                    <a:pt x="1" y="12"/>
                  </a:cubicBezTo>
                  <a:lnTo>
                    <a:pt x="2" y="3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90" name="Freeform 98"/>
            <p:cNvSpPr>
              <a:spLocks noEditPoints="1"/>
            </p:cNvSpPr>
            <p:nvPr/>
          </p:nvSpPr>
          <p:spPr bwMode="auto">
            <a:xfrm>
              <a:off x="6056820" y="2492547"/>
              <a:ext cx="165497" cy="177404"/>
            </a:xfrm>
            <a:custGeom>
              <a:avLst/>
              <a:gdLst>
                <a:gd name="T0" fmla="*/ 78 w 101"/>
                <a:gd name="T1" fmla="*/ 50 h 109"/>
                <a:gd name="T2" fmla="*/ 76 w 101"/>
                <a:gd name="T3" fmla="*/ 62 h 109"/>
                <a:gd name="T4" fmla="*/ 76 w 101"/>
                <a:gd name="T5" fmla="*/ 73 h 109"/>
                <a:gd name="T6" fmla="*/ 78 w 101"/>
                <a:gd name="T7" fmla="*/ 73 h 109"/>
                <a:gd name="T8" fmla="*/ 86 w 101"/>
                <a:gd name="T9" fmla="*/ 86 h 109"/>
                <a:gd name="T10" fmla="*/ 76 w 101"/>
                <a:gd name="T11" fmla="*/ 79 h 109"/>
                <a:gd name="T12" fmla="*/ 76 w 101"/>
                <a:gd name="T13" fmla="*/ 22 h 109"/>
                <a:gd name="T14" fmla="*/ 86 w 101"/>
                <a:gd name="T15" fmla="*/ 15 h 109"/>
                <a:gd name="T16" fmla="*/ 78 w 101"/>
                <a:gd name="T17" fmla="*/ 27 h 109"/>
                <a:gd name="T18" fmla="*/ 76 w 101"/>
                <a:gd name="T19" fmla="*/ 28 h 109"/>
                <a:gd name="T20" fmla="*/ 99 w 101"/>
                <a:gd name="T21" fmla="*/ 48 h 109"/>
                <a:gd name="T22" fmla="*/ 84 w 101"/>
                <a:gd name="T23" fmla="*/ 50 h 109"/>
                <a:gd name="T24" fmla="*/ 99 w 101"/>
                <a:gd name="T25" fmla="*/ 53 h 109"/>
                <a:gd name="T26" fmla="*/ 99 w 101"/>
                <a:gd name="T27" fmla="*/ 48 h 109"/>
                <a:gd name="T28" fmla="*/ 53 w 101"/>
                <a:gd name="T29" fmla="*/ 109 h 109"/>
                <a:gd name="T30" fmla="*/ 66 w 101"/>
                <a:gd name="T31" fmla="*/ 73 h 109"/>
                <a:gd name="T32" fmla="*/ 76 w 101"/>
                <a:gd name="T33" fmla="*/ 38 h 109"/>
                <a:gd name="T34" fmla="*/ 51 w 101"/>
                <a:gd name="T35" fmla="*/ 28 h 109"/>
                <a:gd name="T36" fmla="*/ 73 w 101"/>
                <a:gd name="T37" fmla="*/ 50 h 109"/>
                <a:gd name="T38" fmla="*/ 62 w 101"/>
                <a:gd name="T39" fmla="*/ 69 h 109"/>
                <a:gd name="T40" fmla="*/ 61 w 101"/>
                <a:gd name="T41" fmla="*/ 84 h 109"/>
                <a:gd name="T42" fmla="*/ 51 w 101"/>
                <a:gd name="T43" fmla="*/ 109 h 109"/>
                <a:gd name="T44" fmla="*/ 76 w 101"/>
                <a:gd name="T45" fmla="*/ 28 h 109"/>
                <a:gd name="T46" fmla="*/ 74 w 101"/>
                <a:gd name="T47" fmla="*/ 23 h 109"/>
                <a:gd name="T48" fmla="*/ 76 w 101"/>
                <a:gd name="T49" fmla="*/ 73 h 109"/>
                <a:gd name="T50" fmla="*/ 74 w 101"/>
                <a:gd name="T51" fmla="*/ 77 h 109"/>
                <a:gd name="T52" fmla="*/ 76 w 101"/>
                <a:gd name="T53" fmla="*/ 73 h 109"/>
                <a:gd name="T54" fmla="*/ 51 w 101"/>
                <a:gd name="T55" fmla="*/ 0 h 109"/>
                <a:gd name="T56" fmla="*/ 53 w 101"/>
                <a:gd name="T57" fmla="*/ 2 h 109"/>
                <a:gd name="T58" fmla="*/ 51 w 101"/>
                <a:gd name="T59" fmla="*/ 17 h 109"/>
                <a:gd name="T60" fmla="*/ 51 w 101"/>
                <a:gd name="T61" fmla="*/ 22 h 109"/>
                <a:gd name="T62" fmla="*/ 26 w 101"/>
                <a:gd name="T63" fmla="*/ 62 h 109"/>
                <a:gd name="T64" fmla="*/ 35 w 101"/>
                <a:gd name="T65" fmla="*/ 95 h 109"/>
                <a:gd name="T66" fmla="*/ 51 w 101"/>
                <a:gd name="T67" fmla="*/ 109 h 109"/>
                <a:gd name="T68" fmla="*/ 41 w 101"/>
                <a:gd name="T69" fmla="*/ 84 h 109"/>
                <a:gd name="T70" fmla="*/ 40 w 101"/>
                <a:gd name="T71" fmla="*/ 69 h 109"/>
                <a:gd name="T72" fmla="*/ 35 w 101"/>
                <a:gd name="T73" fmla="*/ 35 h 109"/>
                <a:gd name="T74" fmla="*/ 51 w 101"/>
                <a:gd name="T75" fmla="*/ 22 h 109"/>
                <a:gd name="T76" fmla="*/ 51 w 101"/>
                <a:gd name="T77" fmla="*/ 17 h 109"/>
                <a:gd name="T78" fmla="*/ 48 w 101"/>
                <a:gd name="T79" fmla="*/ 2 h 109"/>
                <a:gd name="T80" fmla="*/ 26 w 101"/>
                <a:gd name="T81" fmla="*/ 79 h 109"/>
                <a:gd name="T82" fmla="*/ 28 w 101"/>
                <a:gd name="T83" fmla="*/ 73 h 109"/>
                <a:gd name="T84" fmla="*/ 26 w 101"/>
                <a:gd name="T85" fmla="*/ 79 h 109"/>
                <a:gd name="T86" fmla="*/ 26 w 101"/>
                <a:gd name="T87" fmla="*/ 21 h 109"/>
                <a:gd name="T88" fmla="*/ 28 w 101"/>
                <a:gd name="T89" fmla="*/ 27 h 109"/>
                <a:gd name="T90" fmla="*/ 26 w 101"/>
                <a:gd name="T91" fmla="*/ 38 h 109"/>
                <a:gd name="T92" fmla="*/ 26 w 101"/>
                <a:gd name="T93" fmla="*/ 62 h 109"/>
                <a:gd name="T94" fmla="*/ 26 w 101"/>
                <a:gd name="T95" fmla="*/ 21 h 109"/>
                <a:gd name="T96" fmla="*/ 24 w 101"/>
                <a:gd name="T97" fmla="*/ 27 h 109"/>
                <a:gd name="T98" fmla="*/ 15 w 101"/>
                <a:gd name="T99" fmla="*/ 18 h 109"/>
                <a:gd name="T100" fmla="*/ 19 w 101"/>
                <a:gd name="T101" fmla="*/ 15 h 109"/>
                <a:gd name="T102" fmla="*/ 26 w 101"/>
                <a:gd name="T103" fmla="*/ 73 h 109"/>
                <a:gd name="T104" fmla="*/ 19 w 101"/>
                <a:gd name="T105" fmla="*/ 86 h 109"/>
                <a:gd name="T106" fmla="*/ 15 w 101"/>
                <a:gd name="T107" fmla="*/ 82 h 109"/>
                <a:gd name="T108" fmla="*/ 24 w 101"/>
                <a:gd name="T109" fmla="*/ 73 h 109"/>
                <a:gd name="T110" fmla="*/ 18 w 101"/>
                <a:gd name="T111" fmla="*/ 50 h 109"/>
                <a:gd name="T112" fmla="*/ 15 w 101"/>
                <a:gd name="T113" fmla="*/ 48 h 109"/>
                <a:gd name="T114" fmla="*/ 0 w 101"/>
                <a:gd name="T115" fmla="*/ 50 h 109"/>
                <a:gd name="T116" fmla="*/ 15 w 101"/>
                <a:gd name="T117" fmla="*/ 53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01" h="109">
                  <a:moveTo>
                    <a:pt x="76" y="62"/>
                  </a:moveTo>
                  <a:cubicBezTo>
                    <a:pt x="78" y="58"/>
                    <a:pt x="78" y="54"/>
                    <a:pt x="78" y="50"/>
                  </a:cubicBezTo>
                  <a:cubicBezTo>
                    <a:pt x="78" y="46"/>
                    <a:pt x="78" y="42"/>
                    <a:pt x="76" y="38"/>
                  </a:cubicBezTo>
                  <a:cubicBezTo>
                    <a:pt x="76" y="62"/>
                    <a:pt x="76" y="62"/>
                    <a:pt x="76" y="62"/>
                  </a:cubicBezTo>
                  <a:close/>
                  <a:moveTo>
                    <a:pt x="76" y="79"/>
                  </a:moveTo>
                  <a:cubicBezTo>
                    <a:pt x="76" y="73"/>
                    <a:pt x="76" y="73"/>
                    <a:pt x="76" y="73"/>
                  </a:cubicBezTo>
                  <a:cubicBezTo>
                    <a:pt x="77" y="73"/>
                    <a:pt x="77" y="73"/>
                    <a:pt x="78" y="73"/>
                  </a:cubicBezTo>
                  <a:cubicBezTo>
                    <a:pt x="78" y="73"/>
                    <a:pt x="78" y="73"/>
                    <a:pt x="78" y="73"/>
                  </a:cubicBezTo>
                  <a:cubicBezTo>
                    <a:pt x="86" y="82"/>
                    <a:pt x="86" y="82"/>
                    <a:pt x="86" y="82"/>
                  </a:cubicBezTo>
                  <a:cubicBezTo>
                    <a:pt x="87" y="83"/>
                    <a:pt x="87" y="85"/>
                    <a:pt x="86" y="86"/>
                  </a:cubicBezTo>
                  <a:cubicBezTo>
                    <a:pt x="85" y="87"/>
                    <a:pt x="84" y="87"/>
                    <a:pt x="83" y="86"/>
                  </a:cubicBezTo>
                  <a:cubicBezTo>
                    <a:pt x="76" y="79"/>
                    <a:pt x="76" y="79"/>
                    <a:pt x="76" y="79"/>
                  </a:cubicBezTo>
                  <a:close/>
                  <a:moveTo>
                    <a:pt x="76" y="28"/>
                  </a:moveTo>
                  <a:cubicBezTo>
                    <a:pt x="76" y="22"/>
                    <a:pt x="76" y="22"/>
                    <a:pt x="76" y="22"/>
                  </a:cubicBezTo>
                  <a:cubicBezTo>
                    <a:pt x="83" y="15"/>
                    <a:pt x="83" y="15"/>
                    <a:pt x="83" y="15"/>
                  </a:cubicBezTo>
                  <a:cubicBezTo>
                    <a:pt x="84" y="14"/>
                    <a:pt x="85" y="14"/>
                    <a:pt x="86" y="15"/>
                  </a:cubicBezTo>
                  <a:cubicBezTo>
                    <a:pt x="87" y="16"/>
                    <a:pt x="87" y="17"/>
                    <a:pt x="86" y="18"/>
                  </a:cubicBezTo>
                  <a:cubicBezTo>
                    <a:pt x="78" y="27"/>
                    <a:pt x="78" y="27"/>
                    <a:pt x="78" y="27"/>
                  </a:cubicBezTo>
                  <a:cubicBezTo>
                    <a:pt x="78" y="27"/>
                    <a:pt x="78" y="27"/>
                    <a:pt x="78" y="27"/>
                  </a:cubicBezTo>
                  <a:cubicBezTo>
                    <a:pt x="77" y="28"/>
                    <a:pt x="77" y="28"/>
                    <a:pt x="76" y="28"/>
                  </a:cubicBezTo>
                  <a:close/>
                  <a:moveTo>
                    <a:pt x="99" y="48"/>
                  </a:moveTo>
                  <a:cubicBezTo>
                    <a:pt x="99" y="48"/>
                    <a:pt x="99" y="48"/>
                    <a:pt x="99" y="48"/>
                  </a:cubicBezTo>
                  <a:cubicBezTo>
                    <a:pt x="86" y="48"/>
                    <a:pt x="86" y="48"/>
                    <a:pt x="86" y="48"/>
                  </a:cubicBezTo>
                  <a:cubicBezTo>
                    <a:pt x="85" y="48"/>
                    <a:pt x="84" y="49"/>
                    <a:pt x="84" y="50"/>
                  </a:cubicBezTo>
                  <a:cubicBezTo>
                    <a:pt x="84" y="52"/>
                    <a:pt x="85" y="53"/>
                    <a:pt x="86" y="53"/>
                  </a:cubicBezTo>
                  <a:cubicBezTo>
                    <a:pt x="99" y="53"/>
                    <a:pt x="99" y="53"/>
                    <a:pt x="99" y="53"/>
                  </a:cubicBezTo>
                  <a:cubicBezTo>
                    <a:pt x="100" y="53"/>
                    <a:pt x="101" y="52"/>
                    <a:pt x="101" y="50"/>
                  </a:cubicBezTo>
                  <a:cubicBezTo>
                    <a:pt x="101" y="49"/>
                    <a:pt x="100" y="48"/>
                    <a:pt x="99" y="48"/>
                  </a:cubicBezTo>
                  <a:close/>
                  <a:moveTo>
                    <a:pt x="51" y="109"/>
                  </a:moveTo>
                  <a:cubicBezTo>
                    <a:pt x="53" y="109"/>
                    <a:pt x="53" y="109"/>
                    <a:pt x="53" y="109"/>
                  </a:cubicBezTo>
                  <a:cubicBezTo>
                    <a:pt x="60" y="109"/>
                    <a:pt x="66" y="103"/>
                    <a:pt x="66" y="95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70" y="70"/>
                    <a:pt x="74" y="67"/>
                    <a:pt x="76" y="62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71" y="29"/>
                    <a:pt x="62" y="22"/>
                    <a:pt x="51" y="22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7" y="28"/>
                    <a:pt x="62" y="31"/>
                    <a:pt x="66" y="35"/>
                  </a:cubicBezTo>
                  <a:cubicBezTo>
                    <a:pt x="70" y="39"/>
                    <a:pt x="73" y="44"/>
                    <a:pt x="73" y="50"/>
                  </a:cubicBezTo>
                  <a:cubicBezTo>
                    <a:pt x="73" y="58"/>
                    <a:pt x="68" y="65"/>
                    <a:pt x="62" y="69"/>
                  </a:cubicBezTo>
                  <a:cubicBezTo>
                    <a:pt x="62" y="69"/>
                    <a:pt x="62" y="69"/>
                    <a:pt x="62" y="69"/>
                  </a:cubicBezTo>
                  <a:cubicBezTo>
                    <a:pt x="61" y="70"/>
                    <a:pt x="61" y="71"/>
                    <a:pt x="61" y="72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51" y="84"/>
                    <a:pt x="51" y="84"/>
                    <a:pt x="51" y="84"/>
                  </a:cubicBezTo>
                  <a:cubicBezTo>
                    <a:pt x="51" y="109"/>
                    <a:pt x="51" y="109"/>
                    <a:pt x="51" y="109"/>
                  </a:cubicBezTo>
                  <a:close/>
                  <a:moveTo>
                    <a:pt x="76" y="22"/>
                  </a:moveTo>
                  <a:cubicBezTo>
                    <a:pt x="76" y="28"/>
                    <a:pt x="76" y="28"/>
                    <a:pt x="76" y="28"/>
                  </a:cubicBezTo>
                  <a:cubicBezTo>
                    <a:pt x="75" y="28"/>
                    <a:pt x="75" y="28"/>
                    <a:pt x="74" y="27"/>
                  </a:cubicBezTo>
                  <a:cubicBezTo>
                    <a:pt x="73" y="26"/>
                    <a:pt x="73" y="24"/>
                    <a:pt x="74" y="23"/>
                  </a:cubicBezTo>
                  <a:cubicBezTo>
                    <a:pt x="76" y="22"/>
                    <a:pt x="76" y="22"/>
                    <a:pt x="76" y="22"/>
                  </a:cubicBezTo>
                  <a:close/>
                  <a:moveTo>
                    <a:pt x="76" y="73"/>
                  </a:moveTo>
                  <a:cubicBezTo>
                    <a:pt x="76" y="79"/>
                    <a:pt x="76" y="79"/>
                    <a:pt x="76" y="79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3" y="76"/>
                    <a:pt x="73" y="74"/>
                    <a:pt x="74" y="73"/>
                  </a:cubicBezTo>
                  <a:cubicBezTo>
                    <a:pt x="75" y="73"/>
                    <a:pt x="75" y="73"/>
                    <a:pt x="76" y="73"/>
                  </a:cubicBezTo>
                  <a:close/>
                  <a:moveTo>
                    <a:pt x="51" y="17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2" y="0"/>
                    <a:pt x="53" y="1"/>
                    <a:pt x="53" y="2"/>
                  </a:cubicBezTo>
                  <a:cubicBezTo>
                    <a:pt x="53" y="15"/>
                    <a:pt x="53" y="15"/>
                    <a:pt x="53" y="15"/>
                  </a:cubicBezTo>
                  <a:cubicBezTo>
                    <a:pt x="53" y="16"/>
                    <a:pt x="52" y="17"/>
                    <a:pt x="51" y="17"/>
                  </a:cubicBezTo>
                  <a:cubicBezTo>
                    <a:pt x="51" y="17"/>
                    <a:pt x="51" y="17"/>
                    <a:pt x="51" y="17"/>
                  </a:cubicBezTo>
                  <a:close/>
                  <a:moveTo>
                    <a:pt x="51" y="22"/>
                  </a:moveTo>
                  <a:cubicBezTo>
                    <a:pt x="40" y="22"/>
                    <a:pt x="30" y="29"/>
                    <a:pt x="26" y="38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28" y="67"/>
                    <a:pt x="31" y="71"/>
                    <a:pt x="35" y="74"/>
                  </a:cubicBezTo>
                  <a:cubicBezTo>
                    <a:pt x="35" y="95"/>
                    <a:pt x="35" y="95"/>
                    <a:pt x="35" y="95"/>
                  </a:cubicBezTo>
                  <a:cubicBezTo>
                    <a:pt x="35" y="103"/>
                    <a:pt x="42" y="109"/>
                    <a:pt x="49" y="109"/>
                  </a:cubicBezTo>
                  <a:cubicBezTo>
                    <a:pt x="51" y="109"/>
                    <a:pt x="51" y="109"/>
                    <a:pt x="51" y="109"/>
                  </a:cubicBezTo>
                  <a:cubicBezTo>
                    <a:pt x="51" y="84"/>
                    <a:pt x="51" y="84"/>
                    <a:pt x="51" y="84"/>
                  </a:cubicBezTo>
                  <a:cubicBezTo>
                    <a:pt x="41" y="84"/>
                    <a:pt x="41" y="84"/>
                    <a:pt x="41" y="84"/>
                  </a:cubicBezTo>
                  <a:cubicBezTo>
                    <a:pt x="41" y="72"/>
                    <a:pt x="41" y="72"/>
                    <a:pt x="41" y="72"/>
                  </a:cubicBezTo>
                  <a:cubicBezTo>
                    <a:pt x="41" y="71"/>
                    <a:pt x="41" y="70"/>
                    <a:pt x="40" y="69"/>
                  </a:cubicBezTo>
                  <a:cubicBezTo>
                    <a:pt x="33" y="66"/>
                    <a:pt x="28" y="58"/>
                    <a:pt x="28" y="50"/>
                  </a:cubicBezTo>
                  <a:cubicBezTo>
                    <a:pt x="28" y="44"/>
                    <a:pt x="31" y="39"/>
                    <a:pt x="35" y="35"/>
                  </a:cubicBezTo>
                  <a:cubicBezTo>
                    <a:pt x="39" y="31"/>
                    <a:pt x="44" y="28"/>
                    <a:pt x="51" y="28"/>
                  </a:cubicBezTo>
                  <a:cubicBezTo>
                    <a:pt x="51" y="22"/>
                    <a:pt x="51" y="22"/>
                    <a:pt x="51" y="22"/>
                  </a:cubicBezTo>
                  <a:close/>
                  <a:moveTo>
                    <a:pt x="51" y="0"/>
                  </a:moveTo>
                  <a:cubicBezTo>
                    <a:pt x="51" y="17"/>
                    <a:pt x="51" y="17"/>
                    <a:pt x="51" y="17"/>
                  </a:cubicBezTo>
                  <a:cubicBezTo>
                    <a:pt x="49" y="17"/>
                    <a:pt x="48" y="16"/>
                    <a:pt x="48" y="15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8" y="1"/>
                    <a:pt x="49" y="0"/>
                    <a:pt x="51" y="0"/>
                  </a:cubicBezTo>
                  <a:close/>
                  <a:moveTo>
                    <a:pt x="26" y="79"/>
                  </a:moveTo>
                  <a:cubicBezTo>
                    <a:pt x="26" y="73"/>
                    <a:pt x="26" y="73"/>
                    <a:pt x="26" y="73"/>
                  </a:cubicBezTo>
                  <a:cubicBezTo>
                    <a:pt x="26" y="73"/>
                    <a:pt x="27" y="73"/>
                    <a:pt x="28" y="73"/>
                  </a:cubicBezTo>
                  <a:cubicBezTo>
                    <a:pt x="29" y="74"/>
                    <a:pt x="29" y="76"/>
                    <a:pt x="28" y="77"/>
                  </a:cubicBezTo>
                  <a:cubicBezTo>
                    <a:pt x="26" y="79"/>
                    <a:pt x="26" y="79"/>
                    <a:pt x="26" y="79"/>
                  </a:cubicBezTo>
                  <a:close/>
                  <a:moveTo>
                    <a:pt x="26" y="28"/>
                  </a:moveTo>
                  <a:cubicBezTo>
                    <a:pt x="26" y="21"/>
                    <a:pt x="26" y="21"/>
                    <a:pt x="26" y="21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9" y="24"/>
                    <a:pt x="29" y="26"/>
                    <a:pt x="28" y="27"/>
                  </a:cubicBezTo>
                  <a:cubicBezTo>
                    <a:pt x="27" y="28"/>
                    <a:pt x="26" y="28"/>
                    <a:pt x="26" y="28"/>
                  </a:cubicBezTo>
                  <a:close/>
                  <a:moveTo>
                    <a:pt x="26" y="38"/>
                  </a:moveTo>
                  <a:cubicBezTo>
                    <a:pt x="24" y="42"/>
                    <a:pt x="23" y="46"/>
                    <a:pt x="23" y="50"/>
                  </a:cubicBezTo>
                  <a:cubicBezTo>
                    <a:pt x="23" y="55"/>
                    <a:pt x="24" y="59"/>
                    <a:pt x="26" y="62"/>
                  </a:cubicBezTo>
                  <a:cubicBezTo>
                    <a:pt x="26" y="38"/>
                    <a:pt x="26" y="38"/>
                    <a:pt x="26" y="38"/>
                  </a:cubicBezTo>
                  <a:close/>
                  <a:moveTo>
                    <a:pt x="26" y="21"/>
                  </a:moveTo>
                  <a:cubicBezTo>
                    <a:pt x="26" y="28"/>
                    <a:pt x="26" y="28"/>
                    <a:pt x="26" y="28"/>
                  </a:cubicBezTo>
                  <a:cubicBezTo>
                    <a:pt x="25" y="28"/>
                    <a:pt x="24" y="27"/>
                    <a:pt x="24" y="2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4" y="17"/>
                    <a:pt x="14" y="16"/>
                    <a:pt x="15" y="15"/>
                  </a:cubicBezTo>
                  <a:cubicBezTo>
                    <a:pt x="16" y="14"/>
                    <a:pt x="18" y="14"/>
                    <a:pt x="19" y="15"/>
                  </a:cubicBezTo>
                  <a:cubicBezTo>
                    <a:pt x="26" y="21"/>
                    <a:pt x="26" y="21"/>
                    <a:pt x="26" y="21"/>
                  </a:cubicBezTo>
                  <a:close/>
                  <a:moveTo>
                    <a:pt x="26" y="73"/>
                  </a:moveTo>
                  <a:cubicBezTo>
                    <a:pt x="26" y="79"/>
                    <a:pt x="26" y="79"/>
                    <a:pt x="26" y="79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18" y="87"/>
                    <a:pt x="16" y="87"/>
                    <a:pt x="15" y="86"/>
                  </a:cubicBezTo>
                  <a:cubicBezTo>
                    <a:pt x="14" y="85"/>
                    <a:pt x="14" y="83"/>
                    <a:pt x="15" y="82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4" y="73"/>
                    <a:pt x="25" y="73"/>
                    <a:pt x="26" y="73"/>
                  </a:cubicBezTo>
                  <a:close/>
                  <a:moveTo>
                    <a:pt x="18" y="50"/>
                  </a:moveTo>
                  <a:cubicBezTo>
                    <a:pt x="18" y="50"/>
                    <a:pt x="18" y="50"/>
                    <a:pt x="18" y="50"/>
                  </a:cubicBezTo>
                  <a:cubicBezTo>
                    <a:pt x="18" y="49"/>
                    <a:pt x="17" y="48"/>
                    <a:pt x="15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2" y="48"/>
                    <a:pt x="0" y="49"/>
                    <a:pt x="0" y="50"/>
                  </a:cubicBezTo>
                  <a:cubicBezTo>
                    <a:pt x="0" y="52"/>
                    <a:pt x="2" y="53"/>
                    <a:pt x="3" y="53"/>
                  </a:cubicBezTo>
                  <a:cubicBezTo>
                    <a:pt x="15" y="53"/>
                    <a:pt x="15" y="53"/>
                    <a:pt x="15" y="53"/>
                  </a:cubicBezTo>
                  <a:cubicBezTo>
                    <a:pt x="17" y="53"/>
                    <a:pt x="18" y="52"/>
                    <a:pt x="18" y="50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</p:grpSp>
      <p:sp>
        <p:nvSpPr>
          <p:cNvPr id="107" name="TextBox 13"/>
          <p:cNvSpPr txBox="1"/>
          <p:nvPr/>
        </p:nvSpPr>
        <p:spPr>
          <a:xfrm>
            <a:off x="1763941" y="2622109"/>
            <a:ext cx="2333999" cy="4240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8" name="Content Placeholder 2"/>
          <p:cNvSpPr txBox="1"/>
          <p:nvPr/>
        </p:nvSpPr>
        <p:spPr>
          <a:xfrm>
            <a:off x="2273865" y="2104514"/>
            <a:ext cx="633600" cy="518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anose="020B0604020202020204" pitchFamily="34" charset="0"/>
              <a:buNone/>
            </a:pPr>
            <a:r>
              <a:rPr lang="en-US" sz="3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01</a:t>
            </a:r>
            <a:endParaRPr lang="en-US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09" name="TextBox 13"/>
          <p:cNvSpPr txBox="1"/>
          <p:nvPr/>
        </p:nvSpPr>
        <p:spPr>
          <a:xfrm>
            <a:off x="2708989" y="2326986"/>
            <a:ext cx="1400062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0" name="TextBox 13"/>
          <p:cNvSpPr txBox="1"/>
          <p:nvPr/>
        </p:nvSpPr>
        <p:spPr>
          <a:xfrm>
            <a:off x="8009982" y="2607778"/>
            <a:ext cx="2333999" cy="4240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1" name="Content Placeholder 2"/>
          <p:cNvSpPr txBox="1"/>
          <p:nvPr/>
        </p:nvSpPr>
        <p:spPr>
          <a:xfrm>
            <a:off x="7905152" y="2099737"/>
            <a:ext cx="633600" cy="518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3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0</a:t>
            </a:r>
            <a:r>
              <a:rPr lang="id-ID" sz="3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4</a:t>
            </a:r>
            <a:r>
              <a:rPr lang="en-US" sz="32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endParaRPr lang="en-US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12" name="TextBox 13"/>
          <p:cNvSpPr txBox="1"/>
          <p:nvPr/>
        </p:nvSpPr>
        <p:spPr>
          <a:xfrm>
            <a:off x="8471084" y="2322209"/>
            <a:ext cx="1400062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3" name="TextBox 13"/>
          <p:cNvSpPr txBox="1"/>
          <p:nvPr/>
        </p:nvSpPr>
        <p:spPr>
          <a:xfrm>
            <a:off x="8017224" y="3634839"/>
            <a:ext cx="2333999" cy="4240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4" name="Content Placeholder 2"/>
          <p:cNvSpPr txBox="1"/>
          <p:nvPr/>
        </p:nvSpPr>
        <p:spPr>
          <a:xfrm>
            <a:off x="7912394" y="3128489"/>
            <a:ext cx="633600" cy="518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3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0</a:t>
            </a:r>
            <a:r>
              <a:rPr lang="id-ID" sz="3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5</a:t>
            </a:r>
            <a:r>
              <a:rPr lang="en-US" sz="32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endParaRPr lang="en-US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15" name="TextBox 13"/>
          <p:cNvSpPr txBox="1"/>
          <p:nvPr/>
        </p:nvSpPr>
        <p:spPr>
          <a:xfrm>
            <a:off x="8478326" y="3348980"/>
            <a:ext cx="1400062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6" name="TextBox 13"/>
          <p:cNvSpPr txBox="1"/>
          <p:nvPr/>
        </p:nvSpPr>
        <p:spPr>
          <a:xfrm>
            <a:off x="1756699" y="3649170"/>
            <a:ext cx="2333999" cy="4240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7" name="Content Placeholder 2"/>
          <p:cNvSpPr txBox="1"/>
          <p:nvPr/>
        </p:nvSpPr>
        <p:spPr>
          <a:xfrm>
            <a:off x="2281108" y="3133266"/>
            <a:ext cx="633600" cy="518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zh-CN"/>
            </a:defPPr>
            <a:lvl1pPr indent="0" algn="r">
              <a:spcBef>
                <a:spcPct val="20000"/>
              </a:spcBef>
              <a:buFont typeface="Arial" panose="020B0604020202020204" pitchFamily="34" charset="0"/>
              <a:buNone/>
              <a:defRPr sz="3200">
                <a:solidFill>
                  <a:schemeClr val="accent2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200">
                <a:solidFill>
                  <a:schemeClr val="bg1">
                    <a:lumMod val="65000"/>
                  </a:schemeClr>
                </a:solidFill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100">
                <a:solidFill>
                  <a:schemeClr val="bg1">
                    <a:lumMod val="65000"/>
                  </a:schemeClr>
                </a:solidFill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050">
                <a:solidFill>
                  <a:schemeClr val="bg1">
                    <a:lumMod val="65000"/>
                  </a:schemeClr>
                </a:solidFill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050">
                <a:solidFill>
                  <a:schemeClr val="bg1">
                    <a:lumMod val="65000"/>
                  </a:schemeClr>
                </a:solidFill>
              </a:defRPr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en-US" dirty="0">
                <a:solidFill>
                  <a:schemeClr val="bg1"/>
                </a:solidFill>
              </a:rPr>
              <a:t>02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18" name="TextBox 13"/>
          <p:cNvSpPr txBox="1"/>
          <p:nvPr/>
        </p:nvSpPr>
        <p:spPr>
          <a:xfrm>
            <a:off x="2701747" y="3353757"/>
            <a:ext cx="1400062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9" name="TextBox 13"/>
          <p:cNvSpPr txBox="1"/>
          <p:nvPr/>
        </p:nvSpPr>
        <p:spPr>
          <a:xfrm>
            <a:off x="8023753" y="4644096"/>
            <a:ext cx="2333999" cy="4240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0" name="Content Placeholder 2"/>
          <p:cNvSpPr txBox="1">
            <a:spLocks noChangeAspect="1"/>
          </p:cNvSpPr>
          <p:nvPr/>
        </p:nvSpPr>
        <p:spPr>
          <a:xfrm>
            <a:off x="7915297" y="4155550"/>
            <a:ext cx="634201" cy="5185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3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0</a:t>
            </a:r>
            <a:r>
              <a:rPr lang="id-ID" sz="3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6</a:t>
            </a:r>
            <a:r>
              <a:rPr lang="en-US" sz="32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endParaRPr lang="en-US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21" name="TextBox 13"/>
          <p:cNvSpPr txBox="1"/>
          <p:nvPr/>
        </p:nvSpPr>
        <p:spPr>
          <a:xfrm>
            <a:off x="8484855" y="4367791"/>
            <a:ext cx="1400062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2" name="Content Placeholder 2"/>
          <p:cNvSpPr txBox="1">
            <a:spLocks noChangeAspect="1"/>
          </p:cNvSpPr>
          <p:nvPr/>
        </p:nvSpPr>
        <p:spPr>
          <a:xfrm>
            <a:off x="2287636" y="4160377"/>
            <a:ext cx="633600" cy="518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anose="020B0604020202020204" pitchFamily="34" charset="0"/>
              <a:buNone/>
            </a:pPr>
            <a:r>
              <a:rPr lang="en-US" sz="3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0</a:t>
            </a:r>
            <a:r>
              <a:rPr lang="id-ID" sz="3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3</a:t>
            </a:r>
            <a:r>
              <a:rPr lang="en-US" sz="32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endParaRPr lang="en-US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23" name="TextBox 13"/>
          <p:cNvSpPr txBox="1"/>
          <p:nvPr/>
        </p:nvSpPr>
        <p:spPr>
          <a:xfrm>
            <a:off x="1750171" y="4658378"/>
            <a:ext cx="2333999" cy="4240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4" name="TextBox 13"/>
          <p:cNvSpPr txBox="1"/>
          <p:nvPr/>
        </p:nvSpPr>
        <p:spPr>
          <a:xfrm>
            <a:off x="2695219" y="4372519"/>
            <a:ext cx="1400062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29661" y="142579"/>
            <a:ext cx="766020" cy="629582"/>
            <a:chOff x="3755490" y="2475060"/>
            <a:chExt cx="1565505" cy="1286667"/>
          </a:xfrm>
          <a:effectLst>
            <a:glow rad="25400">
              <a:srgbClr val="00B0F0">
                <a:alpha val="40000"/>
              </a:srgbClr>
            </a:glow>
          </a:effectLst>
        </p:grpSpPr>
        <p:pic>
          <p:nvPicPr>
            <p:cNvPr id="3" name="PA_图片 6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3755490" y="2475060"/>
              <a:ext cx="1296450" cy="1286667"/>
            </a:xfrm>
            <a:prstGeom prst="rect">
              <a:avLst/>
            </a:prstGeom>
          </p:spPr>
        </p:pic>
        <p:pic>
          <p:nvPicPr>
            <p:cNvPr id="4" name="PA_图片 6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2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4358641" y="2653535"/>
              <a:ext cx="962354" cy="955091"/>
            </a:xfrm>
            <a:prstGeom prst="rect">
              <a:avLst/>
            </a:prstGeom>
          </p:spPr>
        </p:pic>
      </p:grpSp>
      <p:sp>
        <p:nvSpPr>
          <p:cNvPr id="5" name="文本框 4"/>
          <p:cNvSpPr txBox="1"/>
          <p:nvPr/>
        </p:nvSpPr>
        <p:spPr>
          <a:xfrm>
            <a:off x="995681" y="257315"/>
            <a:ext cx="243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00B0F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点击此处添加标题</a:t>
            </a:r>
            <a:endParaRPr lang="zh-CN" altLang="en-US" sz="2000" dirty="0">
              <a:solidFill>
                <a:srgbClr val="00B0F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" name="Oval 4"/>
          <p:cNvSpPr/>
          <p:nvPr/>
        </p:nvSpPr>
        <p:spPr>
          <a:xfrm>
            <a:off x="2424820" y="2391356"/>
            <a:ext cx="1745623" cy="1745622"/>
          </a:xfrm>
          <a:prstGeom prst="ellipse">
            <a:avLst/>
          </a:prstGeom>
          <a:noFill/>
          <a:ln w="254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bg1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007111" y="3070487"/>
            <a:ext cx="581040" cy="387360"/>
            <a:chOff x="1142774" y="2555353"/>
            <a:chExt cx="357696" cy="238464"/>
          </a:xfrm>
          <a:solidFill>
            <a:schemeClr val="bg1">
              <a:lumMod val="50000"/>
            </a:schemeClr>
          </a:solidFill>
        </p:grpSpPr>
        <p:sp>
          <p:nvSpPr>
            <p:cNvPr id="8" name="Freeform 296"/>
            <p:cNvSpPr/>
            <p:nvPr/>
          </p:nvSpPr>
          <p:spPr bwMode="auto">
            <a:xfrm>
              <a:off x="1142774" y="2555353"/>
              <a:ext cx="85764" cy="238464"/>
            </a:xfrm>
            <a:custGeom>
              <a:avLst/>
              <a:gdLst>
                <a:gd name="T0" fmla="*/ 16 w 17"/>
                <a:gd name="T1" fmla="*/ 27 h 48"/>
                <a:gd name="T2" fmla="*/ 13 w 17"/>
                <a:gd name="T3" fmla="*/ 27 h 48"/>
                <a:gd name="T4" fmla="*/ 13 w 17"/>
                <a:gd name="T5" fmla="*/ 0 h 48"/>
                <a:gd name="T6" fmla="*/ 4 w 17"/>
                <a:gd name="T7" fmla="*/ 0 h 48"/>
                <a:gd name="T8" fmla="*/ 4 w 17"/>
                <a:gd name="T9" fmla="*/ 27 h 48"/>
                <a:gd name="T10" fmla="*/ 2 w 17"/>
                <a:gd name="T11" fmla="*/ 27 h 48"/>
                <a:gd name="T12" fmla="*/ 0 w 17"/>
                <a:gd name="T13" fmla="*/ 29 h 48"/>
                <a:gd name="T14" fmla="*/ 0 w 17"/>
                <a:gd name="T15" fmla="*/ 34 h 48"/>
                <a:gd name="T16" fmla="*/ 2 w 17"/>
                <a:gd name="T17" fmla="*/ 35 h 48"/>
                <a:gd name="T18" fmla="*/ 4 w 17"/>
                <a:gd name="T19" fmla="*/ 35 h 48"/>
                <a:gd name="T20" fmla="*/ 4 w 17"/>
                <a:gd name="T21" fmla="*/ 48 h 48"/>
                <a:gd name="T22" fmla="*/ 13 w 17"/>
                <a:gd name="T23" fmla="*/ 48 h 48"/>
                <a:gd name="T24" fmla="*/ 13 w 17"/>
                <a:gd name="T25" fmla="*/ 35 h 48"/>
                <a:gd name="T26" fmla="*/ 16 w 17"/>
                <a:gd name="T27" fmla="*/ 35 h 48"/>
                <a:gd name="T28" fmla="*/ 17 w 17"/>
                <a:gd name="T29" fmla="*/ 34 h 48"/>
                <a:gd name="T30" fmla="*/ 17 w 17"/>
                <a:gd name="T31" fmla="*/ 29 h 48"/>
                <a:gd name="T32" fmla="*/ 16 w 17"/>
                <a:gd name="T33" fmla="*/ 2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" h="48">
                  <a:moveTo>
                    <a:pt x="16" y="27"/>
                  </a:moveTo>
                  <a:cubicBezTo>
                    <a:pt x="13" y="27"/>
                    <a:pt x="13" y="27"/>
                    <a:pt x="13" y="27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8"/>
                    <a:pt x="0" y="29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1" y="35"/>
                    <a:pt x="2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7" y="35"/>
                    <a:pt x="17" y="35"/>
                    <a:pt x="17" y="34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8"/>
                    <a:pt x="17" y="27"/>
                    <a:pt x="16" y="27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" name="Freeform 297"/>
            <p:cNvSpPr/>
            <p:nvPr/>
          </p:nvSpPr>
          <p:spPr bwMode="auto">
            <a:xfrm>
              <a:off x="1236904" y="2555353"/>
              <a:ext cx="83672" cy="238464"/>
            </a:xfrm>
            <a:custGeom>
              <a:avLst/>
              <a:gdLst>
                <a:gd name="T0" fmla="*/ 15 w 17"/>
                <a:gd name="T1" fmla="*/ 12 h 48"/>
                <a:gd name="T2" fmla="*/ 12 w 17"/>
                <a:gd name="T3" fmla="*/ 12 h 48"/>
                <a:gd name="T4" fmla="*/ 12 w 17"/>
                <a:gd name="T5" fmla="*/ 0 h 48"/>
                <a:gd name="T6" fmla="*/ 4 w 17"/>
                <a:gd name="T7" fmla="*/ 0 h 48"/>
                <a:gd name="T8" fmla="*/ 4 w 17"/>
                <a:gd name="T9" fmla="*/ 12 h 48"/>
                <a:gd name="T10" fmla="*/ 1 w 17"/>
                <a:gd name="T11" fmla="*/ 12 h 48"/>
                <a:gd name="T12" fmla="*/ 0 w 17"/>
                <a:gd name="T13" fmla="*/ 13 h 48"/>
                <a:gd name="T14" fmla="*/ 0 w 17"/>
                <a:gd name="T15" fmla="*/ 18 h 48"/>
                <a:gd name="T16" fmla="*/ 1 w 17"/>
                <a:gd name="T17" fmla="*/ 20 h 48"/>
                <a:gd name="T18" fmla="*/ 4 w 17"/>
                <a:gd name="T19" fmla="*/ 20 h 48"/>
                <a:gd name="T20" fmla="*/ 4 w 17"/>
                <a:gd name="T21" fmla="*/ 48 h 48"/>
                <a:gd name="T22" fmla="*/ 12 w 17"/>
                <a:gd name="T23" fmla="*/ 48 h 48"/>
                <a:gd name="T24" fmla="*/ 12 w 17"/>
                <a:gd name="T25" fmla="*/ 20 h 48"/>
                <a:gd name="T26" fmla="*/ 15 w 17"/>
                <a:gd name="T27" fmla="*/ 20 h 48"/>
                <a:gd name="T28" fmla="*/ 17 w 17"/>
                <a:gd name="T29" fmla="*/ 18 h 48"/>
                <a:gd name="T30" fmla="*/ 17 w 17"/>
                <a:gd name="T31" fmla="*/ 13 h 48"/>
                <a:gd name="T32" fmla="*/ 15 w 17"/>
                <a:gd name="T33" fmla="*/ 1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" h="48">
                  <a:moveTo>
                    <a:pt x="15" y="12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2"/>
                    <a:pt x="0" y="12"/>
                    <a:pt x="0" y="13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9"/>
                    <a:pt x="0" y="20"/>
                    <a:pt x="1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6" y="20"/>
                    <a:pt x="17" y="19"/>
                    <a:pt x="17" y="18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2"/>
                    <a:pt x="16" y="12"/>
                    <a:pt x="15" y="12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0" name="Freeform 298"/>
            <p:cNvSpPr/>
            <p:nvPr/>
          </p:nvSpPr>
          <p:spPr bwMode="auto">
            <a:xfrm>
              <a:off x="1326851" y="2555353"/>
              <a:ext cx="83672" cy="238464"/>
            </a:xfrm>
            <a:custGeom>
              <a:avLst/>
              <a:gdLst>
                <a:gd name="T0" fmla="*/ 15 w 17"/>
                <a:gd name="T1" fmla="*/ 22 h 48"/>
                <a:gd name="T2" fmla="*/ 13 w 17"/>
                <a:gd name="T3" fmla="*/ 22 h 48"/>
                <a:gd name="T4" fmla="*/ 13 w 17"/>
                <a:gd name="T5" fmla="*/ 0 h 48"/>
                <a:gd name="T6" fmla="*/ 4 w 17"/>
                <a:gd name="T7" fmla="*/ 0 h 48"/>
                <a:gd name="T8" fmla="*/ 4 w 17"/>
                <a:gd name="T9" fmla="*/ 22 h 48"/>
                <a:gd name="T10" fmla="*/ 1 w 17"/>
                <a:gd name="T11" fmla="*/ 22 h 48"/>
                <a:gd name="T12" fmla="*/ 0 w 17"/>
                <a:gd name="T13" fmla="*/ 23 h 48"/>
                <a:gd name="T14" fmla="*/ 0 w 17"/>
                <a:gd name="T15" fmla="*/ 28 h 48"/>
                <a:gd name="T16" fmla="*/ 1 w 17"/>
                <a:gd name="T17" fmla="*/ 30 h 48"/>
                <a:gd name="T18" fmla="*/ 4 w 17"/>
                <a:gd name="T19" fmla="*/ 30 h 48"/>
                <a:gd name="T20" fmla="*/ 4 w 17"/>
                <a:gd name="T21" fmla="*/ 48 h 48"/>
                <a:gd name="T22" fmla="*/ 13 w 17"/>
                <a:gd name="T23" fmla="*/ 48 h 48"/>
                <a:gd name="T24" fmla="*/ 13 w 17"/>
                <a:gd name="T25" fmla="*/ 30 h 48"/>
                <a:gd name="T26" fmla="*/ 15 w 17"/>
                <a:gd name="T27" fmla="*/ 30 h 48"/>
                <a:gd name="T28" fmla="*/ 17 w 17"/>
                <a:gd name="T29" fmla="*/ 28 h 48"/>
                <a:gd name="T30" fmla="*/ 17 w 17"/>
                <a:gd name="T31" fmla="*/ 23 h 48"/>
                <a:gd name="T32" fmla="*/ 15 w 17"/>
                <a:gd name="T33" fmla="*/ 2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" h="48">
                  <a:moveTo>
                    <a:pt x="15" y="22"/>
                  </a:moveTo>
                  <a:cubicBezTo>
                    <a:pt x="13" y="22"/>
                    <a:pt x="13" y="22"/>
                    <a:pt x="13" y="22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0" y="22"/>
                    <a:pt x="0" y="23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9"/>
                    <a:pt x="1" y="30"/>
                    <a:pt x="1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6" y="30"/>
                    <a:pt x="17" y="29"/>
                    <a:pt x="17" y="28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2"/>
                    <a:pt x="16" y="22"/>
                    <a:pt x="15" y="22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1" name="Freeform 299"/>
            <p:cNvSpPr/>
            <p:nvPr/>
          </p:nvSpPr>
          <p:spPr bwMode="auto">
            <a:xfrm>
              <a:off x="1414706" y="2555353"/>
              <a:ext cx="85764" cy="238464"/>
            </a:xfrm>
            <a:custGeom>
              <a:avLst/>
              <a:gdLst>
                <a:gd name="T0" fmla="*/ 15 w 17"/>
                <a:gd name="T1" fmla="*/ 12 h 48"/>
                <a:gd name="T2" fmla="*/ 13 w 17"/>
                <a:gd name="T3" fmla="*/ 12 h 48"/>
                <a:gd name="T4" fmla="*/ 13 w 17"/>
                <a:gd name="T5" fmla="*/ 0 h 48"/>
                <a:gd name="T6" fmla="*/ 4 w 17"/>
                <a:gd name="T7" fmla="*/ 0 h 48"/>
                <a:gd name="T8" fmla="*/ 4 w 17"/>
                <a:gd name="T9" fmla="*/ 12 h 48"/>
                <a:gd name="T10" fmla="*/ 2 w 17"/>
                <a:gd name="T11" fmla="*/ 12 h 48"/>
                <a:gd name="T12" fmla="*/ 0 w 17"/>
                <a:gd name="T13" fmla="*/ 14 h 48"/>
                <a:gd name="T14" fmla="*/ 0 w 17"/>
                <a:gd name="T15" fmla="*/ 19 h 48"/>
                <a:gd name="T16" fmla="*/ 2 w 17"/>
                <a:gd name="T17" fmla="*/ 20 h 48"/>
                <a:gd name="T18" fmla="*/ 4 w 17"/>
                <a:gd name="T19" fmla="*/ 20 h 48"/>
                <a:gd name="T20" fmla="*/ 4 w 17"/>
                <a:gd name="T21" fmla="*/ 48 h 48"/>
                <a:gd name="T22" fmla="*/ 13 w 17"/>
                <a:gd name="T23" fmla="*/ 48 h 48"/>
                <a:gd name="T24" fmla="*/ 13 w 17"/>
                <a:gd name="T25" fmla="*/ 20 h 48"/>
                <a:gd name="T26" fmla="*/ 15 w 17"/>
                <a:gd name="T27" fmla="*/ 20 h 48"/>
                <a:gd name="T28" fmla="*/ 17 w 17"/>
                <a:gd name="T29" fmla="*/ 19 h 48"/>
                <a:gd name="T30" fmla="*/ 17 w 17"/>
                <a:gd name="T31" fmla="*/ 14 h 48"/>
                <a:gd name="T32" fmla="*/ 15 w 17"/>
                <a:gd name="T33" fmla="*/ 1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" h="48">
                  <a:moveTo>
                    <a:pt x="15" y="12"/>
                  </a:moveTo>
                  <a:cubicBezTo>
                    <a:pt x="13" y="12"/>
                    <a:pt x="13" y="12"/>
                    <a:pt x="13" y="12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0"/>
                    <a:pt x="1" y="20"/>
                    <a:pt x="2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6" y="20"/>
                    <a:pt x="17" y="20"/>
                    <a:pt x="17" y="19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3"/>
                    <a:pt x="16" y="12"/>
                    <a:pt x="15" y="12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12" name="TextBox 13"/>
          <p:cNvSpPr txBox="1"/>
          <p:nvPr/>
        </p:nvSpPr>
        <p:spPr>
          <a:xfrm>
            <a:off x="2241419" y="4704580"/>
            <a:ext cx="2112424" cy="4240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2840639" y="4339519"/>
            <a:ext cx="913984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Oval 17"/>
          <p:cNvSpPr/>
          <p:nvPr/>
        </p:nvSpPr>
        <p:spPr>
          <a:xfrm>
            <a:off x="5223188" y="2391356"/>
            <a:ext cx="1745623" cy="1745622"/>
          </a:xfrm>
          <a:prstGeom prst="ellipse">
            <a:avLst/>
          </a:prstGeom>
          <a:noFill/>
          <a:ln w="254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bg1"/>
              </a:solidFill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5898921" y="3022919"/>
            <a:ext cx="394156" cy="482496"/>
            <a:chOff x="1852735" y="2526068"/>
            <a:chExt cx="242647" cy="297033"/>
          </a:xfrm>
          <a:solidFill>
            <a:schemeClr val="bg1">
              <a:lumMod val="50000"/>
            </a:schemeClr>
          </a:solidFill>
        </p:grpSpPr>
        <p:sp>
          <p:nvSpPr>
            <p:cNvPr id="16" name="Freeform 294"/>
            <p:cNvSpPr/>
            <p:nvPr/>
          </p:nvSpPr>
          <p:spPr bwMode="auto">
            <a:xfrm>
              <a:off x="1852735" y="2580454"/>
              <a:ext cx="242647" cy="242647"/>
            </a:xfrm>
            <a:custGeom>
              <a:avLst/>
              <a:gdLst>
                <a:gd name="T0" fmla="*/ 30 w 49"/>
                <a:gd name="T1" fmla="*/ 0 h 49"/>
                <a:gd name="T2" fmla="*/ 30 w 49"/>
                <a:gd name="T3" fmla="*/ 7 h 49"/>
                <a:gd name="T4" fmla="*/ 42 w 49"/>
                <a:gd name="T5" fmla="*/ 24 h 49"/>
                <a:gd name="T6" fmla="*/ 24 w 49"/>
                <a:gd name="T7" fmla="*/ 42 h 49"/>
                <a:gd name="T8" fmla="*/ 6 w 49"/>
                <a:gd name="T9" fmla="*/ 24 h 49"/>
                <a:gd name="T10" fmla="*/ 19 w 49"/>
                <a:gd name="T11" fmla="*/ 7 h 49"/>
                <a:gd name="T12" fmla="*/ 19 w 49"/>
                <a:gd name="T13" fmla="*/ 0 h 49"/>
                <a:gd name="T14" fmla="*/ 0 w 49"/>
                <a:gd name="T15" fmla="*/ 24 h 49"/>
                <a:gd name="T16" fmla="*/ 24 w 49"/>
                <a:gd name="T17" fmla="*/ 49 h 49"/>
                <a:gd name="T18" fmla="*/ 49 w 49"/>
                <a:gd name="T19" fmla="*/ 24 h 49"/>
                <a:gd name="T20" fmla="*/ 30 w 49"/>
                <a:gd name="T2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" h="49">
                  <a:moveTo>
                    <a:pt x="30" y="0"/>
                  </a:moveTo>
                  <a:cubicBezTo>
                    <a:pt x="30" y="7"/>
                    <a:pt x="30" y="7"/>
                    <a:pt x="30" y="7"/>
                  </a:cubicBezTo>
                  <a:cubicBezTo>
                    <a:pt x="37" y="10"/>
                    <a:pt x="42" y="16"/>
                    <a:pt x="42" y="24"/>
                  </a:cubicBezTo>
                  <a:cubicBezTo>
                    <a:pt x="42" y="34"/>
                    <a:pt x="34" y="42"/>
                    <a:pt x="24" y="42"/>
                  </a:cubicBezTo>
                  <a:cubicBezTo>
                    <a:pt x="14" y="42"/>
                    <a:pt x="6" y="34"/>
                    <a:pt x="6" y="24"/>
                  </a:cubicBezTo>
                  <a:cubicBezTo>
                    <a:pt x="6" y="16"/>
                    <a:pt x="12" y="10"/>
                    <a:pt x="19" y="7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8" y="3"/>
                    <a:pt x="0" y="13"/>
                    <a:pt x="0" y="24"/>
                  </a:cubicBezTo>
                  <a:cubicBezTo>
                    <a:pt x="0" y="38"/>
                    <a:pt x="11" y="49"/>
                    <a:pt x="24" y="49"/>
                  </a:cubicBezTo>
                  <a:cubicBezTo>
                    <a:pt x="38" y="49"/>
                    <a:pt x="49" y="38"/>
                    <a:pt x="49" y="24"/>
                  </a:cubicBezTo>
                  <a:cubicBezTo>
                    <a:pt x="49" y="13"/>
                    <a:pt x="40" y="3"/>
                    <a:pt x="30" y="0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7" name="Freeform 295"/>
            <p:cNvSpPr/>
            <p:nvPr/>
          </p:nvSpPr>
          <p:spPr bwMode="auto">
            <a:xfrm>
              <a:off x="1951049" y="2526068"/>
              <a:ext cx="43928" cy="142241"/>
            </a:xfrm>
            <a:custGeom>
              <a:avLst/>
              <a:gdLst>
                <a:gd name="T0" fmla="*/ 7 w 9"/>
                <a:gd name="T1" fmla="*/ 0 h 29"/>
                <a:gd name="T2" fmla="*/ 2 w 9"/>
                <a:gd name="T3" fmla="*/ 0 h 29"/>
                <a:gd name="T4" fmla="*/ 0 w 9"/>
                <a:gd name="T5" fmla="*/ 2 h 29"/>
                <a:gd name="T6" fmla="*/ 0 w 9"/>
                <a:gd name="T7" fmla="*/ 11 h 29"/>
                <a:gd name="T8" fmla="*/ 0 w 9"/>
                <a:gd name="T9" fmla="*/ 17 h 29"/>
                <a:gd name="T10" fmla="*/ 0 w 9"/>
                <a:gd name="T11" fmla="*/ 26 h 29"/>
                <a:gd name="T12" fmla="*/ 2 w 9"/>
                <a:gd name="T13" fmla="*/ 29 h 29"/>
                <a:gd name="T14" fmla="*/ 7 w 9"/>
                <a:gd name="T15" fmla="*/ 29 h 29"/>
                <a:gd name="T16" fmla="*/ 9 w 9"/>
                <a:gd name="T17" fmla="*/ 26 h 29"/>
                <a:gd name="T18" fmla="*/ 9 w 9"/>
                <a:gd name="T19" fmla="*/ 17 h 29"/>
                <a:gd name="T20" fmla="*/ 9 w 9"/>
                <a:gd name="T21" fmla="*/ 11 h 29"/>
                <a:gd name="T22" fmla="*/ 9 w 9"/>
                <a:gd name="T23" fmla="*/ 2 h 29"/>
                <a:gd name="T24" fmla="*/ 7 w 9"/>
                <a:gd name="T2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29">
                  <a:moveTo>
                    <a:pt x="7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8"/>
                    <a:pt x="1" y="29"/>
                    <a:pt x="2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8" y="29"/>
                    <a:pt x="9" y="28"/>
                    <a:pt x="9" y="26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18" name="TextBox 13"/>
          <p:cNvSpPr txBox="1"/>
          <p:nvPr/>
        </p:nvSpPr>
        <p:spPr>
          <a:xfrm>
            <a:off x="5039787" y="4704580"/>
            <a:ext cx="2112424" cy="4240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13"/>
          <p:cNvSpPr txBox="1"/>
          <p:nvPr/>
        </p:nvSpPr>
        <p:spPr>
          <a:xfrm>
            <a:off x="5639007" y="4339519"/>
            <a:ext cx="913984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Oval 18"/>
          <p:cNvSpPr/>
          <p:nvPr/>
        </p:nvSpPr>
        <p:spPr>
          <a:xfrm>
            <a:off x="8021556" y="2391356"/>
            <a:ext cx="1745623" cy="1745622"/>
          </a:xfrm>
          <a:prstGeom prst="ellipse">
            <a:avLst/>
          </a:prstGeom>
          <a:noFill/>
          <a:ln w="254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bg1"/>
              </a:solidFill>
            </a:endParaRPr>
          </a:p>
        </p:txBody>
      </p:sp>
      <p:sp>
        <p:nvSpPr>
          <p:cNvPr id="21" name="Freeform 84"/>
          <p:cNvSpPr/>
          <p:nvPr/>
        </p:nvSpPr>
        <p:spPr bwMode="auto">
          <a:xfrm>
            <a:off x="8649720" y="2914184"/>
            <a:ext cx="489294" cy="699966"/>
          </a:xfrm>
          <a:custGeom>
            <a:avLst/>
            <a:gdLst>
              <a:gd name="T0" fmla="*/ 41 w 61"/>
              <a:gd name="T1" fmla="*/ 33 h 87"/>
              <a:gd name="T2" fmla="*/ 49 w 61"/>
              <a:gd name="T3" fmla="*/ 18 h 87"/>
              <a:gd name="T4" fmla="*/ 30 w 61"/>
              <a:gd name="T5" fmla="*/ 0 h 87"/>
              <a:gd name="T6" fmla="*/ 11 w 61"/>
              <a:gd name="T7" fmla="*/ 18 h 87"/>
              <a:gd name="T8" fmla="*/ 20 w 61"/>
              <a:gd name="T9" fmla="*/ 33 h 87"/>
              <a:gd name="T10" fmla="*/ 0 w 61"/>
              <a:gd name="T11" fmla="*/ 66 h 87"/>
              <a:gd name="T12" fmla="*/ 0 w 61"/>
              <a:gd name="T13" fmla="*/ 72 h 87"/>
              <a:gd name="T14" fmla="*/ 30 w 61"/>
              <a:gd name="T15" fmla="*/ 87 h 87"/>
              <a:gd name="T16" fmla="*/ 60 w 61"/>
              <a:gd name="T17" fmla="*/ 72 h 87"/>
              <a:gd name="T18" fmla="*/ 61 w 61"/>
              <a:gd name="T19" fmla="*/ 66 h 87"/>
              <a:gd name="T20" fmla="*/ 41 w 61"/>
              <a:gd name="T21" fmla="*/ 33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1" h="87">
                <a:moveTo>
                  <a:pt x="41" y="33"/>
                </a:moveTo>
                <a:cubicBezTo>
                  <a:pt x="46" y="30"/>
                  <a:pt x="49" y="24"/>
                  <a:pt x="49" y="18"/>
                </a:cubicBezTo>
                <a:cubicBezTo>
                  <a:pt x="49" y="8"/>
                  <a:pt x="41" y="0"/>
                  <a:pt x="30" y="0"/>
                </a:cubicBezTo>
                <a:cubicBezTo>
                  <a:pt x="20" y="0"/>
                  <a:pt x="11" y="8"/>
                  <a:pt x="11" y="18"/>
                </a:cubicBezTo>
                <a:cubicBezTo>
                  <a:pt x="11" y="24"/>
                  <a:pt x="15" y="30"/>
                  <a:pt x="20" y="33"/>
                </a:cubicBezTo>
                <a:cubicBezTo>
                  <a:pt x="8" y="38"/>
                  <a:pt x="0" y="50"/>
                  <a:pt x="0" y="66"/>
                </a:cubicBezTo>
                <a:cubicBezTo>
                  <a:pt x="0" y="68"/>
                  <a:pt x="0" y="70"/>
                  <a:pt x="0" y="72"/>
                </a:cubicBezTo>
                <a:cubicBezTo>
                  <a:pt x="8" y="82"/>
                  <a:pt x="18" y="87"/>
                  <a:pt x="30" y="87"/>
                </a:cubicBezTo>
                <a:cubicBezTo>
                  <a:pt x="42" y="87"/>
                  <a:pt x="53" y="82"/>
                  <a:pt x="60" y="72"/>
                </a:cubicBezTo>
                <a:cubicBezTo>
                  <a:pt x="61" y="70"/>
                  <a:pt x="61" y="68"/>
                  <a:pt x="61" y="66"/>
                </a:cubicBezTo>
                <a:cubicBezTo>
                  <a:pt x="61" y="50"/>
                  <a:pt x="53" y="38"/>
                  <a:pt x="41" y="3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/>
          <a:lstStyle/>
          <a:p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7838155" y="4704580"/>
            <a:ext cx="2112424" cy="4240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8437375" y="4339519"/>
            <a:ext cx="913984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29661" y="142579"/>
            <a:ext cx="766020" cy="629582"/>
            <a:chOff x="3755490" y="2475060"/>
            <a:chExt cx="1565505" cy="1286667"/>
          </a:xfrm>
          <a:effectLst>
            <a:glow rad="25400">
              <a:srgbClr val="00B0F0">
                <a:alpha val="40000"/>
              </a:srgbClr>
            </a:glow>
          </a:effectLst>
        </p:grpSpPr>
        <p:pic>
          <p:nvPicPr>
            <p:cNvPr id="3" name="PA_图片 6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3755490" y="2475060"/>
              <a:ext cx="1296450" cy="1286667"/>
            </a:xfrm>
            <a:prstGeom prst="rect">
              <a:avLst/>
            </a:prstGeom>
          </p:spPr>
        </p:pic>
        <p:pic>
          <p:nvPicPr>
            <p:cNvPr id="4" name="PA_图片 6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2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4358641" y="2653535"/>
              <a:ext cx="962354" cy="955091"/>
            </a:xfrm>
            <a:prstGeom prst="rect">
              <a:avLst/>
            </a:prstGeom>
          </p:spPr>
        </p:pic>
      </p:grpSp>
      <p:sp>
        <p:nvSpPr>
          <p:cNvPr id="5" name="文本框 4"/>
          <p:cNvSpPr txBox="1"/>
          <p:nvPr/>
        </p:nvSpPr>
        <p:spPr>
          <a:xfrm>
            <a:off x="995681" y="257315"/>
            <a:ext cx="243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00B0F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点击此处添加标题</a:t>
            </a:r>
            <a:endParaRPr lang="zh-CN" altLang="en-US" sz="2000" dirty="0">
              <a:solidFill>
                <a:srgbClr val="00B0F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" name="Shape 51802"/>
          <p:cNvSpPr/>
          <p:nvPr/>
        </p:nvSpPr>
        <p:spPr>
          <a:xfrm>
            <a:off x="6837582" y="4750791"/>
            <a:ext cx="1986379" cy="39559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>
            <a:lvl1pPr algn="l" defTabSz="584200">
              <a:lnSpc>
                <a:spcPct val="120000"/>
              </a:lnSpc>
              <a:spcBef>
                <a:spcPts val="1000"/>
              </a:spcBef>
              <a:defRPr sz="1600">
                <a:solidFill>
                  <a:srgbClr val="4D4D4D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7" name="Shape 51803"/>
          <p:cNvSpPr/>
          <p:nvPr/>
        </p:nvSpPr>
        <p:spPr>
          <a:xfrm>
            <a:off x="6837582" y="4508158"/>
            <a:ext cx="1986379" cy="201078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>
            <a:lvl1pPr algn="l">
              <a:lnSpc>
                <a:spcPct val="100000"/>
              </a:lnSpc>
              <a:defRPr sz="2500">
                <a:solidFill>
                  <a:srgbClr val="3483C9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Shape 51805"/>
          <p:cNvSpPr/>
          <p:nvPr/>
        </p:nvSpPr>
        <p:spPr>
          <a:xfrm>
            <a:off x="3368041" y="2391073"/>
            <a:ext cx="1986379" cy="39559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>
            <a:lvl1pPr algn="l" defTabSz="584200">
              <a:lnSpc>
                <a:spcPct val="120000"/>
              </a:lnSpc>
              <a:spcBef>
                <a:spcPts val="1000"/>
              </a:spcBef>
              <a:defRPr sz="1600">
                <a:solidFill>
                  <a:srgbClr val="4D4D4D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 algn="r"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9" name="Shape 51806"/>
          <p:cNvSpPr/>
          <p:nvPr/>
        </p:nvSpPr>
        <p:spPr>
          <a:xfrm>
            <a:off x="3368041" y="2148440"/>
            <a:ext cx="1986379" cy="201078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>
            <a:lvl1pPr algn="l">
              <a:lnSpc>
                <a:spcPct val="100000"/>
              </a:lnSpc>
              <a:defRPr sz="2500">
                <a:solidFill>
                  <a:srgbClr val="3483C9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 algn="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Shape 51809"/>
          <p:cNvSpPr/>
          <p:nvPr/>
        </p:nvSpPr>
        <p:spPr>
          <a:xfrm>
            <a:off x="5489970" y="1947697"/>
            <a:ext cx="1599222" cy="18711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557" h="21600" extrusionOk="0">
                <a:moveTo>
                  <a:pt x="9871" y="0"/>
                </a:moveTo>
                <a:cubicBezTo>
                  <a:pt x="7136" y="0"/>
                  <a:pt x="4400" y="936"/>
                  <a:pt x="2314" y="2810"/>
                </a:cubicBezTo>
                <a:cubicBezTo>
                  <a:pt x="1290" y="3729"/>
                  <a:pt x="521" y="4791"/>
                  <a:pt x="0" y="5923"/>
                </a:cubicBezTo>
                <a:lnTo>
                  <a:pt x="1957" y="6666"/>
                </a:lnTo>
                <a:cubicBezTo>
                  <a:pt x="2374" y="5755"/>
                  <a:pt x="2996" y="4903"/>
                  <a:pt x="3820" y="4162"/>
                </a:cubicBezTo>
                <a:cubicBezTo>
                  <a:pt x="5490" y="2662"/>
                  <a:pt x="7681" y="1913"/>
                  <a:pt x="9871" y="1913"/>
                </a:cubicBezTo>
                <a:cubicBezTo>
                  <a:pt x="12060" y="1913"/>
                  <a:pt x="14251" y="2662"/>
                  <a:pt x="15921" y="4162"/>
                </a:cubicBezTo>
                <a:cubicBezTo>
                  <a:pt x="19262" y="7163"/>
                  <a:pt x="19262" y="12026"/>
                  <a:pt x="15921" y="15027"/>
                </a:cubicBezTo>
                <a:cubicBezTo>
                  <a:pt x="14867" y="15973"/>
                  <a:pt x="13605" y="16618"/>
                  <a:pt x="12268" y="16967"/>
                </a:cubicBezTo>
                <a:lnTo>
                  <a:pt x="12522" y="14385"/>
                </a:lnTo>
                <a:lnTo>
                  <a:pt x="4134" y="17363"/>
                </a:lnTo>
                <a:lnTo>
                  <a:pt x="11817" y="21600"/>
                </a:lnTo>
                <a:lnTo>
                  <a:pt x="12074" y="18982"/>
                </a:lnTo>
                <a:cubicBezTo>
                  <a:pt x="14035" y="18613"/>
                  <a:pt x="15905" y="17749"/>
                  <a:pt x="17427" y="16382"/>
                </a:cubicBezTo>
                <a:cubicBezTo>
                  <a:pt x="21600" y="12635"/>
                  <a:pt x="21600" y="6557"/>
                  <a:pt x="17427" y="2810"/>
                </a:cubicBezTo>
                <a:cubicBezTo>
                  <a:pt x="15341" y="936"/>
                  <a:pt x="12605" y="0"/>
                  <a:pt x="9871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/>
          <a:lstStyle/>
          <a:p>
            <a:endParaRPr>
              <a:solidFill>
                <a:schemeClr val="bg1"/>
              </a:solidFill>
            </a:endParaRPr>
          </a:p>
        </p:txBody>
      </p:sp>
      <p:sp>
        <p:nvSpPr>
          <p:cNvPr id="11" name="Shape 51810"/>
          <p:cNvSpPr/>
          <p:nvPr/>
        </p:nvSpPr>
        <p:spPr>
          <a:xfrm rot="10800000">
            <a:off x="5102810" y="3502149"/>
            <a:ext cx="1599222" cy="18711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557" h="21600" extrusionOk="0">
                <a:moveTo>
                  <a:pt x="9871" y="0"/>
                </a:moveTo>
                <a:cubicBezTo>
                  <a:pt x="7136" y="0"/>
                  <a:pt x="4400" y="936"/>
                  <a:pt x="2314" y="2810"/>
                </a:cubicBezTo>
                <a:cubicBezTo>
                  <a:pt x="1290" y="3729"/>
                  <a:pt x="521" y="4791"/>
                  <a:pt x="0" y="5923"/>
                </a:cubicBezTo>
                <a:lnTo>
                  <a:pt x="1957" y="6666"/>
                </a:lnTo>
                <a:cubicBezTo>
                  <a:pt x="2374" y="5755"/>
                  <a:pt x="2996" y="4903"/>
                  <a:pt x="3820" y="4162"/>
                </a:cubicBezTo>
                <a:cubicBezTo>
                  <a:pt x="5490" y="2662"/>
                  <a:pt x="7681" y="1913"/>
                  <a:pt x="9871" y="1913"/>
                </a:cubicBezTo>
                <a:cubicBezTo>
                  <a:pt x="12060" y="1913"/>
                  <a:pt x="14251" y="2662"/>
                  <a:pt x="15921" y="4162"/>
                </a:cubicBezTo>
                <a:cubicBezTo>
                  <a:pt x="19262" y="7163"/>
                  <a:pt x="19262" y="12026"/>
                  <a:pt x="15921" y="15027"/>
                </a:cubicBezTo>
                <a:cubicBezTo>
                  <a:pt x="14867" y="15973"/>
                  <a:pt x="13605" y="16618"/>
                  <a:pt x="12268" y="16967"/>
                </a:cubicBezTo>
                <a:lnTo>
                  <a:pt x="12522" y="14385"/>
                </a:lnTo>
                <a:lnTo>
                  <a:pt x="4134" y="17363"/>
                </a:lnTo>
                <a:lnTo>
                  <a:pt x="11817" y="21600"/>
                </a:lnTo>
                <a:lnTo>
                  <a:pt x="12074" y="18982"/>
                </a:lnTo>
                <a:cubicBezTo>
                  <a:pt x="14035" y="18613"/>
                  <a:pt x="15905" y="17749"/>
                  <a:pt x="17427" y="16382"/>
                </a:cubicBezTo>
                <a:cubicBezTo>
                  <a:pt x="21600" y="12635"/>
                  <a:pt x="21600" y="6557"/>
                  <a:pt x="17427" y="2810"/>
                </a:cubicBezTo>
                <a:cubicBezTo>
                  <a:pt x="15341" y="936"/>
                  <a:pt x="12605" y="0"/>
                  <a:pt x="9871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/>
          <a:lstStyle/>
          <a:p>
            <a:endParaRPr>
              <a:solidFill>
                <a:schemeClr val="bg1"/>
              </a:solidFill>
            </a:endParaRPr>
          </a:p>
        </p:txBody>
      </p:sp>
      <p:sp>
        <p:nvSpPr>
          <p:cNvPr id="12" name="Shape 51812"/>
          <p:cNvSpPr/>
          <p:nvPr/>
        </p:nvSpPr>
        <p:spPr>
          <a:xfrm rot="10800000">
            <a:off x="5605895" y="4308787"/>
            <a:ext cx="654323" cy="654322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txBody>
          <a:bodyPr/>
          <a:lstStyle/>
          <a:p>
            <a:endParaRPr>
              <a:solidFill>
                <a:schemeClr val="bg1"/>
              </a:solidFill>
            </a:endParaRPr>
          </a:p>
        </p:txBody>
      </p:sp>
      <p:sp>
        <p:nvSpPr>
          <p:cNvPr id="13" name="Shape 51813"/>
          <p:cNvSpPr/>
          <p:nvPr/>
        </p:nvSpPr>
        <p:spPr>
          <a:xfrm>
            <a:off x="5827329" y="4505823"/>
            <a:ext cx="211455" cy="2602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31" y="0"/>
                </a:moveTo>
                <a:cubicBezTo>
                  <a:pt x="372" y="0"/>
                  <a:pt x="0" y="302"/>
                  <a:pt x="0" y="675"/>
                </a:cubicBezTo>
                <a:cubicBezTo>
                  <a:pt x="0" y="1048"/>
                  <a:pt x="372" y="1350"/>
                  <a:pt x="831" y="1350"/>
                </a:cubicBezTo>
                <a:lnTo>
                  <a:pt x="20769" y="1350"/>
                </a:lnTo>
                <a:cubicBezTo>
                  <a:pt x="21228" y="1350"/>
                  <a:pt x="21600" y="1048"/>
                  <a:pt x="21600" y="675"/>
                </a:cubicBezTo>
                <a:cubicBezTo>
                  <a:pt x="21600" y="302"/>
                  <a:pt x="21228" y="0"/>
                  <a:pt x="20769" y="0"/>
                </a:cubicBezTo>
                <a:lnTo>
                  <a:pt x="831" y="0"/>
                </a:lnTo>
                <a:close/>
                <a:moveTo>
                  <a:pt x="831" y="2025"/>
                </a:moveTo>
                <a:lnTo>
                  <a:pt x="831" y="15525"/>
                </a:lnTo>
                <a:cubicBezTo>
                  <a:pt x="831" y="15525"/>
                  <a:pt x="20769" y="15525"/>
                  <a:pt x="20769" y="15525"/>
                </a:cubicBezTo>
                <a:lnTo>
                  <a:pt x="20769" y="2025"/>
                </a:lnTo>
                <a:lnTo>
                  <a:pt x="831" y="2025"/>
                </a:lnTo>
                <a:close/>
                <a:moveTo>
                  <a:pt x="15785" y="4050"/>
                </a:moveTo>
                <a:lnTo>
                  <a:pt x="18277" y="4050"/>
                </a:lnTo>
                <a:cubicBezTo>
                  <a:pt x="18277" y="4050"/>
                  <a:pt x="18277" y="13500"/>
                  <a:pt x="18277" y="13500"/>
                </a:cubicBezTo>
                <a:lnTo>
                  <a:pt x="15785" y="13500"/>
                </a:lnTo>
                <a:lnTo>
                  <a:pt x="15785" y="4050"/>
                </a:lnTo>
                <a:close/>
                <a:moveTo>
                  <a:pt x="7477" y="6750"/>
                </a:moveTo>
                <a:lnTo>
                  <a:pt x="9969" y="6750"/>
                </a:lnTo>
                <a:cubicBezTo>
                  <a:pt x="9969" y="6750"/>
                  <a:pt x="9969" y="13500"/>
                  <a:pt x="9969" y="13500"/>
                </a:cubicBezTo>
                <a:lnTo>
                  <a:pt x="7477" y="13500"/>
                </a:lnTo>
                <a:lnTo>
                  <a:pt x="7477" y="6750"/>
                </a:lnTo>
                <a:close/>
                <a:moveTo>
                  <a:pt x="11631" y="8775"/>
                </a:moveTo>
                <a:lnTo>
                  <a:pt x="14123" y="8775"/>
                </a:lnTo>
                <a:cubicBezTo>
                  <a:pt x="14123" y="8775"/>
                  <a:pt x="14123" y="13500"/>
                  <a:pt x="14123" y="13500"/>
                </a:cubicBezTo>
                <a:lnTo>
                  <a:pt x="11631" y="13500"/>
                </a:lnTo>
                <a:lnTo>
                  <a:pt x="11631" y="8775"/>
                </a:lnTo>
                <a:close/>
                <a:moveTo>
                  <a:pt x="3323" y="10800"/>
                </a:moveTo>
                <a:lnTo>
                  <a:pt x="5815" y="10800"/>
                </a:lnTo>
                <a:cubicBezTo>
                  <a:pt x="5815" y="10800"/>
                  <a:pt x="5815" y="13500"/>
                  <a:pt x="5815" y="13500"/>
                </a:cubicBezTo>
                <a:lnTo>
                  <a:pt x="3323" y="13500"/>
                </a:lnTo>
                <a:lnTo>
                  <a:pt x="3323" y="10800"/>
                </a:lnTo>
                <a:close/>
                <a:moveTo>
                  <a:pt x="3323" y="16200"/>
                </a:moveTo>
                <a:lnTo>
                  <a:pt x="1662" y="21600"/>
                </a:lnTo>
                <a:lnTo>
                  <a:pt x="3323" y="21600"/>
                </a:lnTo>
                <a:lnTo>
                  <a:pt x="4985" y="16200"/>
                </a:lnTo>
                <a:cubicBezTo>
                  <a:pt x="4985" y="16200"/>
                  <a:pt x="3323" y="16200"/>
                  <a:pt x="3323" y="16200"/>
                </a:cubicBezTo>
                <a:close/>
                <a:moveTo>
                  <a:pt x="9969" y="16200"/>
                </a:moveTo>
                <a:lnTo>
                  <a:pt x="9969" y="21600"/>
                </a:lnTo>
                <a:lnTo>
                  <a:pt x="11615" y="21600"/>
                </a:lnTo>
                <a:cubicBezTo>
                  <a:pt x="11615" y="21600"/>
                  <a:pt x="11631" y="16200"/>
                  <a:pt x="11631" y="16200"/>
                </a:cubicBezTo>
                <a:lnTo>
                  <a:pt x="9969" y="16200"/>
                </a:lnTo>
                <a:close/>
                <a:moveTo>
                  <a:pt x="16615" y="16200"/>
                </a:moveTo>
                <a:lnTo>
                  <a:pt x="18277" y="21600"/>
                </a:lnTo>
                <a:lnTo>
                  <a:pt x="19938" y="21600"/>
                </a:lnTo>
                <a:cubicBezTo>
                  <a:pt x="19938" y="21600"/>
                  <a:pt x="18277" y="16200"/>
                  <a:pt x="18277" y="16200"/>
                </a:cubicBezTo>
                <a:lnTo>
                  <a:pt x="16615" y="16200"/>
                </a:ln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>
              <a:solidFill>
                <a:schemeClr val="bg1"/>
              </a:solidFill>
            </a:endParaRPr>
          </a:p>
        </p:txBody>
      </p:sp>
      <p:sp>
        <p:nvSpPr>
          <p:cNvPr id="14" name="Shape 51815"/>
          <p:cNvSpPr/>
          <p:nvPr/>
        </p:nvSpPr>
        <p:spPr>
          <a:xfrm>
            <a:off x="5931785" y="2357871"/>
            <a:ext cx="654323" cy="654322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txBody>
          <a:bodyPr/>
          <a:lstStyle/>
          <a:p>
            <a:endParaRPr>
              <a:solidFill>
                <a:schemeClr val="bg1"/>
              </a:solidFill>
            </a:endParaRPr>
          </a:p>
        </p:txBody>
      </p:sp>
      <p:sp>
        <p:nvSpPr>
          <p:cNvPr id="15" name="Shape 51816"/>
          <p:cNvSpPr/>
          <p:nvPr/>
        </p:nvSpPr>
        <p:spPr>
          <a:xfrm>
            <a:off x="6127958" y="2549581"/>
            <a:ext cx="261978" cy="2709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645" y="0"/>
                </a:moveTo>
                <a:cubicBezTo>
                  <a:pt x="2654" y="0"/>
                  <a:pt x="1839" y="771"/>
                  <a:pt x="1839" y="1729"/>
                </a:cubicBezTo>
                <a:cubicBezTo>
                  <a:pt x="1839" y="2688"/>
                  <a:pt x="2654" y="3475"/>
                  <a:pt x="3645" y="3475"/>
                </a:cubicBezTo>
                <a:cubicBezTo>
                  <a:pt x="4636" y="3475"/>
                  <a:pt x="5434" y="2688"/>
                  <a:pt x="5434" y="1729"/>
                </a:cubicBezTo>
                <a:cubicBezTo>
                  <a:pt x="5434" y="771"/>
                  <a:pt x="4636" y="0"/>
                  <a:pt x="3645" y="0"/>
                </a:cubicBezTo>
                <a:close/>
                <a:moveTo>
                  <a:pt x="17955" y="0"/>
                </a:moveTo>
                <a:cubicBezTo>
                  <a:pt x="16964" y="0"/>
                  <a:pt x="16166" y="771"/>
                  <a:pt x="16166" y="1729"/>
                </a:cubicBezTo>
                <a:cubicBezTo>
                  <a:pt x="16166" y="2688"/>
                  <a:pt x="16964" y="3475"/>
                  <a:pt x="17955" y="3475"/>
                </a:cubicBezTo>
                <a:cubicBezTo>
                  <a:pt x="18946" y="3475"/>
                  <a:pt x="19761" y="2688"/>
                  <a:pt x="19761" y="1729"/>
                </a:cubicBezTo>
                <a:cubicBezTo>
                  <a:pt x="19761" y="771"/>
                  <a:pt x="18946" y="0"/>
                  <a:pt x="17955" y="0"/>
                </a:cubicBezTo>
                <a:close/>
                <a:moveTo>
                  <a:pt x="10614" y="3703"/>
                </a:moveTo>
                <a:cubicBezTo>
                  <a:pt x="9623" y="3703"/>
                  <a:pt x="8809" y="4474"/>
                  <a:pt x="8809" y="5433"/>
                </a:cubicBezTo>
                <a:cubicBezTo>
                  <a:pt x="8809" y="6391"/>
                  <a:pt x="9623" y="7178"/>
                  <a:pt x="10614" y="7178"/>
                </a:cubicBezTo>
                <a:cubicBezTo>
                  <a:pt x="11605" y="7178"/>
                  <a:pt x="12403" y="6391"/>
                  <a:pt x="12403" y="5433"/>
                </a:cubicBezTo>
                <a:cubicBezTo>
                  <a:pt x="12403" y="4474"/>
                  <a:pt x="11605" y="3703"/>
                  <a:pt x="10614" y="3703"/>
                </a:cubicBezTo>
                <a:close/>
                <a:moveTo>
                  <a:pt x="1131" y="4356"/>
                </a:moveTo>
                <a:cubicBezTo>
                  <a:pt x="510" y="4356"/>
                  <a:pt x="0" y="4849"/>
                  <a:pt x="0" y="5449"/>
                </a:cubicBezTo>
                <a:lnTo>
                  <a:pt x="0" y="7586"/>
                </a:lnTo>
                <a:lnTo>
                  <a:pt x="0" y="9772"/>
                </a:lnTo>
                <a:cubicBezTo>
                  <a:pt x="0" y="10372"/>
                  <a:pt x="510" y="10865"/>
                  <a:pt x="1131" y="10865"/>
                </a:cubicBezTo>
                <a:cubicBezTo>
                  <a:pt x="1225" y="10865"/>
                  <a:pt x="1314" y="10837"/>
                  <a:pt x="1401" y="10816"/>
                </a:cubicBezTo>
                <a:lnTo>
                  <a:pt x="1401" y="16804"/>
                </a:lnTo>
                <a:cubicBezTo>
                  <a:pt x="1401" y="17404"/>
                  <a:pt x="1894" y="17897"/>
                  <a:pt x="2514" y="17897"/>
                </a:cubicBezTo>
                <a:cubicBezTo>
                  <a:pt x="3135" y="17897"/>
                  <a:pt x="3645" y="17403"/>
                  <a:pt x="3645" y="16804"/>
                </a:cubicBezTo>
                <a:cubicBezTo>
                  <a:pt x="3645" y="17403"/>
                  <a:pt x="4139" y="17897"/>
                  <a:pt x="4759" y="17897"/>
                </a:cubicBezTo>
                <a:cubicBezTo>
                  <a:pt x="5379" y="17897"/>
                  <a:pt x="5889" y="17403"/>
                  <a:pt x="5889" y="16804"/>
                </a:cubicBezTo>
                <a:cubicBezTo>
                  <a:pt x="5889" y="16804"/>
                  <a:pt x="5889" y="9103"/>
                  <a:pt x="5889" y="9103"/>
                </a:cubicBezTo>
                <a:cubicBezTo>
                  <a:pt x="5889" y="8235"/>
                  <a:pt x="6455" y="7496"/>
                  <a:pt x="7273" y="7178"/>
                </a:cubicBezTo>
                <a:lnTo>
                  <a:pt x="7273" y="5449"/>
                </a:lnTo>
                <a:cubicBezTo>
                  <a:pt x="7273" y="4849"/>
                  <a:pt x="6780" y="4356"/>
                  <a:pt x="6159" y="4356"/>
                </a:cubicBezTo>
                <a:cubicBezTo>
                  <a:pt x="6074" y="4356"/>
                  <a:pt x="5982" y="4356"/>
                  <a:pt x="5889" y="4356"/>
                </a:cubicBezTo>
                <a:lnTo>
                  <a:pt x="5029" y="4356"/>
                </a:lnTo>
                <a:lnTo>
                  <a:pt x="2244" y="4356"/>
                </a:lnTo>
                <a:lnTo>
                  <a:pt x="1164" y="4356"/>
                </a:lnTo>
                <a:cubicBezTo>
                  <a:pt x="1150" y="4356"/>
                  <a:pt x="1145" y="4356"/>
                  <a:pt x="1131" y="4356"/>
                </a:cubicBezTo>
                <a:close/>
                <a:moveTo>
                  <a:pt x="15441" y="4356"/>
                </a:moveTo>
                <a:cubicBezTo>
                  <a:pt x="14820" y="4356"/>
                  <a:pt x="14327" y="4849"/>
                  <a:pt x="14327" y="5449"/>
                </a:cubicBezTo>
                <a:lnTo>
                  <a:pt x="14327" y="7178"/>
                </a:lnTo>
                <a:cubicBezTo>
                  <a:pt x="15145" y="7496"/>
                  <a:pt x="15711" y="8235"/>
                  <a:pt x="15711" y="9103"/>
                </a:cubicBezTo>
                <a:lnTo>
                  <a:pt x="15711" y="16804"/>
                </a:lnTo>
                <a:cubicBezTo>
                  <a:pt x="15711" y="17404"/>
                  <a:pt x="16221" y="17897"/>
                  <a:pt x="16841" y="17897"/>
                </a:cubicBezTo>
                <a:cubicBezTo>
                  <a:pt x="17461" y="17897"/>
                  <a:pt x="17955" y="17403"/>
                  <a:pt x="17955" y="16804"/>
                </a:cubicBezTo>
                <a:cubicBezTo>
                  <a:pt x="17955" y="17403"/>
                  <a:pt x="18465" y="17897"/>
                  <a:pt x="19086" y="17897"/>
                </a:cubicBezTo>
                <a:cubicBezTo>
                  <a:pt x="19706" y="17897"/>
                  <a:pt x="20199" y="17403"/>
                  <a:pt x="20199" y="16804"/>
                </a:cubicBezTo>
                <a:lnTo>
                  <a:pt x="20199" y="10816"/>
                </a:lnTo>
                <a:cubicBezTo>
                  <a:pt x="20286" y="10837"/>
                  <a:pt x="20376" y="10865"/>
                  <a:pt x="20469" y="10865"/>
                </a:cubicBezTo>
                <a:cubicBezTo>
                  <a:pt x="21090" y="10865"/>
                  <a:pt x="21600" y="10372"/>
                  <a:pt x="21600" y="9772"/>
                </a:cubicBezTo>
                <a:lnTo>
                  <a:pt x="21600" y="7586"/>
                </a:lnTo>
                <a:cubicBezTo>
                  <a:pt x="21600" y="7586"/>
                  <a:pt x="21600" y="5449"/>
                  <a:pt x="21600" y="5449"/>
                </a:cubicBezTo>
                <a:cubicBezTo>
                  <a:pt x="21600" y="4849"/>
                  <a:pt x="21090" y="4356"/>
                  <a:pt x="20469" y="4356"/>
                </a:cubicBezTo>
                <a:cubicBezTo>
                  <a:pt x="20384" y="4356"/>
                  <a:pt x="20292" y="4356"/>
                  <a:pt x="20199" y="4356"/>
                </a:cubicBezTo>
                <a:lnTo>
                  <a:pt x="19356" y="4356"/>
                </a:lnTo>
                <a:lnTo>
                  <a:pt x="16571" y="4356"/>
                </a:lnTo>
                <a:lnTo>
                  <a:pt x="15491" y="4356"/>
                </a:lnTo>
                <a:cubicBezTo>
                  <a:pt x="15477" y="4356"/>
                  <a:pt x="15455" y="4356"/>
                  <a:pt x="15441" y="4356"/>
                </a:cubicBezTo>
                <a:close/>
                <a:moveTo>
                  <a:pt x="8083" y="8059"/>
                </a:moveTo>
                <a:cubicBezTo>
                  <a:pt x="7463" y="8059"/>
                  <a:pt x="6969" y="8552"/>
                  <a:pt x="6969" y="9152"/>
                </a:cubicBezTo>
                <a:lnTo>
                  <a:pt x="6969" y="11289"/>
                </a:lnTo>
                <a:lnTo>
                  <a:pt x="6969" y="13476"/>
                </a:lnTo>
                <a:cubicBezTo>
                  <a:pt x="6969" y="14075"/>
                  <a:pt x="7463" y="14569"/>
                  <a:pt x="8083" y="14569"/>
                </a:cubicBezTo>
                <a:cubicBezTo>
                  <a:pt x="8177" y="14569"/>
                  <a:pt x="8266" y="14557"/>
                  <a:pt x="8353" y="14536"/>
                </a:cubicBezTo>
                <a:lnTo>
                  <a:pt x="8353" y="20507"/>
                </a:lnTo>
                <a:cubicBezTo>
                  <a:pt x="8353" y="21107"/>
                  <a:pt x="8864" y="21600"/>
                  <a:pt x="9484" y="21600"/>
                </a:cubicBezTo>
                <a:cubicBezTo>
                  <a:pt x="10104" y="21600"/>
                  <a:pt x="10614" y="21106"/>
                  <a:pt x="10614" y="20507"/>
                </a:cubicBezTo>
                <a:cubicBezTo>
                  <a:pt x="10615" y="21107"/>
                  <a:pt x="11108" y="21600"/>
                  <a:pt x="11728" y="21600"/>
                </a:cubicBezTo>
                <a:cubicBezTo>
                  <a:pt x="12348" y="21600"/>
                  <a:pt x="12859" y="21106"/>
                  <a:pt x="12859" y="20507"/>
                </a:cubicBezTo>
                <a:lnTo>
                  <a:pt x="12859" y="14536"/>
                </a:lnTo>
                <a:cubicBezTo>
                  <a:pt x="12946" y="14557"/>
                  <a:pt x="13035" y="14569"/>
                  <a:pt x="13129" y="14569"/>
                </a:cubicBezTo>
                <a:cubicBezTo>
                  <a:pt x="13749" y="14569"/>
                  <a:pt x="14242" y="14075"/>
                  <a:pt x="14243" y="13476"/>
                </a:cubicBezTo>
                <a:lnTo>
                  <a:pt x="14243" y="11289"/>
                </a:lnTo>
                <a:cubicBezTo>
                  <a:pt x="14243" y="11289"/>
                  <a:pt x="14243" y="9152"/>
                  <a:pt x="14243" y="9152"/>
                </a:cubicBezTo>
                <a:cubicBezTo>
                  <a:pt x="14243" y="8552"/>
                  <a:pt x="13749" y="8059"/>
                  <a:pt x="13129" y="8059"/>
                </a:cubicBezTo>
                <a:cubicBezTo>
                  <a:pt x="13043" y="8059"/>
                  <a:pt x="12952" y="8059"/>
                  <a:pt x="12859" y="8059"/>
                </a:cubicBezTo>
                <a:lnTo>
                  <a:pt x="11998" y="8059"/>
                </a:lnTo>
                <a:lnTo>
                  <a:pt x="9214" y="8059"/>
                </a:lnTo>
                <a:lnTo>
                  <a:pt x="8134" y="8059"/>
                </a:lnTo>
                <a:cubicBezTo>
                  <a:pt x="8119" y="8059"/>
                  <a:pt x="8098" y="8059"/>
                  <a:pt x="8083" y="8059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endParaRPr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038842" y="2793066"/>
            <a:ext cx="41143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smtClean="0">
                <a:solidFill>
                  <a:srgbClr val="00B0F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Part 05  </a:t>
            </a:r>
            <a:endParaRPr lang="en-US" altLang="zh-CN" sz="4000">
              <a:solidFill>
                <a:srgbClr val="00B0F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38842" y="3664396"/>
            <a:ext cx="41143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>
                <a:solidFill>
                  <a:srgbClr val="00B0F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论文总结与致谢</a:t>
            </a:r>
            <a:endParaRPr lang="zh-CN" altLang="en-US" sz="4000">
              <a:solidFill>
                <a:srgbClr val="00B0F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5692140" y="3531432"/>
            <a:ext cx="807720" cy="0"/>
          </a:xfrm>
          <a:prstGeom prst="line">
            <a:avLst/>
          </a:prstGeom>
          <a:ln w="127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/>
          <p:cNvGrpSpPr/>
          <p:nvPr/>
        </p:nvGrpSpPr>
        <p:grpSpPr>
          <a:xfrm>
            <a:off x="2779820" y="3500952"/>
            <a:ext cx="1259022" cy="1034773"/>
            <a:chOff x="3755490" y="2475060"/>
            <a:chExt cx="1565505" cy="1286667"/>
          </a:xfrm>
        </p:grpSpPr>
        <p:pic>
          <p:nvPicPr>
            <p:cNvPr id="7" name="PA_图片 6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3755490" y="2475060"/>
              <a:ext cx="1296450" cy="1286667"/>
            </a:xfrm>
            <a:prstGeom prst="rect">
              <a:avLst/>
            </a:prstGeom>
          </p:spPr>
        </p:pic>
        <p:pic>
          <p:nvPicPr>
            <p:cNvPr id="11" name="PA_图片 6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4358641" y="2653535"/>
              <a:ext cx="962354" cy="955091"/>
            </a:xfrm>
            <a:prstGeom prst="rect">
              <a:avLst/>
            </a:prstGeom>
          </p:spPr>
        </p:pic>
      </p:grpSp>
      <p:grpSp>
        <p:nvGrpSpPr>
          <p:cNvPr id="14" name="组合 13"/>
          <p:cNvGrpSpPr/>
          <p:nvPr/>
        </p:nvGrpSpPr>
        <p:grpSpPr>
          <a:xfrm>
            <a:off x="8153159" y="3500953"/>
            <a:ext cx="1259021" cy="1034773"/>
            <a:chOff x="6871007" y="2475061"/>
            <a:chExt cx="1565504" cy="1286667"/>
          </a:xfrm>
        </p:grpSpPr>
        <p:pic>
          <p:nvPicPr>
            <p:cNvPr id="8" name="PA_图片 9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2"/>
            <a:stretch>
              <a:fillRect/>
            </a:stretch>
          </p:blipFill>
          <p:spPr>
            <a:xfrm flipH="1">
              <a:off x="7140061" y="2475061"/>
              <a:ext cx="1296450" cy="1286667"/>
            </a:xfrm>
            <a:prstGeom prst="rect">
              <a:avLst/>
            </a:prstGeom>
          </p:spPr>
        </p:pic>
        <p:pic>
          <p:nvPicPr>
            <p:cNvPr id="12" name="PA_图片 9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2"/>
            <a:stretch>
              <a:fillRect/>
            </a:stretch>
          </p:blipFill>
          <p:spPr>
            <a:xfrm flipH="1">
              <a:off x="6871007" y="2653536"/>
              <a:ext cx="962354" cy="955091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29661" y="142579"/>
            <a:ext cx="766020" cy="629582"/>
            <a:chOff x="3755490" y="2475060"/>
            <a:chExt cx="1565505" cy="1286667"/>
          </a:xfrm>
          <a:effectLst>
            <a:glow rad="25400">
              <a:srgbClr val="00B0F0">
                <a:alpha val="40000"/>
              </a:srgbClr>
            </a:glow>
          </a:effectLst>
        </p:grpSpPr>
        <p:pic>
          <p:nvPicPr>
            <p:cNvPr id="3" name="PA_图片 6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3755490" y="2475060"/>
              <a:ext cx="1296450" cy="1286667"/>
            </a:xfrm>
            <a:prstGeom prst="rect">
              <a:avLst/>
            </a:prstGeom>
          </p:spPr>
        </p:pic>
        <p:pic>
          <p:nvPicPr>
            <p:cNvPr id="4" name="PA_图片 6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2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4358641" y="2653535"/>
              <a:ext cx="962354" cy="955091"/>
            </a:xfrm>
            <a:prstGeom prst="rect">
              <a:avLst/>
            </a:prstGeom>
          </p:spPr>
        </p:pic>
      </p:grpSp>
      <p:sp>
        <p:nvSpPr>
          <p:cNvPr id="5" name="文本框 4"/>
          <p:cNvSpPr txBox="1"/>
          <p:nvPr/>
        </p:nvSpPr>
        <p:spPr>
          <a:xfrm>
            <a:off x="995681" y="257315"/>
            <a:ext cx="243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00B0F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点击此处添加标题</a:t>
            </a:r>
            <a:endParaRPr lang="zh-CN" altLang="en-US" sz="2000" dirty="0">
              <a:solidFill>
                <a:srgbClr val="00B0F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6" name="Group 9"/>
          <p:cNvGrpSpPr/>
          <p:nvPr/>
        </p:nvGrpSpPr>
        <p:grpSpPr>
          <a:xfrm>
            <a:off x="6025746" y="2517586"/>
            <a:ext cx="2109087" cy="2292423"/>
            <a:chOff x="4056931" y="1923464"/>
            <a:chExt cx="1674764" cy="1820346"/>
          </a:xfrm>
          <a:solidFill>
            <a:srgbClr val="00B0F0"/>
          </a:solidFill>
        </p:grpSpPr>
        <p:grpSp>
          <p:nvGrpSpPr>
            <p:cNvPr id="7" name="Group 57"/>
            <p:cNvGrpSpPr/>
            <p:nvPr/>
          </p:nvGrpSpPr>
          <p:grpSpPr>
            <a:xfrm>
              <a:off x="4056931" y="2117408"/>
              <a:ext cx="1674764" cy="1626402"/>
              <a:chOff x="6019675" y="2228402"/>
              <a:chExt cx="2233018" cy="2168536"/>
            </a:xfrm>
            <a:grpFill/>
          </p:grpSpPr>
          <p:sp>
            <p:nvSpPr>
              <p:cNvPr id="11" name="Pie 87"/>
              <p:cNvSpPr/>
              <p:nvPr/>
            </p:nvSpPr>
            <p:spPr>
              <a:xfrm rot="15028394">
                <a:off x="5870070" y="2378007"/>
                <a:ext cx="1239262" cy="940052"/>
              </a:xfrm>
              <a:custGeom>
                <a:avLst/>
                <a:gdLst>
                  <a:gd name="connsiteX0" fmla="*/ 1945514 w 1994475"/>
                  <a:gd name="connsiteY0" fmla="*/ 1222769 h 1867554"/>
                  <a:gd name="connsiteX1" fmla="*/ 1427055 w 1994475"/>
                  <a:gd name="connsiteY1" fmla="*/ 1776368 h 1867554"/>
                  <a:gd name="connsiteX2" fmla="*/ 691262 w 1994475"/>
                  <a:gd name="connsiteY2" fmla="*/ 1822514 h 1867554"/>
                  <a:gd name="connsiteX3" fmla="*/ 997238 w 1994475"/>
                  <a:gd name="connsiteY3" fmla="*/ 933777 h 1867554"/>
                  <a:gd name="connsiteX4" fmla="*/ 1945514 w 1994475"/>
                  <a:gd name="connsiteY4" fmla="*/ 1222769 h 1867554"/>
                  <a:gd name="connsiteX0-1" fmla="*/ 1247214 w 1247214"/>
                  <a:gd name="connsiteY0-2" fmla="*/ 288992 h 934535"/>
                  <a:gd name="connsiteX1-3" fmla="*/ 728755 w 1247214"/>
                  <a:gd name="connsiteY1-4" fmla="*/ 842591 h 934535"/>
                  <a:gd name="connsiteX2-5" fmla="*/ 0 w 1247214"/>
                  <a:gd name="connsiteY2-6" fmla="*/ 891071 h 934535"/>
                  <a:gd name="connsiteX3-7" fmla="*/ 298938 w 1247214"/>
                  <a:gd name="connsiteY3-8" fmla="*/ 0 h 934535"/>
                  <a:gd name="connsiteX4-9" fmla="*/ 1247214 w 1247214"/>
                  <a:gd name="connsiteY4-10" fmla="*/ 288992 h 934535"/>
                  <a:gd name="connsiteX0-11" fmla="*/ 1247214 w 1247214"/>
                  <a:gd name="connsiteY0-12" fmla="*/ 296029 h 941572"/>
                  <a:gd name="connsiteX1-13" fmla="*/ 728755 w 1247214"/>
                  <a:gd name="connsiteY1-14" fmla="*/ 849628 h 941572"/>
                  <a:gd name="connsiteX2-15" fmla="*/ 0 w 1247214"/>
                  <a:gd name="connsiteY2-16" fmla="*/ 898108 h 941572"/>
                  <a:gd name="connsiteX3-17" fmla="*/ 301271 w 1247214"/>
                  <a:gd name="connsiteY3-18" fmla="*/ 0 h 941572"/>
                  <a:gd name="connsiteX4-19" fmla="*/ 1247214 w 1247214"/>
                  <a:gd name="connsiteY4-20" fmla="*/ 296029 h 941572"/>
                  <a:gd name="connsiteX0-21" fmla="*/ 1247214 w 1247214"/>
                  <a:gd name="connsiteY0-22" fmla="*/ 306189 h 951732"/>
                  <a:gd name="connsiteX1-23" fmla="*/ 728755 w 1247214"/>
                  <a:gd name="connsiteY1-24" fmla="*/ 859788 h 951732"/>
                  <a:gd name="connsiteX2-25" fmla="*/ 0 w 1247214"/>
                  <a:gd name="connsiteY2-26" fmla="*/ 908268 h 951732"/>
                  <a:gd name="connsiteX3-27" fmla="*/ 302036 w 1247214"/>
                  <a:gd name="connsiteY3-28" fmla="*/ 0 h 951732"/>
                  <a:gd name="connsiteX4-29" fmla="*/ 1247214 w 1247214"/>
                  <a:gd name="connsiteY4-30" fmla="*/ 306189 h 951732"/>
                  <a:gd name="connsiteX0-31" fmla="*/ 1247214 w 1247214"/>
                  <a:gd name="connsiteY0-32" fmla="*/ 313226 h 958769"/>
                  <a:gd name="connsiteX1-33" fmla="*/ 728755 w 1247214"/>
                  <a:gd name="connsiteY1-34" fmla="*/ 866825 h 958769"/>
                  <a:gd name="connsiteX2-35" fmla="*/ 0 w 1247214"/>
                  <a:gd name="connsiteY2-36" fmla="*/ 915305 h 958769"/>
                  <a:gd name="connsiteX3-37" fmla="*/ 304370 w 1247214"/>
                  <a:gd name="connsiteY3-38" fmla="*/ 0 h 958769"/>
                  <a:gd name="connsiteX4-39" fmla="*/ 1247214 w 1247214"/>
                  <a:gd name="connsiteY4-40" fmla="*/ 313226 h 958769"/>
                  <a:gd name="connsiteX0-41" fmla="*/ 1247214 w 1247214"/>
                  <a:gd name="connsiteY0-42" fmla="*/ 294507 h 940050"/>
                  <a:gd name="connsiteX1-43" fmla="*/ 728755 w 1247214"/>
                  <a:gd name="connsiteY1-44" fmla="*/ 848106 h 940050"/>
                  <a:gd name="connsiteX2-45" fmla="*/ 0 w 1247214"/>
                  <a:gd name="connsiteY2-46" fmla="*/ 896586 h 940050"/>
                  <a:gd name="connsiteX3-47" fmla="*/ 332681 w 1247214"/>
                  <a:gd name="connsiteY3-48" fmla="*/ 0 h 940050"/>
                  <a:gd name="connsiteX4-49" fmla="*/ 1247214 w 1247214"/>
                  <a:gd name="connsiteY4-50" fmla="*/ 294507 h 94005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247214" h="940050">
                    <a:moveTo>
                      <a:pt x="1247214" y="294507"/>
                    </a:moveTo>
                    <a:cubicBezTo>
                      <a:pt x="1162668" y="537744"/>
                      <a:pt x="936624" y="747760"/>
                      <a:pt x="728755" y="848106"/>
                    </a:cubicBezTo>
                    <a:cubicBezTo>
                      <a:pt x="520886" y="948453"/>
                      <a:pt x="242552" y="969802"/>
                      <a:pt x="0" y="896586"/>
                    </a:cubicBezTo>
                    <a:lnTo>
                      <a:pt x="332681" y="0"/>
                    </a:lnTo>
                    <a:lnTo>
                      <a:pt x="1247214" y="29450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5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" name="Pie 87"/>
              <p:cNvSpPr/>
              <p:nvPr/>
            </p:nvSpPr>
            <p:spPr>
              <a:xfrm rot="4304382">
                <a:off x="6116537" y="3293945"/>
                <a:ext cx="1247215" cy="958771"/>
              </a:xfrm>
              <a:custGeom>
                <a:avLst/>
                <a:gdLst>
                  <a:gd name="connsiteX0" fmla="*/ 1945514 w 1994475"/>
                  <a:gd name="connsiteY0" fmla="*/ 1222769 h 1867554"/>
                  <a:gd name="connsiteX1" fmla="*/ 1427055 w 1994475"/>
                  <a:gd name="connsiteY1" fmla="*/ 1776368 h 1867554"/>
                  <a:gd name="connsiteX2" fmla="*/ 691262 w 1994475"/>
                  <a:gd name="connsiteY2" fmla="*/ 1822514 h 1867554"/>
                  <a:gd name="connsiteX3" fmla="*/ 997238 w 1994475"/>
                  <a:gd name="connsiteY3" fmla="*/ 933777 h 1867554"/>
                  <a:gd name="connsiteX4" fmla="*/ 1945514 w 1994475"/>
                  <a:gd name="connsiteY4" fmla="*/ 1222769 h 1867554"/>
                  <a:gd name="connsiteX0-1" fmla="*/ 1247214 w 1247214"/>
                  <a:gd name="connsiteY0-2" fmla="*/ 288992 h 934535"/>
                  <a:gd name="connsiteX1-3" fmla="*/ 728755 w 1247214"/>
                  <a:gd name="connsiteY1-4" fmla="*/ 842591 h 934535"/>
                  <a:gd name="connsiteX2-5" fmla="*/ 0 w 1247214"/>
                  <a:gd name="connsiteY2-6" fmla="*/ 891071 h 934535"/>
                  <a:gd name="connsiteX3-7" fmla="*/ 298938 w 1247214"/>
                  <a:gd name="connsiteY3-8" fmla="*/ 0 h 934535"/>
                  <a:gd name="connsiteX4-9" fmla="*/ 1247214 w 1247214"/>
                  <a:gd name="connsiteY4-10" fmla="*/ 288992 h 934535"/>
                  <a:gd name="connsiteX0-11" fmla="*/ 1247214 w 1247214"/>
                  <a:gd name="connsiteY0-12" fmla="*/ 296029 h 941572"/>
                  <a:gd name="connsiteX1-13" fmla="*/ 728755 w 1247214"/>
                  <a:gd name="connsiteY1-14" fmla="*/ 849628 h 941572"/>
                  <a:gd name="connsiteX2-15" fmla="*/ 0 w 1247214"/>
                  <a:gd name="connsiteY2-16" fmla="*/ 898108 h 941572"/>
                  <a:gd name="connsiteX3-17" fmla="*/ 301271 w 1247214"/>
                  <a:gd name="connsiteY3-18" fmla="*/ 0 h 941572"/>
                  <a:gd name="connsiteX4-19" fmla="*/ 1247214 w 1247214"/>
                  <a:gd name="connsiteY4-20" fmla="*/ 296029 h 941572"/>
                  <a:gd name="connsiteX0-21" fmla="*/ 1247214 w 1247214"/>
                  <a:gd name="connsiteY0-22" fmla="*/ 306189 h 951732"/>
                  <a:gd name="connsiteX1-23" fmla="*/ 728755 w 1247214"/>
                  <a:gd name="connsiteY1-24" fmla="*/ 859788 h 951732"/>
                  <a:gd name="connsiteX2-25" fmla="*/ 0 w 1247214"/>
                  <a:gd name="connsiteY2-26" fmla="*/ 908268 h 951732"/>
                  <a:gd name="connsiteX3-27" fmla="*/ 302036 w 1247214"/>
                  <a:gd name="connsiteY3-28" fmla="*/ 0 h 951732"/>
                  <a:gd name="connsiteX4-29" fmla="*/ 1247214 w 1247214"/>
                  <a:gd name="connsiteY4-30" fmla="*/ 306189 h 951732"/>
                  <a:gd name="connsiteX0-31" fmla="*/ 1247214 w 1247214"/>
                  <a:gd name="connsiteY0-32" fmla="*/ 313226 h 958769"/>
                  <a:gd name="connsiteX1-33" fmla="*/ 728755 w 1247214"/>
                  <a:gd name="connsiteY1-34" fmla="*/ 866825 h 958769"/>
                  <a:gd name="connsiteX2-35" fmla="*/ 0 w 1247214"/>
                  <a:gd name="connsiteY2-36" fmla="*/ 915305 h 958769"/>
                  <a:gd name="connsiteX3-37" fmla="*/ 304370 w 1247214"/>
                  <a:gd name="connsiteY3-38" fmla="*/ 0 h 958769"/>
                  <a:gd name="connsiteX4-39" fmla="*/ 1247214 w 1247214"/>
                  <a:gd name="connsiteY4-40" fmla="*/ 313226 h 95876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247214" h="958769">
                    <a:moveTo>
                      <a:pt x="1247214" y="313226"/>
                    </a:moveTo>
                    <a:cubicBezTo>
                      <a:pt x="1162668" y="556463"/>
                      <a:pt x="936624" y="766479"/>
                      <a:pt x="728755" y="866825"/>
                    </a:cubicBezTo>
                    <a:cubicBezTo>
                      <a:pt x="520886" y="967172"/>
                      <a:pt x="242552" y="988521"/>
                      <a:pt x="0" y="915305"/>
                    </a:cubicBezTo>
                    <a:lnTo>
                      <a:pt x="304370" y="0"/>
                    </a:lnTo>
                    <a:lnTo>
                      <a:pt x="1247214" y="31322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5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Pie 87"/>
              <p:cNvSpPr/>
              <p:nvPr/>
            </p:nvSpPr>
            <p:spPr>
              <a:xfrm rot="9623180" flipH="1" flipV="1">
                <a:off x="6940465" y="3201883"/>
                <a:ext cx="1251052" cy="994445"/>
              </a:xfrm>
              <a:custGeom>
                <a:avLst/>
                <a:gdLst>
                  <a:gd name="connsiteX0" fmla="*/ 1945514 w 1994475"/>
                  <a:gd name="connsiteY0" fmla="*/ 1222769 h 1867554"/>
                  <a:gd name="connsiteX1" fmla="*/ 1427055 w 1994475"/>
                  <a:gd name="connsiteY1" fmla="*/ 1776368 h 1867554"/>
                  <a:gd name="connsiteX2" fmla="*/ 691262 w 1994475"/>
                  <a:gd name="connsiteY2" fmla="*/ 1822514 h 1867554"/>
                  <a:gd name="connsiteX3" fmla="*/ 997238 w 1994475"/>
                  <a:gd name="connsiteY3" fmla="*/ 933777 h 1867554"/>
                  <a:gd name="connsiteX4" fmla="*/ 1945514 w 1994475"/>
                  <a:gd name="connsiteY4" fmla="*/ 1222769 h 1867554"/>
                  <a:gd name="connsiteX0-1" fmla="*/ 1247214 w 1247214"/>
                  <a:gd name="connsiteY0-2" fmla="*/ 288992 h 934535"/>
                  <a:gd name="connsiteX1-3" fmla="*/ 728755 w 1247214"/>
                  <a:gd name="connsiteY1-4" fmla="*/ 842591 h 934535"/>
                  <a:gd name="connsiteX2-5" fmla="*/ 0 w 1247214"/>
                  <a:gd name="connsiteY2-6" fmla="*/ 891071 h 934535"/>
                  <a:gd name="connsiteX3-7" fmla="*/ 298938 w 1247214"/>
                  <a:gd name="connsiteY3-8" fmla="*/ 0 h 934535"/>
                  <a:gd name="connsiteX4-9" fmla="*/ 1247214 w 1247214"/>
                  <a:gd name="connsiteY4-10" fmla="*/ 288992 h 934535"/>
                  <a:gd name="connsiteX0-11" fmla="*/ 1247214 w 1247214"/>
                  <a:gd name="connsiteY0-12" fmla="*/ 296029 h 941572"/>
                  <a:gd name="connsiteX1-13" fmla="*/ 728755 w 1247214"/>
                  <a:gd name="connsiteY1-14" fmla="*/ 849628 h 941572"/>
                  <a:gd name="connsiteX2-15" fmla="*/ 0 w 1247214"/>
                  <a:gd name="connsiteY2-16" fmla="*/ 898108 h 941572"/>
                  <a:gd name="connsiteX3-17" fmla="*/ 301271 w 1247214"/>
                  <a:gd name="connsiteY3-18" fmla="*/ 0 h 941572"/>
                  <a:gd name="connsiteX4-19" fmla="*/ 1247214 w 1247214"/>
                  <a:gd name="connsiteY4-20" fmla="*/ 296029 h 941572"/>
                  <a:gd name="connsiteX0-21" fmla="*/ 1247214 w 1247214"/>
                  <a:gd name="connsiteY0-22" fmla="*/ 306189 h 951732"/>
                  <a:gd name="connsiteX1-23" fmla="*/ 728755 w 1247214"/>
                  <a:gd name="connsiteY1-24" fmla="*/ 859788 h 951732"/>
                  <a:gd name="connsiteX2-25" fmla="*/ 0 w 1247214"/>
                  <a:gd name="connsiteY2-26" fmla="*/ 908268 h 951732"/>
                  <a:gd name="connsiteX3-27" fmla="*/ 302036 w 1247214"/>
                  <a:gd name="connsiteY3-28" fmla="*/ 0 h 951732"/>
                  <a:gd name="connsiteX4-29" fmla="*/ 1247214 w 1247214"/>
                  <a:gd name="connsiteY4-30" fmla="*/ 306189 h 951732"/>
                  <a:gd name="connsiteX0-31" fmla="*/ 1247214 w 1247214"/>
                  <a:gd name="connsiteY0-32" fmla="*/ 313226 h 958769"/>
                  <a:gd name="connsiteX1-33" fmla="*/ 728755 w 1247214"/>
                  <a:gd name="connsiteY1-34" fmla="*/ 866825 h 958769"/>
                  <a:gd name="connsiteX2-35" fmla="*/ 0 w 1247214"/>
                  <a:gd name="connsiteY2-36" fmla="*/ 915305 h 958769"/>
                  <a:gd name="connsiteX3-37" fmla="*/ 304370 w 1247214"/>
                  <a:gd name="connsiteY3-38" fmla="*/ 0 h 958769"/>
                  <a:gd name="connsiteX4-39" fmla="*/ 1247214 w 1247214"/>
                  <a:gd name="connsiteY4-40" fmla="*/ 313226 h 958769"/>
                  <a:gd name="connsiteX0-41" fmla="*/ 1247462 w 1247462"/>
                  <a:gd name="connsiteY0-42" fmla="*/ 305534 h 959140"/>
                  <a:gd name="connsiteX1-43" fmla="*/ 728755 w 1247462"/>
                  <a:gd name="connsiteY1-44" fmla="*/ 866825 h 959140"/>
                  <a:gd name="connsiteX2-45" fmla="*/ 0 w 1247462"/>
                  <a:gd name="connsiteY2-46" fmla="*/ 915305 h 959140"/>
                  <a:gd name="connsiteX3-47" fmla="*/ 304370 w 1247462"/>
                  <a:gd name="connsiteY3-48" fmla="*/ 0 h 959140"/>
                  <a:gd name="connsiteX4-49" fmla="*/ 1247462 w 1247462"/>
                  <a:gd name="connsiteY4-50" fmla="*/ 305534 h 959140"/>
                  <a:gd name="connsiteX0-51" fmla="*/ 1294962 w 1294962"/>
                  <a:gd name="connsiteY0-52" fmla="*/ 305534 h 952059"/>
                  <a:gd name="connsiteX1-53" fmla="*/ 776255 w 1294962"/>
                  <a:gd name="connsiteY1-54" fmla="*/ 866825 h 952059"/>
                  <a:gd name="connsiteX2-55" fmla="*/ 0 w 1294962"/>
                  <a:gd name="connsiteY2-56" fmla="*/ 904829 h 952059"/>
                  <a:gd name="connsiteX3-57" fmla="*/ 351870 w 1294962"/>
                  <a:gd name="connsiteY3-58" fmla="*/ 0 h 952059"/>
                  <a:gd name="connsiteX4-59" fmla="*/ 1294962 w 1294962"/>
                  <a:gd name="connsiteY4-60" fmla="*/ 305534 h 95205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294962" h="952059">
                    <a:moveTo>
                      <a:pt x="1294962" y="305534"/>
                    </a:moveTo>
                    <a:cubicBezTo>
                      <a:pt x="1210416" y="548771"/>
                      <a:pt x="992082" y="766942"/>
                      <a:pt x="776255" y="866825"/>
                    </a:cubicBezTo>
                    <a:cubicBezTo>
                      <a:pt x="560428" y="966708"/>
                      <a:pt x="242552" y="978045"/>
                      <a:pt x="0" y="904829"/>
                    </a:cubicBezTo>
                    <a:lnTo>
                      <a:pt x="351870" y="0"/>
                    </a:lnTo>
                    <a:lnTo>
                      <a:pt x="1294962" y="30553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5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Pie 87"/>
              <p:cNvSpPr/>
              <p:nvPr/>
            </p:nvSpPr>
            <p:spPr>
              <a:xfrm rot="9654881">
                <a:off x="7043087" y="2458879"/>
                <a:ext cx="1209606" cy="958771"/>
              </a:xfrm>
              <a:custGeom>
                <a:avLst/>
                <a:gdLst>
                  <a:gd name="connsiteX0" fmla="*/ 1945514 w 1994475"/>
                  <a:gd name="connsiteY0" fmla="*/ 1222769 h 1867554"/>
                  <a:gd name="connsiteX1" fmla="*/ 1427055 w 1994475"/>
                  <a:gd name="connsiteY1" fmla="*/ 1776368 h 1867554"/>
                  <a:gd name="connsiteX2" fmla="*/ 691262 w 1994475"/>
                  <a:gd name="connsiteY2" fmla="*/ 1822514 h 1867554"/>
                  <a:gd name="connsiteX3" fmla="*/ 997238 w 1994475"/>
                  <a:gd name="connsiteY3" fmla="*/ 933777 h 1867554"/>
                  <a:gd name="connsiteX4" fmla="*/ 1945514 w 1994475"/>
                  <a:gd name="connsiteY4" fmla="*/ 1222769 h 1867554"/>
                  <a:gd name="connsiteX0-1" fmla="*/ 1247214 w 1247214"/>
                  <a:gd name="connsiteY0-2" fmla="*/ 288992 h 934535"/>
                  <a:gd name="connsiteX1-3" fmla="*/ 728755 w 1247214"/>
                  <a:gd name="connsiteY1-4" fmla="*/ 842591 h 934535"/>
                  <a:gd name="connsiteX2-5" fmla="*/ 0 w 1247214"/>
                  <a:gd name="connsiteY2-6" fmla="*/ 891071 h 934535"/>
                  <a:gd name="connsiteX3-7" fmla="*/ 298938 w 1247214"/>
                  <a:gd name="connsiteY3-8" fmla="*/ 0 h 934535"/>
                  <a:gd name="connsiteX4-9" fmla="*/ 1247214 w 1247214"/>
                  <a:gd name="connsiteY4-10" fmla="*/ 288992 h 934535"/>
                  <a:gd name="connsiteX0-11" fmla="*/ 1247214 w 1247214"/>
                  <a:gd name="connsiteY0-12" fmla="*/ 296029 h 941572"/>
                  <a:gd name="connsiteX1-13" fmla="*/ 728755 w 1247214"/>
                  <a:gd name="connsiteY1-14" fmla="*/ 849628 h 941572"/>
                  <a:gd name="connsiteX2-15" fmla="*/ 0 w 1247214"/>
                  <a:gd name="connsiteY2-16" fmla="*/ 898108 h 941572"/>
                  <a:gd name="connsiteX3-17" fmla="*/ 301271 w 1247214"/>
                  <a:gd name="connsiteY3-18" fmla="*/ 0 h 941572"/>
                  <a:gd name="connsiteX4-19" fmla="*/ 1247214 w 1247214"/>
                  <a:gd name="connsiteY4-20" fmla="*/ 296029 h 941572"/>
                  <a:gd name="connsiteX0-21" fmla="*/ 1247214 w 1247214"/>
                  <a:gd name="connsiteY0-22" fmla="*/ 306189 h 951732"/>
                  <a:gd name="connsiteX1-23" fmla="*/ 728755 w 1247214"/>
                  <a:gd name="connsiteY1-24" fmla="*/ 859788 h 951732"/>
                  <a:gd name="connsiteX2-25" fmla="*/ 0 w 1247214"/>
                  <a:gd name="connsiteY2-26" fmla="*/ 908268 h 951732"/>
                  <a:gd name="connsiteX3-27" fmla="*/ 302036 w 1247214"/>
                  <a:gd name="connsiteY3-28" fmla="*/ 0 h 951732"/>
                  <a:gd name="connsiteX4-29" fmla="*/ 1247214 w 1247214"/>
                  <a:gd name="connsiteY4-30" fmla="*/ 306189 h 951732"/>
                  <a:gd name="connsiteX0-31" fmla="*/ 1247214 w 1247214"/>
                  <a:gd name="connsiteY0-32" fmla="*/ 313226 h 958769"/>
                  <a:gd name="connsiteX1-33" fmla="*/ 728755 w 1247214"/>
                  <a:gd name="connsiteY1-34" fmla="*/ 866825 h 958769"/>
                  <a:gd name="connsiteX2-35" fmla="*/ 0 w 1247214"/>
                  <a:gd name="connsiteY2-36" fmla="*/ 915305 h 958769"/>
                  <a:gd name="connsiteX3-37" fmla="*/ 304370 w 1247214"/>
                  <a:gd name="connsiteY3-38" fmla="*/ 0 h 958769"/>
                  <a:gd name="connsiteX4-39" fmla="*/ 1247214 w 1247214"/>
                  <a:gd name="connsiteY4-40" fmla="*/ 313226 h 95876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247214" h="958769">
                    <a:moveTo>
                      <a:pt x="1247214" y="313226"/>
                    </a:moveTo>
                    <a:cubicBezTo>
                      <a:pt x="1162668" y="556463"/>
                      <a:pt x="936624" y="766479"/>
                      <a:pt x="728755" y="866825"/>
                    </a:cubicBezTo>
                    <a:cubicBezTo>
                      <a:pt x="520886" y="967172"/>
                      <a:pt x="242552" y="988521"/>
                      <a:pt x="0" y="915305"/>
                    </a:cubicBezTo>
                    <a:lnTo>
                      <a:pt x="304370" y="0"/>
                    </a:lnTo>
                    <a:lnTo>
                      <a:pt x="1247214" y="31322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5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" name="Group 47"/>
            <p:cNvGrpSpPr/>
            <p:nvPr/>
          </p:nvGrpSpPr>
          <p:grpSpPr>
            <a:xfrm>
              <a:off x="4699648" y="1923464"/>
              <a:ext cx="389330" cy="387887"/>
              <a:chOff x="5100545" y="1975558"/>
              <a:chExt cx="660280" cy="657834"/>
            </a:xfrm>
            <a:grpFill/>
          </p:grpSpPr>
          <p:sp>
            <p:nvSpPr>
              <p:cNvPr id="9" name="Pie 48"/>
              <p:cNvSpPr/>
              <p:nvPr/>
            </p:nvSpPr>
            <p:spPr>
              <a:xfrm>
                <a:off x="5100545" y="2008778"/>
                <a:ext cx="624614" cy="624614"/>
              </a:xfrm>
              <a:prstGeom prst="pi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5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" name="Pie 49"/>
              <p:cNvSpPr/>
              <p:nvPr/>
            </p:nvSpPr>
            <p:spPr>
              <a:xfrm rot="16995039">
                <a:off x="5136211" y="1975558"/>
                <a:ext cx="624614" cy="624614"/>
              </a:xfrm>
              <a:prstGeom prst="pie">
                <a:avLst>
                  <a:gd name="adj1" fmla="val 21036529"/>
                  <a:gd name="adj2" fmla="val 441755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5" name="TextBox 65"/>
          <p:cNvSpPr txBox="1"/>
          <p:nvPr/>
        </p:nvSpPr>
        <p:spPr>
          <a:xfrm>
            <a:off x="5903801" y="1780087"/>
            <a:ext cx="2352977" cy="516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67"/>
          <p:cNvSpPr txBox="1"/>
          <p:nvPr/>
        </p:nvSpPr>
        <p:spPr>
          <a:xfrm>
            <a:off x="6180504" y="1457988"/>
            <a:ext cx="1799570" cy="3623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7" name="Group 4"/>
          <p:cNvGrpSpPr/>
          <p:nvPr/>
        </p:nvGrpSpPr>
        <p:grpSpPr>
          <a:xfrm>
            <a:off x="2089102" y="2596054"/>
            <a:ext cx="2108064" cy="2212570"/>
            <a:chOff x="989464" y="1985773"/>
            <a:chExt cx="1673952" cy="1756937"/>
          </a:xfrm>
          <a:solidFill>
            <a:srgbClr val="00B0F0"/>
          </a:solidFill>
        </p:grpSpPr>
        <p:grpSp>
          <p:nvGrpSpPr>
            <p:cNvPr id="18" name="Group 55"/>
            <p:cNvGrpSpPr/>
            <p:nvPr/>
          </p:nvGrpSpPr>
          <p:grpSpPr>
            <a:xfrm>
              <a:off x="989464" y="2099014"/>
              <a:ext cx="1673952" cy="1643696"/>
              <a:chOff x="1929719" y="2203878"/>
              <a:chExt cx="2231936" cy="2191594"/>
            </a:xfrm>
            <a:grpFill/>
          </p:grpSpPr>
          <p:sp>
            <p:nvSpPr>
              <p:cNvPr id="24" name="Pie 87"/>
              <p:cNvSpPr/>
              <p:nvPr/>
            </p:nvSpPr>
            <p:spPr>
              <a:xfrm rot="15099353">
                <a:off x="1785497" y="2348100"/>
                <a:ext cx="1247215" cy="958771"/>
              </a:xfrm>
              <a:custGeom>
                <a:avLst/>
                <a:gdLst>
                  <a:gd name="connsiteX0" fmla="*/ 1945514 w 1994475"/>
                  <a:gd name="connsiteY0" fmla="*/ 1222769 h 1867554"/>
                  <a:gd name="connsiteX1" fmla="*/ 1427055 w 1994475"/>
                  <a:gd name="connsiteY1" fmla="*/ 1776368 h 1867554"/>
                  <a:gd name="connsiteX2" fmla="*/ 691262 w 1994475"/>
                  <a:gd name="connsiteY2" fmla="*/ 1822514 h 1867554"/>
                  <a:gd name="connsiteX3" fmla="*/ 997238 w 1994475"/>
                  <a:gd name="connsiteY3" fmla="*/ 933777 h 1867554"/>
                  <a:gd name="connsiteX4" fmla="*/ 1945514 w 1994475"/>
                  <a:gd name="connsiteY4" fmla="*/ 1222769 h 1867554"/>
                  <a:gd name="connsiteX0-1" fmla="*/ 1247214 w 1247214"/>
                  <a:gd name="connsiteY0-2" fmla="*/ 288992 h 934535"/>
                  <a:gd name="connsiteX1-3" fmla="*/ 728755 w 1247214"/>
                  <a:gd name="connsiteY1-4" fmla="*/ 842591 h 934535"/>
                  <a:gd name="connsiteX2-5" fmla="*/ 0 w 1247214"/>
                  <a:gd name="connsiteY2-6" fmla="*/ 891071 h 934535"/>
                  <a:gd name="connsiteX3-7" fmla="*/ 298938 w 1247214"/>
                  <a:gd name="connsiteY3-8" fmla="*/ 0 h 934535"/>
                  <a:gd name="connsiteX4-9" fmla="*/ 1247214 w 1247214"/>
                  <a:gd name="connsiteY4-10" fmla="*/ 288992 h 934535"/>
                  <a:gd name="connsiteX0-11" fmla="*/ 1247214 w 1247214"/>
                  <a:gd name="connsiteY0-12" fmla="*/ 296029 h 941572"/>
                  <a:gd name="connsiteX1-13" fmla="*/ 728755 w 1247214"/>
                  <a:gd name="connsiteY1-14" fmla="*/ 849628 h 941572"/>
                  <a:gd name="connsiteX2-15" fmla="*/ 0 w 1247214"/>
                  <a:gd name="connsiteY2-16" fmla="*/ 898108 h 941572"/>
                  <a:gd name="connsiteX3-17" fmla="*/ 301271 w 1247214"/>
                  <a:gd name="connsiteY3-18" fmla="*/ 0 h 941572"/>
                  <a:gd name="connsiteX4-19" fmla="*/ 1247214 w 1247214"/>
                  <a:gd name="connsiteY4-20" fmla="*/ 296029 h 941572"/>
                  <a:gd name="connsiteX0-21" fmla="*/ 1247214 w 1247214"/>
                  <a:gd name="connsiteY0-22" fmla="*/ 306189 h 951732"/>
                  <a:gd name="connsiteX1-23" fmla="*/ 728755 w 1247214"/>
                  <a:gd name="connsiteY1-24" fmla="*/ 859788 h 951732"/>
                  <a:gd name="connsiteX2-25" fmla="*/ 0 w 1247214"/>
                  <a:gd name="connsiteY2-26" fmla="*/ 908268 h 951732"/>
                  <a:gd name="connsiteX3-27" fmla="*/ 302036 w 1247214"/>
                  <a:gd name="connsiteY3-28" fmla="*/ 0 h 951732"/>
                  <a:gd name="connsiteX4-29" fmla="*/ 1247214 w 1247214"/>
                  <a:gd name="connsiteY4-30" fmla="*/ 306189 h 951732"/>
                  <a:gd name="connsiteX0-31" fmla="*/ 1247214 w 1247214"/>
                  <a:gd name="connsiteY0-32" fmla="*/ 313226 h 958769"/>
                  <a:gd name="connsiteX1-33" fmla="*/ 728755 w 1247214"/>
                  <a:gd name="connsiteY1-34" fmla="*/ 866825 h 958769"/>
                  <a:gd name="connsiteX2-35" fmla="*/ 0 w 1247214"/>
                  <a:gd name="connsiteY2-36" fmla="*/ 915305 h 958769"/>
                  <a:gd name="connsiteX3-37" fmla="*/ 304370 w 1247214"/>
                  <a:gd name="connsiteY3-38" fmla="*/ 0 h 958769"/>
                  <a:gd name="connsiteX4-39" fmla="*/ 1247214 w 1247214"/>
                  <a:gd name="connsiteY4-40" fmla="*/ 313226 h 95876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247214" h="958769">
                    <a:moveTo>
                      <a:pt x="1247214" y="313226"/>
                    </a:moveTo>
                    <a:cubicBezTo>
                      <a:pt x="1162668" y="556463"/>
                      <a:pt x="936624" y="766479"/>
                      <a:pt x="728755" y="866825"/>
                    </a:cubicBezTo>
                    <a:cubicBezTo>
                      <a:pt x="520886" y="967172"/>
                      <a:pt x="242552" y="988521"/>
                      <a:pt x="0" y="915305"/>
                    </a:cubicBezTo>
                    <a:lnTo>
                      <a:pt x="304370" y="0"/>
                    </a:lnTo>
                    <a:lnTo>
                      <a:pt x="1247214" y="31322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5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Pie 87"/>
              <p:cNvSpPr/>
              <p:nvPr/>
            </p:nvSpPr>
            <p:spPr>
              <a:xfrm rot="4304382">
                <a:off x="2036779" y="3292479"/>
                <a:ext cx="1247215" cy="958771"/>
              </a:xfrm>
              <a:custGeom>
                <a:avLst/>
                <a:gdLst>
                  <a:gd name="connsiteX0" fmla="*/ 1945514 w 1994475"/>
                  <a:gd name="connsiteY0" fmla="*/ 1222769 h 1867554"/>
                  <a:gd name="connsiteX1" fmla="*/ 1427055 w 1994475"/>
                  <a:gd name="connsiteY1" fmla="*/ 1776368 h 1867554"/>
                  <a:gd name="connsiteX2" fmla="*/ 691262 w 1994475"/>
                  <a:gd name="connsiteY2" fmla="*/ 1822514 h 1867554"/>
                  <a:gd name="connsiteX3" fmla="*/ 997238 w 1994475"/>
                  <a:gd name="connsiteY3" fmla="*/ 933777 h 1867554"/>
                  <a:gd name="connsiteX4" fmla="*/ 1945514 w 1994475"/>
                  <a:gd name="connsiteY4" fmla="*/ 1222769 h 1867554"/>
                  <a:gd name="connsiteX0-1" fmla="*/ 1247214 w 1247214"/>
                  <a:gd name="connsiteY0-2" fmla="*/ 288992 h 934535"/>
                  <a:gd name="connsiteX1-3" fmla="*/ 728755 w 1247214"/>
                  <a:gd name="connsiteY1-4" fmla="*/ 842591 h 934535"/>
                  <a:gd name="connsiteX2-5" fmla="*/ 0 w 1247214"/>
                  <a:gd name="connsiteY2-6" fmla="*/ 891071 h 934535"/>
                  <a:gd name="connsiteX3-7" fmla="*/ 298938 w 1247214"/>
                  <a:gd name="connsiteY3-8" fmla="*/ 0 h 934535"/>
                  <a:gd name="connsiteX4-9" fmla="*/ 1247214 w 1247214"/>
                  <a:gd name="connsiteY4-10" fmla="*/ 288992 h 934535"/>
                  <a:gd name="connsiteX0-11" fmla="*/ 1247214 w 1247214"/>
                  <a:gd name="connsiteY0-12" fmla="*/ 296029 h 941572"/>
                  <a:gd name="connsiteX1-13" fmla="*/ 728755 w 1247214"/>
                  <a:gd name="connsiteY1-14" fmla="*/ 849628 h 941572"/>
                  <a:gd name="connsiteX2-15" fmla="*/ 0 w 1247214"/>
                  <a:gd name="connsiteY2-16" fmla="*/ 898108 h 941572"/>
                  <a:gd name="connsiteX3-17" fmla="*/ 301271 w 1247214"/>
                  <a:gd name="connsiteY3-18" fmla="*/ 0 h 941572"/>
                  <a:gd name="connsiteX4-19" fmla="*/ 1247214 w 1247214"/>
                  <a:gd name="connsiteY4-20" fmla="*/ 296029 h 941572"/>
                  <a:gd name="connsiteX0-21" fmla="*/ 1247214 w 1247214"/>
                  <a:gd name="connsiteY0-22" fmla="*/ 306189 h 951732"/>
                  <a:gd name="connsiteX1-23" fmla="*/ 728755 w 1247214"/>
                  <a:gd name="connsiteY1-24" fmla="*/ 859788 h 951732"/>
                  <a:gd name="connsiteX2-25" fmla="*/ 0 w 1247214"/>
                  <a:gd name="connsiteY2-26" fmla="*/ 908268 h 951732"/>
                  <a:gd name="connsiteX3-27" fmla="*/ 302036 w 1247214"/>
                  <a:gd name="connsiteY3-28" fmla="*/ 0 h 951732"/>
                  <a:gd name="connsiteX4-29" fmla="*/ 1247214 w 1247214"/>
                  <a:gd name="connsiteY4-30" fmla="*/ 306189 h 951732"/>
                  <a:gd name="connsiteX0-31" fmla="*/ 1247214 w 1247214"/>
                  <a:gd name="connsiteY0-32" fmla="*/ 313226 h 958769"/>
                  <a:gd name="connsiteX1-33" fmla="*/ 728755 w 1247214"/>
                  <a:gd name="connsiteY1-34" fmla="*/ 866825 h 958769"/>
                  <a:gd name="connsiteX2-35" fmla="*/ 0 w 1247214"/>
                  <a:gd name="connsiteY2-36" fmla="*/ 915305 h 958769"/>
                  <a:gd name="connsiteX3-37" fmla="*/ 304370 w 1247214"/>
                  <a:gd name="connsiteY3-38" fmla="*/ 0 h 958769"/>
                  <a:gd name="connsiteX4-39" fmla="*/ 1247214 w 1247214"/>
                  <a:gd name="connsiteY4-40" fmla="*/ 313226 h 95876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247214" h="958769">
                    <a:moveTo>
                      <a:pt x="1247214" y="313226"/>
                    </a:moveTo>
                    <a:cubicBezTo>
                      <a:pt x="1162668" y="556463"/>
                      <a:pt x="936624" y="766479"/>
                      <a:pt x="728755" y="866825"/>
                    </a:cubicBezTo>
                    <a:cubicBezTo>
                      <a:pt x="520886" y="967172"/>
                      <a:pt x="242552" y="988521"/>
                      <a:pt x="0" y="915305"/>
                    </a:cubicBezTo>
                    <a:lnTo>
                      <a:pt x="304370" y="0"/>
                    </a:lnTo>
                    <a:lnTo>
                      <a:pt x="1247214" y="31322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5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Pie 87"/>
              <p:cNvSpPr/>
              <p:nvPr/>
            </p:nvSpPr>
            <p:spPr>
              <a:xfrm rot="9623180" flipH="1" flipV="1">
                <a:off x="2860707" y="3191723"/>
                <a:ext cx="1251052" cy="994445"/>
              </a:xfrm>
              <a:custGeom>
                <a:avLst/>
                <a:gdLst>
                  <a:gd name="connsiteX0" fmla="*/ 1945514 w 1994475"/>
                  <a:gd name="connsiteY0" fmla="*/ 1222769 h 1867554"/>
                  <a:gd name="connsiteX1" fmla="*/ 1427055 w 1994475"/>
                  <a:gd name="connsiteY1" fmla="*/ 1776368 h 1867554"/>
                  <a:gd name="connsiteX2" fmla="*/ 691262 w 1994475"/>
                  <a:gd name="connsiteY2" fmla="*/ 1822514 h 1867554"/>
                  <a:gd name="connsiteX3" fmla="*/ 997238 w 1994475"/>
                  <a:gd name="connsiteY3" fmla="*/ 933777 h 1867554"/>
                  <a:gd name="connsiteX4" fmla="*/ 1945514 w 1994475"/>
                  <a:gd name="connsiteY4" fmla="*/ 1222769 h 1867554"/>
                  <a:gd name="connsiteX0-1" fmla="*/ 1247214 w 1247214"/>
                  <a:gd name="connsiteY0-2" fmla="*/ 288992 h 934535"/>
                  <a:gd name="connsiteX1-3" fmla="*/ 728755 w 1247214"/>
                  <a:gd name="connsiteY1-4" fmla="*/ 842591 h 934535"/>
                  <a:gd name="connsiteX2-5" fmla="*/ 0 w 1247214"/>
                  <a:gd name="connsiteY2-6" fmla="*/ 891071 h 934535"/>
                  <a:gd name="connsiteX3-7" fmla="*/ 298938 w 1247214"/>
                  <a:gd name="connsiteY3-8" fmla="*/ 0 h 934535"/>
                  <a:gd name="connsiteX4-9" fmla="*/ 1247214 w 1247214"/>
                  <a:gd name="connsiteY4-10" fmla="*/ 288992 h 934535"/>
                  <a:gd name="connsiteX0-11" fmla="*/ 1247214 w 1247214"/>
                  <a:gd name="connsiteY0-12" fmla="*/ 296029 h 941572"/>
                  <a:gd name="connsiteX1-13" fmla="*/ 728755 w 1247214"/>
                  <a:gd name="connsiteY1-14" fmla="*/ 849628 h 941572"/>
                  <a:gd name="connsiteX2-15" fmla="*/ 0 w 1247214"/>
                  <a:gd name="connsiteY2-16" fmla="*/ 898108 h 941572"/>
                  <a:gd name="connsiteX3-17" fmla="*/ 301271 w 1247214"/>
                  <a:gd name="connsiteY3-18" fmla="*/ 0 h 941572"/>
                  <a:gd name="connsiteX4-19" fmla="*/ 1247214 w 1247214"/>
                  <a:gd name="connsiteY4-20" fmla="*/ 296029 h 941572"/>
                  <a:gd name="connsiteX0-21" fmla="*/ 1247214 w 1247214"/>
                  <a:gd name="connsiteY0-22" fmla="*/ 306189 h 951732"/>
                  <a:gd name="connsiteX1-23" fmla="*/ 728755 w 1247214"/>
                  <a:gd name="connsiteY1-24" fmla="*/ 859788 h 951732"/>
                  <a:gd name="connsiteX2-25" fmla="*/ 0 w 1247214"/>
                  <a:gd name="connsiteY2-26" fmla="*/ 908268 h 951732"/>
                  <a:gd name="connsiteX3-27" fmla="*/ 302036 w 1247214"/>
                  <a:gd name="connsiteY3-28" fmla="*/ 0 h 951732"/>
                  <a:gd name="connsiteX4-29" fmla="*/ 1247214 w 1247214"/>
                  <a:gd name="connsiteY4-30" fmla="*/ 306189 h 951732"/>
                  <a:gd name="connsiteX0-31" fmla="*/ 1247214 w 1247214"/>
                  <a:gd name="connsiteY0-32" fmla="*/ 313226 h 958769"/>
                  <a:gd name="connsiteX1-33" fmla="*/ 728755 w 1247214"/>
                  <a:gd name="connsiteY1-34" fmla="*/ 866825 h 958769"/>
                  <a:gd name="connsiteX2-35" fmla="*/ 0 w 1247214"/>
                  <a:gd name="connsiteY2-36" fmla="*/ 915305 h 958769"/>
                  <a:gd name="connsiteX3-37" fmla="*/ 304370 w 1247214"/>
                  <a:gd name="connsiteY3-38" fmla="*/ 0 h 958769"/>
                  <a:gd name="connsiteX4-39" fmla="*/ 1247214 w 1247214"/>
                  <a:gd name="connsiteY4-40" fmla="*/ 313226 h 958769"/>
                  <a:gd name="connsiteX0-41" fmla="*/ 1247462 w 1247462"/>
                  <a:gd name="connsiteY0-42" fmla="*/ 305534 h 959140"/>
                  <a:gd name="connsiteX1-43" fmla="*/ 728755 w 1247462"/>
                  <a:gd name="connsiteY1-44" fmla="*/ 866825 h 959140"/>
                  <a:gd name="connsiteX2-45" fmla="*/ 0 w 1247462"/>
                  <a:gd name="connsiteY2-46" fmla="*/ 915305 h 959140"/>
                  <a:gd name="connsiteX3-47" fmla="*/ 304370 w 1247462"/>
                  <a:gd name="connsiteY3-48" fmla="*/ 0 h 959140"/>
                  <a:gd name="connsiteX4-49" fmla="*/ 1247462 w 1247462"/>
                  <a:gd name="connsiteY4-50" fmla="*/ 305534 h 959140"/>
                  <a:gd name="connsiteX0-51" fmla="*/ 1294962 w 1294962"/>
                  <a:gd name="connsiteY0-52" fmla="*/ 305534 h 952059"/>
                  <a:gd name="connsiteX1-53" fmla="*/ 776255 w 1294962"/>
                  <a:gd name="connsiteY1-54" fmla="*/ 866825 h 952059"/>
                  <a:gd name="connsiteX2-55" fmla="*/ 0 w 1294962"/>
                  <a:gd name="connsiteY2-56" fmla="*/ 904829 h 952059"/>
                  <a:gd name="connsiteX3-57" fmla="*/ 351870 w 1294962"/>
                  <a:gd name="connsiteY3-58" fmla="*/ 0 h 952059"/>
                  <a:gd name="connsiteX4-59" fmla="*/ 1294962 w 1294962"/>
                  <a:gd name="connsiteY4-60" fmla="*/ 305534 h 95205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294962" h="952059">
                    <a:moveTo>
                      <a:pt x="1294962" y="305534"/>
                    </a:moveTo>
                    <a:cubicBezTo>
                      <a:pt x="1210416" y="548771"/>
                      <a:pt x="992082" y="766942"/>
                      <a:pt x="776255" y="866825"/>
                    </a:cubicBezTo>
                    <a:cubicBezTo>
                      <a:pt x="560428" y="966708"/>
                      <a:pt x="242552" y="978045"/>
                      <a:pt x="0" y="904829"/>
                    </a:cubicBezTo>
                    <a:lnTo>
                      <a:pt x="351870" y="0"/>
                    </a:lnTo>
                    <a:lnTo>
                      <a:pt x="1294962" y="30553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5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Pie 87"/>
              <p:cNvSpPr/>
              <p:nvPr/>
            </p:nvSpPr>
            <p:spPr>
              <a:xfrm rot="9660772">
                <a:off x="2952049" y="2449507"/>
                <a:ext cx="1209606" cy="958771"/>
              </a:xfrm>
              <a:custGeom>
                <a:avLst/>
                <a:gdLst>
                  <a:gd name="connsiteX0" fmla="*/ 1945514 w 1994475"/>
                  <a:gd name="connsiteY0" fmla="*/ 1222769 h 1867554"/>
                  <a:gd name="connsiteX1" fmla="*/ 1427055 w 1994475"/>
                  <a:gd name="connsiteY1" fmla="*/ 1776368 h 1867554"/>
                  <a:gd name="connsiteX2" fmla="*/ 691262 w 1994475"/>
                  <a:gd name="connsiteY2" fmla="*/ 1822514 h 1867554"/>
                  <a:gd name="connsiteX3" fmla="*/ 997238 w 1994475"/>
                  <a:gd name="connsiteY3" fmla="*/ 933777 h 1867554"/>
                  <a:gd name="connsiteX4" fmla="*/ 1945514 w 1994475"/>
                  <a:gd name="connsiteY4" fmla="*/ 1222769 h 1867554"/>
                  <a:gd name="connsiteX0-1" fmla="*/ 1247214 w 1247214"/>
                  <a:gd name="connsiteY0-2" fmla="*/ 288992 h 934535"/>
                  <a:gd name="connsiteX1-3" fmla="*/ 728755 w 1247214"/>
                  <a:gd name="connsiteY1-4" fmla="*/ 842591 h 934535"/>
                  <a:gd name="connsiteX2-5" fmla="*/ 0 w 1247214"/>
                  <a:gd name="connsiteY2-6" fmla="*/ 891071 h 934535"/>
                  <a:gd name="connsiteX3-7" fmla="*/ 298938 w 1247214"/>
                  <a:gd name="connsiteY3-8" fmla="*/ 0 h 934535"/>
                  <a:gd name="connsiteX4-9" fmla="*/ 1247214 w 1247214"/>
                  <a:gd name="connsiteY4-10" fmla="*/ 288992 h 934535"/>
                  <a:gd name="connsiteX0-11" fmla="*/ 1247214 w 1247214"/>
                  <a:gd name="connsiteY0-12" fmla="*/ 296029 h 941572"/>
                  <a:gd name="connsiteX1-13" fmla="*/ 728755 w 1247214"/>
                  <a:gd name="connsiteY1-14" fmla="*/ 849628 h 941572"/>
                  <a:gd name="connsiteX2-15" fmla="*/ 0 w 1247214"/>
                  <a:gd name="connsiteY2-16" fmla="*/ 898108 h 941572"/>
                  <a:gd name="connsiteX3-17" fmla="*/ 301271 w 1247214"/>
                  <a:gd name="connsiteY3-18" fmla="*/ 0 h 941572"/>
                  <a:gd name="connsiteX4-19" fmla="*/ 1247214 w 1247214"/>
                  <a:gd name="connsiteY4-20" fmla="*/ 296029 h 941572"/>
                  <a:gd name="connsiteX0-21" fmla="*/ 1247214 w 1247214"/>
                  <a:gd name="connsiteY0-22" fmla="*/ 306189 h 951732"/>
                  <a:gd name="connsiteX1-23" fmla="*/ 728755 w 1247214"/>
                  <a:gd name="connsiteY1-24" fmla="*/ 859788 h 951732"/>
                  <a:gd name="connsiteX2-25" fmla="*/ 0 w 1247214"/>
                  <a:gd name="connsiteY2-26" fmla="*/ 908268 h 951732"/>
                  <a:gd name="connsiteX3-27" fmla="*/ 302036 w 1247214"/>
                  <a:gd name="connsiteY3-28" fmla="*/ 0 h 951732"/>
                  <a:gd name="connsiteX4-29" fmla="*/ 1247214 w 1247214"/>
                  <a:gd name="connsiteY4-30" fmla="*/ 306189 h 951732"/>
                  <a:gd name="connsiteX0-31" fmla="*/ 1247214 w 1247214"/>
                  <a:gd name="connsiteY0-32" fmla="*/ 313226 h 958769"/>
                  <a:gd name="connsiteX1-33" fmla="*/ 728755 w 1247214"/>
                  <a:gd name="connsiteY1-34" fmla="*/ 866825 h 958769"/>
                  <a:gd name="connsiteX2-35" fmla="*/ 0 w 1247214"/>
                  <a:gd name="connsiteY2-36" fmla="*/ 915305 h 958769"/>
                  <a:gd name="connsiteX3-37" fmla="*/ 304370 w 1247214"/>
                  <a:gd name="connsiteY3-38" fmla="*/ 0 h 958769"/>
                  <a:gd name="connsiteX4-39" fmla="*/ 1247214 w 1247214"/>
                  <a:gd name="connsiteY4-40" fmla="*/ 313226 h 95876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247214" h="958769">
                    <a:moveTo>
                      <a:pt x="1247214" y="313226"/>
                    </a:moveTo>
                    <a:cubicBezTo>
                      <a:pt x="1162668" y="556463"/>
                      <a:pt x="936624" y="766479"/>
                      <a:pt x="728755" y="866825"/>
                    </a:cubicBezTo>
                    <a:cubicBezTo>
                      <a:pt x="520886" y="967172"/>
                      <a:pt x="242552" y="988521"/>
                      <a:pt x="0" y="915305"/>
                    </a:cubicBezTo>
                    <a:lnTo>
                      <a:pt x="304370" y="0"/>
                    </a:lnTo>
                    <a:lnTo>
                      <a:pt x="1247214" y="31322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5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9" name="Group 42"/>
            <p:cNvGrpSpPr/>
            <p:nvPr/>
          </p:nvGrpSpPr>
          <p:grpSpPr>
            <a:xfrm>
              <a:off x="1695693" y="1985773"/>
              <a:ext cx="316109" cy="269322"/>
              <a:chOff x="6738973" y="2269078"/>
              <a:chExt cx="1114524" cy="949566"/>
            </a:xfrm>
            <a:grpFill/>
          </p:grpSpPr>
          <p:sp>
            <p:nvSpPr>
              <p:cNvPr id="20" name="Rectangle 43"/>
              <p:cNvSpPr/>
              <p:nvPr/>
            </p:nvSpPr>
            <p:spPr>
              <a:xfrm>
                <a:off x="6738973" y="2476583"/>
                <a:ext cx="361536" cy="53505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5" dirty="0"/>
              </a:p>
            </p:txBody>
          </p:sp>
          <p:sp>
            <p:nvSpPr>
              <p:cNvPr id="21" name="Flowchart: Manual Operation 44"/>
              <p:cNvSpPr/>
              <p:nvPr/>
            </p:nvSpPr>
            <p:spPr>
              <a:xfrm rot="16200000" flipV="1">
                <a:off x="6771938" y="2625600"/>
                <a:ext cx="893737" cy="236520"/>
              </a:xfrm>
              <a:prstGeom prst="flowChartManualOperati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5" dirty="0"/>
              </a:p>
            </p:txBody>
          </p:sp>
          <p:sp>
            <p:nvSpPr>
              <p:cNvPr id="22" name="Chord 45"/>
              <p:cNvSpPr/>
              <p:nvPr/>
            </p:nvSpPr>
            <p:spPr>
              <a:xfrm rot="12166380">
                <a:off x="7225500" y="2500908"/>
                <a:ext cx="445772" cy="445772"/>
              </a:xfrm>
              <a:prstGeom prst="chord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5" dirty="0"/>
              </a:p>
            </p:txBody>
          </p:sp>
          <p:sp>
            <p:nvSpPr>
              <p:cNvPr id="23" name="Block Arc 46"/>
              <p:cNvSpPr/>
              <p:nvPr/>
            </p:nvSpPr>
            <p:spPr>
              <a:xfrm rot="5574077">
                <a:off x="6903931" y="2269078"/>
                <a:ext cx="949566" cy="949566"/>
              </a:xfrm>
              <a:prstGeom prst="blockArc">
                <a:avLst>
                  <a:gd name="adj1" fmla="val 10800000"/>
                  <a:gd name="adj2" fmla="val 21371602"/>
                  <a:gd name="adj3" fmla="val 883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8" name="TextBox 66"/>
          <p:cNvSpPr txBox="1"/>
          <p:nvPr/>
        </p:nvSpPr>
        <p:spPr>
          <a:xfrm>
            <a:off x="1966646" y="1773797"/>
            <a:ext cx="2352977" cy="516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68"/>
          <p:cNvSpPr txBox="1"/>
          <p:nvPr/>
        </p:nvSpPr>
        <p:spPr>
          <a:xfrm>
            <a:off x="2238990" y="1460266"/>
            <a:ext cx="1808290" cy="3623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0" name="Group 56"/>
          <p:cNvGrpSpPr/>
          <p:nvPr/>
        </p:nvGrpSpPr>
        <p:grpSpPr>
          <a:xfrm>
            <a:off x="4050220" y="2739021"/>
            <a:ext cx="2122985" cy="2046799"/>
            <a:chOff x="3973046" y="2204258"/>
            <a:chExt cx="2247733" cy="2167070"/>
          </a:xfrm>
          <a:solidFill>
            <a:srgbClr val="00B0F0"/>
          </a:solidFill>
        </p:grpSpPr>
        <p:sp>
          <p:nvSpPr>
            <p:cNvPr id="31" name="Pie 87"/>
            <p:cNvSpPr/>
            <p:nvPr/>
          </p:nvSpPr>
          <p:spPr>
            <a:xfrm rot="6571606" flipV="1">
              <a:off x="3823441" y="3281671"/>
              <a:ext cx="1239262" cy="940052"/>
            </a:xfrm>
            <a:custGeom>
              <a:avLst/>
              <a:gdLst>
                <a:gd name="connsiteX0" fmla="*/ 1945514 w 1994475"/>
                <a:gd name="connsiteY0" fmla="*/ 1222769 h 1867554"/>
                <a:gd name="connsiteX1" fmla="*/ 1427055 w 1994475"/>
                <a:gd name="connsiteY1" fmla="*/ 1776368 h 1867554"/>
                <a:gd name="connsiteX2" fmla="*/ 691262 w 1994475"/>
                <a:gd name="connsiteY2" fmla="*/ 1822514 h 1867554"/>
                <a:gd name="connsiteX3" fmla="*/ 997238 w 1994475"/>
                <a:gd name="connsiteY3" fmla="*/ 933777 h 1867554"/>
                <a:gd name="connsiteX4" fmla="*/ 1945514 w 1994475"/>
                <a:gd name="connsiteY4" fmla="*/ 1222769 h 1867554"/>
                <a:gd name="connsiteX0-1" fmla="*/ 1247214 w 1247214"/>
                <a:gd name="connsiteY0-2" fmla="*/ 288992 h 934535"/>
                <a:gd name="connsiteX1-3" fmla="*/ 728755 w 1247214"/>
                <a:gd name="connsiteY1-4" fmla="*/ 842591 h 934535"/>
                <a:gd name="connsiteX2-5" fmla="*/ 0 w 1247214"/>
                <a:gd name="connsiteY2-6" fmla="*/ 891071 h 934535"/>
                <a:gd name="connsiteX3-7" fmla="*/ 298938 w 1247214"/>
                <a:gd name="connsiteY3-8" fmla="*/ 0 h 934535"/>
                <a:gd name="connsiteX4-9" fmla="*/ 1247214 w 1247214"/>
                <a:gd name="connsiteY4-10" fmla="*/ 288992 h 934535"/>
                <a:gd name="connsiteX0-11" fmla="*/ 1247214 w 1247214"/>
                <a:gd name="connsiteY0-12" fmla="*/ 296029 h 941572"/>
                <a:gd name="connsiteX1-13" fmla="*/ 728755 w 1247214"/>
                <a:gd name="connsiteY1-14" fmla="*/ 849628 h 941572"/>
                <a:gd name="connsiteX2-15" fmla="*/ 0 w 1247214"/>
                <a:gd name="connsiteY2-16" fmla="*/ 898108 h 941572"/>
                <a:gd name="connsiteX3-17" fmla="*/ 301271 w 1247214"/>
                <a:gd name="connsiteY3-18" fmla="*/ 0 h 941572"/>
                <a:gd name="connsiteX4-19" fmla="*/ 1247214 w 1247214"/>
                <a:gd name="connsiteY4-20" fmla="*/ 296029 h 941572"/>
                <a:gd name="connsiteX0-21" fmla="*/ 1247214 w 1247214"/>
                <a:gd name="connsiteY0-22" fmla="*/ 306189 h 951732"/>
                <a:gd name="connsiteX1-23" fmla="*/ 728755 w 1247214"/>
                <a:gd name="connsiteY1-24" fmla="*/ 859788 h 951732"/>
                <a:gd name="connsiteX2-25" fmla="*/ 0 w 1247214"/>
                <a:gd name="connsiteY2-26" fmla="*/ 908268 h 951732"/>
                <a:gd name="connsiteX3-27" fmla="*/ 302036 w 1247214"/>
                <a:gd name="connsiteY3-28" fmla="*/ 0 h 951732"/>
                <a:gd name="connsiteX4-29" fmla="*/ 1247214 w 1247214"/>
                <a:gd name="connsiteY4-30" fmla="*/ 306189 h 951732"/>
                <a:gd name="connsiteX0-31" fmla="*/ 1247214 w 1247214"/>
                <a:gd name="connsiteY0-32" fmla="*/ 313226 h 958769"/>
                <a:gd name="connsiteX1-33" fmla="*/ 728755 w 1247214"/>
                <a:gd name="connsiteY1-34" fmla="*/ 866825 h 958769"/>
                <a:gd name="connsiteX2-35" fmla="*/ 0 w 1247214"/>
                <a:gd name="connsiteY2-36" fmla="*/ 915305 h 958769"/>
                <a:gd name="connsiteX3-37" fmla="*/ 304370 w 1247214"/>
                <a:gd name="connsiteY3-38" fmla="*/ 0 h 958769"/>
                <a:gd name="connsiteX4-39" fmla="*/ 1247214 w 1247214"/>
                <a:gd name="connsiteY4-40" fmla="*/ 313226 h 958769"/>
                <a:gd name="connsiteX0-41" fmla="*/ 1247214 w 1247214"/>
                <a:gd name="connsiteY0-42" fmla="*/ 294507 h 940050"/>
                <a:gd name="connsiteX1-43" fmla="*/ 728755 w 1247214"/>
                <a:gd name="connsiteY1-44" fmla="*/ 848106 h 940050"/>
                <a:gd name="connsiteX2-45" fmla="*/ 0 w 1247214"/>
                <a:gd name="connsiteY2-46" fmla="*/ 896586 h 940050"/>
                <a:gd name="connsiteX3-47" fmla="*/ 332681 w 1247214"/>
                <a:gd name="connsiteY3-48" fmla="*/ 0 h 940050"/>
                <a:gd name="connsiteX4-49" fmla="*/ 1247214 w 1247214"/>
                <a:gd name="connsiteY4-50" fmla="*/ 294507 h 94005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247214" h="940050">
                  <a:moveTo>
                    <a:pt x="1247214" y="294507"/>
                  </a:moveTo>
                  <a:cubicBezTo>
                    <a:pt x="1162668" y="537744"/>
                    <a:pt x="936624" y="747760"/>
                    <a:pt x="728755" y="848106"/>
                  </a:cubicBezTo>
                  <a:cubicBezTo>
                    <a:pt x="520886" y="948453"/>
                    <a:pt x="242552" y="969802"/>
                    <a:pt x="0" y="896586"/>
                  </a:cubicBezTo>
                  <a:lnTo>
                    <a:pt x="332681" y="0"/>
                  </a:lnTo>
                  <a:lnTo>
                    <a:pt x="1247214" y="29450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5" dirty="0">
                <a:solidFill>
                  <a:schemeClr val="tx1"/>
                </a:solidFill>
              </a:endParaRPr>
            </a:p>
          </p:txBody>
        </p:sp>
        <p:sp>
          <p:nvSpPr>
            <p:cNvPr id="32" name="Pie 87"/>
            <p:cNvSpPr/>
            <p:nvPr/>
          </p:nvSpPr>
          <p:spPr>
            <a:xfrm rot="17295618" flipV="1">
              <a:off x="4071856" y="2348480"/>
              <a:ext cx="1247215" cy="958771"/>
            </a:xfrm>
            <a:custGeom>
              <a:avLst/>
              <a:gdLst>
                <a:gd name="connsiteX0" fmla="*/ 1945514 w 1994475"/>
                <a:gd name="connsiteY0" fmla="*/ 1222769 h 1867554"/>
                <a:gd name="connsiteX1" fmla="*/ 1427055 w 1994475"/>
                <a:gd name="connsiteY1" fmla="*/ 1776368 h 1867554"/>
                <a:gd name="connsiteX2" fmla="*/ 691262 w 1994475"/>
                <a:gd name="connsiteY2" fmla="*/ 1822514 h 1867554"/>
                <a:gd name="connsiteX3" fmla="*/ 997238 w 1994475"/>
                <a:gd name="connsiteY3" fmla="*/ 933777 h 1867554"/>
                <a:gd name="connsiteX4" fmla="*/ 1945514 w 1994475"/>
                <a:gd name="connsiteY4" fmla="*/ 1222769 h 1867554"/>
                <a:gd name="connsiteX0-1" fmla="*/ 1247214 w 1247214"/>
                <a:gd name="connsiteY0-2" fmla="*/ 288992 h 934535"/>
                <a:gd name="connsiteX1-3" fmla="*/ 728755 w 1247214"/>
                <a:gd name="connsiteY1-4" fmla="*/ 842591 h 934535"/>
                <a:gd name="connsiteX2-5" fmla="*/ 0 w 1247214"/>
                <a:gd name="connsiteY2-6" fmla="*/ 891071 h 934535"/>
                <a:gd name="connsiteX3-7" fmla="*/ 298938 w 1247214"/>
                <a:gd name="connsiteY3-8" fmla="*/ 0 h 934535"/>
                <a:gd name="connsiteX4-9" fmla="*/ 1247214 w 1247214"/>
                <a:gd name="connsiteY4-10" fmla="*/ 288992 h 934535"/>
                <a:gd name="connsiteX0-11" fmla="*/ 1247214 w 1247214"/>
                <a:gd name="connsiteY0-12" fmla="*/ 296029 h 941572"/>
                <a:gd name="connsiteX1-13" fmla="*/ 728755 w 1247214"/>
                <a:gd name="connsiteY1-14" fmla="*/ 849628 h 941572"/>
                <a:gd name="connsiteX2-15" fmla="*/ 0 w 1247214"/>
                <a:gd name="connsiteY2-16" fmla="*/ 898108 h 941572"/>
                <a:gd name="connsiteX3-17" fmla="*/ 301271 w 1247214"/>
                <a:gd name="connsiteY3-18" fmla="*/ 0 h 941572"/>
                <a:gd name="connsiteX4-19" fmla="*/ 1247214 w 1247214"/>
                <a:gd name="connsiteY4-20" fmla="*/ 296029 h 941572"/>
                <a:gd name="connsiteX0-21" fmla="*/ 1247214 w 1247214"/>
                <a:gd name="connsiteY0-22" fmla="*/ 306189 h 951732"/>
                <a:gd name="connsiteX1-23" fmla="*/ 728755 w 1247214"/>
                <a:gd name="connsiteY1-24" fmla="*/ 859788 h 951732"/>
                <a:gd name="connsiteX2-25" fmla="*/ 0 w 1247214"/>
                <a:gd name="connsiteY2-26" fmla="*/ 908268 h 951732"/>
                <a:gd name="connsiteX3-27" fmla="*/ 302036 w 1247214"/>
                <a:gd name="connsiteY3-28" fmla="*/ 0 h 951732"/>
                <a:gd name="connsiteX4-29" fmla="*/ 1247214 w 1247214"/>
                <a:gd name="connsiteY4-30" fmla="*/ 306189 h 951732"/>
                <a:gd name="connsiteX0-31" fmla="*/ 1247214 w 1247214"/>
                <a:gd name="connsiteY0-32" fmla="*/ 313226 h 958769"/>
                <a:gd name="connsiteX1-33" fmla="*/ 728755 w 1247214"/>
                <a:gd name="connsiteY1-34" fmla="*/ 866825 h 958769"/>
                <a:gd name="connsiteX2-35" fmla="*/ 0 w 1247214"/>
                <a:gd name="connsiteY2-36" fmla="*/ 915305 h 958769"/>
                <a:gd name="connsiteX3-37" fmla="*/ 304370 w 1247214"/>
                <a:gd name="connsiteY3-38" fmla="*/ 0 h 958769"/>
                <a:gd name="connsiteX4-39" fmla="*/ 1247214 w 1247214"/>
                <a:gd name="connsiteY4-40" fmla="*/ 313226 h 95876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247214" h="958769">
                  <a:moveTo>
                    <a:pt x="1247214" y="313226"/>
                  </a:moveTo>
                  <a:cubicBezTo>
                    <a:pt x="1162668" y="556463"/>
                    <a:pt x="936624" y="766479"/>
                    <a:pt x="728755" y="866825"/>
                  </a:cubicBezTo>
                  <a:cubicBezTo>
                    <a:pt x="520886" y="967172"/>
                    <a:pt x="242552" y="988521"/>
                    <a:pt x="0" y="915305"/>
                  </a:cubicBezTo>
                  <a:lnTo>
                    <a:pt x="304370" y="0"/>
                  </a:lnTo>
                  <a:lnTo>
                    <a:pt x="1247214" y="31322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5" dirty="0">
                <a:solidFill>
                  <a:schemeClr val="tx1"/>
                </a:solidFill>
              </a:endParaRPr>
            </a:p>
          </p:txBody>
        </p:sp>
        <p:sp>
          <p:nvSpPr>
            <p:cNvPr id="33" name="Pie 87"/>
            <p:cNvSpPr/>
            <p:nvPr/>
          </p:nvSpPr>
          <p:spPr>
            <a:xfrm rot="11976820" flipH="1">
              <a:off x="4895784" y="2413562"/>
              <a:ext cx="1251052" cy="994445"/>
            </a:xfrm>
            <a:custGeom>
              <a:avLst/>
              <a:gdLst>
                <a:gd name="connsiteX0" fmla="*/ 1945514 w 1994475"/>
                <a:gd name="connsiteY0" fmla="*/ 1222769 h 1867554"/>
                <a:gd name="connsiteX1" fmla="*/ 1427055 w 1994475"/>
                <a:gd name="connsiteY1" fmla="*/ 1776368 h 1867554"/>
                <a:gd name="connsiteX2" fmla="*/ 691262 w 1994475"/>
                <a:gd name="connsiteY2" fmla="*/ 1822514 h 1867554"/>
                <a:gd name="connsiteX3" fmla="*/ 997238 w 1994475"/>
                <a:gd name="connsiteY3" fmla="*/ 933777 h 1867554"/>
                <a:gd name="connsiteX4" fmla="*/ 1945514 w 1994475"/>
                <a:gd name="connsiteY4" fmla="*/ 1222769 h 1867554"/>
                <a:gd name="connsiteX0-1" fmla="*/ 1247214 w 1247214"/>
                <a:gd name="connsiteY0-2" fmla="*/ 288992 h 934535"/>
                <a:gd name="connsiteX1-3" fmla="*/ 728755 w 1247214"/>
                <a:gd name="connsiteY1-4" fmla="*/ 842591 h 934535"/>
                <a:gd name="connsiteX2-5" fmla="*/ 0 w 1247214"/>
                <a:gd name="connsiteY2-6" fmla="*/ 891071 h 934535"/>
                <a:gd name="connsiteX3-7" fmla="*/ 298938 w 1247214"/>
                <a:gd name="connsiteY3-8" fmla="*/ 0 h 934535"/>
                <a:gd name="connsiteX4-9" fmla="*/ 1247214 w 1247214"/>
                <a:gd name="connsiteY4-10" fmla="*/ 288992 h 934535"/>
                <a:gd name="connsiteX0-11" fmla="*/ 1247214 w 1247214"/>
                <a:gd name="connsiteY0-12" fmla="*/ 296029 h 941572"/>
                <a:gd name="connsiteX1-13" fmla="*/ 728755 w 1247214"/>
                <a:gd name="connsiteY1-14" fmla="*/ 849628 h 941572"/>
                <a:gd name="connsiteX2-15" fmla="*/ 0 w 1247214"/>
                <a:gd name="connsiteY2-16" fmla="*/ 898108 h 941572"/>
                <a:gd name="connsiteX3-17" fmla="*/ 301271 w 1247214"/>
                <a:gd name="connsiteY3-18" fmla="*/ 0 h 941572"/>
                <a:gd name="connsiteX4-19" fmla="*/ 1247214 w 1247214"/>
                <a:gd name="connsiteY4-20" fmla="*/ 296029 h 941572"/>
                <a:gd name="connsiteX0-21" fmla="*/ 1247214 w 1247214"/>
                <a:gd name="connsiteY0-22" fmla="*/ 306189 h 951732"/>
                <a:gd name="connsiteX1-23" fmla="*/ 728755 w 1247214"/>
                <a:gd name="connsiteY1-24" fmla="*/ 859788 h 951732"/>
                <a:gd name="connsiteX2-25" fmla="*/ 0 w 1247214"/>
                <a:gd name="connsiteY2-26" fmla="*/ 908268 h 951732"/>
                <a:gd name="connsiteX3-27" fmla="*/ 302036 w 1247214"/>
                <a:gd name="connsiteY3-28" fmla="*/ 0 h 951732"/>
                <a:gd name="connsiteX4-29" fmla="*/ 1247214 w 1247214"/>
                <a:gd name="connsiteY4-30" fmla="*/ 306189 h 951732"/>
                <a:gd name="connsiteX0-31" fmla="*/ 1247214 w 1247214"/>
                <a:gd name="connsiteY0-32" fmla="*/ 313226 h 958769"/>
                <a:gd name="connsiteX1-33" fmla="*/ 728755 w 1247214"/>
                <a:gd name="connsiteY1-34" fmla="*/ 866825 h 958769"/>
                <a:gd name="connsiteX2-35" fmla="*/ 0 w 1247214"/>
                <a:gd name="connsiteY2-36" fmla="*/ 915305 h 958769"/>
                <a:gd name="connsiteX3-37" fmla="*/ 304370 w 1247214"/>
                <a:gd name="connsiteY3-38" fmla="*/ 0 h 958769"/>
                <a:gd name="connsiteX4-39" fmla="*/ 1247214 w 1247214"/>
                <a:gd name="connsiteY4-40" fmla="*/ 313226 h 958769"/>
                <a:gd name="connsiteX0-41" fmla="*/ 1247462 w 1247462"/>
                <a:gd name="connsiteY0-42" fmla="*/ 305534 h 959140"/>
                <a:gd name="connsiteX1-43" fmla="*/ 728755 w 1247462"/>
                <a:gd name="connsiteY1-44" fmla="*/ 866825 h 959140"/>
                <a:gd name="connsiteX2-45" fmla="*/ 0 w 1247462"/>
                <a:gd name="connsiteY2-46" fmla="*/ 915305 h 959140"/>
                <a:gd name="connsiteX3-47" fmla="*/ 304370 w 1247462"/>
                <a:gd name="connsiteY3-48" fmla="*/ 0 h 959140"/>
                <a:gd name="connsiteX4-49" fmla="*/ 1247462 w 1247462"/>
                <a:gd name="connsiteY4-50" fmla="*/ 305534 h 959140"/>
                <a:gd name="connsiteX0-51" fmla="*/ 1294962 w 1294962"/>
                <a:gd name="connsiteY0-52" fmla="*/ 305534 h 952059"/>
                <a:gd name="connsiteX1-53" fmla="*/ 776255 w 1294962"/>
                <a:gd name="connsiteY1-54" fmla="*/ 866825 h 952059"/>
                <a:gd name="connsiteX2-55" fmla="*/ 0 w 1294962"/>
                <a:gd name="connsiteY2-56" fmla="*/ 904829 h 952059"/>
                <a:gd name="connsiteX3-57" fmla="*/ 351870 w 1294962"/>
                <a:gd name="connsiteY3-58" fmla="*/ 0 h 952059"/>
                <a:gd name="connsiteX4-59" fmla="*/ 1294962 w 1294962"/>
                <a:gd name="connsiteY4-60" fmla="*/ 305534 h 95205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294962" h="952059">
                  <a:moveTo>
                    <a:pt x="1294962" y="305534"/>
                  </a:moveTo>
                  <a:cubicBezTo>
                    <a:pt x="1210416" y="548771"/>
                    <a:pt x="992082" y="766942"/>
                    <a:pt x="776255" y="866825"/>
                  </a:cubicBezTo>
                  <a:cubicBezTo>
                    <a:pt x="560428" y="966708"/>
                    <a:pt x="242552" y="978045"/>
                    <a:pt x="0" y="904829"/>
                  </a:cubicBezTo>
                  <a:lnTo>
                    <a:pt x="351870" y="0"/>
                  </a:lnTo>
                  <a:lnTo>
                    <a:pt x="1294962" y="305534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5" dirty="0">
                <a:solidFill>
                  <a:schemeClr val="tx1"/>
                </a:solidFill>
              </a:endParaRPr>
            </a:p>
          </p:txBody>
        </p:sp>
        <p:sp>
          <p:nvSpPr>
            <p:cNvPr id="34" name="Pie 87"/>
            <p:cNvSpPr/>
            <p:nvPr/>
          </p:nvSpPr>
          <p:spPr>
            <a:xfrm rot="11904031" flipV="1">
              <a:off x="5011173" y="3187160"/>
              <a:ext cx="1209606" cy="958771"/>
            </a:xfrm>
            <a:custGeom>
              <a:avLst/>
              <a:gdLst>
                <a:gd name="connsiteX0" fmla="*/ 1945514 w 1994475"/>
                <a:gd name="connsiteY0" fmla="*/ 1222769 h 1867554"/>
                <a:gd name="connsiteX1" fmla="*/ 1427055 w 1994475"/>
                <a:gd name="connsiteY1" fmla="*/ 1776368 h 1867554"/>
                <a:gd name="connsiteX2" fmla="*/ 691262 w 1994475"/>
                <a:gd name="connsiteY2" fmla="*/ 1822514 h 1867554"/>
                <a:gd name="connsiteX3" fmla="*/ 997238 w 1994475"/>
                <a:gd name="connsiteY3" fmla="*/ 933777 h 1867554"/>
                <a:gd name="connsiteX4" fmla="*/ 1945514 w 1994475"/>
                <a:gd name="connsiteY4" fmla="*/ 1222769 h 1867554"/>
                <a:gd name="connsiteX0-1" fmla="*/ 1247214 w 1247214"/>
                <a:gd name="connsiteY0-2" fmla="*/ 288992 h 934535"/>
                <a:gd name="connsiteX1-3" fmla="*/ 728755 w 1247214"/>
                <a:gd name="connsiteY1-4" fmla="*/ 842591 h 934535"/>
                <a:gd name="connsiteX2-5" fmla="*/ 0 w 1247214"/>
                <a:gd name="connsiteY2-6" fmla="*/ 891071 h 934535"/>
                <a:gd name="connsiteX3-7" fmla="*/ 298938 w 1247214"/>
                <a:gd name="connsiteY3-8" fmla="*/ 0 h 934535"/>
                <a:gd name="connsiteX4-9" fmla="*/ 1247214 w 1247214"/>
                <a:gd name="connsiteY4-10" fmla="*/ 288992 h 934535"/>
                <a:gd name="connsiteX0-11" fmla="*/ 1247214 w 1247214"/>
                <a:gd name="connsiteY0-12" fmla="*/ 296029 h 941572"/>
                <a:gd name="connsiteX1-13" fmla="*/ 728755 w 1247214"/>
                <a:gd name="connsiteY1-14" fmla="*/ 849628 h 941572"/>
                <a:gd name="connsiteX2-15" fmla="*/ 0 w 1247214"/>
                <a:gd name="connsiteY2-16" fmla="*/ 898108 h 941572"/>
                <a:gd name="connsiteX3-17" fmla="*/ 301271 w 1247214"/>
                <a:gd name="connsiteY3-18" fmla="*/ 0 h 941572"/>
                <a:gd name="connsiteX4-19" fmla="*/ 1247214 w 1247214"/>
                <a:gd name="connsiteY4-20" fmla="*/ 296029 h 941572"/>
                <a:gd name="connsiteX0-21" fmla="*/ 1247214 w 1247214"/>
                <a:gd name="connsiteY0-22" fmla="*/ 306189 h 951732"/>
                <a:gd name="connsiteX1-23" fmla="*/ 728755 w 1247214"/>
                <a:gd name="connsiteY1-24" fmla="*/ 859788 h 951732"/>
                <a:gd name="connsiteX2-25" fmla="*/ 0 w 1247214"/>
                <a:gd name="connsiteY2-26" fmla="*/ 908268 h 951732"/>
                <a:gd name="connsiteX3-27" fmla="*/ 302036 w 1247214"/>
                <a:gd name="connsiteY3-28" fmla="*/ 0 h 951732"/>
                <a:gd name="connsiteX4-29" fmla="*/ 1247214 w 1247214"/>
                <a:gd name="connsiteY4-30" fmla="*/ 306189 h 951732"/>
                <a:gd name="connsiteX0-31" fmla="*/ 1247214 w 1247214"/>
                <a:gd name="connsiteY0-32" fmla="*/ 313226 h 958769"/>
                <a:gd name="connsiteX1-33" fmla="*/ 728755 w 1247214"/>
                <a:gd name="connsiteY1-34" fmla="*/ 866825 h 958769"/>
                <a:gd name="connsiteX2-35" fmla="*/ 0 w 1247214"/>
                <a:gd name="connsiteY2-36" fmla="*/ 915305 h 958769"/>
                <a:gd name="connsiteX3-37" fmla="*/ 304370 w 1247214"/>
                <a:gd name="connsiteY3-38" fmla="*/ 0 h 958769"/>
                <a:gd name="connsiteX4-39" fmla="*/ 1247214 w 1247214"/>
                <a:gd name="connsiteY4-40" fmla="*/ 313226 h 95876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247214" h="958769">
                  <a:moveTo>
                    <a:pt x="1247214" y="313226"/>
                  </a:moveTo>
                  <a:cubicBezTo>
                    <a:pt x="1162668" y="556463"/>
                    <a:pt x="936624" y="766479"/>
                    <a:pt x="728755" y="866825"/>
                  </a:cubicBezTo>
                  <a:cubicBezTo>
                    <a:pt x="520886" y="967172"/>
                    <a:pt x="242552" y="988521"/>
                    <a:pt x="0" y="915305"/>
                  </a:cubicBezTo>
                  <a:lnTo>
                    <a:pt x="304370" y="0"/>
                  </a:lnTo>
                  <a:lnTo>
                    <a:pt x="1247214" y="31322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5" dirty="0">
                <a:solidFill>
                  <a:schemeClr val="tx1"/>
                </a:solidFill>
              </a:endParaRPr>
            </a:p>
          </p:txBody>
        </p:sp>
      </p:grpSp>
      <p:sp>
        <p:nvSpPr>
          <p:cNvPr id="35" name="TextBox 28"/>
          <p:cNvSpPr txBox="1"/>
          <p:nvPr/>
        </p:nvSpPr>
        <p:spPr>
          <a:xfrm>
            <a:off x="3935224" y="5452588"/>
            <a:ext cx="2352977" cy="516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Box 69"/>
          <p:cNvSpPr txBox="1"/>
          <p:nvPr/>
        </p:nvSpPr>
        <p:spPr>
          <a:xfrm>
            <a:off x="4075696" y="5140546"/>
            <a:ext cx="2072033" cy="3623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Freeform 41"/>
          <p:cNvSpPr/>
          <p:nvPr/>
        </p:nvSpPr>
        <p:spPr>
          <a:xfrm>
            <a:off x="8850625" y="4555114"/>
            <a:ext cx="396481" cy="341621"/>
          </a:xfrm>
          <a:custGeom>
            <a:avLst/>
            <a:gdLst>
              <a:gd name="connsiteX0" fmla="*/ 860020 w 1730875"/>
              <a:gd name="connsiteY0" fmla="*/ 0 h 1491374"/>
              <a:gd name="connsiteX1" fmla="*/ 1147402 w 1730875"/>
              <a:gd name="connsiteY1" fmla="*/ 287382 h 1491374"/>
              <a:gd name="connsiteX2" fmla="*/ 860020 w 1730875"/>
              <a:gd name="connsiteY2" fmla="*/ 574764 h 1491374"/>
              <a:gd name="connsiteX3" fmla="*/ 802103 w 1730875"/>
              <a:gd name="connsiteY3" fmla="*/ 568925 h 1491374"/>
              <a:gd name="connsiteX4" fmla="*/ 772043 w 1730875"/>
              <a:gd name="connsiteY4" fmla="*/ 559594 h 1491374"/>
              <a:gd name="connsiteX5" fmla="*/ 493022 w 1730875"/>
              <a:gd name="connsiteY5" fmla="*/ 1006545 h 1491374"/>
              <a:gd name="connsiteX6" fmla="*/ 509140 w 1730875"/>
              <a:gd name="connsiteY6" fmla="*/ 1021190 h 1491374"/>
              <a:gd name="connsiteX7" fmla="*/ 552180 w 1730875"/>
              <a:gd name="connsiteY7" fmla="*/ 1092130 h 1491374"/>
              <a:gd name="connsiteX8" fmla="*/ 565286 w 1730875"/>
              <a:gd name="connsiteY8" fmla="*/ 1134348 h 1491374"/>
              <a:gd name="connsiteX9" fmla="*/ 1165590 w 1730875"/>
              <a:gd name="connsiteY9" fmla="*/ 1134348 h 1491374"/>
              <a:gd name="connsiteX10" fmla="*/ 1178695 w 1730875"/>
              <a:gd name="connsiteY10" fmla="*/ 1092130 h 1491374"/>
              <a:gd name="connsiteX11" fmla="*/ 1443493 w 1730875"/>
              <a:gd name="connsiteY11" fmla="*/ 916610 h 1491374"/>
              <a:gd name="connsiteX12" fmla="*/ 1730875 w 1730875"/>
              <a:gd name="connsiteY12" fmla="*/ 1203992 h 1491374"/>
              <a:gd name="connsiteX13" fmla="*/ 1443493 w 1730875"/>
              <a:gd name="connsiteY13" fmla="*/ 1491374 h 1491374"/>
              <a:gd name="connsiteX14" fmla="*/ 1178695 w 1730875"/>
              <a:gd name="connsiteY14" fmla="*/ 1315854 h 1491374"/>
              <a:gd name="connsiteX15" fmla="*/ 1165590 w 1730875"/>
              <a:gd name="connsiteY15" fmla="*/ 1273636 h 1491374"/>
              <a:gd name="connsiteX16" fmla="*/ 565286 w 1730875"/>
              <a:gd name="connsiteY16" fmla="*/ 1273636 h 1491374"/>
              <a:gd name="connsiteX17" fmla="*/ 552180 w 1730875"/>
              <a:gd name="connsiteY17" fmla="*/ 1315854 h 1491374"/>
              <a:gd name="connsiteX18" fmla="*/ 287382 w 1730875"/>
              <a:gd name="connsiteY18" fmla="*/ 1491374 h 1491374"/>
              <a:gd name="connsiteX19" fmla="*/ 0 w 1730875"/>
              <a:gd name="connsiteY19" fmla="*/ 1203992 h 1491374"/>
              <a:gd name="connsiteX20" fmla="*/ 287382 w 1730875"/>
              <a:gd name="connsiteY20" fmla="*/ 916610 h 1491374"/>
              <a:gd name="connsiteX21" fmla="*/ 372841 w 1730875"/>
              <a:gd name="connsiteY21" fmla="*/ 929530 h 1491374"/>
              <a:gd name="connsiteX22" fmla="*/ 399952 w 1730875"/>
              <a:gd name="connsiteY22" fmla="*/ 942563 h 1491374"/>
              <a:gd name="connsiteX23" fmla="*/ 673507 w 1730875"/>
              <a:gd name="connsiteY23" fmla="*/ 504368 h 1491374"/>
              <a:gd name="connsiteX24" fmla="*/ 656810 w 1730875"/>
              <a:gd name="connsiteY24" fmla="*/ 490592 h 1491374"/>
              <a:gd name="connsiteX25" fmla="*/ 572638 w 1730875"/>
              <a:gd name="connsiteY25" fmla="*/ 287382 h 1491374"/>
              <a:gd name="connsiteX26" fmla="*/ 860020 w 1730875"/>
              <a:gd name="connsiteY26" fmla="*/ 0 h 1491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730875" h="1491374">
                <a:moveTo>
                  <a:pt x="860020" y="0"/>
                </a:moveTo>
                <a:cubicBezTo>
                  <a:pt x="1018737" y="0"/>
                  <a:pt x="1147402" y="128665"/>
                  <a:pt x="1147402" y="287382"/>
                </a:cubicBezTo>
                <a:cubicBezTo>
                  <a:pt x="1147402" y="446099"/>
                  <a:pt x="1018737" y="574764"/>
                  <a:pt x="860020" y="574764"/>
                </a:cubicBezTo>
                <a:cubicBezTo>
                  <a:pt x="840181" y="574764"/>
                  <a:pt x="820811" y="572754"/>
                  <a:pt x="802103" y="568925"/>
                </a:cubicBezTo>
                <a:lnTo>
                  <a:pt x="772043" y="559594"/>
                </a:lnTo>
                <a:lnTo>
                  <a:pt x="493022" y="1006545"/>
                </a:lnTo>
                <a:lnTo>
                  <a:pt x="509140" y="1021190"/>
                </a:lnTo>
                <a:cubicBezTo>
                  <a:pt x="526710" y="1042480"/>
                  <a:pt x="541274" y="1066343"/>
                  <a:pt x="552180" y="1092130"/>
                </a:cubicBezTo>
                <a:lnTo>
                  <a:pt x="565286" y="1134348"/>
                </a:lnTo>
                <a:lnTo>
                  <a:pt x="1165590" y="1134348"/>
                </a:lnTo>
                <a:lnTo>
                  <a:pt x="1178695" y="1092130"/>
                </a:lnTo>
                <a:cubicBezTo>
                  <a:pt x="1222322" y="988984"/>
                  <a:pt x="1324455" y="916610"/>
                  <a:pt x="1443493" y="916610"/>
                </a:cubicBezTo>
                <a:cubicBezTo>
                  <a:pt x="1602210" y="916610"/>
                  <a:pt x="1730875" y="1045275"/>
                  <a:pt x="1730875" y="1203992"/>
                </a:cubicBezTo>
                <a:cubicBezTo>
                  <a:pt x="1730875" y="1362709"/>
                  <a:pt x="1602210" y="1491374"/>
                  <a:pt x="1443493" y="1491374"/>
                </a:cubicBezTo>
                <a:cubicBezTo>
                  <a:pt x="1324455" y="1491374"/>
                  <a:pt x="1222322" y="1419000"/>
                  <a:pt x="1178695" y="1315854"/>
                </a:cubicBezTo>
                <a:lnTo>
                  <a:pt x="1165590" y="1273636"/>
                </a:lnTo>
                <a:lnTo>
                  <a:pt x="565286" y="1273636"/>
                </a:lnTo>
                <a:lnTo>
                  <a:pt x="552180" y="1315854"/>
                </a:lnTo>
                <a:cubicBezTo>
                  <a:pt x="508554" y="1419000"/>
                  <a:pt x="406420" y="1491374"/>
                  <a:pt x="287382" y="1491374"/>
                </a:cubicBezTo>
                <a:cubicBezTo>
                  <a:pt x="128665" y="1491374"/>
                  <a:pt x="0" y="1362709"/>
                  <a:pt x="0" y="1203992"/>
                </a:cubicBezTo>
                <a:cubicBezTo>
                  <a:pt x="0" y="1045275"/>
                  <a:pt x="128665" y="916610"/>
                  <a:pt x="287382" y="916610"/>
                </a:cubicBezTo>
                <a:cubicBezTo>
                  <a:pt x="317141" y="916610"/>
                  <a:pt x="345844" y="921133"/>
                  <a:pt x="372841" y="929530"/>
                </a:cubicBezTo>
                <a:lnTo>
                  <a:pt x="399952" y="942563"/>
                </a:lnTo>
                <a:lnTo>
                  <a:pt x="673507" y="504368"/>
                </a:lnTo>
                <a:lnTo>
                  <a:pt x="656810" y="490592"/>
                </a:lnTo>
                <a:cubicBezTo>
                  <a:pt x="604805" y="438586"/>
                  <a:pt x="572638" y="366740"/>
                  <a:pt x="572638" y="287382"/>
                </a:cubicBezTo>
                <a:cubicBezTo>
                  <a:pt x="572638" y="128665"/>
                  <a:pt x="701303" y="0"/>
                  <a:pt x="860020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5" dirty="0"/>
          </a:p>
        </p:txBody>
      </p:sp>
      <p:grpSp>
        <p:nvGrpSpPr>
          <p:cNvPr id="38" name="Group 59"/>
          <p:cNvGrpSpPr/>
          <p:nvPr/>
        </p:nvGrpSpPr>
        <p:grpSpPr>
          <a:xfrm>
            <a:off x="7987638" y="2738624"/>
            <a:ext cx="2122457" cy="2043384"/>
            <a:chOff x="8078266" y="2223112"/>
            <a:chExt cx="2247175" cy="2163456"/>
          </a:xfrm>
          <a:solidFill>
            <a:srgbClr val="00B0F0"/>
          </a:solidFill>
        </p:grpSpPr>
        <p:sp>
          <p:nvSpPr>
            <p:cNvPr id="39" name="Pie 87"/>
            <p:cNvSpPr/>
            <p:nvPr/>
          </p:nvSpPr>
          <p:spPr>
            <a:xfrm rot="6571606" flipV="1">
              <a:off x="7928661" y="3296911"/>
              <a:ext cx="1239262" cy="940052"/>
            </a:xfrm>
            <a:custGeom>
              <a:avLst/>
              <a:gdLst>
                <a:gd name="connsiteX0" fmla="*/ 1945514 w 1994475"/>
                <a:gd name="connsiteY0" fmla="*/ 1222769 h 1867554"/>
                <a:gd name="connsiteX1" fmla="*/ 1427055 w 1994475"/>
                <a:gd name="connsiteY1" fmla="*/ 1776368 h 1867554"/>
                <a:gd name="connsiteX2" fmla="*/ 691262 w 1994475"/>
                <a:gd name="connsiteY2" fmla="*/ 1822514 h 1867554"/>
                <a:gd name="connsiteX3" fmla="*/ 997238 w 1994475"/>
                <a:gd name="connsiteY3" fmla="*/ 933777 h 1867554"/>
                <a:gd name="connsiteX4" fmla="*/ 1945514 w 1994475"/>
                <a:gd name="connsiteY4" fmla="*/ 1222769 h 1867554"/>
                <a:gd name="connsiteX0-1" fmla="*/ 1247214 w 1247214"/>
                <a:gd name="connsiteY0-2" fmla="*/ 288992 h 934535"/>
                <a:gd name="connsiteX1-3" fmla="*/ 728755 w 1247214"/>
                <a:gd name="connsiteY1-4" fmla="*/ 842591 h 934535"/>
                <a:gd name="connsiteX2-5" fmla="*/ 0 w 1247214"/>
                <a:gd name="connsiteY2-6" fmla="*/ 891071 h 934535"/>
                <a:gd name="connsiteX3-7" fmla="*/ 298938 w 1247214"/>
                <a:gd name="connsiteY3-8" fmla="*/ 0 h 934535"/>
                <a:gd name="connsiteX4-9" fmla="*/ 1247214 w 1247214"/>
                <a:gd name="connsiteY4-10" fmla="*/ 288992 h 934535"/>
                <a:gd name="connsiteX0-11" fmla="*/ 1247214 w 1247214"/>
                <a:gd name="connsiteY0-12" fmla="*/ 296029 h 941572"/>
                <a:gd name="connsiteX1-13" fmla="*/ 728755 w 1247214"/>
                <a:gd name="connsiteY1-14" fmla="*/ 849628 h 941572"/>
                <a:gd name="connsiteX2-15" fmla="*/ 0 w 1247214"/>
                <a:gd name="connsiteY2-16" fmla="*/ 898108 h 941572"/>
                <a:gd name="connsiteX3-17" fmla="*/ 301271 w 1247214"/>
                <a:gd name="connsiteY3-18" fmla="*/ 0 h 941572"/>
                <a:gd name="connsiteX4-19" fmla="*/ 1247214 w 1247214"/>
                <a:gd name="connsiteY4-20" fmla="*/ 296029 h 941572"/>
                <a:gd name="connsiteX0-21" fmla="*/ 1247214 w 1247214"/>
                <a:gd name="connsiteY0-22" fmla="*/ 306189 h 951732"/>
                <a:gd name="connsiteX1-23" fmla="*/ 728755 w 1247214"/>
                <a:gd name="connsiteY1-24" fmla="*/ 859788 h 951732"/>
                <a:gd name="connsiteX2-25" fmla="*/ 0 w 1247214"/>
                <a:gd name="connsiteY2-26" fmla="*/ 908268 h 951732"/>
                <a:gd name="connsiteX3-27" fmla="*/ 302036 w 1247214"/>
                <a:gd name="connsiteY3-28" fmla="*/ 0 h 951732"/>
                <a:gd name="connsiteX4-29" fmla="*/ 1247214 w 1247214"/>
                <a:gd name="connsiteY4-30" fmla="*/ 306189 h 951732"/>
                <a:gd name="connsiteX0-31" fmla="*/ 1247214 w 1247214"/>
                <a:gd name="connsiteY0-32" fmla="*/ 313226 h 958769"/>
                <a:gd name="connsiteX1-33" fmla="*/ 728755 w 1247214"/>
                <a:gd name="connsiteY1-34" fmla="*/ 866825 h 958769"/>
                <a:gd name="connsiteX2-35" fmla="*/ 0 w 1247214"/>
                <a:gd name="connsiteY2-36" fmla="*/ 915305 h 958769"/>
                <a:gd name="connsiteX3-37" fmla="*/ 304370 w 1247214"/>
                <a:gd name="connsiteY3-38" fmla="*/ 0 h 958769"/>
                <a:gd name="connsiteX4-39" fmla="*/ 1247214 w 1247214"/>
                <a:gd name="connsiteY4-40" fmla="*/ 313226 h 958769"/>
                <a:gd name="connsiteX0-41" fmla="*/ 1247214 w 1247214"/>
                <a:gd name="connsiteY0-42" fmla="*/ 294507 h 940050"/>
                <a:gd name="connsiteX1-43" fmla="*/ 728755 w 1247214"/>
                <a:gd name="connsiteY1-44" fmla="*/ 848106 h 940050"/>
                <a:gd name="connsiteX2-45" fmla="*/ 0 w 1247214"/>
                <a:gd name="connsiteY2-46" fmla="*/ 896586 h 940050"/>
                <a:gd name="connsiteX3-47" fmla="*/ 332681 w 1247214"/>
                <a:gd name="connsiteY3-48" fmla="*/ 0 h 940050"/>
                <a:gd name="connsiteX4-49" fmla="*/ 1247214 w 1247214"/>
                <a:gd name="connsiteY4-50" fmla="*/ 294507 h 94005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247214" h="940050">
                  <a:moveTo>
                    <a:pt x="1247214" y="294507"/>
                  </a:moveTo>
                  <a:cubicBezTo>
                    <a:pt x="1162668" y="537744"/>
                    <a:pt x="936624" y="747760"/>
                    <a:pt x="728755" y="848106"/>
                  </a:cubicBezTo>
                  <a:cubicBezTo>
                    <a:pt x="520886" y="948453"/>
                    <a:pt x="242552" y="969802"/>
                    <a:pt x="0" y="896586"/>
                  </a:cubicBezTo>
                  <a:lnTo>
                    <a:pt x="332681" y="0"/>
                  </a:lnTo>
                  <a:lnTo>
                    <a:pt x="1247214" y="29450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5" dirty="0">
                <a:solidFill>
                  <a:schemeClr val="tx1"/>
                </a:solidFill>
              </a:endParaRPr>
            </a:p>
          </p:txBody>
        </p:sp>
        <p:sp>
          <p:nvSpPr>
            <p:cNvPr id="40" name="Pie 87"/>
            <p:cNvSpPr/>
            <p:nvPr/>
          </p:nvSpPr>
          <p:spPr>
            <a:xfrm rot="11904031" flipV="1">
              <a:off x="9115835" y="3202400"/>
              <a:ext cx="1209606" cy="958771"/>
            </a:xfrm>
            <a:custGeom>
              <a:avLst/>
              <a:gdLst>
                <a:gd name="connsiteX0" fmla="*/ 1945514 w 1994475"/>
                <a:gd name="connsiteY0" fmla="*/ 1222769 h 1867554"/>
                <a:gd name="connsiteX1" fmla="*/ 1427055 w 1994475"/>
                <a:gd name="connsiteY1" fmla="*/ 1776368 h 1867554"/>
                <a:gd name="connsiteX2" fmla="*/ 691262 w 1994475"/>
                <a:gd name="connsiteY2" fmla="*/ 1822514 h 1867554"/>
                <a:gd name="connsiteX3" fmla="*/ 997238 w 1994475"/>
                <a:gd name="connsiteY3" fmla="*/ 933777 h 1867554"/>
                <a:gd name="connsiteX4" fmla="*/ 1945514 w 1994475"/>
                <a:gd name="connsiteY4" fmla="*/ 1222769 h 1867554"/>
                <a:gd name="connsiteX0-1" fmla="*/ 1247214 w 1247214"/>
                <a:gd name="connsiteY0-2" fmla="*/ 288992 h 934535"/>
                <a:gd name="connsiteX1-3" fmla="*/ 728755 w 1247214"/>
                <a:gd name="connsiteY1-4" fmla="*/ 842591 h 934535"/>
                <a:gd name="connsiteX2-5" fmla="*/ 0 w 1247214"/>
                <a:gd name="connsiteY2-6" fmla="*/ 891071 h 934535"/>
                <a:gd name="connsiteX3-7" fmla="*/ 298938 w 1247214"/>
                <a:gd name="connsiteY3-8" fmla="*/ 0 h 934535"/>
                <a:gd name="connsiteX4-9" fmla="*/ 1247214 w 1247214"/>
                <a:gd name="connsiteY4-10" fmla="*/ 288992 h 934535"/>
                <a:gd name="connsiteX0-11" fmla="*/ 1247214 w 1247214"/>
                <a:gd name="connsiteY0-12" fmla="*/ 296029 h 941572"/>
                <a:gd name="connsiteX1-13" fmla="*/ 728755 w 1247214"/>
                <a:gd name="connsiteY1-14" fmla="*/ 849628 h 941572"/>
                <a:gd name="connsiteX2-15" fmla="*/ 0 w 1247214"/>
                <a:gd name="connsiteY2-16" fmla="*/ 898108 h 941572"/>
                <a:gd name="connsiteX3-17" fmla="*/ 301271 w 1247214"/>
                <a:gd name="connsiteY3-18" fmla="*/ 0 h 941572"/>
                <a:gd name="connsiteX4-19" fmla="*/ 1247214 w 1247214"/>
                <a:gd name="connsiteY4-20" fmla="*/ 296029 h 941572"/>
                <a:gd name="connsiteX0-21" fmla="*/ 1247214 w 1247214"/>
                <a:gd name="connsiteY0-22" fmla="*/ 306189 h 951732"/>
                <a:gd name="connsiteX1-23" fmla="*/ 728755 w 1247214"/>
                <a:gd name="connsiteY1-24" fmla="*/ 859788 h 951732"/>
                <a:gd name="connsiteX2-25" fmla="*/ 0 w 1247214"/>
                <a:gd name="connsiteY2-26" fmla="*/ 908268 h 951732"/>
                <a:gd name="connsiteX3-27" fmla="*/ 302036 w 1247214"/>
                <a:gd name="connsiteY3-28" fmla="*/ 0 h 951732"/>
                <a:gd name="connsiteX4-29" fmla="*/ 1247214 w 1247214"/>
                <a:gd name="connsiteY4-30" fmla="*/ 306189 h 951732"/>
                <a:gd name="connsiteX0-31" fmla="*/ 1247214 w 1247214"/>
                <a:gd name="connsiteY0-32" fmla="*/ 313226 h 958769"/>
                <a:gd name="connsiteX1-33" fmla="*/ 728755 w 1247214"/>
                <a:gd name="connsiteY1-34" fmla="*/ 866825 h 958769"/>
                <a:gd name="connsiteX2-35" fmla="*/ 0 w 1247214"/>
                <a:gd name="connsiteY2-36" fmla="*/ 915305 h 958769"/>
                <a:gd name="connsiteX3-37" fmla="*/ 304370 w 1247214"/>
                <a:gd name="connsiteY3-38" fmla="*/ 0 h 958769"/>
                <a:gd name="connsiteX4-39" fmla="*/ 1247214 w 1247214"/>
                <a:gd name="connsiteY4-40" fmla="*/ 313226 h 95876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247214" h="958769">
                  <a:moveTo>
                    <a:pt x="1247214" y="313226"/>
                  </a:moveTo>
                  <a:cubicBezTo>
                    <a:pt x="1162668" y="556463"/>
                    <a:pt x="936624" y="766479"/>
                    <a:pt x="728755" y="866825"/>
                  </a:cubicBezTo>
                  <a:cubicBezTo>
                    <a:pt x="520886" y="967172"/>
                    <a:pt x="242552" y="988521"/>
                    <a:pt x="0" y="915305"/>
                  </a:cubicBezTo>
                  <a:lnTo>
                    <a:pt x="304370" y="0"/>
                  </a:lnTo>
                  <a:lnTo>
                    <a:pt x="1247214" y="31322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5" dirty="0">
                <a:solidFill>
                  <a:schemeClr val="tx1"/>
                </a:solidFill>
              </a:endParaRPr>
            </a:p>
          </p:txBody>
        </p:sp>
        <p:sp>
          <p:nvSpPr>
            <p:cNvPr id="41" name="Pie 87"/>
            <p:cNvSpPr/>
            <p:nvPr/>
          </p:nvSpPr>
          <p:spPr>
            <a:xfrm rot="17295618" flipV="1">
              <a:off x="8184889" y="2367334"/>
              <a:ext cx="1247215" cy="958771"/>
            </a:xfrm>
            <a:custGeom>
              <a:avLst/>
              <a:gdLst>
                <a:gd name="connsiteX0" fmla="*/ 1945514 w 1994475"/>
                <a:gd name="connsiteY0" fmla="*/ 1222769 h 1867554"/>
                <a:gd name="connsiteX1" fmla="*/ 1427055 w 1994475"/>
                <a:gd name="connsiteY1" fmla="*/ 1776368 h 1867554"/>
                <a:gd name="connsiteX2" fmla="*/ 691262 w 1994475"/>
                <a:gd name="connsiteY2" fmla="*/ 1822514 h 1867554"/>
                <a:gd name="connsiteX3" fmla="*/ 997238 w 1994475"/>
                <a:gd name="connsiteY3" fmla="*/ 933777 h 1867554"/>
                <a:gd name="connsiteX4" fmla="*/ 1945514 w 1994475"/>
                <a:gd name="connsiteY4" fmla="*/ 1222769 h 1867554"/>
                <a:gd name="connsiteX0-1" fmla="*/ 1247214 w 1247214"/>
                <a:gd name="connsiteY0-2" fmla="*/ 288992 h 934535"/>
                <a:gd name="connsiteX1-3" fmla="*/ 728755 w 1247214"/>
                <a:gd name="connsiteY1-4" fmla="*/ 842591 h 934535"/>
                <a:gd name="connsiteX2-5" fmla="*/ 0 w 1247214"/>
                <a:gd name="connsiteY2-6" fmla="*/ 891071 h 934535"/>
                <a:gd name="connsiteX3-7" fmla="*/ 298938 w 1247214"/>
                <a:gd name="connsiteY3-8" fmla="*/ 0 h 934535"/>
                <a:gd name="connsiteX4-9" fmla="*/ 1247214 w 1247214"/>
                <a:gd name="connsiteY4-10" fmla="*/ 288992 h 934535"/>
                <a:gd name="connsiteX0-11" fmla="*/ 1247214 w 1247214"/>
                <a:gd name="connsiteY0-12" fmla="*/ 296029 h 941572"/>
                <a:gd name="connsiteX1-13" fmla="*/ 728755 w 1247214"/>
                <a:gd name="connsiteY1-14" fmla="*/ 849628 h 941572"/>
                <a:gd name="connsiteX2-15" fmla="*/ 0 w 1247214"/>
                <a:gd name="connsiteY2-16" fmla="*/ 898108 h 941572"/>
                <a:gd name="connsiteX3-17" fmla="*/ 301271 w 1247214"/>
                <a:gd name="connsiteY3-18" fmla="*/ 0 h 941572"/>
                <a:gd name="connsiteX4-19" fmla="*/ 1247214 w 1247214"/>
                <a:gd name="connsiteY4-20" fmla="*/ 296029 h 941572"/>
                <a:gd name="connsiteX0-21" fmla="*/ 1247214 w 1247214"/>
                <a:gd name="connsiteY0-22" fmla="*/ 306189 h 951732"/>
                <a:gd name="connsiteX1-23" fmla="*/ 728755 w 1247214"/>
                <a:gd name="connsiteY1-24" fmla="*/ 859788 h 951732"/>
                <a:gd name="connsiteX2-25" fmla="*/ 0 w 1247214"/>
                <a:gd name="connsiteY2-26" fmla="*/ 908268 h 951732"/>
                <a:gd name="connsiteX3-27" fmla="*/ 302036 w 1247214"/>
                <a:gd name="connsiteY3-28" fmla="*/ 0 h 951732"/>
                <a:gd name="connsiteX4-29" fmla="*/ 1247214 w 1247214"/>
                <a:gd name="connsiteY4-30" fmla="*/ 306189 h 951732"/>
                <a:gd name="connsiteX0-31" fmla="*/ 1247214 w 1247214"/>
                <a:gd name="connsiteY0-32" fmla="*/ 313226 h 958769"/>
                <a:gd name="connsiteX1-33" fmla="*/ 728755 w 1247214"/>
                <a:gd name="connsiteY1-34" fmla="*/ 866825 h 958769"/>
                <a:gd name="connsiteX2-35" fmla="*/ 0 w 1247214"/>
                <a:gd name="connsiteY2-36" fmla="*/ 915305 h 958769"/>
                <a:gd name="connsiteX3-37" fmla="*/ 304370 w 1247214"/>
                <a:gd name="connsiteY3-38" fmla="*/ 0 h 958769"/>
                <a:gd name="connsiteX4-39" fmla="*/ 1247214 w 1247214"/>
                <a:gd name="connsiteY4-40" fmla="*/ 313226 h 95876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247214" h="958769">
                  <a:moveTo>
                    <a:pt x="1247214" y="313226"/>
                  </a:moveTo>
                  <a:cubicBezTo>
                    <a:pt x="1162668" y="556463"/>
                    <a:pt x="936624" y="766479"/>
                    <a:pt x="728755" y="866825"/>
                  </a:cubicBezTo>
                  <a:cubicBezTo>
                    <a:pt x="520886" y="967172"/>
                    <a:pt x="242552" y="988521"/>
                    <a:pt x="0" y="915305"/>
                  </a:cubicBezTo>
                  <a:lnTo>
                    <a:pt x="304370" y="0"/>
                  </a:lnTo>
                  <a:lnTo>
                    <a:pt x="1247214" y="31322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5" dirty="0">
                <a:solidFill>
                  <a:schemeClr val="tx1"/>
                </a:solidFill>
              </a:endParaRPr>
            </a:p>
          </p:txBody>
        </p:sp>
        <p:sp>
          <p:nvSpPr>
            <p:cNvPr id="42" name="Pie 87"/>
            <p:cNvSpPr/>
            <p:nvPr/>
          </p:nvSpPr>
          <p:spPr>
            <a:xfrm rot="11976820" flipH="1">
              <a:off x="9008817" y="2428802"/>
              <a:ext cx="1251052" cy="994445"/>
            </a:xfrm>
            <a:custGeom>
              <a:avLst/>
              <a:gdLst>
                <a:gd name="connsiteX0" fmla="*/ 1945514 w 1994475"/>
                <a:gd name="connsiteY0" fmla="*/ 1222769 h 1867554"/>
                <a:gd name="connsiteX1" fmla="*/ 1427055 w 1994475"/>
                <a:gd name="connsiteY1" fmla="*/ 1776368 h 1867554"/>
                <a:gd name="connsiteX2" fmla="*/ 691262 w 1994475"/>
                <a:gd name="connsiteY2" fmla="*/ 1822514 h 1867554"/>
                <a:gd name="connsiteX3" fmla="*/ 997238 w 1994475"/>
                <a:gd name="connsiteY3" fmla="*/ 933777 h 1867554"/>
                <a:gd name="connsiteX4" fmla="*/ 1945514 w 1994475"/>
                <a:gd name="connsiteY4" fmla="*/ 1222769 h 1867554"/>
                <a:gd name="connsiteX0-1" fmla="*/ 1247214 w 1247214"/>
                <a:gd name="connsiteY0-2" fmla="*/ 288992 h 934535"/>
                <a:gd name="connsiteX1-3" fmla="*/ 728755 w 1247214"/>
                <a:gd name="connsiteY1-4" fmla="*/ 842591 h 934535"/>
                <a:gd name="connsiteX2-5" fmla="*/ 0 w 1247214"/>
                <a:gd name="connsiteY2-6" fmla="*/ 891071 h 934535"/>
                <a:gd name="connsiteX3-7" fmla="*/ 298938 w 1247214"/>
                <a:gd name="connsiteY3-8" fmla="*/ 0 h 934535"/>
                <a:gd name="connsiteX4-9" fmla="*/ 1247214 w 1247214"/>
                <a:gd name="connsiteY4-10" fmla="*/ 288992 h 934535"/>
                <a:gd name="connsiteX0-11" fmla="*/ 1247214 w 1247214"/>
                <a:gd name="connsiteY0-12" fmla="*/ 296029 h 941572"/>
                <a:gd name="connsiteX1-13" fmla="*/ 728755 w 1247214"/>
                <a:gd name="connsiteY1-14" fmla="*/ 849628 h 941572"/>
                <a:gd name="connsiteX2-15" fmla="*/ 0 w 1247214"/>
                <a:gd name="connsiteY2-16" fmla="*/ 898108 h 941572"/>
                <a:gd name="connsiteX3-17" fmla="*/ 301271 w 1247214"/>
                <a:gd name="connsiteY3-18" fmla="*/ 0 h 941572"/>
                <a:gd name="connsiteX4-19" fmla="*/ 1247214 w 1247214"/>
                <a:gd name="connsiteY4-20" fmla="*/ 296029 h 941572"/>
                <a:gd name="connsiteX0-21" fmla="*/ 1247214 w 1247214"/>
                <a:gd name="connsiteY0-22" fmla="*/ 306189 h 951732"/>
                <a:gd name="connsiteX1-23" fmla="*/ 728755 w 1247214"/>
                <a:gd name="connsiteY1-24" fmla="*/ 859788 h 951732"/>
                <a:gd name="connsiteX2-25" fmla="*/ 0 w 1247214"/>
                <a:gd name="connsiteY2-26" fmla="*/ 908268 h 951732"/>
                <a:gd name="connsiteX3-27" fmla="*/ 302036 w 1247214"/>
                <a:gd name="connsiteY3-28" fmla="*/ 0 h 951732"/>
                <a:gd name="connsiteX4-29" fmla="*/ 1247214 w 1247214"/>
                <a:gd name="connsiteY4-30" fmla="*/ 306189 h 951732"/>
                <a:gd name="connsiteX0-31" fmla="*/ 1247214 w 1247214"/>
                <a:gd name="connsiteY0-32" fmla="*/ 313226 h 958769"/>
                <a:gd name="connsiteX1-33" fmla="*/ 728755 w 1247214"/>
                <a:gd name="connsiteY1-34" fmla="*/ 866825 h 958769"/>
                <a:gd name="connsiteX2-35" fmla="*/ 0 w 1247214"/>
                <a:gd name="connsiteY2-36" fmla="*/ 915305 h 958769"/>
                <a:gd name="connsiteX3-37" fmla="*/ 304370 w 1247214"/>
                <a:gd name="connsiteY3-38" fmla="*/ 0 h 958769"/>
                <a:gd name="connsiteX4-39" fmla="*/ 1247214 w 1247214"/>
                <a:gd name="connsiteY4-40" fmla="*/ 313226 h 958769"/>
                <a:gd name="connsiteX0-41" fmla="*/ 1247462 w 1247462"/>
                <a:gd name="connsiteY0-42" fmla="*/ 305534 h 959140"/>
                <a:gd name="connsiteX1-43" fmla="*/ 728755 w 1247462"/>
                <a:gd name="connsiteY1-44" fmla="*/ 866825 h 959140"/>
                <a:gd name="connsiteX2-45" fmla="*/ 0 w 1247462"/>
                <a:gd name="connsiteY2-46" fmla="*/ 915305 h 959140"/>
                <a:gd name="connsiteX3-47" fmla="*/ 304370 w 1247462"/>
                <a:gd name="connsiteY3-48" fmla="*/ 0 h 959140"/>
                <a:gd name="connsiteX4-49" fmla="*/ 1247462 w 1247462"/>
                <a:gd name="connsiteY4-50" fmla="*/ 305534 h 959140"/>
                <a:gd name="connsiteX0-51" fmla="*/ 1294962 w 1294962"/>
                <a:gd name="connsiteY0-52" fmla="*/ 305534 h 952059"/>
                <a:gd name="connsiteX1-53" fmla="*/ 776255 w 1294962"/>
                <a:gd name="connsiteY1-54" fmla="*/ 866825 h 952059"/>
                <a:gd name="connsiteX2-55" fmla="*/ 0 w 1294962"/>
                <a:gd name="connsiteY2-56" fmla="*/ 904829 h 952059"/>
                <a:gd name="connsiteX3-57" fmla="*/ 351870 w 1294962"/>
                <a:gd name="connsiteY3-58" fmla="*/ 0 h 952059"/>
                <a:gd name="connsiteX4-59" fmla="*/ 1294962 w 1294962"/>
                <a:gd name="connsiteY4-60" fmla="*/ 305534 h 95205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294962" h="952059">
                  <a:moveTo>
                    <a:pt x="1294962" y="305534"/>
                  </a:moveTo>
                  <a:cubicBezTo>
                    <a:pt x="1210416" y="548771"/>
                    <a:pt x="992082" y="766942"/>
                    <a:pt x="776255" y="866825"/>
                  </a:cubicBezTo>
                  <a:cubicBezTo>
                    <a:pt x="560428" y="966708"/>
                    <a:pt x="242552" y="978045"/>
                    <a:pt x="0" y="904829"/>
                  </a:cubicBezTo>
                  <a:lnTo>
                    <a:pt x="351870" y="0"/>
                  </a:lnTo>
                  <a:lnTo>
                    <a:pt x="1294962" y="305534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5" dirty="0">
                <a:solidFill>
                  <a:schemeClr val="tx1"/>
                </a:solidFill>
              </a:endParaRPr>
            </a:p>
          </p:txBody>
        </p:sp>
      </p:grpSp>
      <p:sp>
        <p:nvSpPr>
          <p:cNvPr id="43" name="TextBox 64"/>
          <p:cNvSpPr txBox="1"/>
          <p:nvPr/>
        </p:nvSpPr>
        <p:spPr>
          <a:xfrm>
            <a:off x="7872377" y="5452537"/>
            <a:ext cx="2352977" cy="516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TextBox 70"/>
          <p:cNvSpPr txBox="1"/>
          <p:nvPr/>
        </p:nvSpPr>
        <p:spPr>
          <a:xfrm>
            <a:off x="8012849" y="5140597"/>
            <a:ext cx="2072033" cy="3623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5" name="Group 31"/>
          <p:cNvGrpSpPr/>
          <p:nvPr/>
        </p:nvGrpSpPr>
        <p:grpSpPr>
          <a:xfrm>
            <a:off x="4826533" y="4486670"/>
            <a:ext cx="443418" cy="501066"/>
            <a:chOff x="3413759" y="3230880"/>
            <a:chExt cx="2065662" cy="2334217"/>
          </a:xfrm>
          <a:solidFill>
            <a:srgbClr val="00B0F0"/>
          </a:solidFill>
        </p:grpSpPr>
        <p:sp>
          <p:nvSpPr>
            <p:cNvPr id="46" name="Moon 32"/>
            <p:cNvSpPr/>
            <p:nvPr/>
          </p:nvSpPr>
          <p:spPr>
            <a:xfrm rot="1328585">
              <a:off x="4071435" y="3735976"/>
              <a:ext cx="945943" cy="844732"/>
            </a:xfrm>
            <a:prstGeom prst="moon">
              <a:avLst>
                <a:gd name="adj" fmla="val 2627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5" dirty="0"/>
            </a:p>
          </p:txBody>
        </p:sp>
        <p:sp>
          <p:nvSpPr>
            <p:cNvPr id="47" name="Chord 33"/>
            <p:cNvSpPr/>
            <p:nvPr/>
          </p:nvSpPr>
          <p:spPr>
            <a:xfrm rot="16956431">
              <a:off x="3413759" y="3431176"/>
              <a:ext cx="1968139" cy="1968139"/>
            </a:xfrm>
            <a:prstGeom prst="chor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5" dirty="0"/>
            </a:p>
          </p:txBody>
        </p:sp>
        <p:sp>
          <p:nvSpPr>
            <p:cNvPr id="48" name="Oval 34"/>
            <p:cNvSpPr/>
            <p:nvPr/>
          </p:nvSpPr>
          <p:spPr>
            <a:xfrm>
              <a:off x="4223657" y="3230880"/>
              <a:ext cx="1184366" cy="118436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5" dirty="0"/>
            </a:p>
          </p:txBody>
        </p:sp>
        <p:sp>
          <p:nvSpPr>
            <p:cNvPr id="49" name="Moon 35"/>
            <p:cNvSpPr/>
            <p:nvPr/>
          </p:nvSpPr>
          <p:spPr>
            <a:xfrm rot="14732761">
              <a:off x="3929190" y="4152589"/>
              <a:ext cx="418950" cy="837900"/>
            </a:xfrm>
            <a:prstGeom prst="moon">
              <a:avLst>
                <a:gd name="adj" fmla="val 7116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5" dirty="0"/>
            </a:p>
          </p:txBody>
        </p:sp>
        <p:sp>
          <p:nvSpPr>
            <p:cNvPr id="50" name="Oval 36"/>
            <p:cNvSpPr/>
            <p:nvPr/>
          </p:nvSpPr>
          <p:spPr>
            <a:xfrm>
              <a:off x="4837816" y="3502691"/>
              <a:ext cx="172326" cy="17232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5" dirty="0"/>
            </a:p>
          </p:txBody>
        </p:sp>
        <p:sp>
          <p:nvSpPr>
            <p:cNvPr id="51" name="Moon 37"/>
            <p:cNvSpPr/>
            <p:nvPr/>
          </p:nvSpPr>
          <p:spPr>
            <a:xfrm rot="16931003">
              <a:off x="4850996" y="3479191"/>
              <a:ext cx="418950" cy="837900"/>
            </a:xfrm>
            <a:prstGeom prst="moon">
              <a:avLst>
                <a:gd name="adj" fmla="val 5636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5" dirty="0"/>
            </a:p>
          </p:txBody>
        </p:sp>
        <p:sp>
          <p:nvSpPr>
            <p:cNvPr id="52" name="Moon 38"/>
            <p:cNvSpPr/>
            <p:nvPr/>
          </p:nvSpPr>
          <p:spPr>
            <a:xfrm rot="2556512">
              <a:off x="4920253" y="3512478"/>
              <a:ext cx="418950" cy="837900"/>
            </a:xfrm>
            <a:prstGeom prst="moon">
              <a:avLst>
                <a:gd name="adj" fmla="val 5636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5" dirty="0"/>
            </a:p>
          </p:txBody>
        </p:sp>
        <p:sp>
          <p:nvSpPr>
            <p:cNvPr id="53" name="Rectangle 39"/>
            <p:cNvSpPr/>
            <p:nvPr/>
          </p:nvSpPr>
          <p:spPr>
            <a:xfrm>
              <a:off x="4223657" y="5346401"/>
              <a:ext cx="95794" cy="21869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5" dirty="0"/>
            </a:p>
          </p:txBody>
        </p:sp>
        <p:sp>
          <p:nvSpPr>
            <p:cNvPr id="54" name="Rectangle 40"/>
            <p:cNvSpPr/>
            <p:nvPr/>
          </p:nvSpPr>
          <p:spPr>
            <a:xfrm>
              <a:off x="4476119" y="5346401"/>
              <a:ext cx="95794" cy="21869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5" dirty="0"/>
            </a:p>
          </p:txBody>
        </p:sp>
      </p:grp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29661" y="142579"/>
            <a:ext cx="766020" cy="629582"/>
            <a:chOff x="3755490" y="2475060"/>
            <a:chExt cx="1565505" cy="1286667"/>
          </a:xfrm>
          <a:effectLst>
            <a:glow rad="25400">
              <a:srgbClr val="00B0F0">
                <a:alpha val="40000"/>
              </a:srgbClr>
            </a:glow>
          </a:effectLst>
        </p:grpSpPr>
        <p:pic>
          <p:nvPicPr>
            <p:cNvPr id="3" name="PA_图片 6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3755490" y="2475060"/>
              <a:ext cx="1296450" cy="1286667"/>
            </a:xfrm>
            <a:prstGeom prst="rect">
              <a:avLst/>
            </a:prstGeom>
          </p:spPr>
        </p:pic>
        <p:pic>
          <p:nvPicPr>
            <p:cNvPr id="4" name="PA_图片 6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2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4358641" y="2653535"/>
              <a:ext cx="962354" cy="955091"/>
            </a:xfrm>
            <a:prstGeom prst="rect">
              <a:avLst/>
            </a:prstGeom>
          </p:spPr>
        </p:pic>
      </p:grpSp>
      <p:sp>
        <p:nvSpPr>
          <p:cNvPr id="5" name="文本框 4"/>
          <p:cNvSpPr txBox="1"/>
          <p:nvPr/>
        </p:nvSpPr>
        <p:spPr>
          <a:xfrm>
            <a:off x="995681" y="257315"/>
            <a:ext cx="243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00B0F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点击此处添加标题</a:t>
            </a:r>
            <a:endParaRPr lang="zh-CN" altLang="en-US" sz="2000" dirty="0">
              <a:solidFill>
                <a:srgbClr val="00B0F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" name="TextBox 13"/>
          <p:cNvSpPr txBox="1"/>
          <p:nvPr/>
        </p:nvSpPr>
        <p:spPr>
          <a:xfrm>
            <a:off x="1966019" y="2040502"/>
            <a:ext cx="2023551" cy="4431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TextBox 13"/>
          <p:cNvSpPr txBox="1"/>
          <p:nvPr/>
        </p:nvSpPr>
        <p:spPr>
          <a:xfrm>
            <a:off x="2120820" y="5230337"/>
            <a:ext cx="2062204" cy="4431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TextBox 13"/>
          <p:cNvSpPr txBox="1"/>
          <p:nvPr/>
        </p:nvSpPr>
        <p:spPr>
          <a:xfrm>
            <a:off x="5107542" y="5230337"/>
            <a:ext cx="2062204" cy="4431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13"/>
          <p:cNvSpPr txBox="1"/>
          <p:nvPr/>
        </p:nvSpPr>
        <p:spPr>
          <a:xfrm>
            <a:off x="8094265" y="5230337"/>
            <a:ext cx="2062204" cy="4431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Box 13"/>
          <p:cNvSpPr txBox="1"/>
          <p:nvPr/>
        </p:nvSpPr>
        <p:spPr>
          <a:xfrm>
            <a:off x="4993727" y="2040502"/>
            <a:ext cx="2023551" cy="4431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3"/>
          <p:cNvSpPr txBox="1"/>
          <p:nvPr/>
        </p:nvSpPr>
        <p:spPr>
          <a:xfrm>
            <a:off x="8021436" y="2040502"/>
            <a:ext cx="2023551" cy="4431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Shape 1724"/>
          <p:cNvSpPr/>
          <p:nvPr/>
        </p:nvSpPr>
        <p:spPr>
          <a:xfrm>
            <a:off x="7690562" y="2895698"/>
            <a:ext cx="2124417" cy="604845"/>
          </a:xfrm>
          <a:prstGeom prst="roundRect">
            <a:avLst>
              <a:gd name="adj" fmla="val 50000"/>
            </a:avLst>
          </a:prstGeom>
          <a:noFill/>
          <a:ln w="12700">
            <a:solidFill>
              <a:srgbClr val="00B0F0"/>
            </a:solidFill>
            <a:miter lim="400000"/>
          </a:ln>
        </p:spPr>
        <p:txBody>
          <a:bodyPr lIns="19050" tIns="19050" rIns="19050" bIns="19050" anchor="ctr"/>
          <a:lstStyle/>
          <a:p>
            <a:pPr lvl="0"/>
            <a:endParaRPr sz="175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Shape 1725"/>
          <p:cNvSpPr/>
          <p:nvPr/>
        </p:nvSpPr>
        <p:spPr>
          <a:xfrm>
            <a:off x="4621902" y="2895698"/>
            <a:ext cx="2124417" cy="604845"/>
          </a:xfrm>
          <a:prstGeom prst="roundRect">
            <a:avLst>
              <a:gd name="adj" fmla="val 50000"/>
            </a:avLst>
          </a:prstGeom>
          <a:noFill/>
          <a:ln w="12700">
            <a:solidFill>
              <a:srgbClr val="00B0F0"/>
            </a:solidFill>
            <a:miter lim="400000"/>
          </a:ln>
        </p:spPr>
        <p:txBody>
          <a:bodyPr lIns="19050" tIns="19050" rIns="19050" bIns="19050" anchor="ctr"/>
          <a:lstStyle/>
          <a:p>
            <a:pPr lvl="0"/>
            <a:endParaRPr sz="175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Shape 1726"/>
          <p:cNvSpPr/>
          <p:nvPr/>
        </p:nvSpPr>
        <p:spPr>
          <a:xfrm>
            <a:off x="1645417" y="2895698"/>
            <a:ext cx="2124417" cy="604845"/>
          </a:xfrm>
          <a:prstGeom prst="roundRect">
            <a:avLst>
              <a:gd name="adj" fmla="val 50000"/>
            </a:avLst>
          </a:prstGeom>
          <a:noFill/>
          <a:ln w="12700">
            <a:solidFill>
              <a:srgbClr val="00B0F0"/>
            </a:solidFill>
            <a:miter lim="400000"/>
          </a:ln>
        </p:spPr>
        <p:txBody>
          <a:bodyPr lIns="19050" tIns="19050" rIns="19050" bIns="19050" anchor="ctr"/>
          <a:lstStyle/>
          <a:p>
            <a:pPr lvl="0"/>
            <a:endParaRPr sz="175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Shape 1733"/>
          <p:cNvSpPr/>
          <p:nvPr/>
        </p:nvSpPr>
        <p:spPr>
          <a:xfrm>
            <a:off x="5489128" y="4214693"/>
            <a:ext cx="2124417" cy="604845"/>
          </a:xfrm>
          <a:prstGeom prst="roundRect">
            <a:avLst>
              <a:gd name="adj" fmla="val 50000"/>
            </a:avLst>
          </a:prstGeom>
          <a:noFill/>
          <a:ln w="12700">
            <a:solidFill>
              <a:srgbClr val="00B0F0"/>
            </a:solidFill>
            <a:miter lim="400000"/>
          </a:ln>
        </p:spPr>
        <p:txBody>
          <a:bodyPr lIns="19050" tIns="19050" rIns="19050" bIns="19050" anchor="ctr"/>
          <a:lstStyle/>
          <a:p>
            <a:pPr lvl="0"/>
            <a:endParaRPr sz="175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Shape 1735"/>
          <p:cNvSpPr/>
          <p:nvPr/>
        </p:nvSpPr>
        <p:spPr>
          <a:xfrm>
            <a:off x="8451582" y="4214693"/>
            <a:ext cx="2124417" cy="604845"/>
          </a:xfrm>
          <a:prstGeom prst="roundRect">
            <a:avLst>
              <a:gd name="adj" fmla="val 50000"/>
            </a:avLst>
          </a:prstGeom>
          <a:noFill/>
          <a:ln w="12700">
            <a:solidFill>
              <a:srgbClr val="00B0F0"/>
            </a:solidFill>
            <a:miter lim="400000"/>
          </a:ln>
        </p:spPr>
        <p:txBody>
          <a:bodyPr lIns="19050" tIns="19050" rIns="19050" bIns="19050" anchor="ctr"/>
          <a:lstStyle/>
          <a:p>
            <a:pPr lvl="0"/>
            <a:endParaRPr sz="175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Shape 1739"/>
          <p:cNvSpPr/>
          <p:nvPr/>
        </p:nvSpPr>
        <p:spPr>
          <a:xfrm>
            <a:off x="2477598" y="4214693"/>
            <a:ext cx="2124417" cy="604845"/>
          </a:xfrm>
          <a:prstGeom prst="roundRect">
            <a:avLst>
              <a:gd name="adj" fmla="val 50000"/>
            </a:avLst>
          </a:prstGeom>
          <a:noFill/>
          <a:ln w="12700">
            <a:solidFill>
              <a:srgbClr val="00B0F0"/>
            </a:solidFill>
            <a:miter lim="400000"/>
          </a:ln>
        </p:spPr>
        <p:txBody>
          <a:bodyPr lIns="19050" tIns="19050" rIns="19050" bIns="19050" anchor="ctr"/>
          <a:lstStyle/>
          <a:p>
            <a:pPr lvl="0"/>
            <a:endParaRPr sz="175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Shape 1730"/>
          <p:cNvSpPr/>
          <p:nvPr/>
        </p:nvSpPr>
        <p:spPr>
          <a:xfrm>
            <a:off x="7089337" y="2667291"/>
            <a:ext cx="1061660" cy="10616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lvl="0"/>
            <a:endParaRPr sz="175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Shape 1741"/>
          <p:cNvSpPr/>
          <p:nvPr/>
        </p:nvSpPr>
        <p:spPr>
          <a:xfrm>
            <a:off x="4052148" y="3986286"/>
            <a:ext cx="1061660" cy="10616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lvl="0"/>
            <a:endParaRPr sz="175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Shape 1748"/>
          <p:cNvSpPr/>
          <p:nvPr/>
        </p:nvSpPr>
        <p:spPr>
          <a:xfrm rot="2348650">
            <a:off x="9922143" y="3183790"/>
            <a:ext cx="1210698" cy="3742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7050" extrusionOk="0">
                <a:moveTo>
                  <a:pt x="0" y="16210"/>
                </a:moveTo>
                <a:cubicBezTo>
                  <a:pt x="3419" y="835"/>
                  <a:pt x="11072" y="-4550"/>
                  <a:pt x="17092" y="4181"/>
                </a:cubicBezTo>
                <a:cubicBezTo>
                  <a:pt x="18733" y="6560"/>
                  <a:pt x="20142" y="9855"/>
                  <a:pt x="21215" y="13819"/>
                </a:cubicBezTo>
                <a:lnTo>
                  <a:pt x="21600" y="13261"/>
                </a:lnTo>
                <a:lnTo>
                  <a:pt x="21513" y="16630"/>
                </a:lnTo>
                <a:lnTo>
                  <a:pt x="20248" y="15221"/>
                </a:lnTo>
                <a:lnTo>
                  <a:pt x="20633" y="14663"/>
                </a:lnTo>
                <a:cubicBezTo>
                  <a:pt x="16879" y="938"/>
                  <a:pt x="9479" y="-2418"/>
                  <a:pt x="4105" y="7168"/>
                </a:cubicBezTo>
                <a:cubicBezTo>
                  <a:pt x="2656" y="9751"/>
                  <a:pt x="1452" y="13127"/>
                  <a:pt x="579" y="1705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/>
          <a:lstStyle/>
          <a:p>
            <a:endParaRPr>
              <a:solidFill>
                <a:schemeClr val="bg1"/>
              </a:solidFill>
            </a:endParaRPr>
          </a:p>
        </p:txBody>
      </p:sp>
      <p:sp>
        <p:nvSpPr>
          <p:cNvPr id="21" name="Shape 1749"/>
          <p:cNvSpPr/>
          <p:nvPr/>
        </p:nvSpPr>
        <p:spPr>
          <a:xfrm rot="12794463">
            <a:off x="1102185" y="4118965"/>
            <a:ext cx="1210698" cy="3742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7050" extrusionOk="0">
                <a:moveTo>
                  <a:pt x="0" y="16210"/>
                </a:moveTo>
                <a:cubicBezTo>
                  <a:pt x="3419" y="835"/>
                  <a:pt x="11072" y="-4550"/>
                  <a:pt x="17092" y="4181"/>
                </a:cubicBezTo>
                <a:cubicBezTo>
                  <a:pt x="18733" y="6560"/>
                  <a:pt x="20142" y="9855"/>
                  <a:pt x="21215" y="13819"/>
                </a:cubicBezTo>
                <a:lnTo>
                  <a:pt x="21600" y="13261"/>
                </a:lnTo>
                <a:lnTo>
                  <a:pt x="21513" y="16630"/>
                </a:lnTo>
                <a:lnTo>
                  <a:pt x="20248" y="15221"/>
                </a:lnTo>
                <a:lnTo>
                  <a:pt x="20633" y="14663"/>
                </a:lnTo>
                <a:cubicBezTo>
                  <a:pt x="16879" y="938"/>
                  <a:pt x="9479" y="-2418"/>
                  <a:pt x="4105" y="7168"/>
                </a:cubicBezTo>
                <a:cubicBezTo>
                  <a:pt x="2656" y="9751"/>
                  <a:pt x="1452" y="13127"/>
                  <a:pt x="579" y="1705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/>
          <a:lstStyle/>
          <a:p>
            <a:endParaRPr>
              <a:solidFill>
                <a:schemeClr val="bg1"/>
              </a:solidFill>
            </a:endParaRPr>
          </a:p>
        </p:txBody>
      </p:sp>
      <p:sp>
        <p:nvSpPr>
          <p:cNvPr id="22" name="Shape 1729"/>
          <p:cNvSpPr/>
          <p:nvPr/>
        </p:nvSpPr>
        <p:spPr>
          <a:xfrm>
            <a:off x="1059159" y="2667291"/>
            <a:ext cx="1061660" cy="10616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/>
          <a:lstStyle/>
          <a:p>
            <a:endParaRPr>
              <a:solidFill>
                <a:schemeClr val="bg1"/>
              </a:solidFill>
            </a:endParaRPr>
          </a:p>
        </p:txBody>
      </p:sp>
      <p:sp>
        <p:nvSpPr>
          <p:cNvPr id="23" name="Shape 1750"/>
          <p:cNvSpPr/>
          <p:nvPr/>
        </p:nvSpPr>
        <p:spPr>
          <a:xfrm>
            <a:off x="1377054" y="2996936"/>
            <a:ext cx="415919" cy="3982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913" y="16137"/>
                </a:moveTo>
                <a:cubicBezTo>
                  <a:pt x="14080" y="15059"/>
                  <a:pt x="13176" y="14150"/>
                  <a:pt x="13176" y="12203"/>
                </a:cubicBezTo>
                <a:cubicBezTo>
                  <a:pt x="13176" y="11034"/>
                  <a:pt x="14040" y="11415"/>
                  <a:pt x="14419" y="9274"/>
                </a:cubicBezTo>
                <a:cubicBezTo>
                  <a:pt x="14577" y="8387"/>
                  <a:pt x="15341" y="9261"/>
                  <a:pt x="15487" y="7233"/>
                </a:cubicBezTo>
                <a:cubicBezTo>
                  <a:pt x="15487" y="6425"/>
                  <a:pt x="15071" y="6224"/>
                  <a:pt x="15071" y="6224"/>
                </a:cubicBezTo>
                <a:cubicBezTo>
                  <a:pt x="15071" y="6224"/>
                  <a:pt x="15283" y="5028"/>
                  <a:pt x="15366" y="4109"/>
                </a:cubicBezTo>
                <a:cubicBezTo>
                  <a:pt x="15468" y="2962"/>
                  <a:pt x="14731" y="0"/>
                  <a:pt x="10800" y="0"/>
                </a:cubicBezTo>
                <a:cubicBezTo>
                  <a:pt x="6869" y="0"/>
                  <a:pt x="6131" y="2962"/>
                  <a:pt x="6234" y="4109"/>
                </a:cubicBezTo>
                <a:cubicBezTo>
                  <a:pt x="6317" y="5028"/>
                  <a:pt x="6529" y="6224"/>
                  <a:pt x="6529" y="6224"/>
                </a:cubicBezTo>
                <a:cubicBezTo>
                  <a:pt x="6529" y="6224"/>
                  <a:pt x="6113" y="6425"/>
                  <a:pt x="6113" y="7233"/>
                </a:cubicBezTo>
                <a:cubicBezTo>
                  <a:pt x="6258" y="9261"/>
                  <a:pt x="7022" y="8387"/>
                  <a:pt x="7179" y="9274"/>
                </a:cubicBezTo>
                <a:cubicBezTo>
                  <a:pt x="7560" y="11415"/>
                  <a:pt x="8424" y="11034"/>
                  <a:pt x="8424" y="12203"/>
                </a:cubicBezTo>
                <a:cubicBezTo>
                  <a:pt x="8424" y="14150"/>
                  <a:pt x="7520" y="15059"/>
                  <a:pt x="4687" y="16137"/>
                </a:cubicBezTo>
                <a:cubicBezTo>
                  <a:pt x="1846" y="17219"/>
                  <a:pt x="0" y="18321"/>
                  <a:pt x="0" y="19073"/>
                </a:cubicBezTo>
                <a:cubicBezTo>
                  <a:pt x="0" y="19825"/>
                  <a:pt x="0" y="21600"/>
                  <a:pt x="0" y="21600"/>
                </a:cubicBezTo>
                <a:lnTo>
                  <a:pt x="10800" y="21600"/>
                </a:lnTo>
                <a:lnTo>
                  <a:pt x="21600" y="21600"/>
                </a:lnTo>
                <a:cubicBezTo>
                  <a:pt x="21600" y="21600"/>
                  <a:pt x="21600" y="19825"/>
                  <a:pt x="21600" y="19073"/>
                </a:cubicBezTo>
                <a:cubicBezTo>
                  <a:pt x="21600" y="18321"/>
                  <a:pt x="19754" y="17219"/>
                  <a:pt x="16913" y="16137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/>
            <a:endParaRPr sz="175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Shape 1727"/>
          <p:cNvSpPr/>
          <p:nvPr/>
        </p:nvSpPr>
        <p:spPr>
          <a:xfrm>
            <a:off x="4048657" y="2667291"/>
            <a:ext cx="1061659" cy="10616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/>
          <a:lstStyle/>
          <a:p>
            <a:endParaRPr>
              <a:solidFill>
                <a:schemeClr val="bg1"/>
              </a:solidFill>
            </a:endParaRPr>
          </a:p>
        </p:txBody>
      </p:sp>
      <p:sp>
        <p:nvSpPr>
          <p:cNvPr id="25" name="Shape 1751"/>
          <p:cNvSpPr/>
          <p:nvPr/>
        </p:nvSpPr>
        <p:spPr>
          <a:xfrm>
            <a:off x="4383870" y="2992464"/>
            <a:ext cx="398216" cy="3982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18" h="21320" extrusionOk="0">
                <a:moveTo>
                  <a:pt x="6122" y="19157"/>
                </a:moveTo>
                <a:lnTo>
                  <a:pt x="3902" y="19634"/>
                </a:lnTo>
                <a:cubicBezTo>
                  <a:pt x="3688" y="19233"/>
                  <a:pt x="3431" y="18833"/>
                  <a:pt x="2957" y="18361"/>
                </a:cubicBezTo>
                <a:cubicBezTo>
                  <a:pt x="2486" y="17889"/>
                  <a:pt x="2085" y="17631"/>
                  <a:pt x="1685" y="17417"/>
                </a:cubicBezTo>
                <a:lnTo>
                  <a:pt x="2162" y="15198"/>
                </a:lnTo>
                <a:lnTo>
                  <a:pt x="2804" y="14556"/>
                </a:lnTo>
                <a:cubicBezTo>
                  <a:pt x="2804" y="14556"/>
                  <a:pt x="4012" y="14580"/>
                  <a:pt x="5374" y="15944"/>
                </a:cubicBezTo>
                <a:cubicBezTo>
                  <a:pt x="6737" y="17307"/>
                  <a:pt x="6762" y="18516"/>
                  <a:pt x="6762" y="18516"/>
                </a:cubicBezTo>
                <a:cubicBezTo>
                  <a:pt x="6762" y="18516"/>
                  <a:pt x="6122" y="19157"/>
                  <a:pt x="6122" y="19157"/>
                </a:cubicBezTo>
                <a:close/>
                <a:moveTo>
                  <a:pt x="19625" y="1692"/>
                </a:moveTo>
                <a:cubicBezTo>
                  <a:pt x="17654" y="-280"/>
                  <a:pt x="16174" y="15"/>
                  <a:pt x="16174" y="15"/>
                </a:cubicBezTo>
                <a:lnTo>
                  <a:pt x="9270" y="6920"/>
                </a:lnTo>
                <a:lnTo>
                  <a:pt x="1379" y="14810"/>
                </a:lnTo>
                <a:lnTo>
                  <a:pt x="0" y="21320"/>
                </a:lnTo>
                <a:lnTo>
                  <a:pt x="6508" y="19939"/>
                </a:lnTo>
                <a:lnTo>
                  <a:pt x="14399" y="12048"/>
                </a:lnTo>
                <a:lnTo>
                  <a:pt x="21302" y="5145"/>
                </a:lnTo>
                <a:cubicBezTo>
                  <a:pt x="21302" y="5145"/>
                  <a:pt x="21600" y="3665"/>
                  <a:pt x="19625" y="1692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/>
            <a:endParaRPr sz="175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Shape 1737"/>
          <p:cNvSpPr/>
          <p:nvPr/>
        </p:nvSpPr>
        <p:spPr>
          <a:xfrm>
            <a:off x="10044988" y="3986286"/>
            <a:ext cx="1061660" cy="10616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/>
          <a:lstStyle/>
          <a:p>
            <a:endParaRPr>
              <a:solidFill>
                <a:schemeClr val="bg1"/>
              </a:solidFill>
            </a:endParaRPr>
          </a:p>
        </p:txBody>
      </p:sp>
      <p:sp>
        <p:nvSpPr>
          <p:cNvPr id="27" name="Shape 1753"/>
          <p:cNvSpPr/>
          <p:nvPr/>
        </p:nvSpPr>
        <p:spPr>
          <a:xfrm>
            <a:off x="10350219" y="4286256"/>
            <a:ext cx="451197" cy="4617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431" h="20433" extrusionOk="0">
                <a:moveTo>
                  <a:pt x="14102" y="6331"/>
                </a:moveTo>
                <a:cubicBezTo>
                  <a:pt x="13391" y="5619"/>
                  <a:pt x="13391" y="4469"/>
                  <a:pt x="14102" y="3759"/>
                </a:cubicBezTo>
                <a:cubicBezTo>
                  <a:pt x="14812" y="3049"/>
                  <a:pt x="15965" y="3049"/>
                  <a:pt x="16674" y="3759"/>
                </a:cubicBezTo>
                <a:cubicBezTo>
                  <a:pt x="17385" y="4469"/>
                  <a:pt x="17385" y="5619"/>
                  <a:pt x="16674" y="6331"/>
                </a:cubicBezTo>
                <a:cubicBezTo>
                  <a:pt x="15965" y="7041"/>
                  <a:pt x="14812" y="7041"/>
                  <a:pt x="14102" y="6331"/>
                </a:cubicBezTo>
                <a:close/>
                <a:moveTo>
                  <a:pt x="12904" y="13199"/>
                </a:moveTo>
                <a:cubicBezTo>
                  <a:pt x="12904" y="13199"/>
                  <a:pt x="21289" y="7286"/>
                  <a:pt x="20359" y="518"/>
                </a:cubicBezTo>
                <a:cubicBezTo>
                  <a:pt x="20339" y="369"/>
                  <a:pt x="20289" y="271"/>
                  <a:pt x="20226" y="206"/>
                </a:cubicBezTo>
                <a:cubicBezTo>
                  <a:pt x="20162" y="145"/>
                  <a:pt x="20065" y="93"/>
                  <a:pt x="19914" y="72"/>
                </a:cubicBezTo>
                <a:cubicBezTo>
                  <a:pt x="13147" y="-856"/>
                  <a:pt x="7233" y="7529"/>
                  <a:pt x="7233" y="7529"/>
                </a:cubicBezTo>
                <a:cubicBezTo>
                  <a:pt x="2104" y="6928"/>
                  <a:pt x="2478" y="7929"/>
                  <a:pt x="137" y="13421"/>
                </a:cubicBezTo>
                <a:cubicBezTo>
                  <a:pt x="-311" y="14470"/>
                  <a:pt x="416" y="14829"/>
                  <a:pt x="1211" y="14536"/>
                </a:cubicBezTo>
                <a:cubicBezTo>
                  <a:pt x="2006" y="14242"/>
                  <a:pt x="3764" y="13593"/>
                  <a:pt x="3764" y="13593"/>
                </a:cubicBezTo>
                <a:lnTo>
                  <a:pt x="6840" y="16669"/>
                </a:lnTo>
                <a:cubicBezTo>
                  <a:pt x="6840" y="16669"/>
                  <a:pt x="6192" y="18426"/>
                  <a:pt x="5897" y="19222"/>
                </a:cubicBezTo>
                <a:cubicBezTo>
                  <a:pt x="5604" y="20018"/>
                  <a:pt x="5963" y="20744"/>
                  <a:pt x="7012" y="20297"/>
                </a:cubicBezTo>
                <a:cubicBezTo>
                  <a:pt x="12505" y="17955"/>
                  <a:pt x="13504" y="18328"/>
                  <a:pt x="12904" y="13199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/>
            <a:endParaRPr sz="175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Shape 1738"/>
          <p:cNvSpPr/>
          <p:nvPr/>
        </p:nvSpPr>
        <p:spPr>
          <a:xfrm>
            <a:off x="7080469" y="3986286"/>
            <a:ext cx="1061660" cy="10616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/>
          <a:lstStyle/>
          <a:p>
            <a:endParaRPr>
              <a:solidFill>
                <a:schemeClr val="bg1"/>
              </a:solidFill>
            </a:endParaRPr>
          </a:p>
        </p:txBody>
      </p:sp>
      <p:sp>
        <p:nvSpPr>
          <p:cNvPr id="29" name="Shape 1754"/>
          <p:cNvSpPr/>
          <p:nvPr/>
        </p:nvSpPr>
        <p:spPr>
          <a:xfrm>
            <a:off x="7373654" y="4282921"/>
            <a:ext cx="492480" cy="4617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993" h="21440" extrusionOk="0">
                <a:moveTo>
                  <a:pt x="20097" y="14373"/>
                </a:moveTo>
                <a:lnTo>
                  <a:pt x="15990" y="12571"/>
                </a:lnTo>
                <a:lnTo>
                  <a:pt x="16463" y="14008"/>
                </a:lnTo>
                <a:cubicBezTo>
                  <a:pt x="16439" y="15532"/>
                  <a:pt x="13726" y="16745"/>
                  <a:pt x="10496" y="16745"/>
                </a:cubicBezTo>
                <a:cubicBezTo>
                  <a:pt x="7268" y="16745"/>
                  <a:pt x="4553" y="15532"/>
                  <a:pt x="4529" y="14008"/>
                </a:cubicBezTo>
                <a:lnTo>
                  <a:pt x="5002" y="12571"/>
                </a:lnTo>
                <a:lnTo>
                  <a:pt x="895" y="14373"/>
                </a:lnTo>
                <a:cubicBezTo>
                  <a:pt x="-255" y="14878"/>
                  <a:pt x="-304" y="15814"/>
                  <a:pt x="789" y="16451"/>
                </a:cubicBezTo>
                <a:lnTo>
                  <a:pt x="8511" y="20962"/>
                </a:lnTo>
                <a:cubicBezTo>
                  <a:pt x="9602" y="21600"/>
                  <a:pt x="11390" y="21600"/>
                  <a:pt x="12481" y="20962"/>
                </a:cubicBezTo>
                <a:lnTo>
                  <a:pt x="20205" y="16451"/>
                </a:lnTo>
                <a:cubicBezTo>
                  <a:pt x="21296" y="15814"/>
                  <a:pt x="21247" y="14878"/>
                  <a:pt x="20097" y="14373"/>
                </a:cubicBezTo>
                <a:close/>
                <a:moveTo>
                  <a:pt x="10496" y="5209"/>
                </a:moveTo>
                <a:cubicBezTo>
                  <a:pt x="11724" y="5209"/>
                  <a:pt x="12866" y="4796"/>
                  <a:pt x="13199" y="4152"/>
                </a:cubicBezTo>
                <a:cubicBezTo>
                  <a:pt x="12739" y="2744"/>
                  <a:pt x="12343" y="1535"/>
                  <a:pt x="12094" y="773"/>
                </a:cubicBezTo>
                <a:cubicBezTo>
                  <a:pt x="11927" y="264"/>
                  <a:pt x="11175" y="0"/>
                  <a:pt x="10496" y="0"/>
                </a:cubicBezTo>
                <a:cubicBezTo>
                  <a:pt x="9817" y="0"/>
                  <a:pt x="9065" y="264"/>
                  <a:pt x="8898" y="773"/>
                </a:cubicBezTo>
                <a:cubicBezTo>
                  <a:pt x="8649" y="1535"/>
                  <a:pt x="8253" y="2744"/>
                  <a:pt x="7792" y="4152"/>
                </a:cubicBezTo>
                <a:cubicBezTo>
                  <a:pt x="8126" y="4796"/>
                  <a:pt x="9268" y="5209"/>
                  <a:pt x="10496" y="5209"/>
                </a:cubicBezTo>
                <a:close/>
                <a:moveTo>
                  <a:pt x="10496" y="13197"/>
                </a:moveTo>
                <a:cubicBezTo>
                  <a:pt x="13109" y="13197"/>
                  <a:pt x="15296" y="12229"/>
                  <a:pt x="15429" y="10966"/>
                </a:cubicBezTo>
                <a:cubicBezTo>
                  <a:pt x="15041" y="9779"/>
                  <a:pt x="14617" y="8484"/>
                  <a:pt x="14201" y="7211"/>
                </a:cubicBezTo>
                <a:cubicBezTo>
                  <a:pt x="13911" y="8118"/>
                  <a:pt x="12316" y="8759"/>
                  <a:pt x="10496" y="8759"/>
                </a:cubicBezTo>
                <a:cubicBezTo>
                  <a:pt x="8678" y="8759"/>
                  <a:pt x="7081" y="8118"/>
                  <a:pt x="6791" y="7211"/>
                </a:cubicBezTo>
                <a:cubicBezTo>
                  <a:pt x="6375" y="8484"/>
                  <a:pt x="5951" y="9779"/>
                  <a:pt x="5563" y="10966"/>
                </a:cubicBezTo>
                <a:cubicBezTo>
                  <a:pt x="5696" y="12229"/>
                  <a:pt x="7883" y="13197"/>
                  <a:pt x="10496" y="13197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/>
            <a:endParaRPr sz="175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Shape 1730"/>
          <p:cNvSpPr/>
          <p:nvPr/>
        </p:nvSpPr>
        <p:spPr>
          <a:xfrm>
            <a:off x="7089064" y="2663077"/>
            <a:ext cx="1061660" cy="10616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/>
          <a:lstStyle/>
          <a:p>
            <a:endParaRPr>
              <a:solidFill>
                <a:schemeClr val="bg1"/>
              </a:solidFill>
            </a:endParaRPr>
          </a:p>
        </p:txBody>
      </p:sp>
      <p:sp>
        <p:nvSpPr>
          <p:cNvPr id="31" name="Shape 1741"/>
          <p:cNvSpPr/>
          <p:nvPr/>
        </p:nvSpPr>
        <p:spPr>
          <a:xfrm>
            <a:off x="4053419" y="3989300"/>
            <a:ext cx="1061660" cy="10616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/>
          <a:lstStyle/>
          <a:p>
            <a:endParaRPr>
              <a:solidFill>
                <a:schemeClr val="bg1"/>
              </a:solidFill>
            </a:endParaRPr>
          </a:p>
        </p:txBody>
      </p:sp>
      <p:sp>
        <p:nvSpPr>
          <p:cNvPr id="32" name="Shape 1752"/>
          <p:cNvSpPr/>
          <p:nvPr/>
        </p:nvSpPr>
        <p:spPr>
          <a:xfrm>
            <a:off x="7389035" y="2965197"/>
            <a:ext cx="461719" cy="4617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95" h="21474" extrusionOk="0">
                <a:moveTo>
                  <a:pt x="2578" y="8409"/>
                </a:moveTo>
                <a:cubicBezTo>
                  <a:pt x="2578" y="5193"/>
                  <a:pt x="5174" y="2587"/>
                  <a:pt x="8376" y="2587"/>
                </a:cubicBezTo>
                <a:cubicBezTo>
                  <a:pt x="11580" y="2587"/>
                  <a:pt x="14435" y="5451"/>
                  <a:pt x="14435" y="8666"/>
                </a:cubicBezTo>
                <a:cubicBezTo>
                  <a:pt x="14435" y="11882"/>
                  <a:pt x="11838" y="14488"/>
                  <a:pt x="8635" y="14488"/>
                </a:cubicBezTo>
                <a:cubicBezTo>
                  <a:pt x="5431" y="14488"/>
                  <a:pt x="2578" y="11624"/>
                  <a:pt x="2578" y="8409"/>
                </a:cubicBezTo>
                <a:close/>
                <a:moveTo>
                  <a:pt x="20914" y="18167"/>
                </a:moveTo>
                <a:lnTo>
                  <a:pt x="15797" y="13032"/>
                </a:lnTo>
                <a:cubicBezTo>
                  <a:pt x="16568" y="11759"/>
                  <a:pt x="17013" y="10265"/>
                  <a:pt x="17013" y="8666"/>
                </a:cubicBezTo>
                <a:cubicBezTo>
                  <a:pt x="17013" y="4023"/>
                  <a:pt x="13004" y="0"/>
                  <a:pt x="8376" y="0"/>
                </a:cubicBezTo>
                <a:cubicBezTo>
                  <a:pt x="3750" y="0"/>
                  <a:pt x="0" y="3765"/>
                  <a:pt x="0" y="8409"/>
                </a:cubicBezTo>
                <a:cubicBezTo>
                  <a:pt x="0" y="13052"/>
                  <a:pt x="4008" y="17075"/>
                  <a:pt x="8635" y="17075"/>
                </a:cubicBezTo>
                <a:cubicBezTo>
                  <a:pt x="10173" y="17075"/>
                  <a:pt x="11614" y="16657"/>
                  <a:pt x="12852" y="15931"/>
                </a:cubicBezTo>
                <a:lnTo>
                  <a:pt x="17996" y="21094"/>
                </a:lnTo>
                <a:cubicBezTo>
                  <a:pt x="18500" y="21600"/>
                  <a:pt x="19317" y="21600"/>
                  <a:pt x="19819" y="21094"/>
                </a:cubicBezTo>
                <a:lnTo>
                  <a:pt x="21096" y="19815"/>
                </a:lnTo>
                <a:cubicBezTo>
                  <a:pt x="21600" y="19309"/>
                  <a:pt x="21417" y="18672"/>
                  <a:pt x="20914" y="18167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/>
            <a:endParaRPr sz="175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Shape 1755"/>
          <p:cNvSpPr/>
          <p:nvPr/>
        </p:nvSpPr>
        <p:spPr>
          <a:xfrm>
            <a:off x="4383870" y="4334514"/>
            <a:ext cx="398216" cy="3585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92" y="0"/>
                </a:moveTo>
                <a:cubicBezTo>
                  <a:pt x="9030" y="0"/>
                  <a:pt x="7856" y="707"/>
                  <a:pt x="7120" y="1087"/>
                </a:cubicBezTo>
                <a:lnTo>
                  <a:pt x="7120" y="3594"/>
                </a:lnTo>
                <a:lnTo>
                  <a:pt x="4741" y="3594"/>
                </a:lnTo>
                <a:lnTo>
                  <a:pt x="4741" y="21600"/>
                </a:lnTo>
                <a:lnTo>
                  <a:pt x="16843" y="21600"/>
                </a:lnTo>
                <a:lnTo>
                  <a:pt x="16843" y="3594"/>
                </a:lnTo>
                <a:lnTo>
                  <a:pt x="14465" y="3594"/>
                </a:lnTo>
                <a:cubicBezTo>
                  <a:pt x="14465" y="3594"/>
                  <a:pt x="14465" y="1087"/>
                  <a:pt x="14465" y="1087"/>
                </a:cubicBezTo>
                <a:cubicBezTo>
                  <a:pt x="13730" y="707"/>
                  <a:pt x="12555" y="0"/>
                  <a:pt x="10792" y="0"/>
                </a:cubicBezTo>
                <a:close/>
                <a:moveTo>
                  <a:pt x="2152" y="3611"/>
                </a:moveTo>
                <a:cubicBezTo>
                  <a:pt x="965" y="3611"/>
                  <a:pt x="0" y="4682"/>
                  <a:pt x="0" y="6002"/>
                </a:cubicBezTo>
                <a:lnTo>
                  <a:pt x="0" y="19209"/>
                </a:lnTo>
                <a:cubicBezTo>
                  <a:pt x="0" y="20528"/>
                  <a:pt x="965" y="21600"/>
                  <a:pt x="2152" y="21600"/>
                </a:cubicBezTo>
                <a:lnTo>
                  <a:pt x="3236" y="21600"/>
                </a:lnTo>
                <a:lnTo>
                  <a:pt x="3236" y="3611"/>
                </a:lnTo>
                <a:lnTo>
                  <a:pt x="2152" y="3611"/>
                </a:lnTo>
                <a:close/>
                <a:moveTo>
                  <a:pt x="18364" y="3611"/>
                </a:moveTo>
                <a:lnTo>
                  <a:pt x="18364" y="21600"/>
                </a:lnTo>
                <a:lnTo>
                  <a:pt x="19448" y="21600"/>
                </a:lnTo>
                <a:cubicBezTo>
                  <a:pt x="20635" y="21600"/>
                  <a:pt x="21600" y="20528"/>
                  <a:pt x="21600" y="19209"/>
                </a:cubicBezTo>
                <a:lnTo>
                  <a:pt x="21600" y="6002"/>
                </a:lnTo>
                <a:cubicBezTo>
                  <a:pt x="21600" y="4682"/>
                  <a:pt x="20635" y="3611"/>
                  <a:pt x="19448" y="3611"/>
                </a:cubicBezTo>
                <a:lnTo>
                  <a:pt x="18364" y="3611"/>
                </a:ln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/>
            <a:endParaRPr sz="175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TextBox 13"/>
          <p:cNvSpPr txBox="1"/>
          <p:nvPr/>
        </p:nvSpPr>
        <p:spPr>
          <a:xfrm>
            <a:off x="2020667" y="3050387"/>
            <a:ext cx="1372819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TextBox 13"/>
          <p:cNvSpPr txBox="1"/>
          <p:nvPr/>
        </p:nvSpPr>
        <p:spPr>
          <a:xfrm>
            <a:off x="5199932" y="3050387"/>
            <a:ext cx="1372819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Box 13"/>
          <p:cNvSpPr txBox="1"/>
          <p:nvPr/>
        </p:nvSpPr>
        <p:spPr>
          <a:xfrm>
            <a:off x="8249292" y="3050387"/>
            <a:ext cx="1372819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TextBox 13"/>
          <p:cNvSpPr txBox="1"/>
          <p:nvPr/>
        </p:nvSpPr>
        <p:spPr>
          <a:xfrm>
            <a:off x="8712380" y="4369382"/>
            <a:ext cx="1372819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Box 13"/>
          <p:cNvSpPr txBox="1"/>
          <p:nvPr/>
        </p:nvSpPr>
        <p:spPr>
          <a:xfrm>
            <a:off x="5735815" y="4369382"/>
            <a:ext cx="1372819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extBox 13"/>
          <p:cNvSpPr txBox="1"/>
          <p:nvPr/>
        </p:nvSpPr>
        <p:spPr>
          <a:xfrm>
            <a:off x="2712232" y="4369382"/>
            <a:ext cx="1372819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29661" y="142579"/>
            <a:ext cx="766020" cy="629582"/>
            <a:chOff x="3755490" y="2475060"/>
            <a:chExt cx="1565505" cy="1286667"/>
          </a:xfrm>
          <a:effectLst>
            <a:glow rad="25400">
              <a:srgbClr val="00B0F0">
                <a:alpha val="40000"/>
              </a:srgbClr>
            </a:glow>
          </a:effectLst>
        </p:grpSpPr>
        <p:pic>
          <p:nvPicPr>
            <p:cNvPr id="3" name="PA_图片 6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3755490" y="2475060"/>
              <a:ext cx="1296450" cy="1286667"/>
            </a:xfrm>
            <a:prstGeom prst="rect">
              <a:avLst/>
            </a:prstGeom>
          </p:spPr>
        </p:pic>
        <p:pic>
          <p:nvPicPr>
            <p:cNvPr id="4" name="PA_图片 6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2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4358641" y="2653535"/>
              <a:ext cx="962354" cy="955091"/>
            </a:xfrm>
            <a:prstGeom prst="rect">
              <a:avLst/>
            </a:prstGeom>
          </p:spPr>
        </p:pic>
      </p:grpSp>
      <p:sp>
        <p:nvSpPr>
          <p:cNvPr id="5" name="文本框 4"/>
          <p:cNvSpPr txBox="1"/>
          <p:nvPr/>
        </p:nvSpPr>
        <p:spPr>
          <a:xfrm>
            <a:off x="995681" y="257315"/>
            <a:ext cx="243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00B0F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点击此处添加标题</a:t>
            </a:r>
            <a:endParaRPr lang="zh-CN" altLang="en-US" sz="2000" dirty="0">
              <a:solidFill>
                <a:srgbClr val="00B0F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" name="TextBox 13"/>
          <p:cNvSpPr txBox="1"/>
          <p:nvPr/>
        </p:nvSpPr>
        <p:spPr>
          <a:xfrm>
            <a:off x="8289152" y="3701063"/>
            <a:ext cx="1400062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TextBox 13"/>
          <p:cNvSpPr txBox="1"/>
          <p:nvPr/>
        </p:nvSpPr>
        <p:spPr>
          <a:xfrm>
            <a:off x="8289152" y="3986968"/>
            <a:ext cx="2333999" cy="4240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TextBox 13"/>
          <p:cNvSpPr txBox="1"/>
          <p:nvPr/>
        </p:nvSpPr>
        <p:spPr>
          <a:xfrm>
            <a:off x="2488270" y="4061627"/>
            <a:ext cx="1400062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13"/>
          <p:cNvSpPr txBox="1"/>
          <p:nvPr/>
        </p:nvSpPr>
        <p:spPr>
          <a:xfrm>
            <a:off x="1554333" y="4347532"/>
            <a:ext cx="2333999" cy="8863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</a:t>
            </a: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大小。单击此处可编辑内容，根据您的需要自由拉伸文本框</a:t>
            </a: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Box 13"/>
          <p:cNvSpPr txBox="1"/>
          <p:nvPr/>
        </p:nvSpPr>
        <p:spPr>
          <a:xfrm>
            <a:off x="7771112" y="2246844"/>
            <a:ext cx="1400062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3"/>
          <p:cNvSpPr txBox="1"/>
          <p:nvPr/>
        </p:nvSpPr>
        <p:spPr>
          <a:xfrm>
            <a:off x="7771112" y="2532749"/>
            <a:ext cx="2333999" cy="4240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Shape 727"/>
          <p:cNvSpPr/>
          <p:nvPr/>
        </p:nvSpPr>
        <p:spPr>
          <a:xfrm>
            <a:off x="5565255" y="1959191"/>
            <a:ext cx="1658049" cy="16579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499" y="10800"/>
                </a:moveTo>
                <a:cubicBezTo>
                  <a:pt x="5499" y="7873"/>
                  <a:pt x="7872" y="5499"/>
                  <a:pt x="10800" y="5499"/>
                </a:cubicBezTo>
                <a:cubicBezTo>
                  <a:pt x="13728" y="5499"/>
                  <a:pt x="16100" y="7873"/>
                  <a:pt x="16100" y="10800"/>
                </a:cubicBezTo>
                <a:cubicBezTo>
                  <a:pt x="16100" y="13728"/>
                  <a:pt x="13728" y="16102"/>
                  <a:pt x="10800" y="16102"/>
                </a:cubicBezTo>
                <a:cubicBezTo>
                  <a:pt x="7872" y="16102"/>
                  <a:pt x="5499" y="13728"/>
                  <a:pt x="5499" y="10800"/>
                </a:cubicBezTo>
                <a:close/>
                <a:moveTo>
                  <a:pt x="0" y="9882"/>
                </a:moveTo>
                <a:lnTo>
                  <a:pt x="0" y="11719"/>
                </a:lnTo>
                <a:cubicBezTo>
                  <a:pt x="0" y="12204"/>
                  <a:pt x="397" y="12601"/>
                  <a:pt x="881" y="12601"/>
                </a:cubicBezTo>
                <a:lnTo>
                  <a:pt x="1963" y="12601"/>
                </a:lnTo>
                <a:cubicBezTo>
                  <a:pt x="2448" y="12601"/>
                  <a:pt x="2966" y="12979"/>
                  <a:pt x="3113" y="13440"/>
                </a:cubicBezTo>
                <a:lnTo>
                  <a:pt x="3495" y="14370"/>
                </a:lnTo>
                <a:cubicBezTo>
                  <a:pt x="3719" y="14800"/>
                  <a:pt x="3622" y="15433"/>
                  <a:pt x="3279" y="15776"/>
                </a:cubicBezTo>
                <a:lnTo>
                  <a:pt x="2514" y="16541"/>
                </a:lnTo>
                <a:cubicBezTo>
                  <a:pt x="2171" y="16883"/>
                  <a:pt x="2171" y="17445"/>
                  <a:pt x="2514" y="17788"/>
                </a:cubicBezTo>
                <a:lnTo>
                  <a:pt x="3813" y="19087"/>
                </a:lnTo>
                <a:cubicBezTo>
                  <a:pt x="4155" y="19429"/>
                  <a:pt x="4717" y="19429"/>
                  <a:pt x="5060" y="19087"/>
                </a:cubicBezTo>
                <a:lnTo>
                  <a:pt x="5825" y="18321"/>
                </a:lnTo>
                <a:cubicBezTo>
                  <a:pt x="6167" y="17979"/>
                  <a:pt x="6800" y="17881"/>
                  <a:pt x="7230" y="18105"/>
                </a:cubicBezTo>
                <a:lnTo>
                  <a:pt x="8160" y="18487"/>
                </a:lnTo>
                <a:cubicBezTo>
                  <a:pt x="8622" y="18635"/>
                  <a:pt x="9000" y="19153"/>
                  <a:pt x="9000" y="19638"/>
                </a:cubicBezTo>
                <a:lnTo>
                  <a:pt x="9000" y="20720"/>
                </a:lnTo>
                <a:cubicBezTo>
                  <a:pt x="9000" y="21204"/>
                  <a:pt x="9397" y="21600"/>
                  <a:pt x="9881" y="21600"/>
                </a:cubicBezTo>
                <a:lnTo>
                  <a:pt x="11719" y="21600"/>
                </a:lnTo>
                <a:cubicBezTo>
                  <a:pt x="12203" y="21600"/>
                  <a:pt x="12600" y="21204"/>
                  <a:pt x="12600" y="20720"/>
                </a:cubicBezTo>
                <a:lnTo>
                  <a:pt x="12600" y="19638"/>
                </a:lnTo>
                <a:cubicBezTo>
                  <a:pt x="12600" y="19153"/>
                  <a:pt x="12978" y="18635"/>
                  <a:pt x="13439" y="18487"/>
                </a:cubicBezTo>
                <a:lnTo>
                  <a:pt x="14370" y="18105"/>
                </a:lnTo>
                <a:cubicBezTo>
                  <a:pt x="14801" y="17881"/>
                  <a:pt x="15432" y="17979"/>
                  <a:pt x="15775" y="18321"/>
                </a:cubicBezTo>
                <a:lnTo>
                  <a:pt x="16540" y="19087"/>
                </a:lnTo>
                <a:cubicBezTo>
                  <a:pt x="16883" y="19429"/>
                  <a:pt x="17444" y="19429"/>
                  <a:pt x="17787" y="19087"/>
                </a:cubicBezTo>
                <a:lnTo>
                  <a:pt x="19086" y="17788"/>
                </a:lnTo>
                <a:cubicBezTo>
                  <a:pt x="19429" y="17445"/>
                  <a:pt x="19429" y="16883"/>
                  <a:pt x="19086" y="16541"/>
                </a:cubicBezTo>
                <a:lnTo>
                  <a:pt x="18321" y="15776"/>
                </a:lnTo>
                <a:cubicBezTo>
                  <a:pt x="17978" y="15433"/>
                  <a:pt x="17880" y="14800"/>
                  <a:pt x="18104" y="14370"/>
                </a:cubicBezTo>
                <a:lnTo>
                  <a:pt x="18487" y="13440"/>
                </a:lnTo>
                <a:cubicBezTo>
                  <a:pt x="18634" y="12979"/>
                  <a:pt x="19152" y="12601"/>
                  <a:pt x="19637" y="12601"/>
                </a:cubicBezTo>
                <a:lnTo>
                  <a:pt x="20718" y="12601"/>
                </a:lnTo>
                <a:cubicBezTo>
                  <a:pt x="21203" y="12601"/>
                  <a:pt x="21600" y="12204"/>
                  <a:pt x="21600" y="11719"/>
                </a:cubicBezTo>
                <a:lnTo>
                  <a:pt x="21600" y="9882"/>
                </a:lnTo>
                <a:cubicBezTo>
                  <a:pt x="21600" y="9397"/>
                  <a:pt x="21203" y="9000"/>
                  <a:pt x="20718" y="9000"/>
                </a:cubicBezTo>
                <a:lnTo>
                  <a:pt x="19637" y="9000"/>
                </a:lnTo>
                <a:cubicBezTo>
                  <a:pt x="19152" y="9000"/>
                  <a:pt x="18634" y="8622"/>
                  <a:pt x="18487" y="8160"/>
                </a:cubicBezTo>
                <a:lnTo>
                  <a:pt x="18104" y="7230"/>
                </a:lnTo>
                <a:cubicBezTo>
                  <a:pt x="17880" y="6800"/>
                  <a:pt x="17978" y="6168"/>
                  <a:pt x="18321" y="5824"/>
                </a:cubicBezTo>
                <a:lnTo>
                  <a:pt x="19086" y="5060"/>
                </a:lnTo>
                <a:cubicBezTo>
                  <a:pt x="19429" y="4717"/>
                  <a:pt x="19429" y="4156"/>
                  <a:pt x="19086" y="3813"/>
                </a:cubicBezTo>
                <a:lnTo>
                  <a:pt x="17787" y="2514"/>
                </a:lnTo>
                <a:cubicBezTo>
                  <a:pt x="17444" y="2171"/>
                  <a:pt x="16883" y="2171"/>
                  <a:pt x="16540" y="2514"/>
                </a:cubicBezTo>
                <a:lnTo>
                  <a:pt x="15775" y="3279"/>
                </a:lnTo>
                <a:cubicBezTo>
                  <a:pt x="15432" y="3622"/>
                  <a:pt x="14801" y="3719"/>
                  <a:pt x="14370" y="3495"/>
                </a:cubicBezTo>
                <a:lnTo>
                  <a:pt x="13439" y="3113"/>
                </a:lnTo>
                <a:cubicBezTo>
                  <a:pt x="12978" y="2966"/>
                  <a:pt x="12600" y="2448"/>
                  <a:pt x="12600" y="1963"/>
                </a:cubicBezTo>
                <a:lnTo>
                  <a:pt x="12600" y="882"/>
                </a:lnTo>
                <a:cubicBezTo>
                  <a:pt x="12600" y="397"/>
                  <a:pt x="12203" y="0"/>
                  <a:pt x="11719" y="0"/>
                </a:cubicBezTo>
                <a:lnTo>
                  <a:pt x="9881" y="0"/>
                </a:lnTo>
                <a:cubicBezTo>
                  <a:pt x="9397" y="0"/>
                  <a:pt x="9000" y="397"/>
                  <a:pt x="9000" y="882"/>
                </a:cubicBezTo>
                <a:lnTo>
                  <a:pt x="9000" y="1963"/>
                </a:lnTo>
                <a:cubicBezTo>
                  <a:pt x="9000" y="2448"/>
                  <a:pt x="8622" y="2966"/>
                  <a:pt x="8160" y="3113"/>
                </a:cubicBezTo>
                <a:lnTo>
                  <a:pt x="7230" y="3495"/>
                </a:lnTo>
                <a:cubicBezTo>
                  <a:pt x="6800" y="3719"/>
                  <a:pt x="6167" y="3622"/>
                  <a:pt x="5825" y="3279"/>
                </a:cubicBezTo>
                <a:lnTo>
                  <a:pt x="5060" y="2514"/>
                </a:lnTo>
                <a:cubicBezTo>
                  <a:pt x="4717" y="2171"/>
                  <a:pt x="4155" y="2171"/>
                  <a:pt x="3813" y="2514"/>
                </a:cubicBezTo>
                <a:lnTo>
                  <a:pt x="2514" y="3813"/>
                </a:lnTo>
                <a:cubicBezTo>
                  <a:pt x="2171" y="4156"/>
                  <a:pt x="2171" y="4717"/>
                  <a:pt x="2514" y="5060"/>
                </a:cubicBezTo>
                <a:lnTo>
                  <a:pt x="3279" y="5824"/>
                </a:lnTo>
                <a:cubicBezTo>
                  <a:pt x="3622" y="6168"/>
                  <a:pt x="3719" y="6800"/>
                  <a:pt x="3495" y="7230"/>
                </a:cubicBezTo>
                <a:lnTo>
                  <a:pt x="3113" y="8160"/>
                </a:lnTo>
                <a:cubicBezTo>
                  <a:pt x="2966" y="8622"/>
                  <a:pt x="2448" y="9000"/>
                  <a:pt x="1963" y="9000"/>
                </a:cubicBezTo>
                <a:lnTo>
                  <a:pt x="881" y="9000"/>
                </a:lnTo>
                <a:cubicBezTo>
                  <a:pt x="397" y="9000"/>
                  <a:pt x="0" y="9397"/>
                  <a:pt x="0" y="9882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/>
          <a:lstStyle/>
          <a:p>
            <a:endParaRPr>
              <a:solidFill>
                <a:schemeClr val="bg1"/>
              </a:solidFill>
            </a:endParaRPr>
          </a:p>
        </p:txBody>
      </p:sp>
      <p:sp>
        <p:nvSpPr>
          <p:cNvPr id="14" name="Shape 736"/>
          <p:cNvSpPr/>
          <p:nvPr/>
        </p:nvSpPr>
        <p:spPr>
          <a:xfrm>
            <a:off x="6202727" y="2643049"/>
            <a:ext cx="383104" cy="2911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54" h="21471" extrusionOk="0">
                <a:moveTo>
                  <a:pt x="18032" y="19451"/>
                </a:moveTo>
                <a:cubicBezTo>
                  <a:pt x="17963" y="19995"/>
                  <a:pt x="19395" y="20889"/>
                  <a:pt x="19531" y="19300"/>
                </a:cubicBezTo>
                <a:cubicBezTo>
                  <a:pt x="20147" y="12135"/>
                  <a:pt x="19089" y="10074"/>
                  <a:pt x="19089" y="10074"/>
                </a:cubicBezTo>
                <a:lnTo>
                  <a:pt x="17607" y="11177"/>
                </a:lnTo>
                <a:cubicBezTo>
                  <a:pt x="17607" y="11176"/>
                  <a:pt x="18864" y="12766"/>
                  <a:pt x="18032" y="19451"/>
                </a:cubicBezTo>
                <a:close/>
                <a:moveTo>
                  <a:pt x="20735" y="6972"/>
                </a:moveTo>
                <a:lnTo>
                  <a:pt x="11888" y="386"/>
                </a:lnTo>
                <a:cubicBezTo>
                  <a:pt x="11196" y="-129"/>
                  <a:pt x="10061" y="-129"/>
                  <a:pt x="9368" y="386"/>
                </a:cubicBezTo>
                <a:lnTo>
                  <a:pt x="520" y="6972"/>
                </a:lnTo>
                <a:cubicBezTo>
                  <a:pt x="-173" y="7488"/>
                  <a:pt x="-173" y="8332"/>
                  <a:pt x="520" y="8848"/>
                </a:cubicBezTo>
                <a:lnTo>
                  <a:pt x="9367" y="15434"/>
                </a:lnTo>
                <a:cubicBezTo>
                  <a:pt x="10060" y="15949"/>
                  <a:pt x="11195" y="15949"/>
                  <a:pt x="11887" y="15434"/>
                </a:cubicBezTo>
                <a:lnTo>
                  <a:pt x="17607" y="11176"/>
                </a:lnTo>
                <a:lnTo>
                  <a:pt x="11405" y="9245"/>
                </a:lnTo>
                <a:cubicBezTo>
                  <a:pt x="11166" y="9323"/>
                  <a:pt x="10903" y="9366"/>
                  <a:pt x="10628" y="9366"/>
                </a:cubicBezTo>
                <a:cubicBezTo>
                  <a:pt x="9510" y="9366"/>
                  <a:pt x="8605" y="8652"/>
                  <a:pt x="8605" y="7769"/>
                </a:cubicBezTo>
                <a:cubicBezTo>
                  <a:pt x="8605" y="6883"/>
                  <a:pt x="9511" y="6168"/>
                  <a:pt x="10628" y="6168"/>
                </a:cubicBezTo>
                <a:cubicBezTo>
                  <a:pt x="11495" y="6168"/>
                  <a:pt x="12233" y="6602"/>
                  <a:pt x="12520" y="7205"/>
                </a:cubicBezTo>
                <a:lnTo>
                  <a:pt x="19089" y="10071"/>
                </a:lnTo>
                <a:lnTo>
                  <a:pt x="20735" y="8847"/>
                </a:lnTo>
                <a:cubicBezTo>
                  <a:pt x="21427" y="8332"/>
                  <a:pt x="21427" y="7488"/>
                  <a:pt x="20735" y="6972"/>
                </a:cubicBezTo>
                <a:close/>
                <a:moveTo>
                  <a:pt x="3510" y="13897"/>
                </a:moveTo>
                <a:cubicBezTo>
                  <a:pt x="4003" y="16551"/>
                  <a:pt x="4630" y="17712"/>
                  <a:pt x="6722" y="18928"/>
                </a:cubicBezTo>
                <a:cubicBezTo>
                  <a:pt x="8814" y="20143"/>
                  <a:pt x="9808" y="21471"/>
                  <a:pt x="10628" y="21471"/>
                </a:cubicBezTo>
                <a:cubicBezTo>
                  <a:pt x="11448" y="21471"/>
                  <a:pt x="12379" y="20310"/>
                  <a:pt x="14471" y="19092"/>
                </a:cubicBezTo>
                <a:cubicBezTo>
                  <a:pt x="16563" y="17876"/>
                  <a:pt x="16004" y="17506"/>
                  <a:pt x="16497" y="14852"/>
                </a:cubicBezTo>
                <a:lnTo>
                  <a:pt x="10628" y="18646"/>
                </a:lnTo>
                <a:cubicBezTo>
                  <a:pt x="10628" y="18646"/>
                  <a:pt x="3510" y="13897"/>
                  <a:pt x="3510" y="13897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/>
          <a:lstStyle/>
          <a:p>
            <a:endParaRPr>
              <a:solidFill>
                <a:schemeClr val="bg1"/>
              </a:solidFill>
            </a:endParaRPr>
          </a:p>
        </p:txBody>
      </p:sp>
      <p:sp>
        <p:nvSpPr>
          <p:cNvPr id="15" name="Shape 726"/>
          <p:cNvSpPr/>
          <p:nvPr/>
        </p:nvSpPr>
        <p:spPr>
          <a:xfrm>
            <a:off x="6478862" y="3519226"/>
            <a:ext cx="1292250" cy="12922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499" y="10800"/>
                </a:moveTo>
                <a:cubicBezTo>
                  <a:pt x="5499" y="7872"/>
                  <a:pt x="7872" y="5500"/>
                  <a:pt x="10800" y="5500"/>
                </a:cubicBezTo>
                <a:cubicBezTo>
                  <a:pt x="13728" y="5500"/>
                  <a:pt x="16101" y="7872"/>
                  <a:pt x="16101" y="10800"/>
                </a:cubicBezTo>
                <a:cubicBezTo>
                  <a:pt x="16101" y="13728"/>
                  <a:pt x="13728" y="16101"/>
                  <a:pt x="10800" y="16101"/>
                </a:cubicBezTo>
                <a:cubicBezTo>
                  <a:pt x="7872" y="16101"/>
                  <a:pt x="5499" y="13728"/>
                  <a:pt x="5499" y="10800"/>
                </a:cubicBezTo>
                <a:close/>
                <a:moveTo>
                  <a:pt x="0" y="9882"/>
                </a:moveTo>
                <a:lnTo>
                  <a:pt x="0" y="11719"/>
                </a:lnTo>
                <a:cubicBezTo>
                  <a:pt x="0" y="12204"/>
                  <a:pt x="397" y="12601"/>
                  <a:pt x="882" y="12601"/>
                </a:cubicBezTo>
                <a:lnTo>
                  <a:pt x="1963" y="12601"/>
                </a:lnTo>
                <a:cubicBezTo>
                  <a:pt x="2448" y="12601"/>
                  <a:pt x="2965" y="12978"/>
                  <a:pt x="3113" y="13439"/>
                </a:cubicBezTo>
                <a:lnTo>
                  <a:pt x="3495" y="14371"/>
                </a:lnTo>
                <a:cubicBezTo>
                  <a:pt x="3719" y="14800"/>
                  <a:pt x="3621" y="15433"/>
                  <a:pt x="3279" y="15776"/>
                </a:cubicBezTo>
                <a:lnTo>
                  <a:pt x="2514" y="16541"/>
                </a:lnTo>
                <a:cubicBezTo>
                  <a:pt x="2170" y="16884"/>
                  <a:pt x="2170" y="17444"/>
                  <a:pt x="2514" y="17787"/>
                </a:cubicBezTo>
                <a:lnTo>
                  <a:pt x="3812" y="19087"/>
                </a:lnTo>
                <a:cubicBezTo>
                  <a:pt x="4156" y="19430"/>
                  <a:pt x="4716" y="19430"/>
                  <a:pt x="5059" y="19087"/>
                </a:cubicBezTo>
                <a:lnTo>
                  <a:pt x="5824" y="18321"/>
                </a:lnTo>
                <a:cubicBezTo>
                  <a:pt x="6167" y="17979"/>
                  <a:pt x="6800" y="17882"/>
                  <a:pt x="7230" y="18105"/>
                </a:cubicBezTo>
                <a:lnTo>
                  <a:pt x="8160" y="18487"/>
                </a:lnTo>
                <a:cubicBezTo>
                  <a:pt x="8622" y="18635"/>
                  <a:pt x="9001" y="19152"/>
                  <a:pt x="9001" y="19637"/>
                </a:cubicBezTo>
                <a:lnTo>
                  <a:pt x="9001" y="20718"/>
                </a:lnTo>
                <a:cubicBezTo>
                  <a:pt x="9001" y="21203"/>
                  <a:pt x="9398" y="21600"/>
                  <a:pt x="9882" y="21600"/>
                </a:cubicBezTo>
                <a:lnTo>
                  <a:pt x="11718" y="21600"/>
                </a:lnTo>
                <a:cubicBezTo>
                  <a:pt x="12204" y="21600"/>
                  <a:pt x="12601" y="21203"/>
                  <a:pt x="12601" y="20718"/>
                </a:cubicBezTo>
                <a:lnTo>
                  <a:pt x="12601" y="19637"/>
                </a:lnTo>
                <a:cubicBezTo>
                  <a:pt x="12601" y="19152"/>
                  <a:pt x="12978" y="18635"/>
                  <a:pt x="13440" y="18487"/>
                </a:cubicBezTo>
                <a:lnTo>
                  <a:pt x="14370" y="18105"/>
                </a:lnTo>
                <a:cubicBezTo>
                  <a:pt x="14800" y="17882"/>
                  <a:pt x="15433" y="17979"/>
                  <a:pt x="15775" y="18321"/>
                </a:cubicBezTo>
                <a:lnTo>
                  <a:pt x="16541" y="19087"/>
                </a:lnTo>
                <a:cubicBezTo>
                  <a:pt x="16884" y="19430"/>
                  <a:pt x="17444" y="19430"/>
                  <a:pt x="17788" y="19087"/>
                </a:cubicBezTo>
                <a:lnTo>
                  <a:pt x="19087" y="17787"/>
                </a:lnTo>
                <a:cubicBezTo>
                  <a:pt x="19430" y="17444"/>
                  <a:pt x="19430" y="16884"/>
                  <a:pt x="19087" y="16541"/>
                </a:cubicBezTo>
                <a:lnTo>
                  <a:pt x="18321" y="15776"/>
                </a:lnTo>
                <a:cubicBezTo>
                  <a:pt x="17979" y="15433"/>
                  <a:pt x="17882" y="14801"/>
                  <a:pt x="18105" y="14371"/>
                </a:cubicBezTo>
                <a:lnTo>
                  <a:pt x="18487" y="13439"/>
                </a:lnTo>
                <a:cubicBezTo>
                  <a:pt x="18635" y="12978"/>
                  <a:pt x="19152" y="12601"/>
                  <a:pt x="19637" y="12601"/>
                </a:cubicBezTo>
                <a:lnTo>
                  <a:pt x="20718" y="12601"/>
                </a:lnTo>
                <a:cubicBezTo>
                  <a:pt x="21203" y="12601"/>
                  <a:pt x="21600" y="12204"/>
                  <a:pt x="21600" y="11719"/>
                </a:cubicBezTo>
                <a:lnTo>
                  <a:pt x="21600" y="9882"/>
                </a:lnTo>
                <a:cubicBezTo>
                  <a:pt x="21600" y="9396"/>
                  <a:pt x="21203" y="8999"/>
                  <a:pt x="20718" y="8999"/>
                </a:cubicBezTo>
                <a:lnTo>
                  <a:pt x="19637" y="8999"/>
                </a:lnTo>
                <a:cubicBezTo>
                  <a:pt x="19152" y="8999"/>
                  <a:pt x="18635" y="8623"/>
                  <a:pt x="18487" y="8161"/>
                </a:cubicBezTo>
                <a:lnTo>
                  <a:pt x="18105" y="7229"/>
                </a:lnTo>
                <a:cubicBezTo>
                  <a:pt x="17882" y="6800"/>
                  <a:pt x="17979" y="6167"/>
                  <a:pt x="18321" y="5825"/>
                </a:cubicBezTo>
                <a:lnTo>
                  <a:pt x="19087" y="5060"/>
                </a:lnTo>
                <a:cubicBezTo>
                  <a:pt x="19430" y="4718"/>
                  <a:pt x="19430" y="4156"/>
                  <a:pt x="19087" y="3813"/>
                </a:cubicBezTo>
                <a:lnTo>
                  <a:pt x="17788" y="2514"/>
                </a:lnTo>
                <a:cubicBezTo>
                  <a:pt x="17444" y="2171"/>
                  <a:pt x="16884" y="2171"/>
                  <a:pt x="16541" y="2514"/>
                </a:cubicBezTo>
                <a:lnTo>
                  <a:pt x="15775" y="3279"/>
                </a:lnTo>
                <a:cubicBezTo>
                  <a:pt x="15433" y="3621"/>
                  <a:pt x="14800" y="3718"/>
                  <a:pt x="14370" y="3495"/>
                </a:cubicBezTo>
                <a:lnTo>
                  <a:pt x="13440" y="3114"/>
                </a:lnTo>
                <a:cubicBezTo>
                  <a:pt x="12978" y="2965"/>
                  <a:pt x="12601" y="2448"/>
                  <a:pt x="12601" y="1963"/>
                </a:cubicBezTo>
                <a:lnTo>
                  <a:pt x="12601" y="882"/>
                </a:lnTo>
                <a:cubicBezTo>
                  <a:pt x="12601" y="397"/>
                  <a:pt x="12204" y="0"/>
                  <a:pt x="11718" y="0"/>
                </a:cubicBezTo>
                <a:lnTo>
                  <a:pt x="9882" y="0"/>
                </a:lnTo>
                <a:cubicBezTo>
                  <a:pt x="9398" y="0"/>
                  <a:pt x="9001" y="397"/>
                  <a:pt x="9001" y="882"/>
                </a:cubicBezTo>
                <a:lnTo>
                  <a:pt x="9001" y="1963"/>
                </a:lnTo>
                <a:cubicBezTo>
                  <a:pt x="9001" y="2448"/>
                  <a:pt x="8622" y="2965"/>
                  <a:pt x="8160" y="3114"/>
                </a:cubicBezTo>
                <a:lnTo>
                  <a:pt x="7230" y="3495"/>
                </a:lnTo>
                <a:cubicBezTo>
                  <a:pt x="6800" y="3718"/>
                  <a:pt x="6167" y="3621"/>
                  <a:pt x="5824" y="3279"/>
                </a:cubicBezTo>
                <a:lnTo>
                  <a:pt x="5059" y="2514"/>
                </a:lnTo>
                <a:cubicBezTo>
                  <a:pt x="4716" y="2171"/>
                  <a:pt x="4156" y="2171"/>
                  <a:pt x="3812" y="2514"/>
                </a:cubicBezTo>
                <a:lnTo>
                  <a:pt x="2514" y="3813"/>
                </a:lnTo>
                <a:cubicBezTo>
                  <a:pt x="2170" y="4156"/>
                  <a:pt x="2170" y="4718"/>
                  <a:pt x="2514" y="5060"/>
                </a:cubicBezTo>
                <a:lnTo>
                  <a:pt x="3279" y="5825"/>
                </a:lnTo>
                <a:cubicBezTo>
                  <a:pt x="3621" y="6167"/>
                  <a:pt x="3719" y="6800"/>
                  <a:pt x="3495" y="7229"/>
                </a:cubicBezTo>
                <a:lnTo>
                  <a:pt x="3113" y="8161"/>
                </a:lnTo>
                <a:cubicBezTo>
                  <a:pt x="2965" y="8623"/>
                  <a:pt x="2448" y="8999"/>
                  <a:pt x="1963" y="8999"/>
                </a:cubicBezTo>
                <a:lnTo>
                  <a:pt x="882" y="8999"/>
                </a:lnTo>
                <a:cubicBezTo>
                  <a:pt x="397" y="8999"/>
                  <a:pt x="0" y="9396"/>
                  <a:pt x="0" y="9882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/>
          <a:lstStyle/>
          <a:p>
            <a:endParaRPr>
              <a:solidFill>
                <a:schemeClr val="bg1"/>
              </a:solidFill>
            </a:endParaRPr>
          </a:p>
        </p:txBody>
      </p:sp>
      <p:sp>
        <p:nvSpPr>
          <p:cNvPr id="17" name="Shape 739"/>
          <p:cNvSpPr/>
          <p:nvPr/>
        </p:nvSpPr>
        <p:spPr>
          <a:xfrm>
            <a:off x="7049269" y="4021376"/>
            <a:ext cx="151453" cy="2911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35" h="21600" extrusionOk="0">
                <a:moveTo>
                  <a:pt x="13265" y="19105"/>
                </a:moveTo>
                <a:lnTo>
                  <a:pt x="13265" y="21214"/>
                </a:lnTo>
                <a:cubicBezTo>
                  <a:pt x="13265" y="21431"/>
                  <a:pt x="12941" y="21600"/>
                  <a:pt x="12525" y="21600"/>
                </a:cubicBezTo>
                <a:lnTo>
                  <a:pt x="9407" y="21600"/>
                </a:lnTo>
                <a:cubicBezTo>
                  <a:pt x="9014" y="21600"/>
                  <a:pt x="8667" y="21431"/>
                  <a:pt x="8667" y="21214"/>
                </a:cubicBezTo>
                <a:lnTo>
                  <a:pt x="8667" y="19105"/>
                </a:lnTo>
                <a:cubicBezTo>
                  <a:pt x="3262" y="18707"/>
                  <a:pt x="305" y="17020"/>
                  <a:pt x="189" y="16947"/>
                </a:cubicBezTo>
                <a:cubicBezTo>
                  <a:pt x="-42" y="16803"/>
                  <a:pt x="-65" y="16598"/>
                  <a:pt x="143" y="16453"/>
                </a:cubicBezTo>
                <a:lnTo>
                  <a:pt x="2522" y="14826"/>
                </a:lnTo>
                <a:cubicBezTo>
                  <a:pt x="2638" y="14742"/>
                  <a:pt x="2846" y="14693"/>
                  <a:pt x="3054" y="14681"/>
                </a:cubicBezTo>
                <a:cubicBezTo>
                  <a:pt x="3262" y="14669"/>
                  <a:pt x="3470" y="14705"/>
                  <a:pt x="3608" y="14790"/>
                </a:cubicBezTo>
                <a:cubicBezTo>
                  <a:pt x="3654" y="14802"/>
                  <a:pt x="6889" y="16417"/>
                  <a:pt x="10978" y="16417"/>
                </a:cubicBezTo>
                <a:cubicBezTo>
                  <a:pt x="13242" y="16417"/>
                  <a:pt x="15690" y="15790"/>
                  <a:pt x="15690" y="14428"/>
                </a:cubicBezTo>
                <a:cubicBezTo>
                  <a:pt x="15690" y="13271"/>
                  <a:pt x="12964" y="12704"/>
                  <a:pt x="9846" y="12054"/>
                </a:cubicBezTo>
                <a:cubicBezTo>
                  <a:pt x="5687" y="11198"/>
                  <a:pt x="513" y="10113"/>
                  <a:pt x="513" y="7087"/>
                </a:cubicBezTo>
                <a:cubicBezTo>
                  <a:pt x="513" y="4870"/>
                  <a:pt x="3839" y="3037"/>
                  <a:pt x="8667" y="2555"/>
                </a:cubicBezTo>
                <a:lnTo>
                  <a:pt x="8667" y="386"/>
                </a:lnTo>
                <a:cubicBezTo>
                  <a:pt x="8667" y="169"/>
                  <a:pt x="9014" y="0"/>
                  <a:pt x="9407" y="0"/>
                </a:cubicBezTo>
                <a:lnTo>
                  <a:pt x="12525" y="0"/>
                </a:lnTo>
                <a:cubicBezTo>
                  <a:pt x="12941" y="0"/>
                  <a:pt x="13265" y="169"/>
                  <a:pt x="13265" y="386"/>
                </a:cubicBezTo>
                <a:lnTo>
                  <a:pt x="13265" y="2507"/>
                </a:lnTo>
                <a:cubicBezTo>
                  <a:pt x="17954" y="2784"/>
                  <a:pt x="20449" y="4110"/>
                  <a:pt x="20542" y="4158"/>
                </a:cubicBezTo>
                <a:cubicBezTo>
                  <a:pt x="20773" y="4291"/>
                  <a:pt x="20819" y="4472"/>
                  <a:pt x="20657" y="4617"/>
                </a:cubicBezTo>
                <a:lnTo>
                  <a:pt x="18786" y="6376"/>
                </a:lnTo>
                <a:cubicBezTo>
                  <a:pt x="18670" y="6485"/>
                  <a:pt x="18486" y="6557"/>
                  <a:pt x="18255" y="6569"/>
                </a:cubicBezTo>
                <a:cubicBezTo>
                  <a:pt x="18024" y="6593"/>
                  <a:pt x="17816" y="6557"/>
                  <a:pt x="17631" y="6485"/>
                </a:cubicBezTo>
                <a:cubicBezTo>
                  <a:pt x="17608" y="6473"/>
                  <a:pt x="14812" y="5183"/>
                  <a:pt x="11347" y="5183"/>
                </a:cubicBezTo>
                <a:cubicBezTo>
                  <a:pt x="8413" y="5183"/>
                  <a:pt x="6380" y="5942"/>
                  <a:pt x="6380" y="7039"/>
                </a:cubicBezTo>
                <a:cubicBezTo>
                  <a:pt x="6380" y="8317"/>
                  <a:pt x="9199" y="8883"/>
                  <a:pt x="12479" y="9546"/>
                </a:cubicBezTo>
                <a:cubicBezTo>
                  <a:pt x="16730" y="10402"/>
                  <a:pt x="21535" y="11379"/>
                  <a:pt x="21535" y="14283"/>
                </a:cubicBezTo>
                <a:cubicBezTo>
                  <a:pt x="21535" y="16742"/>
                  <a:pt x="18162" y="18683"/>
                  <a:pt x="13265" y="1910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/>
          <a:lstStyle/>
          <a:p>
            <a:endParaRPr>
              <a:solidFill>
                <a:schemeClr val="bg1"/>
              </a:solidFill>
            </a:endParaRPr>
          </a:p>
        </p:txBody>
      </p:sp>
      <p:sp>
        <p:nvSpPr>
          <p:cNvPr id="18" name="Shape 728"/>
          <p:cNvSpPr/>
          <p:nvPr/>
        </p:nvSpPr>
        <p:spPr>
          <a:xfrm>
            <a:off x="4410427" y="3582200"/>
            <a:ext cx="2072490" cy="20724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499" y="10800"/>
                </a:moveTo>
                <a:cubicBezTo>
                  <a:pt x="5499" y="7872"/>
                  <a:pt x="7872" y="5499"/>
                  <a:pt x="10800" y="5499"/>
                </a:cubicBezTo>
                <a:cubicBezTo>
                  <a:pt x="13727" y="5499"/>
                  <a:pt x="16101" y="7872"/>
                  <a:pt x="16101" y="10800"/>
                </a:cubicBezTo>
                <a:cubicBezTo>
                  <a:pt x="16101" y="13727"/>
                  <a:pt x="13727" y="16101"/>
                  <a:pt x="10800" y="16101"/>
                </a:cubicBezTo>
                <a:cubicBezTo>
                  <a:pt x="7872" y="16101"/>
                  <a:pt x="5499" y="13727"/>
                  <a:pt x="5499" y="10800"/>
                </a:cubicBezTo>
                <a:close/>
                <a:moveTo>
                  <a:pt x="0" y="9882"/>
                </a:moveTo>
                <a:lnTo>
                  <a:pt x="0" y="11719"/>
                </a:lnTo>
                <a:cubicBezTo>
                  <a:pt x="0" y="12203"/>
                  <a:pt x="397" y="12600"/>
                  <a:pt x="882" y="12600"/>
                </a:cubicBezTo>
                <a:lnTo>
                  <a:pt x="1963" y="12600"/>
                </a:lnTo>
                <a:cubicBezTo>
                  <a:pt x="2448" y="12600"/>
                  <a:pt x="2965" y="12978"/>
                  <a:pt x="3113" y="13440"/>
                </a:cubicBezTo>
                <a:lnTo>
                  <a:pt x="3495" y="14369"/>
                </a:lnTo>
                <a:cubicBezTo>
                  <a:pt x="3719" y="14800"/>
                  <a:pt x="3622" y="15433"/>
                  <a:pt x="3279" y="15776"/>
                </a:cubicBezTo>
                <a:lnTo>
                  <a:pt x="2514" y="16541"/>
                </a:lnTo>
                <a:cubicBezTo>
                  <a:pt x="2171" y="16884"/>
                  <a:pt x="2171" y="17444"/>
                  <a:pt x="2514" y="17788"/>
                </a:cubicBezTo>
                <a:lnTo>
                  <a:pt x="3812" y="19086"/>
                </a:lnTo>
                <a:cubicBezTo>
                  <a:pt x="4155" y="19429"/>
                  <a:pt x="4717" y="19429"/>
                  <a:pt x="5060" y="19086"/>
                </a:cubicBezTo>
                <a:lnTo>
                  <a:pt x="5825" y="18321"/>
                </a:lnTo>
                <a:cubicBezTo>
                  <a:pt x="6168" y="17978"/>
                  <a:pt x="6800" y="17880"/>
                  <a:pt x="7230" y="18105"/>
                </a:cubicBezTo>
                <a:lnTo>
                  <a:pt x="8160" y="18487"/>
                </a:lnTo>
                <a:cubicBezTo>
                  <a:pt x="8622" y="18634"/>
                  <a:pt x="9000" y="19152"/>
                  <a:pt x="9000" y="19637"/>
                </a:cubicBezTo>
                <a:lnTo>
                  <a:pt x="9000" y="20719"/>
                </a:lnTo>
                <a:cubicBezTo>
                  <a:pt x="9000" y="21203"/>
                  <a:pt x="9396" y="21600"/>
                  <a:pt x="9881" y="21600"/>
                </a:cubicBezTo>
                <a:lnTo>
                  <a:pt x="11718" y="21600"/>
                </a:lnTo>
                <a:cubicBezTo>
                  <a:pt x="12203" y="21600"/>
                  <a:pt x="12600" y="21203"/>
                  <a:pt x="12600" y="20719"/>
                </a:cubicBezTo>
                <a:lnTo>
                  <a:pt x="12600" y="19637"/>
                </a:lnTo>
                <a:cubicBezTo>
                  <a:pt x="12600" y="19152"/>
                  <a:pt x="12978" y="18634"/>
                  <a:pt x="13439" y="18487"/>
                </a:cubicBezTo>
                <a:lnTo>
                  <a:pt x="14370" y="18105"/>
                </a:lnTo>
                <a:cubicBezTo>
                  <a:pt x="14800" y="17880"/>
                  <a:pt x="15432" y="17978"/>
                  <a:pt x="15775" y="18321"/>
                </a:cubicBezTo>
                <a:lnTo>
                  <a:pt x="16540" y="19086"/>
                </a:lnTo>
                <a:cubicBezTo>
                  <a:pt x="16883" y="19429"/>
                  <a:pt x="17444" y="19429"/>
                  <a:pt x="17787" y="19086"/>
                </a:cubicBezTo>
                <a:lnTo>
                  <a:pt x="19086" y="17788"/>
                </a:lnTo>
                <a:cubicBezTo>
                  <a:pt x="19429" y="17444"/>
                  <a:pt x="19429" y="16884"/>
                  <a:pt x="19086" y="16541"/>
                </a:cubicBezTo>
                <a:lnTo>
                  <a:pt x="18321" y="15776"/>
                </a:lnTo>
                <a:cubicBezTo>
                  <a:pt x="17978" y="15433"/>
                  <a:pt x="17881" y="14800"/>
                  <a:pt x="18105" y="14369"/>
                </a:cubicBezTo>
                <a:lnTo>
                  <a:pt x="18486" y="13440"/>
                </a:lnTo>
                <a:cubicBezTo>
                  <a:pt x="18634" y="12978"/>
                  <a:pt x="19152" y="12600"/>
                  <a:pt x="19637" y="12600"/>
                </a:cubicBezTo>
                <a:lnTo>
                  <a:pt x="20718" y="12600"/>
                </a:lnTo>
                <a:cubicBezTo>
                  <a:pt x="21203" y="12600"/>
                  <a:pt x="21600" y="12203"/>
                  <a:pt x="21600" y="11719"/>
                </a:cubicBezTo>
                <a:lnTo>
                  <a:pt x="21600" y="9882"/>
                </a:lnTo>
                <a:cubicBezTo>
                  <a:pt x="21600" y="9397"/>
                  <a:pt x="21203" y="9000"/>
                  <a:pt x="20718" y="9000"/>
                </a:cubicBezTo>
                <a:lnTo>
                  <a:pt x="19637" y="9000"/>
                </a:lnTo>
                <a:cubicBezTo>
                  <a:pt x="19152" y="9000"/>
                  <a:pt x="18634" y="8622"/>
                  <a:pt x="18486" y="8161"/>
                </a:cubicBezTo>
                <a:lnTo>
                  <a:pt x="18105" y="7230"/>
                </a:lnTo>
                <a:cubicBezTo>
                  <a:pt x="17881" y="6800"/>
                  <a:pt x="17978" y="6168"/>
                  <a:pt x="18321" y="5825"/>
                </a:cubicBezTo>
                <a:lnTo>
                  <a:pt x="19086" y="5059"/>
                </a:lnTo>
                <a:cubicBezTo>
                  <a:pt x="19429" y="4717"/>
                  <a:pt x="19429" y="4156"/>
                  <a:pt x="19086" y="3812"/>
                </a:cubicBezTo>
                <a:lnTo>
                  <a:pt x="17787" y="2514"/>
                </a:lnTo>
                <a:cubicBezTo>
                  <a:pt x="17444" y="2171"/>
                  <a:pt x="16883" y="2171"/>
                  <a:pt x="16540" y="2514"/>
                </a:cubicBezTo>
                <a:lnTo>
                  <a:pt x="15775" y="3279"/>
                </a:lnTo>
                <a:cubicBezTo>
                  <a:pt x="15432" y="3622"/>
                  <a:pt x="14800" y="3719"/>
                  <a:pt x="14370" y="3495"/>
                </a:cubicBezTo>
                <a:lnTo>
                  <a:pt x="13439" y="3113"/>
                </a:lnTo>
                <a:cubicBezTo>
                  <a:pt x="12978" y="2965"/>
                  <a:pt x="12600" y="2448"/>
                  <a:pt x="12600" y="1963"/>
                </a:cubicBezTo>
                <a:lnTo>
                  <a:pt x="12600" y="882"/>
                </a:lnTo>
                <a:cubicBezTo>
                  <a:pt x="12600" y="396"/>
                  <a:pt x="12203" y="0"/>
                  <a:pt x="11718" y="0"/>
                </a:cubicBezTo>
                <a:lnTo>
                  <a:pt x="9881" y="0"/>
                </a:lnTo>
                <a:cubicBezTo>
                  <a:pt x="9396" y="0"/>
                  <a:pt x="9000" y="396"/>
                  <a:pt x="9000" y="882"/>
                </a:cubicBezTo>
                <a:lnTo>
                  <a:pt x="9000" y="1963"/>
                </a:lnTo>
                <a:cubicBezTo>
                  <a:pt x="9000" y="2448"/>
                  <a:pt x="8622" y="2965"/>
                  <a:pt x="8160" y="3113"/>
                </a:cubicBezTo>
                <a:lnTo>
                  <a:pt x="7230" y="3495"/>
                </a:lnTo>
                <a:cubicBezTo>
                  <a:pt x="6800" y="3719"/>
                  <a:pt x="6168" y="3622"/>
                  <a:pt x="5825" y="3279"/>
                </a:cubicBezTo>
                <a:lnTo>
                  <a:pt x="5060" y="2514"/>
                </a:lnTo>
                <a:cubicBezTo>
                  <a:pt x="4717" y="2171"/>
                  <a:pt x="4155" y="2171"/>
                  <a:pt x="3812" y="2514"/>
                </a:cubicBezTo>
                <a:lnTo>
                  <a:pt x="2514" y="3812"/>
                </a:lnTo>
                <a:cubicBezTo>
                  <a:pt x="2171" y="4156"/>
                  <a:pt x="2171" y="4717"/>
                  <a:pt x="2514" y="5059"/>
                </a:cubicBezTo>
                <a:lnTo>
                  <a:pt x="3279" y="5825"/>
                </a:lnTo>
                <a:cubicBezTo>
                  <a:pt x="3622" y="6168"/>
                  <a:pt x="3719" y="6800"/>
                  <a:pt x="3495" y="7230"/>
                </a:cubicBezTo>
                <a:lnTo>
                  <a:pt x="3113" y="8161"/>
                </a:lnTo>
                <a:cubicBezTo>
                  <a:pt x="2965" y="8622"/>
                  <a:pt x="2448" y="9000"/>
                  <a:pt x="1963" y="9000"/>
                </a:cubicBezTo>
                <a:lnTo>
                  <a:pt x="882" y="9000"/>
                </a:lnTo>
                <a:cubicBezTo>
                  <a:pt x="397" y="9000"/>
                  <a:pt x="0" y="9397"/>
                  <a:pt x="0" y="9882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/>
          <a:lstStyle/>
          <a:p>
            <a:endParaRPr>
              <a:solidFill>
                <a:schemeClr val="bg1"/>
              </a:solidFill>
            </a:endParaRPr>
          </a:p>
        </p:txBody>
      </p:sp>
      <p:sp>
        <p:nvSpPr>
          <p:cNvPr id="20" name="Shape 742"/>
          <p:cNvSpPr/>
          <p:nvPr/>
        </p:nvSpPr>
        <p:spPr>
          <a:xfrm>
            <a:off x="5228311" y="4472860"/>
            <a:ext cx="436723" cy="2911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880" y="19710"/>
                </a:moveTo>
                <a:cubicBezTo>
                  <a:pt x="11880" y="19558"/>
                  <a:pt x="11801" y="19440"/>
                  <a:pt x="11700" y="19440"/>
                </a:cubicBezTo>
                <a:lnTo>
                  <a:pt x="9900" y="19440"/>
                </a:lnTo>
                <a:cubicBezTo>
                  <a:pt x="9799" y="19440"/>
                  <a:pt x="9720" y="19558"/>
                  <a:pt x="9720" y="19710"/>
                </a:cubicBezTo>
                <a:cubicBezTo>
                  <a:pt x="9720" y="19862"/>
                  <a:pt x="9799" y="19980"/>
                  <a:pt x="9900" y="19980"/>
                </a:cubicBezTo>
                <a:lnTo>
                  <a:pt x="11700" y="19980"/>
                </a:lnTo>
                <a:cubicBezTo>
                  <a:pt x="11801" y="19980"/>
                  <a:pt x="11880" y="19862"/>
                  <a:pt x="11880" y="19710"/>
                </a:cubicBezTo>
                <a:close/>
                <a:moveTo>
                  <a:pt x="4320" y="14580"/>
                </a:moveTo>
                <a:cubicBezTo>
                  <a:pt x="4320" y="14867"/>
                  <a:pt x="4489" y="15120"/>
                  <a:pt x="4680" y="15120"/>
                </a:cubicBezTo>
                <a:lnTo>
                  <a:pt x="16920" y="15120"/>
                </a:lnTo>
                <a:cubicBezTo>
                  <a:pt x="17111" y="15120"/>
                  <a:pt x="17280" y="14867"/>
                  <a:pt x="17280" y="14580"/>
                </a:cubicBezTo>
                <a:lnTo>
                  <a:pt x="17280" y="2700"/>
                </a:lnTo>
                <a:cubicBezTo>
                  <a:pt x="17280" y="2413"/>
                  <a:pt x="17111" y="2160"/>
                  <a:pt x="16920" y="2160"/>
                </a:cubicBezTo>
                <a:lnTo>
                  <a:pt x="4680" y="2160"/>
                </a:lnTo>
                <a:cubicBezTo>
                  <a:pt x="4489" y="2160"/>
                  <a:pt x="4320" y="2413"/>
                  <a:pt x="4320" y="2700"/>
                </a:cubicBezTo>
                <a:cubicBezTo>
                  <a:pt x="4320" y="2700"/>
                  <a:pt x="4320" y="14580"/>
                  <a:pt x="4320" y="14580"/>
                </a:cubicBezTo>
                <a:close/>
                <a:moveTo>
                  <a:pt x="2880" y="14580"/>
                </a:moveTo>
                <a:lnTo>
                  <a:pt x="2880" y="2700"/>
                </a:lnTo>
                <a:cubicBezTo>
                  <a:pt x="2880" y="1215"/>
                  <a:pt x="3690" y="0"/>
                  <a:pt x="4680" y="0"/>
                </a:cubicBezTo>
                <a:lnTo>
                  <a:pt x="16920" y="0"/>
                </a:lnTo>
                <a:cubicBezTo>
                  <a:pt x="17910" y="0"/>
                  <a:pt x="18720" y="1215"/>
                  <a:pt x="18720" y="2700"/>
                </a:cubicBezTo>
                <a:lnTo>
                  <a:pt x="18720" y="14580"/>
                </a:lnTo>
                <a:cubicBezTo>
                  <a:pt x="18720" y="16065"/>
                  <a:pt x="17910" y="17280"/>
                  <a:pt x="16920" y="17280"/>
                </a:cubicBezTo>
                <a:lnTo>
                  <a:pt x="4680" y="17280"/>
                </a:lnTo>
                <a:cubicBezTo>
                  <a:pt x="3690" y="17280"/>
                  <a:pt x="2880" y="16065"/>
                  <a:pt x="2880" y="14580"/>
                </a:cubicBezTo>
                <a:close/>
                <a:moveTo>
                  <a:pt x="21600" y="18360"/>
                </a:moveTo>
                <a:lnTo>
                  <a:pt x="21600" y="19980"/>
                </a:lnTo>
                <a:cubicBezTo>
                  <a:pt x="21600" y="20874"/>
                  <a:pt x="20790" y="21600"/>
                  <a:pt x="19800" y="21600"/>
                </a:cubicBezTo>
                <a:lnTo>
                  <a:pt x="1800" y="21600"/>
                </a:lnTo>
                <a:cubicBezTo>
                  <a:pt x="810" y="21600"/>
                  <a:pt x="0" y="20874"/>
                  <a:pt x="0" y="19980"/>
                </a:cubicBezTo>
                <a:lnTo>
                  <a:pt x="0" y="18360"/>
                </a:lnTo>
                <a:lnTo>
                  <a:pt x="1800" y="18360"/>
                </a:lnTo>
                <a:lnTo>
                  <a:pt x="19800" y="18360"/>
                </a:lnTo>
                <a:cubicBezTo>
                  <a:pt x="19800" y="18360"/>
                  <a:pt x="21600" y="18360"/>
                  <a:pt x="21600" y="1836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/>
          <a:lstStyle/>
          <a:p>
            <a:endParaRPr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29661" y="142579"/>
            <a:ext cx="766020" cy="629582"/>
            <a:chOff x="3755490" y="2475060"/>
            <a:chExt cx="1565505" cy="1286667"/>
          </a:xfrm>
          <a:effectLst>
            <a:glow rad="25400">
              <a:srgbClr val="00B0F0">
                <a:alpha val="40000"/>
              </a:srgbClr>
            </a:glow>
          </a:effectLst>
        </p:grpSpPr>
        <p:pic>
          <p:nvPicPr>
            <p:cNvPr id="3" name="PA_图片 6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3755490" y="2475060"/>
              <a:ext cx="1296450" cy="1286667"/>
            </a:xfrm>
            <a:prstGeom prst="rect">
              <a:avLst/>
            </a:prstGeom>
          </p:spPr>
        </p:pic>
        <p:pic>
          <p:nvPicPr>
            <p:cNvPr id="4" name="PA_图片 6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2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4358641" y="2653535"/>
              <a:ext cx="962354" cy="955091"/>
            </a:xfrm>
            <a:prstGeom prst="rect">
              <a:avLst/>
            </a:prstGeom>
          </p:spPr>
        </p:pic>
      </p:grpSp>
      <p:sp>
        <p:nvSpPr>
          <p:cNvPr id="5" name="文本框 4"/>
          <p:cNvSpPr txBox="1"/>
          <p:nvPr/>
        </p:nvSpPr>
        <p:spPr>
          <a:xfrm>
            <a:off x="995681" y="257315"/>
            <a:ext cx="243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00B0F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点击此处添加标题</a:t>
            </a:r>
            <a:endParaRPr lang="zh-CN" altLang="en-US" sz="2000" dirty="0">
              <a:solidFill>
                <a:srgbClr val="00B0F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" name="Freeform 7"/>
          <p:cNvSpPr/>
          <p:nvPr/>
        </p:nvSpPr>
        <p:spPr bwMode="auto">
          <a:xfrm>
            <a:off x="1801475" y="1963635"/>
            <a:ext cx="2631961" cy="1322136"/>
          </a:xfrm>
          <a:custGeom>
            <a:avLst/>
            <a:gdLst/>
            <a:ahLst/>
            <a:cxnLst>
              <a:cxn ang="0">
                <a:pos x="233" y="0"/>
              </a:cxn>
              <a:cxn ang="0">
                <a:pos x="0" y="233"/>
              </a:cxn>
              <a:cxn ang="0">
                <a:pos x="465" y="233"/>
              </a:cxn>
              <a:cxn ang="0">
                <a:pos x="233" y="0"/>
              </a:cxn>
            </a:cxnLst>
            <a:rect l="0" t="0" r="r" b="b"/>
            <a:pathLst>
              <a:path w="465" h="233">
                <a:moveTo>
                  <a:pt x="233" y="0"/>
                </a:moveTo>
                <a:cubicBezTo>
                  <a:pt x="104" y="0"/>
                  <a:pt x="0" y="104"/>
                  <a:pt x="0" y="233"/>
                </a:cubicBezTo>
                <a:cubicBezTo>
                  <a:pt x="465" y="233"/>
                  <a:pt x="465" y="233"/>
                  <a:pt x="465" y="233"/>
                </a:cubicBezTo>
                <a:cubicBezTo>
                  <a:pt x="465" y="104"/>
                  <a:pt x="361" y="0"/>
                  <a:pt x="233" y="0"/>
                </a:cubicBezTo>
                <a:close/>
              </a:path>
            </a:pathLst>
          </a:custGeom>
          <a:noFill/>
          <a:ln w="952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7" name="TextBox 41"/>
          <p:cNvSpPr txBox="1"/>
          <p:nvPr/>
        </p:nvSpPr>
        <p:spPr>
          <a:xfrm>
            <a:off x="2515044" y="2209205"/>
            <a:ext cx="12048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34085"/>
            <a:r>
              <a:rPr lang="id-ID" sz="4800" spc="-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en-US" sz="4800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Freeform 9"/>
          <p:cNvSpPr/>
          <p:nvPr/>
        </p:nvSpPr>
        <p:spPr bwMode="auto">
          <a:xfrm>
            <a:off x="4739420" y="3285770"/>
            <a:ext cx="2629570" cy="1317355"/>
          </a:xfrm>
          <a:custGeom>
            <a:avLst/>
            <a:gdLst/>
            <a:ahLst/>
            <a:cxnLst>
              <a:cxn ang="0">
                <a:pos x="233" y="232"/>
              </a:cxn>
              <a:cxn ang="0">
                <a:pos x="465" y="0"/>
              </a:cxn>
              <a:cxn ang="0">
                <a:pos x="0" y="0"/>
              </a:cxn>
              <a:cxn ang="0">
                <a:pos x="233" y="232"/>
              </a:cxn>
            </a:cxnLst>
            <a:rect l="0" t="0" r="r" b="b"/>
            <a:pathLst>
              <a:path w="465" h="232">
                <a:moveTo>
                  <a:pt x="233" y="232"/>
                </a:moveTo>
                <a:cubicBezTo>
                  <a:pt x="361" y="232"/>
                  <a:pt x="465" y="128"/>
                  <a:pt x="46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28"/>
                  <a:pt x="104" y="232"/>
                  <a:pt x="233" y="232"/>
                </a:cubicBezTo>
                <a:close/>
              </a:path>
            </a:pathLst>
          </a:custGeom>
          <a:noFill/>
          <a:ln w="317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9" name="TextBox 42"/>
          <p:cNvSpPr txBox="1"/>
          <p:nvPr/>
        </p:nvSpPr>
        <p:spPr>
          <a:xfrm>
            <a:off x="5451794" y="3528949"/>
            <a:ext cx="12048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34085"/>
            <a:r>
              <a:rPr lang="id-ID" sz="4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en-US" sz="4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Freeform 8"/>
          <p:cNvSpPr/>
          <p:nvPr/>
        </p:nvSpPr>
        <p:spPr bwMode="auto">
          <a:xfrm>
            <a:off x="7670195" y="1963635"/>
            <a:ext cx="2627180" cy="1322136"/>
          </a:xfrm>
          <a:custGeom>
            <a:avLst/>
            <a:gdLst/>
            <a:ahLst/>
            <a:cxnLst>
              <a:cxn ang="0">
                <a:pos x="232" y="0"/>
              </a:cxn>
              <a:cxn ang="0">
                <a:pos x="0" y="233"/>
              </a:cxn>
              <a:cxn ang="0">
                <a:pos x="464" y="233"/>
              </a:cxn>
              <a:cxn ang="0">
                <a:pos x="232" y="0"/>
              </a:cxn>
            </a:cxnLst>
            <a:rect l="0" t="0" r="r" b="b"/>
            <a:pathLst>
              <a:path w="464" h="233">
                <a:moveTo>
                  <a:pt x="232" y="0"/>
                </a:moveTo>
                <a:cubicBezTo>
                  <a:pt x="104" y="0"/>
                  <a:pt x="0" y="104"/>
                  <a:pt x="0" y="233"/>
                </a:cubicBezTo>
                <a:cubicBezTo>
                  <a:pt x="464" y="233"/>
                  <a:pt x="464" y="233"/>
                  <a:pt x="464" y="233"/>
                </a:cubicBezTo>
                <a:cubicBezTo>
                  <a:pt x="464" y="104"/>
                  <a:pt x="360" y="0"/>
                  <a:pt x="232" y="0"/>
                </a:cubicBezTo>
                <a:close/>
              </a:path>
            </a:pathLst>
          </a:custGeom>
          <a:noFill/>
          <a:ln w="952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11" name="TextBox 43"/>
          <p:cNvSpPr txBox="1"/>
          <p:nvPr/>
        </p:nvSpPr>
        <p:spPr>
          <a:xfrm>
            <a:off x="8381374" y="2209205"/>
            <a:ext cx="12048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34085"/>
            <a:r>
              <a:rPr lang="id-ID" sz="4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en-US" sz="4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Content Placeholder 2"/>
          <p:cNvSpPr txBox="1"/>
          <p:nvPr/>
        </p:nvSpPr>
        <p:spPr>
          <a:xfrm>
            <a:off x="1681317" y="4956658"/>
            <a:ext cx="8829368" cy="749664"/>
          </a:xfrm>
          <a:prstGeom prst="rect">
            <a:avLst/>
          </a:prstGeom>
        </p:spPr>
        <p:txBody>
          <a:bodyPr vert="horz" lIns="91457" tIns="45728" rIns="91457" bIns="45728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216660">
              <a:lnSpc>
                <a:spcPct val="120000"/>
              </a:lnSpc>
              <a:buNone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手册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5397765" y="2269706"/>
            <a:ext cx="1312880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997993" y="2555611"/>
            <a:ext cx="2112424" cy="4240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8327345" y="3589450"/>
            <a:ext cx="1312880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7927573" y="3875355"/>
            <a:ext cx="2112424" cy="4240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13"/>
          <p:cNvSpPr txBox="1"/>
          <p:nvPr/>
        </p:nvSpPr>
        <p:spPr>
          <a:xfrm>
            <a:off x="2461015" y="3589450"/>
            <a:ext cx="1312880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13"/>
          <p:cNvSpPr txBox="1"/>
          <p:nvPr/>
        </p:nvSpPr>
        <p:spPr>
          <a:xfrm>
            <a:off x="2061243" y="3875355"/>
            <a:ext cx="2112424" cy="4240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A_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47657" y="4091225"/>
            <a:ext cx="1296450" cy="1286667"/>
          </a:xfrm>
          <a:prstGeom prst="rect">
            <a:avLst/>
          </a:prstGeom>
        </p:spPr>
      </p:pic>
      <p:pic>
        <p:nvPicPr>
          <p:cNvPr id="10" name="PA_图片 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10247893" y="4091226"/>
            <a:ext cx="1296450" cy="128666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897530" y="2536154"/>
            <a:ext cx="639694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000" smtClean="0">
                <a:solidFill>
                  <a:srgbClr val="00B0F0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谢谢聆听  欢迎指正</a:t>
            </a:r>
            <a:endParaRPr lang="zh-CN" altLang="en-US" sz="5000">
              <a:solidFill>
                <a:srgbClr val="00B0F0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6" name="PA_文本框 14"/>
          <p:cNvSpPr txBox="1"/>
          <p:nvPr>
            <p:custDataLst>
              <p:tags r:id="rId4"/>
            </p:custDataLst>
          </p:nvPr>
        </p:nvSpPr>
        <p:spPr>
          <a:xfrm>
            <a:off x="3310128" y="3230030"/>
            <a:ext cx="5571744" cy="393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en-US" altLang="zh-CN" smtClean="0">
                <a:solidFill>
                  <a:srgbClr val="00B0F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Powerpoint Template Of Graduation Thesis</a:t>
            </a:r>
            <a:endParaRPr lang="zh-CN" altLang="en-US">
              <a:solidFill>
                <a:srgbClr val="00B0F0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cxnSp>
        <p:nvCxnSpPr>
          <p:cNvPr id="8" name="PA_直接连接符 15"/>
          <p:cNvCxnSpPr/>
          <p:nvPr>
            <p:custDataLst>
              <p:tags r:id="rId5"/>
            </p:custDataLst>
          </p:nvPr>
        </p:nvCxnSpPr>
        <p:spPr>
          <a:xfrm>
            <a:off x="3392424" y="3642230"/>
            <a:ext cx="5407152" cy="0"/>
          </a:xfrm>
          <a:prstGeom prst="line">
            <a:avLst/>
          </a:prstGeom>
          <a:ln w="6350">
            <a:solidFill>
              <a:srgbClr val="00B0F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A_矩形 16"/>
          <p:cNvSpPr/>
          <p:nvPr>
            <p:custDataLst>
              <p:tags r:id="rId6"/>
            </p:custDataLst>
          </p:nvPr>
        </p:nvSpPr>
        <p:spPr>
          <a:xfrm>
            <a:off x="3721362" y="3670535"/>
            <a:ext cx="1824910" cy="3643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1600" dirty="0">
                <a:solidFill>
                  <a:srgbClr val="00B0F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答辩</a:t>
            </a:r>
            <a:r>
              <a:rPr lang="zh-CN" altLang="en-US" sz="1600">
                <a:solidFill>
                  <a:srgbClr val="00B0F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人</a:t>
            </a:r>
            <a:r>
              <a:rPr lang="zh-CN" altLang="en-US" sz="1600" smtClean="0">
                <a:solidFill>
                  <a:srgbClr val="00B0F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：</a:t>
            </a:r>
            <a:r>
              <a:rPr lang="zh-CN" altLang="en-US" sz="1600">
                <a:solidFill>
                  <a:srgbClr val="00B0F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十年之约</a:t>
            </a:r>
            <a:endParaRPr lang="zh-CN" altLang="en-US" sz="1600" dirty="0">
              <a:solidFill>
                <a:srgbClr val="00B0F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" name="PA_矩形 17"/>
          <p:cNvSpPr/>
          <p:nvPr>
            <p:custDataLst>
              <p:tags r:id="rId7"/>
            </p:custDataLst>
          </p:nvPr>
        </p:nvSpPr>
        <p:spPr>
          <a:xfrm>
            <a:off x="6737637" y="3670535"/>
            <a:ext cx="1733002" cy="3643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20000"/>
              </a:lnSpc>
              <a:defRPr/>
            </a:pPr>
            <a:r>
              <a:rPr lang="zh-CN" altLang="en-US" sz="1600">
                <a:solidFill>
                  <a:srgbClr val="00B0F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导师</a:t>
            </a:r>
            <a:r>
              <a:rPr lang="zh-CN" altLang="en-US" sz="1600" smtClean="0">
                <a:solidFill>
                  <a:srgbClr val="00B0F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：</a:t>
            </a:r>
            <a:r>
              <a:rPr lang="zh-CN" altLang="en-US" sz="1600">
                <a:solidFill>
                  <a:srgbClr val="00B0F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十年之约</a:t>
            </a:r>
            <a:endParaRPr lang="zh-CN" altLang="en-US" sz="1600" dirty="0">
              <a:solidFill>
                <a:srgbClr val="00B0F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605386" y="652457"/>
            <a:ext cx="1080760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8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赠可编辑商务图标</a:t>
            </a:r>
            <a:endParaRPr lang="zh-CN" altLang="en-US" sz="8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Freeform 5"/>
          <p:cNvSpPr/>
          <p:nvPr/>
        </p:nvSpPr>
        <p:spPr bwMode="auto">
          <a:xfrm>
            <a:off x="3787636" y="3659815"/>
            <a:ext cx="129690" cy="232188"/>
          </a:xfrm>
          <a:custGeom>
            <a:avLst/>
            <a:gdLst>
              <a:gd name="T0" fmla="*/ 26 w 26"/>
              <a:gd name="T1" fmla="*/ 22 h 47"/>
              <a:gd name="T2" fmla="*/ 26 w 26"/>
              <a:gd name="T3" fmla="*/ 21 h 47"/>
              <a:gd name="T4" fmla="*/ 26 w 26"/>
              <a:gd name="T5" fmla="*/ 19 h 47"/>
              <a:gd name="T6" fmla="*/ 18 w 26"/>
              <a:gd name="T7" fmla="*/ 0 h 47"/>
              <a:gd name="T8" fmla="*/ 1 w 26"/>
              <a:gd name="T9" fmla="*/ 19 h 47"/>
              <a:gd name="T10" fmla="*/ 0 w 26"/>
              <a:gd name="T11" fmla="*/ 21 h 47"/>
              <a:gd name="T12" fmla="*/ 0 w 26"/>
              <a:gd name="T13" fmla="*/ 22 h 47"/>
              <a:gd name="T14" fmla="*/ 10 w 26"/>
              <a:gd name="T15" fmla="*/ 47 h 47"/>
              <a:gd name="T16" fmla="*/ 26 w 26"/>
              <a:gd name="T17" fmla="*/ 22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" h="47">
                <a:moveTo>
                  <a:pt x="26" y="22"/>
                </a:moveTo>
                <a:cubicBezTo>
                  <a:pt x="26" y="22"/>
                  <a:pt x="26" y="21"/>
                  <a:pt x="26" y="21"/>
                </a:cubicBezTo>
                <a:cubicBezTo>
                  <a:pt x="26" y="20"/>
                  <a:pt x="26" y="20"/>
                  <a:pt x="26" y="19"/>
                </a:cubicBezTo>
                <a:cubicBezTo>
                  <a:pt x="26" y="12"/>
                  <a:pt x="23" y="5"/>
                  <a:pt x="18" y="0"/>
                </a:cubicBezTo>
                <a:cubicBezTo>
                  <a:pt x="1" y="19"/>
                  <a:pt x="1" y="19"/>
                  <a:pt x="1" y="19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2"/>
                  <a:pt x="0" y="22"/>
                  <a:pt x="0" y="22"/>
                </a:cubicBezTo>
                <a:cubicBezTo>
                  <a:pt x="10" y="47"/>
                  <a:pt x="10" y="47"/>
                  <a:pt x="10" y="47"/>
                </a:cubicBezTo>
                <a:cubicBezTo>
                  <a:pt x="19" y="43"/>
                  <a:pt x="26" y="33"/>
                  <a:pt x="26" y="2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Freeform 6"/>
          <p:cNvSpPr/>
          <p:nvPr/>
        </p:nvSpPr>
        <p:spPr bwMode="auto">
          <a:xfrm>
            <a:off x="3620294" y="3772771"/>
            <a:ext cx="196628" cy="140150"/>
          </a:xfrm>
          <a:custGeom>
            <a:avLst/>
            <a:gdLst>
              <a:gd name="T0" fmla="*/ 40 w 40"/>
              <a:gd name="T1" fmla="*/ 26 h 28"/>
              <a:gd name="T2" fmla="*/ 30 w 40"/>
              <a:gd name="T3" fmla="*/ 1 h 28"/>
              <a:gd name="T4" fmla="*/ 29 w 40"/>
              <a:gd name="T5" fmla="*/ 0 h 28"/>
              <a:gd name="T6" fmla="*/ 27 w 40"/>
              <a:gd name="T7" fmla="*/ 0 h 28"/>
              <a:gd name="T8" fmla="*/ 0 w 40"/>
              <a:gd name="T9" fmla="*/ 0 h 28"/>
              <a:gd name="T10" fmla="*/ 9 w 40"/>
              <a:gd name="T11" fmla="*/ 19 h 28"/>
              <a:gd name="T12" fmla="*/ 12 w 40"/>
              <a:gd name="T13" fmla="*/ 21 h 28"/>
              <a:gd name="T14" fmla="*/ 30 w 40"/>
              <a:gd name="T15" fmla="*/ 28 h 28"/>
              <a:gd name="T16" fmla="*/ 40 w 40"/>
              <a:gd name="T17" fmla="*/ 26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0" h="28">
                <a:moveTo>
                  <a:pt x="40" y="26"/>
                </a:moveTo>
                <a:cubicBezTo>
                  <a:pt x="30" y="1"/>
                  <a:pt x="30" y="1"/>
                  <a:pt x="30" y="1"/>
                </a:cubicBezTo>
                <a:cubicBezTo>
                  <a:pt x="29" y="0"/>
                  <a:pt x="29" y="0"/>
                  <a:pt x="29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7"/>
                  <a:pt x="4" y="14"/>
                  <a:pt x="9" y="19"/>
                </a:cubicBezTo>
                <a:cubicBezTo>
                  <a:pt x="10" y="20"/>
                  <a:pt x="11" y="21"/>
                  <a:pt x="12" y="21"/>
                </a:cubicBezTo>
                <a:cubicBezTo>
                  <a:pt x="17" y="25"/>
                  <a:pt x="23" y="28"/>
                  <a:pt x="30" y="28"/>
                </a:cubicBezTo>
                <a:cubicBezTo>
                  <a:pt x="33" y="28"/>
                  <a:pt x="36" y="27"/>
                  <a:pt x="40" y="2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Freeform 7"/>
          <p:cNvSpPr/>
          <p:nvPr/>
        </p:nvSpPr>
        <p:spPr bwMode="auto">
          <a:xfrm>
            <a:off x="3624477" y="3609611"/>
            <a:ext cx="238464" cy="138057"/>
          </a:xfrm>
          <a:custGeom>
            <a:avLst/>
            <a:gdLst>
              <a:gd name="T0" fmla="*/ 29 w 48"/>
              <a:gd name="T1" fmla="*/ 0 h 28"/>
              <a:gd name="T2" fmla="*/ 21 w 48"/>
              <a:gd name="T3" fmla="*/ 2 h 28"/>
              <a:gd name="T4" fmla="*/ 18 w 48"/>
              <a:gd name="T5" fmla="*/ 3 h 28"/>
              <a:gd name="T6" fmla="*/ 4 w 48"/>
              <a:gd name="T7" fmla="*/ 15 h 28"/>
              <a:gd name="T8" fmla="*/ 27 w 48"/>
              <a:gd name="T9" fmla="*/ 15 h 28"/>
              <a:gd name="T10" fmla="*/ 28 w 48"/>
              <a:gd name="T11" fmla="*/ 16 h 28"/>
              <a:gd name="T12" fmla="*/ 28 w 48"/>
              <a:gd name="T13" fmla="*/ 17 h 28"/>
              <a:gd name="T14" fmla="*/ 27 w 48"/>
              <a:gd name="T15" fmla="*/ 18 h 28"/>
              <a:gd name="T16" fmla="*/ 2 w 48"/>
              <a:gd name="T17" fmla="*/ 18 h 28"/>
              <a:gd name="T18" fmla="*/ 2 w 48"/>
              <a:gd name="T19" fmla="*/ 21 h 28"/>
              <a:gd name="T20" fmla="*/ 24 w 48"/>
              <a:gd name="T21" fmla="*/ 21 h 28"/>
              <a:gd name="T22" fmla="*/ 25 w 48"/>
              <a:gd name="T23" fmla="*/ 21 h 28"/>
              <a:gd name="T24" fmla="*/ 25 w 48"/>
              <a:gd name="T25" fmla="*/ 23 h 28"/>
              <a:gd name="T26" fmla="*/ 24 w 48"/>
              <a:gd name="T27" fmla="*/ 23 h 28"/>
              <a:gd name="T28" fmla="*/ 1 w 48"/>
              <a:gd name="T29" fmla="*/ 23 h 28"/>
              <a:gd name="T30" fmla="*/ 0 w 48"/>
              <a:gd name="T31" fmla="*/ 28 h 28"/>
              <a:gd name="T32" fmla="*/ 28 w 48"/>
              <a:gd name="T33" fmla="*/ 28 h 28"/>
              <a:gd name="T34" fmla="*/ 30 w 48"/>
              <a:gd name="T35" fmla="*/ 28 h 28"/>
              <a:gd name="T36" fmla="*/ 31 w 48"/>
              <a:gd name="T37" fmla="*/ 27 h 28"/>
              <a:gd name="T38" fmla="*/ 48 w 48"/>
              <a:gd name="T39" fmla="*/ 7 h 28"/>
              <a:gd name="T40" fmla="*/ 29 w 48"/>
              <a:gd name="T41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8" h="28">
                <a:moveTo>
                  <a:pt x="29" y="0"/>
                </a:moveTo>
                <a:cubicBezTo>
                  <a:pt x="27" y="0"/>
                  <a:pt x="24" y="1"/>
                  <a:pt x="21" y="2"/>
                </a:cubicBezTo>
                <a:cubicBezTo>
                  <a:pt x="20" y="2"/>
                  <a:pt x="19" y="2"/>
                  <a:pt x="18" y="3"/>
                </a:cubicBezTo>
                <a:cubicBezTo>
                  <a:pt x="12" y="5"/>
                  <a:pt x="7" y="10"/>
                  <a:pt x="4" y="15"/>
                </a:cubicBezTo>
                <a:cubicBezTo>
                  <a:pt x="27" y="15"/>
                  <a:pt x="27" y="15"/>
                  <a:pt x="27" y="15"/>
                </a:cubicBezTo>
                <a:cubicBezTo>
                  <a:pt x="27" y="15"/>
                  <a:pt x="28" y="16"/>
                  <a:pt x="28" y="16"/>
                </a:cubicBezTo>
                <a:cubicBezTo>
                  <a:pt x="28" y="17"/>
                  <a:pt x="28" y="17"/>
                  <a:pt x="28" y="17"/>
                </a:cubicBezTo>
                <a:cubicBezTo>
                  <a:pt x="28" y="18"/>
                  <a:pt x="27" y="18"/>
                  <a:pt x="27" y="18"/>
                </a:cubicBezTo>
                <a:cubicBezTo>
                  <a:pt x="2" y="18"/>
                  <a:pt x="2" y="18"/>
                  <a:pt x="2" y="18"/>
                </a:cubicBezTo>
                <a:cubicBezTo>
                  <a:pt x="2" y="19"/>
                  <a:pt x="2" y="20"/>
                  <a:pt x="2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3"/>
                  <a:pt x="25" y="23"/>
                  <a:pt x="24" y="23"/>
                </a:cubicBezTo>
                <a:cubicBezTo>
                  <a:pt x="1" y="23"/>
                  <a:pt x="1" y="23"/>
                  <a:pt x="1" y="23"/>
                </a:cubicBezTo>
                <a:cubicBezTo>
                  <a:pt x="0" y="25"/>
                  <a:pt x="0" y="27"/>
                  <a:pt x="0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30" y="28"/>
                  <a:pt x="30" y="28"/>
                  <a:pt x="30" y="28"/>
                </a:cubicBezTo>
                <a:cubicBezTo>
                  <a:pt x="31" y="27"/>
                  <a:pt x="31" y="27"/>
                  <a:pt x="31" y="27"/>
                </a:cubicBezTo>
                <a:cubicBezTo>
                  <a:pt x="48" y="7"/>
                  <a:pt x="48" y="7"/>
                  <a:pt x="48" y="7"/>
                </a:cubicBezTo>
                <a:cubicBezTo>
                  <a:pt x="43" y="3"/>
                  <a:pt x="37" y="0"/>
                  <a:pt x="2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65" name="组合 364"/>
          <p:cNvGrpSpPr/>
          <p:nvPr/>
        </p:nvGrpSpPr>
        <p:grpSpPr>
          <a:xfrm>
            <a:off x="1283770" y="3044830"/>
            <a:ext cx="186170" cy="397441"/>
            <a:chOff x="1228537" y="3044830"/>
            <a:chExt cx="186170" cy="397441"/>
          </a:xfrm>
          <a:solidFill>
            <a:schemeClr val="bg1"/>
          </a:solidFill>
        </p:grpSpPr>
        <p:sp>
          <p:nvSpPr>
            <p:cNvPr id="8" name="Freeform 8"/>
            <p:cNvSpPr/>
            <p:nvPr/>
          </p:nvSpPr>
          <p:spPr bwMode="auto">
            <a:xfrm>
              <a:off x="1326851" y="3153603"/>
              <a:ext cx="87855" cy="129690"/>
            </a:xfrm>
            <a:custGeom>
              <a:avLst/>
              <a:gdLst>
                <a:gd name="T0" fmla="*/ 3 w 18"/>
                <a:gd name="T1" fmla="*/ 10 h 26"/>
                <a:gd name="T2" fmla="*/ 5 w 18"/>
                <a:gd name="T3" fmla="*/ 16 h 26"/>
                <a:gd name="T4" fmla="*/ 0 w 18"/>
                <a:gd name="T5" fmla="*/ 22 h 26"/>
                <a:gd name="T6" fmla="*/ 0 w 18"/>
                <a:gd name="T7" fmla="*/ 26 h 26"/>
                <a:gd name="T8" fmla="*/ 18 w 18"/>
                <a:gd name="T9" fmla="*/ 26 h 26"/>
                <a:gd name="T10" fmla="*/ 11 w 18"/>
                <a:gd name="T11" fmla="*/ 8 h 26"/>
                <a:gd name="T12" fmla="*/ 0 w 18"/>
                <a:gd name="T13" fmla="*/ 0 h 26"/>
                <a:gd name="T14" fmla="*/ 0 w 18"/>
                <a:gd name="T15" fmla="*/ 8 h 26"/>
                <a:gd name="T16" fmla="*/ 3 w 18"/>
                <a:gd name="T17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26">
                  <a:moveTo>
                    <a:pt x="3" y="10"/>
                  </a:moveTo>
                  <a:cubicBezTo>
                    <a:pt x="4" y="12"/>
                    <a:pt x="5" y="14"/>
                    <a:pt x="5" y="16"/>
                  </a:cubicBezTo>
                  <a:cubicBezTo>
                    <a:pt x="5" y="19"/>
                    <a:pt x="3" y="22"/>
                    <a:pt x="0" y="22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7" y="19"/>
                    <a:pt x="15" y="13"/>
                    <a:pt x="11" y="8"/>
                  </a:cubicBezTo>
                  <a:cubicBezTo>
                    <a:pt x="8" y="3"/>
                    <a:pt x="4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2" y="8"/>
                    <a:pt x="3" y="9"/>
                    <a:pt x="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9"/>
            <p:cNvSpPr/>
            <p:nvPr/>
          </p:nvSpPr>
          <p:spPr bwMode="auto">
            <a:xfrm>
              <a:off x="1316392" y="3138961"/>
              <a:ext cx="4184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10"/>
            <p:cNvSpPr>
              <a:spLocks noEditPoints="1"/>
            </p:cNvSpPr>
            <p:nvPr/>
          </p:nvSpPr>
          <p:spPr bwMode="auto">
            <a:xfrm>
              <a:off x="1228537" y="3297937"/>
              <a:ext cx="186170" cy="144334"/>
            </a:xfrm>
            <a:custGeom>
              <a:avLst/>
              <a:gdLst>
                <a:gd name="T0" fmla="*/ 0 w 38"/>
                <a:gd name="T1" fmla="*/ 0 h 29"/>
                <a:gd name="T2" fmla="*/ 0 w 38"/>
                <a:gd name="T3" fmla="*/ 3 h 29"/>
                <a:gd name="T4" fmla="*/ 6 w 38"/>
                <a:gd name="T5" fmla="*/ 22 h 29"/>
                <a:gd name="T6" fmla="*/ 19 w 38"/>
                <a:gd name="T7" fmla="*/ 29 h 29"/>
                <a:gd name="T8" fmla="*/ 33 w 38"/>
                <a:gd name="T9" fmla="*/ 22 h 29"/>
                <a:gd name="T10" fmla="*/ 38 w 38"/>
                <a:gd name="T11" fmla="*/ 3 h 29"/>
                <a:gd name="T12" fmla="*/ 38 w 38"/>
                <a:gd name="T13" fmla="*/ 0 h 29"/>
                <a:gd name="T14" fmla="*/ 0 w 38"/>
                <a:gd name="T15" fmla="*/ 0 h 29"/>
                <a:gd name="T16" fmla="*/ 22 w 38"/>
                <a:gd name="T17" fmla="*/ 23 h 29"/>
                <a:gd name="T18" fmla="*/ 22 w 38"/>
                <a:gd name="T19" fmla="*/ 23 h 29"/>
                <a:gd name="T20" fmla="*/ 22 w 38"/>
                <a:gd name="T21" fmla="*/ 23 h 29"/>
                <a:gd name="T22" fmla="*/ 21 w 38"/>
                <a:gd name="T23" fmla="*/ 22 h 29"/>
                <a:gd name="T24" fmla="*/ 22 w 38"/>
                <a:gd name="T25" fmla="*/ 21 h 29"/>
                <a:gd name="T26" fmla="*/ 34 w 38"/>
                <a:gd name="T27" fmla="*/ 6 h 29"/>
                <a:gd name="T28" fmla="*/ 34 w 38"/>
                <a:gd name="T29" fmla="*/ 5 h 29"/>
                <a:gd name="T30" fmla="*/ 35 w 38"/>
                <a:gd name="T31" fmla="*/ 4 h 29"/>
                <a:gd name="T32" fmla="*/ 36 w 38"/>
                <a:gd name="T33" fmla="*/ 5 h 29"/>
                <a:gd name="T34" fmla="*/ 36 w 38"/>
                <a:gd name="T35" fmla="*/ 6 h 29"/>
                <a:gd name="T36" fmla="*/ 22 w 38"/>
                <a:gd name="T37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" h="29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0" y="11"/>
                    <a:pt x="2" y="17"/>
                    <a:pt x="6" y="22"/>
                  </a:cubicBezTo>
                  <a:cubicBezTo>
                    <a:pt x="9" y="26"/>
                    <a:pt x="14" y="29"/>
                    <a:pt x="19" y="29"/>
                  </a:cubicBezTo>
                  <a:cubicBezTo>
                    <a:pt x="24" y="29"/>
                    <a:pt x="29" y="26"/>
                    <a:pt x="33" y="22"/>
                  </a:cubicBezTo>
                  <a:cubicBezTo>
                    <a:pt x="36" y="17"/>
                    <a:pt x="38" y="11"/>
                    <a:pt x="38" y="3"/>
                  </a:cubicBezTo>
                  <a:cubicBezTo>
                    <a:pt x="38" y="2"/>
                    <a:pt x="38" y="1"/>
                    <a:pt x="38" y="0"/>
                  </a:cubicBezTo>
                  <a:lnTo>
                    <a:pt x="0" y="0"/>
                  </a:lnTo>
                  <a:close/>
                  <a:moveTo>
                    <a:pt x="22" y="23"/>
                  </a:moveTo>
                  <a:cubicBezTo>
                    <a:pt x="22" y="23"/>
                    <a:pt x="22" y="23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1" y="23"/>
                    <a:pt x="21" y="22"/>
                    <a:pt x="21" y="22"/>
                  </a:cubicBezTo>
                  <a:cubicBezTo>
                    <a:pt x="21" y="21"/>
                    <a:pt x="21" y="21"/>
                    <a:pt x="22" y="21"/>
                  </a:cubicBezTo>
                  <a:cubicBezTo>
                    <a:pt x="28" y="21"/>
                    <a:pt x="34" y="14"/>
                    <a:pt x="34" y="6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5"/>
                    <a:pt x="34" y="4"/>
                    <a:pt x="35" y="4"/>
                  </a:cubicBezTo>
                  <a:cubicBezTo>
                    <a:pt x="35" y="4"/>
                    <a:pt x="36" y="5"/>
                    <a:pt x="36" y="5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15"/>
                    <a:pt x="30" y="23"/>
                    <a:pt x="22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1"/>
            <p:cNvSpPr/>
            <p:nvPr/>
          </p:nvSpPr>
          <p:spPr bwMode="auto">
            <a:xfrm>
              <a:off x="1228537" y="3153603"/>
              <a:ext cx="87855" cy="129690"/>
            </a:xfrm>
            <a:custGeom>
              <a:avLst/>
              <a:gdLst>
                <a:gd name="T0" fmla="*/ 13 w 18"/>
                <a:gd name="T1" fmla="*/ 16 h 26"/>
                <a:gd name="T2" fmla="*/ 15 w 18"/>
                <a:gd name="T3" fmla="*/ 10 h 26"/>
                <a:gd name="T4" fmla="*/ 18 w 18"/>
                <a:gd name="T5" fmla="*/ 8 h 26"/>
                <a:gd name="T6" fmla="*/ 18 w 18"/>
                <a:gd name="T7" fmla="*/ 0 h 26"/>
                <a:gd name="T8" fmla="*/ 7 w 18"/>
                <a:gd name="T9" fmla="*/ 8 h 26"/>
                <a:gd name="T10" fmla="*/ 0 w 18"/>
                <a:gd name="T11" fmla="*/ 26 h 26"/>
                <a:gd name="T12" fmla="*/ 18 w 18"/>
                <a:gd name="T13" fmla="*/ 26 h 26"/>
                <a:gd name="T14" fmla="*/ 18 w 18"/>
                <a:gd name="T15" fmla="*/ 22 h 26"/>
                <a:gd name="T16" fmla="*/ 13 w 18"/>
                <a:gd name="T17" fmla="*/ 1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26">
                  <a:moveTo>
                    <a:pt x="13" y="16"/>
                  </a:moveTo>
                  <a:cubicBezTo>
                    <a:pt x="13" y="14"/>
                    <a:pt x="14" y="12"/>
                    <a:pt x="15" y="10"/>
                  </a:cubicBezTo>
                  <a:cubicBezTo>
                    <a:pt x="15" y="9"/>
                    <a:pt x="16" y="8"/>
                    <a:pt x="18" y="8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4" y="0"/>
                    <a:pt x="10" y="3"/>
                    <a:pt x="7" y="8"/>
                  </a:cubicBezTo>
                  <a:cubicBezTo>
                    <a:pt x="3" y="13"/>
                    <a:pt x="1" y="20"/>
                    <a:pt x="0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5" y="22"/>
                    <a:pt x="13" y="19"/>
                    <a:pt x="1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12"/>
            <p:cNvSpPr/>
            <p:nvPr/>
          </p:nvSpPr>
          <p:spPr bwMode="auto">
            <a:xfrm>
              <a:off x="1320574" y="3138961"/>
              <a:ext cx="6275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0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13"/>
            <p:cNvSpPr/>
            <p:nvPr/>
          </p:nvSpPr>
          <p:spPr bwMode="auto">
            <a:xfrm>
              <a:off x="1276648" y="3044830"/>
              <a:ext cx="60662" cy="94131"/>
            </a:xfrm>
            <a:custGeom>
              <a:avLst/>
              <a:gdLst>
                <a:gd name="T0" fmla="*/ 2 w 12"/>
                <a:gd name="T1" fmla="*/ 8 h 19"/>
                <a:gd name="T2" fmla="*/ 8 w 12"/>
                <a:gd name="T3" fmla="*/ 10 h 19"/>
                <a:gd name="T4" fmla="*/ 10 w 12"/>
                <a:gd name="T5" fmla="*/ 11 h 19"/>
                <a:gd name="T6" fmla="*/ 10 w 12"/>
                <a:gd name="T7" fmla="*/ 12 h 19"/>
                <a:gd name="T8" fmla="*/ 8 w 12"/>
                <a:gd name="T9" fmla="*/ 17 h 19"/>
                <a:gd name="T10" fmla="*/ 8 w 12"/>
                <a:gd name="T11" fmla="*/ 19 h 19"/>
                <a:gd name="T12" fmla="*/ 9 w 12"/>
                <a:gd name="T13" fmla="*/ 19 h 19"/>
                <a:gd name="T14" fmla="*/ 10 w 12"/>
                <a:gd name="T15" fmla="*/ 18 h 19"/>
                <a:gd name="T16" fmla="*/ 10 w 12"/>
                <a:gd name="T17" fmla="*/ 18 h 19"/>
                <a:gd name="T18" fmla="*/ 12 w 12"/>
                <a:gd name="T19" fmla="*/ 12 h 19"/>
                <a:gd name="T20" fmla="*/ 10 w 12"/>
                <a:gd name="T21" fmla="*/ 9 h 19"/>
                <a:gd name="T22" fmla="*/ 5 w 12"/>
                <a:gd name="T23" fmla="*/ 7 h 19"/>
                <a:gd name="T24" fmla="*/ 3 w 12"/>
                <a:gd name="T25" fmla="*/ 7 h 19"/>
                <a:gd name="T26" fmla="*/ 2 w 12"/>
                <a:gd name="T27" fmla="*/ 5 h 19"/>
                <a:gd name="T28" fmla="*/ 4 w 12"/>
                <a:gd name="T29" fmla="*/ 1 h 19"/>
                <a:gd name="T30" fmla="*/ 3 w 12"/>
                <a:gd name="T31" fmla="*/ 0 h 19"/>
                <a:gd name="T32" fmla="*/ 2 w 12"/>
                <a:gd name="T33" fmla="*/ 0 h 19"/>
                <a:gd name="T34" fmla="*/ 0 w 12"/>
                <a:gd name="T35" fmla="*/ 5 h 19"/>
                <a:gd name="T36" fmla="*/ 2 w 12"/>
                <a:gd name="T37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19">
                  <a:moveTo>
                    <a:pt x="2" y="8"/>
                  </a:moveTo>
                  <a:cubicBezTo>
                    <a:pt x="4" y="9"/>
                    <a:pt x="6" y="10"/>
                    <a:pt x="8" y="10"/>
                  </a:cubicBezTo>
                  <a:cubicBezTo>
                    <a:pt x="8" y="10"/>
                    <a:pt x="9" y="11"/>
                    <a:pt x="10" y="11"/>
                  </a:cubicBezTo>
                  <a:cubicBezTo>
                    <a:pt x="10" y="11"/>
                    <a:pt x="10" y="12"/>
                    <a:pt x="10" y="12"/>
                  </a:cubicBezTo>
                  <a:cubicBezTo>
                    <a:pt x="10" y="13"/>
                    <a:pt x="10" y="15"/>
                    <a:pt x="8" y="17"/>
                  </a:cubicBezTo>
                  <a:cubicBezTo>
                    <a:pt x="8" y="18"/>
                    <a:pt x="8" y="18"/>
                    <a:pt x="8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1" y="16"/>
                    <a:pt x="12" y="14"/>
                    <a:pt x="12" y="12"/>
                  </a:cubicBezTo>
                  <a:cubicBezTo>
                    <a:pt x="12" y="11"/>
                    <a:pt x="11" y="10"/>
                    <a:pt x="10" y="9"/>
                  </a:cubicBezTo>
                  <a:cubicBezTo>
                    <a:pt x="8" y="8"/>
                    <a:pt x="6" y="8"/>
                    <a:pt x="5" y="7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6"/>
                    <a:pt x="2" y="6"/>
                    <a:pt x="2" y="5"/>
                  </a:cubicBezTo>
                  <a:cubicBezTo>
                    <a:pt x="2" y="4"/>
                    <a:pt x="2" y="3"/>
                    <a:pt x="4" y="1"/>
                  </a:cubicBezTo>
                  <a:cubicBezTo>
                    <a:pt x="4" y="1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2"/>
                    <a:pt x="0" y="4"/>
                    <a:pt x="0" y="5"/>
                  </a:cubicBezTo>
                  <a:cubicBezTo>
                    <a:pt x="0" y="7"/>
                    <a:pt x="1" y="8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4" name="Freeform 14"/>
          <p:cNvSpPr/>
          <p:nvPr/>
        </p:nvSpPr>
        <p:spPr bwMode="auto">
          <a:xfrm>
            <a:off x="1976151" y="3130593"/>
            <a:ext cx="10460" cy="23010"/>
          </a:xfrm>
          <a:custGeom>
            <a:avLst/>
            <a:gdLst>
              <a:gd name="T0" fmla="*/ 2 w 5"/>
              <a:gd name="T1" fmla="*/ 2 h 11"/>
              <a:gd name="T2" fmla="*/ 2 w 5"/>
              <a:gd name="T3" fmla="*/ 2 h 11"/>
              <a:gd name="T4" fmla="*/ 0 w 5"/>
              <a:gd name="T5" fmla="*/ 4 h 11"/>
              <a:gd name="T6" fmla="*/ 0 w 5"/>
              <a:gd name="T7" fmla="*/ 2 h 11"/>
              <a:gd name="T8" fmla="*/ 2 w 5"/>
              <a:gd name="T9" fmla="*/ 0 h 11"/>
              <a:gd name="T10" fmla="*/ 5 w 5"/>
              <a:gd name="T11" fmla="*/ 0 h 11"/>
              <a:gd name="T12" fmla="*/ 5 w 5"/>
              <a:gd name="T13" fmla="*/ 11 h 11"/>
              <a:gd name="T14" fmla="*/ 2 w 5"/>
              <a:gd name="T15" fmla="*/ 11 h 11"/>
              <a:gd name="T16" fmla="*/ 2 w 5"/>
              <a:gd name="T17" fmla="*/ 2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" h="11">
                <a:moveTo>
                  <a:pt x="2" y="2"/>
                </a:moveTo>
                <a:lnTo>
                  <a:pt x="2" y="2"/>
                </a:lnTo>
                <a:lnTo>
                  <a:pt x="0" y="4"/>
                </a:lnTo>
                <a:lnTo>
                  <a:pt x="0" y="2"/>
                </a:lnTo>
                <a:lnTo>
                  <a:pt x="2" y="0"/>
                </a:lnTo>
                <a:lnTo>
                  <a:pt x="5" y="0"/>
                </a:lnTo>
                <a:lnTo>
                  <a:pt x="5" y="11"/>
                </a:lnTo>
                <a:lnTo>
                  <a:pt x="2" y="11"/>
                </a:lnTo>
                <a:lnTo>
                  <a:pt x="2" y="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reeform 15"/>
          <p:cNvSpPr>
            <a:spLocks noEditPoints="1"/>
          </p:cNvSpPr>
          <p:nvPr/>
        </p:nvSpPr>
        <p:spPr bwMode="auto">
          <a:xfrm>
            <a:off x="1994976" y="3130593"/>
            <a:ext cx="20918" cy="23010"/>
          </a:xfrm>
          <a:custGeom>
            <a:avLst/>
            <a:gdLst>
              <a:gd name="T0" fmla="*/ 4 w 4"/>
              <a:gd name="T1" fmla="*/ 3 h 5"/>
              <a:gd name="T2" fmla="*/ 2 w 4"/>
              <a:gd name="T3" fmla="*/ 5 h 5"/>
              <a:gd name="T4" fmla="*/ 0 w 4"/>
              <a:gd name="T5" fmla="*/ 3 h 5"/>
              <a:gd name="T6" fmla="*/ 2 w 4"/>
              <a:gd name="T7" fmla="*/ 0 h 5"/>
              <a:gd name="T8" fmla="*/ 4 w 4"/>
              <a:gd name="T9" fmla="*/ 3 h 5"/>
              <a:gd name="T10" fmla="*/ 1 w 4"/>
              <a:gd name="T11" fmla="*/ 3 h 5"/>
              <a:gd name="T12" fmla="*/ 2 w 4"/>
              <a:gd name="T13" fmla="*/ 5 h 5"/>
              <a:gd name="T14" fmla="*/ 3 w 4"/>
              <a:gd name="T15" fmla="*/ 3 h 5"/>
              <a:gd name="T16" fmla="*/ 2 w 4"/>
              <a:gd name="T17" fmla="*/ 1 h 5"/>
              <a:gd name="T18" fmla="*/ 1 w 4"/>
              <a:gd name="T19" fmla="*/ 3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" h="5">
                <a:moveTo>
                  <a:pt x="4" y="3"/>
                </a:moveTo>
                <a:cubicBezTo>
                  <a:pt x="4" y="4"/>
                  <a:pt x="3" y="5"/>
                  <a:pt x="2" y="5"/>
                </a:cubicBezTo>
                <a:cubicBezTo>
                  <a:pt x="1" y="5"/>
                  <a:pt x="0" y="4"/>
                  <a:pt x="0" y="3"/>
                </a:cubicBezTo>
                <a:cubicBezTo>
                  <a:pt x="0" y="1"/>
                  <a:pt x="1" y="0"/>
                  <a:pt x="2" y="0"/>
                </a:cubicBezTo>
                <a:cubicBezTo>
                  <a:pt x="4" y="0"/>
                  <a:pt x="4" y="1"/>
                  <a:pt x="4" y="3"/>
                </a:cubicBezTo>
                <a:close/>
                <a:moveTo>
                  <a:pt x="1" y="3"/>
                </a:moveTo>
                <a:cubicBezTo>
                  <a:pt x="1" y="4"/>
                  <a:pt x="2" y="5"/>
                  <a:pt x="2" y="5"/>
                </a:cubicBezTo>
                <a:cubicBezTo>
                  <a:pt x="3" y="5"/>
                  <a:pt x="3" y="4"/>
                  <a:pt x="3" y="3"/>
                </a:cubicBezTo>
                <a:cubicBezTo>
                  <a:pt x="3" y="2"/>
                  <a:pt x="3" y="1"/>
                  <a:pt x="2" y="1"/>
                </a:cubicBezTo>
                <a:cubicBezTo>
                  <a:pt x="2" y="1"/>
                  <a:pt x="1" y="1"/>
                  <a:pt x="1" y="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reeform 16"/>
          <p:cNvSpPr>
            <a:spLocks noEditPoints="1"/>
          </p:cNvSpPr>
          <p:nvPr/>
        </p:nvSpPr>
        <p:spPr bwMode="auto">
          <a:xfrm>
            <a:off x="2020077" y="3130593"/>
            <a:ext cx="20918" cy="23010"/>
          </a:xfrm>
          <a:custGeom>
            <a:avLst/>
            <a:gdLst>
              <a:gd name="T0" fmla="*/ 4 w 4"/>
              <a:gd name="T1" fmla="*/ 3 h 5"/>
              <a:gd name="T2" fmla="*/ 2 w 4"/>
              <a:gd name="T3" fmla="*/ 5 h 5"/>
              <a:gd name="T4" fmla="*/ 0 w 4"/>
              <a:gd name="T5" fmla="*/ 3 h 5"/>
              <a:gd name="T6" fmla="*/ 2 w 4"/>
              <a:gd name="T7" fmla="*/ 0 h 5"/>
              <a:gd name="T8" fmla="*/ 4 w 4"/>
              <a:gd name="T9" fmla="*/ 3 h 5"/>
              <a:gd name="T10" fmla="*/ 1 w 4"/>
              <a:gd name="T11" fmla="*/ 3 h 5"/>
              <a:gd name="T12" fmla="*/ 2 w 4"/>
              <a:gd name="T13" fmla="*/ 5 h 5"/>
              <a:gd name="T14" fmla="*/ 3 w 4"/>
              <a:gd name="T15" fmla="*/ 3 h 5"/>
              <a:gd name="T16" fmla="*/ 2 w 4"/>
              <a:gd name="T17" fmla="*/ 1 h 5"/>
              <a:gd name="T18" fmla="*/ 1 w 4"/>
              <a:gd name="T19" fmla="*/ 3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" h="5">
                <a:moveTo>
                  <a:pt x="4" y="3"/>
                </a:moveTo>
                <a:cubicBezTo>
                  <a:pt x="4" y="4"/>
                  <a:pt x="3" y="5"/>
                  <a:pt x="2" y="5"/>
                </a:cubicBezTo>
                <a:cubicBezTo>
                  <a:pt x="0" y="5"/>
                  <a:pt x="0" y="4"/>
                  <a:pt x="0" y="3"/>
                </a:cubicBezTo>
                <a:cubicBezTo>
                  <a:pt x="0" y="1"/>
                  <a:pt x="0" y="0"/>
                  <a:pt x="2" y="0"/>
                </a:cubicBezTo>
                <a:cubicBezTo>
                  <a:pt x="3" y="0"/>
                  <a:pt x="4" y="1"/>
                  <a:pt x="4" y="3"/>
                </a:cubicBezTo>
                <a:close/>
                <a:moveTo>
                  <a:pt x="1" y="3"/>
                </a:moveTo>
                <a:cubicBezTo>
                  <a:pt x="1" y="4"/>
                  <a:pt x="1" y="5"/>
                  <a:pt x="2" y="5"/>
                </a:cubicBezTo>
                <a:cubicBezTo>
                  <a:pt x="2" y="5"/>
                  <a:pt x="3" y="4"/>
                  <a:pt x="3" y="3"/>
                </a:cubicBezTo>
                <a:cubicBezTo>
                  <a:pt x="3" y="2"/>
                  <a:pt x="2" y="1"/>
                  <a:pt x="2" y="1"/>
                </a:cubicBezTo>
                <a:cubicBezTo>
                  <a:pt x="1" y="1"/>
                  <a:pt x="1" y="1"/>
                  <a:pt x="1" y="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reeform 17"/>
          <p:cNvSpPr>
            <a:spLocks noEditPoints="1"/>
          </p:cNvSpPr>
          <p:nvPr/>
        </p:nvSpPr>
        <p:spPr bwMode="auto">
          <a:xfrm>
            <a:off x="1877836" y="3080391"/>
            <a:ext cx="192444" cy="326318"/>
          </a:xfrm>
          <a:custGeom>
            <a:avLst/>
            <a:gdLst>
              <a:gd name="T0" fmla="*/ 6 w 39"/>
              <a:gd name="T1" fmla="*/ 0 h 66"/>
              <a:gd name="T2" fmla="*/ 0 w 39"/>
              <a:gd name="T3" fmla="*/ 59 h 66"/>
              <a:gd name="T4" fmla="*/ 32 w 39"/>
              <a:gd name="T5" fmla="*/ 66 h 66"/>
              <a:gd name="T6" fmla="*/ 39 w 39"/>
              <a:gd name="T7" fmla="*/ 7 h 66"/>
              <a:gd name="T8" fmla="*/ 10 w 39"/>
              <a:gd name="T9" fmla="*/ 58 h 66"/>
              <a:gd name="T10" fmla="*/ 10 w 39"/>
              <a:gd name="T11" fmla="*/ 50 h 66"/>
              <a:gd name="T12" fmla="*/ 10 w 39"/>
              <a:gd name="T13" fmla="*/ 58 h 66"/>
              <a:gd name="T14" fmla="*/ 6 w 39"/>
              <a:gd name="T15" fmla="*/ 44 h 66"/>
              <a:gd name="T16" fmla="*/ 13 w 39"/>
              <a:gd name="T17" fmla="*/ 44 h 66"/>
              <a:gd name="T18" fmla="*/ 10 w 39"/>
              <a:gd name="T19" fmla="*/ 39 h 66"/>
              <a:gd name="T20" fmla="*/ 10 w 39"/>
              <a:gd name="T21" fmla="*/ 31 h 66"/>
              <a:gd name="T22" fmla="*/ 10 w 39"/>
              <a:gd name="T23" fmla="*/ 39 h 66"/>
              <a:gd name="T24" fmla="*/ 6 w 39"/>
              <a:gd name="T25" fmla="*/ 24 h 66"/>
              <a:gd name="T26" fmla="*/ 16 w 39"/>
              <a:gd name="T27" fmla="*/ 22 h 66"/>
              <a:gd name="T28" fmla="*/ 17 w 39"/>
              <a:gd name="T29" fmla="*/ 26 h 66"/>
              <a:gd name="T30" fmla="*/ 8 w 39"/>
              <a:gd name="T31" fmla="*/ 28 h 66"/>
              <a:gd name="T32" fmla="*/ 19 w 39"/>
              <a:gd name="T33" fmla="*/ 58 h 66"/>
              <a:gd name="T34" fmla="*/ 19 w 39"/>
              <a:gd name="T35" fmla="*/ 50 h 66"/>
              <a:gd name="T36" fmla="*/ 19 w 39"/>
              <a:gd name="T37" fmla="*/ 58 h 66"/>
              <a:gd name="T38" fmla="*/ 15 w 39"/>
              <a:gd name="T39" fmla="*/ 44 h 66"/>
              <a:gd name="T40" fmla="*/ 23 w 39"/>
              <a:gd name="T41" fmla="*/ 44 h 66"/>
              <a:gd name="T42" fmla="*/ 19 w 39"/>
              <a:gd name="T43" fmla="*/ 39 h 66"/>
              <a:gd name="T44" fmla="*/ 19 w 39"/>
              <a:gd name="T45" fmla="*/ 31 h 66"/>
              <a:gd name="T46" fmla="*/ 19 w 39"/>
              <a:gd name="T47" fmla="*/ 39 h 66"/>
              <a:gd name="T48" fmla="*/ 22 w 39"/>
              <a:gd name="T49" fmla="*/ 24 h 66"/>
              <a:gd name="T50" fmla="*/ 31 w 39"/>
              <a:gd name="T51" fmla="*/ 22 h 66"/>
              <a:gd name="T52" fmla="*/ 32 w 39"/>
              <a:gd name="T53" fmla="*/ 26 h 66"/>
              <a:gd name="T54" fmla="*/ 23 w 39"/>
              <a:gd name="T55" fmla="*/ 28 h 66"/>
              <a:gd name="T56" fmla="*/ 29 w 39"/>
              <a:gd name="T57" fmla="*/ 58 h 66"/>
              <a:gd name="T58" fmla="*/ 29 w 39"/>
              <a:gd name="T59" fmla="*/ 50 h 66"/>
              <a:gd name="T60" fmla="*/ 29 w 39"/>
              <a:gd name="T61" fmla="*/ 58 h 66"/>
              <a:gd name="T62" fmla="*/ 25 w 39"/>
              <a:gd name="T63" fmla="*/ 44 h 66"/>
              <a:gd name="T64" fmla="*/ 33 w 39"/>
              <a:gd name="T65" fmla="*/ 44 h 66"/>
              <a:gd name="T66" fmla="*/ 29 w 39"/>
              <a:gd name="T67" fmla="*/ 39 h 66"/>
              <a:gd name="T68" fmla="*/ 29 w 39"/>
              <a:gd name="T69" fmla="*/ 31 h 66"/>
              <a:gd name="T70" fmla="*/ 29 w 39"/>
              <a:gd name="T71" fmla="*/ 39 h 66"/>
              <a:gd name="T72" fmla="*/ 31 w 39"/>
              <a:gd name="T73" fmla="*/ 18 h 66"/>
              <a:gd name="T74" fmla="*/ 3 w 39"/>
              <a:gd name="T75" fmla="*/ 13 h 66"/>
              <a:gd name="T76" fmla="*/ 8 w 39"/>
              <a:gd name="T77" fmla="*/ 5 h 66"/>
              <a:gd name="T78" fmla="*/ 35 w 39"/>
              <a:gd name="T79" fmla="*/ 1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9" h="66">
                <a:moveTo>
                  <a:pt x="32" y="0"/>
                </a:move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63"/>
                  <a:pt x="3" y="66"/>
                  <a:pt x="6" y="66"/>
                </a:cubicBezTo>
                <a:cubicBezTo>
                  <a:pt x="32" y="66"/>
                  <a:pt x="32" y="66"/>
                  <a:pt x="32" y="66"/>
                </a:cubicBezTo>
                <a:cubicBezTo>
                  <a:pt x="36" y="66"/>
                  <a:pt x="39" y="63"/>
                  <a:pt x="39" y="59"/>
                </a:cubicBezTo>
                <a:cubicBezTo>
                  <a:pt x="39" y="7"/>
                  <a:pt x="39" y="7"/>
                  <a:pt x="39" y="7"/>
                </a:cubicBezTo>
                <a:cubicBezTo>
                  <a:pt x="39" y="3"/>
                  <a:pt x="36" y="0"/>
                  <a:pt x="32" y="0"/>
                </a:cubicBezTo>
                <a:close/>
                <a:moveTo>
                  <a:pt x="10" y="58"/>
                </a:moveTo>
                <a:cubicBezTo>
                  <a:pt x="7" y="58"/>
                  <a:pt x="6" y="56"/>
                  <a:pt x="6" y="54"/>
                </a:cubicBezTo>
                <a:cubicBezTo>
                  <a:pt x="6" y="52"/>
                  <a:pt x="7" y="50"/>
                  <a:pt x="10" y="50"/>
                </a:cubicBezTo>
                <a:cubicBezTo>
                  <a:pt x="12" y="50"/>
                  <a:pt x="13" y="52"/>
                  <a:pt x="13" y="54"/>
                </a:cubicBezTo>
                <a:cubicBezTo>
                  <a:pt x="13" y="56"/>
                  <a:pt x="12" y="58"/>
                  <a:pt x="10" y="58"/>
                </a:cubicBezTo>
                <a:close/>
                <a:moveTo>
                  <a:pt x="10" y="48"/>
                </a:moveTo>
                <a:cubicBezTo>
                  <a:pt x="7" y="48"/>
                  <a:pt x="6" y="46"/>
                  <a:pt x="6" y="44"/>
                </a:cubicBezTo>
                <a:cubicBezTo>
                  <a:pt x="6" y="42"/>
                  <a:pt x="7" y="40"/>
                  <a:pt x="10" y="40"/>
                </a:cubicBezTo>
                <a:cubicBezTo>
                  <a:pt x="12" y="40"/>
                  <a:pt x="13" y="42"/>
                  <a:pt x="13" y="44"/>
                </a:cubicBezTo>
                <a:cubicBezTo>
                  <a:pt x="13" y="46"/>
                  <a:pt x="12" y="48"/>
                  <a:pt x="10" y="48"/>
                </a:cubicBezTo>
                <a:close/>
                <a:moveTo>
                  <a:pt x="10" y="39"/>
                </a:moveTo>
                <a:cubicBezTo>
                  <a:pt x="7" y="39"/>
                  <a:pt x="6" y="37"/>
                  <a:pt x="6" y="35"/>
                </a:cubicBezTo>
                <a:cubicBezTo>
                  <a:pt x="6" y="33"/>
                  <a:pt x="7" y="31"/>
                  <a:pt x="10" y="31"/>
                </a:cubicBezTo>
                <a:cubicBezTo>
                  <a:pt x="12" y="31"/>
                  <a:pt x="13" y="33"/>
                  <a:pt x="13" y="35"/>
                </a:cubicBezTo>
                <a:cubicBezTo>
                  <a:pt x="13" y="37"/>
                  <a:pt x="12" y="39"/>
                  <a:pt x="10" y="39"/>
                </a:cubicBezTo>
                <a:close/>
                <a:moveTo>
                  <a:pt x="6" y="26"/>
                </a:moveTo>
                <a:cubicBezTo>
                  <a:pt x="6" y="24"/>
                  <a:pt x="6" y="24"/>
                  <a:pt x="6" y="24"/>
                </a:cubicBezTo>
                <a:cubicBezTo>
                  <a:pt x="6" y="23"/>
                  <a:pt x="7" y="22"/>
                  <a:pt x="8" y="22"/>
                </a:cubicBezTo>
                <a:cubicBezTo>
                  <a:pt x="16" y="22"/>
                  <a:pt x="16" y="22"/>
                  <a:pt x="16" y="22"/>
                </a:cubicBezTo>
                <a:cubicBezTo>
                  <a:pt x="17" y="22"/>
                  <a:pt x="17" y="23"/>
                  <a:pt x="17" y="24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7"/>
                  <a:pt x="17" y="28"/>
                  <a:pt x="16" y="28"/>
                </a:cubicBezTo>
                <a:cubicBezTo>
                  <a:pt x="8" y="28"/>
                  <a:pt x="8" y="28"/>
                  <a:pt x="8" y="28"/>
                </a:cubicBezTo>
                <a:cubicBezTo>
                  <a:pt x="7" y="28"/>
                  <a:pt x="6" y="27"/>
                  <a:pt x="6" y="26"/>
                </a:cubicBezTo>
                <a:close/>
                <a:moveTo>
                  <a:pt x="19" y="58"/>
                </a:moveTo>
                <a:cubicBezTo>
                  <a:pt x="17" y="58"/>
                  <a:pt x="15" y="56"/>
                  <a:pt x="15" y="54"/>
                </a:cubicBezTo>
                <a:cubicBezTo>
                  <a:pt x="15" y="52"/>
                  <a:pt x="17" y="50"/>
                  <a:pt x="19" y="50"/>
                </a:cubicBezTo>
                <a:cubicBezTo>
                  <a:pt x="21" y="50"/>
                  <a:pt x="23" y="52"/>
                  <a:pt x="23" y="54"/>
                </a:cubicBezTo>
                <a:cubicBezTo>
                  <a:pt x="23" y="56"/>
                  <a:pt x="21" y="58"/>
                  <a:pt x="19" y="58"/>
                </a:cubicBezTo>
                <a:close/>
                <a:moveTo>
                  <a:pt x="19" y="48"/>
                </a:moveTo>
                <a:cubicBezTo>
                  <a:pt x="17" y="48"/>
                  <a:pt x="15" y="46"/>
                  <a:pt x="15" y="44"/>
                </a:cubicBezTo>
                <a:cubicBezTo>
                  <a:pt x="15" y="42"/>
                  <a:pt x="17" y="40"/>
                  <a:pt x="19" y="40"/>
                </a:cubicBezTo>
                <a:cubicBezTo>
                  <a:pt x="21" y="40"/>
                  <a:pt x="23" y="42"/>
                  <a:pt x="23" y="44"/>
                </a:cubicBezTo>
                <a:cubicBezTo>
                  <a:pt x="23" y="46"/>
                  <a:pt x="21" y="48"/>
                  <a:pt x="19" y="48"/>
                </a:cubicBezTo>
                <a:close/>
                <a:moveTo>
                  <a:pt x="19" y="39"/>
                </a:moveTo>
                <a:cubicBezTo>
                  <a:pt x="17" y="39"/>
                  <a:pt x="15" y="37"/>
                  <a:pt x="15" y="35"/>
                </a:cubicBezTo>
                <a:cubicBezTo>
                  <a:pt x="15" y="33"/>
                  <a:pt x="17" y="31"/>
                  <a:pt x="19" y="31"/>
                </a:cubicBezTo>
                <a:cubicBezTo>
                  <a:pt x="21" y="31"/>
                  <a:pt x="23" y="33"/>
                  <a:pt x="23" y="35"/>
                </a:cubicBezTo>
                <a:cubicBezTo>
                  <a:pt x="23" y="37"/>
                  <a:pt x="21" y="39"/>
                  <a:pt x="19" y="39"/>
                </a:cubicBezTo>
                <a:close/>
                <a:moveTo>
                  <a:pt x="22" y="26"/>
                </a:moveTo>
                <a:cubicBezTo>
                  <a:pt x="22" y="24"/>
                  <a:pt x="22" y="24"/>
                  <a:pt x="22" y="24"/>
                </a:cubicBezTo>
                <a:cubicBezTo>
                  <a:pt x="22" y="23"/>
                  <a:pt x="22" y="22"/>
                  <a:pt x="23" y="22"/>
                </a:cubicBezTo>
                <a:cubicBezTo>
                  <a:pt x="31" y="22"/>
                  <a:pt x="31" y="22"/>
                  <a:pt x="31" y="22"/>
                </a:cubicBezTo>
                <a:cubicBezTo>
                  <a:pt x="32" y="22"/>
                  <a:pt x="32" y="23"/>
                  <a:pt x="32" y="24"/>
                </a:cubicBezTo>
                <a:cubicBezTo>
                  <a:pt x="32" y="26"/>
                  <a:pt x="32" y="26"/>
                  <a:pt x="32" y="26"/>
                </a:cubicBezTo>
                <a:cubicBezTo>
                  <a:pt x="32" y="27"/>
                  <a:pt x="32" y="28"/>
                  <a:pt x="31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22" y="28"/>
                  <a:pt x="22" y="27"/>
                  <a:pt x="22" y="26"/>
                </a:cubicBezTo>
                <a:close/>
                <a:moveTo>
                  <a:pt x="29" y="58"/>
                </a:moveTo>
                <a:cubicBezTo>
                  <a:pt x="27" y="58"/>
                  <a:pt x="25" y="56"/>
                  <a:pt x="25" y="54"/>
                </a:cubicBezTo>
                <a:cubicBezTo>
                  <a:pt x="25" y="52"/>
                  <a:pt x="27" y="50"/>
                  <a:pt x="29" y="50"/>
                </a:cubicBezTo>
                <a:cubicBezTo>
                  <a:pt x="31" y="50"/>
                  <a:pt x="33" y="52"/>
                  <a:pt x="33" y="54"/>
                </a:cubicBezTo>
                <a:cubicBezTo>
                  <a:pt x="33" y="56"/>
                  <a:pt x="31" y="58"/>
                  <a:pt x="29" y="58"/>
                </a:cubicBezTo>
                <a:close/>
                <a:moveTo>
                  <a:pt x="29" y="48"/>
                </a:moveTo>
                <a:cubicBezTo>
                  <a:pt x="27" y="48"/>
                  <a:pt x="25" y="46"/>
                  <a:pt x="25" y="44"/>
                </a:cubicBezTo>
                <a:cubicBezTo>
                  <a:pt x="25" y="42"/>
                  <a:pt x="27" y="40"/>
                  <a:pt x="29" y="40"/>
                </a:cubicBezTo>
                <a:cubicBezTo>
                  <a:pt x="31" y="40"/>
                  <a:pt x="33" y="42"/>
                  <a:pt x="33" y="44"/>
                </a:cubicBezTo>
                <a:cubicBezTo>
                  <a:pt x="33" y="46"/>
                  <a:pt x="31" y="48"/>
                  <a:pt x="29" y="48"/>
                </a:cubicBezTo>
                <a:close/>
                <a:moveTo>
                  <a:pt x="29" y="39"/>
                </a:moveTo>
                <a:cubicBezTo>
                  <a:pt x="27" y="39"/>
                  <a:pt x="25" y="37"/>
                  <a:pt x="25" y="35"/>
                </a:cubicBezTo>
                <a:cubicBezTo>
                  <a:pt x="25" y="33"/>
                  <a:pt x="27" y="31"/>
                  <a:pt x="29" y="31"/>
                </a:cubicBezTo>
                <a:cubicBezTo>
                  <a:pt x="31" y="31"/>
                  <a:pt x="33" y="33"/>
                  <a:pt x="33" y="35"/>
                </a:cubicBezTo>
                <a:cubicBezTo>
                  <a:pt x="33" y="37"/>
                  <a:pt x="31" y="39"/>
                  <a:pt x="29" y="39"/>
                </a:cubicBezTo>
                <a:close/>
                <a:moveTo>
                  <a:pt x="35" y="13"/>
                </a:moveTo>
                <a:cubicBezTo>
                  <a:pt x="35" y="16"/>
                  <a:pt x="33" y="18"/>
                  <a:pt x="31" y="18"/>
                </a:cubicBezTo>
                <a:cubicBezTo>
                  <a:pt x="8" y="18"/>
                  <a:pt x="8" y="18"/>
                  <a:pt x="8" y="18"/>
                </a:cubicBezTo>
                <a:cubicBezTo>
                  <a:pt x="5" y="18"/>
                  <a:pt x="3" y="16"/>
                  <a:pt x="3" y="13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7"/>
                  <a:pt x="5" y="5"/>
                  <a:pt x="8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3" y="5"/>
                  <a:pt x="35" y="7"/>
                  <a:pt x="35" y="10"/>
                </a:cubicBezTo>
                <a:lnTo>
                  <a:pt x="35" y="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Rectangle 26"/>
          <p:cNvSpPr>
            <a:spLocks noChangeArrowheads="1"/>
          </p:cNvSpPr>
          <p:nvPr/>
        </p:nvSpPr>
        <p:spPr bwMode="auto">
          <a:xfrm>
            <a:off x="3609834" y="3069931"/>
            <a:ext cx="18826" cy="3514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Freeform 27"/>
          <p:cNvSpPr/>
          <p:nvPr/>
        </p:nvSpPr>
        <p:spPr bwMode="auto">
          <a:xfrm>
            <a:off x="3649579" y="3015546"/>
            <a:ext cx="271932" cy="246831"/>
          </a:xfrm>
          <a:custGeom>
            <a:avLst/>
            <a:gdLst>
              <a:gd name="T0" fmla="*/ 0 w 55"/>
              <a:gd name="T1" fmla="*/ 10 h 50"/>
              <a:gd name="T2" fmla="*/ 0 w 55"/>
              <a:gd name="T3" fmla="*/ 44 h 50"/>
              <a:gd name="T4" fmla="*/ 55 w 55"/>
              <a:gd name="T5" fmla="*/ 42 h 50"/>
              <a:gd name="T6" fmla="*/ 55 w 55"/>
              <a:gd name="T7" fmla="*/ 8 h 50"/>
              <a:gd name="T8" fmla="*/ 0 w 55"/>
              <a:gd name="T9" fmla="*/ 1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" h="50">
                <a:moveTo>
                  <a:pt x="0" y="10"/>
                </a:moveTo>
                <a:cubicBezTo>
                  <a:pt x="0" y="44"/>
                  <a:pt x="0" y="44"/>
                  <a:pt x="0" y="44"/>
                </a:cubicBezTo>
                <a:cubicBezTo>
                  <a:pt x="21" y="35"/>
                  <a:pt x="33" y="50"/>
                  <a:pt x="55" y="42"/>
                </a:cubicBezTo>
                <a:cubicBezTo>
                  <a:pt x="55" y="31"/>
                  <a:pt x="55" y="19"/>
                  <a:pt x="55" y="8"/>
                </a:cubicBezTo>
                <a:cubicBezTo>
                  <a:pt x="33" y="16"/>
                  <a:pt x="21" y="0"/>
                  <a:pt x="0" y="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" name="Freeform 34"/>
          <p:cNvSpPr/>
          <p:nvPr/>
        </p:nvSpPr>
        <p:spPr bwMode="auto">
          <a:xfrm>
            <a:off x="3015767" y="3620072"/>
            <a:ext cx="311677" cy="311677"/>
          </a:xfrm>
          <a:custGeom>
            <a:avLst/>
            <a:gdLst>
              <a:gd name="T0" fmla="*/ 61 w 63"/>
              <a:gd name="T1" fmla="*/ 54 h 63"/>
              <a:gd name="T2" fmla="*/ 12 w 63"/>
              <a:gd name="T3" fmla="*/ 54 h 63"/>
              <a:gd name="T4" fmla="*/ 12 w 63"/>
              <a:gd name="T5" fmla="*/ 3 h 63"/>
              <a:gd name="T6" fmla="*/ 8 w 63"/>
              <a:gd name="T7" fmla="*/ 3 h 63"/>
              <a:gd name="T8" fmla="*/ 8 w 63"/>
              <a:gd name="T9" fmla="*/ 54 h 63"/>
              <a:gd name="T10" fmla="*/ 3 w 63"/>
              <a:gd name="T11" fmla="*/ 54 h 63"/>
              <a:gd name="T12" fmla="*/ 3 w 63"/>
              <a:gd name="T13" fmla="*/ 58 h 63"/>
              <a:gd name="T14" fmla="*/ 8 w 63"/>
              <a:gd name="T15" fmla="*/ 58 h 63"/>
              <a:gd name="T16" fmla="*/ 8 w 63"/>
              <a:gd name="T17" fmla="*/ 60 h 63"/>
              <a:gd name="T18" fmla="*/ 12 w 63"/>
              <a:gd name="T19" fmla="*/ 60 h 63"/>
              <a:gd name="T20" fmla="*/ 12 w 63"/>
              <a:gd name="T21" fmla="*/ 58 h 63"/>
              <a:gd name="T22" fmla="*/ 61 w 63"/>
              <a:gd name="T23" fmla="*/ 58 h 63"/>
              <a:gd name="T24" fmla="*/ 61 w 63"/>
              <a:gd name="T25" fmla="*/ 54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3" h="63">
                <a:moveTo>
                  <a:pt x="61" y="54"/>
                </a:moveTo>
                <a:cubicBezTo>
                  <a:pt x="44" y="54"/>
                  <a:pt x="28" y="54"/>
                  <a:pt x="12" y="54"/>
                </a:cubicBezTo>
                <a:cubicBezTo>
                  <a:pt x="12" y="37"/>
                  <a:pt x="12" y="20"/>
                  <a:pt x="12" y="3"/>
                </a:cubicBezTo>
                <a:cubicBezTo>
                  <a:pt x="12" y="0"/>
                  <a:pt x="8" y="0"/>
                  <a:pt x="8" y="3"/>
                </a:cubicBezTo>
                <a:cubicBezTo>
                  <a:pt x="8" y="20"/>
                  <a:pt x="8" y="37"/>
                  <a:pt x="8" y="54"/>
                </a:cubicBezTo>
                <a:cubicBezTo>
                  <a:pt x="6" y="54"/>
                  <a:pt x="5" y="54"/>
                  <a:pt x="3" y="54"/>
                </a:cubicBezTo>
                <a:cubicBezTo>
                  <a:pt x="0" y="54"/>
                  <a:pt x="0" y="58"/>
                  <a:pt x="3" y="58"/>
                </a:cubicBezTo>
                <a:cubicBezTo>
                  <a:pt x="5" y="58"/>
                  <a:pt x="6" y="58"/>
                  <a:pt x="8" y="58"/>
                </a:cubicBezTo>
                <a:cubicBezTo>
                  <a:pt x="8" y="59"/>
                  <a:pt x="8" y="60"/>
                  <a:pt x="8" y="60"/>
                </a:cubicBezTo>
                <a:cubicBezTo>
                  <a:pt x="8" y="63"/>
                  <a:pt x="12" y="63"/>
                  <a:pt x="12" y="60"/>
                </a:cubicBezTo>
                <a:cubicBezTo>
                  <a:pt x="12" y="60"/>
                  <a:pt x="12" y="59"/>
                  <a:pt x="12" y="58"/>
                </a:cubicBezTo>
                <a:cubicBezTo>
                  <a:pt x="28" y="58"/>
                  <a:pt x="44" y="58"/>
                  <a:pt x="61" y="58"/>
                </a:cubicBezTo>
                <a:cubicBezTo>
                  <a:pt x="63" y="58"/>
                  <a:pt x="63" y="54"/>
                  <a:pt x="61" y="5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" name="Freeform 35"/>
          <p:cNvSpPr/>
          <p:nvPr/>
        </p:nvSpPr>
        <p:spPr bwMode="auto">
          <a:xfrm>
            <a:off x="3065970" y="3634713"/>
            <a:ext cx="261473" cy="238464"/>
          </a:xfrm>
          <a:custGeom>
            <a:avLst/>
            <a:gdLst>
              <a:gd name="T0" fmla="*/ 53 w 53"/>
              <a:gd name="T1" fmla="*/ 5 h 48"/>
              <a:gd name="T2" fmla="*/ 51 w 53"/>
              <a:gd name="T3" fmla="*/ 3 h 48"/>
              <a:gd name="T4" fmla="*/ 49 w 53"/>
              <a:gd name="T5" fmla="*/ 3 h 48"/>
              <a:gd name="T6" fmla="*/ 47 w 53"/>
              <a:gd name="T7" fmla="*/ 2 h 48"/>
              <a:gd name="T8" fmla="*/ 39 w 53"/>
              <a:gd name="T9" fmla="*/ 1 h 48"/>
              <a:gd name="T10" fmla="*/ 35 w 53"/>
              <a:gd name="T11" fmla="*/ 3 h 48"/>
              <a:gd name="T12" fmla="*/ 37 w 53"/>
              <a:gd name="T13" fmla="*/ 7 h 48"/>
              <a:gd name="T14" fmla="*/ 26 w 53"/>
              <a:gd name="T15" fmla="*/ 20 h 48"/>
              <a:gd name="T16" fmla="*/ 7 w 53"/>
              <a:gd name="T17" fmla="*/ 37 h 48"/>
              <a:gd name="T18" fmla="*/ 10 w 53"/>
              <a:gd name="T19" fmla="*/ 46 h 48"/>
              <a:gd name="T20" fmla="*/ 32 w 53"/>
              <a:gd name="T21" fmla="*/ 30 h 48"/>
              <a:gd name="T22" fmla="*/ 45 w 53"/>
              <a:gd name="T23" fmla="*/ 14 h 48"/>
              <a:gd name="T24" fmla="*/ 44 w 53"/>
              <a:gd name="T25" fmla="*/ 16 h 48"/>
              <a:gd name="T26" fmla="*/ 47 w 53"/>
              <a:gd name="T27" fmla="*/ 20 h 48"/>
              <a:gd name="T28" fmla="*/ 47 w 53"/>
              <a:gd name="T29" fmla="*/ 20 h 48"/>
              <a:gd name="T30" fmla="*/ 51 w 53"/>
              <a:gd name="T31" fmla="*/ 18 h 48"/>
              <a:gd name="T32" fmla="*/ 53 w 53"/>
              <a:gd name="T33" fmla="*/ 7 h 48"/>
              <a:gd name="T34" fmla="*/ 53 w 53"/>
              <a:gd name="T35" fmla="*/ 5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3" h="48">
                <a:moveTo>
                  <a:pt x="53" y="5"/>
                </a:moveTo>
                <a:cubicBezTo>
                  <a:pt x="52" y="4"/>
                  <a:pt x="51" y="3"/>
                  <a:pt x="51" y="3"/>
                </a:cubicBezTo>
                <a:cubicBezTo>
                  <a:pt x="49" y="3"/>
                  <a:pt x="49" y="3"/>
                  <a:pt x="49" y="3"/>
                </a:cubicBezTo>
                <a:cubicBezTo>
                  <a:pt x="49" y="2"/>
                  <a:pt x="48" y="2"/>
                  <a:pt x="47" y="2"/>
                </a:cubicBezTo>
                <a:cubicBezTo>
                  <a:pt x="39" y="1"/>
                  <a:pt x="39" y="1"/>
                  <a:pt x="39" y="1"/>
                </a:cubicBezTo>
                <a:cubicBezTo>
                  <a:pt x="37" y="0"/>
                  <a:pt x="35" y="2"/>
                  <a:pt x="35" y="3"/>
                </a:cubicBezTo>
                <a:cubicBezTo>
                  <a:pt x="34" y="5"/>
                  <a:pt x="35" y="7"/>
                  <a:pt x="37" y="7"/>
                </a:cubicBezTo>
                <a:cubicBezTo>
                  <a:pt x="33" y="11"/>
                  <a:pt x="29" y="15"/>
                  <a:pt x="26" y="20"/>
                </a:cubicBezTo>
                <a:cubicBezTo>
                  <a:pt x="21" y="28"/>
                  <a:pt x="16" y="34"/>
                  <a:pt x="7" y="37"/>
                </a:cubicBezTo>
                <a:cubicBezTo>
                  <a:pt x="0" y="38"/>
                  <a:pt x="3" y="48"/>
                  <a:pt x="10" y="46"/>
                </a:cubicBezTo>
                <a:cubicBezTo>
                  <a:pt x="19" y="44"/>
                  <a:pt x="26" y="38"/>
                  <a:pt x="32" y="30"/>
                </a:cubicBezTo>
                <a:cubicBezTo>
                  <a:pt x="36" y="24"/>
                  <a:pt x="39" y="18"/>
                  <a:pt x="45" y="14"/>
                </a:cubicBezTo>
                <a:cubicBezTo>
                  <a:pt x="44" y="16"/>
                  <a:pt x="44" y="16"/>
                  <a:pt x="44" y="16"/>
                </a:cubicBezTo>
                <a:cubicBezTo>
                  <a:pt x="44" y="18"/>
                  <a:pt x="45" y="20"/>
                  <a:pt x="47" y="20"/>
                </a:cubicBezTo>
                <a:cubicBezTo>
                  <a:pt x="47" y="20"/>
                  <a:pt x="47" y="20"/>
                  <a:pt x="47" y="20"/>
                </a:cubicBezTo>
                <a:cubicBezTo>
                  <a:pt x="49" y="20"/>
                  <a:pt x="50" y="19"/>
                  <a:pt x="51" y="18"/>
                </a:cubicBezTo>
                <a:cubicBezTo>
                  <a:pt x="53" y="7"/>
                  <a:pt x="53" y="7"/>
                  <a:pt x="53" y="7"/>
                </a:cubicBezTo>
                <a:cubicBezTo>
                  <a:pt x="53" y="6"/>
                  <a:pt x="53" y="5"/>
                  <a:pt x="53" y="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" name="Freeform 36"/>
          <p:cNvSpPr>
            <a:spLocks noEditPoints="1"/>
          </p:cNvSpPr>
          <p:nvPr/>
        </p:nvSpPr>
        <p:spPr bwMode="auto">
          <a:xfrm>
            <a:off x="6709859" y="2714328"/>
            <a:ext cx="359787" cy="123416"/>
          </a:xfrm>
          <a:custGeom>
            <a:avLst/>
            <a:gdLst>
              <a:gd name="T0" fmla="*/ 73 w 73"/>
              <a:gd name="T1" fmla="*/ 20 h 25"/>
              <a:gd name="T2" fmla="*/ 68 w 73"/>
              <a:gd name="T3" fmla="*/ 4 h 25"/>
              <a:gd name="T4" fmla="*/ 62 w 73"/>
              <a:gd name="T5" fmla="*/ 0 h 25"/>
              <a:gd name="T6" fmla="*/ 10 w 73"/>
              <a:gd name="T7" fmla="*/ 0 h 25"/>
              <a:gd name="T8" fmla="*/ 5 w 73"/>
              <a:gd name="T9" fmla="*/ 4 h 25"/>
              <a:gd name="T10" fmla="*/ 0 w 73"/>
              <a:gd name="T11" fmla="*/ 20 h 25"/>
              <a:gd name="T12" fmla="*/ 4 w 73"/>
              <a:gd name="T13" fmla="*/ 25 h 25"/>
              <a:gd name="T14" fmla="*/ 69 w 73"/>
              <a:gd name="T15" fmla="*/ 25 h 25"/>
              <a:gd name="T16" fmla="*/ 73 w 73"/>
              <a:gd name="T17" fmla="*/ 20 h 25"/>
              <a:gd name="T18" fmla="*/ 64 w 73"/>
              <a:gd name="T19" fmla="*/ 22 h 25"/>
              <a:gd name="T20" fmla="*/ 10 w 73"/>
              <a:gd name="T21" fmla="*/ 22 h 25"/>
              <a:gd name="T22" fmla="*/ 7 w 73"/>
              <a:gd name="T23" fmla="*/ 19 h 25"/>
              <a:gd name="T24" fmla="*/ 7 w 73"/>
              <a:gd name="T25" fmla="*/ 17 h 25"/>
              <a:gd name="T26" fmla="*/ 10 w 73"/>
              <a:gd name="T27" fmla="*/ 7 h 25"/>
              <a:gd name="T28" fmla="*/ 16 w 73"/>
              <a:gd name="T29" fmla="*/ 2 h 25"/>
              <a:gd name="T30" fmla="*/ 58 w 73"/>
              <a:gd name="T31" fmla="*/ 2 h 25"/>
              <a:gd name="T32" fmla="*/ 64 w 73"/>
              <a:gd name="T33" fmla="*/ 7 h 25"/>
              <a:gd name="T34" fmla="*/ 67 w 73"/>
              <a:gd name="T35" fmla="*/ 17 h 25"/>
              <a:gd name="T36" fmla="*/ 67 w 73"/>
              <a:gd name="T37" fmla="*/ 19 h 25"/>
              <a:gd name="T38" fmla="*/ 64 w 73"/>
              <a:gd name="T39" fmla="*/ 22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73" h="25">
                <a:moveTo>
                  <a:pt x="73" y="20"/>
                </a:moveTo>
                <a:cubicBezTo>
                  <a:pt x="68" y="4"/>
                  <a:pt x="68" y="4"/>
                  <a:pt x="68" y="4"/>
                </a:cubicBezTo>
                <a:cubicBezTo>
                  <a:pt x="67" y="2"/>
                  <a:pt x="65" y="0"/>
                  <a:pt x="62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8" y="0"/>
                  <a:pt x="5" y="2"/>
                  <a:pt x="5" y="4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3"/>
                  <a:pt x="1" y="25"/>
                  <a:pt x="4" y="25"/>
                </a:cubicBezTo>
                <a:cubicBezTo>
                  <a:pt x="69" y="25"/>
                  <a:pt x="69" y="25"/>
                  <a:pt x="69" y="25"/>
                </a:cubicBezTo>
                <a:cubicBezTo>
                  <a:pt x="72" y="25"/>
                  <a:pt x="73" y="23"/>
                  <a:pt x="73" y="20"/>
                </a:cubicBezTo>
                <a:close/>
                <a:moveTo>
                  <a:pt x="64" y="22"/>
                </a:moveTo>
                <a:cubicBezTo>
                  <a:pt x="10" y="22"/>
                  <a:pt x="10" y="22"/>
                  <a:pt x="10" y="22"/>
                </a:cubicBezTo>
                <a:cubicBezTo>
                  <a:pt x="8" y="22"/>
                  <a:pt x="7" y="20"/>
                  <a:pt x="7" y="19"/>
                </a:cubicBezTo>
                <a:cubicBezTo>
                  <a:pt x="7" y="18"/>
                  <a:pt x="7" y="18"/>
                  <a:pt x="7" y="17"/>
                </a:cubicBezTo>
                <a:cubicBezTo>
                  <a:pt x="10" y="7"/>
                  <a:pt x="10" y="7"/>
                  <a:pt x="10" y="7"/>
                </a:cubicBezTo>
                <a:cubicBezTo>
                  <a:pt x="11" y="4"/>
                  <a:pt x="13" y="2"/>
                  <a:pt x="16" y="2"/>
                </a:cubicBezTo>
                <a:cubicBezTo>
                  <a:pt x="58" y="2"/>
                  <a:pt x="58" y="2"/>
                  <a:pt x="58" y="2"/>
                </a:cubicBezTo>
                <a:cubicBezTo>
                  <a:pt x="60" y="2"/>
                  <a:pt x="63" y="4"/>
                  <a:pt x="64" y="7"/>
                </a:cubicBezTo>
                <a:cubicBezTo>
                  <a:pt x="67" y="17"/>
                  <a:pt x="67" y="17"/>
                  <a:pt x="67" y="17"/>
                </a:cubicBezTo>
                <a:cubicBezTo>
                  <a:pt x="67" y="18"/>
                  <a:pt x="67" y="18"/>
                  <a:pt x="67" y="19"/>
                </a:cubicBezTo>
                <a:cubicBezTo>
                  <a:pt x="67" y="21"/>
                  <a:pt x="66" y="22"/>
                  <a:pt x="64" y="2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" name="Freeform 37"/>
          <p:cNvSpPr>
            <a:spLocks noEditPoints="1"/>
          </p:cNvSpPr>
          <p:nvPr/>
        </p:nvSpPr>
        <p:spPr bwMode="auto">
          <a:xfrm>
            <a:off x="6743327" y="2728971"/>
            <a:ext cx="297034" cy="87855"/>
          </a:xfrm>
          <a:custGeom>
            <a:avLst/>
            <a:gdLst>
              <a:gd name="T0" fmla="*/ 51 w 60"/>
              <a:gd name="T1" fmla="*/ 0 h 18"/>
              <a:gd name="T2" fmla="*/ 9 w 60"/>
              <a:gd name="T3" fmla="*/ 0 h 18"/>
              <a:gd name="T4" fmla="*/ 3 w 60"/>
              <a:gd name="T5" fmla="*/ 4 h 18"/>
              <a:gd name="T6" fmla="*/ 0 w 60"/>
              <a:gd name="T7" fmla="*/ 14 h 18"/>
              <a:gd name="T8" fmla="*/ 0 w 60"/>
              <a:gd name="T9" fmla="*/ 16 h 18"/>
              <a:gd name="T10" fmla="*/ 3 w 60"/>
              <a:gd name="T11" fmla="*/ 18 h 18"/>
              <a:gd name="T12" fmla="*/ 57 w 60"/>
              <a:gd name="T13" fmla="*/ 18 h 18"/>
              <a:gd name="T14" fmla="*/ 60 w 60"/>
              <a:gd name="T15" fmla="*/ 16 h 18"/>
              <a:gd name="T16" fmla="*/ 59 w 60"/>
              <a:gd name="T17" fmla="*/ 14 h 18"/>
              <a:gd name="T18" fmla="*/ 56 w 60"/>
              <a:gd name="T19" fmla="*/ 4 h 18"/>
              <a:gd name="T20" fmla="*/ 51 w 60"/>
              <a:gd name="T21" fmla="*/ 0 h 18"/>
              <a:gd name="T22" fmla="*/ 34 w 60"/>
              <a:gd name="T23" fmla="*/ 16 h 18"/>
              <a:gd name="T24" fmla="*/ 25 w 60"/>
              <a:gd name="T25" fmla="*/ 16 h 18"/>
              <a:gd name="T26" fmla="*/ 23 w 60"/>
              <a:gd name="T27" fmla="*/ 14 h 18"/>
              <a:gd name="T28" fmla="*/ 23 w 60"/>
              <a:gd name="T29" fmla="*/ 14 h 18"/>
              <a:gd name="T30" fmla="*/ 23 w 60"/>
              <a:gd name="T31" fmla="*/ 13 h 18"/>
              <a:gd name="T32" fmla="*/ 26 w 60"/>
              <a:gd name="T33" fmla="*/ 11 h 18"/>
              <a:gd name="T34" fmla="*/ 33 w 60"/>
              <a:gd name="T35" fmla="*/ 11 h 18"/>
              <a:gd name="T36" fmla="*/ 36 w 60"/>
              <a:gd name="T37" fmla="*/ 13 h 18"/>
              <a:gd name="T38" fmla="*/ 36 w 60"/>
              <a:gd name="T39" fmla="*/ 14 h 18"/>
              <a:gd name="T40" fmla="*/ 36 w 60"/>
              <a:gd name="T41" fmla="*/ 14 h 18"/>
              <a:gd name="T42" fmla="*/ 36 w 60"/>
              <a:gd name="T43" fmla="*/ 14 h 18"/>
              <a:gd name="T44" fmla="*/ 36 w 60"/>
              <a:gd name="T45" fmla="*/ 14 h 18"/>
              <a:gd name="T46" fmla="*/ 34 w 60"/>
              <a:gd name="T47" fmla="*/ 16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60" h="18">
                <a:moveTo>
                  <a:pt x="51" y="0"/>
                </a:moveTo>
                <a:cubicBezTo>
                  <a:pt x="9" y="0"/>
                  <a:pt x="9" y="0"/>
                  <a:pt x="9" y="0"/>
                </a:cubicBezTo>
                <a:cubicBezTo>
                  <a:pt x="6" y="0"/>
                  <a:pt x="4" y="2"/>
                  <a:pt x="3" y="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5"/>
                  <a:pt x="0" y="15"/>
                  <a:pt x="0" y="16"/>
                </a:cubicBezTo>
                <a:cubicBezTo>
                  <a:pt x="0" y="17"/>
                  <a:pt x="1" y="18"/>
                  <a:pt x="3" y="18"/>
                </a:cubicBezTo>
                <a:cubicBezTo>
                  <a:pt x="57" y="18"/>
                  <a:pt x="57" y="18"/>
                  <a:pt x="57" y="18"/>
                </a:cubicBezTo>
                <a:cubicBezTo>
                  <a:pt x="58" y="18"/>
                  <a:pt x="60" y="17"/>
                  <a:pt x="60" y="16"/>
                </a:cubicBezTo>
                <a:cubicBezTo>
                  <a:pt x="60" y="15"/>
                  <a:pt x="60" y="15"/>
                  <a:pt x="59" y="14"/>
                </a:cubicBezTo>
                <a:cubicBezTo>
                  <a:pt x="56" y="4"/>
                  <a:pt x="56" y="4"/>
                  <a:pt x="56" y="4"/>
                </a:cubicBezTo>
                <a:cubicBezTo>
                  <a:pt x="56" y="2"/>
                  <a:pt x="53" y="0"/>
                  <a:pt x="51" y="0"/>
                </a:cubicBezTo>
                <a:close/>
                <a:moveTo>
                  <a:pt x="34" y="16"/>
                </a:moveTo>
                <a:cubicBezTo>
                  <a:pt x="25" y="16"/>
                  <a:pt x="25" y="16"/>
                  <a:pt x="25" y="16"/>
                </a:cubicBezTo>
                <a:cubicBezTo>
                  <a:pt x="24" y="16"/>
                  <a:pt x="23" y="15"/>
                  <a:pt x="23" y="14"/>
                </a:cubicBezTo>
                <a:cubicBezTo>
                  <a:pt x="23" y="14"/>
                  <a:pt x="23" y="14"/>
                  <a:pt x="23" y="14"/>
                </a:cubicBezTo>
                <a:cubicBezTo>
                  <a:pt x="23" y="13"/>
                  <a:pt x="23" y="13"/>
                  <a:pt x="23" y="13"/>
                </a:cubicBezTo>
                <a:cubicBezTo>
                  <a:pt x="24" y="12"/>
                  <a:pt x="25" y="11"/>
                  <a:pt x="26" y="11"/>
                </a:cubicBezTo>
                <a:cubicBezTo>
                  <a:pt x="33" y="11"/>
                  <a:pt x="33" y="11"/>
                  <a:pt x="33" y="11"/>
                </a:cubicBezTo>
                <a:cubicBezTo>
                  <a:pt x="34" y="11"/>
                  <a:pt x="35" y="12"/>
                  <a:pt x="36" y="13"/>
                </a:cubicBezTo>
                <a:cubicBezTo>
                  <a:pt x="36" y="14"/>
                  <a:pt x="36" y="14"/>
                  <a:pt x="36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36" y="15"/>
                  <a:pt x="35" y="16"/>
                  <a:pt x="34" y="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" name="Freeform 38"/>
          <p:cNvSpPr/>
          <p:nvPr/>
        </p:nvSpPr>
        <p:spPr bwMode="auto">
          <a:xfrm>
            <a:off x="6739144" y="2722695"/>
            <a:ext cx="301216" cy="100405"/>
          </a:xfrm>
          <a:custGeom>
            <a:avLst/>
            <a:gdLst>
              <a:gd name="T0" fmla="*/ 61 w 61"/>
              <a:gd name="T1" fmla="*/ 15 h 20"/>
              <a:gd name="T2" fmla="*/ 61 w 61"/>
              <a:gd name="T3" fmla="*/ 15 h 20"/>
              <a:gd name="T4" fmla="*/ 58 w 61"/>
              <a:gd name="T5" fmla="*/ 20 h 20"/>
              <a:gd name="T6" fmla="*/ 4 w 61"/>
              <a:gd name="T7" fmla="*/ 20 h 20"/>
              <a:gd name="T8" fmla="*/ 1 w 61"/>
              <a:gd name="T9" fmla="*/ 15 h 20"/>
              <a:gd name="T10" fmla="*/ 4 w 61"/>
              <a:gd name="T11" fmla="*/ 5 h 20"/>
              <a:gd name="T12" fmla="*/ 10 w 61"/>
              <a:gd name="T13" fmla="*/ 1 h 20"/>
              <a:gd name="T14" fmla="*/ 52 w 61"/>
              <a:gd name="T15" fmla="*/ 1 h 20"/>
              <a:gd name="T16" fmla="*/ 57 w 61"/>
              <a:gd name="T17" fmla="*/ 5 h 20"/>
              <a:gd name="T18" fmla="*/ 61 w 61"/>
              <a:gd name="T19" fmla="*/ 15 h 20"/>
              <a:gd name="T20" fmla="*/ 61 w 61"/>
              <a:gd name="T21" fmla="*/ 15 h 20"/>
              <a:gd name="T22" fmla="*/ 58 w 61"/>
              <a:gd name="T23" fmla="*/ 5 h 20"/>
              <a:gd name="T24" fmla="*/ 52 w 61"/>
              <a:gd name="T25" fmla="*/ 0 h 20"/>
              <a:gd name="T26" fmla="*/ 10 w 61"/>
              <a:gd name="T27" fmla="*/ 0 h 20"/>
              <a:gd name="T28" fmla="*/ 4 w 61"/>
              <a:gd name="T29" fmla="*/ 5 h 20"/>
              <a:gd name="T30" fmla="*/ 1 w 61"/>
              <a:gd name="T31" fmla="*/ 15 h 20"/>
              <a:gd name="T32" fmla="*/ 1 w 61"/>
              <a:gd name="T33" fmla="*/ 17 h 20"/>
              <a:gd name="T34" fmla="*/ 4 w 61"/>
              <a:gd name="T35" fmla="*/ 20 h 20"/>
              <a:gd name="T36" fmla="*/ 58 w 61"/>
              <a:gd name="T37" fmla="*/ 20 h 20"/>
              <a:gd name="T38" fmla="*/ 61 w 61"/>
              <a:gd name="T39" fmla="*/ 17 h 20"/>
              <a:gd name="T40" fmla="*/ 61 w 61"/>
              <a:gd name="T41" fmla="*/ 15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1" h="20">
                <a:moveTo>
                  <a:pt x="61" y="15"/>
                </a:moveTo>
                <a:cubicBezTo>
                  <a:pt x="61" y="15"/>
                  <a:pt x="61" y="15"/>
                  <a:pt x="61" y="15"/>
                </a:cubicBezTo>
                <a:cubicBezTo>
                  <a:pt x="61" y="18"/>
                  <a:pt x="60" y="20"/>
                  <a:pt x="58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2" y="20"/>
                  <a:pt x="0" y="18"/>
                  <a:pt x="1" y="15"/>
                </a:cubicBezTo>
                <a:cubicBezTo>
                  <a:pt x="4" y="5"/>
                  <a:pt x="4" y="5"/>
                  <a:pt x="4" y="5"/>
                </a:cubicBezTo>
                <a:cubicBezTo>
                  <a:pt x="5" y="3"/>
                  <a:pt x="7" y="1"/>
                  <a:pt x="10" y="1"/>
                </a:cubicBezTo>
                <a:cubicBezTo>
                  <a:pt x="52" y="1"/>
                  <a:pt x="52" y="1"/>
                  <a:pt x="52" y="1"/>
                </a:cubicBezTo>
                <a:cubicBezTo>
                  <a:pt x="54" y="1"/>
                  <a:pt x="57" y="3"/>
                  <a:pt x="57" y="5"/>
                </a:cubicBezTo>
                <a:cubicBezTo>
                  <a:pt x="61" y="15"/>
                  <a:pt x="61" y="15"/>
                  <a:pt x="61" y="15"/>
                </a:cubicBezTo>
                <a:cubicBezTo>
                  <a:pt x="61" y="15"/>
                  <a:pt x="61" y="15"/>
                  <a:pt x="61" y="15"/>
                </a:cubicBezTo>
                <a:cubicBezTo>
                  <a:pt x="58" y="5"/>
                  <a:pt x="58" y="5"/>
                  <a:pt x="58" y="5"/>
                </a:cubicBezTo>
                <a:cubicBezTo>
                  <a:pt x="57" y="2"/>
                  <a:pt x="54" y="0"/>
                  <a:pt x="52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7" y="0"/>
                  <a:pt x="5" y="2"/>
                  <a:pt x="4" y="5"/>
                </a:cubicBezTo>
                <a:cubicBezTo>
                  <a:pt x="1" y="15"/>
                  <a:pt x="1" y="15"/>
                  <a:pt x="1" y="15"/>
                </a:cubicBezTo>
                <a:cubicBezTo>
                  <a:pt x="1" y="16"/>
                  <a:pt x="1" y="16"/>
                  <a:pt x="1" y="17"/>
                </a:cubicBezTo>
                <a:cubicBezTo>
                  <a:pt x="1" y="18"/>
                  <a:pt x="2" y="20"/>
                  <a:pt x="4" y="20"/>
                </a:cubicBezTo>
                <a:cubicBezTo>
                  <a:pt x="58" y="20"/>
                  <a:pt x="58" y="20"/>
                  <a:pt x="58" y="20"/>
                </a:cubicBezTo>
                <a:cubicBezTo>
                  <a:pt x="60" y="20"/>
                  <a:pt x="61" y="19"/>
                  <a:pt x="61" y="17"/>
                </a:cubicBezTo>
                <a:cubicBezTo>
                  <a:pt x="61" y="16"/>
                  <a:pt x="61" y="16"/>
                  <a:pt x="61" y="1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" name="Freeform 39"/>
          <p:cNvSpPr/>
          <p:nvPr/>
        </p:nvSpPr>
        <p:spPr bwMode="auto">
          <a:xfrm>
            <a:off x="6858376" y="2783357"/>
            <a:ext cx="62754" cy="18826"/>
          </a:xfrm>
          <a:custGeom>
            <a:avLst/>
            <a:gdLst>
              <a:gd name="T0" fmla="*/ 10 w 13"/>
              <a:gd name="T1" fmla="*/ 0 h 4"/>
              <a:gd name="T2" fmla="*/ 3 w 13"/>
              <a:gd name="T3" fmla="*/ 0 h 4"/>
              <a:gd name="T4" fmla="*/ 3 w 13"/>
              <a:gd name="T5" fmla="*/ 0 h 4"/>
              <a:gd name="T6" fmla="*/ 1 w 13"/>
              <a:gd name="T7" fmla="*/ 2 h 4"/>
              <a:gd name="T8" fmla="*/ 0 w 13"/>
              <a:gd name="T9" fmla="*/ 3 h 4"/>
              <a:gd name="T10" fmla="*/ 0 w 13"/>
              <a:gd name="T11" fmla="*/ 3 h 4"/>
              <a:gd name="T12" fmla="*/ 2 w 13"/>
              <a:gd name="T13" fmla="*/ 4 h 4"/>
              <a:gd name="T14" fmla="*/ 11 w 13"/>
              <a:gd name="T15" fmla="*/ 4 h 4"/>
              <a:gd name="T16" fmla="*/ 13 w 13"/>
              <a:gd name="T17" fmla="*/ 3 h 4"/>
              <a:gd name="T18" fmla="*/ 13 w 13"/>
              <a:gd name="T19" fmla="*/ 3 h 4"/>
              <a:gd name="T20" fmla="*/ 12 w 13"/>
              <a:gd name="T21" fmla="*/ 2 h 4"/>
              <a:gd name="T22" fmla="*/ 10 w 13"/>
              <a:gd name="T23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3" h="4">
                <a:moveTo>
                  <a:pt x="10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1" y="1"/>
                  <a:pt x="1" y="2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4"/>
                  <a:pt x="1" y="4"/>
                  <a:pt x="2" y="4"/>
                </a:cubicBezTo>
                <a:cubicBezTo>
                  <a:pt x="11" y="4"/>
                  <a:pt x="11" y="4"/>
                  <a:pt x="11" y="4"/>
                </a:cubicBezTo>
                <a:cubicBezTo>
                  <a:pt x="12" y="4"/>
                  <a:pt x="13" y="4"/>
                  <a:pt x="13" y="3"/>
                </a:cubicBezTo>
                <a:cubicBezTo>
                  <a:pt x="13" y="3"/>
                  <a:pt x="13" y="3"/>
                  <a:pt x="13" y="3"/>
                </a:cubicBezTo>
                <a:cubicBezTo>
                  <a:pt x="12" y="2"/>
                  <a:pt x="12" y="2"/>
                  <a:pt x="12" y="2"/>
                </a:cubicBezTo>
                <a:cubicBezTo>
                  <a:pt x="12" y="1"/>
                  <a:pt x="11" y="0"/>
                  <a:pt x="1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" name="Freeform 40"/>
          <p:cNvSpPr/>
          <p:nvPr/>
        </p:nvSpPr>
        <p:spPr bwMode="auto">
          <a:xfrm>
            <a:off x="6858376" y="2783357"/>
            <a:ext cx="62754" cy="25102"/>
          </a:xfrm>
          <a:custGeom>
            <a:avLst/>
            <a:gdLst>
              <a:gd name="T0" fmla="*/ 13 w 13"/>
              <a:gd name="T1" fmla="*/ 3 h 5"/>
              <a:gd name="T2" fmla="*/ 11 w 13"/>
              <a:gd name="T3" fmla="*/ 5 h 5"/>
              <a:gd name="T4" fmla="*/ 2 w 13"/>
              <a:gd name="T5" fmla="*/ 5 h 5"/>
              <a:gd name="T6" fmla="*/ 0 w 13"/>
              <a:gd name="T7" fmla="*/ 3 h 5"/>
              <a:gd name="T8" fmla="*/ 0 w 13"/>
              <a:gd name="T9" fmla="*/ 2 h 5"/>
              <a:gd name="T10" fmla="*/ 3 w 13"/>
              <a:gd name="T11" fmla="*/ 0 h 5"/>
              <a:gd name="T12" fmla="*/ 10 w 13"/>
              <a:gd name="T13" fmla="*/ 0 h 5"/>
              <a:gd name="T14" fmla="*/ 12 w 13"/>
              <a:gd name="T15" fmla="*/ 2 h 5"/>
              <a:gd name="T16" fmla="*/ 13 w 13"/>
              <a:gd name="T17" fmla="*/ 3 h 5"/>
              <a:gd name="T18" fmla="*/ 13 w 13"/>
              <a:gd name="T19" fmla="*/ 3 h 5"/>
              <a:gd name="T20" fmla="*/ 13 w 13"/>
              <a:gd name="T21" fmla="*/ 2 h 5"/>
              <a:gd name="T22" fmla="*/ 10 w 13"/>
              <a:gd name="T23" fmla="*/ 0 h 5"/>
              <a:gd name="T24" fmla="*/ 3 w 13"/>
              <a:gd name="T25" fmla="*/ 0 h 5"/>
              <a:gd name="T26" fmla="*/ 0 w 13"/>
              <a:gd name="T27" fmla="*/ 2 h 5"/>
              <a:gd name="T28" fmla="*/ 0 w 13"/>
              <a:gd name="T29" fmla="*/ 3 h 5"/>
              <a:gd name="T30" fmla="*/ 0 w 13"/>
              <a:gd name="T31" fmla="*/ 3 h 5"/>
              <a:gd name="T32" fmla="*/ 2 w 13"/>
              <a:gd name="T33" fmla="*/ 5 h 5"/>
              <a:gd name="T34" fmla="*/ 11 w 13"/>
              <a:gd name="T35" fmla="*/ 5 h 5"/>
              <a:gd name="T36" fmla="*/ 13 w 13"/>
              <a:gd name="T37" fmla="*/ 3 h 5"/>
              <a:gd name="T38" fmla="*/ 13 w 13"/>
              <a:gd name="T39" fmla="*/ 3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3" h="5">
                <a:moveTo>
                  <a:pt x="13" y="3"/>
                </a:moveTo>
                <a:cubicBezTo>
                  <a:pt x="13" y="4"/>
                  <a:pt x="12" y="5"/>
                  <a:pt x="11" y="5"/>
                </a:cubicBezTo>
                <a:cubicBezTo>
                  <a:pt x="2" y="5"/>
                  <a:pt x="2" y="5"/>
                  <a:pt x="2" y="5"/>
                </a:cubicBezTo>
                <a:cubicBezTo>
                  <a:pt x="1" y="5"/>
                  <a:pt x="0" y="4"/>
                  <a:pt x="0" y="3"/>
                </a:cubicBezTo>
                <a:cubicBezTo>
                  <a:pt x="0" y="2"/>
                  <a:pt x="0" y="2"/>
                  <a:pt x="0" y="2"/>
                </a:cubicBezTo>
                <a:cubicBezTo>
                  <a:pt x="1" y="1"/>
                  <a:pt x="2" y="0"/>
                  <a:pt x="3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11" y="0"/>
                  <a:pt x="12" y="1"/>
                  <a:pt x="12" y="2"/>
                </a:cubicBezTo>
                <a:cubicBezTo>
                  <a:pt x="13" y="3"/>
                  <a:pt x="13" y="3"/>
                  <a:pt x="13" y="3"/>
                </a:cubicBezTo>
                <a:cubicBezTo>
                  <a:pt x="13" y="3"/>
                  <a:pt x="13" y="3"/>
                  <a:pt x="13" y="3"/>
                </a:cubicBezTo>
                <a:cubicBezTo>
                  <a:pt x="13" y="2"/>
                  <a:pt x="13" y="2"/>
                  <a:pt x="13" y="2"/>
                </a:cubicBezTo>
                <a:cubicBezTo>
                  <a:pt x="12" y="1"/>
                  <a:pt x="11" y="0"/>
                  <a:pt x="10" y="0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1" y="1"/>
                  <a:pt x="0" y="2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4"/>
                  <a:pt x="1" y="5"/>
                  <a:pt x="2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2" y="5"/>
                  <a:pt x="13" y="4"/>
                  <a:pt x="13" y="3"/>
                </a:cubicBezTo>
                <a:cubicBezTo>
                  <a:pt x="13" y="3"/>
                  <a:pt x="13" y="3"/>
                  <a:pt x="13" y="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" name="Freeform 41"/>
          <p:cNvSpPr>
            <a:spLocks noEditPoints="1"/>
          </p:cNvSpPr>
          <p:nvPr/>
        </p:nvSpPr>
        <p:spPr bwMode="auto">
          <a:xfrm>
            <a:off x="6739144" y="2511426"/>
            <a:ext cx="301216" cy="196628"/>
          </a:xfrm>
          <a:custGeom>
            <a:avLst/>
            <a:gdLst>
              <a:gd name="T0" fmla="*/ 0 w 144"/>
              <a:gd name="T1" fmla="*/ 0 h 94"/>
              <a:gd name="T2" fmla="*/ 0 w 144"/>
              <a:gd name="T3" fmla="*/ 94 h 94"/>
              <a:gd name="T4" fmla="*/ 144 w 144"/>
              <a:gd name="T5" fmla="*/ 94 h 94"/>
              <a:gd name="T6" fmla="*/ 144 w 144"/>
              <a:gd name="T7" fmla="*/ 0 h 94"/>
              <a:gd name="T8" fmla="*/ 0 w 144"/>
              <a:gd name="T9" fmla="*/ 0 h 94"/>
              <a:gd name="T10" fmla="*/ 130 w 144"/>
              <a:gd name="T11" fmla="*/ 83 h 94"/>
              <a:gd name="T12" fmla="*/ 14 w 144"/>
              <a:gd name="T13" fmla="*/ 83 h 94"/>
              <a:gd name="T14" fmla="*/ 14 w 144"/>
              <a:gd name="T15" fmla="*/ 12 h 94"/>
              <a:gd name="T16" fmla="*/ 130 w 144"/>
              <a:gd name="T17" fmla="*/ 12 h 94"/>
              <a:gd name="T18" fmla="*/ 130 w 144"/>
              <a:gd name="T19" fmla="*/ 83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4" h="94">
                <a:moveTo>
                  <a:pt x="0" y="0"/>
                </a:moveTo>
                <a:lnTo>
                  <a:pt x="0" y="94"/>
                </a:lnTo>
                <a:lnTo>
                  <a:pt x="144" y="94"/>
                </a:lnTo>
                <a:lnTo>
                  <a:pt x="144" y="0"/>
                </a:lnTo>
                <a:lnTo>
                  <a:pt x="0" y="0"/>
                </a:lnTo>
                <a:close/>
                <a:moveTo>
                  <a:pt x="130" y="83"/>
                </a:moveTo>
                <a:lnTo>
                  <a:pt x="14" y="83"/>
                </a:lnTo>
                <a:lnTo>
                  <a:pt x="14" y="12"/>
                </a:lnTo>
                <a:lnTo>
                  <a:pt x="130" y="12"/>
                </a:lnTo>
                <a:lnTo>
                  <a:pt x="130" y="8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2" name="Freeform 42"/>
          <p:cNvSpPr/>
          <p:nvPr/>
        </p:nvSpPr>
        <p:spPr bwMode="auto">
          <a:xfrm>
            <a:off x="3001125" y="3026005"/>
            <a:ext cx="271932" cy="340962"/>
          </a:xfrm>
          <a:custGeom>
            <a:avLst/>
            <a:gdLst>
              <a:gd name="T0" fmla="*/ 55 w 55"/>
              <a:gd name="T1" fmla="*/ 64 h 69"/>
              <a:gd name="T2" fmla="*/ 55 w 55"/>
              <a:gd name="T3" fmla="*/ 64 h 69"/>
              <a:gd name="T4" fmla="*/ 34 w 55"/>
              <a:gd name="T5" fmla="*/ 60 h 69"/>
              <a:gd name="T6" fmla="*/ 5 w 55"/>
              <a:gd name="T7" fmla="*/ 21 h 69"/>
              <a:gd name="T8" fmla="*/ 9 w 55"/>
              <a:gd name="T9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" h="69">
                <a:moveTo>
                  <a:pt x="55" y="64"/>
                </a:moveTo>
                <a:cubicBezTo>
                  <a:pt x="55" y="64"/>
                  <a:pt x="55" y="64"/>
                  <a:pt x="55" y="64"/>
                </a:cubicBezTo>
                <a:cubicBezTo>
                  <a:pt x="48" y="69"/>
                  <a:pt x="38" y="67"/>
                  <a:pt x="34" y="60"/>
                </a:cubicBezTo>
                <a:cubicBezTo>
                  <a:pt x="5" y="21"/>
                  <a:pt x="5" y="21"/>
                  <a:pt x="5" y="21"/>
                </a:cubicBezTo>
                <a:cubicBezTo>
                  <a:pt x="0" y="14"/>
                  <a:pt x="2" y="5"/>
                  <a:pt x="9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" name="Freeform 43"/>
          <p:cNvSpPr/>
          <p:nvPr/>
        </p:nvSpPr>
        <p:spPr bwMode="auto">
          <a:xfrm>
            <a:off x="3059696" y="2990444"/>
            <a:ext cx="104590" cy="119232"/>
          </a:xfrm>
          <a:custGeom>
            <a:avLst/>
            <a:gdLst>
              <a:gd name="T0" fmla="*/ 20 w 21"/>
              <a:gd name="T1" fmla="*/ 14 h 24"/>
              <a:gd name="T2" fmla="*/ 19 w 21"/>
              <a:gd name="T3" fmla="*/ 20 h 24"/>
              <a:gd name="T4" fmla="*/ 16 w 21"/>
              <a:gd name="T5" fmla="*/ 22 h 24"/>
              <a:gd name="T6" fmla="*/ 10 w 21"/>
              <a:gd name="T7" fmla="*/ 21 h 24"/>
              <a:gd name="T8" fmla="*/ 1 w 21"/>
              <a:gd name="T9" fmla="*/ 9 h 24"/>
              <a:gd name="T10" fmla="*/ 2 w 21"/>
              <a:gd name="T11" fmla="*/ 3 h 24"/>
              <a:gd name="T12" fmla="*/ 5 w 21"/>
              <a:gd name="T13" fmla="*/ 1 h 24"/>
              <a:gd name="T14" fmla="*/ 11 w 21"/>
              <a:gd name="T15" fmla="*/ 2 h 24"/>
              <a:gd name="T16" fmla="*/ 20 w 21"/>
              <a:gd name="T17" fmla="*/ 1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" h="24">
                <a:moveTo>
                  <a:pt x="20" y="14"/>
                </a:moveTo>
                <a:cubicBezTo>
                  <a:pt x="21" y="16"/>
                  <a:pt x="21" y="19"/>
                  <a:pt x="19" y="20"/>
                </a:cubicBezTo>
                <a:cubicBezTo>
                  <a:pt x="16" y="22"/>
                  <a:pt x="16" y="22"/>
                  <a:pt x="16" y="22"/>
                </a:cubicBezTo>
                <a:cubicBezTo>
                  <a:pt x="14" y="24"/>
                  <a:pt x="11" y="23"/>
                  <a:pt x="10" y="21"/>
                </a:cubicBezTo>
                <a:cubicBezTo>
                  <a:pt x="1" y="9"/>
                  <a:pt x="1" y="9"/>
                  <a:pt x="1" y="9"/>
                </a:cubicBezTo>
                <a:cubicBezTo>
                  <a:pt x="0" y="7"/>
                  <a:pt x="0" y="4"/>
                  <a:pt x="2" y="3"/>
                </a:cubicBezTo>
                <a:cubicBezTo>
                  <a:pt x="5" y="1"/>
                  <a:pt x="5" y="1"/>
                  <a:pt x="5" y="1"/>
                </a:cubicBezTo>
                <a:cubicBezTo>
                  <a:pt x="7" y="0"/>
                  <a:pt x="10" y="0"/>
                  <a:pt x="11" y="2"/>
                </a:cubicBezTo>
                <a:lnTo>
                  <a:pt x="20" y="1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" name="Freeform 44"/>
          <p:cNvSpPr/>
          <p:nvPr/>
        </p:nvSpPr>
        <p:spPr bwMode="auto">
          <a:xfrm>
            <a:off x="3218671" y="3214265"/>
            <a:ext cx="108772" cy="119232"/>
          </a:xfrm>
          <a:custGeom>
            <a:avLst/>
            <a:gdLst>
              <a:gd name="T0" fmla="*/ 20 w 22"/>
              <a:gd name="T1" fmla="*/ 14 h 24"/>
              <a:gd name="T2" fmla="*/ 19 w 22"/>
              <a:gd name="T3" fmla="*/ 21 h 24"/>
              <a:gd name="T4" fmla="*/ 17 w 22"/>
              <a:gd name="T5" fmla="*/ 22 h 24"/>
              <a:gd name="T6" fmla="*/ 10 w 22"/>
              <a:gd name="T7" fmla="*/ 21 h 24"/>
              <a:gd name="T8" fmla="*/ 2 w 22"/>
              <a:gd name="T9" fmla="*/ 10 h 24"/>
              <a:gd name="T10" fmla="*/ 3 w 22"/>
              <a:gd name="T11" fmla="*/ 3 h 24"/>
              <a:gd name="T12" fmla="*/ 5 w 22"/>
              <a:gd name="T13" fmla="*/ 1 h 24"/>
              <a:gd name="T14" fmla="*/ 12 w 22"/>
              <a:gd name="T15" fmla="*/ 2 h 24"/>
              <a:gd name="T16" fmla="*/ 20 w 22"/>
              <a:gd name="T17" fmla="*/ 1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" h="24">
                <a:moveTo>
                  <a:pt x="20" y="14"/>
                </a:moveTo>
                <a:cubicBezTo>
                  <a:pt x="22" y="16"/>
                  <a:pt x="21" y="19"/>
                  <a:pt x="19" y="21"/>
                </a:cubicBezTo>
                <a:cubicBezTo>
                  <a:pt x="17" y="22"/>
                  <a:pt x="17" y="22"/>
                  <a:pt x="17" y="22"/>
                </a:cubicBezTo>
                <a:cubicBezTo>
                  <a:pt x="15" y="24"/>
                  <a:pt x="12" y="23"/>
                  <a:pt x="10" y="21"/>
                </a:cubicBezTo>
                <a:cubicBezTo>
                  <a:pt x="2" y="10"/>
                  <a:pt x="2" y="10"/>
                  <a:pt x="2" y="10"/>
                </a:cubicBezTo>
                <a:cubicBezTo>
                  <a:pt x="0" y="7"/>
                  <a:pt x="1" y="5"/>
                  <a:pt x="3" y="3"/>
                </a:cubicBezTo>
                <a:cubicBezTo>
                  <a:pt x="5" y="1"/>
                  <a:pt x="5" y="1"/>
                  <a:pt x="5" y="1"/>
                </a:cubicBezTo>
                <a:cubicBezTo>
                  <a:pt x="7" y="0"/>
                  <a:pt x="10" y="0"/>
                  <a:pt x="12" y="2"/>
                </a:cubicBezTo>
                <a:lnTo>
                  <a:pt x="20" y="1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" name="Freeform 45"/>
          <p:cNvSpPr/>
          <p:nvPr/>
        </p:nvSpPr>
        <p:spPr bwMode="auto">
          <a:xfrm>
            <a:off x="3011583" y="3356506"/>
            <a:ext cx="351420" cy="140150"/>
          </a:xfrm>
          <a:custGeom>
            <a:avLst/>
            <a:gdLst>
              <a:gd name="T0" fmla="*/ 53 w 71"/>
              <a:gd name="T1" fmla="*/ 28 h 28"/>
              <a:gd name="T2" fmla="*/ 40 w 71"/>
              <a:gd name="T3" fmla="*/ 24 h 28"/>
              <a:gd name="T4" fmla="*/ 34 w 71"/>
              <a:gd name="T5" fmla="*/ 15 h 28"/>
              <a:gd name="T6" fmla="*/ 34 w 71"/>
              <a:gd name="T7" fmla="*/ 15 h 28"/>
              <a:gd name="T8" fmla="*/ 30 w 71"/>
              <a:gd name="T9" fmla="*/ 8 h 28"/>
              <a:gd name="T10" fmla="*/ 19 w 71"/>
              <a:gd name="T11" fmla="*/ 4 h 28"/>
              <a:gd name="T12" fmla="*/ 18 w 71"/>
              <a:gd name="T13" fmla="*/ 4 h 28"/>
              <a:gd name="T14" fmla="*/ 8 w 71"/>
              <a:gd name="T15" fmla="*/ 8 h 28"/>
              <a:gd name="T16" fmla="*/ 4 w 71"/>
              <a:gd name="T17" fmla="*/ 14 h 28"/>
              <a:gd name="T18" fmla="*/ 4 w 71"/>
              <a:gd name="T19" fmla="*/ 15 h 28"/>
              <a:gd name="T20" fmla="*/ 2 w 71"/>
              <a:gd name="T21" fmla="*/ 16 h 28"/>
              <a:gd name="T22" fmla="*/ 0 w 71"/>
              <a:gd name="T23" fmla="*/ 15 h 28"/>
              <a:gd name="T24" fmla="*/ 0 w 71"/>
              <a:gd name="T25" fmla="*/ 14 h 28"/>
              <a:gd name="T26" fmla="*/ 6 w 71"/>
              <a:gd name="T27" fmla="*/ 5 h 28"/>
              <a:gd name="T28" fmla="*/ 18 w 71"/>
              <a:gd name="T29" fmla="*/ 1 h 28"/>
              <a:gd name="T30" fmla="*/ 19 w 71"/>
              <a:gd name="T31" fmla="*/ 1 h 28"/>
              <a:gd name="T32" fmla="*/ 32 w 71"/>
              <a:gd name="T33" fmla="*/ 5 h 28"/>
              <a:gd name="T34" fmla="*/ 37 w 71"/>
              <a:gd name="T35" fmla="*/ 13 h 28"/>
              <a:gd name="T36" fmla="*/ 37 w 71"/>
              <a:gd name="T37" fmla="*/ 14 h 28"/>
              <a:gd name="T38" fmla="*/ 42 w 71"/>
              <a:gd name="T39" fmla="*/ 21 h 28"/>
              <a:gd name="T40" fmla="*/ 53 w 71"/>
              <a:gd name="T41" fmla="*/ 24 h 28"/>
              <a:gd name="T42" fmla="*/ 53 w 71"/>
              <a:gd name="T43" fmla="*/ 24 h 28"/>
              <a:gd name="T44" fmla="*/ 53 w 71"/>
              <a:gd name="T45" fmla="*/ 24 h 28"/>
              <a:gd name="T46" fmla="*/ 64 w 71"/>
              <a:gd name="T47" fmla="*/ 21 h 28"/>
              <a:gd name="T48" fmla="*/ 64 w 71"/>
              <a:gd name="T49" fmla="*/ 21 h 28"/>
              <a:gd name="T50" fmla="*/ 68 w 71"/>
              <a:gd name="T51" fmla="*/ 14 h 28"/>
              <a:gd name="T52" fmla="*/ 68 w 71"/>
              <a:gd name="T53" fmla="*/ 14 h 28"/>
              <a:gd name="T54" fmla="*/ 68 w 71"/>
              <a:gd name="T55" fmla="*/ 14 h 28"/>
              <a:gd name="T56" fmla="*/ 63 w 71"/>
              <a:gd name="T57" fmla="*/ 7 h 28"/>
              <a:gd name="T58" fmla="*/ 52 w 71"/>
              <a:gd name="T59" fmla="*/ 4 h 28"/>
              <a:gd name="T60" fmla="*/ 51 w 71"/>
              <a:gd name="T61" fmla="*/ 2 h 28"/>
              <a:gd name="T62" fmla="*/ 52 w 71"/>
              <a:gd name="T63" fmla="*/ 0 h 28"/>
              <a:gd name="T64" fmla="*/ 65 w 71"/>
              <a:gd name="T65" fmla="*/ 4 h 28"/>
              <a:gd name="T66" fmla="*/ 71 w 71"/>
              <a:gd name="T67" fmla="*/ 14 h 28"/>
              <a:gd name="T68" fmla="*/ 71 w 71"/>
              <a:gd name="T69" fmla="*/ 14 h 28"/>
              <a:gd name="T70" fmla="*/ 66 w 71"/>
              <a:gd name="T71" fmla="*/ 24 h 28"/>
              <a:gd name="T72" fmla="*/ 66 w 71"/>
              <a:gd name="T73" fmla="*/ 24 h 28"/>
              <a:gd name="T74" fmla="*/ 53 w 71"/>
              <a:gd name="T75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1" h="28">
                <a:moveTo>
                  <a:pt x="53" y="28"/>
                </a:moveTo>
                <a:cubicBezTo>
                  <a:pt x="48" y="28"/>
                  <a:pt x="43" y="26"/>
                  <a:pt x="40" y="24"/>
                </a:cubicBezTo>
                <a:cubicBezTo>
                  <a:pt x="37" y="22"/>
                  <a:pt x="35" y="19"/>
                  <a:pt x="34" y="15"/>
                </a:cubicBezTo>
                <a:cubicBezTo>
                  <a:pt x="34" y="15"/>
                  <a:pt x="34" y="15"/>
                  <a:pt x="34" y="15"/>
                </a:cubicBezTo>
                <a:cubicBezTo>
                  <a:pt x="34" y="12"/>
                  <a:pt x="33" y="10"/>
                  <a:pt x="30" y="8"/>
                </a:cubicBezTo>
                <a:cubicBezTo>
                  <a:pt x="27" y="6"/>
                  <a:pt x="23" y="4"/>
                  <a:pt x="19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4" y="4"/>
                  <a:pt x="10" y="6"/>
                  <a:pt x="8" y="8"/>
                </a:cubicBezTo>
                <a:cubicBezTo>
                  <a:pt x="5" y="9"/>
                  <a:pt x="4" y="12"/>
                  <a:pt x="4" y="14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6"/>
                  <a:pt x="3" y="16"/>
                  <a:pt x="2" y="16"/>
                </a:cubicBezTo>
                <a:cubicBezTo>
                  <a:pt x="1" y="16"/>
                  <a:pt x="0" y="16"/>
                  <a:pt x="0" y="15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1"/>
                  <a:pt x="3" y="7"/>
                  <a:pt x="6" y="5"/>
                </a:cubicBezTo>
                <a:cubicBezTo>
                  <a:pt x="9" y="3"/>
                  <a:pt x="14" y="1"/>
                  <a:pt x="18" y="1"/>
                </a:cubicBezTo>
                <a:cubicBezTo>
                  <a:pt x="19" y="1"/>
                  <a:pt x="19" y="1"/>
                  <a:pt x="19" y="1"/>
                </a:cubicBezTo>
                <a:cubicBezTo>
                  <a:pt x="24" y="1"/>
                  <a:pt x="28" y="3"/>
                  <a:pt x="32" y="5"/>
                </a:cubicBezTo>
                <a:cubicBezTo>
                  <a:pt x="35" y="7"/>
                  <a:pt x="37" y="10"/>
                  <a:pt x="37" y="13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7"/>
                  <a:pt x="39" y="19"/>
                  <a:pt x="42" y="21"/>
                </a:cubicBezTo>
                <a:cubicBezTo>
                  <a:pt x="45" y="23"/>
                  <a:pt x="49" y="24"/>
                  <a:pt x="53" y="24"/>
                </a:cubicBezTo>
                <a:cubicBezTo>
                  <a:pt x="53" y="24"/>
                  <a:pt x="53" y="24"/>
                  <a:pt x="53" y="24"/>
                </a:cubicBezTo>
                <a:cubicBezTo>
                  <a:pt x="53" y="24"/>
                  <a:pt x="53" y="24"/>
                  <a:pt x="53" y="24"/>
                </a:cubicBezTo>
                <a:cubicBezTo>
                  <a:pt x="57" y="24"/>
                  <a:pt x="61" y="23"/>
                  <a:pt x="64" y="21"/>
                </a:cubicBezTo>
                <a:cubicBezTo>
                  <a:pt x="64" y="21"/>
                  <a:pt x="64" y="21"/>
                  <a:pt x="64" y="21"/>
                </a:cubicBezTo>
                <a:cubicBezTo>
                  <a:pt x="67" y="19"/>
                  <a:pt x="68" y="17"/>
                  <a:pt x="68" y="14"/>
                </a:cubicBezTo>
                <a:cubicBezTo>
                  <a:pt x="68" y="14"/>
                  <a:pt x="68" y="14"/>
                  <a:pt x="68" y="14"/>
                </a:cubicBezTo>
                <a:cubicBezTo>
                  <a:pt x="68" y="14"/>
                  <a:pt x="68" y="14"/>
                  <a:pt x="68" y="14"/>
                </a:cubicBezTo>
                <a:cubicBezTo>
                  <a:pt x="68" y="11"/>
                  <a:pt x="66" y="9"/>
                  <a:pt x="63" y="7"/>
                </a:cubicBezTo>
                <a:cubicBezTo>
                  <a:pt x="61" y="5"/>
                  <a:pt x="57" y="4"/>
                  <a:pt x="52" y="4"/>
                </a:cubicBezTo>
                <a:cubicBezTo>
                  <a:pt x="51" y="4"/>
                  <a:pt x="51" y="3"/>
                  <a:pt x="51" y="2"/>
                </a:cubicBezTo>
                <a:cubicBezTo>
                  <a:pt x="51" y="1"/>
                  <a:pt x="51" y="0"/>
                  <a:pt x="52" y="0"/>
                </a:cubicBezTo>
                <a:cubicBezTo>
                  <a:pt x="57" y="0"/>
                  <a:pt x="62" y="2"/>
                  <a:pt x="65" y="4"/>
                </a:cubicBezTo>
                <a:cubicBezTo>
                  <a:pt x="69" y="7"/>
                  <a:pt x="71" y="10"/>
                  <a:pt x="71" y="14"/>
                </a:cubicBezTo>
                <a:cubicBezTo>
                  <a:pt x="71" y="14"/>
                  <a:pt x="71" y="14"/>
                  <a:pt x="71" y="14"/>
                </a:cubicBezTo>
                <a:cubicBezTo>
                  <a:pt x="71" y="18"/>
                  <a:pt x="69" y="21"/>
                  <a:pt x="66" y="24"/>
                </a:cubicBezTo>
                <a:cubicBezTo>
                  <a:pt x="66" y="24"/>
                  <a:pt x="66" y="24"/>
                  <a:pt x="66" y="24"/>
                </a:cubicBezTo>
                <a:cubicBezTo>
                  <a:pt x="62" y="26"/>
                  <a:pt x="58" y="28"/>
                  <a:pt x="53" y="2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25" name="组合 324"/>
          <p:cNvGrpSpPr/>
          <p:nvPr/>
        </p:nvGrpSpPr>
        <p:grpSpPr>
          <a:xfrm>
            <a:off x="4254103" y="3630529"/>
            <a:ext cx="376521" cy="286576"/>
            <a:chOff x="4254103" y="3630529"/>
            <a:chExt cx="376521" cy="286576"/>
          </a:xfrm>
          <a:solidFill>
            <a:schemeClr val="bg1"/>
          </a:solidFill>
        </p:grpSpPr>
        <p:sp>
          <p:nvSpPr>
            <p:cNvPr id="56" name="Freeform 56"/>
            <p:cNvSpPr/>
            <p:nvPr/>
          </p:nvSpPr>
          <p:spPr bwMode="auto">
            <a:xfrm>
              <a:off x="4254103" y="3906645"/>
              <a:ext cx="376521" cy="10460"/>
            </a:xfrm>
            <a:custGeom>
              <a:avLst/>
              <a:gdLst>
                <a:gd name="T0" fmla="*/ 2 w 76"/>
                <a:gd name="T1" fmla="*/ 2 h 2"/>
                <a:gd name="T2" fmla="*/ 0 w 76"/>
                <a:gd name="T3" fmla="*/ 1 h 2"/>
                <a:gd name="T4" fmla="*/ 2 w 76"/>
                <a:gd name="T5" fmla="*/ 0 h 2"/>
                <a:gd name="T6" fmla="*/ 75 w 76"/>
                <a:gd name="T7" fmla="*/ 0 h 2"/>
                <a:gd name="T8" fmla="*/ 76 w 76"/>
                <a:gd name="T9" fmla="*/ 1 h 2"/>
                <a:gd name="T10" fmla="*/ 75 w 76"/>
                <a:gd name="T11" fmla="*/ 2 h 2"/>
                <a:gd name="T12" fmla="*/ 2 w 76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2">
                  <a:moveTo>
                    <a:pt x="2" y="2"/>
                  </a:moveTo>
                  <a:cubicBezTo>
                    <a:pt x="1" y="2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76" y="0"/>
                    <a:pt x="76" y="1"/>
                  </a:cubicBezTo>
                  <a:cubicBezTo>
                    <a:pt x="76" y="2"/>
                    <a:pt x="75" y="2"/>
                    <a:pt x="75" y="2"/>
                  </a:cubicBezTo>
                  <a:lnTo>
                    <a:pt x="2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Rectangle 57"/>
            <p:cNvSpPr>
              <a:spLocks noChangeArrowheads="1"/>
            </p:cNvSpPr>
            <p:nvPr/>
          </p:nvSpPr>
          <p:spPr bwMode="auto">
            <a:xfrm>
              <a:off x="4302216" y="3693283"/>
              <a:ext cx="54387" cy="18407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Rectangle 58"/>
            <p:cNvSpPr>
              <a:spLocks noChangeArrowheads="1"/>
            </p:cNvSpPr>
            <p:nvPr/>
          </p:nvSpPr>
          <p:spPr bwMode="auto">
            <a:xfrm>
              <a:off x="4381703" y="3630529"/>
              <a:ext cx="54387" cy="246831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Rectangle 59"/>
            <p:cNvSpPr>
              <a:spLocks noChangeArrowheads="1"/>
            </p:cNvSpPr>
            <p:nvPr/>
          </p:nvSpPr>
          <p:spPr bwMode="auto">
            <a:xfrm>
              <a:off x="4457008" y="3707927"/>
              <a:ext cx="54387" cy="169435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Rectangle 60"/>
            <p:cNvSpPr>
              <a:spLocks noChangeArrowheads="1"/>
            </p:cNvSpPr>
            <p:nvPr/>
          </p:nvSpPr>
          <p:spPr bwMode="auto">
            <a:xfrm>
              <a:off x="4540678" y="3764404"/>
              <a:ext cx="54387" cy="112956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1" name="Freeform 61"/>
          <p:cNvSpPr>
            <a:spLocks noEditPoints="1"/>
          </p:cNvSpPr>
          <p:nvPr/>
        </p:nvSpPr>
        <p:spPr bwMode="auto">
          <a:xfrm>
            <a:off x="6076049" y="2505150"/>
            <a:ext cx="351420" cy="263565"/>
          </a:xfrm>
          <a:custGeom>
            <a:avLst/>
            <a:gdLst>
              <a:gd name="T0" fmla="*/ 1 w 71"/>
              <a:gd name="T1" fmla="*/ 53 h 53"/>
              <a:gd name="T2" fmla="*/ 0 w 71"/>
              <a:gd name="T3" fmla="*/ 53 h 53"/>
              <a:gd name="T4" fmla="*/ 0 w 71"/>
              <a:gd name="T5" fmla="*/ 52 h 53"/>
              <a:gd name="T6" fmla="*/ 0 w 71"/>
              <a:gd name="T7" fmla="*/ 1 h 53"/>
              <a:gd name="T8" fmla="*/ 0 w 71"/>
              <a:gd name="T9" fmla="*/ 0 h 53"/>
              <a:gd name="T10" fmla="*/ 1 w 71"/>
              <a:gd name="T11" fmla="*/ 0 h 53"/>
              <a:gd name="T12" fmla="*/ 69 w 71"/>
              <a:gd name="T13" fmla="*/ 0 h 53"/>
              <a:gd name="T14" fmla="*/ 70 w 71"/>
              <a:gd name="T15" fmla="*/ 0 h 53"/>
              <a:gd name="T16" fmla="*/ 71 w 71"/>
              <a:gd name="T17" fmla="*/ 1 h 53"/>
              <a:gd name="T18" fmla="*/ 71 w 71"/>
              <a:gd name="T19" fmla="*/ 52 h 53"/>
              <a:gd name="T20" fmla="*/ 70 w 71"/>
              <a:gd name="T21" fmla="*/ 53 h 53"/>
              <a:gd name="T22" fmla="*/ 69 w 71"/>
              <a:gd name="T23" fmla="*/ 53 h 53"/>
              <a:gd name="T24" fmla="*/ 1 w 71"/>
              <a:gd name="T25" fmla="*/ 53 h 53"/>
              <a:gd name="T26" fmla="*/ 69 w 71"/>
              <a:gd name="T27" fmla="*/ 52 h 53"/>
              <a:gd name="T28" fmla="*/ 69 w 71"/>
              <a:gd name="T29" fmla="*/ 50 h 53"/>
              <a:gd name="T30" fmla="*/ 69 w 71"/>
              <a:gd name="T31" fmla="*/ 52 h 53"/>
              <a:gd name="T32" fmla="*/ 2 w 71"/>
              <a:gd name="T33" fmla="*/ 50 h 53"/>
              <a:gd name="T34" fmla="*/ 68 w 71"/>
              <a:gd name="T35" fmla="*/ 50 h 53"/>
              <a:gd name="T36" fmla="*/ 68 w 71"/>
              <a:gd name="T37" fmla="*/ 3 h 53"/>
              <a:gd name="T38" fmla="*/ 2 w 71"/>
              <a:gd name="T39" fmla="*/ 3 h 53"/>
              <a:gd name="T40" fmla="*/ 2 w 71"/>
              <a:gd name="T41" fmla="*/ 50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71" h="53">
                <a:moveTo>
                  <a:pt x="1" y="53"/>
                </a:moveTo>
                <a:cubicBezTo>
                  <a:pt x="0" y="53"/>
                  <a:pt x="0" y="53"/>
                  <a:pt x="0" y="53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0"/>
                </a:cubicBezTo>
                <a:cubicBezTo>
                  <a:pt x="0" y="0"/>
                  <a:pt x="1" y="0"/>
                  <a:pt x="1" y="0"/>
                </a:cubicBezTo>
                <a:cubicBezTo>
                  <a:pt x="69" y="0"/>
                  <a:pt x="69" y="0"/>
                  <a:pt x="69" y="0"/>
                </a:cubicBezTo>
                <a:cubicBezTo>
                  <a:pt x="70" y="0"/>
                  <a:pt x="70" y="0"/>
                  <a:pt x="70" y="0"/>
                </a:cubicBezTo>
                <a:cubicBezTo>
                  <a:pt x="71" y="1"/>
                  <a:pt x="71" y="1"/>
                  <a:pt x="71" y="1"/>
                </a:cubicBezTo>
                <a:cubicBezTo>
                  <a:pt x="71" y="52"/>
                  <a:pt x="71" y="52"/>
                  <a:pt x="71" y="52"/>
                </a:cubicBezTo>
                <a:cubicBezTo>
                  <a:pt x="71" y="52"/>
                  <a:pt x="71" y="52"/>
                  <a:pt x="70" y="53"/>
                </a:cubicBezTo>
                <a:cubicBezTo>
                  <a:pt x="70" y="53"/>
                  <a:pt x="70" y="53"/>
                  <a:pt x="69" y="53"/>
                </a:cubicBezTo>
                <a:lnTo>
                  <a:pt x="1" y="53"/>
                </a:lnTo>
                <a:close/>
                <a:moveTo>
                  <a:pt x="69" y="52"/>
                </a:moveTo>
                <a:cubicBezTo>
                  <a:pt x="69" y="50"/>
                  <a:pt x="69" y="50"/>
                  <a:pt x="69" y="50"/>
                </a:cubicBezTo>
                <a:lnTo>
                  <a:pt x="69" y="52"/>
                </a:lnTo>
                <a:close/>
                <a:moveTo>
                  <a:pt x="2" y="50"/>
                </a:moveTo>
                <a:cubicBezTo>
                  <a:pt x="68" y="50"/>
                  <a:pt x="68" y="50"/>
                  <a:pt x="68" y="50"/>
                </a:cubicBezTo>
                <a:cubicBezTo>
                  <a:pt x="68" y="3"/>
                  <a:pt x="68" y="3"/>
                  <a:pt x="68" y="3"/>
                </a:cubicBezTo>
                <a:cubicBezTo>
                  <a:pt x="2" y="3"/>
                  <a:pt x="2" y="3"/>
                  <a:pt x="2" y="3"/>
                </a:cubicBezTo>
                <a:lnTo>
                  <a:pt x="2" y="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2" name="Freeform 62"/>
          <p:cNvSpPr>
            <a:spLocks noEditPoints="1"/>
          </p:cNvSpPr>
          <p:nvPr/>
        </p:nvSpPr>
        <p:spPr bwMode="auto">
          <a:xfrm>
            <a:off x="6101150" y="2526068"/>
            <a:ext cx="297034" cy="221729"/>
          </a:xfrm>
          <a:custGeom>
            <a:avLst/>
            <a:gdLst>
              <a:gd name="T0" fmla="*/ 4 w 142"/>
              <a:gd name="T1" fmla="*/ 106 h 106"/>
              <a:gd name="T2" fmla="*/ 2 w 142"/>
              <a:gd name="T3" fmla="*/ 104 h 106"/>
              <a:gd name="T4" fmla="*/ 0 w 142"/>
              <a:gd name="T5" fmla="*/ 104 h 106"/>
              <a:gd name="T6" fmla="*/ 0 w 142"/>
              <a:gd name="T7" fmla="*/ 2 h 106"/>
              <a:gd name="T8" fmla="*/ 2 w 142"/>
              <a:gd name="T9" fmla="*/ 0 h 106"/>
              <a:gd name="T10" fmla="*/ 4 w 142"/>
              <a:gd name="T11" fmla="*/ 0 h 106"/>
              <a:gd name="T12" fmla="*/ 139 w 142"/>
              <a:gd name="T13" fmla="*/ 0 h 106"/>
              <a:gd name="T14" fmla="*/ 142 w 142"/>
              <a:gd name="T15" fmla="*/ 0 h 106"/>
              <a:gd name="T16" fmla="*/ 142 w 142"/>
              <a:gd name="T17" fmla="*/ 2 h 106"/>
              <a:gd name="T18" fmla="*/ 142 w 142"/>
              <a:gd name="T19" fmla="*/ 104 h 106"/>
              <a:gd name="T20" fmla="*/ 142 w 142"/>
              <a:gd name="T21" fmla="*/ 104 h 106"/>
              <a:gd name="T22" fmla="*/ 139 w 142"/>
              <a:gd name="T23" fmla="*/ 106 h 106"/>
              <a:gd name="T24" fmla="*/ 4 w 142"/>
              <a:gd name="T25" fmla="*/ 106 h 106"/>
              <a:gd name="T26" fmla="*/ 139 w 142"/>
              <a:gd name="T27" fmla="*/ 104 h 106"/>
              <a:gd name="T28" fmla="*/ 139 w 142"/>
              <a:gd name="T29" fmla="*/ 99 h 106"/>
              <a:gd name="T30" fmla="*/ 139 w 142"/>
              <a:gd name="T31" fmla="*/ 104 h 106"/>
              <a:gd name="T32" fmla="*/ 7 w 142"/>
              <a:gd name="T33" fmla="*/ 99 h 106"/>
              <a:gd name="T34" fmla="*/ 137 w 142"/>
              <a:gd name="T35" fmla="*/ 99 h 106"/>
              <a:gd name="T36" fmla="*/ 137 w 142"/>
              <a:gd name="T37" fmla="*/ 5 h 106"/>
              <a:gd name="T38" fmla="*/ 7 w 142"/>
              <a:gd name="T39" fmla="*/ 5 h 106"/>
              <a:gd name="T40" fmla="*/ 7 w 142"/>
              <a:gd name="T41" fmla="*/ 99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42" h="106">
                <a:moveTo>
                  <a:pt x="4" y="106"/>
                </a:moveTo>
                <a:lnTo>
                  <a:pt x="2" y="104"/>
                </a:lnTo>
                <a:lnTo>
                  <a:pt x="0" y="104"/>
                </a:lnTo>
                <a:lnTo>
                  <a:pt x="0" y="2"/>
                </a:lnTo>
                <a:lnTo>
                  <a:pt x="2" y="0"/>
                </a:lnTo>
                <a:lnTo>
                  <a:pt x="4" y="0"/>
                </a:lnTo>
                <a:lnTo>
                  <a:pt x="139" y="0"/>
                </a:lnTo>
                <a:lnTo>
                  <a:pt x="142" y="0"/>
                </a:lnTo>
                <a:lnTo>
                  <a:pt x="142" y="2"/>
                </a:lnTo>
                <a:lnTo>
                  <a:pt x="142" y="104"/>
                </a:lnTo>
                <a:lnTo>
                  <a:pt x="142" y="104"/>
                </a:lnTo>
                <a:lnTo>
                  <a:pt x="139" y="106"/>
                </a:lnTo>
                <a:lnTo>
                  <a:pt x="4" y="106"/>
                </a:lnTo>
                <a:close/>
                <a:moveTo>
                  <a:pt x="139" y="104"/>
                </a:moveTo>
                <a:lnTo>
                  <a:pt x="139" y="99"/>
                </a:lnTo>
                <a:lnTo>
                  <a:pt x="139" y="104"/>
                </a:lnTo>
                <a:close/>
                <a:moveTo>
                  <a:pt x="7" y="99"/>
                </a:moveTo>
                <a:lnTo>
                  <a:pt x="137" y="99"/>
                </a:lnTo>
                <a:lnTo>
                  <a:pt x="137" y="5"/>
                </a:lnTo>
                <a:lnTo>
                  <a:pt x="7" y="5"/>
                </a:lnTo>
                <a:lnTo>
                  <a:pt x="7" y="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3" name="Freeform 63"/>
          <p:cNvSpPr>
            <a:spLocks noEditPoints="1"/>
          </p:cNvSpPr>
          <p:nvPr/>
        </p:nvSpPr>
        <p:spPr bwMode="auto">
          <a:xfrm>
            <a:off x="6080232" y="2798000"/>
            <a:ext cx="336778" cy="43928"/>
          </a:xfrm>
          <a:custGeom>
            <a:avLst/>
            <a:gdLst>
              <a:gd name="T0" fmla="*/ 2 w 68"/>
              <a:gd name="T1" fmla="*/ 9 h 9"/>
              <a:gd name="T2" fmla="*/ 1 w 68"/>
              <a:gd name="T3" fmla="*/ 9 h 9"/>
              <a:gd name="T4" fmla="*/ 0 w 68"/>
              <a:gd name="T5" fmla="*/ 8 h 9"/>
              <a:gd name="T6" fmla="*/ 0 w 68"/>
              <a:gd name="T7" fmla="*/ 1 h 9"/>
              <a:gd name="T8" fmla="*/ 1 w 68"/>
              <a:gd name="T9" fmla="*/ 1 h 9"/>
              <a:gd name="T10" fmla="*/ 2 w 68"/>
              <a:gd name="T11" fmla="*/ 0 h 9"/>
              <a:gd name="T12" fmla="*/ 66 w 68"/>
              <a:gd name="T13" fmla="*/ 0 h 9"/>
              <a:gd name="T14" fmla="*/ 68 w 68"/>
              <a:gd name="T15" fmla="*/ 1 h 9"/>
              <a:gd name="T16" fmla="*/ 68 w 68"/>
              <a:gd name="T17" fmla="*/ 1 h 9"/>
              <a:gd name="T18" fmla="*/ 68 w 68"/>
              <a:gd name="T19" fmla="*/ 8 h 9"/>
              <a:gd name="T20" fmla="*/ 68 w 68"/>
              <a:gd name="T21" fmla="*/ 9 h 9"/>
              <a:gd name="T22" fmla="*/ 66 w 68"/>
              <a:gd name="T23" fmla="*/ 9 h 9"/>
              <a:gd name="T24" fmla="*/ 2 w 68"/>
              <a:gd name="T25" fmla="*/ 9 h 9"/>
              <a:gd name="T26" fmla="*/ 66 w 68"/>
              <a:gd name="T27" fmla="*/ 8 h 9"/>
              <a:gd name="T28" fmla="*/ 66 w 68"/>
              <a:gd name="T29" fmla="*/ 7 h 9"/>
              <a:gd name="T30" fmla="*/ 66 w 68"/>
              <a:gd name="T31" fmla="*/ 8 h 9"/>
              <a:gd name="T32" fmla="*/ 5 w 68"/>
              <a:gd name="T33" fmla="*/ 7 h 9"/>
              <a:gd name="T34" fmla="*/ 64 w 68"/>
              <a:gd name="T35" fmla="*/ 7 h 9"/>
              <a:gd name="T36" fmla="*/ 64 w 68"/>
              <a:gd name="T37" fmla="*/ 2 h 9"/>
              <a:gd name="T38" fmla="*/ 5 w 68"/>
              <a:gd name="T39" fmla="*/ 2 h 9"/>
              <a:gd name="T40" fmla="*/ 5 w 68"/>
              <a:gd name="T41" fmla="*/ 7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8" h="9">
                <a:moveTo>
                  <a:pt x="2" y="9"/>
                </a:moveTo>
                <a:cubicBezTo>
                  <a:pt x="2" y="9"/>
                  <a:pt x="1" y="9"/>
                  <a:pt x="1" y="9"/>
                </a:cubicBezTo>
                <a:cubicBezTo>
                  <a:pt x="0" y="8"/>
                  <a:pt x="0" y="8"/>
                  <a:pt x="0" y="8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1" y="1"/>
                </a:cubicBezTo>
                <a:cubicBezTo>
                  <a:pt x="1" y="1"/>
                  <a:pt x="2" y="0"/>
                  <a:pt x="2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7" y="0"/>
                  <a:pt x="67" y="1"/>
                  <a:pt x="68" y="1"/>
                </a:cubicBezTo>
                <a:cubicBezTo>
                  <a:pt x="68" y="1"/>
                  <a:pt x="68" y="1"/>
                  <a:pt x="68" y="1"/>
                </a:cubicBezTo>
                <a:cubicBezTo>
                  <a:pt x="68" y="8"/>
                  <a:pt x="68" y="8"/>
                  <a:pt x="68" y="8"/>
                </a:cubicBezTo>
                <a:cubicBezTo>
                  <a:pt x="68" y="8"/>
                  <a:pt x="68" y="8"/>
                  <a:pt x="68" y="9"/>
                </a:cubicBezTo>
                <a:cubicBezTo>
                  <a:pt x="67" y="9"/>
                  <a:pt x="67" y="9"/>
                  <a:pt x="66" y="9"/>
                </a:cubicBezTo>
                <a:lnTo>
                  <a:pt x="2" y="9"/>
                </a:lnTo>
                <a:close/>
                <a:moveTo>
                  <a:pt x="66" y="8"/>
                </a:moveTo>
                <a:cubicBezTo>
                  <a:pt x="66" y="7"/>
                  <a:pt x="66" y="7"/>
                  <a:pt x="66" y="7"/>
                </a:cubicBezTo>
                <a:lnTo>
                  <a:pt x="66" y="8"/>
                </a:lnTo>
                <a:close/>
                <a:moveTo>
                  <a:pt x="5" y="7"/>
                </a:moveTo>
                <a:cubicBezTo>
                  <a:pt x="64" y="7"/>
                  <a:pt x="64" y="7"/>
                  <a:pt x="64" y="7"/>
                </a:cubicBezTo>
                <a:cubicBezTo>
                  <a:pt x="64" y="2"/>
                  <a:pt x="64" y="2"/>
                  <a:pt x="64" y="2"/>
                </a:cubicBezTo>
                <a:cubicBezTo>
                  <a:pt x="5" y="2"/>
                  <a:pt x="5" y="2"/>
                  <a:pt x="5" y="2"/>
                </a:cubicBezTo>
                <a:lnTo>
                  <a:pt x="5" y="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" name="Freeform 64"/>
          <p:cNvSpPr>
            <a:spLocks noEditPoints="1"/>
          </p:cNvSpPr>
          <p:nvPr/>
        </p:nvSpPr>
        <p:spPr bwMode="auto">
          <a:xfrm>
            <a:off x="6159720" y="2772898"/>
            <a:ext cx="181986" cy="25102"/>
          </a:xfrm>
          <a:custGeom>
            <a:avLst/>
            <a:gdLst>
              <a:gd name="T0" fmla="*/ 2 w 87"/>
              <a:gd name="T1" fmla="*/ 12 h 12"/>
              <a:gd name="T2" fmla="*/ 0 w 87"/>
              <a:gd name="T3" fmla="*/ 10 h 12"/>
              <a:gd name="T4" fmla="*/ 0 w 87"/>
              <a:gd name="T5" fmla="*/ 10 h 12"/>
              <a:gd name="T6" fmla="*/ 0 w 87"/>
              <a:gd name="T7" fmla="*/ 0 h 12"/>
              <a:gd name="T8" fmla="*/ 0 w 87"/>
              <a:gd name="T9" fmla="*/ 0 h 12"/>
              <a:gd name="T10" fmla="*/ 2 w 87"/>
              <a:gd name="T11" fmla="*/ 0 h 12"/>
              <a:gd name="T12" fmla="*/ 85 w 87"/>
              <a:gd name="T13" fmla="*/ 0 h 12"/>
              <a:gd name="T14" fmla="*/ 87 w 87"/>
              <a:gd name="T15" fmla="*/ 0 h 12"/>
              <a:gd name="T16" fmla="*/ 87 w 87"/>
              <a:gd name="T17" fmla="*/ 0 h 12"/>
              <a:gd name="T18" fmla="*/ 87 w 87"/>
              <a:gd name="T19" fmla="*/ 10 h 12"/>
              <a:gd name="T20" fmla="*/ 87 w 87"/>
              <a:gd name="T21" fmla="*/ 10 h 12"/>
              <a:gd name="T22" fmla="*/ 85 w 87"/>
              <a:gd name="T23" fmla="*/ 12 h 12"/>
              <a:gd name="T24" fmla="*/ 2 w 87"/>
              <a:gd name="T25" fmla="*/ 12 h 12"/>
              <a:gd name="T26" fmla="*/ 85 w 87"/>
              <a:gd name="T27" fmla="*/ 10 h 12"/>
              <a:gd name="T28" fmla="*/ 85 w 87"/>
              <a:gd name="T29" fmla="*/ 10 h 12"/>
              <a:gd name="T30" fmla="*/ 85 w 87"/>
              <a:gd name="T31" fmla="*/ 10 h 12"/>
              <a:gd name="T32" fmla="*/ 5 w 87"/>
              <a:gd name="T33" fmla="*/ 10 h 12"/>
              <a:gd name="T34" fmla="*/ 80 w 87"/>
              <a:gd name="T35" fmla="*/ 10 h 12"/>
              <a:gd name="T36" fmla="*/ 80 w 87"/>
              <a:gd name="T37" fmla="*/ 3 h 12"/>
              <a:gd name="T38" fmla="*/ 5 w 87"/>
              <a:gd name="T39" fmla="*/ 3 h 12"/>
              <a:gd name="T40" fmla="*/ 5 w 87"/>
              <a:gd name="T41" fmla="*/ 1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7" h="12">
                <a:moveTo>
                  <a:pt x="2" y="12"/>
                </a:moveTo>
                <a:lnTo>
                  <a:pt x="0" y="10"/>
                </a:lnTo>
                <a:lnTo>
                  <a:pt x="0" y="1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85" y="0"/>
                </a:lnTo>
                <a:lnTo>
                  <a:pt x="87" y="0"/>
                </a:lnTo>
                <a:lnTo>
                  <a:pt x="87" y="0"/>
                </a:lnTo>
                <a:lnTo>
                  <a:pt x="87" y="10"/>
                </a:lnTo>
                <a:lnTo>
                  <a:pt x="87" y="10"/>
                </a:lnTo>
                <a:lnTo>
                  <a:pt x="85" y="12"/>
                </a:lnTo>
                <a:lnTo>
                  <a:pt x="2" y="12"/>
                </a:lnTo>
                <a:close/>
                <a:moveTo>
                  <a:pt x="85" y="10"/>
                </a:moveTo>
                <a:lnTo>
                  <a:pt x="85" y="10"/>
                </a:lnTo>
                <a:lnTo>
                  <a:pt x="85" y="10"/>
                </a:lnTo>
                <a:close/>
                <a:moveTo>
                  <a:pt x="5" y="10"/>
                </a:moveTo>
                <a:lnTo>
                  <a:pt x="80" y="10"/>
                </a:lnTo>
                <a:lnTo>
                  <a:pt x="80" y="3"/>
                </a:lnTo>
                <a:lnTo>
                  <a:pt x="5" y="3"/>
                </a:lnTo>
                <a:lnTo>
                  <a:pt x="5" y="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5" name="Freeform 65"/>
          <p:cNvSpPr>
            <a:spLocks noEditPoints="1"/>
          </p:cNvSpPr>
          <p:nvPr/>
        </p:nvSpPr>
        <p:spPr bwMode="auto">
          <a:xfrm>
            <a:off x="6101150" y="2526068"/>
            <a:ext cx="297034" cy="221729"/>
          </a:xfrm>
          <a:custGeom>
            <a:avLst/>
            <a:gdLst>
              <a:gd name="T0" fmla="*/ 4 w 142"/>
              <a:gd name="T1" fmla="*/ 106 h 106"/>
              <a:gd name="T2" fmla="*/ 2 w 142"/>
              <a:gd name="T3" fmla="*/ 104 h 106"/>
              <a:gd name="T4" fmla="*/ 0 w 142"/>
              <a:gd name="T5" fmla="*/ 104 h 106"/>
              <a:gd name="T6" fmla="*/ 0 w 142"/>
              <a:gd name="T7" fmla="*/ 2 h 106"/>
              <a:gd name="T8" fmla="*/ 2 w 142"/>
              <a:gd name="T9" fmla="*/ 0 h 106"/>
              <a:gd name="T10" fmla="*/ 4 w 142"/>
              <a:gd name="T11" fmla="*/ 0 h 106"/>
              <a:gd name="T12" fmla="*/ 139 w 142"/>
              <a:gd name="T13" fmla="*/ 0 h 106"/>
              <a:gd name="T14" fmla="*/ 142 w 142"/>
              <a:gd name="T15" fmla="*/ 0 h 106"/>
              <a:gd name="T16" fmla="*/ 142 w 142"/>
              <a:gd name="T17" fmla="*/ 2 h 106"/>
              <a:gd name="T18" fmla="*/ 142 w 142"/>
              <a:gd name="T19" fmla="*/ 104 h 106"/>
              <a:gd name="T20" fmla="*/ 142 w 142"/>
              <a:gd name="T21" fmla="*/ 104 h 106"/>
              <a:gd name="T22" fmla="*/ 139 w 142"/>
              <a:gd name="T23" fmla="*/ 106 h 106"/>
              <a:gd name="T24" fmla="*/ 4 w 142"/>
              <a:gd name="T25" fmla="*/ 106 h 106"/>
              <a:gd name="T26" fmla="*/ 139 w 142"/>
              <a:gd name="T27" fmla="*/ 104 h 106"/>
              <a:gd name="T28" fmla="*/ 139 w 142"/>
              <a:gd name="T29" fmla="*/ 99 h 106"/>
              <a:gd name="T30" fmla="*/ 139 w 142"/>
              <a:gd name="T31" fmla="*/ 104 h 106"/>
              <a:gd name="T32" fmla="*/ 7 w 142"/>
              <a:gd name="T33" fmla="*/ 99 h 106"/>
              <a:gd name="T34" fmla="*/ 137 w 142"/>
              <a:gd name="T35" fmla="*/ 99 h 106"/>
              <a:gd name="T36" fmla="*/ 137 w 142"/>
              <a:gd name="T37" fmla="*/ 5 h 106"/>
              <a:gd name="T38" fmla="*/ 7 w 142"/>
              <a:gd name="T39" fmla="*/ 5 h 106"/>
              <a:gd name="T40" fmla="*/ 7 w 142"/>
              <a:gd name="T41" fmla="*/ 99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42" h="106">
                <a:moveTo>
                  <a:pt x="4" y="106"/>
                </a:moveTo>
                <a:lnTo>
                  <a:pt x="2" y="104"/>
                </a:lnTo>
                <a:lnTo>
                  <a:pt x="0" y="104"/>
                </a:lnTo>
                <a:lnTo>
                  <a:pt x="0" y="2"/>
                </a:lnTo>
                <a:lnTo>
                  <a:pt x="2" y="0"/>
                </a:lnTo>
                <a:lnTo>
                  <a:pt x="4" y="0"/>
                </a:lnTo>
                <a:lnTo>
                  <a:pt x="139" y="0"/>
                </a:lnTo>
                <a:lnTo>
                  <a:pt x="142" y="0"/>
                </a:lnTo>
                <a:lnTo>
                  <a:pt x="142" y="2"/>
                </a:lnTo>
                <a:lnTo>
                  <a:pt x="142" y="104"/>
                </a:lnTo>
                <a:lnTo>
                  <a:pt x="142" y="104"/>
                </a:lnTo>
                <a:lnTo>
                  <a:pt x="139" y="106"/>
                </a:lnTo>
                <a:lnTo>
                  <a:pt x="4" y="106"/>
                </a:lnTo>
                <a:close/>
                <a:moveTo>
                  <a:pt x="139" y="104"/>
                </a:moveTo>
                <a:lnTo>
                  <a:pt x="139" y="99"/>
                </a:lnTo>
                <a:lnTo>
                  <a:pt x="139" y="104"/>
                </a:lnTo>
                <a:close/>
                <a:moveTo>
                  <a:pt x="7" y="99"/>
                </a:moveTo>
                <a:lnTo>
                  <a:pt x="137" y="99"/>
                </a:lnTo>
                <a:lnTo>
                  <a:pt x="137" y="5"/>
                </a:lnTo>
                <a:lnTo>
                  <a:pt x="7" y="5"/>
                </a:lnTo>
                <a:lnTo>
                  <a:pt x="7" y="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6" name="Freeform 66"/>
          <p:cNvSpPr>
            <a:spLocks noEditPoints="1"/>
          </p:cNvSpPr>
          <p:nvPr/>
        </p:nvSpPr>
        <p:spPr bwMode="auto">
          <a:xfrm>
            <a:off x="6080232" y="2798000"/>
            <a:ext cx="336778" cy="43928"/>
          </a:xfrm>
          <a:custGeom>
            <a:avLst/>
            <a:gdLst>
              <a:gd name="T0" fmla="*/ 2 w 68"/>
              <a:gd name="T1" fmla="*/ 9 h 9"/>
              <a:gd name="T2" fmla="*/ 1 w 68"/>
              <a:gd name="T3" fmla="*/ 9 h 9"/>
              <a:gd name="T4" fmla="*/ 0 w 68"/>
              <a:gd name="T5" fmla="*/ 8 h 9"/>
              <a:gd name="T6" fmla="*/ 0 w 68"/>
              <a:gd name="T7" fmla="*/ 1 h 9"/>
              <a:gd name="T8" fmla="*/ 1 w 68"/>
              <a:gd name="T9" fmla="*/ 1 h 9"/>
              <a:gd name="T10" fmla="*/ 2 w 68"/>
              <a:gd name="T11" fmla="*/ 0 h 9"/>
              <a:gd name="T12" fmla="*/ 66 w 68"/>
              <a:gd name="T13" fmla="*/ 0 h 9"/>
              <a:gd name="T14" fmla="*/ 68 w 68"/>
              <a:gd name="T15" fmla="*/ 1 h 9"/>
              <a:gd name="T16" fmla="*/ 68 w 68"/>
              <a:gd name="T17" fmla="*/ 1 h 9"/>
              <a:gd name="T18" fmla="*/ 68 w 68"/>
              <a:gd name="T19" fmla="*/ 8 h 9"/>
              <a:gd name="T20" fmla="*/ 68 w 68"/>
              <a:gd name="T21" fmla="*/ 9 h 9"/>
              <a:gd name="T22" fmla="*/ 66 w 68"/>
              <a:gd name="T23" fmla="*/ 9 h 9"/>
              <a:gd name="T24" fmla="*/ 2 w 68"/>
              <a:gd name="T25" fmla="*/ 9 h 9"/>
              <a:gd name="T26" fmla="*/ 66 w 68"/>
              <a:gd name="T27" fmla="*/ 8 h 9"/>
              <a:gd name="T28" fmla="*/ 66 w 68"/>
              <a:gd name="T29" fmla="*/ 7 h 9"/>
              <a:gd name="T30" fmla="*/ 66 w 68"/>
              <a:gd name="T31" fmla="*/ 8 h 9"/>
              <a:gd name="T32" fmla="*/ 5 w 68"/>
              <a:gd name="T33" fmla="*/ 7 h 9"/>
              <a:gd name="T34" fmla="*/ 64 w 68"/>
              <a:gd name="T35" fmla="*/ 7 h 9"/>
              <a:gd name="T36" fmla="*/ 64 w 68"/>
              <a:gd name="T37" fmla="*/ 2 h 9"/>
              <a:gd name="T38" fmla="*/ 5 w 68"/>
              <a:gd name="T39" fmla="*/ 2 h 9"/>
              <a:gd name="T40" fmla="*/ 5 w 68"/>
              <a:gd name="T41" fmla="*/ 7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8" h="9">
                <a:moveTo>
                  <a:pt x="2" y="9"/>
                </a:moveTo>
                <a:cubicBezTo>
                  <a:pt x="2" y="9"/>
                  <a:pt x="1" y="9"/>
                  <a:pt x="1" y="9"/>
                </a:cubicBezTo>
                <a:cubicBezTo>
                  <a:pt x="0" y="8"/>
                  <a:pt x="0" y="8"/>
                  <a:pt x="0" y="8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1" y="1"/>
                </a:cubicBezTo>
                <a:cubicBezTo>
                  <a:pt x="1" y="1"/>
                  <a:pt x="2" y="0"/>
                  <a:pt x="2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7" y="0"/>
                  <a:pt x="67" y="1"/>
                  <a:pt x="68" y="1"/>
                </a:cubicBezTo>
                <a:cubicBezTo>
                  <a:pt x="68" y="1"/>
                  <a:pt x="68" y="1"/>
                  <a:pt x="68" y="1"/>
                </a:cubicBezTo>
                <a:cubicBezTo>
                  <a:pt x="68" y="8"/>
                  <a:pt x="68" y="8"/>
                  <a:pt x="68" y="8"/>
                </a:cubicBezTo>
                <a:cubicBezTo>
                  <a:pt x="68" y="8"/>
                  <a:pt x="68" y="8"/>
                  <a:pt x="68" y="9"/>
                </a:cubicBezTo>
                <a:cubicBezTo>
                  <a:pt x="67" y="9"/>
                  <a:pt x="67" y="9"/>
                  <a:pt x="66" y="9"/>
                </a:cubicBezTo>
                <a:lnTo>
                  <a:pt x="2" y="9"/>
                </a:lnTo>
                <a:close/>
                <a:moveTo>
                  <a:pt x="66" y="8"/>
                </a:moveTo>
                <a:cubicBezTo>
                  <a:pt x="66" y="7"/>
                  <a:pt x="66" y="7"/>
                  <a:pt x="66" y="7"/>
                </a:cubicBezTo>
                <a:lnTo>
                  <a:pt x="66" y="8"/>
                </a:lnTo>
                <a:close/>
                <a:moveTo>
                  <a:pt x="5" y="7"/>
                </a:moveTo>
                <a:cubicBezTo>
                  <a:pt x="64" y="7"/>
                  <a:pt x="64" y="7"/>
                  <a:pt x="64" y="7"/>
                </a:cubicBezTo>
                <a:cubicBezTo>
                  <a:pt x="64" y="2"/>
                  <a:pt x="64" y="2"/>
                  <a:pt x="64" y="2"/>
                </a:cubicBezTo>
                <a:cubicBezTo>
                  <a:pt x="5" y="2"/>
                  <a:pt x="5" y="2"/>
                  <a:pt x="5" y="2"/>
                </a:cubicBezTo>
                <a:lnTo>
                  <a:pt x="5" y="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7" name="Freeform 67"/>
          <p:cNvSpPr>
            <a:spLocks noEditPoints="1"/>
          </p:cNvSpPr>
          <p:nvPr/>
        </p:nvSpPr>
        <p:spPr bwMode="auto">
          <a:xfrm>
            <a:off x="6159720" y="2772898"/>
            <a:ext cx="181986" cy="25102"/>
          </a:xfrm>
          <a:custGeom>
            <a:avLst/>
            <a:gdLst>
              <a:gd name="T0" fmla="*/ 2 w 87"/>
              <a:gd name="T1" fmla="*/ 12 h 12"/>
              <a:gd name="T2" fmla="*/ 0 w 87"/>
              <a:gd name="T3" fmla="*/ 10 h 12"/>
              <a:gd name="T4" fmla="*/ 0 w 87"/>
              <a:gd name="T5" fmla="*/ 10 h 12"/>
              <a:gd name="T6" fmla="*/ 0 w 87"/>
              <a:gd name="T7" fmla="*/ 0 h 12"/>
              <a:gd name="T8" fmla="*/ 0 w 87"/>
              <a:gd name="T9" fmla="*/ 0 h 12"/>
              <a:gd name="T10" fmla="*/ 2 w 87"/>
              <a:gd name="T11" fmla="*/ 0 h 12"/>
              <a:gd name="T12" fmla="*/ 85 w 87"/>
              <a:gd name="T13" fmla="*/ 0 h 12"/>
              <a:gd name="T14" fmla="*/ 87 w 87"/>
              <a:gd name="T15" fmla="*/ 0 h 12"/>
              <a:gd name="T16" fmla="*/ 87 w 87"/>
              <a:gd name="T17" fmla="*/ 0 h 12"/>
              <a:gd name="T18" fmla="*/ 87 w 87"/>
              <a:gd name="T19" fmla="*/ 10 h 12"/>
              <a:gd name="T20" fmla="*/ 87 w 87"/>
              <a:gd name="T21" fmla="*/ 10 h 12"/>
              <a:gd name="T22" fmla="*/ 85 w 87"/>
              <a:gd name="T23" fmla="*/ 12 h 12"/>
              <a:gd name="T24" fmla="*/ 2 w 87"/>
              <a:gd name="T25" fmla="*/ 12 h 12"/>
              <a:gd name="T26" fmla="*/ 85 w 87"/>
              <a:gd name="T27" fmla="*/ 10 h 12"/>
              <a:gd name="T28" fmla="*/ 85 w 87"/>
              <a:gd name="T29" fmla="*/ 10 h 12"/>
              <a:gd name="T30" fmla="*/ 85 w 87"/>
              <a:gd name="T31" fmla="*/ 10 h 12"/>
              <a:gd name="T32" fmla="*/ 5 w 87"/>
              <a:gd name="T33" fmla="*/ 10 h 12"/>
              <a:gd name="T34" fmla="*/ 80 w 87"/>
              <a:gd name="T35" fmla="*/ 10 h 12"/>
              <a:gd name="T36" fmla="*/ 80 w 87"/>
              <a:gd name="T37" fmla="*/ 3 h 12"/>
              <a:gd name="T38" fmla="*/ 5 w 87"/>
              <a:gd name="T39" fmla="*/ 3 h 12"/>
              <a:gd name="T40" fmla="*/ 5 w 87"/>
              <a:gd name="T41" fmla="*/ 1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7" h="12">
                <a:moveTo>
                  <a:pt x="2" y="12"/>
                </a:moveTo>
                <a:lnTo>
                  <a:pt x="0" y="10"/>
                </a:lnTo>
                <a:lnTo>
                  <a:pt x="0" y="1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85" y="0"/>
                </a:lnTo>
                <a:lnTo>
                  <a:pt x="87" y="0"/>
                </a:lnTo>
                <a:lnTo>
                  <a:pt x="87" y="0"/>
                </a:lnTo>
                <a:lnTo>
                  <a:pt x="87" y="10"/>
                </a:lnTo>
                <a:lnTo>
                  <a:pt x="87" y="10"/>
                </a:lnTo>
                <a:lnTo>
                  <a:pt x="85" y="12"/>
                </a:lnTo>
                <a:lnTo>
                  <a:pt x="2" y="12"/>
                </a:lnTo>
                <a:close/>
                <a:moveTo>
                  <a:pt x="85" y="10"/>
                </a:moveTo>
                <a:lnTo>
                  <a:pt x="85" y="10"/>
                </a:lnTo>
                <a:lnTo>
                  <a:pt x="85" y="10"/>
                </a:lnTo>
                <a:close/>
                <a:moveTo>
                  <a:pt x="5" y="10"/>
                </a:moveTo>
                <a:lnTo>
                  <a:pt x="80" y="10"/>
                </a:lnTo>
                <a:lnTo>
                  <a:pt x="80" y="3"/>
                </a:lnTo>
                <a:lnTo>
                  <a:pt x="5" y="3"/>
                </a:lnTo>
                <a:lnTo>
                  <a:pt x="5" y="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4" name="Freeform 74"/>
          <p:cNvSpPr>
            <a:spLocks noEditPoints="1"/>
          </p:cNvSpPr>
          <p:nvPr/>
        </p:nvSpPr>
        <p:spPr bwMode="auto">
          <a:xfrm>
            <a:off x="6724501" y="3084575"/>
            <a:ext cx="330502" cy="317951"/>
          </a:xfrm>
          <a:custGeom>
            <a:avLst/>
            <a:gdLst>
              <a:gd name="T0" fmla="*/ 58 w 67"/>
              <a:gd name="T1" fmla="*/ 30 h 64"/>
              <a:gd name="T2" fmla="*/ 57 w 67"/>
              <a:gd name="T3" fmla="*/ 30 h 64"/>
              <a:gd name="T4" fmla="*/ 58 w 67"/>
              <a:gd name="T5" fmla="*/ 30 h 64"/>
              <a:gd name="T6" fmla="*/ 58 w 67"/>
              <a:gd name="T7" fmla="*/ 30 h 64"/>
              <a:gd name="T8" fmla="*/ 58 w 67"/>
              <a:gd name="T9" fmla="*/ 30 h 64"/>
              <a:gd name="T10" fmla="*/ 58 w 67"/>
              <a:gd name="T11" fmla="*/ 31 h 64"/>
              <a:gd name="T12" fmla="*/ 58 w 67"/>
              <a:gd name="T13" fmla="*/ 31 h 64"/>
              <a:gd name="T14" fmla="*/ 52 w 67"/>
              <a:gd name="T15" fmla="*/ 37 h 64"/>
              <a:gd name="T16" fmla="*/ 15 w 67"/>
              <a:gd name="T17" fmla="*/ 37 h 64"/>
              <a:gd name="T18" fmla="*/ 9 w 67"/>
              <a:gd name="T19" fmla="*/ 31 h 64"/>
              <a:gd name="T20" fmla="*/ 9 w 67"/>
              <a:gd name="T21" fmla="*/ 31 h 64"/>
              <a:gd name="T22" fmla="*/ 9 w 67"/>
              <a:gd name="T23" fmla="*/ 30 h 64"/>
              <a:gd name="T24" fmla="*/ 9 w 67"/>
              <a:gd name="T25" fmla="*/ 30 h 64"/>
              <a:gd name="T26" fmla="*/ 9 w 67"/>
              <a:gd name="T27" fmla="*/ 30 h 64"/>
              <a:gd name="T28" fmla="*/ 10 w 67"/>
              <a:gd name="T29" fmla="*/ 30 h 64"/>
              <a:gd name="T30" fmla="*/ 9 w 67"/>
              <a:gd name="T31" fmla="*/ 30 h 64"/>
              <a:gd name="T32" fmla="*/ 0 w 67"/>
              <a:gd name="T33" fmla="*/ 39 h 64"/>
              <a:gd name="T34" fmla="*/ 0 w 67"/>
              <a:gd name="T35" fmla="*/ 54 h 64"/>
              <a:gd name="T36" fmla="*/ 9 w 67"/>
              <a:gd name="T37" fmla="*/ 64 h 64"/>
              <a:gd name="T38" fmla="*/ 58 w 67"/>
              <a:gd name="T39" fmla="*/ 64 h 64"/>
              <a:gd name="T40" fmla="*/ 67 w 67"/>
              <a:gd name="T41" fmla="*/ 54 h 64"/>
              <a:gd name="T42" fmla="*/ 67 w 67"/>
              <a:gd name="T43" fmla="*/ 39 h 64"/>
              <a:gd name="T44" fmla="*/ 58 w 67"/>
              <a:gd name="T45" fmla="*/ 30 h 64"/>
              <a:gd name="T46" fmla="*/ 7 w 67"/>
              <a:gd name="T47" fmla="*/ 38 h 64"/>
              <a:gd name="T48" fmla="*/ 6 w 67"/>
              <a:gd name="T49" fmla="*/ 38 h 64"/>
              <a:gd name="T50" fmla="*/ 5 w 67"/>
              <a:gd name="T51" fmla="*/ 36 h 64"/>
              <a:gd name="T52" fmla="*/ 6 w 67"/>
              <a:gd name="T53" fmla="*/ 35 h 64"/>
              <a:gd name="T54" fmla="*/ 7 w 67"/>
              <a:gd name="T55" fmla="*/ 35 h 64"/>
              <a:gd name="T56" fmla="*/ 9 w 67"/>
              <a:gd name="T57" fmla="*/ 36 h 64"/>
              <a:gd name="T58" fmla="*/ 7 w 67"/>
              <a:gd name="T59" fmla="*/ 38 h 64"/>
              <a:gd name="T60" fmla="*/ 58 w 67"/>
              <a:gd name="T61" fmla="*/ 56 h 64"/>
              <a:gd name="T62" fmla="*/ 57 w 67"/>
              <a:gd name="T63" fmla="*/ 57 h 64"/>
              <a:gd name="T64" fmla="*/ 10 w 67"/>
              <a:gd name="T65" fmla="*/ 57 h 64"/>
              <a:gd name="T66" fmla="*/ 9 w 67"/>
              <a:gd name="T67" fmla="*/ 56 h 64"/>
              <a:gd name="T68" fmla="*/ 9 w 67"/>
              <a:gd name="T69" fmla="*/ 51 h 64"/>
              <a:gd name="T70" fmla="*/ 10 w 67"/>
              <a:gd name="T71" fmla="*/ 50 h 64"/>
              <a:gd name="T72" fmla="*/ 57 w 67"/>
              <a:gd name="T73" fmla="*/ 50 h 64"/>
              <a:gd name="T74" fmla="*/ 58 w 67"/>
              <a:gd name="T75" fmla="*/ 51 h 64"/>
              <a:gd name="T76" fmla="*/ 58 w 67"/>
              <a:gd name="T77" fmla="*/ 56 h 64"/>
              <a:gd name="T78" fmla="*/ 62 w 67"/>
              <a:gd name="T79" fmla="*/ 38 h 64"/>
              <a:gd name="T80" fmla="*/ 60 w 67"/>
              <a:gd name="T81" fmla="*/ 38 h 64"/>
              <a:gd name="T82" fmla="*/ 58 w 67"/>
              <a:gd name="T83" fmla="*/ 36 h 64"/>
              <a:gd name="T84" fmla="*/ 60 w 67"/>
              <a:gd name="T85" fmla="*/ 35 h 64"/>
              <a:gd name="T86" fmla="*/ 62 w 67"/>
              <a:gd name="T87" fmla="*/ 35 h 64"/>
              <a:gd name="T88" fmla="*/ 63 w 67"/>
              <a:gd name="T89" fmla="*/ 36 h 64"/>
              <a:gd name="T90" fmla="*/ 62 w 67"/>
              <a:gd name="T91" fmla="*/ 38 h 64"/>
              <a:gd name="T92" fmla="*/ 55 w 67"/>
              <a:gd name="T93" fmla="*/ 30 h 64"/>
              <a:gd name="T94" fmla="*/ 57 w 67"/>
              <a:gd name="T95" fmla="*/ 30 h 64"/>
              <a:gd name="T96" fmla="*/ 55 w 67"/>
              <a:gd name="T97" fmla="*/ 27 h 64"/>
              <a:gd name="T98" fmla="*/ 55 w 67"/>
              <a:gd name="T99" fmla="*/ 0 h 64"/>
              <a:gd name="T100" fmla="*/ 12 w 67"/>
              <a:gd name="T101" fmla="*/ 0 h 64"/>
              <a:gd name="T102" fmla="*/ 12 w 67"/>
              <a:gd name="T103" fmla="*/ 27 h 64"/>
              <a:gd name="T104" fmla="*/ 10 w 67"/>
              <a:gd name="T105" fmla="*/ 30 h 64"/>
              <a:gd name="T106" fmla="*/ 12 w 67"/>
              <a:gd name="T107" fmla="*/ 30 h 64"/>
              <a:gd name="T108" fmla="*/ 55 w 67"/>
              <a:gd name="T109" fmla="*/ 3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67" h="64">
                <a:moveTo>
                  <a:pt x="58" y="30"/>
                </a:moveTo>
                <a:cubicBezTo>
                  <a:pt x="57" y="30"/>
                  <a:pt x="57" y="30"/>
                  <a:pt x="57" y="30"/>
                </a:cubicBezTo>
                <a:cubicBezTo>
                  <a:pt x="58" y="30"/>
                  <a:pt x="58" y="30"/>
                  <a:pt x="58" y="30"/>
                </a:cubicBezTo>
                <a:cubicBezTo>
                  <a:pt x="58" y="30"/>
                  <a:pt x="58" y="30"/>
                  <a:pt x="58" y="30"/>
                </a:cubicBezTo>
                <a:cubicBezTo>
                  <a:pt x="58" y="30"/>
                  <a:pt x="58" y="30"/>
                  <a:pt x="58" y="30"/>
                </a:cubicBezTo>
                <a:cubicBezTo>
                  <a:pt x="58" y="31"/>
                  <a:pt x="58" y="31"/>
                  <a:pt x="58" y="31"/>
                </a:cubicBezTo>
                <a:cubicBezTo>
                  <a:pt x="58" y="31"/>
                  <a:pt x="58" y="31"/>
                  <a:pt x="58" y="31"/>
                </a:cubicBezTo>
                <a:cubicBezTo>
                  <a:pt x="57" y="34"/>
                  <a:pt x="55" y="37"/>
                  <a:pt x="52" y="37"/>
                </a:cubicBezTo>
                <a:cubicBezTo>
                  <a:pt x="15" y="37"/>
                  <a:pt x="15" y="37"/>
                  <a:pt x="15" y="37"/>
                </a:cubicBezTo>
                <a:cubicBezTo>
                  <a:pt x="12" y="37"/>
                  <a:pt x="10" y="34"/>
                  <a:pt x="9" y="31"/>
                </a:cubicBezTo>
                <a:cubicBezTo>
                  <a:pt x="9" y="31"/>
                  <a:pt x="9" y="31"/>
                  <a:pt x="9" y="31"/>
                </a:cubicBezTo>
                <a:cubicBezTo>
                  <a:pt x="9" y="30"/>
                  <a:pt x="9" y="30"/>
                  <a:pt x="9" y="30"/>
                </a:cubicBezTo>
                <a:cubicBezTo>
                  <a:pt x="9" y="30"/>
                  <a:pt x="9" y="30"/>
                  <a:pt x="9" y="30"/>
                </a:cubicBezTo>
                <a:cubicBezTo>
                  <a:pt x="9" y="30"/>
                  <a:pt x="9" y="30"/>
                  <a:pt x="9" y="30"/>
                </a:cubicBezTo>
                <a:cubicBezTo>
                  <a:pt x="10" y="30"/>
                  <a:pt x="10" y="30"/>
                  <a:pt x="10" y="30"/>
                </a:cubicBezTo>
                <a:cubicBezTo>
                  <a:pt x="9" y="30"/>
                  <a:pt x="9" y="30"/>
                  <a:pt x="9" y="30"/>
                </a:cubicBezTo>
                <a:cubicBezTo>
                  <a:pt x="4" y="30"/>
                  <a:pt x="0" y="34"/>
                  <a:pt x="0" y="39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60"/>
                  <a:pt x="4" y="64"/>
                  <a:pt x="9" y="64"/>
                </a:cubicBezTo>
                <a:cubicBezTo>
                  <a:pt x="58" y="64"/>
                  <a:pt x="58" y="64"/>
                  <a:pt x="58" y="64"/>
                </a:cubicBezTo>
                <a:cubicBezTo>
                  <a:pt x="63" y="64"/>
                  <a:pt x="67" y="60"/>
                  <a:pt x="67" y="54"/>
                </a:cubicBezTo>
                <a:cubicBezTo>
                  <a:pt x="67" y="39"/>
                  <a:pt x="67" y="39"/>
                  <a:pt x="67" y="39"/>
                </a:cubicBezTo>
                <a:cubicBezTo>
                  <a:pt x="67" y="34"/>
                  <a:pt x="63" y="30"/>
                  <a:pt x="58" y="30"/>
                </a:cubicBezTo>
                <a:close/>
                <a:moveTo>
                  <a:pt x="7" y="38"/>
                </a:moveTo>
                <a:cubicBezTo>
                  <a:pt x="6" y="38"/>
                  <a:pt x="6" y="38"/>
                  <a:pt x="6" y="38"/>
                </a:cubicBezTo>
                <a:cubicBezTo>
                  <a:pt x="5" y="38"/>
                  <a:pt x="5" y="37"/>
                  <a:pt x="5" y="36"/>
                </a:cubicBezTo>
                <a:cubicBezTo>
                  <a:pt x="5" y="35"/>
                  <a:pt x="5" y="35"/>
                  <a:pt x="6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8" y="35"/>
                  <a:pt x="9" y="35"/>
                  <a:pt x="9" y="36"/>
                </a:cubicBezTo>
                <a:cubicBezTo>
                  <a:pt x="9" y="37"/>
                  <a:pt x="8" y="38"/>
                  <a:pt x="7" y="38"/>
                </a:cubicBezTo>
                <a:close/>
                <a:moveTo>
                  <a:pt x="58" y="56"/>
                </a:moveTo>
                <a:cubicBezTo>
                  <a:pt x="58" y="57"/>
                  <a:pt x="58" y="57"/>
                  <a:pt x="57" y="57"/>
                </a:cubicBezTo>
                <a:cubicBezTo>
                  <a:pt x="10" y="57"/>
                  <a:pt x="10" y="57"/>
                  <a:pt x="10" y="57"/>
                </a:cubicBezTo>
                <a:cubicBezTo>
                  <a:pt x="9" y="57"/>
                  <a:pt x="9" y="57"/>
                  <a:pt x="9" y="56"/>
                </a:cubicBezTo>
                <a:cubicBezTo>
                  <a:pt x="9" y="51"/>
                  <a:pt x="9" y="51"/>
                  <a:pt x="9" y="51"/>
                </a:cubicBezTo>
                <a:cubicBezTo>
                  <a:pt x="9" y="51"/>
                  <a:pt x="9" y="50"/>
                  <a:pt x="10" y="50"/>
                </a:cubicBezTo>
                <a:cubicBezTo>
                  <a:pt x="57" y="50"/>
                  <a:pt x="57" y="50"/>
                  <a:pt x="57" y="50"/>
                </a:cubicBezTo>
                <a:cubicBezTo>
                  <a:pt x="58" y="50"/>
                  <a:pt x="58" y="51"/>
                  <a:pt x="58" y="51"/>
                </a:cubicBezTo>
                <a:lnTo>
                  <a:pt x="58" y="56"/>
                </a:lnTo>
                <a:close/>
                <a:moveTo>
                  <a:pt x="62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9" y="38"/>
                  <a:pt x="58" y="37"/>
                  <a:pt x="58" y="36"/>
                </a:cubicBezTo>
                <a:cubicBezTo>
                  <a:pt x="58" y="35"/>
                  <a:pt x="59" y="35"/>
                  <a:pt x="60" y="35"/>
                </a:cubicBezTo>
                <a:cubicBezTo>
                  <a:pt x="62" y="35"/>
                  <a:pt x="62" y="35"/>
                  <a:pt x="62" y="35"/>
                </a:cubicBezTo>
                <a:cubicBezTo>
                  <a:pt x="63" y="35"/>
                  <a:pt x="63" y="35"/>
                  <a:pt x="63" y="36"/>
                </a:cubicBezTo>
                <a:cubicBezTo>
                  <a:pt x="63" y="37"/>
                  <a:pt x="63" y="38"/>
                  <a:pt x="62" y="38"/>
                </a:cubicBezTo>
                <a:close/>
                <a:moveTo>
                  <a:pt x="55" y="30"/>
                </a:moveTo>
                <a:cubicBezTo>
                  <a:pt x="57" y="30"/>
                  <a:pt x="57" y="30"/>
                  <a:pt x="57" y="30"/>
                </a:cubicBezTo>
                <a:cubicBezTo>
                  <a:pt x="57" y="29"/>
                  <a:pt x="56" y="28"/>
                  <a:pt x="55" y="27"/>
                </a:cubicBezTo>
                <a:cubicBezTo>
                  <a:pt x="55" y="0"/>
                  <a:pt x="55" y="0"/>
                  <a:pt x="55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2" y="27"/>
                  <a:pt x="12" y="27"/>
                  <a:pt x="12" y="27"/>
                </a:cubicBezTo>
                <a:cubicBezTo>
                  <a:pt x="11" y="28"/>
                  <a:pt x="10" y="29"/>
                  <a:pt x="10" y="30"/>
                </a:cubicBezTo>
                <a:cubicBezTo>
                  <a:pt x="12" y="30"/>
                  <a:pt x="12" y="30"/>
                  <a:pt x="12" y="30"/>
                </a:cubicBezTo>
                <a:lnTo>
                  <a:pt x="55" y="3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5" name="Freeform 75"/>
          <p:cNvSpPr>
            <a:spLocks noEditPoints="1"/>
          </p:cNvSpPr>
          <p:nvPr/>
        </p:nvSpPr>
        <p:spPr bwMode="auto">
          <a:xfrm>
            <a:off x="3668404" y="5224470"/>
            <a:ext cx="317951" cy="395348"/>
          </a:xfrm>
          <a:custGeom>
            <a:avLst/>
            <a:gdLst>
              <a:gd name="T0" fmla="*/ 15 w 64"/>
              <a:gd name="T1" fmla="*/ 20 h 80"/>
              <a:gd name="T2" fmla="*/ 28 w 64"/>
              <a:gd name="T3" fmla="*/ 9 h 80"/>
              <a:gd name="T4" fmla="*/ 40 w 64"/>
              <a:gd name="T5" fmla="*/ 9 h 80"/>
              <a:gd name="T6" fmla="*/ 40 w 64"/>
              <a:gd name="T7" fmla="*/ 0 h 80"/>
              <a:gd name="T8" fmla="*/ 24 w 64"/>
              <a:gd name="T9" fmla="*/ 0 h 80"/>
              <a:gd name="T10" fmla="*/ 6 w 64"/>
              <a:gd name="T11" fmla="*/ 17 h 80"/>
              <a:gd name="T12" fmla="*/ 6 w 64"/>
              <a:gd name="T13" fmla="*/ 28 h 80"/>
              <a:gd name="T14" fmla="*/ 15 w 64"/>
              <a:gd name="T15" fmla="*/ 28 h 80"/>
              <a:gd name="T16" fmla="*/ 15 w 64"/>
              <a:gd name="T17" fmla="*/ 20 h 80"/>
              <a:gd name="T18" fmla="*/ 64 w 64"/>
              <a:gd name="T19" fmla="*/ 46 h 80"/>
              <a:gd name="T20" fmla="*/ 64 w 64"/>
              <a:gd name="T21" fmla="*/ 38 h 80"/>
              <a:gd name="T22" fmla="*/ 56 w 64"/>
              <a:gd name="T23" fmla="*/ 30 h 80"/>
              <a:gd name="T24" fmla="*/ 8 w 64"/>
              <a:gd name="T25" fmla="*/ 30 h 80"/>
              <a:gd name="T26" fmla="*/ 0 w 64"/>
              <a:gd name="T27" fmla="*/ 38 h 80"/>
              <a:gd name="T28" fmla="*/ 0 w 64"/>
              <a:gd name="T29" fmla="*/ 72 h 80"/>
              <a:gd name="T30" fmla="*/ 8 w 64"/>
              <a:gd name="T31" fmla="*/ 80 h 80"/>
              <a:gd name="T32" fmla="*/ 56 w 64"/>
              <a:gd name="T33" fmla="*/ 80 h 80"/>
              <a:gd name="T34" fmla="*/ 64 w 64"/>
              <a:gd name="T35" fmla="*/ 72 h 80"/>
              <a:gd name="T36" fmla="*/ 64 w 64"/>
              <a:gd name="T37" fmla="*/ 70 h 80"/>
              <a:gd name="T38" fmla="*/ 53 w 64"/>
              <a:gd name="T39" fmla="*/ 70 h 80"/>
              <a:gd name="T40" fmla="*/ 53 w 64"/>
              <a:gd name="T41" fmla="*/ 66 h 80"/>
              <a:gd name="T42" fmla="*/ 64 w 64"/>
              <a:gd name="T43" fmla="*/ 66 h 80"/>
              <a:gd name="T44" fmla="*/ 64 w 64"/>
              <a:gd name="T45" fmla="*/ 60 h 80"/>
              <a:gd name="T46" fmla="*/ 53 w 64"/>
              <a:gd name="T47" fmla="*/ 60 h 80"/>
              <a:gd name="T48" fmla="*/ 53 w 64"/>
              <a:gd name="T49" fmla="*/ 56 h 80"/>
              <a:gd name="T50" fmla="*/ 64 w 64"/>
              <a:gd name="T51" fmla="*/ 56 h 80"/>
              <a:gd name="T52" fmla="*/ 64 w 64"/>
              <a:gd name="T53" fmla="*/ 50 h 80"/>
              <a:gd name="T54" fmla="*/ 53 w 64"/>
              <a:gd name="T55" fmla="*/ 50 h 80"/>
              <a:gd name="T56" fmla="*/ 53 w 64"/>
              <a:gd name="T57" fmla="*/ 46 h 80"/>
              <a:gd name="T58" fmla="*/ 64 w 64"/>
              <a:gd name="T59" fmla="*/ 46 h 80"/>
              <a:gd name="T60" fmla="*/ 35 w 64"/>
              <a:gd name="T61" fmla="*/ 61 h 80"/>
              <a:gd name="T62" fmla="*/ 35 w 64"/>
              <a:gd name="T63" fmla="*/ 66 h 80"/>
              <a:gd name="T64" fmla="*/ 32 w 64"/>
              <a:gd name="T65" fmla="*/ 68 h 80"/>
              <a:gd name="T66" fmla="*/ 29 w 64"/>
              <a:gd name="T67" fmla="*/ 66 h 80"/>
              <a:gd name="T68" fmla="*/ 29 w 64"/>
              <a:gd name="T69" fmla="*/ 61 h 80"/>
              <a:gd name="T70" fmla="*/ 25 w 64"/>
              <a:gd name="T71" fmla="*/ 55 h 80"/>
              <a:gd name="T72" fmla="*/ 32 w 64"/>
              <a:gd name="T73" fmla="*/ 48 h 80"/>
              <a:gd name="T74" fmla="*/ 38 w 64"/>
              <a:gd name="T75" fmla="*/ 55 h 80"/>
              <a:gd name="T76" fmla="*/ 35 w 64"/>
              <a:gd name="T77" fmla="*/ 61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4" h="80">
                <a:moveTo>
                  <a:pt x="15" y="20"/>
                </a:moveTo>
                <a:cubicBezTo>
                  <a:pt x="15" y="13"/>
                  <a:pt x="21" y="9"/>
                  <a:pt x="28" y="9"/>
                </a:cubicBezTo>
                <a:cubicBezTo>
                  <a:pt x="40" y="9"/>
                  <a:pt x="40" y="9"/>
                  <a:pt x="40" y="9"/>
                </a:cubicBezTo>
                <a:cubicBezTo>
                  <a:pt x="40" y="0"/>
                  <a:pt x="40" y="0"/>
                  <a:pt x="40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14" y="0"/>
                  <a:pt x="6" y="8"/>
                  <a:pt x="6" y="17"/>
                </a:cubicBezTo>
                <a:cubicBezTo>
                  <a:pt x="6" y="28"/>
                  <a:pt x="6" y="28"/>
                  <a:pt x="6" y="28"/>
                </a:cubicBezTo>
                <a:cubicBezTo>
                  <a:pt x="15" y="28"/>
                  <a:pt x="15" y="28"/>
                  <a:pt x="15" y="28"/>
                </a:cubicBezTo>
                <a:lnTo>
                  <a:pt x="15" y="20"/>
                </a:lnTo>
                <a:close/>
                <a:moveTo>
                  <a:pt x="64" y="46"/>
                </a:moveTo>
                <a:cubicBezTo>
                  <a:pt x="64" y="38"/>
                  <a:pt x="64" y="38"/>
                  <a:pt x="64" y="38"/>
                </a:cubicBezTo>
                <a:cubicBezTo>
                  <a:pt x="64" y="34"/>
                  <a:pt x="60" y="30"/>
                  <a:pt x="56" y="30"/>
                </a:cubicBezTo>
                <a:cubicBezTo>
                  <a:pt x="8" y="30"/>
                  <a:pt x="8" y="30"/>
                  <a:pt x="8" y="30"/>
                </a:cubicBezTo>
                <a:cubicBezTo>
                  <a:pt x="4" y="30"/>
                  <a:pt x="0" y="34"/>
                  <a:pt x="0" y="38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76"/>
                  <a:pt x="4" y="80"/>
                  <a:pt x="8" y="80"/>
                </a:cubicBezTo>
                <a:cubicBezTo>
                  <a:pt x="56" y="80"/>
                  <a:pt x="56" y="80"/>
                  <a:pt x="56" y="80"/>
                </a:cubicBezTo>
                <a:cubicBezTo>
                  <a:pt x="60" y="80"/>
                  <a:pt x="64" y="76"/>
                  <a:pt x="64" y="72"/>
                </a:cubicBezTo>
                <a:cubicBezTo>
                  <a:pt x="64" y="70"/>
                  <a:pt x="64" y="70"/>
                  <a:pt x="64" y="70"/>
                </a:cubicBezTo>
                <a:cubicBezTo>
                  <a:pt x="53" y="70"/>
                  <a:pt x="53" y="70"/>
                  <a:pt x="53" y="70"/>
                </a:cubicBezTo>
                <a:cubicBezTo>
                  <a:pt x="53" y="66"/>
                  <a:pt x="53" y="66"/>
                  <a:pt x="53" y="66"/>
                </a:cubicBezTo>
                <a:cubicBezTo>
                  <a:pt x="64" y="66"/>
                  <a:pt x="64" y="66"/>
                  <a:pt x="64" y="66"/>
                </a:cubicBezTo>
                <a:cubicBezTo>
                  <a:pt x="64" y="60"/>
                  <a:pt x="64" y="60"/>
                  <a:pt x="64" y="60"/>
                </a:cubicBezTo>
                <a:cubicBezTo>
                  <a:pt x="53" y="60"/>
                  <a:pt x="53" y="60"/>
                  <a:pt x="53" y="60"/>
                </a:cubicBezTo>
                <a:cubicBezTo>
                  <a:pt x="53" y="56"/>
                  <a:pt x="53" y="56"/>
                  <a:pt x="53" y="56"/>
                </a:cubicBezTo>
                <a:cubicBezTo>
                  <a:pt x="64" y="56"/>
                  <a:pt x="64" y="56"/>
                  <a:pt x="64" y="56"/>
                </a:cubicBezTo>
                <a:cubicBezTo>
                  <a:pt x="64" y="50"/>
                  <a:pt x="64" y="50"/>
                  <a:pt x="64" y="50"/>
                </a:cubicBezTo>
                <a:cubicBezTo>
                  <a:pt x="53" y="50"/>
                  <a:pt x="53" y="50"/>
                  <a:pt x="53" y="50"/>
                </a:cubicBezTo>
                <a:cubicBezTo>
                  <a:pt x="53" y="46"/>
                  <a:pt x="53" y="46"/>
                  <a:pt x="53" y="46"/>
                </a:cubicBezTo>
                <a:lnTo>
                  <a:pt x="64" y="46"/>
                </a:lnTo>
                <a:close/>
                <a:moveTo>
                  <a:pt x="35" y="61"/>
                </a:moveTo>
                <a:cubicBezTo>
                  <a:pt x="35" y="66"/>
                  <a:pt x="35" y="66"/>
                  <a:pt x="35" y="66"/>
                </a:cubicBezTo>
                <a:cubicBezTo>
                  <a:pt x="35" y="67"/>
                  <a:pt x="33" y="68"/>
                  <a:pt x="32" y="68"/>
                </a:cubicBezTo>
                <a:cubicBezTo>
                  <a:pt x="30" y="68"/>
                  <a:pt x="29" y="67"/>
                  <a:pt x="29" y="66"/>
                </a:cubicBezTo>
                <a:cubicBezTo>
                  <a:pt x="29" y="61"/>
                  <a:pt x="29" y="61"/>
                  <a:pt x="29" y="61"/>
                </a:cubicBezTo>
                <a:cubicBezTo>
                  <a:pt x="27" y="59"/>
                  <a:pt x="25" y="57"/>
                  <a:pt x="25" y="55"/>
                </a:cubicBezTo>
                <a:cubicBezTo>
                  <a:pt x="25" y="51"/>
                  <a:pt x="28" y="48"/>
                  <a:pt x="32" y="48"/>
                </a:cubicBezTo>
                <a:cubicBezTo>
                  <a:pt x="36" y="48"/>
                  <a:pt x="38" y="51"/>
                  <a:pt x="38" y="55"/>
                </a:cubicBezTo>
                <a:cubicBezTo>
                  <a:pt x="38" y="57"/>
                  <a:pt x="37" y="59"/>
                  <a:pt x="35" y="6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6" name="Freeform 76"/>
          <p:cNvSpPr>
            <a:spLocks noEditPoints="1"/>
          </p:cNvSpPr>
          <p:nvPr/>
        </p:nvSpPr>
        <p:spPr bwMode="auto">
          <a:xfrm>
            <a:off x="2614144" y="5203552"/>
            <a:ext cx="263565" cy="263565"/>
          </a:xfrm>
          <a:custGeom>
            <a:avLst/>
            <a:gdLst>
              <a:gd name="T0" fmla="*/ 43 w 53"/>
              <a:gd name="T1" fmla="*/ 10 h 53"/>
              <a:gd name="T2" fmla="*/ 9 w 53"/>
              <a:gd name="T3" fmla="*/ 10 h 53"/>
              <a:gd name="T4" fmla="*/ 2 w 53"/>
              <a:gd name="T5" fmla="*/ 34 h 53"/>
              <a:gd name="T6" fmla="*/ 4 w 53"/>
              <a:gd name="T7" fmla="*/ 32 h 53"/>
              <a:gd name="T8" fmla="*/ 19 w 53"/>
              <a:gd name="T9" fmla="*/ 34 h 53"/>
              <a:gd name="T10" fmla="*/ 21 w 53"/>
              <a:gd name="T11" fmla="*/ 49 h 53"/>
              <a:gd name="T12" fmla="*/ 19 w 53"/>
              <a:gd name="T13" fmla="*/ 51 h 53"/>
              <a:gd name="T14" fmla="*/ 43 w 53"/>
              <a:gd name="T15" fmla="*/ 44 h 53"/>
              <a:gd name="T16" fmla="*/ 43 w 53"/>
              <a:gd name="T17" fmla="*/ 10 h 53"/>
              <a:gd name="T18" fmla="*/ 39 w 53"/>
              <a:gd name="T19" fmla="*/ 25 h 53"/>
              <a:gd name="T20" fmla="*/ 29 w 53"/>
              <a:gd name="T21" fmla="*/ 25 h 53"/>
              <a:gd name="T22" fmla="*/ 29 w 53"/>
              <a:gd name="T23" fmla="*/ 15 h 53"/>
              <a:gd name="T24" fmla="*/ 39 w 53"/>
              <a:gd name="T25" fmla="*/ 15 h 53"/>
              <a:gd name="T26" fmla="*/ 39 w 53"/>
              <a:gd name="T27" fmla="*/ 25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3" h="53">
                <a:moveTo>
                  <a:pt x="43" y="10"/>
                </a:moveTo>
                <a:cubicBezTo>
                  <a:pt x="34" y="0"/>
                  <a:pt x="18" y="0"/>
                  <a:pt x="9" y="10"/>
                </a:cubicBezTo>
                <a:cubicBezTo>
                  <a:pt x="2" y="16"/>
                  <a:pt x="0" y="25"/>
                  <a:pt x="2" y="34"/>
                </a:cubicBezTo>
                <a:cubicBezTo>
                  <a:pt x="4" y="32"/>
                  <a:pt x="4" y="32"/>
                  <a:pt x="4" y="32"/>
                </a:cubicBezTo>
                <a:cubicBezTo>
                  <a:pt x="7" y="29"/>
                  <a:pt x="14" y="29"/>
                  <a:pt x="19" y="34"/>
                </a:cubicBezTo>
                <a:cubicBezTo>
                  <a:pt x="24" y="39"/>
                  <a:pt x="24" y="46"/>
                  <a:pt x="21" y="49"/>
                </a:cubicBezTo>
                <a:cubicBezTo>
                  <a:pt x="19" y="51"/>
                  <a:pt x="19" y="51"/>
                  <a:pt x="19" y="51"/>
                </a:cubicBezTo>
                <a:cubicBezTo>
                  <a:pt x="28" y="53"/>
                  <a:pt x="37" y="51"/>
                  <a:pt x="43" y="44"/>
                </a:cubicBezTo>
                <a:cubicBezTo>
                  <a:pt x="53" y="35"/>
                  <a:pt x="53" y="19"/>
                  <a:pt x="43" y="10"/>
                </a:cubicBezTo>
                <a:close/>
                <a:moveTo>
                  <a:pt x="39" y="25"/>
                </a:moveTo>
                <a:cubicBezTo>
                  <a:pt x="36" y="28"/>
                  <a:pt x="32" y="28"/>
                  <a:pt x="29" y="25"/>
                </a:cubicBezTo>
                <a:cubicBezTo>
                  <a:pt x="26" y="22"/>
                  <a:pt x="26" y="18"/>
                  <a:pt x="29" y="15"/>
                </a:cubicBezTo>
                <a:cubicBezTo>
                  <a:pt x="32" y="12"/>
                  <a:pt x="36" y="12"/>
                  <a:pt x="39" y="15"/>
                </a:cubicBezTo>
                <a:cubicBezTo>
                  <a:pt x="41" y="18"/>
                  <a:pt x="41" y="22"/>
                  <a:pt x="39" y="2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7" name="Freeform 77"/>
          <p:cNvSpPr/>
          <p:nvPr/>
        </p:nvSpPr>
        <p:spPr bwMode="auto">
          <a:xfrm>
            <a:off x="2446802" y="5352069"/>
            <a:ext cx="282391" cy="282391"/>
          </a:xfrm>
          <a:custGeom>
            <a:avLst/>
            <a:gdLst>
              <a:gd name="T0" fmla="*/ 52 w 57"/>
              <a:gd name="T1" fmla="*/ 5 h 57"/>
              <a:gd name="T2" fmla="*/ 38 w 57"/>
              <a:gd name="T3" fmla="*/ 4 h 57"/>
              <a:gd name="T4" fmla="*/ 37 w 57"/>
              <a:gd name="T5" fmla="*/ 5 h 57"/>
              <a:gd name="T6" fmla="*/ 4 w 57"/>
              <a:gd name="T7" fmla="*/ 38 h 57"/>
              <a:gd name="T8" fmla="*/ 5 w 57"/>
              <a:gd name="T9" fmla="*/ 52 h 57"/>
              <a:gd name="T10" fmla="*/ 19 w 57"/>
              <a:gd name="T11" fmla="*/ 53 h 57"/>
              <a:gd name="T12" fmla="*/ 19 w 57"/>
              <a:gd name="T13" fmla="*/ 53 h 57"/>
              <a:gd name="T14" fmla="*/ 19 w 57"/>
              <a:gd name="T15" fmla="*/ 53 h 57"/>
              <a:gd name="T16" fmla="*/ 18 w 57"/>
              <a:gd name="T17" fmla="*/ 46 h 57"/>
              <a:gd name="T18" fmla="*/ 25 w 57"/>
              <a:gd name="T19" fmla="*/ 47 h 57"/>
              <a:gd name="T20" fmla="*/ 25 w 57"/>
              <a:gd name="T21" fmla="*/ 47 h 57"/>
              <a:gd name="T22" fmla="*/ 26 w 57"/>
              <a:gd name="T23" fmla="*/ 46 h 57"/>
              <a:gd name="T24" fmla="*/ 26 w 57"/>
              <a:gd name="T25" fmla="*/ 46 h 57"/>
              <a:gd name="T26" fmla="*/ 25 w 57"/>
              <a:gd name="T27" fmla="*/ 39 h 57"/>
              <a:gd name="T28" fmla="*/ 32 w 57"/>
              <a:gd name="T29" fmla="*/ 40 h 57"/>
              <a:gd name="T30" fmla="*/ 32 w 57"/>
              <a:gd name="T31" fmla="*/ 40 h 57"/>
              <a:gd name="T32" fmla="*/ 33 w 57"/>
              <a:gd name="T33" fmla="*/ 39 h 57"/>
              <a:gd name="T34" fmla="*/ 33 w 57"/>
              <a:gd name="T35" fmla="*/ 38 h 57"/>
              <a:gd name="T36" fmla="*/ 32 w 57"/>
              <a:gd name="T37" fmla="*/ 32 h 57"/>
              <a:gd name="T38" fmla="*/ 39 w 57"/>
              <a:gd name="T39" fmla="*/ 33 h 57"/>
              <a:gd name="T40" fmla="*/ 39 w 57"/>
              <a:gd name="T41" fmla="*/ 33 h 57"/>
              <a:gd name="T42" fmla="*/ 41 w 57"/>
              <a:gd name="T43" fmla="*/ 31 h 57"/>
              <a:gd name="T44" fmla="*/ 41 w 57"/>
              <a:gd name="T45" fmla="*/ 31 h 57"/>
              <a:gd name="T46" fmla="*/ 40 w 57"/>
              <a:gd name="T47" fmla="*/ 25 h 57"/>
              <a:gd name="T48" fmla="*/ 46 w 57"/>
              <a:gd name="T49" fmla="*/ 25 h 57"/>
              <a:gd name="T50" fmla="*/ 47 w 57"/>
              <a:gd name="T51" fmla="*/ 26 h 57"/>
              <a:gd name="T52" fmla="*/ 52 w 57"/>
              <a:gd name="T53" fmla="*/ 20 h 57"/>
              <a:gd name="T54" fmla="*/ 53 w 57"/>
              <a:gd name="T55" fmla="*/ 19 h 57"/>
              <a:gd name="T56" fmla="*/ 52 w 57"/>
              <a:gd name="T57" fmla="*/ 5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57" h="57">
                <a:moveTo>
                  <a:pt x="52" y="5"/>
                </a:moveTo>
                <a:cubicBezTo>
                  <a:pt x="48" y="1"/>
                  <a:pt x="42" y="0"/>
                  <a:pt x="38" y="4"/>
                </a:cubicBezTo>
                <a:cubicBezTo>
                  <a:pt x="37" y="5"/>
                  <a:pt x="37" y="5"/>
                  <a:pt x="37" y="5"/>
                </a:cubicBezTo>
                <a:cubicBezTo>
                  <a:pt x="4" y="38"/>
                  <a:pt x="4" y="38"/>
                  <a:pt x="4" y="38"/>
                </a:cubicBezTo>
                <a:cubicBezTo>
                  <a:pt x="0" y="42"/>
                  <a:pt x="1" y="48"/>
                  <a:pt x="5" y="52"/>
                </a:cubicBezTo>
                <a:cubicBezTo>
                  <a:pt x="9" y="56"/>
                  <a:pt x="15" y="57"/>
                  <a:pt x="19" y="53"/>
                </a:cubicBezTo>
                <a:cubicBezTo>
                  <a:pt x="19" y="53"/>
                  <a:pt x="19" y="53"/>
                  <a:pt x="19" y="53"/>
                </a:cubicBezTo>
                <a:cubicBezTo>
                  <a:pt x="19" y="53"/>
                  <a:pt x="19" y="53"/>
                  <a:pt x="19" y="53"/>
                </a:cubicBezTo>
                <a:cubicBezTo>
                  <a:pt x="18" y="46"/>
                  <a:pt x="18" y="46"/>
                  <a:pt x="18" y="46"/>
                </a:cubicBezTo>
                <a:cubicBezTo>
                  <a:pt x="25" y="47"/>
                  <a:pt x="25" y="47"/>
                  <a:pt x="25" y="47"/>
                </a:cubicBezTo>
                <a:cubicBezTo>
                  <a:pt x="25" y="47"/>
                  <a:pt x="25" y="47"/>
                  <a:pt x="25" y="47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25" y="39"/>
                  <a:pt x="25" y="39"/>
                  <a:pt x="25" y="39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40"/>
                  <a:pt x="32" y="40"/>
                  <a:pt x="32" y="40"/>
                </a:cubicBezTo>
                <a:cubicBezTo>
                  <a:pt x="33" y="39"/>
                  <a:pt x="33" y="39"/>
                  <a:pt x="33" y="39"/>
                </a:cubicBezTo>
                <a:cubicBezTo>
                  <a:pt x="33" y="38"/>
                  <a:pt x="33" y="38"/>
                  <a:pt x="33" y="38"/>
                </a:cubicBezTo>
                <a:cubicBezTo>
                  <a:pt x="32" y="32"/>
                  <a:pt x="32" y="32"/>
                  <a:pt x="32" y="32"/>
                </a:cubicBezTo>
                <a:cubicBezTo>
                  <a:pt x="39" y="33"/>
                  <a:pt x="39" y="33"/>
                  <a:pt x="39" y="33"/>
                </a:cubicBezTo>
                <a:cubicBezTo>
                  <a:pt x="39" y="33"/>
                  <a:pt x="39" y="33"/>
                  <a:pt x="39" y="33"/>
                </a:cubicBezTo>
                <a:cubicBezTo>
                  <a:pt x="41" y="31"/>
                  <a:pt x="41" y="31"/>
                  <a:pt x="41" y="31"/>
                </a:cubicBezTo>
                <a:cubicBezTo>
                  <a:pt x="41" y="31"/>
                  <a:pt x="41" y="31"/>
                  <a:pt x="41" y="31"/>
                </a:cubicBezTo>
                <a:cubicBezTo>
                  <a:pt x="40" y="25"/>
                  <a:pt x="40" y="25"/>
                  <a:pt x="40" y="25"/>
                </a:cubicBezTo>
                <a:cubicBezTo>
                  <a:pt x="46" y="25"/>
                  <a:pt x="46" y="25"/>
                  <a:pt x="46" y="25"/>
                </a:cubicBezTo>
                <a:cubicBezTo>
                  <a:pt x="47" y="26"/>
                  <a:pt x="47" y="26"/>
                  <a:pt x="47" y="26"/>
                </a:cubicBezTo>
                <a:cubicBezTo>
                  <a:pt x="52" y="20"/>
                  <a:pt x="52" y="20"/>
                  <a:pt x="52" y="20"/>
                </a:cubicBezTo>
                <a:cubicBezTo>
                  <a:pt x="53" y="19"/>
                  <a:pt x="53" y="19"/>
                  <a:pt x="53" y="19"/>
                </a:cubicBezTo>
                <a:cubicBezTo>
                  <a:pt x="57" y="15"/>
                  <a:pt x="56" y="9"/>
                  <a:pt x="52" y="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23" name="组合 322"/>
          <p:cNvGrpSpPr/>
          <p:nvPr/>
        </p:nvGrpSpPr>
        <p:grpSpPr>
          <a:xfrm>
            <a:off x="6090690" y="5218195"/>
            <a:ext cx="430908" cy="405806"/>
            <a:chOff x="6090690" y="5218195"/>
            <a:chExt cx="430908" cy="405806"/>
          </a:xfrm>
          <a:solidFill>
            <a:schemeClr val="bg1"/>
          </a:solidFill>
        </p:grpSpPr>
        <p:sp>
          <p:nvSpPr>
            <p:cNvPr id="78" name="Freeform 78"/>
            <p:cNvSpPr/>
            <p:nvPr/>
          </p:nvSpPr>
          <p:spPr bwMode="auto">
            <a:xfrm>
              <a:off x="6090690" y="5218195"/>
              <a:ext cx="257290" cy="405806"/>
            </a:xfrm>
            <a:custGeom>
              <a:avLst/>
              <a:gdLst>
                <a:gd name="T0" fmla="*/ 42 w 52"/>
                <a:gd name="T1" fmla="*/ 74 h 82"/>
                <a:gd name="T2" fmla="*/ 41 w 52"/>
                <a:gd name="T3" fmla="*/ 74 h 82"/>
                <a:gd name="T4" fmla="*/ 41 w 52"/>
                <a:gd name="T5" fmla="*/ 73 h 82"/>
                <a:gd name="T6" fmla="*/ 41 w 52"/>
                <a:gd name="T7" fmla="*/ 68 h 82"/>
                <a:gd name="T8" fmla="*/ 52 w 52"/>
                <a:gd name="T9" fmla="*/ 44 h 82"/>
                <a:gd name="T10" fmla="*/ 38 w 52"/>
                <a:gd name="T11" fmla="*/ 32 h 82"/>
                <a:gd name="T12" fmla="*/ 33 w 52"/>
                <a:gd name="T13" fmla="*/ 30 h 82"/>
                <a:gd name="T14" fmla="*/ 37 w 52"/>
                <a:gd name="T15" fmla="*/ 28 h 82"/>
                <a:gd name="T16" fmla="*/ 45 w 52"/>
                <a:gd name="T17" fmla="*/ 15 h 82"/>
                <a:gd name="T18" fmla="*/ 28 w 52"/>
                <a:gd name="T19" fmla="*/ 0 h 82"/>
                <a:gd name="T20" fmla="*/ 11 w 52"/>
                <a:gd name="T21" fmla="*/ 15 h 82"/>
                <a:gd name="T22" fmla="*/ 19 w 52"/>
                <a:gd name="T23" fmla="*/ 28 h 82"/>
                <a:gd name="T24" fmla="*/ 23 w 52"/>
                <a:gd name="T25" fmla="*/ 30 h 82"/>
                <a:gd name="T26" fmla="*/ 19 w 52"/>
                <a:gd name="T27" fmla="*/ 32 h 82"/>
                <a:gd name="T28" fmla="*/ 0 w 52"/>
                <a:gd name="T29" fmla="*/ 63 h 82"/>
                <a:gd name="T30" fmla="*/ 0 w 52"/>
                <a:gd name="T31" fmla="*/ 68 h 82"/>
                <a:gd name="T32" fmla="*/ 28 w 52"/>
                <a:gd name="T33" fmla="*/ 82 h 82"/>
                <a:gd name="T34" fmla="*/ 45 w 52"/>
                <a:gd name="T35" fmla="*/ 78 h 82"/>
                <a:gd name="T36" fmla="*/ 42 w 52"/>
                <a:gd name="T37" fmla="*/ 7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2" h="82">
                  <a:moveTo>
                    <a:pt x="42" y="74"/>
                  </a:moveTo>
                  <a:cubicBezTo>
                    <a:pt x="41" y="74"/>
                    <a:pt x="41" y="74"/>
                    <a:pt x="41" y="74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1" y="72"/>
                    <a:pt x="41" y="70"/>
                    <a:pt x="41" y="68"/>
                  </a:cubicBezTo>
                  <a:cubicBezTo>
                    <a:pt x="41" y="58"/>
                    <a:pt x="45" y="50"/>
                    <a:pt x="52" y="44"/>
                  </a:cubicBezTo>
                  <a:cubicBezTo>
                    <a:pt x="48" y="39"/>
                    <a:pt x="43" y="34"/>
                    <a:pt x="38" y="32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42" y="25"/>
                    <a:pt x="45" y="20"/>
                    <a:pt x="45" y="15"/>
                  </a:cubicBezTo>
                  <a:cubicBezTo>
                    <a:pt x="45" y="7"/>
                    <a:pt x="38" y="0"/>
                    <a:pt x="28" y="0"/>
                  </a:cubicBezTo>
                  <a:cubicBezTo>
                    <a:pt x="19" y="0"/>
                    <a:pt x="11" y="7"/>
                    <a:pt x="11" y="15"/>
                  </a:cubicBezTo>
                  <a:cubicBezTo>
                    <a:pt x="11" y="20"/>
                    <a:pt x="14" y="25"/>
                    <a:pt x="19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8" y="36"/>
                    <a:pt x="0" y="48"/>
                    <a:pt x="0" y="63"/>
                  </a:cubicBezTo>
                  <a:cubicBezTo>
                    <a:pt x="0" y="65"/>
                    <a:pt x="0" y="66"/>
                    <a:pt x="0" y="68"/>
                  </a:cubicBezTo>
                  <a:cubicBezTo>
                    <a:pt x="7" y="77"/>
                    <a:pt x="17" y="82"/>
                    <a:pt x="28" y="82"/>
                  </a:cubicBezTo>
                  <a:cubicBezTo>
                    <a:pt x="34" y="82"/>
                    <a:pt x="40" y="80"/>
                    <a:pt x="45" y="78"/>
                  </a:cubicBezTo>
                  <a:cubicBezTo>
                    <a:pt x="44" y="77"/>
                    <a:pt x="43" y="76"/>
                    <a:pt x="42" y="7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79"/>
            <p:cNvSpPr/>
            <p:nvPr/>
          </p:nvSpPr>
          <p:spPr bwMode="auto">
            <a:xfrm>
              <a:off x="6312420" y="5322785"/>
              <a:ext cx="209178" cy="301216"/>
            </a:xfrm>
            <a:custGeom>
              <a:avLst/>
              <a:gdLst>
                <a:gd name="T0" fmla="*/ 28 w 42"/>
                <a:gd name="T1" fmla="*/ 24 h 61"/>
                <a:gd name="T2" fmla="*/ 24 w 42"/>
                <a:gd name="T3" fmla="*/ 22 h 61"/>
                <a:gd name="T4" fmla="*/ 28 w 42"/>
                <a:gd name="T5" fmla="*/ 20 h 61"/>
                <a:gd name="T6" fmla="*/ 33 w 42"/>
                <a:gd name="T7" fmla="*/ 11 h 61"/>
                <a:gd name="T8" fmla="*/ 21 w 42"/>
                <a:gd name="T9" fmla="*/ 0 h 61"/>
                <a:gd name="T10" fmla="*/ 9 w 42"/>
                <a:gd name="T11" fmla="*/ 11 h 61"/>
                <a:gd name="T12" fmla="*/ 15 w 42"/>
                <a:gd name="T13" fmla="*/ 20 h 61"/>
                <a:gd name="T14" fmla="*/ 19 w 42"/>
                <a:gd name="T15" fmla="*/ 22 h 61"/>
                <a:gd name="T16" fmla="*/ 14 w 42"/>
                <a:gd name="T17" fmla="*/ 24 h 61"/>
                <a:gd name="T18" fmla="*/ 13 w 42"/>
                <a:gd name="T19" fmla="*/ 25 h 61"/>
                <a:gd name="T20" fmla="*/ 11 w 42"/>
                <a:gd name="T21" fmla="*/ 26 h 61"/>
                <a:gd name="T22" fmla="*/ 9 w 42"/>
                <a:gd name="T23" fmla="*/ 28 h 61"/>
                <a:gd name="T24" fmla="*/ 0 w 42"/>
                <a:gd name="T25" fmla="*/ 47 h 61"/>
                <a:gd name="T26" fmla="*/ 1 w 42"/>
                <a:gd name="T27" fmla="*/ 51 h 61"/>
                <a:gd name="T28" fmla="*/ 4 w 42"/>
                <a:gd name="T29" fmla="*/ 54 h 61"/>
                <a:gd name="T30" fmla="*/ 6 w 42"/>
                <a:gd name="T31" fmla="*/ 56 h 61"/>
                <a:gd name="T32" fmla="*/ 8 w 42"/>
                <a:gd name="T33" fmla="*/ 57 h 61"/>
                <a:gd name="T34" fmla="*/ 21 w 42"/>
                <a:gd name="T35" fmla="*/ 61 h 61"/>
                <a:gd name="T36" fmla="*/ 42 w 42"/>
                <a:gd name="T37" fmla="*/ 51 h 61"/>
                <a:gd name="T38" fmla="*/ 42 w 42"/>
                <a:gd name="T39" fmla="*/ 47 h 61"/>
                <a:gd name="T40" fmla="*/ 28 w 42"/>
                <a:gd name="T41" fmla="*/ 2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2" h="61">
                  <a:moveTo>
                    <a:pt x="28" y="24"/>
                  </a:moveTo>
                  <a:cubicBezTo>
                    <a:pt x="24" y="22"/>
                    <a:pt x="24" y="22"/>
                    <a:pt x="24" y="22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31" y="18"/>
                    <a:pt x="33" y="15"/>
                    <a:pt x="33" y="11"/>
                  </a:cubicBezTo>
                  <a:cubicBezTo>
                    <a:pt x="33" y="5"/>
                    <a:pt x="28" y="0"/>
                    <a:pt x="21" y="0"/>
                  </a:cubicBezTo>
                  <a:cubicBezTo>
                    <a:pt x="14" y="0"/>
                    <a:pt x="9" y="5"/>
                    <a:pt x="9" y="11"/>
                  </a:cubicBezTo>
                  <a:cubicBezTo>
                    <a:pt x="9" y="15"/>
                    <a:pt x="11" y="18"/>
                    <a:pt x="15" y="20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3" y="25"/>
                    <a:pt x="13" y="25"/>
                  </a:cubicBezTo>
                  <a:cubicBezTo>
                    <a:pt x="12" y="25"/>
                    <a:pt x="11" y="26"/>
                    <a:pt x="11" y="26"/>
                  </a:cubicBezTo>
                  <a:cubicBezTo>
                    <a:pt x="10" y="27"/>
                    <a:pt x="9" y="27"/>
                    <a:pt x="9" y="28"/>
                  </a:cubicBezTo>
                  <a:cubicBezTo>
                    <a:pt x="4" y="32"/>
                    <a:pt x="0" y="39"/>
                    <a:pt x="0" y="47"/>
                  </a:cubicBezTo>
                  <a:cubicBezTo>
                    <a:pt x="0" y="48"/>
                    <a:pt x="1" y="50"/>
                    <a:pt x="1" y="51"/>
                  </a:cubicBezTo>
                  <a:cubicBezTo>
                    <a:pt x="2" y="52"/>
                    <a:pt x="3" y="53"/>
                    <a:pt x="4" y="54"/>
                  </a:cubicBezTo>
                  <a:cubicBezTo>
                    <a:pt x="4" y="55"/>
                    <a:pt x="5" y="55"/>
                    <a:pt x="6" y="56"/>
                  </a:cubicBezTo>
                  <a:cubicBezTo>
                    <a:pt x="6" y="56"/>
                    <a:pt x="7" y="57"/>
                    <a:pt x="8" y="57"/>
                  </a:cubicBezTo>
                  <a:cubicBezTo>
                    <a:pt x="12" y="60"/>
                    <a:pt x="16" y="61"/>
                    <a:pt x="21" y="61"/>
                  </a:cubicBezTo>
                  <a:cubicBezTo>
                    <a:pt x="29" y="61"/>
                    <a:pt x="37" y="57"/>
                    <a:pt x="42" y="51"/>
                  </a:cubicBezTo>
                  <a:cubicBezTo>
                    <a:pt x="42" y="50"/>
                    <a:pt x="42" y="48"/>
                    <a:pt x="42" y="47"/>
                  </a:cubicBezTo>
                  <a:cubicBezTo>
                    <a:pt x="42" y="36"/>
                    <a:pt x="36" y="27"/>
                    <a:pt x="28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0" name="Freeform 80"/>
          <p:cNvSpPr>
            <a:spLocks noEditPoints="1"/>
          </p:cNvSpPr>
          <p:nvPr/>
        </p:nvSpPr>
        <p:spPr bwMode="auto">
          <a:xfrm>
            <a:off x="3084797" y="5372987"/>
            <a:ext cx="322134" cy="251014"/>
          </a:xfrm>
          <a:custGeom>
            <a:avLst/>
            <a:gdLst>
              <a:gd name="T0" fmla="*/ 65 w 65"/>
              <a:gd name="T1" fmla="*/ 16 h 51"/>
              <a:gd name="T2" fmla="*/ 65 w 65"/>
              <a:gd name="T3" fmla="*/ 8 h 51"/>
              <a:gd name="T4" fmla="*/ 56 w 65"/>
              <a:gd name="T5" fmla="*/ 0 h 51"/>
              <a:gd name="T6" fmla="*/ 8 w 65"/>
              <a:gd name="T7" fmla="*/ 0 h 51"/>
              <a:gd name="T8" fmla="*/ 0 w 65"/>
              <a:gd name="T9" fmla="*/ 8 h 51"/>
              <a:gd name="T10" fmla="*/ 0 w 65"/>
              <a:gd name="T11" fmla="*/ 43 h 51"/>
              <a:gd name="T12" fmla="*/ 8 w 65"/>
              <a:gd name="T13" fmla="*/ 51 h 51"/>
              <a:gd name="T14" fmla="*/ 56 w 65"/>
              <a:gd name="T15" fmla="*/ 51 h 51"/>
              <a:gd name="T16" fmla="*/ 65 w 65"/>
              <a:gd name="T17" fmla="*/ 43 h 51"/>
              <a:gd name="T18" fmla="*/ 65 w 65"/>
              <a:gd name="T19" fmla="*/ 41 h 51"/>
              <a:gd name="T20" fmla="*/ 54 w 65"/>
              <a:gd name="T21" fmla="*/ 41 h 51"/>
              <a:gd name="T22" fmla="*/ 54 w 65"/>
              <a:gd name="T23" fmla="*/ 36 h 51"/>
              <a:gd name="T24" fmla="*/ 65 w 65"/>
              <a:gd name="T25" fmla="*/ 36 h 51"/>
              <a:gd name="T26" fmla="*/ 65 w 65"/>
              <a:gd name="T27" fmla="*/ 31 h 51"/>
              <a:gd name="T28" fmla="*/ 54 w 65"/>
              <a:gd name="T29" fmla="*/ 31 h 51"/>
              <a:gd name="T30" fmla="*/ 54 w 65"/>
              <a:gd name="T31" fmla="*/ 26 h 51"/>
              <a:gd name="T32" fmla="*/ 65 w 65"/>
              <a:gd name="T33" fmla="*/ 26 h 51"/>
              <a:gd name="T34" fmla="*/ 65 w 65"/>
              <a:gd name="T35" fmla="*/ 20 h 51"/>
              <a:gd name="T36" fmla="*/ 54 w 65"/>
              <a:gd name="T37" fmla="*/ 20 h 51"/>
              <a:gd name="T38" fmla="*/ 54 w 65"/>
              <a:gd name="T39" fmla="*/ 16 h 51"/>
              <a:gd name="T40" fmla="*/ 65 w 65"/>
              <a:gd name="T41" fmla="*/ 16 h 51"/>
              <a:gd name="T42" fmla="*/ 35 w 65"/>
              <a:gd name="T43" fmla="*/ 30 h 51"/>
              <a:gd name="T44" fmla="*/ 35 w 65"/>
              <a:gd name="T45" fmla="*/ 35 h 51"/>
              <a:gd name="T46" fmla="*/ 32 w 65"/>
              <a:gd name="T47" fmla="*/ 37 h 51"/>
              <a:gd name="T48" fmla="*/ 29 w 65"/>
              <a:gd name="T49" fmla="*/ 35 h 51"/>
              <a:gd name="T50" fmla="*/ 29 w 65"/>
              <a:gd name="T51" fmla="*/ 30 h 51"/>
              <a:gd name="T52" fmla="*/ 25 w 65"/>
              <a:gd name="T53" fmla="*/ 24 h 51"/>
              <a:gd name="T54" fmla="*/ 32 w 65"/>
              <a:gd name="T55" fmla="*/ 17 h 51"/>
              <a:gd name="T56" fmla="*/ 39 w 65"/>
              <a:gd name="T57" fmla="*/ 24 h 51"/>
              <a:gd name="T58" fmla="*/ 35 w 65"/>
              <a:gd name="T59" fmla="*/ 3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65" h="51">
                <a:moveTo>
                  <a:pt x="65" y="16"/>
                </a:moveTo>
                <a:cubicBezTo>
                  <a:pt x="65" y="8"/>
                  <a:pt x="65" y="8"/>
                  <a:pt x="65" y="8"/>
                </a:cubicBezTo>
                <a:cubicBezTo>
                  <a:pt x="65" y="4"/>
                  <a:pt x="61" y="0"/>
                  <a:pt x="56" y="0"/>
                </a:cubicBezTo>
                <a:cubicBezTo>
                  <a:pt x="8" y="0"/>
                  <a:pt x="8" y="0"/>
                  <a:pt x="8" y="0"/>
                </a:cubicBezTo>
                <a:cubicBezTo>
                  <a:pt x="3" y="0"/>
                  <a:pt x="0" y="4"/>
                  <a:pt x="0" y="8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47"/>
                  <a:pt x="3" y="51"/>
                  <a:pt x="8" y="51"/>
                </a:cubicBezTo>
                <a:cubicBezTo>
                  <a:pt x="56" y="51"/>
                  <a:pt x="56" y="51"/>
                  <a:pt x="56" y="51"/>
                </a:cubicBezTo>
                <a:cubicBezTo>
                  <a:pt x="61" y="51"/>
                  <a:pt x="65" y="47"/>
                  <a:pt x="65" y="43"/>
                </a:cubicBezTo>
                <a:cubicBezTo>
                  <a:pt x="65" y="41"/>
                  <a:pt x="65" y="41"/>
                  <a:pt x="65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4" y="36"/>
                  <a:pt x="54" y="36"/>
                  <a:pt x="54" y="36"/>
                </a:cubicBezTo>
                <a:cubicBezTo>
                  <a:pt x="65" y="36"/>
                  <a:pt x="65" y="36"/>
                  <a:pt x="65" y="36"/>
                </a:cubicBezTo>
                <a:cubicBezTo>
                  <a:pt x="65" y="31"/>
                  <a:pt x="65" y="31"/>
                  <a:pt x="65" y="31"/>
                </a:cubicBezTo>
                <a:cubicBezTo>
                  <a:pt x="54" y="31"/>
                  <a:pt x="54" y="31"/>
                  <a:pt x="54" y="31"/>
                </a:cubicBezTo>
                <a:cubicBezTo>
                  <a:pt x="54" y="26"/>
                  <a:pt x="54" y="26"/>
                  <a:pt x="54" y="26"/>
                </a:cubicBezTo>
                <a:cubicBezTo>
                  <a:pt x="65" y="26"/>
                  <a:pt x="65" y="26"/>
                  <a:pt x="65" y="26"/>
                </a:cubicBezTo>
                <a:cubicBezTo>
                  <a:pt x="65" y="20"/>
                  <a:pt x="65" y="20"/>
                  <a:pt x="65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16"/>
                  <a:pt x="54" y="16"/>
                  <a:pt x="54" y="16"/>
                </a:cubicBezTo>
                <a:lnTo>
                  <a:pt x="65" y="16"/>
                </a:lnTo>
                <a:close/>
                <a:moveTo>
                  <a:pt x="35" y="30"/>
                </a:moveTo>
                <a:cubicBezTo>
                  <a:pt x="35" y="35"/>
                  <a:pt x="35" y="35"/>
                  <a:pt x="35" y="35"/>
                </a:cubicBezTo>
                <a:cubicBezTo>
                  <a:pt x="35" y="36"/>
                  <a:pt x="34" y="37"/>
                  <a:pt x="32" y="37"/>
                </a:cubicBezTo>
                <a:cubicBezTo>
                  <a:pt x="30" y="37"/>
                  <a:pt x="29" y="36"/>
                  <a:pt x="29" y="35"/>
                </a:cubicBezTo>
                <a:cubicBezTo>
                  <a:pt x="29" y="30"/>
                  <a:pt x="29" y="30"/>
                  <a:pt x="29" y="30"/>
                </a:cubicBezTo>
                <a:cubicBezTo>
                  <a:pt x="27" y="28"/>
                  <a:pt x="25" y="26"/>
                  <a:pt x="25" y="24"/>
                </a:cubicBezTo>
                <a:cubicBezTo>
                  <a:pt x="25" y="20"/>
                  <a:pt x="28" y="17"/>
                  <a:pt x="32" y="17"/>
                </a:cubicBezTo>
                <a:cubicBezTo>
                  <a:pt x="36" y="17"/>
                  <a:pt x="39" y="20"/>
                  <a:pt x="39" y="24"/>
                </a:cubicBezTo>
                <a:cubicBezTo>
                  <a:pt x="39" y="26"/>
                  <a:pt x="37" y="28"/>
                  <a:pt x="35" y="3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1" name="Freeform 81"/>
          <p:cNvSpPr/>
          <p:nvPr/>
        </p:nvSpPr>
        <p:spPr bwMode="auto">
          <a:xfrm>
            <a:off x="3114081" y="5218195"/>
            <a:ext cx="257290" cy="144334"/>
          </a:xfrm>
          <a:custGeom>
            <a:avLst/>
            <a:gdLst>
              <a:gd name="T0" fmla="*/ 9 w 52"/>
              <a:gd name="T1" fmla="*/ 20 h 29"/>
              <a:gd name="T2" fmla="*/ 22 w 52"/>
              <a:gd name="T3" fmla="*/ 7 h 29"/>
              <a:gd name="T4" fmla="*/ 30 w 52"/>
              <a:gd name="T5" fmla="*/ 7 h 29"/>
              <a:gd name="T6" fmla="*/ 43 w 52"/>
              <a:gd name="T7" fmla="*/ 20 h 29"/>
              <a:gd name="T8" fmla="*/ 43 w 52"/>
              <a:gd name="T9" fmla="*/ 29 h 29"/>
              <a:gd name="T10" fmla="*/ 52 w 52"/>
              <a:gd name="T11" fmla="*/ 29 h 29"/>
              <a:gd name="T12" fmla="*/ 52 w 52"/>
              <a:gd name="T13" fmla="*/ 18 h 29"/>
              <a:gd name="T14" fmla="*/ 35 w 52"/>
              <a:gd name="T15" fmla="*/ 0 h 29"/>
              <a:gd name="T16" fmla="*/ 18 w 52"/>
              <a:gd name="T17" fmla="*/ 0 h 29"/>
              <a:gd name="T18" fmla="*/ 0 w 52"/>
              <a:gd name="T19" fmla="*/ 18 h 29"/>
              <a:gd name="T20" fmla="*/ 0 w 52"/>
              <a:gd name="T21" fmla="*/ 29 h 29"/>
              <a:gd name="T22" fmla="*/ 9 w 52"/>
              <a:gd name="T23" fmla="*/ 29 h 29"/>
              <a:gd name="T24" fmla="*/ 9 w 52"/>
              <a:gd name="T25" fmla="*/ 2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2" h="29">
                <a:moveTo>
                  <a:pt x="9" y="20"/>
                </a:moveTo>
                <a:cubicBezTo>
                  <a:pt x="9" y="13"/>
                  <a:pt x="15" y="7"/>
                  <a:pt x="22" y="7"/>
                </a:cubicBezTo>
                <a:cubicBezTo>
                  <a:pt x="30" y="7"/>
                  <a:pt x="30" y="7"/>
                  <a:pt x="30" y="7"/>
                </a:cubicBezTo>
                <a:cubicBezTo>
                  <a:pt x="37" y="7"/>
                  <a:pt x="43" y="13"/>
                  <a:pt x="43" y="20"/>
                </a:cubicBezTo>
                <a:cubicBezTo>
                  <a:pt x="43" y="29"/>
                  <a:pt x="43" y="29"/>
                  <a:pt x="43" y="29"/>
                </a:cubicBezTo>
                <a:cubicBezTo>
                  <a:pt x="52" y="29"/>
                  <a:pt x="52" y="29"/>
                  <a:pt x="52" y="29"/>
                </a:cubicBezTo>
                <a:cubicBezTo>
                  <a:pt x="52" y="18"/>
                  <a:pt x="52" y="18"/>
                  <a:pt x="52" y="18"/>
                </a:cubicBezTo>
                <a:cubicBezTo>
                  <a:pt x="52" y="8"/>
                  <a:pt x="44" y="0"/>
                  <a:pt x="35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8" y="0"/>
                  <a:pt x="0" y="8"/>
                  <a:pt x="0" y="18"/>
                </a:cubicBezTo>
                <a:cubicBezTo>
                  <a:pt x="0" y="29"/>
                  <a:pt x="0" y="29"/>
                  <a:pt x="0" y="29"/>
                </a:cubicBezTo>
                <a:cubicBezTo>
                  <a:pt x="9" y="29"/>
                  <a:pt x="9" y="29"/>
                  <a:pt x="9" y="29"/>
                </a:cubicBezTo>
                <a:lnTo>
                  <a:pt x="9" y="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2" name="Freeform 82"/>
          <p:cNvSpPr>
            <a:spLocks noEditPoints="1"/>
          </p:cNvSpPr>
          <p:nvPr/>
        </p:nvSpPr>
        <p:spPr bwMode="auto">
          <a:xfrm>
            <a:off x="4283388" y="5224470"/>
            <a:ext cx="401623" cy="395348"/>
          </a:xfrm>
          <a:custGeom>
            <a:avLst/>
            <a:gdLst>
              <a:gd name="T0" fmla="*/ 46 w 81"/>
              <a:gd name="T1" fmla="*/ 0 h 80"/>
              <a:gd name="T2" fmla="*/ 0 w 81"/>
              <a:gd name="T3" fmla="*/ 65 h 80"/>
              <a:gd name="T4" fmla="*/ 62 w 81"/>
              <a:gd name="T5" fmla="*/ 67 h 80"/>
              <a:gd name="T6" fmla="*/ 62 w 81"/>
              <a:gd name="T7" fmla="*/ 26 h 80"/>
              <a:gd name="T8" fmla="*/ 57 w 81"/>
              <a:gd name="T9" fmla="*/ 10 h 80"/>
              <a:gd name="T10" fmla="*/ 5 w 81"/>
              <a:gd name="T11" fmla="*/ 10 h 80"/>
              <a:gd name="T12" fmla="*/ 42 w 81"/>
              <a:gd name="T13" fmla="*/ 44 h 80"/>
              <a:gd name="T14" fmla="*/ 45 w 81"/>
              <a:gd name="T15" fmla="*/ 44 h 80"/>
              <a:gd name="T16" fmla="*/ 48 w 81"/>
              <a:gd name="T17" fmla="*/ 43 h 80"/>
              <a:gd name="T18" fmla="*/ 47 w 81"/>
              <a:gd name="T19" fmla="*/ 46 h 80"/>
              <a:gd name="T20" fmla="*/ 44 w 81"/>
              <a:gd name="T21" fmla="*/ 47 h 80"/>
              <a:gd name="T22" fmla="*/ 40 w 81"/>
              <a:gd name="T23" fmla="*/ 37 h 80"/>
              <a:gd name="T24" fmla="*/ 48 w 81"/>
              <a:gd name="T25" fmla="*/ 41 h 80"/>
              <a:gd name="T26" fmla="*/ 42 w 81"/>
              <a:gd name="T27" fmla="*/ 43 h 80"/>
              <a:gd name="T28" fmla="*/ 36 w 81"/>
              <a:gd name="T29" fmla="*/ 38 h 80"/>
              <a:gd name="T30" fmla="*/ 32 w 81"/>
              <a:gd name="T31" fmla="*/ 42 h 80"/>
              <a:gd name="T32" fmla="*/ 32 w 81"/>
              <a:gd name="T33" fmla="*/ 36 h 80"/>
              <a:gd name="T34" fmla="*/ 33 w 81"/>
              <a:gd name="T35" fmla="*/ 33 h 80"/>
              <a:gd name="T36" fmla="*/ 38 w 81"/>
              <a:gd name="T37" fmla="*/ 32 h 80"/>
              <a:gd name="T38" fmla="*/ 38 w 81"/>
              <a:gd name="T39" fmla="*/ 35 h 80"/>
              <a:gd name="T40" fmla="*/ 35 w 81"/>
              <a:gd name="T41" fmla="*/ 36 h 80"/>
              <a:gd name="T42" fmla="*/ 31 w 81"/>
              <a:gd name="T43" fmla="*/ 37 h 80"/>
              <a:gd name="T44" fmla="*/ 27 w 81"/>
              <a:gd name="T45" fmla="*/ 46 h 80"/>
              <a:gd name="T46" fmla="*/ 24 w 81"/>
              <a:gd name="T47" fmla="*/ 37 h 80"/>
              <a:gd name="T48" fmla="*/ 25 w 81"/>
              <a:gd name="T49" fmla="*/ 34 h 80"/>
              <a:gd name="T50" fmla="*/ 30 w 81"/>
              <a:gd name="T51" fmla="*/ 32 h 80"/>
              <a:gd name="T52" fmla="*/ 31 w 81"/>
              <a:gd name="T53" fmla="*/ 35 h 80"/>
              <a:gd name="T54" fmla="*/ 28 w 81"/>
              <a:gd name="T55" fmla="*/ 35 h 80"/>
              <a:gd name="T56" fmla="*/ 7 w 81"/>
              <a:gd name="T57" fmla="*/ 44 h 80"/>
              <a:gd name="T58" fmla="*/ 11 w 81"/>
              <a:gd name="T59" fmla="*/ 44 h 80"/>
              <a:gd name="T60" fmla="*/ 12 w 81"/>
              <a:gd name="T61" fmla="*/ 44 h 80"/>
              <a:gd name="T62" fmla="*/ 11 w 81"/>
              <a:gd name="T63" fmla="*/ 46 h 80"/>
              <a:gd name="T64" fmla="*/ 7 w 81"/>
              <a:gd name="T65" fmla="*/ 46 h 80"/>
              <a:gd name="T66" fmla="*/ 3 w 81"/>
              <a:gd name="T67" fmla="*/ 41 h 80"/>
              <a:gd name="T68" fmla="*/ 7 w 81"/>
              <a:gd name="T69" fmla="*/ 36 h 80"/>
              <a:gd name="T70" fmla="*/ 12 w 81"/>
              <a:gd name="T71" fmla="*/ 37 h 80"/>
              <a:gd name="T72" fmla="*/ 11 w 81"/>
              <a:gd name="T73" fmla="*/ 39 h 80"/>
              <a:gd name="T74" fmla="*/ 9 w 81"/>
              <a:gd name="T75" fmla="*/ 38 h 80"/>
              <a:gd name="T76" fmla="*/ 7 w 81"/>
              <a:gd name="T77" fmla="*/ 44 h 80"/>
              <a:gd name="T78" fmla="*/ 22 w 81"/>
              <a:gd name="T79" fmla="*/ 37 h 80"/>
              <a:gd name="T80" fmla="*/ 18 w 81"/>
              <a:gd name="T81" fmla="*/ 47 h 80"/>
              <a:gd name="T82" fmla="*/ 14 w 81"/>
              <a:gd name="T83" fmla="*/ 37 h 80"/>
              <a:gd name="T84" fmla="*/ 13 w 81"/>
              <a:gd name="T85" fmla="*/ 52 h 80"/>
              <a:gd name="T86" fmla="*/ 50 w 81"/>
              <a:gd name="T87" fmla="*/ 52 h 80"/>
              <a:gd name="T88" fmla="*/ 53 w 81"/>
              <a:gd name="T89" fmla="*/ 44 h 80"/>
              <a:gd name="T90" fmla="*/ 56 w 81"/>
              <a:gd name="T91" fmla="*/ 44 h 80"/>
              <a:gd name="T92" fmla="*/ 59 w 81"/>
              <a:gd name="T93" fmla="*/ 43 h 80"/>
              <a:gd name="T94" fmla="*/ 58 w 81"/>
              <a:gd name="T95" fmla="*/ 46 h 80"/>
              <a:gd name="T96" fmla="*/ 55 w 81"/>
              <a:gd name="T97" fmla="*/ 47 h 80"/>
              <a:gd name="T98" fmla="*/ 50 w 81"/>
              <a:gd name="T99" fmla="*/ 37 h 80"/>
              <a:gd name="T100" fmla="*/ 59 w 81"/>
              <a:gd name="T101" fmla="*/ 41 h 80"/>
              <a:gd name="T102" fmla="*/ 74 w 81"/>
              <a:gd name="T103" fmla="*/ 49 h 80"/>
              <a:gd name="T104" fmla="*/ 74 w 81"/>
              <a:gd name="T105" fmla="*/ 44 h 80"/>
              <a:gd name="T106" fmla="*/ 17 w 81"/>
              <a:gd name="T107" fmla="*/ 44 h 80"/>
              <a:gd name="T108" fmla="*/ 19 w 81"/>
              <a:gd name="T109" fmla="*/ 44 h 80"/>
              <a:gd name="T110" fmla="*/ 20 w 81"/>
              <a:gd name="T111" fmla="*/ 40 h 80"/>
              <a:gd name="T112" fmla="*/ 18 w 81"/>
              <a:gd name="T113" fmla="*/ 38 h 80"/>
              <a:gd name="T114" fmla="*/ 16 w 81"/>
              <a:gd name="T115" fmla="*/ 40 h 80"/>
              <a:gd name="T116" fmla="*/ 17 w 81"/>
              <a:gd name="T117" fmla="*/ 44 h 80"/>
              <a:gd name="T118" fmla="*/ 43 w 81"/>
              <a:gd name="T119" fmla="*/ 38 h 80"/>
              <a:gd name="T120" fmla="*/ 45 w 81"/>
              <a:gd name="T121" fmla="*/ 39 h 80"/>
              <a:gd name="T122" fmla="*/ 54 w 81"/>
              <a:gd name="T123" fmla="*/ 38 h 80"/>
              <a:gd name="T124" fmla="*/ 56 w 81"/>
              <a:gd name="T125" fmla="*/ 39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1" h="80">
                <a:moveTo>
                  <a:pt x="62" y="26"/>
                </a:moveTo>
                <a:cubicBezTo>
                  <a:pt x="62" y="17"/>
                  <a:pt x="62" y="17"/>
                  <a:pt x="62" y="17"/>
                </a:cubicBezTo>
                <a:cubicBezTo>
                  <a:pt x="62" y="5"/>
                  <a:pt x="55" y="0"/>
                  <a:pt x="46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7" y="0"/>
                  <a:pt x="0" y="5"/>
                  <a:pt x="0" y="17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77"/>
                  <a:pt x="7" y="80"/>
                  <a:pt x="15" y="80"/>
                </a:cubicBezTo>
                <a:cubicBezTo>
                  <a:pt x="46" y="80"/>
                  <a:pt x="46" y="80"/>
                  <a:pt x="46" y="80"/>
                </a:cubicBezTo>
                <a:cubicBezTo>
                  <a:pt x="54" y="80"/>
                  <a:pt x="61" y="77"/>
                  <a:pt x="62" y="67"/>
                </a:cubicBezTo>
                <a:cubicBezTo>
                  <a:pt x="76" y="66"/>
                  <a:pt x="81" y="60"/>
                  <a:pt x="81" y="52"/>
                </a:cubicBezTo>
                <a:cubicBezTo>
                  <a:pt x="81" y="41"/>
                  <a:pt x="81" y="41"/>
                  <a:pt x="81" y="41"/>
                </a:cubicBezTo>
                <a:cubicBezTo>
                  <a:pt x="81" y="33"/>
                  <a:pt x="76" y="27"/>
                  <a:pt x="62" y="26"/>
                </a:cubicBezTo>
                <a:close/>
                <a:moveTo>
                  <a:pt x="13" y="3"/>
                </a:moveTo>
                <a:cubicBezTo>
                  <a:pt x="49" y="3"/>
                  <a:pt x="49" y="3"/>
                  <a:pt x="49" y="3"/>
                </a:cubicBezTo>
                <a:cubicBezTo>
                  <a:pt x="54" y="3"/>
                  <a:pt x="57" y="6"/>
                  <a:pt x="57" y="10"/>
                </a:cubicBezTo>
                <a:cubicBezTo>
                  <a:pt x="57" y="14"/>
                  <a:pt x="54" y="15"/>
                  <a:pt x="49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9" y="15"/>
                  <a:pt x="5" y="14"/>
                  <a:pt x="5" y="10"/>
                </a:cubicBezTo>
                <a:cubicBezTo>
                  <a:pt x="5" y="6"/>
                  <a:pt x="9" y="3"/>
                  <a:pt x="13" y="3"/>
                </a:cubicBezTo>
                <a:close/>
                <a:moveTo>
                  <a:pt x="42" y="43"/>
                </a:moveTo>
                <a:cubicBezTo>
                  <a:pt x="42" y="44"/>
                  <a:pt x="42" y="44"/>
                  <a:pt x="42" y="44"/>
                </a:cubicBezTo>
                <a:cubicBezTo>
                  <a:pt x="43" y="44"/>
                  <a:pt x="43" y="44"/>
                  <a:pt x="43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5" y="44"/>
                  <a:pt x="45" y="44"/>
                  <a:pt x="45" y="44"/>
                </a:cubicBezTo>
                <a:cubicBezTo>
                  <a:pt x="46" y="44"/>
                  <a:pt x="46" y="44"/>
                  <a:pt x="46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8" y="43"/>
                  <a:pt x="48" y="43"/>
                  <a:pt x="48" y="43"/>
                </a:cubicBezTo>
                <a:cubicBezTo>
                  <a:pt x="48" y="43"/>
                  <a:pt x="48" y="44"/>
                  <a:pt x="48" y="44"/>
                </a:cubicBezTo>
                <a:cubicBezTo>
                  <a:pt x="48" y="45"/>
                  <a:pt x="48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7" y="46"/>
                  <a:pt x="46" y="46"/>
                </a:cubicBezTo>
                <a:cubicBezTo>
                  <a:pt x="45" y="47"/>
                  <a:pt x="45" y="47"/>
                  <a:pt x="45" y="47"/>
                </a:cubicBezTo>
                <a:cubicBezTo>
                  <a:pt x="45" y="47"/>
                  <a:pt x="45" y="47"/>
                  <a:pt x="44" y="47"/>
                </a:cubicBezTo>
                <a:cubicBezTo>
                  <a:pt x="42" y="47"/>
                  <a:pt x="41" y="46"/>
                  <a:pt x="40" y="45"/>
                </a:cubicBezTo>
                <a:cubicBezTo>
                  <a:pt x="39" y="44"/>
                  <a:pt x="38" y="43"/>
                  <a:pt x="38" y="41"/>
                </a:cubicBezTo>
                <a:cubicBezTo>
                  <a:pt x="38" y="40"/>
                  <a:pt x="39" y="38"/>
                  <a:pt x="40" y="37"/>
                </a:cubicBezTo>
                <a:cubicBezTo>
                  <a:pt x="41" y="36"/>
                  <a:pt x="42" y="36"/>
                  <a:pt x="44" y="36"/>
                </a:cubicBezTo>
                <a:cubicBezTo>
                  <a:pt x="45" y="36"/>
                  <a:pt x="46" y="36"/>
                  <a:pt x="47" y="37"/>
                </a:cubicBezTo>
                <a:cubicBezTo>
                  <a:pt x="48" y="38"/>
                  <a:pt x="48" y="39"/>
                  <a:pt x="48" y="41"/>
                </a:cubicBezTo>
                <a:cubicBezTo>
                  <a:pt x="48" y="41"/>
                  <a:pt x="47" y="42"/>
                  <a:pt x="45" y="42"/>
                </a:cubicBezTo>
                <a:cubicBezTo>
                  <a:pt x="43" y="42"/>
                  <a:pt x="41" y="42"/>
                  <a:pt x="41" y="43"/>
                </a:cubicBezTo>
                <a:lnTo>
                  <a:pt x="42" y="43"/>
                </a:lnTo>
                <a:close/>
                <a:moveTo>
                  <a:pt x="36" y="36"/>
                </a:moveTo>
                <a:cubicBezTo>
                  <a:pt x="37" y="36"/>
                  <a:pt x="38" y="37"/>
                  <a:pt x="38" y="37"/>
                </a:cubicBezTo>
                <a:cubicBezTo>
                  <a:pt x="38" y="38"/>
                  <a:pt x="37" y="38"/>
                  <a:pt x="36" y="38"/>
                </a:cubicBezTo>
                <a:cubicBezTo>
                  <a:pt x="36" y="38"/>
                  <a:pt x="35" y="40"/>
                  <a:pt x="35" y="42"/>
                </a:cubicBezTo>
                <a:cubicBezTo>
                  <a:pt x="35" y="45"/>
                  <a:pt x="35" y="46"/>
                  <a:pt x="34" y="46"/>
                </a:cubicBezTo>
                <a:cubicBezTo>
                  <a:pt x="33" y="46"/>
                  <a:pt x="32" y="45"/>
                  <a:pt x="32" y="42"/>
                </a:cubicBezTo>
                <a:cubicBezTo>
                  <a:pt x="32" y="40"/>
                  <a:pt x="32" y="38"/>
                  <a:pt x="32" y="38"/>
                </a:cubicBezTo>
                <a:cubicBezTo>
                  <a:pt x="31" y="38"/>
                  <a:pt x="31" y="38"/>
                  <a:pt x="31" y="37"/>
                </a:cubicBezTo>
                <a:cubicBezTo>
                  <a:pt x="31" y="37"/>
                  <a:pt x="31" y="36"/>
                  <a:pt x="32" y="36"/>
                </a:cubicBezTo>
                <a:cubicBezTo>
                  <a:pt x="32" y="36"/>
                  <a:pt x="32" y="36"/>
                  <a:pt x="32" y="36"/>
                </a:cubicBezTo>
                <a:cubicBezTo>
                  <a:pt x="32" y="36"/>
                  <a:pt x="32" y="35"/>
                  <a:pt x="32" y="34"/>
                </a:cubicBezTo>
                <a:cubicBezTo>
                  <a:pt x="32" y="34"/>
                  <a:pt x="32" y="34"/>
                  <a:pt x="33" y="33"/>
                </a:cubicBezTo>
                <a:cubicBezTo>
                  <a:pt x="34" y="33"/>
                  <a:pt x="35" y="32"/>
                  <a:pt x="36" y="32"/>
                </a:cubicBezTo>
                <a:cubicBezTo>
                  <a:pt x="36" y="32"/>
                  <a:pt x="37" y="32"/>
                  <a:pt x="37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34"/>
                  <a:pt x="38" y="35"/>
                  <a:pt x="38" y="35"/>
                </a:cubicBezTo>
                <a:cubicBezTo>
                  <a:pt x="38" y="35"/>
                  <a:pt x="38" y="35"/>
                  <a:pt x="38" y="35"/>
                </a:cubicBezTo>
                <a:cubicBezTo>
                  <a:pt x="38" y="35"/>
                  <a:pt x="38" y="35"/>
                  <a:pt x="38" y="35"/>
                </a:cubicBezTo>
                <a:cubicBezTo>
                  <a:pt x="37" y="35"/>
                  <a:pt x="37" y="35"/>
                  <a:pt x="37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5" y="35"/>
                  <a:pt x="35" y="36"/>
                  <a:pt x="35" y="36"/>
                </a:cubicBezTo>
                <a:cubicBezTo>
                  <a:pt x="35" y="36"/>
                  <a:pt x="36" y="36"/>
                  <a:pt x="36" y="36"/>
                </a:cubicBezTo>
                <a:close/>
                <a:moveTo>
                  <a:pt x="29" y="36"/>
                </a:moveTo>
                <a:cubicBezTo>
                  <a:pt x="30" y="36"/>
                  <a:pt x="31" y="37"/>
                  <a:pt x="31" y="37"/>
                </a:cubicBezTo>
                <a:cubicBezTo>
                  <a:pt x="31" y="38"/>
                  <a:pt x="30" y="38"/>
                  <a:pt x="29" y="38"/>
                </a:cubicBezTo>
                <a:cubicBezTo>
                  <a:pt x="29" y="38"/>
                  <a:pt x="28" y="40"/>
                  <a:pt x="28" y="42"/>
                </a:cubicBezTo>
                <a:cubicBezTo>
                  <a:pt x="28" y="45"/>
                  <a:pt x="28" y="46"/>
                  <a:pt x="27" y="46"/>
                </a:cubicBezTo>
                <a:cubicBezTo>
                  <a:pt x="26" y="46"/>
                  <a:pt x="25" y="45"/>
                  <a:pt x="25" y="42"/>
                </a:cubicBezTo>
                <a:cubicBezTo>
                  <a:pt x="25" y="40"/>
                  <a:pt x="25" y="38"/>
                  <a:pt x="25" y="38"/>
                </a:cubicBezTo>
                <a:cubicBezTo>
                  <a:pt x="24" y="38"/>
                  <a:pt x="24" y="38"/>
                  <a:pt x="24" y="37"/>
                </a:cubicBezTo>
                <a:cubicBezTo>
                  <a:pt x="24" y="37"/>
                  <a:pt x="24" y="36"/>
                  <a:pt x="25" y="36"/>
                </a:cubicBezTo>
                <a:cubicBezTo>
                  <a:pt x="25" y="36"/>
                  <a:pt x="25" y="36"/>
                  <a:pt x="25" y="36"/>
                </a:cubicBezTo>
                <a:cubicBezTo>
                  <a:pt x="25" y="36"/>
                  <a:pt x="25" y="35"/>
                  <a:pt x="25" y="34"/>
                </a:cubicBezTo>
                <a:cubicBezTo>
                  <a:pt x="25" y="34"/>
                  <a:pt x="25" y="34"/>
                  <a:pt x="26" y="33"/>
                </a:cubicBezTo>
                <a:cubicBezTo>
                  <a:pt x="27" y="33"/>
                  <a:pt x="28" y="32"/>
                  <a:pt x="29" y="32"/>
                </a:cubicBezTo>
                <a:cubicBezTo>
                  <a:pt x="29" y="32"/>
                  <a:pt x="30" y="32"/>
                  <a:pt x="30" y="32"/>
                </a:cubicBezTo>
                <a:cubicBezTo>
                  <a:pt x="31" y="32"/>
                  <a:pt x="31" y="32"/>
                  <a:pt x="31" y="32"/>
                </a:cubicBezTo>
                <a:cubicBezTo>
                  <a:pt x="31" y="34"/>
                  <a:pt x="31" y="35"/>
                  <a:pt x="31" y="35"/>
                </a:cubicBezTo>
                <a:cubicBezTo>
                  <a:pt x="31" y="35"/>
                  <a:pt x="31" y="35"/>
                  <a:pt x="31" y="35"/>
                </a:cubicBezTo>
                <a:cubicBezTo>
                  <a:pt x="31" y="35"/>
                  <a:pt x="31" y="35"/>
                  <a:pt x="31" y="35"/>
                </a:cubicBezTo>
                <a:cubicBezTo>
                  <a:pt x="30" y="35"/>
                  <a:pt x="30" y="35"/>
                  <a:pt x="30" y="35"/>
                </a:cubicBezTo>
                <a:cubicBezTo>
                  <a:pt x="29" y="35"/>
                  <a:pt x="29" y="35"/>
                  <a:pt x="28" y="35"/>
                </a:cubicBezTo>
                <a:cubicBezTo>
                  <a:pt x="28" y="35"/>
                  <a:pt x="28" y="36"/>
                  <a:pt x="28" y="36"/>
                </a:cubicBezTo>
                <a:cubicBezTo>
                  <a:pt x="28" y="36"/>
                  <a:pt x="29" y="36"/>
                  <a:pt x="29" y="36"/>
                </a:cubicBezTo>
                <a:close/>
                <a:moveTo>
                  <a:pt x="7" y="44"/>
                </a:moveTo>
                <a:cubicBezTo>
                  <a:pt x="8" y="44"/>
                  <a:pt x="8" y="44"/>
                  <a:pt x="9" y="44"/>
                </a:cubicBezTo>
                <a:cubicBezTo>
                  <a:pt x="9" y="44"/>
                  <a:pt x="10" y="44"/>
                  <a:pt x="10" y="44"/>
                </a:cubicBezTo>
                <a:cubicBezTo>
                  <a:pt x="11" y="44"/>
                  <a:pt x="11" y="44"/>
                  <a:pt x="11" y="44"/>
                </a:cubicBezTo>
                <a:cubicBezTo>
                  <a:pt x="11" y="43"/>
                  <a:pt x="11" y="43"/>
                  <a:pt x="11" y="43"/>
                </a:cubicBezTo>
                <a:cubicBezTo>
                  <a:pt x="12" y="43"/>
                  <a:pt x="12" y="43"/>
                  <a:pt x="12" y="43"/>
                </a:cubicBezTo>
                <a:cubicBezTo>
                  <a:pt x="12" y="43"/>
                  <a:pt x="12" y="44"/>
                  <a:pt x="12" y="44"/>
                </a:cubicBezTo>
                <a:cubicBezTo>
                  <a:pt x="12" y="45"/>
                  <a:pt x="12" y="46"/>
                  <a:pt x="12" y="46"/>
                </a:cubicBezTo>
                <a:cubicBezTo>
                  <a:pt x="11" y="46"/>
                  <a:pt x="11" y="46"/>
                  <a:pt x="11" y="46"/>
                </a:cubicBezTo>
                <a:cubicBezTo>
                  <a:pt x="11" y="46"/>
                  <a:pt x="11" y="46"/>
                  <a:pt x="11" y="46"/>
                </a:cubicBezTo>
                <a:cubicBezTo>
                  <a:pt x="10" y="47"/>
                  <a:pt x="10" y="47"/>
                  <a:pt x="10" y="47"/>
                </a:cubicBezTo>
                <a:cubicBezTo>
                  <a:pt x="10" y="47"/>
                  <a:pt x="9" y="47"/>
                  <a:pt x="9" y="47"/>
                </a:cubicBezTo>
                <a:cubicBezTo>
                  <a:pt x="8" y="47"/>
                  <a:pt x="7" y="46"/>
                  <a:pt x="7" y="46"/>
                </a:cubicBezTo>
                <a:cubicBezTo>
                  <a:pt x="6" y="46"/>
                  <a:pt x="5" y="46"/>
                  <a:pt x="5" y="45"/>
                </a:cubicBezTo>
                <a:cubicBezTo>
                  <a:pt x="4" y="45"/>
                  <a:pt x="4" y="44"/>
                  <a:pt x="4" y="44"/>
                </a:cubicBezTo>
                <a:cubicBezTo>
                  <a:pt x="3" y="43"/>
                  <a:pt x="3" y="42"/>
                  <a:pt x="3" y="41"/>
                </a:cubicBezTo>
                <a:cubicBezTo>
                  <a:pt x="3" y="40"/>
                  <a:pt x="3" y="40"/>
                  <a:pt x="4" y="39"/>
                </a:cubicBezTo>
                <a:cubicBezTo>
                  <a:pt x="4" y="38"/>
                  <a:pt x="4" y="38"/>
                  <a:pt x="5" y="37"/>
                </a:cubicBezTo>
                <a:cubicBezTo>
                  <a:pt x="5" y="37"/>
                  <a:pt x="6" y="36"/>
                  <a:pt x="7" y="36"/>
                </a:cubicBezTo>
                <a:cubicBezTo>
                  <a:pt x="7" y="36"/>
                  <a:pt x="8" y="36"/>
                  <a:pt x="9" y="36"/>
                </a:cubicBezTo>
                <a:cubicBezTo>
                  <a:pt x="9" y="36"/>
                  <a:pt x="10" y="36"/>
                  <a:pt x="10" y="36"/>
                </a:cubicBezTo>
                <a:cubicBezTo>
                  <a:pt x="11" y="36"/>
                  <a:pt x="12" y="37"/>
                  <a:pt x="12" y="37"/>
                </a:cubicBezTo>
                <a:cubicBezTo>
                  <a:pt x="12" y="38"/>
                  <a:pt x="12" y="39"/>
                  <a:pt x="12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0" y="38"/>
                  <a:pt x="10" y="38"/>
                  <a:pt x="10" y="38"/>
                </a:cubicBezTo>
                <a:cubicBezTo>
                  <a:pt x="9" y="38"/>
                  <a:pt x="9" y="38"/>
                  <a:pt x="9" y="38"/>
                </a:cubicBezTo>
                <a:cubicBezTo>
                  <a:pt x="8" y="38"/>
                  <a:pt x="7" y="39"/>
                  <a:pt x="7" y="39"/>
                </a:cubicBezTo>
                <a:cubicBezTo>
                  <a:pt x="7" y="40"/>
                  <a:pt x="6" y="40"/>
                  <a:pt x="6" y="41"/>
                </a:cubicBezTo>
                <a:cubicBezTo>
                  <a:pt x="6" y="42"/>
                  <a:pt x="7" y="43"/>
                  <a:pt x="7" y="44"/>
                </a:cubicBezTo>
                <a:close/>
                <a:moveTo>
                  <a:pt x="14" y="37"/>
                </a:moveTo>
                <a:cubicBezTo>
                  <a:pt x="15" y="36"/>
                  <a:pt x="16" y="36"/>
                  <a:pt x="18" y="36"/>
                </a:cubicBezTo>
                <a:cubicBezTo>
                  <a:pt x="20" y="36"/>
                  <a:pt x="21" y="36"/>
                  <a:pt x="22" y="37"/>
                </a:cubicBezTo>
                <a:cubicBezTo>
                  <a:pt x="23" y="38"/>
                  <a:pt x="23" y="40"/>
                  <a:pt x="23" y="41"/>
                </a:cubicBezTo>
                <a:cubicBezTo>
                  <a:pt x="23" y="43"/>
                  <a:pt x="23" y="44"/>
                  <a:pt x="22" y="45"/>
                </a:cubicBezTo>
                <a:cubicBezTo>
                  <a:pt x="21" y="46"/>
                  <a:pt x="20" y="47"/>
                  <a:pt x="18" y="47"/>
                </a:cubicBezTo>
                <a:cubicBezTo>
                  <a:pt x="16" y="47"/>
                  <a:pt x="15" y="46"/>
                  <a:pt x="14" y="45"/>
                </a:cubicBezTo>
                <a:cubicBezTo>
                  <a:pt x="13" y="44"/>
                  <a:pt x="13" y="43"/>
                  <a:pt x="13" y="41"/>
                </a:cubicBezTo>
                <a:cubicBezTo>
                  <a:pt x="13" y="40"/>
                  <a:pt x="13" y="38"/>
                  <a:pt x="14" y="37"/>
                </a:cubicBezTo>
                <a:close/>
                <a:moveTo>
                  <a:pt x="48" y="54"/>
                </a:moveTo>
                <a:cubicBezTo>
                  <a:pt x="15" y="54"/>
                  <a:pt x="15" y="54"/>
                  <a:pt x="15" y="54"/>
                </a:cubicBezTo>
                <a:cubicBezTo>
                  <a:pt x="14" y="54"/>
                  <a:pt x="13" y="53"/>
                  <a:pt x="13" y="52"/>
                </a:cubicBezTo>
                <a:cubicBezTo>
                  <a:pt x="13" y="51"/>
                  <a:pt x="14" y="50"/>
                  <a:pt x="15" y="50"/>
                </a:cubicBezTo>
                <a:cubicBezTo>
                  <a:pt x="48" y="50"/>
                  <a:pt x="48" y="50"/>
                  <a:pt x="48" y="50"/>
                </a:cubicBezTo>
                <a:cubicBezTo>
                  <a:pt x="49" y="50"/>
                  <a:pt x="50" y="51"/>
                  <a:pt x="50" y="52"/>
                </a:cubicBezTo>
                <a:cubicBezTo>
                  <a:pt x="50" y="53"/>
                  <a:pt x="49" y="54"/>
                  <a:pt x="48" y="54"/>
                </a:cubicBezTo>
                <a:close/>
                <a:moveTo>
                  <a:pt x="52" y="43"/>
                </a:moveTo>
                <a:cubicBezTo>
                  <a:pt x="53" y="44"/>
                  <a:pt x="53" y="44"/>
                  <a:pt x="53" y="44"/>
                </a:cubicBezTo>
                <a:cubicBezTo>
                  <a:pt x="54" y="44"/>
                  <a:pt x="54" y="44"/>
                  <a:pt x="54" y="44"/>
                </a:cubicBezTo>
                <a:cubicBezTo>
                  <a:pt x="54" y="44"/>
                  <a:pt x="55" y="44"/>
                  <a:pt x="55" y="44"/>
                </a:cubicBezTo>
                <a:cubicBezTo>
                  <a:pt x="56" y="44"/>
                  <a:pt x="56" y="44"/>
                  <a:pt x="56" y="44"/>
                </a:cubicBezTo>
                <a:cubicBezTo>
                  <a:pt x="57" y="44"/>
                  <a:pt x="57" y="44"/>
                  <a:pt x="57" y="44"/>
                </a:cubicBezTo>
                <a:cubicBezTo>
                  <a:pt x="58" y="44"/>
                  <a:pt x="58" y="44"/>
                  <a:pt x="58" y="44"/>
                </a:cubicBezTo>
                <a:cubicBezTo>
                  <a:pt x="59" y="43"/>
                  <a:pt x="59" y="43"/>
                  <a:pt x="59" y="43"/>
                </a:cubicBezTo>
                <a:cubicBezTo>
                  <a:pt x="59" y="43"/>
                  <a:pt x="59" y="44"/>
                  <a:pt x="59" y="44"/>
                </a:cubicBezTo>
                <a:cubicBezTo>
                  <a:pt x="59" y="45"/>
                  <a:pt x="59" y="46"/>
                  <a:pt x="58" y="46"/>
                </a:cubicBezTo>
                <a:cubicBezTo>
                  <a:pt x="58" y="46"/>
                  <a:pt x="58" y="46"/>
                  <a:pt x="58" y="46"/>
                </a:cubicBezTo>
                <a:cubicBezTo>
                  <a:pt x="58" y="46"/>
                  <a:pt x="58" y="46"/>
                  <a:pt x="57" y="46"/>
                </a:cubicBezTo>
                <a:cubicBezTo>
                  <a:pt x="56" y="47"/>
                  <a:pt x="56" y="47"/>
                  <a:pt x="56" y="47"/>
                </a:cubicBezTo>
                <a:cubicBezTo>
                  <a:pt x="56" y="47"/>
                  <a:pt x="55" y="47"/>
                  <a:pt x="55" y="47"/>
                </a:cubicBezTo>
                <a:cubicBezTo>
                  <a:pt x="53" y="47"/>
                  <a:pt x="52" y="46"/>
                  <a:pt x="51" y="45"/>
                </a:cubicBezTo>
                <a:cubicBezTo>
                  <a:pt x="50" y="44"/>
                  <a:pt x="49" y="43"/>
                  <a:pt x="49" y="41"/>
                </a:cubicBezTo>
                <a:cubicBezTo>
                  <a:pt x="49" y="40"/>
                  <a:pt x="50" y="38"/>
                  <a:pt x="50" y="37"/>
                </a:cubicBezTo>
                <a:cubicBezTo>
                  <a:pt x="51" y="36"/>
                  <a:pt x="53" y="36"/>
                  <a:pt x="54" y="36"/>
                </a:cubicBezTo>
                <a:cubicBezTo>
                  <a:pt x="56" y="36"/>
                  <a:pt x="57" y="36"/>
                  <a:pt x="58" y="37"/>
                </a:cubicBezTo>
                <a:cubicBezTo>
                  <a:pt x="59" y="38"/>
                  <a:pt x="59" y="39"/>
                  <a:pt x="59" y="41"/>
                </a:cubicBezTo>
                <a:cubicBezTo>
                  <a:pt x="59" y="41"/>
                  <a:pt x="57" y="42"/>
                  <a:pt x="56" y="42"/>
                </a:cubicBezTo>
                <a:cubicBezTo>
                  <a:pt x="54" y="42"/>
                  <a:pt x="52" y="42"/>
                  <a:pt x="52" y="43"/>
                </a:cubicBezTo>
                <a:close/>
                <a:moveTo>
                  <a:pt x="74" y="49"/>
                </a:moveTo>
                <a:cubicBezTo>
                  <a:pt x="74" y="55"/>
                  <a:pt x="71" y="59"/>
                  <a:pt x="62" y="61"/>
                </a:cubicBezTo>
                <a:cubicBezTo>
                  <a:pt x="62" y="32"/>
                  <a:pt x="62" y="32"/>
                  <a:pt x="62" y="32"/>
                </a:cubicBezTo>
                <a:cubicBezTo>
                  <a:pt x="71" y="34"/>
                  <a:pt x="74" y="38"/>
                  <a:pt x="74" y="44"/>
                </a:cubicBezTo>
                <a:lnTo>
                  <a:pt x="74" y="49"/>
                </a:lnTo>
                <a:close/>
                <a:moveTo>
                  <a:pt x="17" y="44"/>
                </a:moveTo>
                <a:cubicBezTo>
                  <a:pt x="17" y="44"/>
                  <a:pt x="17" y="44"/>
                  <a:pt x="17" y="44"/>
                </a:cubicBezTo>
                <a:cubicBezTo>
                  <a:pt x="18" y="44"/>
                  <a:pt x="18" y="44"/>
                  <a:pt x="18" y="44"/>
                </a:cubicBezTo>
                <a:cubicBezTo>
                  <a:pt x="19" y="44"/>
                  <a:pt x="19" y="44"/>
                  <a:pt x="19" y="44"/>
                </a:cubicBezTo>
                <a:cubicBezTo>
                  <a:pt x="19" y="44"/>
                  <a:pt x="19" y="44"/>
                  <a:pt x="19" y="44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2"/>
                  <a:pt x="20" y="42"/>
                  <a:pt x="20" y="41"/>
                </a:cubicBezTo>
                <a:cubicBezTo>
                  <a:pt x="20" y="41"/>
                  <a:pt x="20" y="40"/>
                  <a:pt x="20" y="40"/>
                </a:cubicBezTo>
                <a:cubicBezTo>
                  <a:pt x="20" y="39"/>
                  <a:pt x="20" y="39"/>
                  <a:pt x="19" y="39"/>
                </a:cubicBezTo>
                <a:cubicBezTo>
                  <a:pt x="19" y="38"/>
                  <a:pt x="19" y="38"/>
                  <a:pt x="19" y="38"/>
                </a:cubicBezTo>
                <a:cubicBezTo>
                  <a:pt x="18" y="38"/>
                  <a:pt x="18" y="38"/>
                  <a:pt x="18" y="38"/>
                </a:cubicBezTo>
                <a:cubicBezTo>
                  <a:pt x="17" y="38"/>
                  <a:pt x="17" y="38"/>
                  <a:pt x="17" y="38"/>
                </a:cubicBezTo>
                <a:cubicBezTo>
                  <a:pt x="17" y="39"/>
                  <a:pt x="17" y="39"/>
                  <a:pt x="17" y="39"/>
                </a:cubicBezTo>
                <a:cubicBezTo>
                  <a:pt x="16" y="39"/>
                  <a:pt x="16" y="39"/>
                  <a:pt x="16" y="40"/>
                </a:cubicBezTo>
                <a:cubicBezTo>
                  <a:pt x="16" y="40"/>
                  <a:pt x="16" y="41"/>
                  <a:pt x="16" y="41"/>
                </a:cubicBezTo>
                <a:cubicBezTo>
                  <a:pt x="16" y="42"/>
                  <a:pt x="16" y="42"/>
                  <a:pt x="16" y="43"/>
                </a:cubicBezTo>
                <a:cubicBezTo>
                  <a:pt x="16" y="43"/>
                  <a:pt x="16" y="43"/>
                  <a:pt x="17" y="44"/>
                </a:cubicBezTo>
                <a:close/>
                <a:moveTo>
                  <a:pt x="45" y="39"/>
                </a:moveTo>
                <a:cubicBezTo>
                  <a:pt x="45" y="38"/>
                  <a:pt x="45" y="38"/>
                  <a:pt x="45" y="38"/>
                </a:cubicBezTo>
                <a:cubicBezTo>
                  <a:pt x="44" y="38"/>
                  <a:pt x="44" y="38"/>
                  <a:pt x="43" y="38"/>
                </a:cubicBezTo>
                <a:cubicBezTo>
                  <a:pt x="43" y="38"/>
                  <a:pt x="42" y="38"/>
                  <a:pt x="42" y="39"/>
                </a:cubicBezTo>
                <a:cubicBezTo>
                  <a:pt x="42" y="39"/>
                  <a:pt x="41" y="39"/>
                  <a:pt x="41" y="40"/>
                </a:cubicBezTo>
                <a:cubicBezTo>
                  <a:pt x="43" y="40"/>
                  <a:pt x="45" y="39"/>
                  <a:pt x="45" y="39"/>
                </a:cubicBezTo>
                <a:close/>
                <a:moveTo>
                  <a:pt x="56" y="39"/>
                </a:move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5" y="38"/>
                  <a:pt x="54" y="38"/>
                </a:cubicBezTo>
                <a:cubicBezTo>
                  <a:pt x="54" y="38"/>
                  <a:pt x="53" y="38"/>
                  <a:pt x="53" y="39"/>
                </a:cubicBezTo>
                <a:cubicBezTo>
                  <a:pt x="52" y="39"/>
                  <a:pt x="52" y="39"/>
                  <a:pt x="52" y="40"/>
                </a:cubicBezTo>
                <a:cubicBezTo>
                  <a:pt x="54" y="40"/>
                  <a:pt x="56" y="39"/>
                  <a:pt x="56" y="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3" name="Freeform 83"/>
          <p:cNvSpPr>
            <a:spLocks noEditPoints="1"/>
          </p:cNvSpPr>
          <p:nvPr/>
        </p:nvSpPr>
        <p:spPr bwMode="auto">
          <a:xfrm>
            <a:off x="4862814" y="5224470"/>
            <a:ext cx="401623" cy="395348"/>
          </a:xfrm>
          <a:custGeom>
            <a:avLst/>
            <a:gdLst>
              <a:gd name="T0" fmla="*/ 62 w 81"/>
              <a:gd name="T1" fmla="*/ 17 h 80"/>
              <a:gd name="T2" fmla="*/ 16 w 81"/>
              <a:gd name="T3" fmla="*/ 0 h 80"/>
              <a:gd name="T4" fmla="*/ 0 w 81"/>
              <a:gd name="T5" fmla="*/ 65 h 80"/>
              <a:gd name="T6" fmla="*/ 47 w 81"/>
              <a:gd name="T7" fmla="*/ 80 h 80"/>
              <a:gd name="T8" fmla="*/ 81 w 81"/>
              <a:gd name="T9" fmla="*/ 52 h 80"/>
              <a:gd name="T10" fmla="*/ 62 w 81"/>
              <a:gd name="T11" fmla="*/ 26 h 80"/>
              <a:gd name="T12" fmla="*/ 15 w 81"/>
              <a:gd name="T13" fmla="*/ 54 h 80"/>
              <a:gd name="T14" fmla="*/ 15 w 81"/>
              <a:gd name="T15" fmla="*/ 50 h 80"/>
              <a:gd name="T16" fmla="*/ 50 w 81"/>
              <a:gd name="T17" fmla="*/ 52 h 80"/>
              <a:gd name="T18" fmla="*/ 21 w 81"/>
              <a:gd name="T19" fmla="*/ 43 h 80"/>
              <a:gd name="T20" fmla="*/ 22 w 81"/>
              <a:gd name="T21" fmla="*/ 44 h 80"/>
              <a:gd name="T22" fmla="*/ 23 w 81"/>
              <a:gd name="T23" fmla="*/ 44 h 80"/>
              <a:gd name="T24" fmla="*/ 24 w 81"/>
              <a:gd name="T25" fmla="*/ 44 h 80"/>
              <a:gd name="T26" fmla="*/ 24 w 81"/>
              <a:gd name="T27" fmla="*/ 46 h 80"/>
              <a:gd name="T28" fmla="*/ 22 w 81"/>
              <a:gd name="T29" fmla="*/ 47 h 80"/>
              <a:gd name="T30" fmla="*/ 18 w 81"/>
              <a:gd name="T31" fmla="*/ 43 h 80"/>
              <a:gd name="T32" fmla="*/ 17 w 81"/>
              <a:gd name="T33" fmla="*/ 37 h 80"/>
              <a:gd name="T34" fmla="*/ 18 w 81"/>
              <a:gd name="T35" fmla="*/ 35 h 80"/>
              <a:gd name="T36" fmla="*/ 21 w 81"/>
              <a:gd name="T37" fmla="*/ 35 h 80"/>
              <a:gd name="T38" fmla="*/ 24 w 81"/>
              <a:gd name="T39" fmla="*/ 37 h 80"/>
              <a:gd name="T40" fmla="*/ 21 w 81"/>
              <a:gd name="T41" fmla="*/ 40 h 80"/>
              <a:gd name="T42" fmla="*/ 28 w 81"/>
              <a:gd name="T43" fmla="*/ 43 h 80"/>
              <a:gd name="T44" fmla="*/ 30 w 81"/>
              <a:gd name="T45" fmla="*/ 44 h 80"/>
              <a:gd name="T46" fmla="*/ 32 w 81"/>
              <a:gd name="T47" fmla="*/ 44 h 80"/>
              <a:gd name="T48" fmla="*/ 34 w 81"/>
              <a:gd name="T49" fmla="*/ 44 h 80"/>
              <a:gd name="T50" fmla="*/ 35 w 81"/>
              <a:gd name="T51" fmla="*/ 44 h 80"/>
              <a:gd name="T52" fmla="*/ 34 w 81"/>
              <a:gd name="T53" fmla="*/ 46 h 80"/>
              <a:gd name="T54" fmla="*/ 32 w 81"/>
              <a:gd name="T55" fmla="*/ 47 h 80"/>
              <a:gd name="T56" fmla="*/ 27 w 81"/>
              <a:gd name="T57" fmla="*/ 45 h 80"/>
              <a:gd name="T58" fmla="*/ 26 w 81"/>
              <a:gd name="T59" fmla="*/ 37 h 80"/>
              <a:gd name="T60" fmla="*/ 34 w 81"/>
              <a:gd name="T61" fmla="*/ 37 h 80"/>
              <a:gd name="T62" fmla="*/ 32 w 81"/>
              <a:gd name="T63" fmla="*/ 42 h 80"/>
              <a:gd name="T64" fmla="*/ 42 w 81"/>
              <a:gd name="T65" fmla="*/ 39 h 80"/>
              <a:gd name="T66" fmla="*/ 40 w 81"/>
              <a:gd name="T67" fmla="*/ 38 h 80"/>
              <a:gd name="T68" fmla="*/ 37 w 81"/>
              <a:gd name="T69" fmla="*/ 39 h 80"/>
              <a:gd name="T70" fmla="*/ 38 w 81"/>
              <a:gd name="T71" fmla="*/ 36 h 80"/>
              <a:gd name="T72" fmla="*/ 40 w 81"/>
              <a:gd name="T73" fmla="*/ 36 h 80"/>
              <a:gd name="T74" fmla="*/ 45 w 81"/>
              <a:gd name="T75" fmla="*/ 39 h 80"/>
              <a:gd name="T76" fmla="*/ 42 w 81"/>
              <a:gd name="T77" fmla="*/ 46 h 80"/>
              <a:gd name="T78" fmla="*/ 42 w 81"/>
              <a:gd name="T79" fmla="*/ 46 h 80"/>
              <a:gd name="T80" fmla="*/ 40 w 81"/>
              <a:gd name="T81" fmla="*/ 46 h 80"/>
              <a:gd name="T82" fmla="*/ 37 w 81"/>
              <a:gd name="T83" fmla="*/ 46 h 80"/>
              <a:gd name="T84" fmla="*/ 36 w 81"/>
              <a:gd name="T85" fmla="*/ 42 h 80"/>
              <a:gd name="T86" fmla="*/ 40 w 81"/>
              <a:gd name="T87" fmla="*/ 40 h 80"/>
              <a:gd name="T88" fmla="*/ 42 w 81"/>
              <a:gd name="T89" fmla="*/ 39 h 80"/>
              <a:gd name="T90" fmla="*/ 13 w 81"/>
              <a:gd name="T91" fmla="*/ 15 h 80"/>
              <a:gd name="T92" fmla="*/ 13 w 81"/>
              <a:gd name="T93" fmla="*/ 3 h 80"/>
              <a:gd name="T94" fmla="*/ 57 w 81"/>
              <a:gd name="T95" fmla="*/ 10 h 80"/>
              <a:gd name="T96" fmla="*/ 74 w 81"/>
              <a:gd name="T97" fmla="*/ 49 h 80"/>
              <a:gd name="T98" fmla="*/ 62 w 81"/>
              <a:gd name="T99" fmla="*/ 32 h 80"/>
              <a:gd name="T100" fmla="*/ 74 w 81"/>
              <a:gd name="T101" fmla="*/ 49 h 80"/>
              <a:gd name="T102" fmla="*/ 31 w 81"/>
              <a:gd name="T103" fmla="*/ 38 h 80"/>
              <a:gd name="T104" fmla="*/ 29 w 81"/>
              <a:gd name="T105" fmla="*/ 39 h 80"/>
              <a:gd name="T106" fmla="*/ 32 w 81"/>
              <a:gd name="T107" fmla="*/ 39 h 80"/>
              <a:gd name="T108" fmla="*/ 39 w 81"/>
              <a:gd name="T109" fmla="*/ 44 h 80"/>
              <a:gd name="T110" fmla="*/ 41 w 81"/>
              <a:gd name="T111" fmla="*/ 44 h 80"/>
              <a:gd name="T112" fmla="*/ 41 w 81"/>
              <a:gd name="T113" fmla="*/ 42 h 80"/>
              <a:gd name="T114" fmla="*/ 40 w 81"/>
              <a:gd name="T115" fmla="*/ 42 h 80"/>
              <a:gd name="T116" fmla="*/ 39 w 81"/>
              <a:gd name="T117" fmla="*/ 43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81" h="80">
                <a:moveTo>
                  <a:pt x="62" y="26"/>
                </a:moveTo>
                <a:cubicBezTo>
                  <a:pt x="62" y="17"/>
                  <a:pt x="62" y="17"/>
                  <a:pt x="62" y="17"/>
                </a:cubicBezTo>
                <a:cubicBezTo>
                  <a:pt x="62" y="5"/>
                  <a:pt x="55" y="0"/>
                  <a:pt x="47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5"/>
                  <a:pt x="0" y="17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77"/>
                  <a:pt x="7" y="80"/>
                  <a:pt x="16" y="80"/>
                </a:cubicBezTo>
                <a:cubicBezTo>
                  <a:pt x="47" y="80"/>
                  <a:pt x="47" y="80"/>
                  <a:pt x="47" y="80"/>
                </a:cubicBezTo>
                <a:cubicBezTo>
                  <a:pt x="55" y="80"/>
                  <a:pt x="61" y="77"/>
                  <a:pt x="62" y="67"/>
                </a:cubicBezTo>
                <a:cubicBezTo>
                  <a:pt x="76" y="66"/>
                  <a:pt x="81" y="60"/>
                  <a:pt x="81" y="52"/>
                </a:cubicBezTo>
                <a:cubicBezTo>
                  <a:pt x="81" y="41"/>
                  <a:pt x="81" y="41"/>
                  <a:pt x="81" y="41"/>
                </a:cubicBezTo>
                <a:cubicBezTo>
                  <a:pt x="81" y="33"/>
                  <a:pt x="76" y="27"/>
                  <a:pt x="62" y="26"/>
                </a:cubicBezTo>
                <a:close/>
                <a:moveTo>
                  <a:pt x="49" y="54"/>
                </a:moveTo>
                <a:cubicBezTo>
                  <a:pt x="15" y="54"/>
                  <a:pt x="15" y="54"/>
                  <a:pt x="15" y="54"/>
                </a:cubicBezTo>
                <a:cubicBezTo>
                  <a:pt x="14" y="54"/>
                  <a:pt x="14" y="53"/>
                  <a:pt x="14" y="52"/>
                </a:cubicBezTo>
                <a:cubicBezTo>
                  <a:pt x="14" y="51"/>
                  <a:pt x="14" y="50"/>
                  <a:pt x="15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50" y="50"/>
                  <a:pt x="50" y="51"/>
                  <a:pt x="50" y="52"/>
                </a:cubicBezTo>
                <a:cubicBezTo>
                  <a:pt x="50" y="53"/>
                  <a:pt x="50" y="54"/>
                  <a:pt x="49" y="54"/>
                </a:cubicBezTo>
                <a:close/>
                <a:moveTo>
                  <a:pt x="21" y="43"/>
                </a:moveTo>
                <a:cubicBezTo>
                  <a:pt x="21" y="43"/>
                  <a:pt x="21" y="43"/>
                  <a:pt x="21" y="43"/>
                </a:cubicBezTo>
                <a:cubicBezTo>
                  <a:pt x="22" y="44"/>
                  <a:pt x="22" y="44"/>
                  <a:pt x="22" y="44"/>
                </a:cubicBezTo>
                <a:cubicBezTo>
                  <a:pt x="22" y="44"/>
                  <a:pt x="22" y="44"/>
                  <a:pt x="22" y="44"/>
                </a:cubicBezTo>
                <a:cubicBezTo>
                  <a:pt x="22" y="44"/>
                  <a:pt x="23" y="44"/>
                  <a:pt x="23" y="44"/>
                </a:cubicBezTo>
                <a:cubicBezTo>
                  <a:pt x="24" y="44"/>
                  <a:pt x="24" y="44"/>
                  <a:pt x="24" y="44"/>
                </a:cubicBezTo>
                <a:cubicBezTo>
                  <a:pt x="24" y="44"/>
                  <a:pt x="24" y="44"/>
                  <a:pt x="24" y="44"/>
                </a:cubicBezTo>
                <a:cubicBezTo>
                  <a:pt x="24" y="44"/>
                  <a:pt x="24" y="45"/>
                  <a:pt x="24" y="45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46"/>
                  <a:pt x="24" y="46"/>
                  <a:pt x="23" y="46"/>
                </a:cubicBezTo>
                <a:cubicBezTo>
                  <a:pt x="23" y="46"/>
                  <a:pt x="23" y="47"/>
                  <a:pt x="22" y="47"/>
                </a:cubicBezTo>
                <a:cubicBezTo>
                  <a:pt x="21" y="47"/>
                  <a:pt x="20" y="46"/>
                  <a:pt x="19" y="46"/>
                </a:cubicBezTo>
                <a:cubicBezTo>
                  <a:pt x="19" y="45"/>
                  <a:pt x="18" y="44"/>
                  <a:pt x="18" y="43"/>
                </a:cubicBezTo>
                <a:cubicBezTo>
                  <a:pt x="18" y="41"/>
                  <a:pt x="18" y="38"/>
                  <a:pt x="18" y="38"/>
                </a:cubicBezTo>
                <a:cubicBezTo>
                  <a:pt x="17" y="38"/>
                  <a:pt x="17" y="38"/>
                  <a:pt x="17" y="37"/>
                </a:cubicBezTo>
                <a:cubicBezTo>
                  <a:pt x="17" y="37"/>
                  <a:pt x="17" y="36"/>
                  <a:pt x="18" y="36"/>
                </a:cubicBezTo>
                <a:cubicBezTo>
                  <a:pt x="18" y="36"/>
                  <a:pt x="18" y="36"/>
                  <a:pt x="18" y="35"/>
                </a:cubicBezTo>
                <a:cubicBezTo>
                  <a:pt x="18" y="34"/>
                  <a:pt x="19" y="33"/>
                  <a:pt x="20" y="33"/>
                </a:cubicBezTo>
                <a:cubicBezTo>
                  <a:pt x="21" y="33"/>
                  <a:pt x="21" y="34"/>
                  <a:pt x="21" y="35"/>
                </a:cubicBezTo>
                <a:cubicBezTo>
                  <a:pt x="21" y="36"/>
                  <a:pt x="22" y="36"/>
                  <a:pt x="23" y="36"/>
                </a:cubicBezTo>
                <a:cubicBezTo>
                  <a:pt x="24" y="36"/>
                  <a:pt x="24" y="37"/>
                  <a:pt x="24" y="37"/>
                </a:cubicBezTo>
                <a:cubicBezTo>
                  <a:pt x="24" y="38"/>
                  <a:pt x="24" y="38"/>
                  <a:pt x="23" y="38"/>
                </a:cubicBezTo>
                <a:cubicBezTo>
                  <a:pt x="22" y="38"/>
                  <a:pt x="21" y="39"/>
                  <a:pt x="21" y="40"/>
                </a:cubicBezTo>
                <a:cubicBezTo>
                  <a:pt x="21" y="41"/>
                  <a:pt x="21" y="42"/>
                  <a:pt x="21" y="43"/>
                </a:cubicBezTo>
                <a:close/>
                <a:moveTo>
                  <a:pt x="28" y="43"/>
                </a:moveTo>
                <a:cubicBezTo>
                  <a:pt x="29" y="44"/>
                  <a:pt x="29" y="44"/>
                  <a:pt x="29" y="44"/>
                </a:cubicBezTo>
                <a:cubicBezTo>
                  <a:pt x="30" y="44"/>
                  <a:pt x="30" y="44"/>
                  <a:pt x="30" y="44"/>
                </a:cubicBezTo>
                <a:cubicBezTo>
                  <a:pt x="30" y="44"/>
                  <a:pt x="31" y="44"/>
                  <a:pt x="31" y="44"/>
                </a:cubicBezTo>
                <a:cubicBezTo>
                  <a:pt x="32" y="44"/>
                  <a:pt x="32" y="44"/>
                  <a:pt x="32" y="44"/>
                </a:cubicBezTo>
                <a:cubicBezTo>
                  <a:pt x="33" y="44"/>
                  <a:pt x="33" y="44"/>
                  <a:pt x="33" y="44"/>
                </a:cubicBezTo>
                <a:cubicBezTo>
                  <a:pt x="34" y="44"/>
                  <a:pt x="34" y="44"/>
                  <a:pt x="34" y="44"/>
                </a:cubicBezTo>
                <a:cubicBezTo>
                  <a:pt x="34" y="43"/>
                  <a:pt x="34" y="43"/>
                  <a:pt x="34" y="43"/>
                </a:cubicBezTo>
                <a:cubicBezTo>
                  <a:pt x="35" y="43"/>
                  <a:pt x="35" y="44"/>
                  <a:pt x="35" y="44"/>
                </a:cubicBezTo>
                <a:cubicBezTo>
                  <a:pt x="35" y="45"/>
                  <a:pt x="35" y="46"/>
                  <a:pt x="34" y="46"/>
                </a:cubicBezTo>
                <a:cubicBezTo>
                  <a:pt x="34" y="46"/>
                  <a:pt x="34" y="46"/>
                  <a:pt x="34" y="46"/>
                </a:cubicBezTo>
                <a:cubicBezTo>
                  <a:pt x="34" y="46"/>
                  <a:pt x="34" y="46"/>
                  <a:pt x="33" y="46"/>
                </a:cubicBezTo>
                <a:cubicBezTo>
                  <a:pt x="32" y="47"/>
                  <a:pt x="32" y="47"/>
                  <a:pt x="32" y="47"/>
                </a:cubicBezTo>
                <a:cubicBezTo>
                  <a:pt x="32" y="47"/>
                  <a:pt x="31" y="47"/>
                  <a:pt x="31" y="47"/>
                </a:cubicBezTo>
                <a:cubicBezTo>
                  <a:pt x="29" y="47"/>
                  <a:pt x="28" y="46"/>
                  <a:pt x="27" y="45"/>
                </a:cubicBezTo>
                <a:cubicBezTo>
                  <a:pt x="26" y="44"/>
                  <a:pt x="25" y="43"/>
                  <a:pt x="25" y="41"/>
                </a:cubicBezTo>
                <a:cubicBezTo>
                  <a:pt x="25" y="40"/>
                  <a:pt x="25" y="38"/>
                  <a:pt x="26" y="37"/>
                </a:cubicBezTo>
                <a:cubicBezTo>
                  <a:pt x="27" y="36"/>
                  <a:pt x="29" y="36"/>
                  <a:pt x="30" y="36"/>
                </a:cubicBezTo>
                <a:cubicBezTo>
                  <a:pt x="32" y="36"/>
                  <a:pt x="33" y="36"/>
                  <a:pt x="34" y="37"/>
                </a:cubicBezTo>
                <a:cubicBezTo>
                  <a:pt x="35" y="38"/>
                  <a:pt x="35" y="39"/>
                  <a:pt x="35" y="41"/>
                </a:cubicBezTo>
                <a:cubicBezTo>
                  <a:pt x="35" y="41"/>
                  <a:pt x="33" y="42"/>
                  <a:pt x="32" y="42"/>
                </a:cubicBezTo>
                <a:cubicBezTo>
                  <a:pt x="30" y="42"/>
                  <a:pt x="28" y="42"/>
                  <a:pt x="28" y="43"/>
                </a:cubicBezTo>
                <a:close/>
                <a:moveTo>
                  <a:pt x="42" y="39"/>
                </a:moveTo>
                <a:cubicBezTo>
                  <a:pt x="42" y="39"/>
                  <a:pt x="42" y="39"/>
                  <a:pt x="42" y="39"/>
                </a:cubicBezTo>
                <a:cubicBezTo>
                  <a:pt x="41" y="38"/>
                  <a:pt x="41" y="38"/>
                  <a:pt x="40" y="38"/>
                </a:cubicBezTo>
                <a:cubicBezTo>
                  <a:pt x="39" y="38"/>
                  <a:pt x="39" y="38"/>
                  <a:pt x="38" y="38"/>
                </a:cubicBezTo>
                <a:cubicBezTo>
                  <a:pt x="38" y="39"/>
                  <a:pt x="37" y="39"/>
                  <a:pt x="37" y="39"/>
                </a:cubicBezTo>
                <a:cubicBezTo>
                  <a:pt x="37" y="39"/>
                  <a:pt x="37" y="38"/>
                  <a:pt x="37" y="38"/>
                </a:cubicBezTo>
                <a:cubicBezTo>
                  <a:pt x="37" y="37"/>
                  <a:pt x="37" y="36"/>
                  <a:pt x="38" y="36"/>
                </a:cubicBezTo>
                <a:cubicBezTo>
                  <a:pt x="38" y="36"/>
                  <a:pt x="38" y="36"/>
                  <a:pt x="38" y="36"/>
                </a:cubicBezTo>
                <a:cubicBezTo>
                  <a:pt x="39" y="36"/>
                  <a:pt x="40" y="36"/>
                  <a:pt x="40" y="36"/>
                </a:cubicBezTo>
                <a:cubicBezTo>
                  <a:pt x="42" y="36"/>
                  <a:pt x="43" y="36"/>
                  <a:pt x="44" y="37"/>
                </a:cubicBezTo>
                <a:cubicBezTo>
                  <a:pt x="45" y="37"/>
                  <a:pt x="45" y="38"/>
                  <a:pt x="45" y="39"/>
                </a:cubicBezTo>
                <a:cubicBezTo>
                  <a:pt x="45" y="43"/>
                  <a:pt x="45" y="46"/>
                  <a:pt x="44" y="46"/>
                </a:cubicBezTo>
                <a:cubicBezTo>
                  <a:pt x="43" y="46"/>
                  <a:pt x="42" y="46"/>
                  <a:pt x="42" y="46"/>
                </a:cubicBezTo>
                <a:cubicBezTo>
                  <a:pt x="42" y="46"/>
                  <a:pt x="42" y="46"/>
                  <a:pt x="42" y="46"/>
                </a:cubicBezTo>
                <a:cubicBezTo>
                  <a:pt x="42" y="46"/>
                  <a:pt x="42" y="46"/>
                  <a:pt x="42" y="46"/>
                </a:cubicBezTo>
                <a:cubicBezTo>
                  <a:pt x="41" y="46"/>
                  <a:pt x="41" y="46"/>
                  <a:pt x="41" y="46"/>
                </a:cubicBezTo>
                <a:cubicBezTo>
                  <a:pt x="40" y="46"/>
                  <a:pt x="40" y="46"/>
                  <a:pt x="40" y="46"/>
                </a:cubicBezTo>
                <a:cubicBezTo>
                  <a:pt x="40" y="47"/>
                  <a:pt x="39" y="47"/>
                  <a:pt x="39" y="47"/>
                </a:cubicBezTo>
                <a:cubicBezTo>
                  <a:pt x="38" y="47"/>
                  <a:pt x="37" y="46"/>
                  <a:pt x="37" y="46"/>
                </a:cubicBezTo>
                <a:cubicBezTo>
                  <a:pt x="36" y="45"/>
                  <a:pt x="36" y="44"/>
                  <a:pt x="36" y="43"/>
                </a:cubicBezTo>
                <a:cubicBezTo>
                  <a:pt x="36" y="43"/>
                  <a:pt x="36" y="42"/>
                  <a:pt x="36" y="42"/>
                </a:cubicBezTo>
                <a:cubicBezTo>
                  <a:pt x="37" y="41"/>
                  <a:pt x="37" y="41"/>
                  <a:pt x="38" y="41"/>
                </a:cubicBezTo>
                <a:cubicBezTo>
                  <a:pt x="38" y="40"/>
                  <a:pt x="39" y="40"/>
                  <a:pt x="40" y="40"/>
                </a:cubicBezTo>
                <a:cubicBezTo>
                  <a:pt x="40" y="40"/>
                  <a:pt x="41" y="40"/>
                  <a:pt x="42" y="40"/>
                </a:cubicBezTo>
                <a:cubicBezTo>
                  <a:pt x="42" y="40"/>
                  <a:pt x="42" y="39"/>
                  <a:pt x="42" y="39"/>
                </a:cubicBezTo>
                <a:close/>
                <a:moveTo>
                  <a:pt x="50" y="15"/>
                </a:moveTo>
                <a:cubicBezTo>
                  <a:pt x="13" y="15"/>
                  <a:pt x="13" y="15"/>
                  <a:pt x="13" y="15"/>
                </a:cubicBezTo>
                <a:cubicBezTo>
                  <a:pt x="9" y="15"/>
                  <a:pt x="5" y="14"/>
                  <a:pt x="5" y="10"/>
                </a:cubicBezTo>
                <a:cubicBezTo>
                  <a:pt x="5" y="6"/>
                  <a:pt x="9" y="3"/>
                  <a:pt x="13" y="3"/>
                </a:cubicBezTo>
                <a:cubicBezTo>
                  <a:pt x="50" y="3"/>
                  <a:pt x="50" y="3"/>
                  <a:pt x="50" y="3"/>
                </a:cubicBezTo>
                <a:cubicBezTo>
                  <a:pt x="54" y="3"/>
                  <a:pt x="57" y="6"/>
                  <a:pt x="57" y="10"/>
                </a:cubicBezTo>
                <a:cubicBezTo>
                  <a:pt x="57" y="14"/>
                  <a:pt x="54" y="15"/>
                  <a:pt x="50" y="15"/>
                </a:cubicBezTo>
                <a:close/>
                <a:moveTo>
                  <a:pt x="74" y="49"/>
                </a:moveTo>
                <a:cubicBezTo>
                  <a:pt x="74" y="55"/>
                  <a:pt x="72" y="59"/>
                  <a:pt x="62" y="61"/>
                </a:cubicBezTo>
                <a:cubicBezTo>
                  <a:pt x="62" y="32"/>
                  <a:pt x="62" y="32"/>
                  <a:pt x="62" y="32"/>
                </a:cubicBezTo>
                <a:cubicBezTo>
                  <a:pt x="72" y="34"/>
                  <a:pt x="74" y="38"/>
                  <a:pt x="74" y="44"/>
                </a:cubicBezTo>
                <a:lnTo>
                  <a:pt x="74" y="49"/>
                </a:lnTo>
                <a:close/>
                <a:moveTo>
                  <a:pt x="32" y="39"/>
                </a:moveTo>
                <a:cubicBezTo>
                  <a:pt x="31" y="38"/>
                  <a:pt x="31" y="38"/>
                  <a:pt x="31" y="38"/>
                </a:cubicBezTo>
                <a:cubicBezTo>
                  <a:pt x="31" y="38"/>
                  <a:pt x="31" y="38"/>
                  <a:pt x="30" y="38"/>
                </a:cubicBezTo>
                <a:cubicBezTo>
                  <a:pt x="30" y="38"/>
                  <a:pt x="29" y="38"/>
                  <a:pt x="29" y="39"/>
                </a:cubicBezTo>
                <a:cubicBezTo>
                  <a:pt x="28" y="39"/>
                  <a:pt x="28" y="39"/>
                  <a:pt x="28" y="40"/>
                </a:cubicBezTo>
                <a:cubicBezTo>
                  <a:pt x="30" y="40"/>
                  <a:pt x="32" y="39"/>
                  <a:pt x="32" y="39"/>
                </a:cubicBezTo>
                <a:close/>
                <a:moveTo>
                  <a:pt x="39" y="43"/>
                </a:moveTo>
                <a:cubicBezTo>
                  <a:pt x="39" y="44"/>
                  <a:pt x="39" y="44"/>
                  <a:pt x="39" y="44"/>
                </a:cubicBezTo>
                <a:cubicBezTo>
                  <a:pt x="40" y="44"/>
                  <a:pt x="40" y="44"/>
                  <a:pt x="41" y="44"/>
                </a:cubicBezTo>
                <a:cubicBezTo>
                  <a:pt x="41" y="44"/>
                  <a:pt x="41" y="44"/>
                  <a:pt x="41" y="44"/>
                </a:cubicBezTo>
                <a:cubicBezTo>
                  <a:pt x="42" y="44"/>
                  <a:pt x="42" y="44"/>
                  <a:pt x="42" y="44"/>
                </a:cubicBezTo>
                <a:cubicBezTo>
                  <a:pt x="42" y="43"/>
                  <a:pt x="42" y="42"/>
                  <a:pt x="41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0" y="42"/>
                  <a:pt x="40" y="42"/>
                  <a:pt x="40" y="42"/>
                </a:cubicBezTo>
                <a:cubicBezTo>
                  <a:pt x="39" y="42"/>
                  <a:pt x="39" y="42"/>
                  <a:pt x="39" y="42"/>
                </a:cubicBezTo>
                <a:lnTo>
                  <a:pt x="39" y="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4" name="Freeform 84"/>
          <p:cNvSpPr/>
          <p:nvPr/>
        </p:nvSpPr>
        <p:spPr bwMode="auto">
          <a:xfrm>
            <a:off x="1283770" y="5203552"/>
            <a:ext cx="301216" cy="430908"/>
          </a:xfrm>
          <a:custGeom>
            <a:avLst/>
            <a:gdLst>
              <a:gd name="T0" fmla="*/ 41 w 61"/>
              <a:gd name="T1" fmla="*/ 33 h 87"/>
              <a:gd name="T2" fmla="*/ 49 w 61"/>
              <a:gd name="T3" fmla="*/ 18 h 87"/>
              <a:gd name="T4" fmla="*/ 30 w 61"/>
              <a:gd name="T5" fmla="*/ 0 h 87"/>
              <a:gd name="T6" fmla="*/ 11 w 61"/>
              <a:gd name="T7" fmla="*/ 18 h 87"/>
              <a:gd name="T8" fmla="*/ 20 w 61"/>
              <a:gd name="T9" fmla="*/ 33 h 87"/>
              <a:gd name="T10" fmla="*/ 0 w 61"/>
              <a:gd name="T11" fmla="*/ 66 h 87"/>
              <a:gd name="T12" fmla="*/ 0 w 61"/>
              <a:gd name="T13" fmla="*/ 72 h 87"/>
              <a:gd name="T14" fmla="*/ 30 w 61"/>
              <a:gd name="T15" fmla="*/ 87 h 87"/>
              <a:gd name="T16" fmla="*/ 60 w 61"/>
              <a:gd name="T17" fmla="*/ 72 h 87"/>
              <a:gd name="T18" fmla="*/ 61 w 61"/>
              <a:gd name="T19" fmla="*/ 66 h 87"/>
              <a:gd name="T20" fmla="*/ 41 w 61"/>
              <a:gd name="T21" fmla="*/ 33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1" h="87">
                <a:moveTo>
                  <a:pt x="41" y="33"/>
                </a:moveTo>
                <a:cubicBezTo>
                  <a:pt x="46" y="30"/>
                  <a:pt x="49" y="24"/>
                  <a:pt x="49" y="18"/>
                </a:cubicBezTo>
                <a:cubicBezTo>
                  <a:pt x="49" y="8"/>
                  <a:pt x="41" y="0"/>
                  <a:pt x="30" y="0"/>
                </a:cubicBezTo>
                <a:cubicBezTo>
                  <a:pt x="20" y="0"/>
                  <a:pt x="11" y="8"/>
                  <a:pt x="11" y="18"/>
                </a:cubicBezTo>
                <a:cubicBezTo>
                  <a:pt x="11" y="24"/>
                  <a:pt x="15" y="30"/>
                  <a:pt x="20" y="33"/>
                </a:cubicBezTo>
                <a:cubicBezTo>
                  <a:pt x="8" y="38"/>
                  <a:pt x="0" y="50"/>
                  <a:pt x="0" y="66"/>
                </a:cubicBezTo>
                <a:cubicBezTo>
                  <a:pt x="0" y="68"/>
                  <a:pt x="0" y="70"/>
                  <a:pt x="0" y="72"/>
                </a:cubicBezTo>
                <a:cubicBezTo>
                  <a:pt x="8" y="82"/>
                  <a:pt x="18" y="87"/>
                  <a:pt x="30" y="87"/>
                </a:cubicBezTo>
                <a:cubicBezTo>
                  <a:pt x="42" y="87"/>
                  <a:pt x="53" y="82"/>
                  <a:pt x="60" y="72"/>
                </a:cubicBezTo>
                <a:cubicBezTo>
                  <a:pt x="61" y="70"/>
                  <a:pt x="61" y="68"/>
                  <a:pt x="61" y="66"/>
                </a:cubicBezTo>
                <a:cubicBezTo>
                  <a:pt x="61" y="50"/>
                  <a:pt x="53" y="38"/>
                  <a:pt x="41" y="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5" name="Freeform 85"/>
          <p:cNvSpPr>
            <a:spLocks noEditPoints="1"/>
          </p:cNvSpPr>
          <p:nvPr/>
        </p:nvSpPr>
        <p:spPr bwMode="auto">
          <a:xfrm>
            <a:off x="1877836" y="5203552"/>
            <a:ext cx="301216" cy="430908"/>
          </a:xfrm>
          <a:custGeom>
            <a:avLst/>
            <a:gdLst>
              <a:gd name="T0" fmla="*/ 41 w 61"/>
              <a:gd name="T1" fmla="*/ 33 h 87"/>
              <a:gd name="T2" fmla="*/ 49 w 61"/>
              <a:gd name="T3" fmla="*/ 18 h 87"/>
              <a:gd name="T4" fmla="*/ 30 w 61"/>
              <a:gd name="T5" fmla="*/ 0 h 87"/>
              <a:gd name="T6" fmla="*/ 11 w 61"/>
              <a:gd name="T7" fmla="*/ 18 h 87"/>
              <a:gd name="T8" fmla="*/ 20 w 61"/>
              <a:gd name="T9" fmla="*/ 33 h 87"/>
              <a:gd name="T10" fmla="*/ 0 w 61"/>
              <a:gd name="T11" fmla="*/ 66 h 87"/>
              <a:gd name="T12" fmla="*/ 0 w 61"/>
              <a:gd name="T13" fmla="*/ 72 h 87"/>
              <a:gd name="T14" fmla="*/ 30 w 61"/>
              <a:gd name="T15" fmla="*/ 87 h 87"/>
              <a:gd name="T16" fmla="*/ 60 w 61"/>
              <a:gd name="T17" fmla="*/ 72 h 87"/>
              <a:gd name="T18" fmla="*/ 61 w 61"/>
              <a:gd name="T19" fmla="*/ 66 h 87"/>
              <a:gd name="T20" fmla="*/ 41 w 61"/>
              <a:gd name="T21" fmla="*/ 33 h 87"/>
              <a:gd name="T22" fmla="*/ 49 w 61"/>
              <a:gd name="T23" fmla="*/ 45 h 87"/>
              <a:gd name="T24" fmla="*/ 30 w 61"/>
              <a:gd name="T25" fmla="*/ 74 h 87"/>
              <a:gd name="T26" fmla="*/ 28 w 61"/>
              <a:gd name="T27" fmla="*/ 76 h 87"/>
              <a:gd name="T28" fmla="*/ 27 w 61"/>
              <a:gd name="T29" fmla="*/ 76 h 87"/>
              <a:gd name="T30" fmla="*/ 25 w 61"/>
              <a:gd name="T31" fmla="*/ 74 h 87"/>
              <a:gd name="T32" fmla="*/ 12 w 61"/>
              <a:gd name="T33" fmla="*/ 57 h 87"/>
              <a:gd name="T34" fmla="*/ 11 w 61"/>
              <a:gd name="T35" fmla="*/ 57 h 87"/>
              <a:gd name="T36" fmla="*/ 19 w 61"/>
              <a:gd name="T37" fmla="*/ 57 h 87"/>
              <a:gd name="T38" fmla="*/ 27 w 61"/>
              <a:gd name="T39" fmla="*/ 67 h 87"/>
              <a:gd name="T40" fmla="*/ 44 w 61"/>
              <a:gd name="T41" fmla="*/ 42 h 87"/>
              <a:gd name="T42" fmla="*/ 48 w 61"/>
              <a:gd name="T43" fmla="*/ 41 h 87"/>
              <a:gd name="T44" fmla="*/ 49 w 61"/>
              <a:gd name="T45" fmla="*/ 45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61" h="87">
                <a:moveTo>
                  <a:pt x="41" y="33"/>
                </a:moveTo>
                <a:cubicBezTo>
                  <a:pt x="46" y="30"/>
                  <a:pt x="49" y="24"/>
                  <a:pt x="49" y="18"/>
                </a:cubicBezTo>
                <a:cubicBezTo>
                  <a:pt x="49" y="8"/>
                  <a:pt x="41" y="0"/>
                  <a:pt x="30" y="0"/>
                </a:cubicBezTo>
                <a:cubicBezTo>
                  <a:pt x="20" y="0"/>
                  <a:pt x="11" y="8"/>
                  <a:pt x="11" y="18"/>
                </a:cubicBezTo>
                <a:cubicBezTo>
                  <a:pt x="11" y="24"/>
                  <a:pt x="15" y="30"/>
                  <a:pt x="20" y="33"/>
                </a:cubicBezTo>
                <a:cubicBezTo>
                  <a:pt x="8" y="38"/>
                  <a:pt x="0" y="50"/>
                  <a:pt x="0" y="66"/>
                </a:cubicBezTo>
                <a:cubicBezTo>
                  <a:pt x="0" y="68"/>
                  <a:pt x="0" y="70"/>
                  <a:pt x="0" y="72"/>
                </a:cubicBezTo>
                <a:cubicBezTo>
                  <a:pt x="8" y="82"/>
                  <a:pt x="18" y="87"/>
                  <a:pt x="30" y="87"/>
                </a:cubicBezTo>
                <a:cubicBezTo>
                  <a:pt x="42" y="87"/>
                  <a:pt x="53" y="82"/>
                  <a:pt x="60" y="72"/>
                </a:cubicBezTo>
                <a:cubicBezTo>
                  <a:pt x="61" y="70"/>
                  <a:pt x="61" y="68"/>
                  <a:pt x="61" y="66"/>
                </a:cubicBezTo>
                <a:cubicBezTo>
                  <a:pt x="61" y="50"/>
                  <a:pt x="53" y="38"/>
                  <a:pt x="41" y="33"/>
                </a:cubicBezTo>
                <a:close/>
                <a:moveTo>
                  <a:pt x="49" y="45"/>
                </a:moveTo>
                <a:cubicBezTo>
                  <a:pt x="30" y="74"/>
                  <a:pt x="30" y="74"/>
                  <a:pt x="30" y="74"/>
                </a:cubicBezTo>
                <a:cubicBezTo>
                  <a:pt x="30" y="75"/>
                  <a:pt x="29" y="76"/>
                  <a:pt x="28" y="76"/>
                </a:cubicBezTo>
                <a:cubicBezTo>
                  <a:pt x="27" y="76"/>
                  <a:pt x="27" y="76"/>
                  <a:pt x="27" y="76"/>
                </a:cubicBezTo>
                <a:cubicBezTo>
                  <a:pt x="27" y="76"/>
                  <a:pt x="26" y="75"/>
                  <a:pt x="25" y="74"/>
                </a:cubicBezTo>
                <a:cubicBezTo>
                  <a:pt x="12" y="57"/>
                  <a:pt x="12" y="57"/>
                  <a:pt x="12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19" y="57"/>
                  <a:pt x="19" y="57"/>
                  <a:pt x="19" y="57"/>
                </a:cubicBezTo>
                <a:cubicBezTo>
                  <a:pt x="27" y="67"/>
                  <a:pt x="27" y="67"/>
                  <a:pt x="27" y="67"/>
                </a:cubicBezTo>
                <a:cubicBezTo>
                  <a:pt x="44" y="42"/>
                  <a:pt x="44" y="42"/>
                  <a:pt x="44" y="42"/>
                </a:cubicBezTo>
                <a:cubicBezTo>
                  <a:pt x="45" y="41"/>
                  <a:pt x="46" y="40"/>
                  <a:pt x="48" y="41"/>
                </a:cubicBezTo>
                <a:cubicBezTo>
                  <a:pt x="49" y="42"/>
                  <a:pt x="50" y="44"/>
                  <a:pt x="49" y="4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6" name="Freeform 86"/>
          <p:cNvSpPr>
            <a:spLocks noEditPoints="1"/>
          </p:cNvSpPr>
          <p:nvPr/>
        </p:nvSpPr>
        <p:spPr bwMode="auto">
          <a:xfrm>
            <a:off x="5569836" y="5203552"/>
            <a:ext cx="303309" cy="430908"/>
          </a:xfrm>
          <a:custGeom>
            <a:avLst/>
            <a:gdLst>
              <a:gd name="T0" fmla="*/ 41 w 61"/>
              <a:gd name="T1" fmla="*/ 33 h 87"/>
              <a:gd name="T2" fmla="*/ 50 w 61"/>
              <a:gd name="T3" fmla="*/ 18 h 87"/>
              <a:gd name="T4" fmla="*/ 31 w 61"/>
              <a:gd name="T5" fmla="*/ 0 h 87"/>
              <a:gd name="T6" fmla="*/ 12 w 61"/>
              <a:gd name="T7" fmla="*/ 18 h 87"/>
              <a:gd name="T8" fmla="*/ 20 w 61"/>
              <a:gd name="T9" fmla="*/ 33 h 87"/>
              <a:gd name="T10" fmla="*/ 0 w 61"/>
              <a:gd name="T11" fmla="*/ 66 h 87"/>
              <a:gd name="T12" fmla="*/ 1 w 61"/>
              <a:gd name="T13" fmla="*/ 72 h 87"/>
              <a:gd name="T14" fmla="*/ 31 w 61"/>
              <a:gd name="T15" fmla="*/ 87 h 87"/>
              <a:gd name="T16" fmla="*/ 61 w 61"/>
              <a:gd name="T17" fmla="*/ 72 h 87"/>
              <a:gd name="T18" fmla="*/ 61 w 61"/>
              <a:gd name="T19" fmla="*/ 66 h 87"/>
              <a:gd name="T20" fmla="*/ 41 w 61"/>
              <a:gd name="T21" fmla="*/ 33 h 87"/>
              <a:gd name="T22" fmla="*/ 45 w 61"/>
              <a:gd name="T23" fmla="*/ 71 h 87"/>
              <a:gd name="T24" fmla="*/ 45 w 61"/>
              <a:gd name="T25" fmla="*/ 75 h 87"/>
              <a:gd name="T26" fmla="*/ 43 w 61"/>
              <a:gd name="T27" fmla="*/ 76 h 87"/>
              <a:gd name="T28" fmla="*/ 41 w 61"/>
              <a:gd name="T29" fmla="*/ 75 h 87"/>
              <a:gd name="T30" fmla="*/ 31 w 61"/>
              <a:gd name="T31" fmla="*/ 65 h 87"/>
              <a:gd name="T32" fmla="*/ 20 w 61"/>
              <a:gd name="T33" fmla="*/ 75 h 87"/>
              <a:gd name="T34" fmla="*/ 18 w 61"/>
              <a:gd name="T35" fmla="*/ 76 h 87"/>
              <a:gd name="T36" fmla="*/ 16 w 61"/>
              <a:gd name="T37" fmla="*/ 75 h 87"/>
              <a:gd name="T38" fmla="*/ 16 w 61"/>
              <a:gd name="T39" fmla="*/ 71 h 87"/>
              <a:gd name="T40" fmla="*/ 26 w 61"/>
              <a:gd name="T41" fmla="*/ 60 h 87"/>
              <a:gd name="T42" fmla="*/ 16 w 61"/>
              <a:gd name="T43" fmla="*/ 50 h 87"/>
              <a:gd name="T44" fmla="*/ 16 w 61"/>
              <a:gd name="T45" fmla="*/ 46 h 87"/>
              <a:gd name="T46" fmla="*/ 20 w 61"/>
              <a:gd name="T47" fmla="*/ 46 h 87"/>
              <a:gd name="T48" fmla="*/ 31 w 61"/>
              <a:gd name="T49" fmla="*/ 56 h 87"/>
              <a:gd name="T50" fmla="*/ 41 w 61"/>
              <a:gd name="T51" fmla="*/ 46 h 87"/>
              <a:gd name="T52" fmla="*/ 45 w 61"/>
              <a:gd name="T53" fmla="*/ 46 h 87"/>
              <a:gd name="T54" fmla="*/ 45 w 61"/>
              <a:gd name="T55" fmla="*/ 50 h 87"/>
              <a:gd name="T56" fmla="*/ 35 w 61"/>
              <a:gd name="T57" fmla="*/ 60 h 87"/>
              <a:gd name="T58" fmla="*/ 45 w 61"/>
              <a:gd name="T59" fmla="*/ 71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61" h="87">
                <a:moveTo>
                  <a:pt x="41" y="33"/>
                </a:moveTo>
                <a:cubicBezTo>
                  <a:pt x="46" y="30"/>
                  <a:pt x="50" y="24"/>
                  <a:pt x="50" y="18"/>
                </a:cubicBezTo>
                <a:cubicBezTo>
                  <a:pt x="50" y="8"/>
                  <a:pt x="41" y="0"/>
                  <a:pt x="31" y="0"/>
                </a:cubicBezTo>
                <a:cubicBezTo>
                  <a:pt x="20" y="0"/>
                  <a:pt x="12" y="8"/>
                  <a:pt x="12" y="18"/>
                </a:cubicBezTo>
                <a:cubicBezTo>
                  <a:pt x="12" y="24"/>
                  <a:pt x="15" y="30"/>
                  <a:pt x="20" y="33"/>
                </a:cubicBezTo>
                <a:cubicBezTo>
                  <a:pt x="8" y="38"/>
                  <a:pt x="0" y="50"/>
                  <a:pt x="0" y="66"/>
                </a:cubicBezTo>
                <a:cubicBezTo>
                  <a:pt x="0" y="68"/>
                  <a:pt x="0" y="70"/>
                  <a:pt x="1" y="72"/>
                </a:cubicBezTo>
                <a:cubicBezTo>
                  <a:pt x="8" y="82"/>
                  <a:pt x="19" y="87"/>
                  <a:pt x="31" y="87"/>
                </a:cubicBezTo>
                <a:cubicBezTo>
                  <a:pt x="43" y="87"/>
                  <a:pt x="53" y="82"/>
                  <a:pt x="61" y="72"/>
                </a:cubicBezTo>
                <a:cubicBezTo>
                  <a:pt x="61" y="70"/>
                  <a:pt x="61" y="68"/>
                  <a:pt x="61" y="66"/>
                </a:cubicBezTo>
                <a:cubicBezTo>
                  <a:pt x="61" y="50"/>
                  <a:pt x="53" y="38"/>
                  <a:pt x="41" y="33"/>
                </a:cubicBezTo>
                <a:close/>
                <a:moveTo>
                  <a:pt x="45" y="71"/>
                </a:moveTo>
                <a:cubicBezTo>
                  <a:pt x="47" y="72"/>
                  <a:pt x="47" y="74"/>
                  <a:pt x="45" y="75"/>
                </a:cubicBezTo>
                <a:cubicBezTo>
                  <a:pt x="45" y="76"/>
                  <a:pt x="44" y="76"/>
                  <a:pt x="43" y="76"/>
                </a:cubicBezTo>
                <a:cubicBezTo>
                  <a:pt x="42" y="76"/>
                  <a:pt x="41" y="76"/>
                  <a:pt x="41" y="75"/>
                </a:cubicBezTo>
                <a:cubicBezTo>
                  <a:pt x="31" y="65"/>
                  <a:pt x="31" y="65"/>
                  <a:pt x="31" y="65"/>
                </a:cubicBezTo>
                <a:cubicBezTo>
                  <a:pt x="20" y="75"/>
                  <a:pt x="20" y="75"/>
                  <a:pt x="20" y="75"/>
                </a:cubicBezTo>
                <a:cubicBezTo>
                  <a:pt x="20" y="76"/>
                  <a:pt x="19" y="76"/>
                  <a:pt x="18" y="76"/>
                </a:cubicBezTo>
                <a:cubicBezTo>
                  <a:pt x="17" y="76"/>
                  <a:pt x="16" y="76"/>
                  <a:pt x="16" y="75"/>
                </a:cubicBezTo>
                <a:cubicBezTo>
                  <a:pt x="15" y="74"/>
                  <a:pt x="15" y="72"/>
                  <a:pt x="16" y="71"/>
                </a:cubicBezTo>
                <a:cubicBezTo>
                  <a:pt x="26" y="60"/>
                  <a:pt x="26" y="60"/>
                  <a:pt x="26" y="60"/>
                </a:cubicBezTo>
                <a:cubicBezTo>
                  <a:pt x="16" y="50"/>
                  <a:pt x="16" y="50"/>
                  <a:pt x="16" y="50"/>
                </a:cubicBezTo>
                <a:cubicBezTo>
                  <a:pt x="15" y="49"/>
                  <a:pt x="15" y="47"/>
                  <a:pt x="16" y="46"/>
                </a:cubicBezTo>
                <a:cubicBezTo>
                  <a:pt x="17" y="44"/>
                  <a:pt x="19" y="44"/>
                  <a:pt x="20" y="46"/>
                </a:cubicBezTo>
                <a:cubicBezTo>
                  <a:pt x="31" y="56"/>
                  <a:pt x="31" y="56"/>
                  <a:pt x="31" y="56"/>
                </a:cubicBezTo>
                <a:cubicBezTo>
                  <a:pt x="41" y="46"/>
                  <a:pt x="41" y="46"/>
                  <a:pt x="41" y="46"/>
                </a:cubicBezTo>
                <a:cubicBezTo>
                  <a:pt x="42" y="44"/>
                  <a:pt x="44" y="44"/>
                  <a:pt x="45" y="46"/>
                </a:cubicBezTo>
                <a:cubicBezTo>
                  <a:pt x="47" y="47"/>
                  <a:pt x="47" y="49"/>
                  <a:pt x="45" y="50"/>
                </a:cubicBezTo>
                <a:cubicBezTo>
                  <a:pt x="35" y="60"/>
                  <a:pt x="35" y="60"/>
                  <a:pt x="35" y="60"/>
                </a:cubicBezTo>
                <a:lnTo>
                  <a:pt x="45" y="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7" name="Freeform 87"/>
          <p:cNvSpPr>
            <a:spLocks noEditPoints="1"/>
          </p:cNvSpPr>
          <p:nvPr/>
        </p:nvSpPr>
        <p:spPr bwMode="auto">
          <a:xfrm>
            <a:off x="6778888" y="5195185"/>
            <a:ext cx="336778" cy="449734"/>
          </a:xfrm>
          <a:custGeom>
            <a:avLst/>
            <a:gdLst>
              <a:gd name="T0" fmla="*/ 52 w 68"/>
              <a:gd name="T1" fmla="*/ 42 h 91"/>
              <a:gd name="T2" fmla="*/ 55 w 68"/>
              <a:gd name="T3" fmla="*/ 32 h 91"/>
              <a:gd name="T4" fmla="*/ 55 w 68"/>
              <a:gd name="T5" fmla="*/ 19 h 91"/>
              <a:gd name="T6" fmla="*/ 34 w 68"/>
              <a:gd name="T7" fmla="*/ 0 h 91"/>
              <a:gd name="T8" fmla="*/ 13 w 68"/>
              <a:gd name="T9" fmla="*/ 19 h 91"/>
              <a:gd name="T10" fmla="*/ 13 w 68"/>
              <a:gd name="T11" fmla="*/ 32 h 91"/>
              <a:gd name="T12" fmla="*/ 16 w 68"/>
              <a:gd name="T13" fmla="*/ 42 h 91"/>
              <a:gd name="T14" fmla="*/ 0 w 68"/>
              <a:gd name="T15" fmla="*/ 71 h 91"/>
              <a:gd name="T16" fmla="*/ 0 w 68"/>
              <a:gd name="T17" fmla="*/ 79 h 91"/>
              <a:gd name="T18" fmla="*/ 34 w 68"/>
              <a:gd name="T19" fmla="*/ 91 h 91"/>
              <a:gd name="T20" fmla="*/ 68 w 68"/>
              <a:gd name="T21" fmla="*/ 79 h 91"/>
              <a:gd name="T22" fmla="*/ 68 w 68"/>
              <a:gd name="T23" fmla="*/ 71 h 91"/>
              <a:gd name="T24" fmla="*/ 52 w 68"/>
              <a:gd name="T25" fmla="*/ 42 h 91"/>
              <a:gd name="T26" fmla="*/ 37 w 68"/>
              <a:gd name="T27" fmla="*/ 54 h 91"/>
              <a:gd name="T28" fmla="*/ 37 w 68"/>
              <a:gd name="T29" fmla="*/ 83 h 91"/>
              <a:gd name="T30" fmla="*/ 30 w 68"/>
              <a:gd name="T31" fmla="*/ 83 h 91"/>
              <a:gd name="T32" fmla="*/ 30 w 68"/>
              <a:gd name="T33" fmla="*/ 54 h 91"/>
              <a:gd name="T34" fmla="*/ 28 w 68"/>
              <a:gd name="T35" fmla="*/ 50 h 91"/>
              <a:gd name="T36" fmla="*/ 34 w 68"/>
              <a:gd name="T37" fmla="*/ 51 h 91"/>
              <a:gd name="T38" fmla="*/ 39 w 68"/>
              <a:gd name="T39" fmla="*/ 50 h 91"/>
              <a:gd name="T40" fmla="*/ 37 w 68"/>
              <a:gd name="T41" fmla="*/ 54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8" h="91">
                <a:moveTo>
                  <a:pt x="52" y="42"/>
                </a:moveTo>
                <a:cubicBezTo>
                  <a:pt x="54" y="39"/>
                  <a:pt x="55" y="36"/>
                  <a:pt x="55" y="32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9"/>
                  <a:pt x="45" y="0"/>
                  <a:pt x="34" y="0"/>
                </a:cubicBezTo>
                <a:cubicBezTo>
                  <a:pt x="22" y="0"/>
                  <a:pt x="13" y="9"/>
                  <a:pt x="13" y="19"/>
                </a:cubicBezTo>
                <a:cubicBezTo>
                  <a:pt x="13" y="32"/>
                  <a:pt x="13" y="32"/>
                  <a:pt x="13" y="32"/>
                </a:cubicBezTo>
                <a:cubicBezTo>
                  <a:pt x="13" y="36"/>
                  <a:pt x="14" y="39"/>
                  <a:pt x="16" y="42"/>
                </a:cubicBezTo>
                <a:cubicBezTo>
                  <a:pt x="6" y="48"/>
                  <a:pt x="0" y="58"/>
                  <a:pt x="0" y="71"/>
                </a:cubicBezTo>
                <a:cubicBezTo>
                  <a:pt x="0" y="79"/>
                  <a:pt x="0" y="79"/>
                  <a:pt x="0" y="79"/>
                </a:cubicBezTo>
                <a:cubicBezTo>
                  <a:pt x="9" y="87"/>
                  <a:pt x="21" y="91"/>
                  <a:pt x="34" y="91"/>
                </a:cubicBezTo>
                <a:cubicBezTo>
                  <a:pt x="47" y="91"/>
                  <a:pt x="59" y="87"/>
                  <a:pt x="68" y="79"/>
                </a:cubicBezTo>
                <a:cubicBezTo>
                  <a:pt x="68" y="71"/>
                  <a:pt x="68" y="71"/>
                  <a:pt x="68" y="71"/>
                </a:cubicBezTo>
                <a:cubicBezTo>
                  <a:pt x="68" y="58"/>
                  <a:pt x="61" y="48"/>
                  <a:pt x="52" y="42"/>
                </a:cubicBezTo>
                <a:close/>
                <a:moveTo>
                  <a:pt x="37" y="54"/>
                </a:moveTo>
                <a:cubicBezTo>
                  <a:pt x="37" y="83"/>
                  <a:pt x="37" y="83"/>
                  <a:pt x="37" y="83"/>
                </a:cubicBezTo>
                <a:cubicBezTo>
                  <a:pt x="30" y="83"/>
                  <a:pt x="30" y="83"/>
                  <a:pt x="30" y="83"/>
                </a:cubicBezTo>
                <a:cubicBezTo>
                  <a:pt x="30" y="54"/>
                  <a:pt x="30" y="54"/>
                  <a:pt x="30" y="54"/>
                </a:cubicBezTo>
                <a:cubicBezTo>
                  <a:pt x="29" y="53"/>
                  <a:pt x="28" y="52"/>
                  <a:pt x="28" y="50"/>
                </a:cubicBezTo>
                <a:cubicBezTo>
                  <a:pt x="30" y="51"/>
                  <a:pt x="32" y="51"/>
                  <a:pt x="34" y="51"/>
                </a:cubicBezTo>
                <a:cubicBezTo>
                  <a:pt x="36" y="51"/>
                  <a:pt x="38" y="51"/>
                  <a:pt x="39" y="50"/>
                </a:cubicBezTo>
                <a:cubicBezTo>
                  <a:pt x="39" y="52"/>
                  <a:pt x="38" y="53"/>
                  <a:pt x="37" y="5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2" name="Freeform 112"/>
          <p:cNvSpPr>
            <a:spLocks noEditPoints="1"/>
          </p:cNvSpPr>
          <p:nvPr/>
        </p:nvSpPr>
        <p:spPr bwMode="auto">
          <a:xfrm>
            <a:off x="5521725" y="2496782"/>
            <a:ext cx="286575" cy="355603"/>
          </a:xfrm>
          <a:custGeom>
            <a:avLst/>
            <a:gdLst>
              <a:gd name="T0" fmla="*/ 48 w 58"/>
              <a:gd name="T1" fmla="*/ 45 h 72"/>
              <a:gd name="T2" fmla="*/ 42 w 58"/>
              <a:gd name="T3" fmla="*/ 8 h 72"/>
              <a:gd name="T4" fmla="*/ 19 w 58"/>
              <a:gd name="T5" fmla="*/ 14 h 72"/>
              <a:gd name="T6" fmla="*/ 15 w 58"/>
              <a:gd name="T7" fmla="*/ 17 h 72"/>
              <a:gd name="T8" fmla="*/ 15 w 58"/>
              <a:gd name="T9" fmla="*/ 49 h 72"/>
              <a:gd name="T10" fmla="*/ 28 w 58"/>
              <a:gd name="T11" fmla="*/ 58 h 72"/>
              <a:gd name="T12" fmla="*/ 26 w 58"/>
              <a:gd name="T13" fmla="*/ 70 h 72"/>
              <a:gd name="T14" fmla="*/ 55 w 58"/>
              <a:gd name="T15" fmla="*/ 72 h 72"/>
              <a:gd name="T16" fmla="*/ 18 w 58"/>
              <a:gd name="T17" fmla="*/ 16 h 72"/>
              <a:gd name="T18" fmla="*/ 16 w 58"/>
              <a:gd name="T19" fmla="*/ 16 h 72"/>
              <a:gd name="T20" fmla="*/ 18 w 58"/>
              <a:gd name="T21" fmla="*/ 15 h 72"/>
              <a:gd name="T22" fmla="*/ 43 w 58"/>
              <a:gd name="T23" fmla="*/ 47 h 72"/>
              <a:gd name="T24" fmla="*/ 37 w 58"/>
              <a:gd name="T25" fmla="*/ 50 h 72"/>
              <a:gd name="T26" fmla="*/ 41 w 58"/>
              <a:gd name="T27" fmla="*/ 47 h 72"/>
              <a:gd name="T28" fmla="*/ 43 w 58"/>
              <a:gd name="T29" fmla="*/ 45 h 72"/>
              <a:gd name="T30" fmla="*/ 19 w 58"/>
              <a:gd name="T31" fmla="*/ 26 h 72"/>
              <a:gd name="T32" fmla="*/ 25 w 58"/>
              <a:gd name="T33" fmla="*/ 45 h 72"/>
              <a:gd name="T34" fmla="*/ 24 w 58"/>
              <a:gd name="T35" fmla="*/ 34 h 72"/>
              <a:gd name="T36" fmla="*/ 21 w 58"/>
              <a:gd name="T37" fmla="*/ 23 h 72"/>
              <a:gd name="T38" fmla="*/ 20 w 58"/>
              <a:gd name="T39" fmla="*/ 19 h 72"/>
              <a:gd name="T40" fmla="*/ 22 w 58"/>
              <a:gd name="T41" fmla="*/ 21 h 72"/>
              <a:gd name="T42" fmla="*/ 32 w 58"/>
              <a:gd name="T43" fmla="*/ 31 h 72"/>
              <a:gd name="T44" fmla="*/ 24 w 58"/>
              <a:gd name="T45" fmla="*/ 21 h 72"/>
              <a:gd name="T46" fmla="*/ 21 w 58"/>
              <a:gd name="T47" fmla="*/ 18 h 72"/>
              <a:gd name="T48" fmla="*/ 23 w 58"/>
              <a:gd name="T49" fmla="*/ 19 h 72"/>
              <a:gd name="T50" fmla="*/ 34 w 58"/>
              <a:gd name="T51" fmla="*/ 21 h 72"/>
              <a:gd name="T52" fmla="*/ 47 w 58"/>
              <a:gd name="T53" fmla="*/ 23 h 72"/>
              <a:gd name="T54" fmla="*/ 27 w 58"/>
              <a:gd name="T55" fmla="*/ 18 h 72"/>
              <a:gd name="T56" fmla="*/ 47 w 58"/>
              <a:gd name="T57" fmla="*/ 19 h 72"/>
              <a:gd name="T58" fmla="*/ 21 w 58"/>
              <a:gd name="T59" fmla="*/ 46 h 72"/>
              <a:gd name="T60" fmla="*/ 27 w 58"/>
              <a:gd name="T61" fmla="*/ 51 h 72"/>
              <a:gd name="T62" fmla="*/ 13 w 58"/>
              <a:gd name="T63" fmla="*/ 39 h 72"/>
              <a:gd name="T64" fmla="*/ 22 w 58"/>
              <a:gd name="T65" fmla="*/ 48 h 72"/>
              <a:gd name="T66" fmla="*/ 36 w 58"/>
              <a:gd name="T67" fmla="*/ 44 h 72"/>
              <a:gd name="T68" fmla="*/ 49 w 58"/>
              <a:gd name="T69" fmla="*/ 20 h 72"/>
              <a:gd name="T70" fmla="*/ 27 w 58"/>
              <a:gd name="T71" fmla="*/ 16 h 72"/>
              <a:gd name="T72" fmla="*/ 54 w 58"/>
              <a:gd name="T73" fmla="*/ 22 h 72"/>
              <a:gd name="T74" fmla="*/ 41 w 58"/>
              <a:gd name="T75" fmla="*/ 44 h 72"/>
              <a:gd name="T76" fmla="*/ 32 w 58"/>
              <a:gd name="T77" fmla="*/ 49 h 72"/>
              <a:gd name="T78" fmla="*/ 24 w 58"/>
              <a:gd name="T79" fmla="*/ 68 h 72"/>
              <a:gd name="T80" fmla="*/ 35 w 58"/>
              <a:gd name="T81" fmla="*/ 53 h 72"/>
              <a:gd name="T82" fmla="*/ 39 w 58"/>
              <a:gd name="T83" fmla="*/ 70 h 72"/>
              <a:gd name="T84" fmla="*/ 28 w 58"/>
              <a:gd name="T85" fmla="*/ 69 h 72"/>
              <a:gd name="T86" fmla="*/ 43 w 58"/>
              <a:gd name="T87" fmla="*/ 49 h 72"/>
              <a:gd name="T88" fmla="*/ 52 w 58"/>
              <a:gd name="T89" fmla="*/ 60 h 72"/>
              <a:gd name="T90" fmla="*/ 11 w 58"/>
              <a:gd name="T91" fmla="*/ 10 h 72"/>
              <a:gd name="T92" fmla="*/ 16 w 58"/>
              <a:gd name="T93" fmla="*/ 7 h 72"/>
              <a:gd name="T94" fmla="*/ 9 w 58"/>
              <a:gd name="T95" fmla="*/ 16 h 72"/>
              <a:gd name="T96" fmla="*/ 5 w 58"/>
              <a:gd name="T97" fmla="*/ 4 h 72"/>
              <a:gd name="T98" fmla="*/ 15 w 58"/>
              <a:gd name="T99" fmla="*/ 0 h 72"/>
              <a:gd name="T100" fmla="*/ 2 w 58"/>
              <a:gd name="T101" fmla="*/ 15 h 72"/>
              <a:gd name="T102" fmla="*/ 8 w 58"/>
              <a:gd name="T103" fmla="*/ 7 h 72"/>
              <a:gd name="T104" fmla="*/ 13 w 58"/>
              <a:gd name="T105" fmla="*/ 3 h 72"/>
              <a:gd name="T106" fmla="*/ 6 w 58"/>
              <a:gd name="T107" fmla="*/ 15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58" h="72">
                <a:moveTo>
                  <a:pt x="58" y="68"/>
                </a:moveTo>
                <a:cubicBezTo>
                  <a:pt x="53" y="60"/>
                  <a:pt x="53" y="60"/>
                  <a:pt x="53" y="60"/>
                </a:cubicBezTo>
                <a:cubicBezTo>
                  <a:pt x="52" y="58"/>
                  <a:pt x="51" y="55"/>
                  <a:pt x="50" y="53"/>
                </a:cubicBezTo>
                <a:cubicBezTo>
                  <a:pt x="46" y="47"/>
                  <a:pt x="46" y="47"/>
                  <a:pt x="46" y="47"/>
                </a:cubicBezTo>
                <a:cubicBezTo>
                  <a:pt x="47" y="46"/>
                  <a:pt x="47" y="46"/>
                  <a:pt x="48" y="45"/>
                </a:cubicBezTo>
                <a:cubicBezTo>
                  <a:pt x="53" y="40"/>
                  <a:pt x="56" y="33"/>
                  <a:pt x="56" y="28"/>
                </a:cubicBezTo>
                <a:cubicBezTo>
                  <a:pt x="56" y="26"/>
                  <a:pt x="56" y="25"/>
                  <a:pt x="55" y="24"/>
                </a:cubicBezTo>
                <a:cubicBezTo>
                  <a:pt x="55" y="23"/>
                  <a:pt x="55" y="22"/>
                  <a:pt x="55" y="22"/>
                </a:cubicBezTo>
                <a:cubicBezTo>
                  <a:pt x="55" y="18"/>
                  <a:pt x="54" y="14"/>
                  <a:pt x="52" y="12"/>
                </a:cubicBezTo>
                <a:cubicBezTo>
                  <a:pt x="49" y="10"/>
                  <a:pt x="46" y="8"/>
                  <a:pt x="42" y="8"/>
                </a:cubicBezTo>
                <a:cubicBezTo>
                  <a:pt x="36" y="8"/>
                  <a:pt x="29" y="11"/>
                  <a:pt x="23" y="17"/>
                </a:cubicBezTo>
                <a:cubicBezTo>
                  <a:pt x="20" y="16"/>
                  <a:pt x="20" y="16"/>
                  <a:pt x="20" y="16"/>
                </a:cubicBezTo>
                <a:cubicBezTo>
                  <a:pt x="20" y="15"/>
                  <a:pt x="20" y="15"/>
                  <a:pt x="20" y="15"/>
                </a:cubicBezTo>
                <a:cubicBezTo>
                  <a:pt x="20" y="15"/>
                  <a:pt x="20" y="14"/>
                  <a:pt x="19" y="13"/>
                </a:cubicBezTo>
                <a:cubicBezTo>
                  <a:pt x="19" y="14"/>
                  <a:pt x="19" y="14"/>
                  <a:pt x="19" y="14"/>
                </a:cubicBezTo>
                <a:cubicBezTo>
                  <a:pt x="19" y="13"/>
                  <a:pt x="19" y="13"/>
                  <a:pt x="19" y="13"/>
                </a:cubicBezTo>
                <a:cubicBezTo>
                  <a:pt x="19" y="13"/>
                  <a:pt x="18" y="12"/>
                  <a:pt x="17" y="12"/>
                </a:cubicBezTo>
                <a:cubicBezTo>
                  <a:pt x="16" y="12"/>
                  <a:pt x="15" y="13"/>
                  <a:pt x="15" y="13"/>
                </a:cubicBezTo>
                <a:cubicBezTo>
                  <a:pt x="14" y="14"/>
                  <a:pt x="14" y="15"/>
                  <a:pt x="14" y="15"/>
                </a:cubicBezTo>
                <a:cubicBezTo>
                  <a:pt x="14" y="16"/>
                  <a:pt x="14" y="17"/>
                  <a:pt x="15" y="17"/>
                </a:cubicBezTo>
                <a:cubicBezTo>
                  <a:pt x="15" y="18"/>
                  <a:pt x="16" y="18"/>
                  <a:pt x="17" y="18"/>
                </a:cubicBezTo>
                <a:cubicBezTo>
                  <a:pt x="17" y="18"/>
                  <a:pt x="17" y="18"/>
                  <a:pt x="17" y="18"/>
                </a:cubicBezTo>
                <a:cubicBezTo>
                  <a:pt x="18" y="22"/>
                  <a:pt x="18" y="22"/>
                  <a:pt x="18" y="22"/>
                </a:cubicBezTo>
                <a:cubicBezTo>
                  <a:pt x="14" y="27"/>
                  <a:pt x="11" y="34"/>
                  <a:pt x="11" y="39"/>
                </a:cubicBezTo>
                <a:cubicBezTo>
                  <a:pt x="11" y="43"/>
                  <a:pt x="12" y="47"/>
                  <a:pt x="15" y="49"/>
                </a:cubicBezTo>
                <a:cubicBezTo>
                  <a:pt x="17" y="52"/>
                  <a:pt x="21" y="53"/>
                  <a:pt x="24" y="53"/>
                </a:cubicBezTo>
                <a:cubicBezTo>
                  <a:pt x="24" y="53"/>
                  <a:pt x="24" y="53"/>
                  <a:pt x="24" y="53"/>
                </a:cubicBezTo>
                <a:cubicBezTo>
                  <a:pt x="25" y="53"/>
                  <a:pt x="26" y="53"/>
                  <a:pt x="26" y="53"/>
                </a:cubicBezTo>
                <a:cubicBezTo>
                  <a:pt x="28" y="53"/>
                  <a:pt x="29" y="53"/>
                  <a:pt x="30" y="53"/>
                </a:cubicBezTo>
                <a:cubicBezTo>
                  <a:pt x="29" y="55"/>
                  <a:pt x="28" y="57"/>
                  <a:pt x="28" y="58"/>
                </a:cubicBezTo>
                <a:cubicBezTo>
                  <a:pt x="23" y="66"/>
                  <a:pt x="23" y="66"/>
                  <a:pt x="23" y="66"/>
                </a:cubicBezTo>
                <a:cubicBezTo>
                  <a:pt x="22" y="67"/>
                  <a:pt x="22" y="67"/>
                  <a:pt x="22" y="68"/>
                </a:cubicBezTo>
                <a:cubicBezTo>
                  <a:pt x="22" y="69"/>
                  <a:pt x="23" y="69"/>
                  <a:pt x="23" y="70"/>
                </a:cubicBezTo>
                <a:cubicBezTo>
                  <a:pt x="24" y="70"/>
                  <a:pt x="24" y="70"/>
                  <a:pt x="25" y="70"/>
                </a:cubicBezTo>
                <a:cubicBezTo>
                  <a:pt x="26" y="70"/>
                  <a:pt x="26" y="70"/>
                  <a:pt x="26" y="70"/>
                </a:cubicBezTo>
                <a:cubicBezTo>
                  <a:pt x="26" y="71"/>
                  <a:pt x="26" y="71"/>
                  <a:pt x="27" y="72"/>
                </a:cubicBezTo>
                <a:cubicBezTo>
                  <a:pt x="27" y="72"/>
                  <a:pt x="28" y="72"/>
                  <a:pt x="29" y="72"/>
                </a:cubicBezTo>
                <a:cubicBezTo>
                  <a:pt x="39" y="72"/>
                  <a:pt x="39" y="72"/>
                  <a:pt x="39" y="72"/>
                </a:cubicBezTo>
                <a:cubicBezTo>
                  <a:pt x="41" y="72"/>
                  <a:pt x="44" y="72"/>
                  <a:pt x="46" y="72"/>
                </a:cubicBezTo>
                <a:cubicBezTo>
                  <a:pt x="55" y="72"/>
                  <a:pt x="55" y="72"/>
                  <a:pt x="55" y="72"/>
                </a:cubicBezTo>
                <a:cubicBezTo>
                  <a:pt x="56" y="72"/>
                  <a:pt x="57" y="72"/>
                  <a:pt x="57" y="72"/>
                </a:cubicBezTo>
                <a:cubicBezTo>
                  <a:pt x="58" y="71"/>
                  <a:pt x="58" y="70"/>
                  <a:pt x="58" y="70"/>
                </a:cubicBezTo>
                <a:cubicBezTo>
                  <a:pt x="58" y="69"/>
                  <a:pt x="58" y="68"/>
                  <a:pt x="58" y="68"/>
                </a:cubicBezTo>
                <a:close/>
                <a:moveTo>
                  <a:pt x="18" y="15"/>
                </a:moveTo>
                <a:cubicBezTo>
                  <a:pt x="18" y="16"/>
                  <a:pt x="18" y="16"/>
                  <a:pt x="18" y="16"/>
                </a:cubicBezTo>
                <a:cubicBezTo>
                  <a:pt x="18" y="16"/>
                  <a:pt x="18" y="16"/>
                  <a:pt x="18" y="16"/>
                </a:cubicBezTo>
                <a:cubicBezTo>
                  <a:pt x="18" y="16"/>
                  <a:pt x="18" y="16"/>
                  <a:pt x="18" y="16"/>
                </a:cubicBezTo>
                <a:cubicBezTo>
                  <a:pt x="17" y="17"/>
                  <a:pt x="17" y="17"/>
                  <a:pt x="17" y="17"/>
                </a:cubicBezTo>
                <a:cubicBezTo>
                  <a:pt x="17" y="17"/>
                  <a:pt x="17" y="17"/>
                  <a:pt x="17" y="17"/>
                </a:cubicBezTo>
                <a:cubicBezTo>
                  <a:pt x="16" y="16"/>
                  <a:pt x="16" y="16"/>
                  <a:pt x="16" y="16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4"/>
                  <a:pt x="16" y="14"/>
                  <a:pt x="16" y="14"/>
                </a:cubicBezTo>
                <a:cubicBezTo>
                  <a:pt x="17" y="14"/>
                  <a:pt x="17" y="14"/>
                  <a:pt x="17" y="14"/>
                </a:cubicBezTo>
                <a:cubicBezTo>
                  <a:pt x="18" y="14"/>
                  <a:pt x="18" y="14"/>
                  <a:pt x="18" y="14"/>
                </a:cubicBezTo>
                <a:cubicBezTo>
                  <a:pt x="18" y="15"/>
                  <a:pt x="18" y="15"/>
                  <a:pt x="18" y="15"/>
                </a:cubicBezTo>
                <a:close/>
                <a:moveTo>
                  <a:pt x="47" y="44"/>
                </a:moveTo>
                <a:cubicBezTo>
                  <a:pt x="46" y="44"/>
                  <a:pt x="45" y="45"/>
                  <a:pt x="45" y="45"/>
                </a:cubicBezTo>
                <a:cubicBezTo>
                  <a:pt x="44" y="46"/>
                  <a:pt x="44" y="46"/>
                  <a:pt x="44" y="46"/>
                </a:cubicBezTo>
                <a:cubicBezTo>
                  <a:pt x="43" y="46"/>
                  <a:pt x="43" y="46"/>
                  <a:pt x="43" y="46"/>
                </a:cubicBezTo>
                <a:cubicBezTo>
                  <a:pt x="43" y="47"/>
                  <a:pt x="43" y="47"/>
                  <a:pt x="43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2" y="48"/>
                  <a:pt x="42" y="48"/>
                  <a:pt x="42" y="48"/>
                </a:cubicBezTo>
                <a:cubicBezTo>
                  <a:pt x="41" y="48"/>
                  <a:pt x="40" y="49"/>
                  <a:pt x="39" y="49"/>
                </a:cubicBezTo>
                <a:cubicBezTo>
                  <a:pt x="39" y="49"/>
                  <a:pt x="38" y="50"/>
                  <a:pt x="38" y="50"/>
                </a:cubicBezTo>
                <a:cubicBezTo>
                  <a:pt x="37" y="50"/>
                  <a:pt x="37" y="50"/>
                  <a:pt x="37" y="50"/>
                </a:cubicBezTo>
                <a:cubicBezTo>
                  <a:pt x="35" y="51"/>
                  <a:pt x="34" y="51"/>
                  <a:pt x="33" y="51"/>
                </a:cubicBezTo>
                <a:cubicBezTo>
                  <a:pt x="34" y="51"/>
                  <a:pt x="34" y="51"/>
                  <a:pt x="34" y="51"/>
                </a:cubicBezTo>
                <a:cubicBezTo>
                  <a:pt x="35" y="50"/>
                  <a:pt x="36" y="50"/>
                  <a:pt x="37" y="49"/>
                </a:cubicBezTo>
                <a:cubicBezTo>
                  <a:pt x="38" y="48"/>
                  <a:pt x="39" y="48"/>
                  <a:pt x="39" y="48"/>
                </a:cubicBezTo>
                <a:cubicBezTo>
                  <a:pt x="40" y="47"/>
                  <a:pt x="40" y="47"/>
                  <a:pt x="41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2" y="46"/>
                  <a:pt x="42" y="46"/>
                  <a:pt x="42" y="46"/>
                </a:cubicBezTo>
                <a:cubicBezTo>
                  <a:pt x="42" y="45"/>
                  <a:pt x="42" y="45"/>
                  <a:pt x="42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5" y="43"/>
                  <a:pt x="45" y="43"/>
                </a:cubicBezTo>
                <a:cubicBezTo>
                  <a:pt x="50" y="38"/>
                  <a:pt x="53" y="34"/>
                  <a:pt x="54" y="29"/>
                </a:cubicBezTo>
                <a:cubicBezTo>
                  <a:pt x="54" y="34"/>
                  <a:pt x="51" y="39"/>
                  <a:pt x="47" y="44"/>
                </a:cubicBezTo>
                <a:close/>
                <a:moveTo>
                  <a:pt x="19" y="26"/>
                </a:moveTo>
                <a:cubicBezTo>
                  <a:pt x="21" y="31"/>
                  <a:pt x="21" y="31"/>
                  <a:pt x="21" y="31"/>
                </a:cubicBezTo>
                <a:cubicBezTo>
                  <a:pt x="22" y="34"/>
                  <a:pt x="22" y="34"/>
                  <a:pt x="22" y="34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7"/>
                  <a:pt x="22" y="37"/>
                  <a:pt x="22" y="37"/>
                </a:cubicBezTo>
                <a:cubicBezTo>
                  <a:pt x="25" y="45"/>
                  <a:pt x="25" y="45"/>
                  <a:pt x="25" y="45"/>
                </a:cubicBezTo>
                <a:cubicBezTo>
                  <a:pt x="26" y="45"/>
                  <a:pt x="26" y="45"/>
                  <a:pt x="26" y="45"/>
                </a:cubicBezTo>
                <a:cubicBezTo>
                  <a:pt x="26" y="45"/>
                  <a:pt x="26" y="45"/>
                  <a:pt x="26" y="45"/>
                </a:cubicBezTo>
                <a:cubicBezTo>
                  <a:pt x="26" y="45"/>
                  <a:pt x="26" y="45"/>
                  <a:pt x="26" y="45"/>
                </a:cubicBezTo>
                <a:cubicBezTo>
                  <a:pt x="26" y="44"/>
                  <a:pt x="26" y="44"/>
                  <a:pt x="26" y="44"/>
                </a:cubicBezTo>
                <a:cubicBezTo>
                  <a:pt x="24" y="34"/>
                  <a:pt x="24" y="34"/>
                  <a:pt x="24" y="34"/>
                </a:cubicBezTo>
                <a:cubicBezTo>
                  <a:pt x="23" y="33"/>
                  <a:pt x="23" y="33"/>
                  <a:pt x="23" y="33"/>
                </a:cubicBezTo>
                <a:cubicBezTo>
                  <a:pt x="23" y="32"/>
                  <a:pt x="23" y="32"/>
                  <a:pt x="23" y="32"/>
                </a:cubicBezTo>
                <a:cubicBezTo>
                  <a:pt x="23" y="30"/>
                  <a:pt x="23" y="30"/>
                  <a:pt x="23" y="30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3"/>
                  <a:pt x="21" y="23"/>
                  <a:pt x="21" y="23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1"/>
                  <a:pt x="20" y="21"/>
                  <a:pt x="20" y="21"/>
                </a:cubicBezTo>
                <a:cubicBezTo>
                  <a:pt x="20" y="20"/>
                  <a:pt x="20" y="20"/>
                  <a:pt x="20" y="20"/>
                </a:cubicBezTo>
                <a:cubicBezTo>
                  <a:pt x="20" y="19"/>
                  <a:pt x="20" y="19"/>
                  <a:pt x="20" y="19"/>
                </a:cubicBezTo>
                <a:cubicBezTo>
                  <a:pt x="20" y="20"/>
                  <a:pt x="20" y="20"/>
                  <a:pt x="20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2"/>
                  <a:pt x="22" y="22"/>
                  <a:pt x="22" y="22"/>
                </a:cubicBezTo>
                <a:cubicBezTo>
                  <a:pt x="27" y="26"/>
                  <a:pt x="27" y="26"/>
                  <a:pt x="27" y="26"/>
                </a:cubicBezTo>
                <a:cubicBezTo>
                  <a:pt x="27" y="27"/>
                  <a:pt x="27" y="27"/>
                  <a:pt x="27" y="27"/>
                </a:cubicBezTo>
                <a:cubicBezTo>
                  <a:pt x="28" y="28"/>
                  <a:pt x="28" y="28"/>
                  <a:pt x="28" y="28"/>
                </a:cubicBezTo>
                <a:cubicBezTo>
                  <a:pt x="32" y="31"/>
                  <a:pt x="32" y="31"/>
                  <a:pt x="32" y="31"/>
                </a:cubicBezTo>
                <a:cubicBezTo>
                  <a:pt x="33" y="30"/>
                  <a:pt x="33" y="30"/>
                  <a:pt x="33" y="30"/>
                </a:cubicBezTo>
                <a:cubicBezTo>
                  <a:pt x="29" y="26"/>
                  <a:pt x="29" y="26"/>
                  <a:pt x="29" y="26"/>
                </a:cubicBezTo>
                <a:cubicBezTo>
                  <a:pt x="29" y="26"/>
                  <a:pt x="29" y="26"/>
                  <a:pt x="29" y="26"/>
                </a:cubicBezTo>
                <a:cubicBezTo>
                  <a:pt x="28" y="25"/>
                  <a:pt x="28" y="25"/>
                  <a:pt x="28" y="25"/>
                </a:cubicBezTo>
                <a:cubicBezTo>
                  <a:pt x="24" y="21"/>
                  <a:pt x="24" y="21"/>
                  <a:pt x="24" y="21"/>
                </a:cubicBezTo>
                <a:cubicBezTo>
                  <a:pt x="23" y="20"/>
                  <a:pt x="23" y="20"/>
                  <a:pt x="23" y="20"/>
                </a:cubicBezTo>
                <a:cubicBezTo>
                  <a:pt x="23" y="20"/>
                  <a:pt x="23" y="20"/>
                  <a:pt x="23" y="20"/>
                </a:cubicBezTo>
                <a:cubicBezTo>
                  <a:pt x="22" y="19"/>
                  <a:pt x="22" y="19"/>
                  <a:pt x="22" y="19"/>
                </a:cubicBezTo>
                <a:cubicBezTo>
                  <a:pt x="22" y="19"/>
                  <a:pt x="22" y="19"/>
                  <a:pt x="22" y="19"/>
                </a:cubicBezTo>
                <a:cubicBezTo>
                  <a:pt x="21" y="18"/>
                  <a:pt x="21" y="18"/>
                  <a:pt x="21" y="18"/>
                </a:cubicBezTo>
                <a:cubicBezTo>
                  <a:pt x="21" y="18"/>
                  <a:pt x="21" y="18"/>
                  <a:pt x="21" y="18"/>
                </a:cubicBezTo>
                <a:cubicBezTo>
                  <a:pt x="21" y="18"/>
                  <a:pt x="21" y="18"/>
                  <a:pt x="21" y="18"/>
                </a:cubicBezTo>
                <a:cubicBezTo>
                  <a:pt x="22" y="18"/>
                  <a:pt x="22" y="18"/>
                  <a:pt x="22" y="18"/>
                </a:cubicBezTo>
                <a:cubicBezTo>
                  <a:pt x="23" y="19"/>
                  <a:pt x="23" y="19"/>
                  <a:pt x="23" y="19"/>
                </a:cubicBezTo>
                <a:cubicBezTo>
                  <a:pt x="23" y="19"/>
                  <a:pt x="23" y="19"/>
                  <a:pt x="23" y="19"/>
                </a:cubicBezTo>
                <a:cubicBezTo>
                  <a:pt x="24" y="19"/>
                  <a:pt x="24" y="19"/>
                  <a:pt x="24" y="19"/>
                </a:cubicBezTo>
                <a:cubicBezTo>
                  <a:pt x="25" y="19"/>
                  <a:pt x="25" y="19"/>
                  <a:pt x="25" y="19"/>
                </a:cubicBezTo>
                <a:cubicBezTo>
                  <a:pt x="32" y="21"/>
                  <a:pt x="32" y="21"/>
                  <a:pt x="32" y="21"/>
                </a:cubicBezTo>
                <a:cubicBezTo>
                  <a:pt x="33" y="21"/>
                  <a:pt x="33" y="21"/>
                  <a:pt x="33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5" y="22"/>
                  <a:pt x="35" y="22"/>
                  <a:pt x="35" y="22"/>
                </a:cubicBezTo>
                <a:cubicBezTo>
                  <a:pt x="46" y="25"/>
                  <a:pt x="46" y="25"/>
                  <a:pt x="46" y="25"/>
                </a:cubicBezTo>
                <a:cubicBezTo>
                  <a:pt x="46" y="25"/>
                  <a:pt x="46" y="25"/>
                  <a:pt x="46" y="25"/>
                </a:cubicBezTo>
                <a:cubicBezTo>
                  <a:pt x="47" y="24"/>
                  <a:pt x="47" y="24"/>
                  <a:pt x="47" y="24"/>
                </a:cubicBezTo>
                <a:cubicBezTo>
                  <a:pt x="47" y="23"/>
                  <a:pt x="47" y="23"/>
                  <a:pt x="47" y="23"/>
                </a:cubicBezTo>
                <a:cubicBezTo>
                  <a:pt x="38" y="21"/>
                  <a:pt x="38" y="21"/>
                  <a:pt x="38" y="21"/>
                </a:cubicBezTo>
                <a:cubicBezTo>
                  <a:pt x="36" y="20"/>
                  <a:pt x="36" y="20"/>
                  <a:pt x="36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2" y="19"/>
                  <a:pt x="32" y="19"/>
                  <a:pt x="32" y="19"/>
                </a:cubicBezTo>
                <a:cubicBezTo>
                  <a:pt x="27" y="18"/>
                  <a:pt x="27" y="18"/>
                  <a:pt x="27" y="18"/>
                </a:cubicBezTo>
                <a:cubicBezTo>
                  <a:pt x="31" y="15"/>
                  <a:pt x="35" y="14"/>
                  <a:pt x="39" y="14"/>
                </a:cubicBezTo>
                <a:cubicBezTo>
                  <a:pt x="42" y="14"/>
                  <a:pt x="44" y="14"/>
                  <a:pt x="46" y="16"/>
                </a:cubicBezTo>
                <a:cubicBezTo>
                  <a:pt x="46" y="17"/>
                  <a:pt x="46" y="17"/>
                  <a:pt x="46" y="17"/>
                </a:cubicBezTo>
                <a:cubicBezTo>
                  <a:pt x="47" y="18"/>
                  <a:pt x="47" y="18"/>
                  <a:pt x="47" y="18"/>
                </a:cubicBezTo>
                <a:cubicBezTo>
                  <a:pt x="47" y="19"/>
                  <a:pt x="47" y="19"/>
                  <a:pt x="47" y="19"/>
                </a:cubicBezTo>
                <a:cubicBezTo>
                  <a:pt x="48" y="20"/>
                  <a:pt x="48" y="21"/>
                  <a:pt x="48" y="23"/>
                </a:cubicBezTo>
                <a:cubicBezTo>
                  <a:pt x="48" y="28"/>
                  <a:pt x="45" y="34"/>
                  <a:pt x="40" y="39"/>
                </a:cubicBezTo>
                <a:cubicBezTo>
                  <a:pt x="35" y="44"/>
                  <a:pt x="29" y="46"/>
                  <a:pt x="24" y="46"/>
                </a:cubicBezTo>
                <a:cubicBezTo>
                  <a:pt x="24" y="46"/>
                  <a:pt x="23" y="46"/>
                  <a:pt x="22" y="46"/>
                </a:cubicBezTo>
                <a:cubicBezTo>
                  <a:pt x="21" y="46"/>
                  <a:pt x="21" y="46"/>
                  <a:pt x="21" y="46"/>
                </a:cubicBezTo>
                <a:cubicBezTo>
                  <a:pt x="21" y="46"/>
                  <a:pt x="20" y="46"/>
                  <a:pt x="20" y="45"/>
                </a:cubicBezTo>
                <a:cubicBezTo>
                  <a:pt x="19" y="45"/>
                  <a:pt x="18" y="45"/>
                  <a:pt x="18" y="44"/>
                </a:cubicBezTo>
                <a:cubicBezTo>
                  <a:pt x="16" y="42"/>
                  <a:pt x="15" y="40"/>
                  <a:pt x="15" y="37"/>
                </a:cubicBezTo>
                <a:cubicBezTo>
                  <a:pt x="15" y="34"/>
                  <a:pt x="17" y="30"/>
                  <a:pt x="19" y="26"/>
                </a:cubicBezTo>
                <a:close/>
                <a:moveTo>
                  <a:pt x="27" y="51"/>
                </a:moveTo>
                <a:cubicBezTo>
                  <a:pt x="26" y="51"/>
                  <a:pt x="26" y="51"/>
                  <a:pt x="25" y="51"/>
                </a:cubicBezTo>
                <a:cubicBezTo>
                  <a:pt x="24" y="51"/>
                  <a:pt x="24" y="51"/>
                  <a:pt x="24" y="51"/>
                </a:cubicBezTo>
                <a:cubicBezTo>
                  <a:pt x="23" y="51"/>
                  <a:pt x="23" y="51"/>
                  <a:pt x="23" y="51"/>
                </a:cubicBezTo>
                <a:cubicBezTo>
                  <a:pt x="20" y="51"/>
                  <a:pt x="18" y="50"/>
                  <a:pt x="16" y="48"/>
                </a:cubicBezTo>
                <a:cubicBezTo>
                  <a:pt x="14" y="46"/>
                  <a:pt x="13" y="43"/>
                  <a:pt x="13" y="39"/>
                </a:cubicBezTo>
                <a:cubicBezTo>
                  <a:pt x="13" y="37"/>
                  <a:pt x="13" y="35"/>
                  <a:pt x="14" y="32"/>
                </a:cubicBezTo>
                <a:cubicBezTo>
                  <a:pt x="14" y="34"/>
                  <a:pt x="14" y="36"/>
                  <a:pt x="14" y="37"/>
                </a:cubicBezTo>
                <a:cubicBezTo>
                  <a:pt x="14" y="40"/>
                  <a:pt x="14" y="43"/>
                  <a:pt x="17" y="45"/>
                </a:cubicBezTo>
                <a:cubicBezTo>
                  <a:pt x="18" y="46"/>
                  <a:pt x="19" y="47"/>
                  <a:pt x="21" y="48"/>
                </a:cubicBezTo>
                <a:cubicBezTo>
                  <a:pt x="21" y="48"/>
                  <a:pt x="22" y="48"/>
                  <a:pt x="22" y="48"/>
                </a:cubicBezTo>
                <a:cubicBezTo>
                  <a:pt x="22" y="48"/>
                  <a:pt x="23" y="48"/>
                  <a:pt x="23" y="48"/>
                </a:cubicBezTo>
                <a:cubicBezTo>
                  <a:pt x="24" y="48"/>
                  <a:pt x="24" y="48"/>
                  <a:pt x="24" y="48"/>
                </a:cubicBezTo>
                <a:cubicBezTo>
                  <a:pt x="24" y="48"/>
                  <a:pt x="24" y="48"/>
                  <a:pt x="24" y="48"/>
                </a:cubicBezTo>
                <a:cubicBezTo>
                  <a:pt x="28" y="48"/>
                  <a:pt x="31" y="47"/>
                  <a:pt x="35" y="45"/>
                </a:cubicBezTo>
                <a:cubicBezTo>
                  <a:pt x="35" y="45"/>
                  <a:pt x="36" y="45"/>
                  <a:pt x="36" y="44"/>
                </a:cubicBezTo>
                <a:cubicBezTo>
                  <a:pt x="37" y="44"/>
                  <a:pt x="38" y="43"/>
                  <a:pt x="39" y="42"/>
                </a:cubicBezTo>
                <a:cubicBezTo>
                  <a:pt x="40" y="42"/>
                  <a:pt x="40" y="42"/>
                  <a:pt x="40" y="42"/>
                </a:cubicBezTo>
                <a:cubicBezTo>
                  <a:pt x="40" y="41"/>
                  <a:pt x="41" y="41"/>
                  <a:pt x="42" y="40"/>
                </a:cubicBezTo>
                <a:cubicBezTo>
                  <a:pt x="47" y="35"/>
                  <a:pt x="50" y="28"/>
                  <a:pt x="50" y="23"/>
                </a:cubicBezTo>
                <a:cubicBezTo>
                  <a:pt x="50" y="22"/>
                  <a:pt x="50" y="21"/>
                  <a:pt x="49" y="20"/>
                </a:cubicBezTo>
                <a:cubicBezTo>
                  <a:pt x="49" y="19"/>
                  <a:pt x="49" y="19"/>
                  <a:pt x="49" y="19"/>
                </a:cubicBezTo>
                <a:cubicBezTo>
                  <a:pt x="49" y="18"/>
                  <a:pt x="49" y="18"/>
                  <a:pt x="49" y="18"/>
                </a:cubicBezTo>
                <a:cubicBezTo>
                  <a:pt x="48" y="17"/>
                  <a:pt x="48" y="16"/>
                  <a:pt x="47" y="15"/>
                </a:cubicBezTo>
                <a:cubicBezTo>
                  <a:pt x="45" y="13"/>
                  <a:pt x="42" y="12"/>
                  <a:pt x="39" y="12"/>
                </a:cubicBezTo>
                <a:cubicBezTo>
                  <a:pt x="35" y="12"/>
                  <a:pt x="31" y="13"/>
                  <a:pt x="27" y="16"/>
                </a:cubicBezTo>
                <a:cubicBezTo>
                  <a:pt x="32" y="12"/>
                  <a:pt x="38" y="10"/>
                  <a:pt x="42" y="10"/>
                </a:cubicBezTo>
                <a:cubicBezTo>
                  <a:pt x="46" y="10"/>
                  <a:pt x="48" y="11"/>
                  <a:pt x="50" y="13"/>
                </a:cubicBezTo>
                <a:cubicBezTo>
                  <a:pt x="52" y="15"/>
                  <a:pt x="53" y="18"/>
                  <a:pt x="54" y="21"/>
                </a:cubicBezTo>
                <a:cubicBezTo>
                  <a:pt x="54" y="22"/>
                  <a:pt x="54" y="22"/>
                  <a:pt x="54" y="22"/>
                </a:cubicBezTo>
                <a:cubicBezTo>
                  <a:pt x="54" y="22"/>
                  <a:pt x="54" y="22"/>
                  <a:pt x="54" y="22"/>
                </a:cubicBezTo>
                <a:cubicBezTo>
                  <a:pt x="54" y="23"/>
                  <a:pt x="54" y="23"/>
                  <a:pt x="53" y="24"/>
                </a:cubicBezTo>
                <a:cubicBezTo>
                  <a:pt x="53" y="30"/>
                  <a:pt x="50" y="36"/>
                  <a:pt x="44" y="41"/>
                </a:cubicBezTo>
                <a:cubicBezTo>
                  <a:pt x="43" y="42"/>
                  <a:pt x="43" y="43"/>
                  <a:pt x="42" y="43"/>
                </a:cubicBezTo>
                <a:cubicBezTo>
                  <a:pt x="41" y="44"/>
                  <a:pt x="41" y="44"/>
                  <a:pt x="41" y="44"/>
                </a:cubicBezTo>
                <a:cubicBezTo>
                  <a:pt x="41" y="44"/>
                  <a:pt x="41" y="44"/>
                  <a:pt x="41" y="44"/>
                </a:cubicBezTo>
                <a:cubicBezTo>
                  <a:pt x="40" y="45"/>
                  <a:pt x="40" y="45"/>
                  <a:pt x="40" y="45"/>
                </a:cubicBezTo>
                <a:cubicBezTo>
                  <a:pt x="39" y="45"/>
                  <a:pt x="39" y="45"/>
                  <a:pt x="39" y="45"/>
                </a:cubicBezTo>
                <a:cubicBezTo>
                  <a:pt x="38" y="46"/>
                  <a:pt x="37" y="47"/>
                  <a:pt x="35" y="48"/>
                </a:cubicBezTo>
                <a:cubicBezTo>
                  <a:pt x="35" y="48"/>
                  <a:pt x="34" y="48"/>
                  <a:pt x="34" y="49"/>
                </a:cubicBezTo>
                <a:cubicBezTo>
                  <a:pt x="33" y="49"/>
                  <a:pt x="33" y="49"/>
                  <a:pt x="32" y="49"/>
                </a:cubicBezTo>
                <a:cubicBezTo>
                  <a:pt x="30" y="50"/>
                  <a:pt x="29" y="51"/>
                  <a:pt x="27" y="51"/>
                </a:cubicBezTo>
                <a:close/>
                <a:moveTo>
                  <a:pt x="26" y="68"/>
                </a:moveTo>
                <a:cubicBezTo>
                  <a:pt x="26" y="69"/>
                  <a:pt x="26" y="69"/>
                  <a:pt x="26" y="69"/>
                </a:cubicBezTo>
                <a:cubicBezTo>
                  <a:pt x="25" y="69"/>
                  <a:pt x="25" y="69"/>
                  <a:pt x="25" y="69"/>
                </a:cubicBezTo>
                <a:cubicBezTo>
                  <a:pt x="24" y="69"/>
                  <a:pt x="24" y="68"/>
                  <a:pt x="24" y="68"/>
                </a:cubicBezTo>
                <a:cubicBezTo>
                  <a:pt x="24" y="68"/>
                  <a:pt x="24" y="67"/>
                  <a:pt x="24" y="67"/>
                </a:cubicBezTo>
                <a:cubicBezTo>
                  <a:pt x="29" y="59"/>
                  <a:pt x="29" y="59"/>
                  <a:pt x="29" y="59"/>
                </a:cubicBezTo>
                <a:cubicBezTo>
                  <a:pt x="30" y="57"/>
                  <a:pt x="31" y="55"/>
                  <a:pt x="32" y="53"/>
                </a:cubicBezTo>
                <a:cubicBezTo>
                  <a:pt x="33" y="53"/>
                  <a:pt x="34" y="53"/>
                  <a:pt x="35" y="53"/>
                </a:cubicBezTo>
                <a:cubicBezTo>
                  <a:pt x="35" y="53"/>
                  <a:pt x="35" y="53"/>
                  <a:pt x="35" y="53"/>
                </a:cubicBezTo>
                <a:cubicBezTo>
                  <a:pt x="34" y="55"/>
                  <a:pt x="32" y="58"/>
                  <a:pt x="31" y="60"/>
                </a:cubicBezTo>
                <a:lnTo>
                  <a:pt x="26" y="68"/>
                </a:lnTo>
                <a:close/>
                <a:moveTo>
                  <a:pt x="55" y="70"/>
                </a:moveTo>
                <a:cubicBezTo>
                  <a:pt x="46" y="70"/>
                  <a:pt x="46" y="70"/>
                  <a:pt x="46" y="70"/>
                </a:cubicBezTo>
                <a:cubicBezTo>
                  <a:pt x="44" y="70"/>
                  <a:pt x="41" y="70"/>
                  <a:pt x="39" y="70"/>
                </a:cubicBezTo>
                <a:cubicBezTo>
                  <a:pt x="29" y="70"/>
                  <a:pt x="29" y="70"/>
                  <a:pt x="29" y="70"/>
                </a:cubicBezTo>
                <a:cubicBezTo>
                  <a:pt x="29" y="70"/>
                  <a:pt x="29" y="70"/>
                  <a:pt x="29" y="70"/>
                </a:cubicBezTo>
                <a:cubicBezTo>
                  <a:pt x="28" y="70"/>
                  <a:pt x="28" y="70"/>
                  <a:pt x="28" y="70"/>
                </a:cubicBezTo>
                <a:cubicBezTo>
                  <a:pt x="28" y="70"/>
                  <a:pt x="28" y="70"/>
                  <a:pt x="28" y="70"/>
                </a:cubicBezTo>
                <a:cubicBezTo>
                  <a:pt x="28" y="69"/>
                  <a:pt x="28" y="69"/>
                  <a:pt x="28" y="69"/>
                </a:cubicBezTo>
                <a:cubicBezTo>
                  <a:pt x="28" y="69"/>
                  <a:pt x="28" y="69"/>
                  <a:pt x="28" y="69"/>
                </a:cubicBezTo>
                <a:cubicBezTo>
                  <a:pt x="33" y="60"/>
                  <a:pt x="33" y="60"/>
                  <a:pt x="33" y="60"/>
                </a:cubicBezTo>
                <a:cubicBezTo>
                  <a:pt x="34" y="59"/>
                  <a:pt x="35" y="56"/>
                  <a:pt x="36" y="54"/>
                </a:cubicBezTo>
                <a:cubicBezTo>
                  <a:pt x="38" y="52"/>
                  <a:pt x="38" y="52"/>
                  <a:pt x="38" y="52"/>
                </a:cubicBezTo>
                <a:cubicBezTo>
                  <a:pt x="39" y="51"/>
                  <a:pt x="41" y="50"/>
                  <a:pt x="43" y="49"/>
                </a:cubicBezTo>
                <a:cubicBezTo>
                  <a:pt x="43" y="49"/>
                  <a:pt x="43" y="49"/>
                  <a:pt x="43" y="49"/>
                </a:cubicBezTo>
                <a:cubicBezTo>
                  <a:pt x="44" y="48"/>
                  <a:pt x="44" y="48"/>
                  <a:pt x="44" y="48"/>
                </a:cubicBezTo>
                <a:cubicBezTo>
                  <a:pt x="44" y="48"/>
                  <a:pt x="44" y="48"/>
                  <a:pt x="44" y="48"/>
                </a:cubicBezTo>
                <a:cubicBezTo>
                  <a:pt x="48" y="54"/>
                  <a:pt x="48" y="54"/>
                  <a:pt x="48" y="54"/>
                </a:cubicBezTo>
                <a:cubicBezTo>
                  <a:pt x="49" y="56"/>
                  <a:pt x="51" y="59"/>
                  <a:pt x="52" y="60"/>
                </a:cubicBezTo>
                <a:cubicBezTo>
                  <a:pt x="56" y="69"/>
                  <a:pt x="56" y="69"/>
                  <a:pt x="56" y="69"/>
                </a:cubicBezTo>
                <a:cubicBezTo>
                  <a:pt x="57" y="69"/>
                  <a:pt x="57" y="69"/>
                  <a:pt x="57" y="70"/>
                </a:cubicBezTo>
                <a:cubicBezTo>
                  <a:pt x="57" y="70"/>
                  <a:pt x="56" y="70"/>
                  <a:pt x="55" y="70"/>
                </a:cubicBezTo>
                <a:close/>
                <a:moveTo>
                  <a:pt x="10" y="13"/>
                </a:moveTo>
                <a:cubicBezTo>
                  <a:pt x="10" y="12"/>
                  <a:pt x="10" y="11"/>
                  <a:pt x="11" y="10"/>
                </a:cubicBezTo>
                <a:cubicBezTo>
                  <a:pt x="12" y="9"/>
                  <a:pt x="13" y="9"/>
                  <a:pt x="14" y="9"/>
                </a:cubicBezTo>
                <a:cubicBezTo>
                  <a:pt x="15" y="9"/>
                  <a:pt x="15" y="9"/>
                  <a:pt x="16" y="9"/>
                </a:cubicBezTo>
                <a:cubicBezTo>
                  <a:pt x="16" y="9"/>
                  <a:pt x="17" y="9"/>
                  <a:pt x="17" y="8"/>
                </a:cubicBezTo>
                <a:cubicBezTo>
                  <a:pt x="17" y="8"/>
                  <a:pt x="17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5" y="7"/>
                  <a:pt x="14" y="7"/>
                </a:cubicBezTo>
                <a:cubicBezTo>
                  <a:pt x="13" y="7"/>
                  <a:pt x="11" y="7"/>
                  <a:pt x="10" y="9"/>
                </a:cubicBezTo>
                <a:cubicBezTo>
                  <a:pt x="9" y="10"/>
                  <a:pt x="8" y="12"/>
                  <a:pt x="8" y="13"/>
                </a:cubicBezTo>
                <a:cubicBezTo>
                  <a:pt x="8" y="14"/>
                  <a:pt x="8" y="15"/>
                  <a:pt x="8" y="15"/>
                </a:cubicBezTo>
                <a:cubicBezTo>
                  <a:pt x="8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10" y="16"/>
                  <a:pt x="10" y="15"/>
                  <a:pt x="10" y="15"/>
                </a:cubicBezTo>
                <a:cubicBezTo>
                  <a:pt x="10" y="14"/>
                  <a:pt x="10" y="14"/>
                  <a:pt x="10" y="13"/>
                </a:cubicBezTo>
                <a:close/>
                <a:moveTo>
                  <a:pt x="2" y="11"/>
                </a:moveTo>
                <a:cubicBezTo>
                  <a:pt x="2" y="8"/>
                  <a:pt x="3" y="6"/>
                  <a:pt x="5" y="4"/>
                </a:cubicBezTo>
                <a:cubicBezTo>
                  <a:pt x="7" y="2"/>
                  <a:pt x="9" y="1"/>
                  <a:pt x="12" y="1"/>
                </a:cubicBezTo>
                <a:cubicBezTo>
                  <a:pt x="13" y="1"/>
                  <a:pt x="14" y="1"/>
                  <a:pt x="15" y="2"/>
                </a:cubicBezTo>
                <a:cubicBezTo>
                  <a:pt x="15" y="2"/>
                  <a:pt x="16" y="2"/>
                  <a:pt x="16" y="1"/>
                </a:cubicBezTo>
                <a:cubicBezTo>
                  <a:pt x="16" y="1"/>
                  <a:pt x="16" y="0"/>
                  <a:pt x="15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4" y="0"/>
                  <a:pt x="13" y="0"/>
                  <a:pt x="12" y="0"/>
                </a:cubicBezTo>
                <a:cubicBezTo>
                  <a:pt x="9" y="0"/>
                  <a:pt x="6" y="1"/>
                  <a:pt x="4" y="3"/>
                </a:cubicBezTo>
                <a:cubicBezTo>
                  <a:pt x="1" y="5"/>
                  <a:pt x="0" y="8"/>
                  <a:pt x="0" y="11"/>
                </a:cubicBezTo>
                <a:cubicBezTo>
                  <a:pt x="0" y="12"/>
                  <a:pt x="0" y="13"/>
                  <a:pt x="1" y="15"/>
                </a:cubicBezTo>
                <a:cubicBezTo>
                  <a:pt x="1" y="15"/>
                  <a:pt x="1" y="15"/>
                  <a:pt x="2" y="15"/>
                </a:cubicBezTo>
                <a:cubicBezTo>
                  <a:pt x="2" y="15"/>
                  <a:pt x="2" y="15"/>
                  <a:pt x="2" y="15"/>
                </a:cubicBezTo>
                <a:cubicBezTo>
                  <a:pt x="2" y="15"/>
                  <a:pt x="3" y="15"/>
                  <a:pt x="2" y="14"/>
                </a:cubicBezTo>
                <a:cubicBezTo>
                  <a:pt x="2" y="13"/>
                  <a:pt x="2" y="12"/>
                  <a:pt x="2" y="11"/>
                </a:cubicBezTo>
                <a:close/>
                <a:moveTo>
                  <a:pt x="6" y="12"/>
                </a:moveTo>
                <a:cubicBezTo>
                  <a:pt x="6" y="10"/>
                  <a:pt x="7" y="9"/>
                  <a:pt x="8" y="7"/>
                </a:cubicBezTo>
                <a:cubicBezTo>
                  <a:pt x="9" y="6"/>
                  <a:pt x="11" y="5"/>
                  <a:pt x="13" y="5"/>
                </a:cubicBezTo>
                <a:cubicBezTo>
                  <a:pt x="14" y="5"/>
                  <a:pt x="14" y="5"/>
                  <a:pt x="15" y="6"/>
                </a:cubicBezTo>
                <a:cubicBezTo>
                  <a:pt x="16" y="6"/>
                  <a:pt x="16" y="5"/>
                  <a:pt x="16" y="5"/>
                </a:cubicBezTo>
                <a:cubicBezTo>
                  <a:pt x="16" y="4"/>
                  <a:pt x="16" y="4"/>
                  <a:pt x="15" y="4"/>
                </a:cubicBezTo>
                <a:cubicBezTo>
                  <a:pt x="15" y="4"/>
                  <a:pt x="14" y="3"/>
                  <a:pt x="13" y="3"/>
                </a:cubicBezTo>
                <a:cubicBezTo>
                  <a:pt x="11" y="3"/>
                  <a:pt x="8" y="4"/>
                  <a:pt x="7" y="6"/>
                </a:cubicBezTo>
                <a:cubicBezTo>
                  <a:pt x="5" y="8"/>
                  <a:pt x="4" y="10"/>
                  <a:pt x="4" y="12"/>
                </a:cubicBezTo>
                <a:cubicBezTo>
                  <a:pt x="4" y="13"/>
                  <a:pt x="4" y="14"/>
                  <a:pt x="5" y="15"/>
                </a:cubicBezTo>
                <a:cubicBezTo>
                  <a:pt x="5" y="15"/>
                  <a:pt x="5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4"/>
                </a:cubicBezTo>
                <a:cubicBezTo>
                  <a:pt x="6" y="14"/>
                  <a:pt x="6" y="13"/>
                  <a:pt x="6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3" name="Freeform 113"/>
          <p:cNvSpPr>
            <a:spLocks noEditPoints="1"/>
          </p:cNvSpPr>
          <p:nvPr/>
        </p:nvSpPr>
        <p:spPr bwMode="auto">
          <a:xfrm>
            <a:off x="2465629" y="3076208"/>
            <a:ext cx="271932" cy="334685"/>
          </a:xfrm>
          <a:custGeom>
            <a:avLst/>
            <a:gdLst>
              <a:gd name="T0" fmla="*/ 0 w 55"/>
              <a:gd name="T1" fmla="*/ 45 h 68"/>
              <a:gd name="T2" fmla="*/ 19 w 55"/>
              <a:gd name="T3" fmla="*/ 53 h 68"/>
              <a:gd name="T4" fmla="*/ 5 w 55"/>
              <a:gd name="T5" fmla="*/ 60 h 68"/>
              <a:gd name="T6" fmla="*/ 29 w 55"/>
              <a:gd name="T7" fmla="*/ 68 h 68"/>
              <a:gd name="T8" fmla="*/ 52 w 55"/>
              <a:gd name="T9" fmla="*/ 60 h 68"/>
              <a:gd name="T10" fmla="*/ 38 w 55"/>
              <a:gd name="T11" fmla="*/ 53 h 68"/>
              <a:gd name="T12" fmla="*/ 55 w 55"/>
              <a:gd name="T13" fmla="*/ 45 h 68"/>
              <a:gd name="T14" fmla="*/ 55 w 55"/>
              <a:gd name="T15" fmla="*/ 0 h 68"/>
              <a:gd name="T16" fmla="*/ 43 w 55"/>
              <a:gd name="T17" fmla="*/ 61 h 68"/>
              <a:gd name="T18" fmla="*/ 43 w 55"/>
              <a:gd name="T19" fmla="*/ 61 h 68"/>
              <a:gd name="T20" fmla="*/ 28 w 55"/>
              <a:gd name="T21" fmla="*/ 64 h 68"/>
              <a:gd name="T22" fmla="*/ 13 w 55"/>
              <a:gd name="T23" fmla="*/ 61 h 68"/>
              <a:gd name="T24" fmla="*/ 28 w 55"/>
              <a:gd name="T25" fmla="*/ 63 h 68"/>
              <a:gd name="T26" fmla="*/ 20 w 55"/>
              <a:gd name="T27" fmla="*/ 57 h 68"/>
              <a:gd name="T28" fmla="*/ 20 w 55"/>
              <a:gd name="T29" fmla="*/ 53 h 68"/>
              <a:gd name="T30" fmla="*/ 20 w 55"/>
              <a:gd name="T31" fmla="*/ 45 h 68"/>
              <a:gd name="T32" fmla="*/ 37 w 55"/>
              <a:gd name="T33" fmla="*/ 52 h 68"/>
              <a:gd name="T34" fmla="*/ 37 w 55"/>
              <a:gd name="T35" fmla="*/ 53 h 68"/>
              <a:gd name="T36" fmla="*/ 20 w 55"/>
              <a:gd name="T37" fmla="*/ 57 h 68"/>
              <a:gd name="T38" fmla="*/ 38 w 55"/>
              <a:gd name="T39" fmla="*/ 44 h 68"/>
              <a:gd name="T40" fmla="*/ 1 w 55"/>
              <a:gd name="T41" fmla="*/ 44 h 68"/>
              <a:gd name="T42" fmla="*/ 54 w 55"/>
              <a:gd name="T43" fmla="*/ 1 h 68"/>
              <a:gd name="T44" fmla="*/ 50 w 55"/>
              <a:gd name="T45" fmla="*/ 38 h 68"/>
              <a:gd name="T46" fmla="*/ 6 w 55"/>
              <a:gd name="T47" fmla="*/ 5 h 68"/>
              <a:gd name="T48" fmla="*/ 50 w 55"/>
              <a:gd name="T49" fmla="*/ 39 h 68"/>
              <a:gd name="T50" fmla="*/ 47 w 55"/>
              <a:gd name="T51" fmla="*/ 39 h 68"/>
              <a:gd name="T52" fmla="*/ 47 w 55"/>
              <a:gd name="T53" fmla="*/ 43 h 68"/>
              <a:gd name="T54" fmla="*/ 47 w 55"/>
              <a:gd name="T55" fmla="*/ 39 h 68"/>
              <a:gd name="T56" fmla="*/ 47 w 55"/>
              <a:gd name="T57" fmla="*/ 41 h 68"/>
              <a:gd name="T58" fmla="*/ 48 w 55"/>
              <a:gd name="T59" fmla="*/ 41 h 68"/>
              <a:gd name="T60" fmla="*/ 25 w 55"/>
              <a:gd name="T61" fmla="*/ 40 h 68"/>
              <a:gd name="T62" fmla="*/ 25 w 55"/>
              <a:gd name="T63" fmla="*/ 42 h 68"/>
              <a:gd name="T64" fmla="*/ 25 w 55"/>
              <a:gd name="T65" fmla="*/ 40 h 68"/>
              <a:gd name="T66" fmla="*/ 29 w 55"/>
              <a:gd name="T67" fmla="*/ 41 h 68"/>
              <a:gd name="T68" fmla="*/ 31 w 55"/>
              <a:gd name="T69" fmla="*/ 41 h 68"/>
              <a:gd name="T70" fmla="*/ 35 w 55"/>
              <a:gd name="T71" fmla="*/ 40 h 68"/>
              <a:gd name="T72" fmla="*/ 35 w 55"/>
              <a:gd name="T73" fmla="*/ 42 h 68"/>
              <a:gd name="T74" fmla="*/ 35 w 55"/>
              <a:gd name="T75" fmla="*/ 40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55" h="68">
                <a:moveTo>
                  <a:pt x="0" y="0"/>
                </a:moveTo>
                <a:cubicBezTo>
                  <a:pt x="0" y="45"/>
                  <a:pt x="0" y="45"/>
                  <a:pt x="0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53"/>
                  <a:pt x="19" y="53"/>
                  <a:pt x="19" y="53"/>
                </a:cubicBezTo>
                <a:cubicBezTo>
                  <a:pt x="16" y="53"/>
                  <a:pt x="14" y="54"/>
                  <a:pt x="12" y="54"/>
                </a:cubicBezTo>
                <a:cubicBezTo>
                  <a:pt x="8" y="56"/>
                  <a:pt x="5" y="57"/>
                  <a:pt x="5" y="60"/>
                </a:cubicBezTo>
                <a:cubicBezTo>
                  <a:pt x="5" y="62"/>
                  <a:pt x="8" y="64"/>
                  <a:pt x="12" y="65"/>
                </a:cubicBezTo>
                <a:cubicBezTo>
                  <a:pt x="16" y="67"/>
                  <a:pt x="22" y="68"/>
                  <a:pt x="29" y="68"/>
                </a:cubicBezTo>
                <a:cubicBezTo>
                  <a:pt x="35" y="68"/>
                  <a:pt x="41" y="67"/>
                  <a:pt x="45" y="65"/>
                </a:cubicBezTo>
                <a:cubicBezTo>
                  <a:pt x="50" y="64"/>
                  <a:pt x="52" y="62"/>
                  <a:pt x="52" y="60"/>
                </a:cubicBezTo>
                <a:cubicBezTo>
                  <a:pt x="52" y="57"/>
                  <a:pt x="50" y="56"/>
                  <a:pt x="45" y="54"/>
                </a:cubicBezTo>
                <a:cubicBezTo>
                  <a:pt x="43" y="54"/>
                  <a:pt x="41" y="53"/>
                  <a:pt x="38" y="53"/>
                </a:cubicBezTo>
                <a:cubicBezTo>
                  <a:pt x="38" y="45"/>
                  <a:pt x="38" y="45"/>
                  <a:pt x="38" y="45"/>
                </a:cubicBezTo>
                <a:cubicBezTo>
                  <a:pt x="55" y="45"/>
                  <a:pt x="55" y="45"/>
                  <a:pt x="55" y="45"/>
                </a:cubicBezTo>
                <a:cubicBezTo>
                  <a:pt x="55" y="44"/>
                  <a:pt x="55" y="44"/>
                  <a:pt x="55" y="44"/>
                </a:cubicBezTo>
                <a:cubicBezTo>
                  <a:pt x="55" y="0"/>
                  <a:pt x="55" y="0"/>
                  <a:pt x="55" y="0"/>
                </a:cubicBezTo>
                <a:lnTo>
                  <a:pt x="0" y="0"/>
                </a:lnTo>
                <a:close/>
                <a:moveTo>
                  <a:pt x="43" y="61"/>
                </a:moveTo>
                <a:cubicBezTo>
                  <a:pt x="43" y="61"/>
                  <a:pt x="43" y="61"/>
                  <a:pt x="43" y="61"/>
                </a:cubicBezTo>
                <a:cubicBezTo>
                  <a:pt x="43" y="61"/>
                  <a:pt x="43" y="61"/>
                  <a:pt x="43" y="61"/>
                </a:cubicBezTo>
                <a:cubicBezTo>
                  <a:pt x="43" y="62"/>
                  <a:pt x="43" y="62"/>
                  <a:pt x="43" y="62"/>
                </a:cubicBezTo>
                <a:cubicBezTo>
                  <a:pt x="39" y="64"/>
                  <a:pt x="33" y="64"/>
                  <a:pt x="28" y="64"/>
                </a:cubicBezTo>
                <a:cubicBezTo>
                  <a:pt x="23" y="64"/>
                  <a:pt x="17" y="64"/>
                  <a:pt x="13" y="62"/>
                </a:cubicBezTo>
                <a:cubicBezTo>
                  <a:pt x="13" y="61"/>
                  <a:pt x="13" y="61"/>
                  <a:pt x="13" y="61"/>
                </a:cubicBezTo>
                <a:cubicBezTo>
                  <a:pt x="13" y="61"/>
                  <a:pt x="13" y="61"/>
                  <a:pt x="13" y="61"/>
                </a:cubicBezTo>
                <a:cubicBezTo>
                  <a:pt x="17" y="63"/>
                  <a:pt x="23" y="63"/>
                  <a:pt x="28" y="63"/>
                </a:cubicBezTo>
                <a:cubicBezTo>
                  <a:pt x="33" y="63"/>
                  <a:pt x="39" y="63"/>
                  <a:pt x="43" y="61"/>
                </a:cubicBezTo>
                <a:close/>
                <a:moveTo>
                  <a:pt x="20" y="57"/>
                </a:moveTo>
                <a:cubicBezTo>
                  <a:pt x="20" y="54"/>
                  <a:pt x="20" y="54"/>
                  <a:pt x="20" y="54"/>
                </a:cubicBezTo>
                <a:cubicBezTo>
                  <a:pt x="20" y="53"/>
                  <a:pt x="20" y="53"/>
                  <a:pt x="20" y="53"/>
                </a:cubicBezTo>
                <a:cubicBezTo>
                  <a:pt x="20" y="53"/>
                  <a:pt x="20" y="53"/>
                  <a:pt x="20" y="53"/>
                </a:cubicBezTo>
                <a:cubicBezTo>
                  <a:pt x="20" y="45"/>
                  <a:pt x="20" y="45"/>
                  <a:pt x="20" y="45"/>
                </a:cubicBezTo>
                <a:cubicBezTo>
                  <a:pt x="37" y="45"/>
                  <a:pt x="37" y="45"/>
                  <a:pt x="37" y="45"/>
                </a:cubicBezTo>
                <a:cubicBezTo>
                  <a:pt x="37" y="52"/>
                  <a:pt x="37" y="52"/>
                  <a:pt x="37" y="52"/>
                </a:cubicBezTo>
                <a:cubicBezTo>
                  <a:pt x="37" y="53"/>
                  <a:pt x="37" y="53"/>
                  <a:pt x="37" y="53"/>
                </a:cubicBezTo>
                <a:cubicBezTo>
                  <a:pt x="37" y="53"/>
                  <a:pt x="37" y="53"/>
                  <a:pt x="37" y="53"/>
                </a:cubicBezTo>
                <a:cubicBezTo>
                  <a:pt x="37" y="57"/>
                  <a:pt x="37" y="57"/>
                  <a:pt x="37" y="57"/>
                </a:cubicBezTo>
                <a:lnTo>
                  <a:pt x="20" y="57"/>
                </a:lnTo>
                <a:close/>
                <a:moveTo>
                  <a:pt x="54" y="44"/>
                </a:moveTo>
                <a:cubicBezTo>
                  <a:pt x="38" y="44"/>
                  <a:pt x="38" y="44"/>
                  <a:pt x="38" y="44"/>
                </a:cubicBezTo>
                <a:cubicBezTo>
                  <a:pt x="19" y="44"/>
                  <a:pt x="19" y="44"/>
                  <a:pt x="19" y="44"/>
                </a:cubicBezTo>
                <a:cubicBezTo>
                  <a:pt x="1" y="44"/>
                  <a:pt x="1" y="44"/>
                  <a:pt x="1" y="44"/>
                </a:cubicBezTo>
                <a:cubicBezTo>
                  <a:pt x="1" y="1"/>
                  <a:pt x="1" y="1"/>
                  <a:pt x="1" y="1"/>
                </a:cubicBezTo>
                <a:cubicBezTo>
                  <a:pt x="54" y="1"/>
                  <a:pt x="54" y="1"/>
                  <a:pt x="54" y="1"/>
                </a:cubicBezTo>
                <a:lnTo>
                  <a:pt x="54" y="44"/>
                </a:lnTo>
                <a:close/>
                <a:moveTo>
                  <a:pt x="50" y="38"/>
                </a:moveTo>
                <a:cubicBezTo>
                  <a:pt x="50" y="5"/>
                  <a:pt x="50" y="5"/>
                  <a:pt x="50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39"/>
                  <a:pt x="6" y="39"/>
                  <a:pt x="6" y="39"/>
                </a:cubicBezTo>
                <a:cubicBezTo>
                  <a:pt x="50" y="39"/>
                  <a:pt x="50" y="39"/>
                  <a:pt x="50" y="39"/>
                </a:cubicBezTo>
                <a:lnTo>
                  <a:pt x="50" y="38"/>
                </a:lnTo>
                <a:close/>
                <a:moveTo>
                  <a:pt x="47" y="39"/>
                </a:moveTo>
                <a:cubicBezTo>
                  <a:pt x="46" y="39"/>
                  <a:pt x="46" y="40"/>
                  <a:pt x="46" y="41"/>
                </a:cubicBezTo>
                <a:cubicBezTo>
                  <a:pt x="46" y="42"/>
                  <a:pt x="46" y="43"/>
                  <a:pt x="47" y="43"/>
                </a:cubicBezTo>
                <a:cubicBezTo>
                  <a:pt x="48" y="43"/>
                  <a:pt x="49" y="42"/>
                  <a:pt x="49" y="41"/>
                </a:cubicBezTo>
                <a:cubicBezTo>
                  <a:pt x="49" y="40"/>
                  <a:pt x="48" y="39"/>
                  <a:pt x="47" y="39"/>
                </a:cubicBezTo>
                <a:close/>
                <a:moveTo>
                  <a:pt x="47" y="42"/>
                </a:moveTo>
                <a:cubicBezTo>
                  <a:pt x="47" y="42"/>
                  <a:pt x="47" y="42"/>
                  <a:pt x="47" y="41"/>
                </a:cubicBezTo>
                <a:cubicBezTo>
                  <a:pt x="47" y="41"/>
                  <a:pt x="47" y="40"/>
                  <a:pt x="47" y="40"/>
                </a:cubicBezTo>
                <a:cubicBezTo>
                  <a:pt x="48" y="40"/>
                  <a:pt x="48" y="41"/>
                  <a:pt x="48" y="41"/>
                </a:cubicBezTo>
                <a:cubicBezTo>
                  <a:pt x="48" y="42"/>
                  <a:pt x="48" y="42"/>
                  <a:pt x="47" y="42"/>
                </a:cubicBezTo>
                <a:close/>
                <a:moveTo>
                  <a:pt x="25" y="40"/>
                </a:moveTo>
                <a:cubicBezTo>
                  <a:pt x="25" y="40"/>
                  <a:pt x="24" y="41"/>
                  <a:pt x="24" y="41"/>
                </a:cubicBezTo>
                <a:cubicBezTo>
                  <a:pt x="24" y="42"/>
                  <a:pt x="25" y="42"/>
                  <a:pt x="25" y="42"/>
                </a:cubicBezTo>
                <a:cubicBezTo>
                  <a:pt x="26" y="42"/>
                  <a:pt x="27" y="42"/>
                  <a:pt x="27" y="41"/>
                </a:cubicBezTo>
                <a:cubicBezTo>
                  <a:pt x="27" y="41"/>
                  <a:pt x="26" y="40"/>
                  <a:pt x="25" y="40"/>
                </a:cubicBezTo>
                <a:close/>
                <a:moveTo>
                  <a:pt x="30" y="40"/>
                </a:moveTo>
                <a:cubicBezTo>
                  <a:pt x="30" y="40"/>
                  <a:pt x="29" y="41"/>
                  <a:pt x="29" y="41"/>
                </a:cubicBezTo>
                <a:cubicBezTo>
                  <a:pt x="29" y="42"/>
                  <a:pt x="30" y="42"/>
                  <a:pt x="30" y="42"/>
                </a:cubicBezTo>
                <a:cubicBezTo>
                  <a:pt x="31" y="42"/>
                  <a:pt x="31" y="42"/>
                  <a:pt x="31" y="41"/>
                </a:cubicBezTo>
                <a:cubicBezTo>
                  <a:pt x="31" y="41"/>
                  <a:pt x="31" y="40"/>
                  <a:pt x="30" y="40"/>
                </a:cubicBezTo>
                <a:close/>
                <a:moveTo>
                  <a:pt x="35" y="40"/>
                </a:moveTo>
                <a:cubicBezTo>
                  <a:pt x="34" y="40"/>
                  <a:pt x="34" y="41"/>
                  <a:pt x="33" y="41"/>
                </a:cubicBezTo>
                <a:cubicBezTo>
                  <a:pt x="34" y="42"/>
                  <a:pt x="34" y="42"/>
                  <a:pt x="35" y="42"/>
                </a:cubicBezTo>
                <a:cubicBezTo>
                  <a:pt x="35" y="42"/>
                  <a:pt x="36" y="42"/>
                  <a:pt x="36" y="41"/>
                </a:cubicBezTo>
                <a:cubicBezTo>
                  <a:pt x="36" y="41"/>
                  <a:pt x="35" y="40"/>
                  <a:pt x="35" y="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4" name="Freeform 114"/>
          <p:cNvSpPr>
            <a:spLocks noEditPoints="1"/>
          </p:cNvSpPr>
          <p:nvPr/>
        </p:nvSpPr>
        <p:spPr bwMode="auto">
          <a:xfrm>
            <a:off x="3095255" y="4638770"/>
            <a:ext cx="307493" cy="397439"/>
          </a:xfrm>
          <a:custGeom>
            <a:avLst/>
            <a:gdLst>
              <a:gd name="T0" fmla="*/ 18 w 62"/>
              <a:gd name="T1" fmla="*/ 30 h 80"/>
              <a:gd name="T2" fmla="*/ 18 w 62"/>
              <a:gd name="T3" fmla="*/ 56 h 80"/>
              <a:gd name="T4" fmla="*/ 25 w 62"/>
              <a:gd name="T5" fmla="*/ 63 h 80"/>
              <a:gd name="T6" fmla="*/ 37 w 62"/>
              <a:gd name="T7" fmla="*/ 63 h 80"/>
              <a:gd name="T8" fmla="*/ 43 w 62"/>
              <a:gd name="T9" fmla="*/ 56 h 80"/>
              <a:gd name="T10" fmla="*/ 43 w 62"/>
              <a:gd name="T11" fmla="*/ 30 h 80"/>
              <a:gd name="T12" fmla="*/ 43 w 62"/>
              <a:gd name="T13" fmla="*/ 30 h 80"/>
              <a:gd name="T14" fmla="*/ 48 w 62"/>
              <a:gd name="T15" fmla="*/ 17 h 80"/>
              <a:gd name="T16" fmla="*/ 31 w 62"/>
              <a:gd name="T17" fmla="*/ 0 h 80"/>
              <a:gd name="T18" fmla="*/ 13 w 62"/>
              <a:gd name="T19" fmla="*/ 17 h 80"/>
              <a:gd name="T20" fmla="*/ 18 w 62"/>
              <a:gd name="T21" fmla="*/ 30 h 80"/>
              <a:gd name="T22" fmla="*/ 59 w 62"/>
              <a:gd name="T23" fmla="*/ 36 h 80"/>
              <a:gd name="T24" fmla="*/ 58 w 62"/>
              <a:gd name="T25" fmla="*/ 34 h 80"/>
              <a:gd name="T26" fmla="*/ 50 w 62"/>
              <a:gd name="T27" fmla="*/ 40 h 80"/>
              <a:gd name="T28" fmla="*/ 51 w 62"/>
              <a:gd name="T29" fmla="*/ 41 h 80"/>
              <a:gd name="T30" fmla="*/ 52 w 62"/>
              <a:gd name="T31" fmla="*/ 49 h 80"/>
              <a:gd name="T32" fmla="*/ 31 w 62"/>
              <a:gd name="T33" fmla="*/ 70 h 80"/>
              <a:gd name="T34" fmla="*/ 9 w 62"/>
              <a:gd name="T35" fmla="*/ 49 h 80"/>
              <a:gd name="T36" fmla="*/ 11 w 62"/>
              <a:gd name="T37" fmla="*/ 40 h 80"/>
              <a:gd name="T38" fmla="*/ 12 w 62"/>
              <a:gd name="T39" fmla="*/ 39 h 80"/>
              <a:gd name="T40" fmla="*/ 4 w 62"/>
              <a:gd name="T41" fmla="*/ 33 h 80"/>
              <a:gd name="T42" fmla="*/ 3 w 62"/>
              <a:gd name="T43" fmla="*/ 35 h 80"/>
              <a:gd name="T44" fmla="*/ 0 w 62"/>
              <a:gd name="T45" fmla="*/ 49 h 80"/>
              <a:gd name="T46" fmla="*/ 31 w 62"/>
              <a:gd name="T47" fmla="*/ 80 h 80"/>
              <a:gd name="T48" fmla="*/ 62 w 62"/>
              <a:gd name="T49" fmla="*/ 49 h 80"/>
              <a:gd name="T50" fmla="*/ 59 w 62"/>
              <a:gd name="T51" fmla="*/ 36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80">
                <a:moveTo>
                  <a:pt x="18" y="30"/>
                </a:moveTo>
                <a:cubicBezTo>
                  <a:pt x="18" y="56"/>
                  <a:pt x="18" y="56"/>
                  <a:pt x="18" y="56"/>
                </a:cubicBezTo>
                <a:cubicBezTo>
                  <a:pt x="18" y="60"/>
                  <a:pt x="21" y="63"/>
                  <a:pt x="25" y="63"/>
                </a:cubicBezTo>
                <a:cubicBezTo>
                  <a:pt x="37" y="63"/>
                  <a:pt x="37" y="63"/>
                  <a:pt x="37" y="63"/>
                </a:cubicBezTo>
                <a:cubicBezTo>
                  <a:pt x="40" y="63"/>
                  <a:pt x="43" y="60"/>
                  <a:pt x="43" y="56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6" y="27"/>
                  <a:pt x="48" y="22"/>
                  <a:pt x="48" y="17"/>
                </a:cubicBezTo>
                <a:cubicBezTo>
                  <a:pt x="48" y="8"/>
                  <a:pt x="40" y="0"/>
                  <a:pt x="31" y="0"/>
                </a:cubicBezTo>
                <a:cubicBezTo>
                  <a:pt x="21" y="0"/>
                  <a:pt x="13" y="8"/>
                  <a:pt x="13" y="17"/>
                </a:cubicBezTo>
                <a:cubicBezTo>
                  <a:pt x="13" y="22"/>
                  <a:pt x="15" y="27"/>
                  <a:pt x="18" y="30"/>
                </a:cubicBezTo>
                <a:close/>
                <a:moveTo>
                  <a:pt x="59" y="36"/>
                </a:moveTo>
                <a:cubicBezTo>
                  <a:pt x="58" y="34"/>
                  <a:pt x="58" y="34"/>
                  <a:pt x="58" y="34"/>
                </a:cubicBezTo>
                <a:cubicBezTo>
                  <a:pt x="50" y="40"/>
                  <a:pt x="50" y="40"/>
                  <a:pt x="50" y="40"/>
                </a:cubicBezTo>
                <a:cubicBezTo>
                  <a:pt x="51" y="41"/>
                  <a:pt x="51" y="41"/>
                  <a:pt x="51" y="41"/>
                </a:cubicBezTo>
                <a:cubicBezTo>
                  <a:pt x="52" y="43"/>
                  <a:pt x="52" y="46"/>
                  <a:pt x="52" y="49"/>
                </a:cubicBezTo>
                <a:cubicBezTo>
                  <a:pt x="52" y="61"/>
                  <a:pt x="43" y="70"/>
                  <a:pt x="31" y="70"/>
                </a:cubicBezTo>
                <a:cubicBezTo>
                  <a:pt x="19" y="70"/>
                  <a:pt x="9" y="61"/>
                  <a:pt x="9" y="49"/>
                </a:cubicBezTo>
                <a:cubicBezTo>
                  <a:pt x="9" y="46"/>
                  <a:pt x="10" y="43"/>
                  <a:pt x="11" y="40"/>
                </a:cubicBezTo>
                <a:cubicBezTo>
                  <a:pt x="12" y="39"/>
                  <a:pt x="12" y="39"/>
                  <a:pt x="12" y="39"/>
                </a:cubicBezTo>
                <a:cubicBezTo>
                  <a:pt x="4" y="33"/>
                  <a:pt x="4" y="33"/>
                  <a:pt x="4" y="33"/>
                </a:cubicBezTo>
                <a:cubicBezTo>
                  <a:pt x="3" y="35"/>
                  <a:pt x="3" y="35"/>
                  <a:pt x="3" y="35"/>
                </a:cubicBezTo>
                <a:cubicBezTo>
                  <a:pt x="1" y="39"/>
                  <a:pt x="0" y="44"/>
                  <a:pt x="0" y="49"/>
                </a:cubicBezTo>
                <a:cubicBezTo>
                  <a:pt x="0" y="66"/>
                  <a:pt x="14" y="80"/>
                  <a:pt x="31" y="80"/>
                </a:cubicBezTo>
                <a:cubicBezTo>
                  <a:pt x="48" y="80"/>
                  <a:pt x="62" y="66"/>
                  <a:pt x="62" y="49"/>
                </a:cubicBezTo>
                <a:cubicBezTo>
                  <a:pt x="62" y="44"/>
                  <a:pt x="61" y="40"/>
                  <a:pt x="59" y="3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5" name="Freeform 115"/>
          <p:cNvSpPr>
            <a:spLocks noEditPoints="1"/>
          </p:cNvSpPr>
          <p:nvPr/>
        </p:nvSpPr>
        <p:spPr bwMode="auto">
          <a:xfrm>
            <a:off x="6090690" y="4624128"/>
            <a:ext cx="439275" cy="426724"/>
          </a:xfrm>
          <a:custGeom>
            <a:avLst/>
            <a:gdLst>
              <a:gd name="T0" fmla="*/ 87 w 89"/>
              <a:gd name="T1" fmla="*/ 22 h 86"/>
              <a:gd name="T2" fmla="*/ 70 w 89"/>
              <a:gd name="T3" fmla="*/ 22 h 86"/>
              <a:gd name="T4" fmla="*/ 70 w 89"/>
              <a:gd name="T5" fmla="*/ 18 h 86"/>
              <a:gd name="T6" fmla="*/ 68 w 89"/>
              <a:gd name="T7" fmla="*/ 6 h 86"/>
              <a:gd name="T8" fmla="*/ 62 w 89"/>
              <a:gd name="T9" fmla="*/ 0 h 86"/>
              <a:gd name="T10" fmla="*/ 56 w 89"/>
              <a:gd name="T11" fmla="*/ 6 h 86"/>
              <a:gd name="T12" fmla="*/ 54 w 89"/>
              <a:gd name="T13" fmla="*/ 18 h 86"/>
              <a:gd name="T14" fmla="*/ 54 w 89"/>
              <a:gd name="T15" fmla="*/ 22 h 86"/>
              <a:gd name="T16" fmla="*/ 35 w 89"/>
              <a:gd name="T17" fmla="*/ 22 h 86"/>
              <a:gd name="T18" fmla="*/ 35 w 89"/>
              <a:gd name="T19" fmla="*/ 18 h 86"/>
              <a:gd name="T20" fmla="*/ 33 w 89"/>
              <a:gd name="T21" fmla="*/ 6 h 86"/>
              <a:gd name="T22" fmla="*/ 27 w 89"/>
              <a:gd name="T23" fmla="*/ 0 h 86"/>
              <a:gd name="T24" fmla="*/ 21 w 89"/>
              <a:gd name="T25" fmla="*/ 6 h 86"/>
              <a:gd name="T26" fmla="*/ 19 w 89"/>
              <a:gd name="T27" fmla="*/ 18 h 86"/>
              <a:gd name="T28" fmla="*/ 19 w 89"/>
              <a:gd name="T29" fmla="*/ 22 h 86"/>
              <a:gd name="T30" fmla="*/ 2 w 89"/>
              <a:gd name="T31" fmla="*/ 22 h 86"/>
              <a:gd name="T32" fmla="*/ 0 w 89"/>
              <a:gd name="T33" fmla="*/ 23 h 86"/>
              <a:gd name="T34" fmla="*/ 0 w 89"/>
              <a:gd name="T35" fmla="*/ 84 h 86"/>
              <a:gd name="T36" fmla="*/ 2 w 89"/>
              <a:gd name="T37" fmla="*/ 86 h 86"/>
              <a:gd name="T38" fmla="*/ 87 w 89"/>
              <a:gd name="T39" fmla="*/ 86 h 86"/>
              <a:gd name="T40" fmla="*/ 89 w 89"/>
              <a:gd name="T41" fmla="*/ 84 h 86"/>
              <a:gd name="T42" fmla="*/ 89 w 89"/>
              <a:gd name="T43" fmla="*/ 23 h 86"/>
              <a:gd name="T44" fmla="*/ 87 w 89"/>
              <a:gd name="T45" fmla="*/ 22 h 86"/>
              <a:gd name="T46" fmla="*/ 57 w 89"/>
              <a:gd name="T47" fmla="*/ 18 h 86"/>
              <a:gd name="T48" fmla="*/ 58 w 89"/>
              <a:gd name="T49" fmla="*/ 6 h 86"/>
              <a:gd name="T50" fmla="*/ 62 w 89"/>
              <a:gd name="T51" fmla="*/ 2 h 86"/>
              <a:gd name="T52" fmla="*/ 66 w 89"/>
              <a:gd name="T53" fmla="*/ 6 h 86"/>
              <a:gd name="T54" fmla="*/ 68 w 89"/>
              <a:gd name="T55" fmla="*/ 18 h 86"/>
              <a:gd name="T56" fmla="*/ 68 w 89"/>
              <a:gd name="T57" fmla="*/ 22 h 86"/>
              <a:gd name="T58" fmla="*/ 57 w 89"/>
              <a:gd name="T59" fmla="*/ 22 h 86"/>
              <a:gd name="T60" fmla="*/ 57 w 89"/>
              <a:gd name="T61" fmla="*/ 18 h 86"/>
              <a:gd name="T62" fmla="*/ 22 w 89"/>
              <a:gd name="T63" fmla="*/ 18 h 86"/>
              <a:gd name="T64" fmla="*/ 23 w 89"/>
              <a:gd name="T65" fmla="*/ 6 h 86"/>
              <a:gd name="T66" fmla="*/ 27 w 89"/>
              <a:gd name="T67" fmla="*/ 2 h 86"/>
              <a:gd name="T68" fmla="*/ 31 w 89"/>
              <a:gd name="T69" fmla="*/ 6 h 86"/>
              <a:gd name="T70" fmla="*/ 33 w 89"/>
              <a:gd name="T71" fmla="*/ 18 h 86"/>
              <a:gd name="T72" fmla="*/ 32 w 89"/>
              <a:gd name="T73" fmla="*/ 22 h 86"/>
              <a:gd name="T74" fmla="*/ 22 w 89"/>
              <a:gd name="T75" fmla="*/ 22 h 86"/>
              <a:gd name="T76" fmla="*/ 22 w 89"/>
              <a:gd name="T77" fmla="*/ 18 h 86"/>
              <a:gd name="T78" fmla="*/ 83 w 89"/>
              <a:gd name="T79" fmla="*/ 80 h 86"/>
              <a:gd name="T80" fmla="*/ 81 w 89"/>
              <a:gd name="T81" fmla="*/ 82 h 86"/>
              <a:gd name="T82" fmla="*/ 8 w 89"/>
              <a:gd name="T83" fmla="*/ 82 h 86"/>
              <a:gd name="T84" fmla="*/ 5 w 89"/>
              <a:gd name="T85" fmla="*/ 80 h 86"/>
              <a:gd name="T86" fmla="*/ 5 w 89"/>
              <a:gd name="T87" fmla="*/ 40 h 86"/>
              <a:gd name="T88" fmla="*/ 8 w 89"/>
              <a:gd name="T89" fmla="*/ 39 h 86"/>
              <a:gd name="T90" fmla="*/ 81 w 89"/>
              <a:gd name="T91" fmla="*/ 39 h 86"/>
              <a:gd name="T92" fmla="*/ 83 w 89"/>
              <a:gd name="T93" fmla="*/ 40 h 86"/>
              <a:gd name="T94" fmla="*/ 83 w 89"/>
              <a:gd name="T95" fmla="*/ 80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89" h="86">
                <a:moveTo>
                  <a:pt x="87" y="22"/>
                </a:moveTo>
                <a:cubicBezTo>
                  <a:pt x="70" y="22"/>
                  <a:pt x="70" y="22"/>
                  <a:pt x="70" y="22"/>
                </a:cubicBezTo>
                <a:cubicBezTo>
                  <a:pt x="70" y="21"/>
                  <a:pt x="70" y="19"/>
                  <a:pt x="70" y="18"/>
                </a:cubicBezTo>
                <a:cubicBezTo>
                  <a:pt x="70" y="13"/>
                  <a:pt x="70" y="9"/>
                  <a:pt x="68" y="6"/>
                </a:cubicBezTo>
                <a:cubicBezTo>
                  <a:pt x="67" y="2"/>
                  <a:pt x="65" y="0"/>
                  <a:pt x="62" y="0"/>
                </a:cubicBezTo>
                <a:cubicBezTo>
                  <a:pt x="59" y="0"/>
                  <a:pt x="57" y="2"/>
                  <a:pt x="56" y="6"/>
                </a:cubicBezTo>
                <a:cubicBezTo>
                  <a:pt x="55" y="9"/>
                  <a:pt x="54" y="13"/>
                  <a:pt x="54" y="18"/>
                </a:cubicBezTo>
                <a:cubicBezTo>
                  <a:pt x="54" y="19"/>
                  <a:pt x="54" y="21"/>
                  <a:pt x="54" y="22"/>
                </a:cubicBezTo>
                <a:cubicBezTo>
                  <a:pt x="35" y="22"/>
                  <a:pt x="35" y="22"/>
                  <a:pt x="35" y="22"/>
                </a:cubicBezTo>
                <a:cubicBezTo>
                  <a:pt x="35" y="21"/>
                  <a:pt x="35" y="19"/>
                  <a:pt x="35" y="18"/>
                </a:cubicBezTo>
                <a:cubicBezTo>
                  <a:pt x="35" y="13"/>
                  <a:pt x="35" y="9"/>
                  <a:pt x="33" y="6"/>
                </a:cubicBezTo>
                <a:cubicBezTo>
                  <a:pt x="32" y="2"/>
                  <a:pt x="30" y="0"/>
                  <a:pt x="27" y="0"/>
                </a:cubicBezTo>
                <a:cubicBezTo>
                  <a:pt x="24" y="0"/>
                  <a:pt x="22" y="2"/>
                  <a:pt x="21" y="6"/>
                </a:cubicBezTo>
                <a:cubicBezTo>
                  <a:pt x="20" y="9"/>
                  <a:pt x="19" y="13"/>
                  <a:pt x="19" y="18"/>
                </a:cubicBezTo>
                <a:cubicBezTo>
                  <a:pt x="19" y="19"/>
                  <a:pt x="19" y="21"/>
                  <a:pt x="19" y="22"/>
                </a:cubicBezTo>
                <a:cubicBezTo>
                  <a:pt x="2" y="22"/>
                  <a:pt x="2" y="22"/>
                  <a:pt x="2" y="22"/>
                </a:cubicBezTo>
                <a:cubicBezTo>
                  <a:pt x="1" y="22"/>
                  <a:pt x="0" y="22"/>
                  <a:pt x="0" y="23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85"/>
                  <a:pt x="1" y="86"/>
                  <a:pt x="2" y="86"/>
                </a:cubicBezTo>
                <a:cubicBezTo>
                  <a:pt x="87" y="86"/>
                  <a:pt x="87" y="86"/>
                  <a:pt x="87" y="86"/>
                </a:cubicBezTo>
                <a:cubicBezTo>
                  <a:pt x="88" y="86"/>
                  <a:pt x="89" y="85"/>
                  <a:pt x="89" y="84"/>
                </a:cubicBezTo>
                <a:cubicBezTo>
                  <a:pt x="89" y="23"/>
                  <a:pt x="89" y="23"/>
                  <a:pt x="89" y="23"/>
                </a:cubicBezTo>
                <a:cubicBezTo>
                  <a:pt x="89" y="22"/>
                  <a:pt x="88" y="22"/>
                  <a:pt x="87" y="22"/>
                </a:cubicBezTo>
                <a:close/>
                <a:moveTo>
                  <a:pt x="57" y="18"/>
                </a:moveTo>
                <a:cubicBezTo>
                  <a:pt x="57" y="13"/>
                  <a:pt x="57" y="9"/>
                  <a:pt x="58" y="6"/>
                </a:cubicBezTo>
                <a:cubicBezTo>
                  <a:pt x="59" y="3"/>
                  <a:pt x="60" y="2"/>
                  <a:pt x="62" y="2"/>
                </a:cubicBezTo>
                <a:cubicBezTo>
                  <a:pt x="64" y="2"/>
                  <a:pt x="65" y="3"/>
                  <a:pt x="66" y="6"/>
                </a:cubicBezTo>
                <a:cubicBezTo>
                  <a:pt x="67" y="9"/>
                  <a:pt x="68" y="13"/>
                  <a:pt x="68" y="18"/>
                </a:cubicBezTo>
                <a:cubicBezTo>
                  <a:pt x="68" y="19"/>
                  <a:pt x="68" y="21"/>
                  <a:pt x="68" y="22"/>
                </a:cubicBezTo>
                <a:cubicBezTo>
                  <a:pt x="57" y="22"/>
                  <a:pt x="57" y="22"/>
                  <a:pt x="57" y="22"/>
                </a:cubicBezTo>
                <a:cubicBezTo>
                  <a:pt x="57" y="21"/>
                  <a:pt x="57" y="19"/>
                  <a:pt x="57" y="18"/>
                </a:cubicBezTo>
                <a:close/>
                <a:moveTo>
                  <a:pt x="22" y="18"/>
                </a:moveTo>
                <a:cubicBezTo>
                  <a:pt x="22" y="13"/>
                  <a:pt x="22" y="9"/>
                  <a:pt x="23" y="6"/>
                </a:cubicBezTo>
                <a:cubicBezTo>
                  <a:pt x="24" y="3"/>
                  <a:pt x="25" y="2"/>
                  <a:pt x="27" y="2"/>
                </a:cubicBezTo>
                <a:cubicBezTo>
                  <a:pt x="29" y="2"/>
                  <a:pt x="30" y="3"/>
                  <a:pt x="31" y="6"/>
                </a:cubicBezTo>
                <a:cubicBezTo>
                  <a:pt x="32" y="9"/>
                  <a:pt x="33" y="13"/>
                  <a:pt x="33" y="18"/>
                </a:cubicBezTo>
                <a:cubicBezTo>
                  <a:pt x="33" y="19"/>
                  <a:pt x="33" y="21"/>
                  <a:pt x="3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1"/>
                  <a:pt x="22" y="19"/>
                  <a:pt x="22" y="18"/>
                </a:cubicBezTo>
                <a:close/>
                <a:moveTo>
                  <a:pt x="83" y="80"/>
                </a:moveTo>
                <a:cubicBezTo>
                  <a:pt x="83" y="81"/>
                  <a:pt x="82" y="82"/>
                  <a:pt x="81" y="82"/>
                </a:cubicBezTo>
                <a:cubicBezTo>
                  <a:pt x="8" y="82"/>
                  <a:pt x="8" y="82"/>
                  <a:pt x="8" y="82"/>
                </a:cubicBezTo>
                <a:cubicBezTo>
                  <a:pt x="6" y="82"/>
                  <a:pt x="5" y="81"/>
                  <a:pt x="5" y="80"/>
                </a:cubicBezTo>
                <a:cubicBezTo>
                  <a:pt x="5" y="40"/>
                  <a:pt x="5" y="40"/>
                  <a:pt x="5" y="40"/>
                </a:cubicBezTo>
                <a:cubicBezTo>
                  <a:pt x="5" y="39"/>
                  <a:pt x="6" y="39"/>
                  <a:pt x="8" y="39"/>
                </a:cubicBezTo>
                <a:cubicBezTo>
                  <a:pt x="81" y="39"/>
                  <a:pt x="81" y="39"/>
                  <a:pt x="81" y="39"/>
                </a:cubicBezTo>
                <a:cubicBezTo>
                  <a:pt x="82" y="39"/>
                  <a:pt x="83" y="39"/>
                  <a:pt x="83" y="40"/>
                </a:cubicBezTo>
                <a:lnTo>
                  <a:pt x="83" y="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6" name="Freeform 116"/>
          <p:cNvSpPr>
            <a:spLocks noEditPoints="1"/>
          </p:cNvSpPr>
          <p:nvPr/>
        </p:nvSpPr>
        <p:spPr bwMode="auto">
          <a:xfrm>
            <a:off x="6115792" y="4818664"/>
            <a:ext cx="384888" cy="211270"/>
          </a:xfrm>
          <a:custGeom>
            <a:avLst/>
            <a:gdLst>
              <a:gd name="T0" fmla="*/ 76 w 78"/>
              <a:gd name="T1" fmla="*/ 0 h 43"/>
              <a:gd name="T2" fmla="*/ 3 w 78"/>
              <a:gd name="T3" fmla="*/ 0 h 43"/>
              <a:gd name="T4" fmla="*/ 0 w 78"/>
              <a:gd name="T5" fmla="*/ 1 h 43"/>
              <a:gd name="T6" fmla="*/ 0 w 78"/>
              <a:gd name="T7" fmla="*/ 41 h 43"/>
              <a:gd name="T8" fmla="*/ 3 w 78"/>
              <a:gd name="T9" fmla="*/ 43 h 43"/>
              <a:gd name="T10" fmla="*/ 76 w 78"/>
              <a:gd name="T11" fmla="*/ 43 h 43"/>
              <a:gd name="T12" fmla="*/ 78 w 78"/>
              <a:gd name="T13" fmla="*/ 41 h 43"/>
              <a:gd name="T14" fmla="*/ 78 w 78"/>
              <a:gd name="T15" fmla="*/ 1 h 43"/>
              <a:gd name="T16" fmla="*/ 76 w 78"/>
              <a:gd name="T17" fmla="*/ 0 h 43"/>
              <a:gd name="T18" fmla="*/ 77 w 78"/>
              <a:gd name="T19" fmla="*/ 41 h 43"/>
              <a:gd name="T20" fmla="*/ 76 w 78"/>
              <a:gd name="T21" fmla="*/ 43 h 43"/>
              <a:gd name="T22" fmla="*/ 3 w 78"/>
              <a:gd name="T23" fmla="*/ 43 h 43"/>
              <a:gd name="T24" fmla="*/ 1 w 78"/>
              <a:gd name="T25" fmla="*/ 41 h 43"/>
              <a:gd name="T26" fmla="*/ 1 w 78"/>
              <a:gd name="T27" fmla="*/ 1 h 43"/>
              <a:gd name="T28" fmla="*/ 3 w 78"/>
              <a:gd name="T29" fmla="*/ 0 h 43"/>
              <a:gd name="T30" fmla="*/ 76 w 78"/>
              <a:gd name="T31" fmla="*/ 0 h 43"/>
              <a:gd name="T32" fmla="*/ 77 w 78"/>
              <a:gd name="T33" fmla="*/ 1 h 43"/>
              <a:gd name="T34" fmla="*/ 77 w 78"/>
              <a:gd name="T35" fmla="*/ 41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8" h="43">
                <a:moveTo>
                  <a:pt x="76" y="0"/>
                </a:moveTo>
                <a:cubicBezTo>
                  <a:pt x="3" y="0"/>
                  <a:pt x="3" y="0"/>
                  <a:pt x="3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2"/>
                  <a:pt x="1" y="43"/>
                  <a:pt x="3" y="43"/>
                </a:cubicBezTo>
                <a:cubicBezTo>
                  <a:pt x="76" y="43"/>
                  <a:pt x="76" y="43"/>
                  <a:pt x="76" y="43"/>
                </a:cubicBezTo>
                <a:cubicBezTo>
                  <a:pt x="77" y="43"/>
                  <a:pt x="78" y="42"/>
                  <a:pt x="78" y="41"/>
                </a:cubicBezTo>
                <a:cubicBezTo>
                  <a:pt x="78" y="1"/>
                  <a:pt x="78" y="1"/>
                  <a:pt x="78" y="1"/>
                </a:cubicBezTo>
                <a:cubicBezTo>
                  <a:pt x="78" y="0"/>
                  <a:pt x="77" y="0"/>
                  <a:pt x="76" y="0"/>
                </a:cubicBezTo>
                <a:close/>
                <a:moveTo>
                  <a:pt x="77" y="41"/>
                </a:moveTo>
                <a:cubicBezTo>
                  <a:pt x="77" y="42"/>
                  <a:pt x="77" y="43"/>
                  <a:pt x="76" y="43"/>
                </a:cubicBezTo>
                <a:cubicBezTo>
                  <a:pt x="3" y="43"/>
                  <a:pt x="3" y="43"/>
                  <a:pt x="3" y="43"/>
                </a:cubicBezTo>
                <a:cubicBezTo>
                  <a:pt x="2" y="43"/>
                  <a:pt x="1" y="42"/>
                  <a:pt x="1" y="4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2" y="0"/>
                  <a:pt x="3" y="0"/>
                </a:cubicBezTo>
                <a:cubicBezTo>
                  <a:pt x="76" y="0"/>
                  <a:pt x="76" y="0"/>
                  <a:pt x="76" y="0"/>
                </a:cubicBezTo>
                <a:cubicBezTo>
                  <a:pt x="77" y="0"/>
                  <a:pt x="77" y="1"/>
                  <a:pt x="77" y="1"/>
                </a:cubicBezTo>
                <a:lnTo>
                  <a:pt x="77" y="4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7" name="Freeform 117"/>
          <p:cNvSpPr/>
          <p:nvPr/>
        </p:nvSpPr>
        <p:spPr bwMode="auto">
          <a:xfrm>
            <a:off x="6189005" y="4841674"/>
            <a:ext cx="115049" cy="165252"/>
          </a:xfrm>
          <a:custGeom>
            <a:avLst/>
            <a:gdLst>
              <a:gd name="T0" fmla="*/ 12 w 23"/>
              <a:gd name="T1" fmla="*/ 25 h 33"/>
              <a:gd name="T2" fmla="*/ 16 w 23"/>
              <a:gd name="T3" fmla="*/ 21 h 33"/>
              <a:gd name="T4" fmla="*/ 20 w 23"/>
              <a:gd name="T5" fmla="*/ 15 h 33"/>
              <a:gd name="T6" fmla="*/ 22 w 23"/>
              <a:gd name="T7" fmla="*/ 10 h 33"/>
              <a:gd name="T8" fmla="*/ 19 w 23"/>
              <a:gd name="T9" fmla="*/ 3 h 33"/>
              <a:gd name="T10" fmla="*/ 10 w 23"/>
              <a:gd name="T11" fmla="*/ 0 h 33"/>
              <a:gd name="T12" fmla="*/ 5 w 23"/>
              <a:gd name="T13" fmla="*/ 1 h 33"/>
              <a:gd name="T14" fmla="*/ 0 w 23"/>
              <a:gd name="T15" fmla="*/ 2 h 33"/>
              <a:gd name="T16" fmla="*/ 0 w 23"/>
              <a:gd name="T17" fmla="*/ 9 h 33"/>
              <a:gd name="T18" fmla="*/ 1 w 23"/>
              <a:gd name="T19" fmla="*/ 9 h 33"/>
              <a:gd name="T20" fmla="*/ 2 w 23"/>
              <a:gd name="T21" fmla="*/ 8 h 33"/>
              <a:gd name="T22" fmla="*/ 4 w 23"/>
              <a:gd name="T23" fmla="*/ 7 h 33"/>
              <a:gd name="T24" fmla="*/ 6 w 23"/>
              <a:gd name="T25" fmla="*/ 7 h 33"/>
              <a:gd name="T26" fmla="*/ 9 w 23"/>
              <a:gd name="T27" fmla="*/ 6 h 33"/>
              <a:gd name="T28" fmla="*/ 12 w 23"/>
              <a:gd name="T29" fmla="*/ 8 h 33"/>
              <a:gd name="T30" fmla="*/ 14 w 23"/>
              <a:gd name="T31" fmla="*/ 11 h 33"/>
              <a:gd name="T32" fmla="*/ 12 w 23"/>
              <a:gd name="T33" fmla="*/ 15 h 33"/>
              <a:gd name="T34" fmla="*/ 9 w 23"/>
              <a:gd name="T35" fmla="*/ 19 h 33"/>
              <a:gd name="T36" fmla="*/ 5 w 23"/>
              <a:gd name="T37" fmla="*/ 23 h 33"/>
              <a:gd name="T38" fmla="*/ 0 w 23"/>
              <a:gd name="T39" fmla="*/ 28 h 33"/>
              <a:gd name="T40" fmla="*/ 0 w 23"/>
              <a:gd name="T41" fmla="*/ 33 h 33"/>
              <a:gd name="T42" fmla="*/ 23 w 23"/>
              <a:gd name="T43" fmla="*/ 33 h 33"/>
              <a:gd name="T44" fmla="*/ 23 w 23"/>
              <a:gd name="T45" fmla="*/ 27 h 33"/>
              <a:gd name="T46" fmla="*/ 10 w 23"/>
              <a:gd name="T47" fmla="*/ 27 h 33"/>
              <a:gd name="T48" fmla="*/ 12 w 23"/>
              <a:gd name="T49" fmla="*/ 25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3" h="33">
                <a:moveTo>
                  <a:pt x="12" y="25"/>
                </a:moveTo>
                <a:cubicBezTo>
                  <a:pt x="13" y="24"/>
                  <a:pt x="15" y="23"/>
                  <a:pt x="16" y="21"/>
                </a:cubicBezTo>
                <a:cubicBezTo>
                  <a:pt x="18" y="19"/>
                  <a:pt x="19" y="17"/>
                  <a:pt x="20" y="15"/>
                </a:cubicBezTo>
                <a:cubicBezTo>
                  <a:pt x="21" y="14"/>
                  <a:pt x="22" y="12"/>
                  <a:pt x="22" y="10"/>
                </a:cubicBezTo>
                <a:cubicBezTo>
                  <a:pt x="22" y="7"/>
                  <a:pt x="21" y="5"/>
                  <a:pt x="19" y="3"/>
                </a:cubicBezTo>
                <a:cubicBezTo>
                  <a:pt x="17" y="1"/>
                  <a:pt x="14" y="0"/>
                  <a:pt x="10" y="0"/>
                </a:cubicBezTo>
                <a:cubicBezTo>
                  <a:pt x="8" y="0"/>
                  <a:pt x="7" y="1"/>
                  <a:pt x="5" y="1"/>
                </a:cubicBezTo>
                <a:cubicBezTo>
                  <a:pt x="3" y="1"/>
                  <a:pt x="1" y="2"/>
                  <a:pt x="0" y="2"/>
                </a:cubicBezTo>
                <a:cubicBezTo>
                  <a:pt x="0" y="9"/>
                  <a:pt x="0" y="9"/>
                  <a:pt x="0" y="9"/>
                </a:cubicBezTo>
                <a:cubicBezTo>
                  <a:pt x="1" y="9"/>
                  <a:pt x="1" y="9"/>
                  <a:pt x="1" y="9"/>
                </a:cubicBezTo>
                <a:cubicBezTo>
                  <a:pt x="1" y="9"/>
                  <a:pt x="2" y="9"/>
                  <a:pt x="2" y="8"/>
                </a:cubicBezTo>
                <a:cubicBezTo>
                  <a:pt x="3" y="8"/>
                  <a:pt x="3" y="8"/>
                  <a:pt x="4" y="7"/>
                </a:cubicBezTo>
                <a:cubicBezTo>
                  <a:pt x="5" y="7"/>
                  <a:pt x="5" y="7"/>
                  <a:pt x="6" y="7"/>
                </a:cubicBezTo>
                <a:cubicBezTo>
                  <a:pt x="7" y="7"/>
                  <a:pt x="8" y="6"/>
                  <a:pt x="9" y="6"/>
                </a:cubicBezTo>
                <a:cubicBezTo>
                  <a:pt x="10" y="6"/>
                  <a:pt x="11" y="7"/>
                  <a:pt x="12" y="8"/>
                </a:cubicBezTo>
                <a:cubicBezTo>
                  <a:pt x="13" y="8"/>
                  <a:pt x="14" y="10"/>
                  <a:pt x="14" y="11"/>
                </a:cubicBezTo>
                <a:cubicBezTo>
                  <a:pt x="14" y="12"/>
                  <a:pt x="13" y="14"/>
                  <a:pt x="12" y="15"/>
                </a:cubicBezTo>
                <a:cubicBezTo>
                  <a:pt x="12" y="16"/>
                  <a:pt x="11" y="18"/>
                  <a:pt x="9" y="19"/>
                </a:cubicBezTo>
                <a:cubicBezTo>
                  <a:pt x="8" y="20"/>
                  <a:pt x="7" y="22"/>
                  <a:pt x="5" y="23"/>
                </a:cubicBezTo>
                <a:cubicBezTo>
                  <a:pt x="3" y="25"/>
                  <a:pt x="2" y="26"/>
                  <a:pt x="0" y="28"/>
                </a:cubicBezTo>
                <a:cubicBezTo>
                  <a:pt x="0" y="33"/>
                  <a:pt x="0" y="33"/>
                  <a:pt x="0" y="33"/>
                </a:cubicBezTo>
                <a:cubicBezTo>
                  <a:pt x="23" y="33"/>
                  <a:pt x="23" y="33"/>
                  <a:pt x="23" y="33"/>
                </a:cubicBezTo>
                <a:cubicBezTo>
                  <a:pt x="23" y="27"/>
                  <a:pt x="23" y="27"/>
                  <a:pt x="23" y="27"/>
                </a:cubicBezTo>
                <a:cubicBezTo>
                  <a:pt x="10" y="27"/>
                  <a:pt x="10" y="27"/>
                  <a:pt x="10" y="27"/>
                </a:cubicBezTo>
                <a:cubicBezTo>
                  <a:pt x="10" y="26"/>
                  <a:pt x="11" y="26"/>
                  <a:pt x="12" y="2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8" name="Freeform 118"/>
          <p:cNvSpPr/>
          <p:nvPr/>
        </p:nvSpPr>
        <p:spPr bwMode="auto">
          <a:xfrm>
            <a:off x="6327062" y="4847948"/>
            <a:ext cx="104590" cy="158975"/>
          </a:xfrm>
          <a:custGeom>
            <a:avLst/>
            <a:gdLst>
              <a:gd name="T0" fmla="*/ 15 w 21"/>
              <a:gd name="T1" fmla="*/ 0 h 32"/>
              <a:gd name="T2" fmla="*/ 8 w 21"/>
              <a:gd name="T3" fmla="*/ 0 h 32"/>
              <a:gd name="T4" fmla="*/ 7 w 21"/>
              <a:gd name="T5" fmla="*/ 2 h 32"/>
              <a:gd name="T6" fmla="*/ 6 w 21"/>
              <a:gd name="T7" fmla="*/ 3 h 32"/>
              <a:gd name="T8" fmla="*/ 3 w 21"/>
              <a:gd name="T9" fmla="*/ 4 h 32"/>
              <a:gd name="T10" fmla="*/ 0 w 21"/>
              <a:gd name="T11" fmla="*/ 4 h 32"/>
              <a:gd name="T12" fmla="*/ 0 w 21"/>
              <a:gd name="T13" fmla="*/ 9 h 32"/>
              <a:gd name="T14" fmla="*/ 7 w 21"/>
              <a:gd name="T15" fmla="*/ 9 h 32"/>
              <a:gd name="T16" fmla="*/ 7 w 21"/>
              <a:gd name="T17" fmla="*/ 26 h 32"/>
              <a:gd name="T18" fmla="*/ 0 w 21"/>
              <a:gd name="T19" fmla="*/ 26 h 32"/>
              <a:gd name="T20" fmla="*/ 0 w 21"/>
              <a:gd name="T21" fmla="*/ 32 h 32"/>
              <a:gd name="T22" fmla="*/ 21 w 21"/>
              <a:gd name="T23" fmla="*/ 32 h 32"/>
              <a:gd name="T24" fmla="*/ 21 w 21"/>
              <a:gd name="T25" fmla="*/ 26 h 32"/>
              <a:gd name="T26" fmla="*/ 15 w 21"/>
              <a:gd name="T27" fmla="*/ 26 h 32"/>
              <a:gd name="T28" fmla="*/ 15 w 21"/>
              <a:gd name="T29" fmla="*/ 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1" h="32">
                <a:moveTo>
                  <a:pt x="15" y="0"/>
                </a:moveTo>
                <a:cubicBezTo>
                  <a:pt x="8" y="0"/>
                  <a:pt x="8" y="0"/>
                  <a:pt x="8" y="0"/>
                </a:cubicBezTo>
                <a:cubicBezTo>
                  <a:pt x="8" y="1"/>
                  <a:pt x="8" y="1"/>
                  <a:pt x="7" y="2"/>
                </a:cubicBezTo>
                <a:cubicBezTo>
                  <a:pt x="7" y="3"/>
                  <a:pt x="6" y="3"/>
                  <a:pt x="6" y="3"/>
                </a:cubicBezTo>
                <a:cubicBezTo>
                  <a:pt x="5" y="4"/>
                  <a:pt x="4" y="4"/>
                  <a:pt x="3" y="4"/>
                </a:cubicBezTo>
                <a:cubicBezTo>
                  <a:pt x="2" y="4"/>
                  <a:pt x="1" y="4"/>
                  <a:pt x="0" y="4"/>
                </a:cubicBezTo>
                <a:cubicBezTo>
                  <a:pt x="0" y="9"/>
                  <a:pt x="0" y="9"/>
                  <a:pt x="0" y="9"/>
                </a:cubicBezTo>
                <a:cubicBezTo>
                  <a:pt x="7" y="9"/>
                  <a:pt x="7" y="9"/>
                  <a:pt x="7" y="9"/>
                </a:cubicBezTo>
                <a:cubicBezTo>
                  <a:pt x="7" y="26"/>
                  <a:pt x="7" y="26"/>
                  <a:pt x="7" y="26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32"/>
                  <a:pt x="0" y="32"/>
                  <a:pt x="0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26"/>
                  <a:pt x="21" y="26"/>
                  <a:pt x="21" y="26"/>
                </a:cubicBezTo>
                <a:cubicBezTo>
                  <a:pt x="15" y="26"/>
                  <a:pt x="15" y="26"/>
                  <a:pt x="15" y="26"/>
                </a:cubicBezTo>
                <a:lnTo>
                  <a:pt x="1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85" name="组合 384"/>
          <p:cNvGrpSpPr/>
          <p:nvPr/>
        </p:nvGrpSpPr>
        <p:grpSpPr>
          <a:xfrm>
            <a:off x="4841896" y="4609486"/>
            <a:ext cx="451826" cy="451826"/>
            <a:chOff x="4786663" y="4609486"/>
            <a:chExt cx="451826" cy="451826"/>
          </a:xfrm>
          <a:solidFill>
            <a:schemeClr val="bg1"/>
          </a:solidFill>
        </p:grpSpPr>
        <p:sp>
          <p:nvSpPr>
            <p:cNvPr id="119" name="Freeform 123"/>
            <p:cNvSpPr>
              <a:spLocks noEditPoints="1"/>
            </p:cNvSpPr>
            <p:nvPr/>
          </p:nvSpPr>
          <p:spPr bwMode="auto">
            <a:xfrm>
              <a:off x="4786663" y="4609486"/>
              <a:ext cx="451826" cy="451826"/>
            </a:xfrm>
            <a:custGeom>
              <a:avLst/>
              <a:gdLst>
                <a:gd name="T0" fmla="*/ 46 w 91"/>
                <a:gd name="T1" fmla="*/ 0 h 91"/>
                <a:gd name="T2" fmla="*/ 0 w 91"/>
                <a:gd name="T3" fmla="*/ 46 h 91"/>
                <a:gd name="T4" fmla="*/ 46 w 91"/>
                <a:gd name="T5" fmla="*/ 91 h 91"/>
                <a:gd name="T6" fmla="*/ 91 w 91"/>
                <a:gd name="T7" fmla="*/ 46 h 91"/>
                <a:gd name="T8" fmla="*/ 46 w 91"/>
                <a:gd name="T9" fmla="*/ 0 h 91"/>
                <a:gd name="T10" fmla="*/ 46 w 91"/>
                <a:gd name="T11" fmla="*/ 86 h 91"/>
                <a:gd name="T12" fmla="*/ 5 w 91"/>
                <a:gd name="T13" fmla="*/ 46 h 91"/>
                <a:gd name="T14" fmla="*/ 46 w 91"/>
                <a:gd name="T15" fmla="*/ 6 h 91"/>
                <a:gd name="T16" fmla="*/ 86 w 91"/>
                <a:gd name="T17" fmla="*/ 46 h 91"/>
                <a:gd name="T18" fmla="*/ 46 w 91"/>
                <a:gd name="T19" fmla="*/ 8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6" y="0"/>
                  </a:moveTo>
                  <a:cubicBezTo>
                    <a:pt x="20" y="0"/>
                    <a:pt x="0" y="21"/>
                    <a:pt x="0" y="46"/>
                  </a:cubicBezTo>
                  <a:cubicBezTo>
                    <a:pt x="0" y="71"/>
                    <a:pt x="20" y="91"/>
                    <a:pt x="46" y="91"/>
                  </a:cubicBezTo>
                  <a:cubicBezTo>
                    <a:pt x="71" y="91"/>
                    <a:pt x="91" y="71"/>
                    <a:pt x="91" y="46"/>
                  </a:cubicBezTo>
                  <a:cubicBezTo>
                    <a:pt x="91" y="21"/>
                    <a:pt x="71" y="0"/>
                    <a:pt x="46" y="0"/>
                  </a:cubicBezTo>
                  <a:close/>
                  <a:moveTo>
                    <a:pt x="46" y="86"/>
                  </a:moveTo>
                  <a:cubicBezTo>
                    <a:pt x="23" y="86"/>
                    <a:pt x="5" y="68"/>
                    <a:pt x="5" y="46"/>
                  </a:cubicBezTo>
                  <a:cubicBezTo>
                    <a:pt x="5" y="24"/>
                    <a:pt x="23" y="6"/>
                    <a:pt x="46" y="6"/>
                  </a:cubicBezTo>
                  <a:cubicBezTo>
                    <a:pt x="68" y="6"/>
                    <a:pt x="86" y="24"/>
                    <a:pt x="86" y="46"/>
                  </a:cubicBezTo>
                  <a:cubicBezTo>
                    <a:pt x="86" y="68"/>
                    <a:pt x="68" y="86"/>
                    <a:pt x="46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124"/>
            <p:cNvSpPr>
              <a:spLocks noEditPoints="1"/>
            </p:cNvSpPr>
            <p:nvPr/>
          </p:nvSpPr>
          <p:spPr bwMode="auto">
            <a:xfrm>
              <a:off x="4836866" y="4659688"/>
              <a:ext cx="351420" cy="355603"/>
            </a:xfrm>
            <a:custGeom>
              <a:avLst/>
              <a:gdLst>
                <a:gd name="T0" fmla="*/ 36 w 71"/>
                <a:gd name="T1" fmla="*/ 0 h 72"/>
                <a:gd name="T2" fmla="*/ 0 w 71"/>
                <a:gd name="T3" fmla="*/ 36 h 72"/>
                <a:gd name="T4" fmla="*/ 36 w 71"/>
                <a:gd name="T5" fmla="*/ 72 h 72"/>
                <a:gd name="T6" fmla="*/ 71 w 71"/>
                <a:gd name="T7" fmla="*/ 36 h 72"/>
                <a:gd name="T8" fmla="*/ 36 w 71"/>
                <a:gd name="T9" fmla="*/ 0 h 72"/>
                <a:gd name="T10" fmla="*/ 36 w 71"/>
                <a:gd name="T11" fmla="*/ 66 h 72"/>
                <a:gd name="T12" fmla="*/ 5 w 71"/>
                <a:gd name="T13" fmla="*/ 36 h 72"/>
                <a:gd name="T14" fmla="*/ 36 w 71"/>
                <a:gd name="T15" fmla="*/ 6 h 72"/>
                <a:gd name="T16" fmla="*/ 66 w 71"/>
                <a:gd name="T17" fmla="*/ 36 h 72"/>
                <a:gd name="T18" fmla="*/ 36 w 71"/>
                <a:gd name="T19" fmla="*/ 6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1" h="72">
                  <a:moveTo>
                    <a:pt x="36" y="0"/>
                  </a:moveTo>
                  <a:cubicBezTo>
                    <a:pt x="16" y="0"/>
                    <a:pt x="0" y="16"/>
                    <a:pt x="0" y="36"/>
                  </a:cubicBezTo>
                  <a:cubicBezTo>
                    <a:pt x="0" y="56"/>
                    <a:pt x="16" y="72"/>
                    <a:pt x="36" y="72"/>
                  </a:cubicBezTo>
                  <a:cubicBezTo>
                    <a:pt x="55" y="72"/>
                    <a:pt x="71" y="56"/>
                    <a:pt x="71" y="36"/>
                  </a:cubicBezTo>
                  <a:cubicBezTo>
                    <a:pt x="71" y="16"/>
                    <a:pt x="55" y="0"/>
                    <a:pt x="36" y="0"/>
                  </a:cubicBezTo>
                  <a:close/>
                  <a:moveTo>
                    <a:pt x="36" y="66"/>
                  </a:moveTo>
                  <a:cubicBezTo>
                    <a:pt x="19" y="66"/>
                    <a:pt x="5" y="52"/>
                    <a:pt x="5" y="36"/>
                  </a:cubicBezTo>
                  <a:cubicBezTo>
                    <a:pt x="5" y="19"/>
                    <a:pt x="19" y="6"/>
                    <a:pt x="36" y="6"/>
                  </a:cubicBezTo>
                  <a:cubicBezTo>
                    <a:pt x="52" y="6"/>
                    <a:pt x="66" y="19"/>
                    <a:pt x="66" y="36"/>
                  </a:cubicBezTo>
                  <a:cubicBezTo>
                    <a:pt x="66" y="52"/>
                    <a:pt x="52" y="66"/>
                    <a:pt x="3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125"/>
            <p:cNvSpPr>
              <a:spLocks noEditPoints="1"/>
            </p:cNvSpPr>
            <p:nvPr/>
          </p:nvSpPr>
          <p:spPr bwMode="auto">
            <a:xfrm>
              <a:off x="4887068" y="4709891"/>
              <a:ext cx="251014" cy="257290"/>
            </a:xfrm>
            <a:custGeom>
              <a:avLst/>
              <a:gdLst>
                <a:gd name="T0" fmla="*/ 26 w 51"/>
                <a:gd name="T1" fmla="*/ 0 h 52"/>
                <a:gd name="T2" fmla="*/ 0 w 51"/>
                <a:gd name="T3" fmla="*/ 26 h 52"/>
                <a:gd name="T4" fmla="*/ 26 w 51"/>
                <a:gd name="T5" fmla="*/ 52 h 52"/>
                <a:gd name="T6" fmla="*/ 51 w 51"/>
                <a:gd name="T7" fmla="*/ 26 h 52"/>
                <a:gd name="T8" fmla="*/ 26 w 51"/>
                <a:gd name="T9" fmla="*/ 0 h 52"/>
                <a:gd name="T10" fmla="*/ 26 w 51"/>
                <a:gd name="T11" fmla="*/ 46 h 52"/>
                <a:gd name="T12" fmla="*/ 6 w 51"/>
                <a:gd name="T13" fmla="*/ 26 h 52"/>
                <a:gd name="T14" fmla="*/ 26 w 51"/>
                <a:gd name="T15" fmla="*/ 6 h 52"/>
                <a:gd name="T16" fmla="*/ 45 w 51"/>
                <a:gd name="T17" fmla="*/ 26 h 52"/>
                <a:gd name="T18" fmla="*/ 26 w 51"/>
                <a:gd name="T19" fmla="*/ 4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52">
                  <a:moveTo>
                    <a:pt x="26" y="0"/>
                  </a:moveTo>
                  <a:cubicBezTo>
                    <a:pt x="11" y="0"/>
                    <a:pt x="0" y="12"/>
                    <a:pt x="0" y="26"/>
                  </a:cubicBezTo>
                  <a:cubicBezTo>
                    <a:pt x="0" y="40"/>
                    <a:pt x="11" y="52"/>
                    <a:pt x="26" y="52"/>
                  </a:cubicBezTo>
                  <a:cubicBezTo>
                    <a:pt x="40" y="52"/>
                    <a:pt x="51" y="40"/>
                    <a:pt x="51" y="26"/>
                  </a:cubicBezTo>
                  <a:cubicBezTo>
                    <a:pt x="51" y="12"/>
                    <a:pt x="40" y="0"/>
                    <a:pt x="26" y="0"/>
                  </a:cubicBezTo>
                  <a:close/>
                  <a:moveTo>
                    <a:pt x="26" y="46"/>
                  </a:moveTo>
                  <a:cubicBezTo>
                    <a:pt x="15" y="46"/>
                    <a:pt x="6" y="37"/>
                    <a:pt x="6" y="26"/>
                  </a:cubicBezTo>
                  <a:cubicBezTo>
                    <a:pt x="6" y="15"/>
                    <a:pt x="15" y="6"/>
                    <a:pt x="26" y="6"/>
                  </a:cubicBezTo>
                  <a:cubicBezTo>
                    <a:pt x="36" y="6"/>
                    <a:pt x="45" y="15"/>
                    <a:pt x="45" y="26"/>
                  </a:cubicBezTo>
                  <a:cubicBezTo>
                    <a:pt x="45" y="37"/>
                    <a:pt x="36" y="46"/>
                    <a:pt x="2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126"/>
            <p:cNvSpPr>
              <a:spLocks noEditPoints="1"/>
            </p:cNvSpPr>
            <p:nvPr/>
          </p:nvSpPr>
          <p:spPr bwMode="auto">
            <a:xfrm>
              <a:off x="4930996" y="4753818"/>
              <a:ext cx="163159" cy="167343"/>
            </a:xfrm>
            <a:custGeom>
              <a:avLst/>
              <a:gdLst>
                <a:gd name="T0" fmla="*/ 17 w 33"/>
                <a:gd name="T1" fmla="*/ 0 h 34"/>
                <a:gd name="T2" fmla="*/ 0 w 33"/>
                <a:gd name="T3" fmla="*/ 17 h 34"/>
                <a:gd name="T4" fmla="*/ 17 w 33"/>
                <a:gd name="T5" fmla="*/ 34 h 34"/>
                <a:gd name="T6" fmla="*/ 33 w 33"/>
                <a:gd name="T7" fmla="*/ 17 h 34"/>
                <a:gd name="T8" fmla="*/ 17 w 33"/>
                <a:gd name="T9" fmla="*/ 0 h 34"/>
                <a:gd name="T10" fmla="*/ 17 w 33"/>
                <a:gd name="T11" fmla="*/ 28 h 34"/>
                <a:gd name="T12" fmla="*/ 6 w 33"/>
                <a:gd name="T13" fmla="*/ 17 h 34"/>
                <a:gd name="T14" fmla="*/ 17 w 33"/>
                <a:gd name="T15" fmla="*/ 6 h 34"/>
                <a:gd name="T16" fmla="*/ 27 w 33"/>
                <a:gd name="T17" fmla="*/ 17 h 34"/>
                <a:gd name="T18" fmla="*/ 27 w 33"/>
                <a:gd name="T19" fmla="*/ 17 h 34"/>
                <a:gd name="T20" fmla="*/ 17 w 33"/>
                <a:gd name="T21" fmla="*/ 2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4">
                  <a:moveTo>
                    <a:pt x="17" y="0"/>
                  </a:moveTo>
                  <a:cubicBezTo>
                    <a:pt x="7" y="0"/>
                    <a:pt x="0" y="8"/>
                    <a:pt x="0" y="17"/>
                  </a:cubicBezTo>
                  <a:cubicBezTo>
                    <a:pt x="0" y="26"/>
                    <a:pt x="7" y="34"/>
                    <a:pt x="17" y="34"/>
                  </a:cubicBezTo>
                  <a:cubicBezTo>
                    <a:pt x="26" y="34"/>
                    <a:pt x="33" y="26"/>
                    <a:pt x="33" y="17"/>
                  </a:cubicBezTo>
                  <a:cubicBezTo>
                    <a:pt x="33" y="8"/>
                    <a:pt x="26" y="0"/>
                    <a:pt x="17" y="0"/>
                  </a:cubicBezTo>
                  <a:close/>
                  <a:moveTo>
                    <a:pt x="17" y="28"/>
                  </a:moveTo>
                  <a:cubicBezTo>
                    <a:pt x="11" y="28"/>
                    <a:pt x="6" y="23"/>
                    <a:pt x="6" y="17"/>
                  </a:cubicBezTo>
                  <a:cubicBezTo>
                    <a:pt x="6" y="11"/>
                    <a:pt x="11" y="6"/>
                    <a:pt x="17" y="6"/>
                  </a:cubicBezTo>
                  <a:cubicBezTo>
                    <a:pt x="22" y="6"/>
                    <a:pt x="27" y="11"/>
                    <a:pt x="27" y="17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7" y="23"/>
                    <a:pt x="22" y="28"/>
                    <a:pt x="1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Oval 127"/>
            <p:cNvSpPr>
              <a:spLocks noChangeArrowheads="1"/>
            </p:cNvSpPr>
            <p:nvPr/>
          </p:nvSpPr>
          <p:spPr bwMode="auto">
            <a:xfrm>
              <a:off x="4974923" y="4797746"/>
              <a:ext cx="75305" cy="7530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24" name="Freeform 128"/>
          <p:cNvSpPr>
            <a:spLocks noEditPoints="1"/>
          </p:cNvSpPr>
          <p:nvPr/>
        </p:nvSpPr>
        <p:spPr bwMode="auto">
          <a:xfrm>
            <a:off x="5496624" y="4609486"/>
            <a:ext cx="470652" cy="451826"/>
          </a:xfrm>
          <a:custGeom>
            <a:avLst/>
            <a:gdLst>
              <a:gd name="T0" fmla="*/ 75 w 95"/>
              <a:gd name="T1" fmla="*/ 7 h 91"/>
              <a:gd name="T2" fmla="*/ 67 w 95"/>
              <a:gd name="T3" fmla="*/ 20 h 91"/>
              <a:gd name="T4" fmla="*/ 33 w 95"/>
              <a:gd name="T5" fmla="*/ 21 h 91"/>
              <a:gd name="T6" fmla="*/ 5 w 95"/>
              <a:gd name="T7" fmla="*/ 66 h 91"/>
              <a:gd name="T8" fmla="*/ 42 w 95"/>
              <a:gd name="T9" fmla="*/ 86 h 91"/>
              <a:gd name="T10" fmla="*/ 78 w 95"/>
              <a:gd name="T11" fmla="*/ 41 h 91"/>
              <a:gd name="T12" fmla="*/ 69 w 95"/>
              <a:gd name="T13" fmla="*/ 23 h 91"/>
              <a:gd name="T14" fmla="*/ 87 w 95"/>
              <a:gd name="T15" fmla="*/ 13 h 91"/>
              <a:gd name="T16" fmla="*/ 81 w 95"/>
              <a:gd name="T17" fmla="*/ 3 h 91"/>
              <a:gd name="T18" fmla="*/ 27 w 95"/>
              <a:gd name="T19" fmla="*/ 76 h 91"/>
              <a:gd name="T20" fmla="*/ 27 w 95"/>
              <a:gd name="T21" fmla="*/ 73 h 91"/>
              <a:gd name="T22" fmla="*/ 24 w 95"/>
              <a:gd name="T23" fmla="*/ 70 h 91"/>
              <a:gd name="T24" fmla="*/ 18 w 95"/>
              <a:gd name="T25" fmla="*/ 63 h 91"/>
              <a:gd name="T26" fmla="*/ 21 w 95"/>
              <a:gd name="T27" fmla="*/ 63 h 91"/>
              <a:gd name="T28" fmla="*/ 19 w 95"/>
              <a:gd name="T29" fmla="*/ 67 h 91"/>
              <a:gd name="T30" fmla="*/ 29 w 95"/>
              <a:gd name="T31" fmla="*/ 67 h 91"/>
              <a:gd name="T32" fmla="*/ 40 w 95"/>
              <a:gd name="T33" fmla="*/ 61 h 91"/>
              <a:gd name="T34" fmla="*/ 39 w 95"/>
              <a:gd name="T35" fmla="*/ 64 h 91"/>
              <a:gd name="T36" fmla="*/ 31 w 95"/>
              <a:gd name="T37" fmla="*/ 66 h 91"/>
              <a:gd name="T38" fmla="*/ 31 w 95"/>
              <a:gd name="T39" fmla="*/ 53 h 91"/>
              <a:gd name="T40" fmla="*/ 26 w 95"/>
              <a:gd name="T41" fmla="*/ 59 h 91"/>
              <a:gd name="T42" fmla="*/ 27 w 95"/>
              <a:gd name="T43" fmla="*/ 54 h 91"/>
              <a:gd name="T44" fmla="*/ 40 w 95"/>
              <a:gd name="T45" fmla="*/ 58 h 91"/>
              <a:gd name="T46" fmla="*/ 40 w 95"/>
              <a:gd name="T47" fmla="*/ 61 h 91"/>
              <a:gd name="T48" fmla="*/ 38 w 95"/>
              <a:gd name="T49" fmla="*/ 49 h 91"/>
              <a:gd name="T50" fmla="*/ 40 w 95"/>
              <a:gd name="T51" fmla="*/ 47 h 91"/>
              <a:gd name="T52" fmla="*/ 57 w 95"/>
              <a:gd name="T53" fmla="*/ 46 h 91"/>
              <a:gd name="T54" fmla="*/ 45 w 95"/>
              <a:gd name="T55" fmla="*/ 48 h 91"/>
              <a:gd name="T56" fmla="*/ 53 w 95"/>
              <a:gd name="T57" fmla="*/ 37 h 91"/>
              <a:gd name="T58" fmla="*/ 47 w 95"/>
              <a:gd name="T59" fmla="*/ 46 h 91"/>
              <a:gd name="T60" fmla="*/ 57 w 95"/>
              <a:gd name="T61" fmla="*/ 42 h 91"/>
              <a:gd name="T62" fmla="*/ 63 w 95"/>
              <a:gd name="T63" fmla="*/ 35 h 91"/>
              <a:gd name="T64" fmla="*/ 56 w 95"/>
              <a:gd name="T65" fmla="*/ 28 h 91"/>
              <a:gd name="T66" fmla="*/ 63 w 95"/>
              <a:gd name="T67" fmla="*/ 35 h 91"/>
              <a:gd name="T68" fmla="*/ 87 w 95"/>
              <a:gd name="T69" fmla="*/ 12 h 91"/>
              <a:gd name="T70" fmla="*/ 69 w 95"/>
              <a:gd name="T71" fmla="*/ 22 h 91"/>
              <a:gd name="T72" fmla="*/ 67 w 95"/>
              <a:gd name="T73" fmla="*/ 21 h 91"/>
              <a:gd name="T74" fmla="*/ 76 w 95"/>
              <a:gd name="T75" fmla="*/ 8 h 91"/>
              <a:gd name="T76" fmla="*/ 88 w 95"/>
              <a:gd name="T77" fmla="*/ 10 h 91"/>
              <a:gd name="T78" fmla="*/ 35 w 95"/>
              <a:gd name="T79" fmla="*/ 57 h 91"/>
              <a:gd name="T80" fmla="*/ 37 w 95"/>
              <a:gd name="T81" fmla="*/ 64 h 91"/>
              <a:gd name="T82" fmla="*/ 45 w 95"/>
              <a:gd name="T83" fmla="*/ 38 h 91"/>
              <a:gd name="T84" fmla="*/ 51 w 95"/>
              <a:gd name="T85" fmla="*/ 39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95" h="91">
                <a:moveTo>
                  <a:pt x="81" y="3"/>
                </a:moveTo>
                <a:cubicBezTo>
                  <a:pt x="78" y="5"/>
                  <a:pt x="77" y="5"/>
                  <a:pt x="75" y="7"/>
                </a:cubicBezTo>
                <a:cubicBezTo>
                  <a:pt x="73" y="10"/>
                  <a:pt x="71" y="12"/>
                  <a:pt x="70" y="14"/>
                </a:cubicBezTo>
                <a:cubicBezTo>
                  <a:pt x="68" y="16"/>
                  <a:pt x="67" y="18"/>
                  <a:pt x="67" y="20"/>
                </a:cubicBezTo>
                <a:cubicBezTo>
                  <a:pt x="62" y="16"/>
                  <a:pt x="55" y="13"/>
                  <a:pt x="50" y="13"/>
                </a:cubicBezTo>
                <a:cubicBezTo>
                  <a:pt x="45" y="13"/>
                  <a:pt x="37" y="17"/>
                  <a:pt x="33" y="21"/>
                </a:cubicBezTo>
                <a:cubicBezTo>
                  <a:pt x="5" y="49"/>
                  <a:pt x="5" y="49"/>
                  <a:pt x="5" y="49"/>
                </a:cubicBezTo>
                <a:cubicBezTo>
                  <a:pt x="0" y="54"/>
                  <a:pt x="0" y="61"/>
                  <a:pt x="5" y="66"/>
                </a:cubicBezTo>
                <a:cubicBezTo>
                  <a:pt x="25" y="86"/>
                  <a:pt x="25" y="86"/>
                  <a:pt x="25" y="86"/>
                </a:cubicBezTo>
                <a:cubicBezTo>
                  <a:pt x="30" y="91"/>
                  <a:pt x="37" y="91"/>
                  <a:pt x="42" y="86"/>
                </a:cubicBezTo>
                <a:cubicBezTo>
                  <a:pt x="69" y="58"/>
                  <a:pt x="69" y="58"/>
                  <a:pt x="69" y="58"/>
                </a:cubicBezTo>
                <a:cubicBezTo>
                  <a:pt x="74" y="54"/>
                  <a:pt x="78" y="46"/>
                  <a:pt x="78" y="41"/>
                </a:cubicBezTo>
                <a:cubicBezTo>
                  <a:pt x="78" y="36"/>
                  <a:pt x="74" y="28"/>
                  <a:pt x="70" y="23"/>
                </a:cubicBezTo>
                <a:cubicBezTo>
                  <a:pt x="69" y="23"/>
                  <a:pt x="69" y="23"/>
                  <a:pt x="69" y="23"/>
                </a:cubicBezTo>
                <a:cubicBezTo>
                  <a:pt x="76" y="21"/>
                  <a:pt x="82" y="18"/>
                  <a:pt x="87" y="13"/>
                </a:cubicBezTo>
                <a:cubicBezTo>
                  <a:pt x="87" y="13"/>
                  <a:pt x="87" y="13"/>
                  <a:pt x="87" y="13"/>
                </a:cubicBezTo>
                <a:cubicBezTo>
                  <a:pt x="88" y="12"/>
                  <a:pt x="89" y="11"/>
                  <a:pt x="90" y="10"/>
                </a:cubicBezTo>
                <a:cubicBezTo>
                  <a:pt x="95" y="3"/>
                  <a:pt x="86" y="1"/>
                  <a:pt x="81" y="3"/>
                </a:cubicBezTo>
                <a:close/>
                <a:moveTo>
                  <a:pt x="29" y="75"/>
                </a:moveTo>
                <a:cubicBezTo>
                  <a:pt x="27" y="76"/>
                  <a:pt x="27" y="76"/>
                  <a:pt x="27" y="76"/>
                </a:cubicBezTo>
                <a:cubicBezTo>
                  <a:pt x="26" y="76"/>
                  <a:pt x="24" y="76"/>
                  <a:pt x="24" y="75"/>
                </a:cubicBezTo>
                <a:cubicBezTo>
                  <a:pt x="25" y="75"/>
                  <a:pt x="26" y="74"/>
                  <a:pt x="27" y="73"/>
                </a:cubicBezTo>
                <a:cubicBezTo>
                  <a:pt x="29" y="72"/>
                  <a:pt x="28" y="70"/>
                  <a:pt x="28" y="70"/>
                </a:cubicBezTo>
                <a:cubicBezTo>
                  <a:pt x="27" y="69"/>
                  <a:pt x="26" y="69"/>
                  <a:pt x="24" y="70"/>
                </a:cubicBezTo>
                <a:cubicBezTo>
                  <a:pt x="21" y="71"/>
                  <a:pt x="19" y="71"/>
                  <a:pt x="18" y="69"/>
                </a:cubicBezTo>
                <a:cubicBezTo>
                  <a:pt x="16" y="68"/>
                  <a:pt x="16" y="65"/>
                  <a:pt x="18" y="63"/>
                </a:cubicBezTo>
                <a:cubicBezTo>
                  <a:pt x="19" y="61"/>
                  <a:pt x="21" y="61"/>
                  <a:pt x="22" y="61"/>
                </a:cubicBezTo>
                <a:cubicBezTo>
                  <a:pt x="22" y="62"/>
                  <a:pt x="22" y="63"/>
                  <a:pt x="21" y="63"/>
                </a:cubicBezTo>
                <a:cubicBezTo>
                  <a:pt x="21" y="63"/>
                  <a:pt x="21" y="63"/>
                  <a:pt x="20" y="64"/>
                </a:cubicBezTo>
                <a:cubicBezTo>
                  <a:pt x="19" y="65"/>
                  <a:pt x="19" y="66"/>
                  <a:pt x="19" y="67"/>
                </a:cubicBezTo>
                <a:cubicBezTo>
                  <a:pt x="20" y="68"/>
                  <a:pt x="21" y="68"/>
                  <a:pt x="23" y="67"/>
                </a:cubicBezTo>
                <a:cubicBezTo>
                  <a:pt x="26" y="66"/>
                  <a:pt x="28" y="66"/>
                  <a:pt x="29" y="67"/>
                </a:cubicBezTo>
                <a:cubicBezTo>
                  <a:pt x="31" y="69"/>
                  <a:pt x="31" y="72"/>
                  <a:pt x="29" y="75"/>
                </a:cubicBezTo>
                <a:close/>
                <a:moveTo>
                  <a:pt x="40" y="61"/>
                </a:moveTo>
                <a:cubicBezTo>
                  <a:pt x="40" y="61"/>
                  <a:pt x="39" y="61"/>
                  <a:pt x="39" y="61"/>
                </a:cubicBezTo>
                <a:cubicBezTo>
                  <a:pt x="39" y="61"/>
                  <a:pt x="39" y="62"/>
                  <a:pt x="39" y="64"/>
                </a:cubicBezTo>
                <a:cubicBezTo>
                  <a:pt x="39" y="64"/>
                  <a:pt x="39" y="64"/>
                  <a:pt x="37" y="66"/>
                </a:cubicBezTo>
                <a:cubicBezTo>
                  <a:pt x="35" y="68"/>
                  <a:pt x="33" y="68"/>
                  <a:pt x="31" y="66"/>
                </a:cubicBezTo>
                <a:cubicBezTo>
                  <a:pt x="29" y="63"/>
                  <a:pt x="29" y="60"/>
                  <a:pt x="34" y="56"/>
                </a:cubicBezTo>
                <a:cubicBezTo>
                  <a:pt x="33" y="55"/>
                  <a:pt x="32" y="54"/>
                  <a:pt x="31" y="53"/>
                </a:cubicBezTo>
                <a:cubicBezTo>
                  <a:pt x="31" y="53"/>
                  <a:pt x="31" y="53"/>
                  <a:pt x="28" y="55"/>
                </a:cubicBezTo>
                <a:cubicBezTo>
                  <a:pt x="27" y="56"/>
                  <a:pt x="27" y="58"/>
                  <a:pt x="26" y="59"/>
                </a:cubicBezTo>
                <a:cubicBezTo>
                  <a:pt x="25" y="58"/>
                  <a:pt x="25" y="57"/>
                  <a:pt x="26" y="55"/>
                </a:cubicBezTo>
                <a:cubicBezTo>
                  <a:pt x="26" y="55"/>
                  <a:pt x="26" y="55"/>
                  <a:pt x="27" y="54"/>
                </a:cubicBezTo>
                <a:cubicBezTo>
                  <a:pt x="31" y="50"/>
                  <a:pt x="31" y="50"/>
                  <a:pt x="31" y="50"/>
                </a:cubicBezTo>
                <a:cubicBezTo>
                  <a:pt x="33" y="52"/>
                  <a:pt x="38" y="56"/>
                  <a:pt x="40" y="58"/>
                </a:cubicBezTo>
                <a:cubicBezTo>
                  <a:pt x="41" y="59"/>
                  <a:pt x="42" y="60"/>
                  <a:pt x="43" y="60"/>
                </a:cubicBezTo>
                <a:cubicBezTo>
                  <a:pt x="42" y="61"/>
                  <a:pt x="40" y="62"/>
                  <a:pt x="40" y="61"/>
                </a:cubicBezTo>
                <a:close/>
                <a:moveTo>
                  <a:pt x="46" y="56"/>
                </a:moveTo>
                <a:cubicBezTo>
                  <a:pt x="46" y="57"/>
                  <a:pt x="42" y="54"/>
                  <a:pt x="38" y="49"/>
                </a:cubicBezTo>
                <a:cubicBezTo>
                  <a:pt x="33" y="45"/>
                  <a:pt x="30" y="41"/>
                  <a:pt x="31" y="41"/>
                </a:cubicBezTo>
                <a:cubicBezTo>
                  <a:pt x="31" y="40"/>
                  <a:pt x="35" y="43"/>
                  <a:pt x="40" y="47"/>
                </a:cubicBezTo>
                <a:cubicBezTo>
                  <a:pt x="44" y="52"/>
                  <a:pt x="47" y="56"/>
                  <a:pt x="46" y="56"/>
                </a:cubicBezTo>
                <a:close/>
                <a:moveTo>
                  <a:pt x="57" y="46"/>
                </a:moveTo>
                <a:cubicBezTo>
                  <a:pt x="57" y="46"/>
                  <a:pt x="57" y="46"/>
                  <a:pt x="55" y="48"/>
                </a:cubicBezTo>
                <a:cubicBezTo>
                  <a:pt x="52" y="51"/>
                  <a:pt x="48" y="51"/>
                  <a:pt x="45" y="48"/>
                </a:cubicBezTo>
                <a:cubicBezTo>
                  <a:pt x="42" y="44"/>
                  <a:pt x="41" y="40"/>
                  <a:pt x="44" y="37"/>
                </a:cubicBezTo>
                <a:cubicBezTo>
                  <a:pt x="48" y="33"/>
                  <a:pt x="52" y="35"/>
                  <a:pt x="53" y="37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1" y="42"/>
                  <a:pt x="47" y="46"/>
                </a:cubicBezTo>
                <a:cubicBezTo>
                  <a:pt x="49" y="49"/>
                  <a:pt x="52" y="48"/>
                  <a:pt x="54" y="46"/>
                </a:cubicBezTo>
                <a:cubicBezTo>
                  <a:pt x="56" y="45"/>
                  <a:pt x="56" y="44"/>
                  <a:pt x="57" y="42"/>
                </a:cubicBezTo>
                <a:cubicBezTo>
                  <a:pt x="58" y="43"/>
                  <a:pt x="58" y="45"/>
                  <a:pt x="57" y="46"/>
                </a:cubicBezTo>
                <a:close/>
                <a:moveTo>
                  <a:pt x="63" y="35"/>
                </a:moveTo>
                <a:cubicBezTo>
                  <a:pt x="61" y="37"/>
                  <a:pt x="58" y="37"/>
                  <a:pt x="56" y="35"/>
                </a:cubicBezTo>
                <a:cubicBezTo>
                  <a:pt x="54" y="33"/>
                  <a:pt x="54" y="30"/>
                  <a:pt x="56" y="28"/>
                </a:cubicBezTo>
                <a:cubicBezTo>
                  <a:pt x="58" y="26"/>
                  <a:pt x="61" y="26"/>
                  <a:pt x="63" y="28"/>
                </a:cubicBezTo>
                <a:cubicBezTo>
                  <a:pt x="65" y="30"/>
                  <a:pt x="65" y="33"/>
                  <a:pt x="63" y="35"/>
                </a:cubicBezTo>
                <a:close/>
                <a:moveTo>
                  <a:pt x="88" y="10"/>
                </a:moveTo>
                <a:cubicBezTo>
                  <a:pt x="87" y="12"/>
                  <a:pt x="87" y="11"/>
                  <a:pt x="87" y="12"/>
                </a:cubicBezTo>
                <a:cubicBezTo>
                  <a:pt x="86" y="13"/>
                  <a:pt x="86" y="13"/>
                  <a:pt x="86" y="13"/>
                </a:cubicBezTo>
                <a:cubicBezTo>
                  <a:pt x="82" y="17"/>
                  <a:pt x="75" y="20"/>
                  <a:pt x="69" y="22"/>
                </a:cubicBezTo>
                <a:cubicBezTo>
                  <a:pt x="68" y="21"/>
                  <a:pt x="68" y="21"/>
                  <a:pt x="68" y="21"/>
                </a:cubicBezTo>
                <a:cubicBezTo>
                  <a:pt x="67" y="21"/>
                  <a:pt x="67" y="21"/>
                  <a:pt x="67" y="21"/>
                </a:cubicBezTo>
                <a:cubicBezTo>
                  <a:pt x="68" y="19"/>
                  <a:pt x="69" y="17"/>
                  <a:pt x="70" y="14"/>
                </a:cubicBezTo>
                <a:cubicBezTo>
                  <a:pt x="71" y="13"/>
                  <a:pt x="73" y="10"/>
                  <a:pt x="76" y="8"/>
                </a:cubicBezTo>
                <a:cubicBezTo>
                  <a:pt x="78" y="6"/>
                  <a:pt x="78" y="5"/>
                  <a:pt x="81" y="4"/>
                </a:cubicBezTo>
                <a:cubicBezTo>
                  <a:pt x="89" y="0"/>
                  <a:pt x="93" y="5"/>
                  <a:pt x="88" y="10"/>
                </a:cubicBezTo>
                <a:close/>
                <a:moveTo>
                  <a:pt x="37" y="59"/>
                </a:moveTo>
                <a:cubicBezTo>
                  <a:pt x="37" y="59"/>
                  <a:pt x="36" y="58"/>
                  <a:pt x="35" y="57"/>
                </a:cubicBezTo>
                <a:cubicBezTo>
                  <a:pt x="33" y="59"/>
                  <a:pt x="31" y="62"/>
                  <a:pt x="33" y="64"/>
                </a:cubicBezTo>
                <a:cubicBezTo>
                  <a:pt x="34" y="65"/>
                  <a:pt x="36" y="65"/>
                  <a:pt x="37" y="64"/>
                </a:cubicBezTo>
                <a:cubicBezTo>
                  <a:pt x="38" y="62"/>
                  <a:pt x="38" y="61"/>
                  <a:pt x="37" y="59"/>
                </a:cubicBezTo>
                <a:close/>
                <a:moveTo>
                  <a:pt x="45" y="38"/>
                </a:moveTo>
                <a:cubicBezTo>
                  <a:pt x="43" y="40"/>
                  <a:pt x="43" y="40"/>
                  <a:pt x="43" y="40"/>
                </a:cubicBezTo>
                <a:cubicBezTo>
                  <a:pt x="44" y="43"/>
                  <a:pt x="48" y="42"/>
                  <a:pt x="51" y="39"/>
                </a:cubicBezTo>
                <a:cubicBezTo>
                  <a:pt x="50" y="38"/>
                  <a:pt x="47" y="36"/>
                  <a:pt x="45" y="3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5" name="Freeform 129"/>
          <p:cNvSpPr>
            <a:spLocks noEditPoints="1"/>
          </p:cNvSpPr>
          <p:nvPr/>
        </p:nvSpPr>
        <p:spPr bwMode="auto">
          <a:xfrm>
            <a:off x="6718226" y="4605302"/>
            <a:ext cx="460193" cy="460193"/>
          </a:xfrm>
          <a:custGeom>
            <a:avLst/>
            <a:gdLst>
              <a:gd name="T0" fmla="*/ 46 w 93"/>
              <a:gd name="T1" fmla="*/ 0 h 93"/>
              <a:gd name="T2" fmla="*/ 0 w 93"/>
              <a:gd name="T3" fmla="*/ 47 h 93"/>
              <a:gd name="T4" fmla="*/ 46 w 93"/>
              <a:gd name="T5" fmla="*/ 93 h 93"/>
              <a:gd name="T6" fmla="*/ 93 w 93"/>
              <a:gd name="T7" fmla="*/ 47 h 93"/>
              <a:gd name="T8" fmla="*/ 46 w 93"/>
              <a:gd name="T9" fmla="*/ 0 h 93"/>
              <a:gd name="T10" fmla="*/ 46 w 93"/>
              <a:gd name="T11" fmla="*/ 88 h 93"/>
              <a:gd name="T12" fmla="*/ 5 w 93"/>
              <a:gd name="T13" fmla="*/ 47 h 93"/>
              <a:gd name="T14" fmla="*/ 45 w 93"/>
              <a:gd name="T15" fmla="*/ 6 h 93"/>
              <a:gd name="T16" fmla="*/ 43 w 93"/>
              <a:gd name="T17" fmla="*/ 10 h 93"/>
              <a:gd name="T18" fmla="*/ 42 w 93"/>
              <a:gd name="T19" fmla="*/ 12 h 93"/>
              <a:gd name="T20" fmla="*/ 38 w 93"/>
              <a:gd name="T21" fmla="*/ 19 h 93"/>
              <a:gd name="T22" fmla="*/ 43 w 93"/>
              <a:gd name="T23" fmla="*/ 19 h 93"/>
              <a:gd name="T24" fmla="*/ 43 w 93"/>
              <a:gd name="T25" fmla="*/ 45 h 93"/>
              <a:gd name="T26" fmla="*/ 40 w 93"/>
              <a:gd name="T27" fmla="*/ 50 h 93"/>
              <a:gd name="T28" fmla="*/ 45 w 93"/>
              <a:gd name="T29" fmla="*/ 55 h 93"/>
              <a:gd name="T30" fmla="*/ 50 w 93"/>
              <a:gd name="T31" fmla="*/ 52 h 93"/>
              <a:gd name="T32" fmla="*/ 76 w 93"/>
              <a:gd name="T33" fmla="*/ 52 h 93"/>
              <a:gd name="T34" fmla="*/ 76 w 93"/>
              <a:gd name="T35" fmla="*/ 58 h 93"/>
              <a:gd name="T36" fmla="*/ 83 w 93"/>
              <a:gd name="T37" fmla="*/ 54 h 93"/>
              <a:gd name="T38" fmla="*/ 87 w 93"/>
              <a:gd name="T39" fmla="*/ 51 h 93"/>
              <a:gd name="T40" fmla="*/ 46 w 93"/>
              <a:gd name="T41" fmla="*/ 88 h 93"/>
              <a:gd name="T42" fmla="*/ 85 w 93"/>
              <a:gd name="T43" fmla="*/ 47 h 93"/>
              <a:gd name="T44" fmla="*/ 83 w 93"/>
              <a:gd name="T45" fmla="*/ 46 h 93"/>
              <a:gd name="T46" fmla="*/ 76 w 93"/>
              <a:gd name="T47" fmla="*/ 42 h 93"/>
              <a:gd name="T48" fmla="*/ 76 w 93"/>
              <a:gd name="T49" fmla="*/ 47 h 93"/>
              <a:gd name="T50" fmla="*/ 50 w 93"/>
              <a:gd name="T51" fmla="*/ 47 h 93"/>
              <a:gd name="T52" fmla="*/ 48 w 93"/>
              <a:gd name="T53" fmla="*/ 46 h 93"/>
              <a:gd name="T54" fmla="*/ 48 w 93"/>
              <a:gd name="T55" fmla="*/ 19 h 93"/>
              <a:gd name="T56" fmla="*/ 53 w 93"/>
              <a:gd name="T57" fmla="*/ 19 h 93"/>
              <a:gd name="T58" fmla="*/ 49 w 93"/>
              <a:gd name="T59" fmla="*/ 12 h 93"/>
              <a:gd name="T60" fmla="*/ 46 w 93"/>
              <a:gd name="T61" fmla="*/ 6 h 93"/>
              <a:gd name="T62" fmla="*/ 46 w 93"/>
              <a:gd name="T63" fmla="*/ 6 h 93"/>
              <a:gd name="T64" fmla="*/ 87 w 93"/>
              <a:gd name="T65" fmla="*/ 47 h 93"/>
              <a:gd name="T66" fmla="*/ 87 w 93"/>
              <a:gd name="T67" fmla="*/ 48 h 93"/>
              <a:gd name="T68" fmla="*/ 85 w 93"/>
              <a:gd name="T69" fmla="*/ 47 h 93"/>
              <a:gd name="T70" fmla="*/ 45 w 93"/>
              <a:gd name="T71" fmla="*/ 76 h 93"/>
              <a:gd name="T72" fmla="*/ 40 w 93"/>
              <a:gd name="T73" fmla="*/ 81 h 93"/>
              <a:gd name="T74" fmla="*/ 45 w 93"/>
              <a:gd name="T75" fmla="*/ 86 h 93"/>
              <a:gd name="T76" fmla="*/ 51 w 93"/>
              <a:gd name="T77" fmla="*/ 81 h 93"/>
              <a:gd name="T78" fmla="*/ 45 w 93"/>
              <a:gd name="T79" fmla="*/ 76 h 93"/>
              <a:gd name="T80" fmla="*/ 14 w 93"/>
              <a:gd name="T81" fmla="*/ 45 h 93"/>
              <a:gd name="T82" fmla="*/ 9 w 93"/>
              <a:gd name="T83" fmla="*/ 50 h 93"/>
              <a:gd name="T84" fmla="*/ 14 w 93"/>
              <a:gd name="T85" fmla="*/ 55 h 93"/>
              <a:gd name="T86" fmla="*/ 19 w 93"/>
              <a:gd name="T87" fmla="*/ 50 h 93"/>
              <a:gd name="T88" fmla="*/ 14 w 93"/>
              <a:gd name="T89" fmla="*/ 45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93" h="93">
                <a:moveTo>
                  <a:pt x="46" y="0"/>
                </a:moveTo>
                <a:cubicBezTo>
                  <a:pt x="21" y="0"/>
                  <a:pt x="0" y="21"/>
                  <a:pt x="0" y="47"/>
                </a:cubicBezTo>
                <a:cubicBezTo>
                  <a:pt x="0" y="73"/>
                  <a:pt x="21" y="93"/>
                  <a:pt x="46" y="93"/>
                </a:cubicBezTo>
                <a:cubicBezTo>
                  <a:pt x="72" y="93"/>
                  <a:pt x="93" y="73"/>
                  <a:pt x="93" y="47"/>
                </a:cubicBezTo>
                <a:cubicBezTo>
                  <a:pt x="93" y="21"/>
                  <a:pt x="72" y="0"/>
                  <a:pt x="46" y="0"/>
                </a:cubicBezTo>
                <a:close/>
                <a:moveTo>
                  <a:pt x="46" y="88"/>
                </a:moveTo>
                <a:cubicBezTo>
                  <a:pt x="24" y="88"/>
                  <a:pt x="6" y="70"/>
                  <a:pt x="5" y="47"/>
                </a:cubicBezTo>
                <a:cubicBezTo>
                  <a:pt x="6" y="25"/>
                  <a:pt x="23" y="7"/>
                  <a:pt x="45" y="6"/>
                </a:cubicBezTo>
                <a:cubicBezTo>
                  <a:pt x="43" y="10"/>
                  <a:pt x="43" y="10"/>
                  <a:pt x="43" y="10"/>
                </a:cubicBezTo>
                <a:cubicBezTo>
                  <a:pt x="42" y="12"/>
                  <a:pt x="42" y="12"/>
                  <a:pt x="42" y="12"/>
                </a:cubicBezTo>
                <a:cubicBezTo>
                  <a:pt x="38" y="19"/>
                  <a:pt x="38" y="19"/>
                  <a:pt x="38" y="19"/>
                </a:cubicBezTo>
                <a:cubicBezTo>
                  <a:pt x="43" y="19"/>
                  <a:pt x="43" y="19"/>
                  <a:pt x="43" y="19"/>
                </a:cubicBezTo>
                <a:cubicBezTo>
                  <a:pt x="43" y="45"/>
                  <a:pt x="43" y="45"/>
                  <a:pt x="43" y="45"/>
                </a:cubicBezTo>
                <a:cubicBezTo>
                  <a:pt x="41" y="46"/>
                  <a:pt x="40" y="48"/>
                  <a:pt x="40" y="50"/>
                </a:cubicBezTo>
                <a:cubicBezTo>
                  <a:pt x="40" y="53"/>
                  <a:pt x="42" y="55"/>
                  <a:pt x="45" y="55"/>
                </a:cubicBezTo>
                <a:cubicBezTo>
                  <a:pt x="47" y="55"/>
                  <a:pt x="49" y="54"/>
                  <a:pt x="50" y="52"/>
                </a:cubicBezTo>
                <a:cubicBezTo>
                  <a:pt x="76" y="52"/>
                  <a:pt x="76" y="52"/>
                  <a:pt x="76" y="52"/>
                </a:cubicBezTo>
                <a:cubicBezTo>
                  <a:pt x="76" y="58"/>
                  <a:pt x="76" y="58"/>
                  <a:pt x="76" y="58"/>
                </a:cubicBezTo>
                <a:cubicBezTo>
                  <a:pt x="83" y="54"/>
                  <a:pt x="83" y="54"/>
                  <a:pt x="83" y="54"/>
                </a:cubicBezTo>
                <a:cubicBezTo>
                  <a:pt x="87" y="51"/>
                  <a:pt x="87" y="51"/>
                  <a:pt x="87" y="51"/>
                </a:cubicBezTo>
                <a:cubicBezTo>
                  <a:pt x="85" y="72"/>
                  <a:pt x="68" y="88"/>
                  <a:pt x="46" y="88"/>
                </a:cubicBezTo>
                <a:close/>
                <a:moveTo>
                  <a:pt x="85" y="47"/>
                </a:moveTo>
                <a:cubicBezTo>
                  <a:pt x="83" y="46"/>
                  <a:pt x="83" y="46"/>
                  <a:pt x="83" y="46"/>
                </a:cubicBezTo>
                <a:cubicBezTo>
                  <a:pt x="76" y="42"/>
                  <a:pt x="76" y="42"/>
                  <a:pt x="76" y="42"/>
                </a:cubicBezTo>
                <a:cubicBezTo>
                  <a:pt x="76" y="47"/>
                  <a:pt x="76" y="47"/>
                  <a:pt x="76" y="47"/>
                </a:cubicBezTo>
                <a:cubicBezTo>
                  <a:pt x="50" y="47"/>
                  <a:pt x="50" y="47"/>
                  <a:pt x="50" y="47"/>
                </a:cubicBezTo>
                <a:cubicBezTo>
                  <a:pt x="49" y="46"/>
                  <a:pt x="49" y="46"/>
                  <a:pt x="48" y="46"/>
                </a:cubicBezTo>
                <a:cubicBezTo>
                  <a:pt x="48" y="19"/>
                  <a:pt x="48" y="19"/>
                  <a:pt x="48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49" y="12"/>
                  <a:pt x="49" y="12"/>
                  <a:pt x="49" y="12"/>
                </a:cubicBezTo>
                <a:cubicBezTo>
                  <a:pt x="46" y="6"/>
                  <a:pt x="46" y="6"/>
                  <a:pt x="46" y="6"/>
                </a:cubicBezTo>
                <a:cubicBezTo>
                  <a:pt x="46" y="6"/>
                  <a:pt x="46" y="6"/>
                  <a:pt x="46" y="6"/>
                </a:cubicBezTo>
                <a:cubicBezTo>
                  <a:pt x="69" y="6"/>
                  <a:pt x="87" y="24"/>
                  <a:pt x="87" y="47"/>
                </a:cubicBezTo>
                <a:cubicBezTo>
                  <a:pt x="87" y="47"/>
                  <a:pt x="87" y="48"/>
                  <a:pt x="87" y="48"/>
                </a:cubicBezTo>
                <a:lnTo>
                  <a:pt x="85" y="47"/>
                </a:lnTo>
                <a:close/>
                <a:moveTo>
                  <a:pt x="45" y="76"/>
                </a:moveTo>
                <a:cubicBezTo>
                  <a:pt x="43" y="76"/>
                  <a:pt x="40" y="78"/>
                  <a:pt x="40" y="81"/>
                </a:cubicBezTo>
                <a:cubicBezTo>
                  <a:pt x="40" y="84"/>
                  <a:pt x="43" y="86"/>
                  <a:pt x="45" y="86"/>
                </a:cubicBezTo>
                <a:cubicBezTo>
                  <a:pt x="48" y="86"/>
                  <a:pt x="51" y="84"/>
                  <a:pt x="51" y="81"/>
                </a:cubicBezTo>
                <a:cubicBezTo>
                  <a:pt x="51" y="78"/>
                  <a:pt x="48" y="76"/>
                  <a:pt x="45" y="76"/>
                </a:cubicBezTo>
                <a:close/>
                <a:moveTo>
                  <a:pt x="14" y="45"/>
                </a:moveTo>
                <a:cubicBezTo>
                  <a:pt x="11" y="45"/>
                  <a:pt x="9" y="47"/>
                  <a:pt x="9" y="50"/>
                </a:cubicBezTo>
                <a:cubicBezTo>
                  <a:pt x="9" y="53"/>
                  <a:pt x="11" y="55"/>
                  <a:pt x="14" y="55"/>
                </a:cubicBezTo>
                <a:cubicBezTo>
                  <a:pt x="17" y="55"/>
                  <a:pt x="19" y="53"/>
                  <a:pt x="19" y="50"/>
                </a:cubicBezTo>
                <a:cubicBezTo>
                  <a:pt x="19" y="47"/>
                  <a:pt x="17" y="45"/>
                  <a:pt x="14" y="4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6" name="Freeform 130"/>
          <p:cNvSpPr/>
          <p:nvPr/>
        </p:nvSpPr>
        <p:spPr bwMode="auto">
          <a:xfrm>
            <a:off x="3649579" y="4659688"/>
            <a:ext cx="361880" cy="355603"/>
          </a:xfrm>
          <a:custGeom>
            <a:avLst/>
            <a:gdLst>
              <a:gd name="T0" fmla="*/ 64 w 73"/>
              <a:gd name="T1" fmla="*/ 0 h 72"/>
              <a:gd name="T2" fmla="*/ 58 w 73"/>
              <a:gd name="T3" fmla="*/ 0 h 72"/>
              <a:gd name="T4" fmla="*/ 58 w 73"/>
              <a:gd name="T5" fmla="*/ 1 h 72"/>
              <a:gd name="T6" fmla="*/ 37 w 73"/>
              <a:gd name="T7" fmla="*/ 18 h 72"/>
              <a:gd name="T8" fmla="*/ 15 w 73"/>
              <a:gd name="T9" fmla="*/ 1 h 72"/>
              <a:gd name="T10" fmla="*/ 15 w 73"/>
              <a:gd name="T11" fmla="*/ 0 h 72"/>
              <a:gd name="T12" fmla="*/ 9 w 73"/>
              <a:gd name="T13" fmla="*/ 0 h 72"/>
              <a:gd name="T14" fmla="*/ 0 w 73"/>
              <a:gd name="T15" fmla="*/ 9 h 72"/>
              <a:gd name="T16" fmla="*/ 0 w 73"/>
              <a:gd name="T17" fmla="*/ 17 h 72"/>
              <a:gd name="T18" fmla="*/ 1 w 73"/>
              <a:gd name="T19" fmla="*/ 17 h 72"/>
              <a:gd name="T20" fmla="*/ 19 w 73"/>
              <a:gd name="T21" fmla="*/ 38 h 72"/>
              <a:gd name="T22" fmla="*/ 1 w 73"/>
              <a:gd name="T23" fmla="*/ 59 h 72"/>
              <a:gd name="T24" fmla="*/ 0 w 73"/>
              <a:gd name="T25" fmla="*/ 59 h 72"/>
              <a:gd name="T26" fmla="*/ 0 w 73"/>
              <a:gd name="T27" fmla="*/ 63 h 72"/>
              <a:gd name="T28" fmla="*/ 9 w 73"/>
              <a:gd name="T29" fmla="*/ 72 h 72"/>
              <a:gd name="T30" fmla="*/ 64 w 73"/>
              <a:gd name="T31" fmla="*/ 72 h 72"/>
              <a:gd name="T32" fmla="*/ 73 w 73"/>
              <a:gd name="T33" fmla="*/ 63 h 72"/>
              <a:gd name="T34" fmla="*/ 73 w 73"/>
              <a:gd name="T35" fmla="*/ 58 h 72"/>
              <a:gd name="T36" fmla="*/ 73 w 73"/>
              <a:gd name="T37" fmla="*/ 58 h 72"/>
              <a:gd name="T38" fmla="*/ 53 w 73"/>
              <a:gd name="T39" fmla="*/ 36 h 72"/>
              <a:gd name="T40" fmla="*/ 73 w 73"/>
              <a:gd name="T41" fmla="*/ 14 h 72"/>
              <a:gd name="T42" fmla="*/ 73 w 73"/>
              <a:gd name="T43" fmla="*/ 14 h 72"/>
              <a:gd name="T44" fmla="*/ 73 w 73"/>
              <a:gd name="T45" fmla="*/ 13 h 72"/>
              <a:gd name="T46" fmla="*/ 73 w 73"/>
              <a:gd name="T47" fmla="*/ 9 h 72"/>
              <a:gd name="T48" fmla="*/ 64 w 73"/>
              <a:gd name="T49" fmla="*/ 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73" h="72">
                <a:moveTo>
                  <a:pt x="64" y="0"/>
                </a:moveTo>
                <a:cubicBezTo>
                  <a:pt x="58" y="0"/>
                  <a:pt x="58" y="0"/>
                  <a:pt x="58" y="0"/>
                </a:cubicBezTo>
                <a:cubicBezTo>
                  <a:pt x="58" y="1"/>
                  <a:pt x="58" y="1"/>
                  <a:pt x="58" y="1"/>
                </a:cubicBezTo>
                <a:cubicBezTo>
                  <a:pt x="57" y="11"/>
                  <a:pt x="48" y="18"/>
                  <a:pt x="37" y="18"/>
                </a:cubicBezTo>
                <a:cubicBezTo>
                  <a:pt x="26" y="18"/>
                  <a:pt x="17" y="11"/>
                  <a:pt x="15" y="1"/>
                </a:cubicBezTo>
                <a:cubicBezTo>
                  <a:pt x="15" y="0"/>
                  <a:pt x="15" y="0"/>
                  <a:pt x="15" y="0"/>
                </a:cubicBez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17"/>
                  <a:pt x="0" y="17"/>
                  <a:pt x="0" y="17"/>
                </a:cubicBezTo>
                <a:cubicBezTo>
                  <a:pt x="1" y="17"/>
                  <a:pt x="1" y="17"/>
                  <a:pt x="1" y="17"/>
                </a:cubicBezTo>
                <a:cubicBezTo>
                  <a:pt x="11" y="18"/>
                  <a:pt x="19" y="27"/>
                  <a:pt x="19" y="38"/>
                </a:cubicBezTo>
                <a:cubicBezTo>
                  <a:pt x="19" y="49"/>
                  <a:pt x="11" y="58"/>
                  <a:pt x="1" y="59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68"/>
                  <a:pt x="4" y="72"/>
                  <a:pt x="9" y="72"/>
                </a:cubicBezTo>
                <a:cubicBezTo>
                  <a:pt x="64" y="72"/>
                  <a:pt x="64" y="72"/>
                  <a:pt x="64" y="72"/>
                </a:cubicBezTo>
                <a:cubicBezTo>
                  <a:pt x="69" y="72"/>
                  <a:pt x="73" y="68"/>
                  <a:pt x="73" y="63"/>
                </a:cubicBezTo>
                <a:cubicBezTo>
                  <a:pt x="73" y="58"/>
                  <a:pt x="73" y="58"/>
                  <a:pt x="73" y="58"/>
                </a:cubicBezTo>
                <a:cubicBezTo>
                  <a:pt x="73" y="58"/>
                  <a:pt x="73" y="58"/>
                  <a:pt x="73" y="58"/>
                </a:cubicBezTo>
                <a:cubicBezTo>
                  <a:pt x="62" y="57"/>
                  <a:pt x="53" y="47"/>
                  <a:pt x="53" y="36"/>
                </a:cubicBezTo>
                <a:cubicBezTo>
                  <a:pt x="53" y="24"/>
                  <a:pt x="62" y="15"/>
                  <a:pt x="73" y="14"/>
                </a:cubicBezTo>
                <a:cubicBezTo>
                  <a:pt x="73" y="14"/>
                  <a:pt x="73" y="14"/>
                  <a:pt x="73" y="14"/>
                </a:cubicBezTo>
                <a:cubicBezTo>
                  <a:pt x="73" y="13"/>
                  <a:pt x="73" y="13"/>
                  <a:pt x="73" y="13"/>
                </a:cubicBezTo>
                <a:cubicBezTo>
                  <a:pt x="73" y="9"/>
                  <a:pt x="73" y="9"/>
                  <a:pt x="73" y="9"/>
                </a:cubicBezTo>
                <a:cubicBezTo>
                  <a:pt x="73" y="4"/>
                  <a:pt x="69" y="0"/>
                  <a:pt x="6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67" name="组合 366"/>
          <p:cNvGrpSpPr/>
          <p:nvPr/>
        </p:nvGrpSpPr>
        <p:grpSpPr>
          <a:xfrm>
            <a:off x="1248210" y="4649230"/>
            <a:ext cx="376521" cy="376521"/>
            <a:chOff x="1192977" y="4649230"/>
            <a:chExt cx="376521" cy="376521"/>
          </a:xfrm>
          <a:solidFill>
            <a:schemeClr val="bg1"/>
          </a:solidFill>
        </p:grpSpPr>
        <p:sp>
          <p:nvSpPr>
            <p:cNvPr id="127" name="Freeform 131"/>
            <p:cNvSpPr>
              <a:spLocks noEditPoints="1"/>
            </p:cNvSpPr>
            <p:nvPr/>
          </p:nvSpPr>
          <p:spPr bwMode="auto">
            <a:xfrm>
              <a:off x="1192977" y="4649230"/>
              <a:ext cx="376521" cy="376521"/>
            </a:xfrm>
            <a:custGeom>
              <a:avLst/>
              <a:gdLst>
                <a:gd name="T0" fmla="*/ 0 w 76"/>
                <a:gd name="T1" fmla="*/ 38 h 76"/>
                <a:gd name="T2" fmla="*/ 38 w 76"/>
                <a:gd name="T3" fmla="*/ 0 h 76"/>
                <a:gd name="T4" fmla="*/ 76 w 76"/>
                <a:gd name="T5" fmla="*/ 38 h 76"/>
                <a:gd name="T6" fmla="*/ 38 w 76"/>
                <a:gd name="T7" fmla="*/ 76 h 76"/>
                <a:gd name="T8" fmla="*/ 0 w 76"/>
                <a:gd name="T9" fmla="*/ 38 h 76"/>
                <a:gd name="T10" fmla="*/ 5 w 76"/>
                <a:gd name="T11" fmla="*/ 38 h 76"/>
                <a:gd name="T12" fmla="*/ 38 w 76"/>
                <a:gd name="T13" fmla="*/ 71 h 76"/>
                <a:gd name="T14" fmla="*/ 72 w 76"/>
                <a:gd name="T15" fmla="*/ 38 h 76"/>
                <a:gd name="T16" fmla="*/ 38 w 76"/>
                <a:gd name="T17" fmla="*/ 4 h 76"/>
                <a:gd name="T18" fmla="*/ 5 w 76"/>
                <a:gd name="T1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76">
                  <a:moveTo>
                    <a:pt x="0" y="38"/>
                  </a:moveTo>
                  <a:cubicBezTo>
                    <a:pt x="0" y="17"/>
                    <a:pt x="17" y="0"/>
                    <a:pt x="38" y="0"/>
                  </a:cubicBezTo>
                  <a:cubicBezTo>
                    <a:pt x="59" y="0"/>
                    <a:pt x="76" y="17"/>
                    <a:pt x="76" y="38"/>
                  </a:cubicBezTo>
                  <a:cubicBezTo>
                    <a:pt x="76" y="59"/>
                    <a:pt x="59" y="76"/>
                    <a:pt x="38" y="76"/>
                  </a:cubicBezTo>
                  <a:cubicBezTo>
                    <a:pt x="17" y="76"/>
                    <a:pt x="0" y="59"/>
                    <a:pt x="0" y="38"/>
                  </a:cubicBezTo>
                  <a:close/>
                  <a:moveTo>
                    <a:pt x="5" y="38"/>
                  </a:moveTo>
                  <a:cubicBezTo>
                    <a:pt x="5" y="56"/>
                    <a:pt x="20" y="71"/>
                    <a:pt x="38" y="71"/>
                  </a:cubicBezTo>
                  <a:cubicBezTo>
                    <a:pt x="57" y="71"/>
                    <a:pt x="72" y="56"/>
                    <a:pt x="72" y="38"/>
                  </a:cubicBezTo>
                  <a:cubicBezTo>
                    <a:pt x="72" y="19"/>
                    <a:pt x="57" y="4"/>
                    <a:pt x="38" y="4"/>
                  </a:cubicBezTo>
                  <a:cubicBezTo>
                    <a:pt x="20" y="4"/>
                    <a:pt x="5" y="19"/>
                    <a:pt x="5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132"/>
            <p:cNvSpPr/>
            <p:nvPr/>
          </p:nvSpPr>
          <p:spPr bwMode="auto">
            <a:xfrm>
              <a:off x="1301749" y="4688973"/>
              <a:ext cx="104590" cy="232188"/>
            </a:xfrm>
            <a:custGeom>
              <a:avLst/>
              <a:gdLst>
                <a:gd name="T0" fmla="*/ 18 w 21"/>
                <a:gd name="T1" fmla="*/ 26 h 47"/>
                <a:gd name="T2" fmla="*/ 18 w 21"/>
                <a:gd name="T3" fmla="*/ 2 h 47"/>
                <a:gd name="T4" fmla="*/ 16 w 21"/>
                <a:gd name="T5" fmla="*/ 0 h 47"/>
                <a:gd name="T6" fmla="*/ 14 w 21"/>
                <a:gd name="T7" fmla="*/ 2 h 47"/>
                <a:gd name="T8" fmla="*/ 14 w 21"/>
                <a:gd name="T9" fmla="*/ 26 h 47"/>
                <a:gd name="T10" fmla="*/ 11 w 21"/>
                <a:gd name="T11" fmla="*/ 30 h 47"/>
                <a:gd name="T12" fmla="*/ 12 w 21"/>
                <a:gd name="T13" fmla="*/ 32 h 47"/>
                <a:gd name="T14" fmla="*/ 1 w 21"/>
                <a:gd name="T15" fmla="*/ 43 h 47"/>
                <a:gd name="T16" fmla="*/ 1 w 21"/>
                <a:gd name="T17" fmla="*/ 46 h 47"/>
                <a:gd name="T18" fmla="*/ 3 w 21"/>
                <a:gd name="T19" fmla="*/ 47 h 47"/>
                <a:gd name="T20" fmla="*/ 4 w 21"/>
                <a:gd name="T21" fmla="*/ 46 h 47"/>
                <a:gd name="T22" fmla="*/ 15 w 21"/>
                <a:gd name="T23" fmla="*/ 34 h 47"/>
                <a:gd name="T24" fmla="*/ 16 w 21"/>
                <a:gd name="T25" fmla="*/ 35 h 47"/>
                <a:gd name="T26" fmla="*/ 21 w 21"/>
                <a:gd name="T27" fmla="*/ 30 h 47"/>
                <a:gd name="T28" fmla="*/ 18 w 21"/>
                <a:gd name="T29" fmla="*/ 2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" h="47">
                  <a:moveTo>
                    <a:pt x="18" y="26"/>
                  </a:moveTo>
                  <a:cubicBezTo>
                    <a:pt x="18" y="2"/>
                    <a:pt x="18" y="2"/>
                    <a:pt x="18" y="2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5" y="0"/>
                    <a:pt x="14" y="0"/>
                    <a:pt x="14" y="2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2" y="26"/>
                    <a:pt x="11" y="28"/>
                    <a:pt x="11" y="30"/>
                  </a:cubicBezTo>
                  <a:cubicBezTo>
                    <a:pt x="11" y="30"/>
                    <a:pt x="11" y="31"/>
                    <a:pt x="12" y="32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0" y="44"/>
                    <a:pt x="0" y="46"/>
                    <a:pt x="1" y="46"/>
                  </a:cubicBezTo>
                  <a:cubicBezTo>
                    <a:pt x="2" y="47"/>
                    <a:pt x="2" y="47"/>
                    <a:pt x="3" y="47"/>
                  </a:cubicBezTo>
                  <a:cubicBezTo>
                    <a:pt x="3" y="47"/>
                    <a:pt x="4" y="47"/>
                    <a:pt x="4" y="46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6" y="35"/>
                    <a:pt x="16" y="35"/>
                  </a:cubicBezTo>
                  <a:cubicBezTo>
                    <a:pt x="19" y="35"/>
                    <a:pt x="21" y="32"/>
                    <a:pt x="21" y="30"/>
                  </a:cubicBezTo>
                  <a:cubicBezTo>
                    <a:pt x="21" y="28"/>
                    <a:pt x="20" y="26"/>
                    <a:pt x="18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29" name="Freeform 133"/>
          <p:cNvSpPr>
            <a:spLocks noEditPoints="1"/>
          </p:cNvSpPr>
          <p:nvPr/>
        </p:nvSpPr>
        <p:spPr bwMode="auto">
          <a:xfrm>
            <a:off x="4287572" y="4638770"/>
            <a:ext cx="397439" cy="397439"/>
          </a:xfrm>
          <a:custGeom>
            <a:avLst/>
            <a:gdLst>
              <a:gd name="T0" fmla="*/ 0 w 80"/>
              <a:gd name="T1" fmla="*/ 40 h 80"/>
              <a:gd name="T2" fmla="*/ 80 w 80"/>
              <a:gd name="T3" fmla="*/ 40 h 80"/>
              <a:gd name="T4" fmla="*/ 33 w 80"/>
              <a:gd name="T5" fmla="*/ 76 h 80"/>
              <a:gd name="T6" fmla="*/ 39 w 80"/>
              <a:gd name="T7" fmla="*/ 61 h 80"/>
              <a:gd name="T8" fmla="*/ 33 w 80"/>
              <a:gd name="T9" fmla="*/ 76 h 80"/>
              <a:gd name="T10" fmla="*/ 18 w 80"/>
              <a:gd name="T11" fmla="*/ 41 h 80"/>
              <a:gd name="T12" fmla="*/ 8 w 80"/>
              <a:gd name="T13" fmla="*/ 58 h 80"/>
              <a:gd name="T14" fmla="*/ 42 w 80"/>
              <a:gd name="T15" fmla="*/ 19 h 80"/>
              <a:gd name="T16" fmla="*/ 46 w 80"/>
              <a:gd name="T17" fmla="*/ 3 h 80"/>
              <a:gd name="T18" fmla="*/ 42 w 80"/>
              <a:gd name="T19" fmla="*/ 19 h 80"/>
              <a:gd name="T20" fmla="*/ 59 w 80"/>
              <a:gd name="T21" fmla="*/ 38 h 80"/>
              <a:gd name="T22" fmla="*/ 42 w 80"/>
              <a:gd name="T23" fmla="*/ 22 h 80"/>
              <a:gd name="T24" fmla="*/ 39 w 80"/>
              <a:gd name="T25" fmla="*/ 19 h 80"/>
              <a:gd name="T26" fmla="*/ 33 w 80"/>
              <a:gd name="T27" fmla="*/ 3 h 80"/>
              <a:gd name="T28" fmla="*/ 39 w 80"/>
              <a:gd name="T29" fmla="*/ 19 h 80"/>
              <a:gd name="T30" fmla="*/ 39 w 80"/>
              <a:gd name="T31" fmla="*/ 38 h 80"/>
              <a:gd name="T32" fmla="*/ 24 w 80"/>
              <a:gd name="T33" fmla="*/ 22 h 80"/>
              <a:gd name="T34" fmla="*/ 18 w 80"/>
              <a:gd name="T35" fmla="*/ 38 h 80"/>
              <a:gd name="T36" fmla="*/ 8 w 80"/>
              <a:gd name="T37" fmla="*/ 22 h 80"/>
              <a:gd name="T38" fmla="*/ 18 w 80"/>
              <a:gd name="T39" fmla="*/ 38 h 80"/>
              <a:gd name="T40" fmla="*/ 39 w 80"/>
              <a:gd name="T41" fmla="*/ 41 h 80"/>
              <a:gd name="T42" fmla="*/ 24 w 80"/>
              <a:gd name="T43" fmla="*/ 58 h 80"/>
              <a:gd name="T44" fmla="*/ 42 w 80"/>
              <a:gd name="T45" fmla="*/ 61 h 80"/>
              <a:gd name="T46" fmla="*/ 46 w 80"/>
              <a:gd name="T47" fmla="*/ 77 h 80"/>
              <a:gd name="T48" fmla="*/ 42 w 80"/>
              <a:gd name="T49" fmla="*/ 61 h 80"/>
              <a:gd name="T50" fmla="*/ 42 w 80"/>
              <a:gd name="T51" fmla="*/ 41 h 80"/>
              <a:gd name="T52" fmla="*/ 56 w 80"/>
              <a:gd name="T53" fmla="*/ 58 h 80"/>
              <a:gd name="T54" fmla="*/ 61 w 80"/>
              <a:gd name="T55" fmla="*/ 41 h 80"/>
              <a:gd name="T56" fmla="*/ 73 w 80"/>
              <a:gd name="T57" fmla="*/ 58 h 80"/>
              <a:gd name="T58" fmla="*/ 59 w 80"/>
              <a:gd name="T59" fmla="*/ 58 h 80"/>
              <a:gd name="T60" fmla="*/ 61 w 80"/>
              <a:gd name="T61" fmla="*/ 38 h 80"/>
              <a:gd name="T62" fmla="*/ 73 w 80"/>
              <a:gd name="T63" fmla="*/ 22 h 80"/>
              <a:gd name="T64" fmla="*/ 61 w 80"/>
              <a:gd name="T65" fmla="*/ 38 h 80"/>
              <a:gd name="T66" fmla="*/ 58 w 80"/>
              <a:gd name="T67" fmla="*/ 19 h 80"/>
              <a:gd name="T68" fmla="*/ 67 w 80"/>
              <a:gd name="T69" fmla="*/ 13 h 80"/>
              <a:gd name="T70" fmla="*/ 14 w 80"/>
              <a:gd name="T71" fmla="*/ 13 h 80"/>
              <a:gd name="T72" fmla="*/ 22 w 80"/>
              <a:gd name="T73" fmla="*/ 19 h 80"/>
              <a:gd name="T74" fmla="*/ 14 w 80"/>
              <a:gd name="T75" fmla="*/ 13 h 80"/>
              <a:gd name="T76" fmla="*/ 22 w 80"/>
              <a:gd name="T77" fmla="*/ 61 h 80"/>
              <a:gd name="T78" fmla="*/ 14 w 80"/>
              <a:gd name="T79" fmla="*/ 66 h 80"/>
              <a:gd name="T80" fmla="*/ 67 w 80"/>
              <a:gd name="T81" fmla="*/ 66 h 80"/>
              <a:gd name="T82" fmla="*/ 58 w 80"/>
              <a:gd name="T83" fmla="*/ 61 h 80"/>
              <a:gd name="T84" fmla="*/ 67 w 80"/>
              <a:gd name="T85" fmla="*/ 66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80" h="80">
                <a:moveTo>
                  <a:pt x="40" y="0"/>
                </a:moveTo>
                <a:cubicBezTo>
                  <a:pt x="18" y="0"/>
                  <a:pt x="0" y="18"/>
                  <a:pt x="0" y="40"/>
                </a:cubicBezTo>
                <a:cubicBezTo>
                  <a:pt x="0" y="62"/>
                  <a:pt x="18" y="80"/>
                  <a:pt x="40" y="80"/>
                </a:cubicBezTo>
                <a:cubicBezTo>
                  <a:pt x="62" y="80"/>
                  <a:pt x="80" y="62"/>
                  <a:pt x="80" y="40"/>
                </a:cubicBezTo>
                <a:cubicBezTo>
                  <a:pt x="80" y="18"/>
                  <a:pt x="62" y="0"/>
                  <a:pt x="40" y="0"/>
                </a:cubicBezTo>
                <a:close/>
                <a:moveTo>
                  <a:pt x="33" y="76"/>
                </a:moveTo>
                <a:cubicBezTo>
                  <a:pt x="30" y="72"/>
                  <a:pt x="27" y="67"/>
                  <a:pt x="25" y="61"/>
                </a:cubicBezTo>
                <a:cubicBezTo>
                  <a:pt x="39" y="61"/>
                  <a:pt x="39" y="61"/>
                  <a:pt x="39" y="61"/>
                </a:cubicBezTo>
                <a:cubicBezTo>
                  <a:pt x="39" y="77"/>
                  <a:pt x="39" y="77"/>
                  <a:pt x="39" y="77"/>
                </a:cubicBezTo>
                <a:cubicBezTo>
                  <a:pt x="37" y="77"/>
                  <a:pt x="35" y="77"/>
                  <a:pt x="33" y="76"/>
                </a:cubicBezTo>
                <a:close/>
                <a:moveTo>
                  <a:pt x="3" y="41"/>
                </a:moveTo>
                <a:cubicBezTo>
                  <a:pt x="18" y="41"/>
                  <a:pt x="18" y="41"/>
                  <a:pt x="18" y="41"/>
                </a:cubicBezTo>
                <a:cubicBezTo>
                  <a:pt x="19" y="47"/>
                  <a:pt x="19" y="53"/>
                  <a:pt x="21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5" y="53"/>
                  <a:pt x="3" y="47"/>
                  <a:pt x="3" y="41"/>
                </a:cubicBezTo>
                <a:close/>
                <a:moveTo>
                  <a:pt x="42" y="19"/>
                </a:moveTo>
                <a:cubicBezTo>
                  <a:pt x="42" y="3"/>
                  <a:pt x="42" y="3"/>
                  <a:pt x="42" y="3"/>
                </a:cubicBezTo>
                <a:cubicBezTo>
                  <a:pt x="43" y="3"/>
                  <a:pt x="45" y="3"/>
                  <a:pt x="46" y="3"/>
                </a:cubicBezTo>
                <a:cubicBezTo>
                  <a:pt x="50" y="8"/>
                  <a:pt x="53" y="13"/>
                  <a:pt x="55" y="19"/>
                </a:cubicBezTo>
                <a:lnTo>
                  <a:pt x="42" y="19"/>
                </a:lnTo>
                <a:close/>
                <a:moveTo>
                  <a:pt x="56" y="22"/>
                </a:moveTo>
                <a:cubicBezTo>
                  <a:pt x="58" y="27"/>
                  <a:pt x="58" y="33"/>
                  <a:pt x="59" y="38"/>
                </a:cubicBezTo>
                <a:cubicBezTo>
                  <a:pt x="42" y="38"/>
                  <a:pt x="42" y="38"/>
                  <a:pt x="42" y="38"/>
                </a:cubicBezTo>
                <a:cubicBezTo>
                  <a:pt x="42" y="22"/>
                  <a:pt x="42" y="22"/>
                  <a:pt x="42" y="22"/>
                </a:cubicBezTo>
                <a:lnTo>
                  <a:pt x="56" y="22"/>
                </a:lnTo>
                <a:close/>
                <a:moveTo>
                  <a:pt x="39" y="19"/>
                </a:moveTo>
                <a:cubicBezTo>
                  <a:pt x="25" y="19"/>
                  <a:pt x="25" y="19"/>
                  <a:pt x="25" y="19"/>
                </a:cubicBezTo>
                <a:cubicBezTo>
                  <a:pt x="27" y="13"/>
                  <a:pt x="30" y="8"/>
                  <a:pt x="33" y="3"/>
                </a:cubicBezTo>
                <a:cubicBezTo>
                  <a:pt x="35" y="3"/>
                  <a:pt x="37" y="3"/>
                  <a:pt x="39" y="3"/>
                </a:cubicBezTo>
                <a:lnTo>
                  <a:pt x="39" y="19"/>
                </a:lnTo>
                <a:close/>
                <a:moveTo>
                  <a:pt x="39" y="22"/>
                </a:moveTo>
                <a:cubicBezTo>
                  <a:pt x="39" y="38"/>
                  <a:pt x="39" y="38"/>
                  <a:pt x="39" y="38"/>
                </a:cubicBezTo>
                <a:cubicBezTo>
                  <a:pt x="21" y="38"/>
                  <a:pt x="21" y="38"/>
                  <a:pt x="21" y="38"/>
                </a:cubicBezTo>
                <a:cubicBezTo>
                  <a:pt x="21" y="33"/>
                  <a:pt x="22" y="27"/>
                  <a:pt x="24" y="22"/>
                </a:cubicBezTo>
                <a:lnTo>
                  <a:pt x="39" y="22"/>
                </a:lnTo>
                <a:close/>
                <a:moveTo>
                  <a:pt x="18" y="38"/>
                </a:moveTo>
                <a:cubicBezTo>
                  <a:pt x="3" y="38"/>
                  <a:pt x="3" y="38"/>
                  <a:pt x="3" y="38"/>
                </a:cubicBezTo>
                <a:cubicBezTo>
                  <a:pt x="3" y="32"/>
                  <a:pt x="5" y="27"/>
                  <a:pt x="8" y="22"/>
                </a:cubicBezTo>
                <a:cubicBezTo>
                  <a:pt x="21" y="22"/>
                  <a:pt x="21" y="22"/>
                  <a:pt x="21" y="22"/>
                </a:cubicBezTo>
                <a:cubicBezTo>
                  <a:pt x="19" y="27"/>
                  <a:pt x="19" y="33"/>
                  <a:pt x="18" y="38"/>
                </a:cubicBezTo>
                <a:close/>
                <a:moveTo>
                  <a:pt x="21" y="41"/>
                </a:moveTo>
                <a:cubicBezTo>
                  <a:pt x="39" y="41"/>
                  <a:pt x="39" y="41"/>
                  <a:pt x="39" y="41"/>
                </a:cubicBezTo>
                <a:cubicBezTo>
                  <a:pt x="39" y="58"/>
                  <a:pt x="39" y="58"/>
                  <a:pt x="39" y="58"/>
                </a:cubicBezTo>
                <a:cubicBezTo>
                  <a:pt x="24" y="58"/>
                  <a:pt x="24" y="58"/>
                  <a:pt x="24" y="58"/>
                </a:cubicBezTo>
                <a:cubicBezTo>
                  <a:pt x="22" y="53"/>
                  <a:pt x="21" y="47"/>
                  <a:pt x="21" y="41"/>
                </a:cubicBezTo>
                <a:close/>
                <a:moveTo>
                  <a:pt x="42" y="61"/>
                </a:moveTo>
                <a:cubicBezTo>
                  <a:pt x="55" y="61"/>
                  <a:pt x="55" y="61"/>
                  <a:pt x="55" y="61"/>
                </a:cubicBezTo>
                <a:cubicBezTo>
                  <a:pt x="53" y="67"/>
                  <a:pt x="50" y="72"/>
                  <a:pt x="46" y="77"/>
                </a:cubicBezTo>
                <a:cubicBezTo>
                  <a:pt x="45" y="77"/>
                  <a:pt x="43" y="77"/>
                  <a:pt x="42" y="77"/>
                </a:cubicBezTo>
                <a:lnTo>
                  <a:pt x="42" y="61"/>
                </a:lnTo>
                <a:close/>
                <a:moveTo>
                  <a:pt x="42" y="58"/>
                </a:moveTo>
                <a:cubicBezTo>
                  <a:pt x="42" y="41"/>
                  <a:pt x="42" y="41"/>
                  <a:pt x="42" y="41"/>
                </a:cubicBezTo>
                <a:cubicBezTo>
                  <a:pt x="59" y="41"/>
                  <a:pt x="59" y="41"/>
                  <a:pt x="59" y="41"/>
                </a:cubicBezTo>
                <a:cubicBezTo>
                  <a:pt x="58" y="47"/>
                  <a:pt x="58" y="53"/>
                  <a:pt x="56" y="58"/>
                </a:cubicBezTo>
                <a:lnTo>
                  <a:pt x="42" y="58"/>
                </a:lnTo>
                <a:close/>
                <a:moveTo>
                  <a:pt x="61" y="41"/>
                </a:moveTo>
                <a:cubicBezTo>
                  <a:pt x="78" y="41"/>
                  <a:pt x="78" y="41"/>
                  <a:pt x="78" y="41"/>
                </a:cubicBezTo>
                <a:cubicBezTo>
                  <a:pt x="77" y="47"/>
                  <a:pt x="76" y="53"/>
                  <a:pt x="73" y="58"/>
                </a:cubicBezTo>
                <a:cubicBezTo>
                  <a:pt x="73" y="58"/>
                  <a:pt x="73" y="58"/>
                  <a:pt x="73" y="58"/>
                </a:cubicBezTo>
                <a:cubicBezTo>
                  <a:pt x="59" y="58"/>
                  <a:pt x="59" y="58"/>
                  <a:pt x="59" y="58"/>
                </a:cubicBezTo>
                <a:cubicBezTo>
                  <a:pt x="60" y="53"/>
                  <a:pt x="61" y="47"/>
                  <a:pt x="61" y="41"/>
                </a:cubicBezTo>
                <a:close/>
                <a:moveTo>
                  <a:pt x="61" y="38"/>
                </a:moveTo>
                <a:cubicBezTo>
                  <a:pt x="61" y="33"/>
                  <a:pt x="60" y="27"/>
                  <a:pt x="59" y="22"/>
                </a:cubicBezTo>
                <a:cubicBezTo>
                  <a:pt x="73" y="22"/>
                  <a:pt x="73" y="22"/>
                  <a:pt x="73" y="22"/>
                </a:cubicBezTo>
                <a:cubicBezTo>
                  <a:pt x="76" y="27"/>
                  <a:pt x="77" y="32"/>
                  <a:pt x="78" y="38"/>
                </a:cubicBezTo>
                <a:lnTo>
                  <a:pt x="61" y="38"/>
                </a:lnTo>
                <a:close/>
                <a:moveTo>
                  <a:pt x="71" y="19"/>
                </a:moveTo>
                <a:cubicBezTo>
                  <a:pt x="58" y="19"/>
                  <a:pt x="58" y="19"/>
                  <a:pt x="58" y="19"/>
                </a:cubicBezTo>
                <a:cubicBezTo>
                  <a:pt x="56" y="13"/>
                  <a:pt x="54" y="8"/>
                  <a:pt x="50" y="4"/>
                </a:cubicBezTo>
                <a:cubicBezTo>
                  <a:pt x="57" y="6"/>
                  <a:pt x="62" y="9"/>
                  <a:pt x="67" y="13"/>
                </a:cubicBezTo>
                <a:cubicBezTo>
                  <a:pt x="68" y="15"/>
                  <a:pt x="70" y="17"/>
                  <a:pt x="71" y="19"/>
                </a:cubicBezTo>
                <a:close/>
                <a:moveTo>
                  <a:pt x="14" y="13"/>
                </a:moveTo>
                <a:cubicBezTo>
                  <a:pt x="18" y="9"/>
                  <a:pt x="23" y="6"/>
                  <a:pt x="29" y="4"/>
                </a:cubicBezTo>
                <a:cubicBezTo>
                  <a:pt x="26" y="9"/>
                  <a:pt x="24" y="14"/>
                  <a:pt x="22" y="19"/>
                </a:cubicBezTo>
                <a:cubicBezTo>
                  <a:pt x="9" y="19"/>
                  <a:pt x="9" y="19"/>
                  <a:pt x="9" y="19"/>
                </a:cubicBezTo>
                <a:cubicBezTo>
                  <a:pt x="11" y="17"/>
                  <a:pt x="12" y="15"/>
                  <a:pt x="14" y="13"/>
                </a:cubicBezTo>
                <a:close/>
                <a:moveTo>
                  <a:pt x="9" y="61"/>
                </a:moveTo>
                <a:cubicBezTo>
                  <a:pt x="22" y="61"/>
                  <a:pt x="22" y="61"/>
                  <a:pt x="22" y="61"/>
                </a:cubicBezTo>
                <a:cubicBezTo>
                  <a:pt x="24" y="66"/>
                  <a:pt x="26" y="71"/>
                  <a:pt x="29" y="75"/>
                </a:cubicBezTo>
                <a:cubicBezTo>
                  <a:pt x="23" y="74"/>
                  <a:pt x="18" y="70"/>
                  <a:pt x="14" y="66"/>
                </a:cubicBezTo>
                <a:cubicBezTo>
                  <a:pt x="12" y="65"/>
                  <a:pt x="11" y="63"/>
                  <a:pt x="9" y="61"/>
                </a:cubicBezTo>
                <a:close/>
                <a:moveTo>
                  <a:pt x="67" y="66"/>
                </a:moveTo>
                <a:cubicBezTo>
                  <a:pt x="62" y="71"/>
                  <a:pt x="57" y="74"/>
                  <a:pt x="50" y="76"/>
                </a:cubicBezTo>
                <a:cubicBezTo>
                  <a:pt x="54" y="71"/>
                  <a:pt x="56" y="66"/>
                  <a:pt x="58" y="61"/>
                </a:cubicBezTo>
                <a:cubicBezTo>
                  <a:pt x="71" y="61"/>
                  <a:pt x="71" y="61"/>
                  <a:pt x="71" y="61"/>
                </a:cubicBezTo>
                <a:cubicBezTo>
                  <a:pt x="70" y="63"/>
                  <a:pt x="68" y="65"/>
                  <a:pt x="67" y="6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0" name="Freeform 134"/>
          <p:cNvSpPr/>
          <p:nvPr/>
        </p:nvSpPr>
        <p:spPr bwMode="auto">
          <a:xfrm>
            <a:off x="2455169" y="4630402"/>
            <a:ext cx="416265" cy="409990"/>
          </a:xfrm>
          <a:custGeom>
            <a:avLst/>
            <a:gdLst>
              <a:gd name="T0" fmla="*/ 50 w 84"/>
              <a:gd name="T1" fmla="*/ 69 h 83"/>
              <a:gd name="T2" fmla="*/ 64 w 84"/>
              <a:gd name="T3" fmla="*/ 42 h 83"/>
              <a:gd name="T4" fmla="*/ 69 w 84"/>
              <a:gd name="T5" fmla="*/ 31 h 83"/>
              <a:gd name="T6" fmla="*/ 82 w 84"/>
              <a:gd name="T7" fmla="*/ 4 h 83"/>
              <a:gd name="T8" fmla="*/ 80 w 84"/>
              <a:gd name="T9" fmla="*/ 1 h 83"/>
              <a:gd name="T10" fmla="*/ 52 w 84"/>
              <a:gd name="T11" fmla="*/ 15 h 83"/>
              <a:gd name="T12" fmla="*/ 42 w 84"/>
              <a:gd name="T13" fmla="*/ 20 h 83"/>
              <a:gd name="T14" fmla="*/ 15 w 84"/>
              <a:gd name="T15" fmla="*/ 34 h 83"/>
              <a:gd name="T16" fmla="*/ 14 w 84"/>
              <a:gd name="T17" fmla="*/ 40 h 83"/>
              <a:gd name="T18" fmla="*/ 24 w 84"/>
              <a:gd name="T19" fmla="*/ 50 h 83"/>
              <a:gd name="T20" fmla="*/ 2 w 84"/>
              <a:gd name="T21" fmla="*/ 72 h 83"/>
              <a:gd name="T22" fmla="*/ 1 w 84"/>
              <a:gd name="T23" fmla="*/ 76 h 83"/>
              <a:gd name="T24" fmla="*/ 8 w 84"/>
              <a:gd name="T25" fmla="*/ 82 h 83"/>
              <a:gd name="T26" fmla="*/ 11 w 84"/>
              <a:gd name="T27" fmla="*/ 82 h 83"/>
              <a:gd name="T28" fmla="*/ 33 w 84"/>
              <a:gd name="T29" fmla="*/ 60 h 83"/>
              <a:gd name="T30" fmla="*/ 43 w 84"/>
              <a:gd name="T31" fmla="*/ 70 h 83"/>
              <a:gd name="T32" fmla="*/ 50 w 84"/>
              <a:gd name="T33" fmla="*/ 69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4" h="83">
                <a:moveTo>
                  <a:pt x="50" y="69"/>
                </a:moveTo>
                <a:cubicBezTo>
                  <a:pt x="64" y="42"/>
                  <a:pt x="64" y="42"/>
                  <a:pt x="64" y="42"/>
                </a:cubicBezTo>
                <a:cubicBezTo>
                  <a:pt x="65" y="39"/>
                  <a:pt x="67" y="34"/>
                  <a:pt x="69" y="31"/>
                </a:cubicBezTo>
                <a:cubicBezTo>
                  <a:pt x="82" y="4"/>
                  <a:pt x="82" y="4"/>
                  <a:pt x="82" y="4"/>
                </a:cubicBezTo>
                <a:cubicBezTo>
                  <a:pt x="84" y="1"/>
                  <a:pt x="82" y="0"/>
                  <a:pt x="80" y="1"/>
                </a:cubicBezTo>
                <a:cubicBezTo>
                  <a:pt x="52" y="15"/>
                  <a:pt x="52" y="15"/>
                  <a:pt x="52" y="15"/>
                </a:cubicBezTo>
                <a:cubicBezTo>
                  <a:pt x="50" y="16"/>
                  <a:pt x="45" y="19"/>
                  <a:pt x="42" y="20"/>
                </a:cubicBezTo>
                <a:cubicBezTo>
                  <a:pt x="15" y="34"/>
                  <a:pt x="15" y="34"/>
                  <a:pt x="15" y="34"/>
                </a:cubicBezTo>
                <a:cubicBezTo>
                  <a:pt x="12" y="35"/>
                  <a:pt x="11" y="38"/>
                  <a:pt x="14" y="40"/>
                </a:cubicBezTo>
                <a:cubicBezTo>
                  <a:pt x="24" y="50"/>
                  <a:pt x="24" y="50"/>
                  <a:pt x="24" y="50"/>
                </a:cubicBezTo>
                <a:cubicBezTo>
                  <a:pt x="2" y="72"/>
                  <a:pt x="2" y="72"/>
                  <a:pt x="2" y="72"/>
                </a:cubicBezTo>
                <a:cubicBezTo>
                  <a:pt x="1" y="74"/>
                  <a:pt x="0" y="75"/>
                  <a:pt x="1" y="76"/>
                </a:cubicBezTo>
                <a:cubicBezTo>
                  <a:pt x="8" y="82"/>
                  <a:pt x="8" y="82"/>
                  <a:pt x="8" y="82"/>
                </a:cubicBezTo>
                <a:cubicBezTo>
                  <a:pt x="8" y="83"/>
                  <a:pt x="10" y="83"/>
                  <a:pt x="11" y="82"/>
                </a:cubicBezTo>
                <a:cubicBezTo>
                  <a:pt x="33" y="60"/>
                  <a:pt x="33" y="60"/>
                  <a:pt x="33" y="60"/>
                </a:cubicBezTo>
                <a:cubicBezTo>
                  <a:pt x="43" y="70"/>
                  <a:pt x="43" y="70"/>
                  <a:pt x="43" y="70"/>
                </a:cubicBezTo>
                <a:cubicBezTo>
                  <a:pt x="46" y="72"/>
                  <a:pt x="49" y="72"/>
                  <a:pt x="50" y="6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1" name="Freeform 135"/>
          <p:cNvSpPr/>
          <p:nvPr/>
        </p:nvSpPr>
        <p:spPr bwMode="auto">
          <a:xfrm>
            <a:off x="1842277" y="4649230"/>
            <a:ext cx="376521" cy="376521"/>
          </a:xfrm>
          <a:custGeom>
            <a:avLst/>
            <a:gdLst>
              <a:gd name="T0" fmla="*/ 66 w 76"/>
              <a:gd name="T1" fmla="*/ 26 h 76"/>
              <a:gd name="T2" fmla="*/ 40 w 76"/>
              <a:gd name="T3" fmla="*/ 16 h 76"/>
              <a:gd name="T4" fmla="*/ 30 w 76"/>
              <a:gd name="T5" fmla="*/ 11 h 76"/>
              <a:gd name="T6" fmla="*/ 4 w 76"/>
              <a:gd name="T7" fmla="*/ 1 h 76"/>
              <a:gd name="T8" fmla="*/ 1 w 76"/>
              <a:gd name="T9" fmla="*/ 4 h 76"/>
              <a:gd name="T10" fmla="*/ 12 w 76"/>
              <a:gd name="T11" fmla="*/ 30 h 76"/>
              <a:gd name="T12" fmla="*/ 16 w 76"/>
              <a:gd name="T13" fmla="*/ 40 h 76"/>
              <a:gd name="T14" fmla="*/ 26 w 76"/>
              <a:gd name="T15" fmla="*/ 66 h 76"/>
              <a:gd name="T16" fmla="*/ 33 w 76"/>
              <a:gd name="T17" fmla="*/ 66 h 76"/>
              <a:gd name="T18" fmla="*/ 44 w 76"/>
              <a:gd name="T19" fmla="*/ 55 h 76"/>
              <a:gd name="T20" fmla="*/ 64 w 76"/>
              <a:gd name="T21" fmla="*/ 74 h 76"/>
              <a:gd name="T22" fmla="*/ 68 w 76"/>
              <a:gd name="T23" fmla="*/ 75 h 76"/>
              <a:gd name="T24" fmla="*/ 75 w 76"/>
              <a:gd name="T25" fmla="*/ 68 h 76"/>
              <a:gd name="T26" fmla="*/ 75 w 76"/>
              <a:gd name="T27" fmla="*/ 64 h 76"/>
              <a:gd name="T28" fmla="*/ 55 w 76"/>
              <a:gd name="T29" fmla="*/ 44 h 76"/>
              <a:gd name="T30" fmla="*/ 66 w 76"/>
              <a:gd name="T31" fmla="*/ 33 h 76"/>
              <a:gd name="T32" fmla="*/ 66 w 76"/>
              <a:gd name="T33" fmla="*/ 26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6" h="76">
                <a:moveTo>
                  <a:pt x="66" y="26"/>
                </a:moveTo>
                <a:cubicBezTo>
                  <a:pt x="40" y="16"/>
                  <a:pt x="40" y="16"/>
                  <a:pt x="40" y="16"/>
                </a:cubicBezTo>
                <a:cubicBezTo>
                  <a:pt x="37" y="14"/>
                  <a:pt x="33" y="13"/>
                  <a:pt x="30" y="11"/>
                </a:cubicBezTo>
                <a:cubicBezTo>
                  <a:pt x="4" y="1"/>
                  <a:pt x="4" y="1"/>
                  <a:pt x="4" y="1"/>
                </a:cubicBezTo>
                <a:cubicBezTo>
                  <a:pt x="1" y="0"/>
                  <a:pt x="0" y="1"/>
                  <a:pt x="1" y="4"/>
                </a:cubicBezTo>
                <a:cubicBezTo>
                  <a:pt x="12" y="30"/>
                  <a:pt x="12" y="30"/>
                  <a:pt x="12" y="30"/>
                </a:cubicBezTo>
                <a:cubicBezTo>
                  <a:pt x="13" y="33"/>
                  <a:pt x="15" y="37"/>
                  <a:pt x="16" y="40"/>
                </a:cubicBezTo>
                <a:cubicBezTo>
                  <a:pt x="26" y="66"/>
                  <a:pt x="26" y="66"/>
                  <a:pt x="26" y="66"/>
                </a:cubicBezTo>
                <a:cubicBezTo>
                  <a:pt x="27" y="68"/>
                  <a:pt x="30" y="69"/>
                  <a:pt x="33" y="66"/>
                </a:cubicBezTo>
                <a:cubicBezTo>
                  <a:pt x="44" y="55"/>
                  <a:pt x="44" y="55"/>
                  <a:pt x="44" y="55"/>
                </a:cubicBezTo>
                <a:cubicBezTo>
                  <a:pt x="64" y="74"/>
                  <a:pt x="64" y="74"/>
                  <a:pt x="64" y="74"/>
                </a:cubicBezTo>
                <a:cubicBezTo>
                  <a:pt x="65" y="75"/>
                  <a:pt x="67" y="76"/>
                  <a:pt x="68" y="75"/>
                </a:cubicBezTo>
                <a:cubicBezTo>
                  <a:pt x="75" y="68"/>
                  <a:pt x="75" y="68"/>
                  <a:pt x="75" y="68"/>
                </a:cubicBezTo>
                <a:cubicBezTo>
                  <a:pt x="76" y="67"/>
                  <a:pt x="76" y="65"/>
                  <a:pt x="75" y="64"/>
                </a:cubicBezTo>
                <a:cubicBezTo>
                  <a:pt x="55" y="44"/>
                  <a:pt x="55" y="44"/>
                  <a:pt x="55" y="44"/>
                </a:cubicBezTo>
                <a:cubicBezTo>
                  <a:pt x="66" y="33"/>
                  <a:pt x="66" y="33"/>
                  <a:pt x="66" y="33"/>
                </a:cubicBezTo>
                <a:cubicBezTo>
                  <a:pt x="69" y="30"/>
                  <a:pt x="69" y="27"/>
                  <a:pt x="66" y="2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1" name="Freeform 165"/>
          <p:cNvSpPr>
            <a:spLocks noEditPoints="1"/>
          </p:cNvSpPr>
          <p:nvPr/>
        </p:nvSpPr>
        <p:spPr bwMode="auto">
          <a:xfrm>
            <a:off x="3565907" y="4134650"/>
            <a:ext cx="464376" cy="301216"/>
          </a:xfrm>
          <a:custGeom>
            <a:avLst/>
            <a:gdLst>
              <a:gd name="T0" fmla="*/ 76 w 94"/>
              <a:gd name="T1" fmla="*/ 0 h 61"/>
              <a:gd name="T2" fmla="*/ 18 w 94"/>
              <a:gd name="T3" fmla="*/ 0 h 61"/>
              <a:gd name="T4" fmla="*/ 0 w 94"/>
              <a:gd name="T5" fmla="*/ 17 h 61"/>
              <a:gd name="T6" fmla="*/ 0 w 94"/>
              <a:gd name="T7" fmla="*/ 43 h 61"/>
              <a:gd name="T8" fmla="*/ 18 w 94"/>
              <a:gd name="T9" fmla="*/ 61 h 61"/>
              <a:gd name="T10" fmla="*/ 76 w 94"/>
              <a:gd name="T11" fmla="*/ 61 h 61"/>
              <a:gd name="T12" fmla="*/ 94 w 94"/>
              <a:gd name="T13" fmla="*/ 43 h 61"/>
              <a:gd name="T14" fmla="*/ 94 w 94"/>
              <a:gd name="T15" fmla="*/ 17 h 61"/>
              <a:gd name="T16" fmla="*/ 76 w 94"/>
              <a:gd name="T17" fmla="*/ 0 h 61"/>
              <a:gd name="T18" fmla="*/ 90 w 94"/>
              <a:gd name="T19" fmla="*/ 52 h 61"/>
              <a:gd name="T20" fmla="*/ 88 w 94"/>
              <a:gd name="T21" fmla="*/ 52 h 61"/>
              <a:gd name="T22" fmla="*/ 88 w 94"/>
              <a:gd name="T23" fmla="*/ 52 h 61"/>
              <a:gd name="T24" fmla="*/ 87 w 94"/>
              <a:gd name="T25" fmla="*/ 52 h 61"/>
              <a:gd name="T26" fmla="*/ 62 w 94"/>
              <a:gd name="T27" fmla="*/ 29 h 61"/>
              <a:gd name="T28" fmla="*/ 48 w 94"/>
              <a:gd name="T29" fmla="*/ 41 h 61"/>
              <a:gd name="T30" fmla="*/ 47 w 94"/>
              <a:gd name="T31" fmla="*/ 42 h 61"/>
              <a:gd name="T32" fmla="*/ 46 w 94"/>
              <a:gd name="T33" fmla="*/ 41 h 61"/>
              <a:gd name="T34" fmla="*/ 32 w 94"/>
              <a:gd name="T35" fmla="*/ 29 h 61"/>
              <a:gd name="T36" fmla="*/ 8 w 94"/>
              <a:gd name="T37" fmla="*/ 51 h 61"/>
              <a:gd name="T38" fmla="*/ 7 w 94"/>
              <a:gd name="T39" fmla="*/ 51 h 61"/>
              <a:gd name="T40" fmla="*/ 7 w 94"/>
              <a:gd name="T41" fmla="*/ 51 h 61"/>
              <a:gd name="T42" fmla="*/ 5 w 94"/>
              <a:gd name="T43" fmla="*/ 51 h 61"/>
              <a:gd name="T44" fmla="*/ 5 w 94"/>
              <a:gd name="T45" fmla="*/ 49 h 61"/>
              <a:gd name="T46" fmla="*/ 5 w 94"/>
              <a:gd name="T47" fmla="*/ 49 h 61"/>
              <a:gd name="T48" fmla="*/ 6 w 94"/>
              <a:gd name="T49" fmla="*/ 48 h 61"/>
              <a:gd name="T50" fmla="*/ 29 w 94"/>
              <a:gd name="T51" fmla="*/ 27 h 61"/>
              <a:gd name="T52" fmla="*/ 7 w 94"/>
              <a:gd name="T53" fmla="*/ 9 h 61"/>
              <a:gd name="T54" fmla="*/ 7 w 94"/>
              <a:gd name="T55" fmla="*/ 6 h 61"/>
              <a:gd name="T56" fmla="*/ 10 w 94"/>
              <a:gd name="T57" fmla="*/ 6 h 61"/>
              <a:gd name="T58" fmla="*/ 12 w 94"/>
              <a:gd name="T59" fmla="*/ 8 h 61"/>
              <a:gd name="T60" fmla="*/ 47 w 94"/>
              <a:gd name="T61" fmla="*/ 37 h 61"/>
              <a:gd name="T62" fmla="*/ 82 w 94"/>
              <a:gd name="T63" fmla="*/ 7 h 61"/>
              <a:gd name="T64" fmla="*/ 84 w 94"/>
              <a:gd name="T65" fmla="*/ 6 h 61"/>
              <a:gd name="T66" fmla="*/ 87 w 94"/>
              <a:gd name="T67" fmla="*/ 6 h 61"/>
              <a:gd name="T68" fmla="*/ 87 w 94"/>
              <a:gd name="T69" fmla="*/ 9 h 61"/>
              <a:gd name="T70" fmla="*/ 65 w 94"/>
              <a:gd name="T71" fmla="*/ 27 h 61"/>
              <a:gd name="T72" fmla="*/ 90 w 94"/>
              <a:gd name="T73" fmla="*/ 49 h 61"/>
              <a:gd name="T74" fmla="*/ 90 w 94"/>
              <a:gd name="T75" fmla="*/ 50 h 61"/>
              <a:gd name="T76" fmla="*/ 90 w 94"/>
              <a:gd name="T77" fmla="*/ 50 h 61"/>
              <a:gd name="T78" fmla="*/ 90 w 94"/>
              <a:gd name="T79" fmla="*/ 52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94" h="61">
                <a:moveTo>
                  <a:pt x="76" y="0"/>
                </a:moveTo>
                <a:cubicBezTo>
                  <a:pt x="18" y="0"/>
                  <a:pt x="18" y="0"/>
                  <a:pt x="18" y="0"/>
                </a:cubicBezTo>
                <a:cubicBezTo>
                  <a:pt x="8" y="0"/>
                  <a:pt x="0" y="8"/>
                  <a:pt x="0" y="17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53"/>
                  <a:pt x="8" y="61"/>
                  <a:pt x="18" y="61"/>
                </a:cubicBezTo>
                <a:cubicBezTo>
                  <a:pt x="76" y="61"/>
                  <a:pt x="76" y="61"/>
                  <a:pt x="76" y="61"/>
                </a:cubicBezTo>
                <a:cubicBezTo>
                  <a:pt x="86" y="61"/>
                  <a:pt x="94" y="53"/>
                  <a:pt x="94" y="43"/>
                </a:cubicBezTo>
                <a:cubicBezTo>
                  <a:pt x="94" y="17"/>
                  <a:pt x="94" y="17"/>
                  <a:pt x="94" y="17"/>
                </a:cubicBezTo>
                <a:cubicBezTo>
                  <a:pt x="94" y="8"/>
                  <a:pt x="86" y="0"/>
                  <a:pt x="76" y="0"/>
                </a:cubicBezTo>
                <a:close/>
                <a:moveTo>
                  <a:pt x="90" y="52"/>
                </a:moveTo>
                <a:cubicBezTo>
                  <a:pt x="89" y="52"/>
                  <a:pt x="89" y="52"/>
                  <a:pt x="88" y="52"/>
                </a:cubicBezTo>
                <a:cubicBezTo>
                  <a:pt x="88" y="52"/>
                  <a:pt x="88" y="52"/>
                  <a:pt x="88" y="52"/>
                </a:cubicBezTo>
                <a:cubicBezTo>
                  <a:pt x="88" y="52"/>
                  <a:pt x="87" y="52"/>
                  <a:pt x="87" y="52"/>
                </a:cubicBezTo>
                <a:cubicBezTo>
                  <a:pt x="62" y="29"/>
                  <a:pt x="62" y="29"/>
                  <a:pt x="62" y="29"/>
                </a:cubicBezTo>
                <a:cubicBezTo>
                  <a:pt x="48" y="41"/>
                  <a:pt x="48" y="41"/>
                  <a:pt x="48" y="41"/>
                </a:cubicBezTo>
                <a:cubicBezTo>
                  <a:pt x="48" y="41"/>
                  <a:pt x="47" y="42"/>
                  <a:pt x="47" y="42"/>
                </a:cubicBezTo>
                <a:cubicBezTo>
                  <a:pt x="47" y="42"/>
                  <a:pt x="46" y="41"/>
                  <a:pt x="46" y="41"/>
                </a:cubicBezTo>
                <a:cubicBezTo>
                  <a:pt x="32" y="29"/>
                  <a:pt x="32" y="29"/>
                  <a:pt x="32" y="29"/>
                </a:cubicBezTo>
                <a:cubicBezTo>
                  <a:pt x="8" y="51"/>
                  <a:pt x="8" y="51"/>
                  <a:pt x="8" y="51"/>
                </a:cubicBezTo>
                <a:cubicBezTo>
                  <a:pt x="8" y="51"/>
                  <a:pt x="7" y="51"/>
                  <a:pt x="7" y="51"/>
                </a:cubicBezTo>
                <a:cubicBezTo>
                  <a:pt x="7" y="51"/>
                  <a:pt x="7" y="51"/>
                  <a:pt x="7" y="51"/>
                </a:cubicBezTo>
                <a:cubicBezTo>
                  <a:pt x="6" y="51"/>
                  <a:pt x="6" y="51"/>
                  <a:pt x="5" y="51"/>
                </a:cubicBezTo>
                <a:cubicBezTo>
                  <a:pt x="5" y="50"/>
                  <a:pt x="5" y="50"/>
                  <a:pt x="5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5" y="49"/>
                  <a:pt x="5" y="48"/>
                  <a:pt x="6" y="48"/>
                </a:cubicBezTo>
                <a:cubicBezTo>
                  <a:pt x="29" y="27"/>
                  <a:pt x="29" y="27"/>
                  <a:pt x="29" y="27"/>
                </a:cubicBezTo>
                <a:cubicBezTo>
                  <a:pt x="7" y="9"/>
                  <a:pt x="7" y="9"/>
                  <a:pt x="7" y="9"/>
                </a:cubicBezTo>
                <a:cubicBezTo>
                  <a:pt x="6" y="8"/>
                  <a:pt x="6" y="7"/>
                  <a:pt x="7" y="6"/>
                </a:cubicBezTo>
                <a:cubicBezTo>
                  <a:pt x="8" y="5"/>
                  <a:pt x="9" y="5"/>
                  <a:pt x="10" y="6"/>
                </a:cubicBezTo>
                <a:cubicBezTo>
                  <a:pt x="12" y="8"/>
                  <a:pt x="12" y="8"/>
                  <a:pt x="12" y="8"/>
                </a:cubicBezTo>
                <a:cubicBezTo>
                  <a:pt x="47" y="37"/>
                  <a:pt x="47" y="37"/>
                  <a:pt x="47" y="37"/>
                </a:cubicBezTo>
                <a:cubicBezTo>
                  <a:pt x="82" y="7"/>
                  <a:pt x="82" y="7"/>
                  <a:pt x="82" y="7"/>
                </a:cubicBezTo>
                <a:cubicBezTo>
                  <a:pt x="84" y="6"/>
                  <a:pt x="84" y="6"/>
                  <a:pt x="84" y="6"/>
                </a:cubicBezTo>
                <a:cubicBezTo>
                  <a:pt x="85" y="5"/>
                  <a:pt x="86" y="5"/>
                  <a:pt x="87" y="6"/>
                </a:cubicBezTo>
                <a:cubicBezTo>
                  <a:pt x="88" y="7"/>
                  <a:pt x="88" y="8"/>
                  <a:pt x="87" y="9"/>
                </a:cubicBezTo>
                <a:cubicBezTo>
                  <a:pt x="65" y="27"/>
                  <a:pt x="65" y="27"/>
                  <a:pt x="65" y="27"/>
                </a:cubicBezTo>
                <a:cubicBezTo>
                  <a:pt x="90" y="49"/>
                  <a:pt x="90" y="49"/>
                  <a:pt x="90" y="49"/>
                </a:cubicBezTo>
                <a:cubicBezTo>
                  <a:pt x="90" y="49"/>
                  <a:pt x="90" y="50"/>
                  <a:pt x="90" y="50"/>
                </a:cubicBezTo>
                <a:cubicBezTo>
                  <a:pt x="90" y="50"/>
                  <a:pt x="90" y="50"/>
                  <a:pt x="90" y="50"/>
                </a:cubicBezTo>
                <a:cubicBezTo>
                  <a:pt x="90" y="51"/>
                  <a:pt x="90" y="51"/>
                  <a:pt x="90" y="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2" name="Freeform 166"/>
          <p:cNvSpPr>
            <a:spLocks noEditPoints="1"/>
          </p:cNvSpPr>
          <p:nvPr/>
        </p:nvSpPr>
        <p:spPr bwMode="auto">
          <a:xfrm>
            <a:off x="4262471" y="4094906"/>
            <a:ext cx="382798" cy="380705"/>
          </a:xfrm>
          <a:custGeom>
            <a:avLst/>
            <a:gdLst>
              <a:gd name="T0" fmla="*/ 39 w 77"/>
              <a:gd name="T1" fmla="*/ 0 h 77"/>
              <a:gd name="T2" fmla="*/ 6 w 77"/>
              <a:gd name="T3" fmla="*/ 27 h 77"/>
              <a:gd name="T4" fmla="*/ 3 w 77"/>
              <a:gd name="T5" fmla="*/ 29 h 77"/>
              <a:gd name="T6" fmla="*/ 0 w 77"/>
              <a:gd name="T7" fmla="*/ 38 h 77"/>
              <a:gd name="T8" fmla="*/ 13 w 77"/>
              <a:gd name="T9" fmla="*/ 77 h 77"/>
              <a:gd name="T10" fmla="*/ 77 w 77"/>
              <a:gd name="T11" fmla="*/ 63 h 77"/>
              <a:gd name="T12" fmla="*/ 70 w 77"/>
              <a:gd name="T13" fmla="*/ 26 h 77"/>
              <a:gd name="T14" fmla="*/ 11 w 77"/>
              <a:gd name="T15" fmla="*/ 26 h 77"/>
              <a:gd name="T16" fmla="*/ 38 w 77"/>
              <a:gd name="T17" fmla="*/ 2 h 77"/>
              <a:gd name="T18" fmla="*/ 66 w 77"/>
              <a:gd name="T19" fmla="*/ 26 h 77"/>
              <a:gd name="T20" fmla="*/ 72 w 77"/>
              <a:gd name="T21" fmla="*/ 31 h 77"/>
              <a:gd name="T22" fmla="*/ 61 w 77"/>
              <a:gd name="T23" fmla="*/ 41 h 77"/>
              <a:gd name="T24" fmla="*/ 59 w 77"/>
              <a:gd name="T25" fmla="*/ 29 h 77"/>
              <a:gd name="T26" fmla="*/ 17 w 77"/>
              <a:gd name="T27" fmla="*/ 29 h 77"/>
              <a:gd name="T28" fmla="*/ 16 w 77"/>
              <a:gd name="T29" fmla="*/ 39 h 77"/>
              <a:gd name="T30" fmla="*/ 8 w 77"/>
              <a:gd name="T31" fmla="*/ 29 h 77"/>
              <a:gd name="T32" fmla="*/ 58 w 77"/>
              <a:gd name="T33" fmla="*/ 43 h 77"/>
              <a:gd name="T34" fmla="*/ 19 w 77"/>
              <a:gd name="T35" fmla="*/ 42 h 77"/>
              <a:gd name="T36" fmla="*/ 58 w 77"/>
              <a:gd name="T37" fmla="*/ 31 h 77"/>
              <a:gd name="T38" fmla="*/ 64 w 77"/>
              <a:gd name="T39" fmla="*/ 74 h 77"/>
              <a:gd name="T40" fmla="*/ 3 w 77"/>
              <a:gd name="T41" fmla="*/ 63 h 77"/>
              <a:gd name="T42" fmla="*/ 4 w 77"/>
              <a:gd name="T43" fmla="*/ 32 h 77"/>
              <a:gd name="T44" fmla="*/ 16 w 77"/>
              <a:gd name="T45" fmla="*/ 43 h 77"/>
              <a:gd name="T46" fmla="*/ 39 w 77"/>
              <a:gd name="T47" fmla="*/ 62 h 77"/>
              <a:gd name="T48" fmla="*/ 60 w 77"/>
              <a:gd name="T49" fmla="*/ 45 h 77"/>
              <a:gd name="T50" fmla="*/ 61 w 77"/>
              <a:gd name="T51" fmla="*/ 44 h 77"/>
              <a:gd name="T52" fmla="*/ 73 w 77"/>
              <a:gd name="T53" fmla="*/ 33 h 77"/>
              <a:gd name="T54" fmla="*/ 75 w 77"/>
              <a:gd name="T55" fmla="*/ 63 h 77"/>
              <a:gd name="T56" fmla="*/ 55 w 77"/>
              <a:gd name="T57" fmla="*/ 52 h 77"/>
              <a:gd name="T58" fmla="*/ 55 w 77"/>
              <a:gd name="T59" fmla="*/ 54 h 77"/>
              <a:gd name="T60" fmla="*/ 71 w 77"/>
              <a:gd name="T61" fmla="*/ 70 h 77"/>
              <a:gd name="T62" fmla="*/ 72 w 77"/>
              <a:gd name="T63" fmla="*/ 68 h 77"/>
              <a:gd name="T64" fmla="*/ 21 w 77"/>
              <a:gd name="T65" fmla="*/ 53 h 77"/>
              <a:gd name="T66" fmla="*/ 7 w 77"/>
              <a:gd name="T67" fmla="*/ 69 h 77"/>
              <a:gd name="T68" fmla="*/ 8 w 77"/>
              <a:gd name="T69" fmla="*/ 69 h 77"/>
              <a:gd name="T70" fmla="*/ 23 w 77"/>
              <a:gd name="T71" fmla="*/ 53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77" h="77">
                <a:moveTo>
                  <a:pt x="70" y="26"/>
                </a:moveTo>
                <a:cubicBezTo>
                  <a:pt x="39" y="0"/>
                  <a:pt x="39" y="0"/>
                  <a:pt x="39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6" y="27"/>
                  <a:pt x="6" y="27"/>
                  <a:pt x="6" y="27"/>
                </a:cubicBezTo>
                <a:cubicBezTo>
                  <a:pt x="5" y="27"/>
                  <a:pt x="4" y="28"/>
                  <a:pt x="3" y="29"/>
                </a:cubicBezTo>
                <a:cubicBezTo>
                  <a:pt x="3" y="29"/>
                  <a:pt x="3" y="29"/>
                  <a:pt x="3" y="29"/>
                </a:cubicBezTo>
                <a:cubicBezTo>
                  <a:pt x="3" y="29"/>
                  <a:pt x="3" y="29"/>
                  <a:pt x="3" y="29"/>
                </a:cubicBezTo>
                <a:cubicBezTo>
                  <a:pt x="1" y="32"/>
                  <a:pt x="0" y="35"/>
                  <a:pt x="0" y="38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71"/>
                  <a:pt x="6" y="77"/>
                  <a:pt x="13" y="77"/>
                </a:cubicBezTo>
                <a:cubicBezTo>
                  <a:pt x="64" y="77"/>
                  <a:pt x="64" y="77"/>
                  <a:pt x="64" y="77"/>
                </a:cubicBezTo>
                <a:cubicBezTo>
                  <a:pt x="71" y="77"/>
                  <a:pt x="77" y="71"/>
                  <a:pt x="77" y="63"/>
                </a:cubicBezTo>
                <a:cubicBezTo>
                  <a:pt x="77" y="38"/>
                  <a:pt x="77" y="38"/>
                  <a:pt x="77" y="38"/>
                </a:cubicBezTo>
                <a:cubicBezTo>
                  <a:pt x="77" y="33"/>
                  <a:pt x="74" y="28"/>
                  <a:pt x="70" y="26"/>
                </a:cubicBezTo>
                <a:close/>
                <a:moveTo>
                  <a:pt x="8" y="29"/>
                </a:moveTo>
                <a:cubicBezTo>
                  <a:pt x="11" y="26"/>
                  <a:pt x="11" y="26"/>
                  <a:pt x="11" y="26"/>
                </a:cubicBezTo>
                <a:cubicBezTo>
                  <a:pt x="13" y="25"/>
                  <a:pt x="13" y="25"/>
                  <a:pt x="13" y="25"/>
                </a:cubicBezTo>
                <a:cubicBezTo>
                  <a:pt x="38" y="2"/>
                  <a:pt x="38" y="2"/>
                  <a:pt x="38" y="2"/>
                </a:cubicBezTo>
                <a:cubicBezTo>
                  <a:pt x="64" y="25"/>
                  <a:pt x="64" y="25"/>
                  <a:pt x="64" y="25"/>
                </a:cubicBezTo>
                <a:cubicBezTo>
                  <a:pt x="66" y="26"/>
                  <a:pt x="66" y="26"/>
                  <a:pt x="66" y="26"/>
                </a:cubicBezTo>
                <a:cubicBezTo>
                  <a:pt x="69" y="28"/>
                  <a:pt x="69" y="28"/>
                  <a:pt x="69" y="28"/>
                </a:cubicBezTo>
                <a:cubicBezTo>
                  <a:pt x="72" y="31"/>
                  <a:pt x="72" y="31"/>
                  <a:pt x="72" y="31"/>
                </a:cubicBezTo>
                <a:cubicBezTo>
                  <a:pt x="61" y="40"/>
                  <a:pt x="61" y="40"/>
                  <a:pt x="61" y="40"/>
                </a:cubicBezTo>
                <a:cubicBezTo>
                  <a:pt x="61" y="41"/>
                  <a:pt x="61" y="41"/>
                  <a:pt x="61" y="41"/>
                </a:cubicBezTo>
                <a:cubicBezTo>
                  <a:pt x="61" y="30"/>
                  <a:pt x="61" y="30"/>
                  <a:pt x="61" y="30"/>
                </a:cubicBezTo>
                <a:cubicBezTo>
                  <a:pt x="59" y="29"/>
                  <a:pt x="59" y="29"/>
                  <a:pt x="59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39"/>
                  <a:pt x="16" y="39"/>
                  <a:pt x="16" y="39"/>
                </a:cubicBezTo>
                <a:cubicBezTo>
                  <a:pt x="6" y="30"/>
                  <a:pt x="6" y="30"/>
                  <a:pt x="6" y="30"/>
                </a:cubicBezTo>
                <a:lnTo>
                  <a:pt x="8" y="29"/>
                </a:lnTo>
                <a:close/>
                <a:moveTo>
                  <a:pt x="58" y="31"/>
                </a:moveTo>
                <a:cubicBezTo>
                  <a:pt x="58" y="43"/>
                  <a:pt x="58" y="43"/>
                  <a:pt x="58" y="43"/>
                </a:cubicBezTo>
                <a:cubicBezTo>
                  <a:pt x="40" y="59"/>
                  <a:pt x="40" y="59"/>
                  <a:pt x="40" y="59"/>
                </a:cubicBezTo>
                <a:cubicBezTo>
                  <a:pt x="19" y="42"/>
                  <a:pt x="19" y="42"/>
                  <a:pt x="19" y="42"/>
                </a:cubicBezTo>
                <a:cubicBezTo>
                  <a:pt x="19" y="31"/>
                  <a:pt x="19" y="31"/>
                  <a:pt x="19" y="31"/>
                </a:cubicBezTo>
                <a:lnTo>
                  <a:pt x="58" y="31"/>
                </a:lnTo>
                <a:close/>
                <a:moveTo>
                  <a:pt x="75" y="63"/>
                </a:moveTo>
                <a:cubicBezTo>
                  <a:pt x="75" y="69"/>
                  <a:pt x="70" y="74"/>
                  <a:pt x="64" y="74"/>
                </a:cubicBezTo>
                <a:cubicBezTo>
                  <a:pt x="13" y="74"/>
                  <a:pt x="13" y="74"/>
                  <a:pt x="13" y="74"/>
                </a:cubicBezTo>
                <a:cubicBezTo>
                  <a:pt x="8" y="74"/>
                  <a:pt x="3" y="69"/>
                  <a:pt x="3" y="63"/>
                </a:cubicBezTo>
                <a:cubicBezTo>
                  <a:pt x="3" y="38"/>
                  <a:pt x="3" y="38"/>
                  <a:pt x="3" y="38"/>
                </a:cubicBezTo>
                <a:cubicBezTo>
                  <a:pt x="3" y="36"/>
                  <a:pt x="3" y="34"/>
                  <a:pt x="4" y="32"/>
                </a:cubicBezTo>
                <a:cubicBezTo>
                  <a:pt x="16" y="43"/>
                  <a:pt x="16" y="43"/>
                  <a:pt x="16" y="43"/>
                </a:cubicBezTo>
                <a:cubicBezTo>
                  <a:pt x="16" y="43"/>
                  <a:pt x="16" y="43"/>
                  <a:pt x="16" y="43"/>
                </a:cubicBezTo>
                <a:cubicBezTo>
                  <a:pt x="16" y="43"/>
                  <a:pt x="16" y="43"/>
                  <a:pt x="16" y="43"/>
                </a:cubicBezTo>
                <a:cubicBezTo>
                  <a:pt x="39" y="62"/>
                  <a:pt x="39" y="62"/>
                  <a:pt x="39" y="62"/>
                </a:cubicBezTo>
                <a:cubicBezTo>
                  <a:pt x="40" y="62"/>
                  <a:pt x="40" y="62"/>
                  <a:pt x="40" y="62"/>
                </a:cubicBezTo>
                <a:cubicBezTo>
                  <a:pt x="60" y="45"/>
                  <a:pt x="60" y="45"/>
                  <a:pt x="60" y="45"/>
                </a:cubicBezTo>
                <a:cubicBezTo>
                  <a:pt x="60" y="45"/>
                  <a:pt x="60" y="45"/>
                  <a:pt x="60" y="45"/>
                </a:cubicBezTo>
                <a:cubicBezTo>
                  <a:pt x="61" y="44"/>
                  <a:pt x="61" y="44"/>
                  <a:pt x="61" y="44"/>
                </a:cubicBezTo>
                <a:cubicBezTo>
                  <a:pt x="61" y="44"/>
                  <a:pt x="61" y="44"/>
                  <a:pt x="61" y="44"/>
                </a:cubicBezTo>
                <a:cubicBezTo>
                  <a:pt x="73" y="33"/>
                  <a:pt x="73" y="33"/>
                  <a:pt x="73" y="33"/>
                </a:cubicBezTo>
                <a:cubicBezTo>
                  <a:pt x="74" y="34"/>
                  <a:pt x="75" y="36"/>
                  <a:pt x="75" y="38"/>
                </a:cubicBezTo>
                <a:lnTo>
                  <a:pt x="75" y="63"/>
                </a:lnTo>
                <a:close/>
                <a:moveTo>
                  <a:pt x="57" y="52"/>
                </a:moveTo>
                <a:cubicBezTo>
                  <a:pt x="57" y="52"/>
                  <a:pt x="56" y="52"/>
                  <a:pt x="55" y="52"/>
                </a:cubicBezTo>
                <a:cubicBezTo>
                  <a:pt x="55" y="53"/>
                  <a:pt x="55" y="54"/>
                  <a:pt x="55" y="54"/>
                </a:cubicBezTo>
                <a:cubicBezTo>
                  <a:pt x="55" y="54"/>
                  <a:pt x="55" y="54"/>
                  <a:pt x="55" y="54"/>
                </a:cubicBezTo>
                <a:cubicBezTo>
                  <a:pt x="60" y="59"/>
                  <a:pt x="65" y="64"/>
                  <a:pt x="70" y="69"/>
                </a:cubicBezTo>
                <a:cubicBezTo>
                  <a:pt x="71" y="70"/>
                  <a:pt x="71" y="70"/>
                  <a:pt x="71" y="70"/>
                </a:cubicBezTo>
                <a:cubicBezTo>
                  <a:pt x="72" y="69"/>
                  <a:pt x="72" y="69"/>
                  <a:pt x="72" y="69"/>
                </a:cubicBezTo>
                <a:cubicBezTo>
                  <a:pt x="73" y="69"/>
                  <a:pt x="73" y="68"/>
                  <a:pt x="72" y="68"/>
                </a:cubicBezTo>
                <a:cubicBezTo>
                  <a:pt x="67" y="63"/>
                  <a:pt x="62" y="57"/>
                  <a:pt x="57" y="52"/>
                </a:cubicBezTo>
                <a:close/>
                <a:moveTo>
                  <a:pt x="21" y="53"/>
                </a:moveTo>
                <a:cubicBezTo>
                  <a:pt x="16" y="58"/>
                  <a:pt x="11" y="62"/>
                  <a:pt x="7" y="67"/>
                </a:cubicBezTo>
                <a:cubicBezTo>
                  <a:pt x="6" y="68"/>
                  <a:pt x="6" y="69"/>
                  <a:pt x="7" y="69"/>
                </a:cubicBezTo>
                <a:cubicBezTo>
                  <a:pt x="7" y="69"/>
                  <a:pt x="7" y="69"/>
                  <a:pt x="7" y="69"/>
                </a:cubicBezTo>
                <a:cubicBezTo>
                  <a:pt x="8" y="69"/>
                  <a:pt x="8" y="69"/>
                  <a:pt x="8" y="69"/>
                </a:cubicBezTo>
                <a:cubicBezTo>
                  <a:pt x="13" y="64"/>
                  <a:pt x="18" y="60"/>
                  <a:pt x="23" y="55"/>
                </a:cubicBezTo>
                <a:cubicBezTo>
                  <a:pt x="23" y="54"/>
                  <a:pt x="23" y="53"/>
                  <a:pt x="23" y="53"/>
                </a:cubicBezTo>
                <a:cubicBezTo>
                  <a:pt x="22" y="52"/>
                  <a:pt x="21" y="52"/>
                  <a:pt x="21" y="5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3" name="Freeform 167"/>
          <p:cNvSpPr>
            <a:spLocks noEditPoints="1"/>
          </p:cNvSpPr>
          <p:nvPr/>
        </p:nvSpPr>
        <p:spPr bwMode="auto">
          <a:xfrm>
            <a:off x="6076049" y="4184853"/>
            <a:ext cx="399532" cy="265657"/>
          </a:xfrm>
          <a:custGeom>
            <a:avLst/>
            <a:gdLst>
              <a:gd name="T0" fmla="*/ 64 w 81"/>
              <a:gd name="T1" fmla="*/ 0 h 54"/>
              <a:gd name="T2" fmla="*/ 62 w 81"/>
              <a:gd name="T3" fmla="*/ 0 h 54"/>
              <a:gd name="T4" fmla="*/ 62 w 81"/>
              <a:gd name="T5" fmla="*/ 4 h 54"/>
              <a:gd name="T6" fmla="*/ 62 w 81"/>
              <a:gd name="T7" fmla="*/ 4 h 54"/>
              <a:gd name="T8" fmla="*/ 56 w 81"/>
              <a:gd name="T9" fmla="*/ 4 h 54"/>
              <a:gd name="T10" fmla="*/ 56 w 81"/>
              <a:gd name="T11" fmla="*/ 4 h 54"/>
              <a:gd name="T12" fmla="*/ 55 w 81"/>
              <a:gd name="T13" fmla="*/ 0 h 54"/>
              <a:gd name="T14" fmla="*/ 26 w 81"/>
              <a:gd name="T15" fmla="*/ 0 h 54"/>
              <a:gd name="T16" fmla="*/ 25 w 81"/>
              <a:gd name="T17" fmla="*/ 4 h 54"/>
              <a:gd name="T18" fmla="*/ 25 w 81"/>
              <a:gd name="T19" fmla="*/ 4 h 54"/>
              <a:gd name="T20" fmla="*/ 19 w 81"/>
              <a:gd name="T21" fmla="*/ 4 h 54"/>
              <a:gd name="T22" fmla="*/ 19 w 81"/>
              <a:gd name="T23" fmla="*/ 4 h 54"/>
              <a:gd name="T24" fmla="*/ 19 w 81"/>
              <a:gd name="T25" fmla="*/ 0 h 54"/>
              <a:gd name="T26" fmla="*/ 17 w 81"/>
              <a:gd name="T27" fmla="*/ 0 h 54"/>
              <a:gd name="T28" fmla="*/ 0 w 81"/>
              <a:gd name="T29" fmla="*/ 17 h 54"/>
              <a:gd name="T30" fmla="*/ 0 w 81"/>
              <a:gd name="T31" fmla="*/ 37 h 54"/>
              <a:gd name="T32" fmla="*/ 17 w 81"/>
              <a:gd name="T33" fmla="*/ 54 h 54"/>
              <a:gd name="T34" fmla="*/ 64 w 81"/>
              <a:gd name="T35" fmla="*/ 54 h 54"/>
              <a:gd name="T36" fmla="*/ 81 w 81"/>
              <a:gd name="T37" fmla="*/ 37 h 54"/>
              <a:gd name="T38" fmla="*/ 81 w 81"/>
              <a:gd name="T39" fmla="*/ 17 h 54"/>
              <a:gd name="T40" fmla="*/ 64 w 81"/>
              <a:gd name="T41" fmla="*/ 0 h 54"/>
              <a:gd name="T42" fmla="*/ 49 w 81"/>
              <a:gd name="T43" fmla="*/ 40 h 54"/>
              <a:gd name="T44" fmla="*/ 32 w 81"/>
              <a:gd name="T45" fmla="*/ 40 h 54"/>
              <a:gd name="T46" fmla="*/ 32 w 81"/>
              <a:gd name="T47" fmla="*/ 38 h 54"/>
              <a:gd name="T48" fmla="*/ 37 w 81"/>
              <a:gd name="T49" fmla="*/ 30 h 54"/>
              <a:gd name="T50" fmla="*/ 36 w 81"/>
              <a:gd name="T51" fmla="*/ 27 h 54"/>
              <a:gd name="T52" fmla="*/ 32 w 81"/>
              <a:gd name="T53" fmla="*/ 27 h 54"/>
              <a:gd name="T54" fmla="*/ 32 w 81"/>
              <a:gd name="T55" fmla="*/ 25 h 54"/>
              <a:gd name="T56" fmla="*/ 36 w 81"/>
              <a:gd name="T57" fmla="*/ 25 h 54"/>
              <a:gd name="T58" fmla="*/ 36 w 81"/>
              <a:gd name="T59" fmla="*/ 20 h 54"/>
              <a:gd name="T60" fmla="*/ 44 w 81"/>
              <a:gd name="T61" fmla="*/ 12 h 54"/>
              <a:gd name="T62" fmla="*/ 48 w 81"/>
              <a:gd name="T63" fmla="*/ 13 h 54"/>
              <a:gd name="T64" fmla="*/ 47 w 81"/>
              <a:gd name="T65" fmla="*/ 16 h 54"/>
              <a:gd name="T66" fmla="*/ 44 w 81"/>
              <a:gd name="T67" fmla="*/ 15 h 54"/>
              <a:gd name="T68" fmla="*/ 39 w 81"/>
              <a:gd name="T69" fmla="*/ 20 h 54"/>
              <a:gd name="T70" fmla="*/ 40 w 81"/>
              <a:gd name="T71" fmla="*/ 25 h 54"/>
              <a:gd name="T72" fmla="*/ 46 w 81"/>
              <a:gd name="T73" fmla="*/ 25 h 54"/>
              <a:gd name="T74" fmla="*/ 46 w 81"/>
              <a:gd name="T75" fmla="*/ 27 h 54"/>
              <a:gd name="T76" fmla="*/ 40 w 81"/>
              <a:gd name="T77" fmla="*/ 27 h 54"/>
              <a:gd name="T78" fmla="*/ 40 w 81"/>
              <a:gd name="T79" fmla="*/ 32 h 54"/>
              <a:gd name="T80" fmla="*/ 37 w 81"/>
              <a:gd name="T81" fmla="*/ 37 h 54"/>
              <a:gd name="T82" fmla="*/ 37 w 81"/>
              <a:gd name="T83" fmla="*/ 37 h 54"/>
              <a:gd name="T84" fmla="*/ 49 w 81"/>
              <a:gd name="T85" fmla="*/ 37 h 54"/>
              <a:gd name="T86" fmla="*/ 49 w 81"/>
              <a:gd name="T87" fmla="*/ 40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81" h="54">
                <a:moveTo>
                  <a:pt x="64" y="0"/>
                </a:moveTo>
                <a:cubicBezTo>
                  <a:pt x="62" y="0"/>
                  <a:pt x="62" y="0"/>
                  <a:pt x="62" y="0"/>
                </a:cubicBezTo>
                <a:cubicBezTo>
                  <a:pt x="62" y="1"/>
                  <a:pt x="62" y="2"/>
                  <a:pt x="62" y="4"/>
                </a:cubicBezTo>
                <a:cubicBezTo>
                  <a:pt x="62" y="4"/>
                  <a:pt x="62" y="4"/>
                  <a:pt x="62" y="4"/>
                </a:cubicBezTo>
                <a:cubicBezTo>
                  <a:pt x="56" y="4"/>
                  <a:pt x="56" y="4"/>
                  <a:pt x="56" y="4"/>
                </a:cubicBezTo>
                <a:cubicBezTo>
                  <a:pt x="56" y="4"/>
                  <a:pt x="56" y="4"/>
                  <a:pt x="56" y="4"/>
                </a:cubicBezTo>
                <a:cubicBezTo>
                  <a:pt x="56" y="2"/>
                  <a:pt x="56" y="1"/>
                  <a:pt x="55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6" y="1"/>
                  <a:pt x="25" y="2"/>
                  <a:pt x="25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2"/>
                  <a:pt x="19" y="1"/>
                  <a:pt x="19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8" y="0"/>
                  <a:pt x="0" y="7"/>
                  <a:pt x="0" y="17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46"/>
                  <a:pt x="8" y="54"/>
                  <a:pt x="17" y="54"/>
                </a:cubicBezTo>
                <a:cubicBezTo>
                  <a:pt x="64" y="54"/>
                  <a:pt x="64" y="54"/>
                  <a:pt x="64" y="54"/>
                </a:cubicBezTo>
                <a:cubicBezTo>
                  <a:pt x="74" y="54"/>
                  <a:pt x="81" y="46"/>
                  <a:pt x="81" y="37"/>
                </a:cubicBezTo>
                <a:cubicBezTo>
                  <a:pt x="81" y="17"/>
                  <a:pt x="81" y="17"/>
                  <a:pt x="81" y="17"/>
                </a:cubicBezTo>
                <a:cubicBezTo>
                  <a:pt x="81" y="7"/>
                  <a:pt x="74" y="0"/>
                  <a:pt x="64" y="0"/>
                </a:cubicBezTo>
                <a:close/>
                <a:moveTo>
                  <a:pt x="49" y="40"/>
                </a:moveTo>
                <a:cubicBezTo>
                  <a:pt x="32" y="40"/>
                  <a:pt x="32" y="40"/>
                  <a:pt x="32" y="40"/>
                </a:cubicBezTo>
                <a:cubicBezTo>
                  <a:pt x="32" y="38"/>
                  <a:pt x="32" y="38"/>
                  <a:pt x="32" y="38"/>
                </a:cubicBezTo>
                <a:cubicBezTo>
                  <a:pt x="35" y="36"/>
                  <a:pt x="37" y="34"/>
                  <a:pt x="37" y="30"/>
                </a:cubicBezTo>
                <a:cubicBezTo>
                  <a:pt x="37" y="29"/>
                  <a:pt x="37" y="28"/>
                  <a:pt x="36" y="27"/>
                </a:cubicBezTo>
                <a:cubicBezTo>
                  <a:pt x="32" y="27"/>
                  <a:pt x="32" y="27"/>
                  <a:pt x="32" y="27"/>
                </a:cubicBezTo>
                <a:cubicBezTo>
                  <a:pt x="32" y="25"/>
                  <a:pt x="32" y="25"/>
                  <a:pt x="32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3"/>
                  <a:pt x="36" y="22"/>
                  <a:pt x="36" y="20"/>
                </a:cubicBezTo>
                <a:cubicBezTo>
                  <a:pt x="36" y="15"/>
                  <a:pt x="39" y="12"/>
                  <a:pt x="44" y="12"/>
                </a:cubicBezTo>
                <a:cubicBezTo>
                  <a:pt x="46" y="12"/>
                  <a:pt x="47" y="12"/>
                  <a:pt x="48" y="13"/>
                </a:cubicBezTo>
                <a:cubicBezTo>
                  <a:pt x="47" y="16"/>
                  <a:pt x="47" y="16"/>
                  <a:pt x="47" y="16"/>
                </a:cubicBezTo>
                <a:cubicBezTo>
                  <a:pt x="47" y="15"/>
                  <a:pt x="45" y="15"/>
                  <a:pt x="44" y="15"/>
                </a:cubicBezTo>
                <a:cubicBezTo>
                  <a:pt x="40" y="15"/>
                  <a:pt x="39" y="17"/>
                  <a:pt x="39" y="20"/>
                </a:cubicBezTo>
                <a:cubicBezTo>
                  <a:pt x="39" y="22"/>
                  <a:pt x="39" y="23"/>
                  <a:pt x="40" y="25"/>
                </a:cubicBezTo>
                <a:cubicBezTo>
                  <a:pt x="46" y="25"/>
                  <a:pt x="46" y="25"/>
                  <a:pt x="46" y="25"/>
                </a:cubicBezTo>
                <a:cubicBezTo>
                  <a:pt x="46" y="27"/>
                  <a:pt x="46" y="27"/>
                  <a:pt x="46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9"/>
                  <a:pt x="40" y="31"/>
                  <a:pt x="40" y="32"/>
                </a:cubicBezTo>
                <a:cubicBezTo>
                  <a:pt x="39" y="34"/>
                  <a:pt x="38" y="35"/>
                  <a:pt x="37" y="37"/>
                </a:cubicBezTo>
                <a:cubicBezTo>
                  <a:pt x="37" y="37"/>
                  <a:pt x="37" y="37"/>
                  <a:pt x="37" y="37"/>
                </a:cubicBezTo>
                <a:cubicBezTo>
                  <a:pt x="49" y="37"/>
                  <a:pt x="49" y="37"/>
                  <a:pt x="49" y="37"/>
                </a:cubicBezTo>
                <a:lnTo>
                  <a:pt x="49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4" name="Freeform 168"/>
          <p:cNvSpPr/>
          <p:nvPr/>
        </p:nvSpPr>
        <p:spPr bwMode="auto">
          <a:xfrm>
            <a:off x="6174362" y="4120007"/>
            <a:ext cx="202904" cy="79488"/>
          </a:xfrm>
          <a:custGeom>
            <a:avLst/>
            <a:gdLst>
              <a:gd name="T0" fmla="*/ 41 w 41"/>
              <a:gd name="T1" fmla="*/ 13 h 16"/>
              <a:gd name="T2" fmla="*/ 30 w 41"/>
              <a:gd name="T3" fmla="*/ 0 h 16"/>
              <a:gd name="T4" fmla="*/ 11 w 41"/>
              <a:gd name="T5" fmla="*/ 0 h 16"/>
              <a:gd name="T6" fmla="*/ 0 w 41"/>
              <a:gd name="T7" fmla="*/ 13 h 16"/>
              <a:gd name="T8" fmla="*/ 0 w 41"/>
              <a:gd name="T9" fmla="*/ 16 h 16"/>
              <a:gd name="T10" fmla="*/ 4 w 41"/>
              <a:gd name="T11" fmla="*/ 16 h 16"/>
              <a:gd name="T12" fmla="*/ 5 w 41"/>
              <a:gd name="T13" fmla="*/ 13 h 16"/>
              <a:gd name="T14" fmla="*/ 14 w 41"/>
              <a:gd name="T15" fmla="*/ 3 h 16"/>
              <a:gd name="T16" fmla="*/ 27 w 41"/>
              <a:gd name="T17" fmla="*/ 3 h 16"/>
              <a:gd name="T18" fmla="*/ 36 w 41"/>
              <a:gd name="T19" fmla="*/ 13 h 16"/>
              <a:gd name="T20" fmla="*/ 37 w 41"/>
              <a:gd name="T21" fmla="*/ 16 h 16"/>
              <a:gd name="T22" fmla="*/ 41 w 41"/>
              <a:gd name="T23" fmla="*/ 16 h 16"/>
              <a:gd name="T24" fmla="*/ 41 w 41"/>
              <a:gd name="T25" fmla="*/ 13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1" h="16">
                <a:moveTo>
                  <a:pt x="41" y="13"/>
                </a:moveTo>
                <a:cubicBezTo>
                  <a:pt x="39" y="5"/>
                  <a:pt x="35" y="0"/>
                  <a:pt x="30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6" y="0"/>
                  <a:pt x="2" y="5"/>
                  <a:pt x="0" y="13"/>
                </a:cubicBezTo>
                <a:cubicBezTo>
                  <a:pt x="0" y="14"/>
                  <a:pt x="0" y="15"/>
                  <a:pt x="0" y="16"/>
                </a:cubicBezTo>
                <a:cubicBezTo>
                  <a:pt x="4" y="16"/>
                  <a:pt x="4" y="16"/>
                  <a:pt x="4" y="16"/>
                </a:cubicBezTo>
                <a:cubicBezTo>
                  <a:pt x="4" y="15"/>
                  <a:pt x="5" y="14"/>
                  <a:pt x="5" y="13"/>
                </a:cubicBezTo>
                <a:cubicBezTo>
                  <a:pt x="6" y="7"/>
                  <a:pt x="10" y="3"/>
                  <a:pt x="14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32" y="3"/>
                  <a:pt x="35" y="7"/>
                  <a:pt x="36" y="13"/>
                </a:cubicBezTo>
                <a:cubicBezTo>
                  <a:pt x="37" y="14"/>
                  <a:pt x="37" y="15"/>
                  <a:pt x="37" y="16"/>
                </a:cubicBezTo>
                <a:cubicBezTo>
                  <a:pt x="41" y="16"/>
                  <a:pt x="41" y="16"/>
                  <a:pt x="41" y="16"/>
                </a:cubicBezTo>
                <a:cubicBezTo>
                  <a:pt x="41" y="15"/>
                  <a:pt x="41" y="14"/>
                  <a:pt x="41" y="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5" name="Freeform 169"/>
          <p:cNvSpPr>
            <a:spLocks noEditPoints="1"/>
          </p:cNvSpPr>
          <p:nvPr/>
        </p:nvSpPr>
        <p:spPr bwMode="auto">
          <a:xfrm>
            <a:off x="5486166" y="4145109"/>
            <a:ext cx="416265" cy="276116"/>
          </a:xfrm>
          <a:custGeom>
            <a:avLst/>
            <a:gdLst>
              <a:gd name="T0" fmla="*/ 6 w 84"/>
              <a:gd name="T1" fmla="*/ 56 h 56"/>
              <a:gd name="T2" fmla="*/ 0 w 84"/>
              <a:gd name="T3" fmla="*/ 50 h 56"/>
              <a:gd name="T4" fmla="*/ 0 w 84"/>
              <a:gd name="T5" fmla="*/ 7 h 56"/>
              <a:gd name="T6" fmla="*/ 6 w 84"/>
              <a:gd name="T7" fmla="*/ 0 h 56"/>
              <a:gd name="T8" fmla="*/ 77 w 84"/>
              <a:gd name="T9" fmla="*/ 0 h 56"/>
              <a:gd name="T10" fmla="*/ 84 w 84"/>
              <a:gd name="T11" fmla="*/ 7 h 56"/>
              <a:gd name="T12" fmla="*/ 84 w 84"/>
              <a:gd name="T13" fmla="*/ 50 h 56"/>
              <a:gd name="T14" fmla="*/ 77 w 84"/>
              <a:gd name="T15" fmla="*/ 56 h 56"/>
              <a:gd name="T16" fmla="*/ 6 w 84"/>
              <a:gd name="T17" fmla="*/ 56 h 56"/>
              <a:gd name="T18" fmla="*/ 2 w 84"/>
              <a:gd name="T19" fmla="*/ 7 h 56"/>
              <a:gd name="T20" fmla="*/ 2 w 84"/>
              <a:gd name="T21" fmla="*/ 50 h 56"/>
              <a:gd name="T22" fmla="*/ 6 w 84"/>
              <a:gd name="T23" fmla="*/ 54 h 56"/>
              <a:gd name="T24" fmla="*/ 77 w 84"/>
              <a:gd name="T25" fmla="*/ 54 h 56"/>
              <a:gd name="T26" fmla="*/ 82 w 84"/>
              <a:gd name="T27" fmla="*/ 50 h 56"/>
              <a:gd name="T28" fmla="*/ 82 w 84"/>
              <a:gd name="T29" fmla="*/ 7 h 56"/>
              <a:gd name="T30" fmla="*/ 77 w 84"/>
              <a:gd name="T31" fmla="*/ 2 h 56"/>
              <a:gd name="T32" fmla="*/ 6 w 84"/>
              <a:gd name="T33" fmla="*/ 2 h 56"/>
              <a:gd name="T34" fmla="*/ 2 w 84"/>
              <a:gd name="T35" fmla="*/ 7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4" h="56">
                <a:moveTo>
                  <a:pt x="6" y="56"/>
                </a:moveTo>
                <a:cubicBezTo>
                  <a:pt x="2" y="56"/>
                  <a:pt x="0" y="53"/>
                  <a:pt x="0" y="50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2" y="0"/>
                  <a:pt x="6" y="0"/>
                </a:cubicBezTo>
                <a:cubicBezTo>
                  <a:pt x="77" y="0"/>
                  <a:pt x="77" y="0"/>
                  <a:pt x="77" y="0"/>
                </a:cubicBezTo>
                <a:cubicBezTo>
                  <a:pt x="81" y="0"/>
                  <a:pt x="84" y="3"/>
                  <a:pt x="84" y="7"/>
                </a:cubicBezTo>
                <a:cubicBezTo>
                  <a:pt x="84" y="50"/>
                  <a:pt x="84" y="50"/>
                  <a:pt x="84" y="50"/>
                </a:cubicBezTo>
                <a:cubicBezTo>
                  <a:pt x="84" y="53"/>
                  <a:pt x="81" y="56"/>
                  <a:pt x="77" y="56"/>
                </a:cubicBezTo>
                <a:lnTo>
                  <a:pt x="6" y="56"/>
                </a:lnTo>
                <a:close/>
                <a:moveTo>
                  <a:pt x="2" y="7"/>
                </a:moveTo>
                <a:cubicBezTo>
                  <a:pt x="2" y="50"/>
                  <a:pt x="2" y="50"/>
                  <a:pt x="2" y="50"/>
                </a:cubicBezTo>
                <a:cubicBezTo>
                  <a:pt x="2" y="52"/>
                  <a:pt x="4" y="54"/>
                  <a:pt x="6" y="54"/>
                </a:cubicBezTo>
                <a:cubicBezTo>
                  <a:pt x="77" y="54"/>
                  <a:pt x="77" y="54"/>
                  <a:pt x="77" y="54"/>
                </a:cubicBezTo>
                <a:cubicBezTo>
                  <a:pt x="80" y="54"/>
                  <a:pt x="82" y="52"/>
                  <a:pt x="82" y="50"/>
                </a:cubicBezTo>
                <a:cubicBezTo>
                  <a:pt x="82" y="7"/>
                  <a:pt x="82" y="7"/>
                  <a:pt x="82" y="7"/>
                </a:cubicBezTo>
                <a:cubicBezTo>
                  <a:pt x="82" y="4"/>
                  <a:pt x="80" y="2"/>
                  <a:pt x="77" y="2"/>
                </a:cubicBezTo>
                <a:cubicBezTo>
                  <a:pt x="6" y="2"/>
                  <a:pt x="6" y="2"/>
                  <a:pt x="6" y="2"/>
                </a:cubicBezTo>
                <a:cubicBezTo>
                  <a:pt x="4" y="2"/>
                  <a:pt x="2" y="4"/>
                  <a:pt x="2" y="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6" name="Freeform 170"/>
          <p:cNvSpPr/>
          <p:nvPr/>
        </p:nvSpPr>
        <p:spPr bwMode="auto">
          <a:xfrm>
            <a:off x="5504991" y="4272709"/>
            <a:ext cx="133874" cy="94131"/>
          </a:xfrm>
          <a:custGeom>
            <a:avLst/>
            <a:gdLst>
              <a:gd name="T0" fmla="*/ 22 w 27"/>
              <a:gd name="T1" fmla="*/ 0 h 19"/>
              <a:gd name="T2" fmla="*/ 20 w 27"/>
              <a:gd name="T3" fmla="*/ 6 h 19"/>
              <a:gd name="T4" fmla="*/ 14 w 27"/>
              <a:gd name="T5" fmla="*/ 19 h 19"/>
              <a:gd name="T6" fmla="*/ 8 w 27"/>
              <a:gd name="T7" fmla="*/ 6 h 19"/>
              <a:gd name="T8" fmla="*/ 6 w 27"/>
              <a:gd name="T9" fmla="*/ 0 h 19"/>
              <a:gd name="T10" fmla="*/ 0 w 27"/>
              <a:gd name="T11" fmla="*/ 11 h 19"/>
              <a:gd name="T12" fmla="*/ 0 w 27"/>
              <a:gd name="T13" fmla="*/ 14 h 19"/>
              <a:gd name="T14" fmla="*/ 14 w 27"/>
              <a:gd name="T15" fmla="*/ 19 h 19"/>
              <a:gd name="T16" fmla="*/ 27 w 27"/>
              <a:gd name="T17" fmla="*/ 14 h 19"/>
              <a:gd name="T18" fmla="*/ 27 w 27"/>
              <a:gd name="T19" fmla="*/ 11 h 19"/>
              <a:gd name="T20" fmla="*/ 22 w 27"/>
              <a:gd name="T21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7" h="19">
                <a:moveTo>
                  <a:pt x="22" y="0"/>
                </a:moveTo>
                <a:cubicBezTo>
                  <a:pt x="20" y="6"/>
                  <a:pt x="20" y="6"/>
                  <a:pt x="20" y="6"/>
                </a:cubicBezTo>
                <a:cubicBezTo>
                  <a:pt x="14" y="19"/>
                  <a:pt x="14" y="19"/>
                  <a:pt x="14" y="19"/>
                </a:cubicBezTo>
                <a:cubicBezTo>
                  <a:pt x="8" y="6"/>
                  <a:pt x="8" y="6"/>
                  <a:pt x="8" y="6"/>
                </a:cubicBezTo>
                <a:cubicBezTo>
                  <a:pt x="6" y="0"/>
                  <a:pt x="6" y="0"/>
                  <a:pt x="6" y="0"/>
                </a:cubicBezTo>
                <a:cubicBezTo>
                  <a:pt x="2" y="3"/>
                  <a:pt x="0" y="6"/>
                  <a:pt x="0" y="11"/>
                </a:cubicBezTo>
                <a:cubicBezTo>
                  <a:pt x="0" y="14"/>
                  <a:pt x="0" y="14"/>
                  <a:pt x="0" y="14"/>
                </a:cubicBezTo>
                <a:cubicBezTo>
                  <a:pt x="4" y="17"/>
                  <a:pt x="9" y="19"/>
                  <a:pt x="14" y="19"/>
                </a:cubicBezTo>
                <a:cubicBezTo>
                  <a:pt x="19" y="19"/>
                  <a:pt x="24" y="17"/>
                  <a:pt x="27" y="14"/>
                </a:cubicBezTo>
                <a:cubicBezTo>
                  <a:pt x="27" y="11"/>
                  <a:pt x="27" y="11"/>
                  <a:pt x="27" y="11"/>
                </a:cubicBezTo>
                <a:cubicBezTo>
                  <a:pt x="27" y="7"/>
                  <a:pt x="25" y="3"/>
                  <a:pt x="2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7" name="Freeform 171"/>
          <p:cNvSpPr/>
          <p:nvPr/>
        </p:nvSpPr>
        <p:spPr bwMode="auto">
          <a:xfrm>
            <a:off x="5565653" y="4297810"/>
            <a:ext cx="18826" cy="50203"/>
          </a:xfrm>
          <a:custGeom>
            <a:avLst/>
            <a:gdLst>
              <a:gd name="T0" fmla="*/ 2 w 4"/>
              <a:gd name="T1" fmla="*/ 0 h 10"/>
              <a:gd name="T2" fmla="*/ 0 w 4"/>
              <a:gd name="T3" fmla="*/ 0 h 10"/>
              <a:gd name="T4" fmla="*/ 0 w 4"/>
              <a:gd name="T5" fmla="*/ 8 h 10"/>
              <a:gd name="T6" fmla="*/ 2 w 4"/>
              <a:gd name="T7" fmla="*/ 10 h 10"/>
              <a:gd name="T8" fmla="*/ 4 w 4"/>
              <a:gd name="T9" fmla="*/ 8 h 10"/>
              <a:gd name="T10" fmla="*/ 3 w 4"/>
              <a:gd name="T11" fmla="*/ 0 h 10"/>
              <a:gd name="T12" fmla="*/ 2 w 4"/>
              <a:gd name="T13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10">
                <a:moveTo>
                  <a:pt x="2" y="0"/>
                </a:moveTo>
                <a:cubicBezTo>
                  <a:pt x="1" y="0"/>
                  <a:pt x="1" y="0"/>
                  <a:pt x="0" y="0"/>
                </a:cubicBezTo>
                <a:cubicBezTo>
                  <a:pt x="0" y="8"/>
                  <a:pt x="0" y="8"/>
                  <a:pt x="0" y="8"/>
                </a:cubicBezTo>
                <a:cubicBezTo>
                  <a:pt x="2" y="10"/>
                  <a:pt x="2" y="10"/>
                  <a:pt x="2" y="10"/>
                </a:cubicBezTo>
                <a:cubicBezTo>
                  <a:pt x="4" y="8"/>
                  <a:pt x="4" y="8"/>
                  <a:pt x="4" y="8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2" y="0"/>
                  <a:pt x="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8" name="Freeform 172"/>
          <p:cNvSpPr/>
          <p:nvPr/>
        </p:nvSpPr>
        <p:spPr bwMode="auto">
          <a:xfrm>
            <a:off x="5530092" y="4189037"/>
            <a:ext cx="85764" cy="98314"/>
          </a:xfrm>
          <a:custGeom>
            <a:avLst/>
            <a:gdLst>
              <a:gd name="T0" fmla="*/ 17 w 17"/>
              <a:gd name="T1" fmla="*/ 13 h 20"/>
              <a:gd name="T2" fmla="*/ 9 w 17"/>
              <a:gd name="T3" fmla="*/ 20 h 20"/>
              <a:gd name="T4" fmla="*/ 0 w 17"/>
              <a:gd name="T5" fmla="*/ 13 h 20"/>
              <a:gd name="T6" fmla="*/ 0 w 17"/>
              <a:gd name="T7" fmla="*/ 8 h 20"/>
              <a:gd name="T8" fmla="*/ 9 w 17"/>
              <a:gd name="T9" fmla="*/ 0 h 20"/>
              <a:gd name="T10" fmla="*/ 17 w 17"/>
              <a:gd name="T11" fmla="*/ 8 h 20"/>
              <a:gd name="T12" fmla="*/ 17 w 17"/>
              <a:gd name="T13" fmla="*/ 13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" h="20">
                <a:moveTo>
                  <a:pt x="17" y="13"/>
                </a:moveTo>
                <a:cubicBezTo>
                  <a:pt x="17" y="17"/>
                  <a:pt x="13" y="20"/>
                  <a:pt x="9" y="20"/>
                </a:cubicBezTo>
                <a:cubicBezTo>
                  <a:pt x="4" y="20"/>
                  <a:pt x="0" y="17"/>
                  <a:pt x="0" y="13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4" y="0"/>
                  <a:pt x="9" y="0"/>
                </a:cubicBezTo>
                <a:cubicBezTo>
                  <a:pt x="13" y="0"/>
                  <a:pt x="17" y="4"/>
                  <a:pt x="17" y="8"/>
                </a:cubicBezTo>
                <a:lnTo>
                  <a:pt x="17" y="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9" name="Rectangle 173"/>
          <p:cNvSpPr>
            <a:spLocks noChangeArrowheads="1"/>
          </p:cNvSpPr>
          <p:nvPr/>
        </p:nvSpPr>
        <p:spPr bwMode="auto">
          <a:xfrm>
            <a:off x="5689068" y="4228780"/>
            <a:ext cx="158975" cy="251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0" name="Rectangle 174"/>
          <p:cNvSpPr>
            <a:spLocks noChangeArrowheads="1"/>
          </p:cNvSpPr>
          <p:nvPr/>
        </p:nvSpPr>
        <p:spPr bwMode="auto">
          <a:xfrm>
            <a:off x="5689068" y="4278983"/>
            <a:ext cx="158975" cy="230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1" name="Freeform 175"/>
          <p:cNvSpPr>
            <a:spLocks noEditPoints="1"/>
          </p:cNvSpPr>
          <p:nvPr/>
        </p:nvSpPr>
        <p:spPr bwMode="auto">
          <a:xfrm>
            <a:off x="1204281" y="4120007"/>
            <a:ext cx="399532" cy="330502"/>
          </a:xfrm>
          <a:custGeom>
            <a:avLst/>
            <a:gdLst>
              <a:gd name="T0" fmla="*/ 39 w 81"/>
              <a:gd name="T1" fmla="*/ 35 h 67"/>
              <a:gd name="T2" fmla="*/ 37 w 81"/>
              <a:gd name="T3" fmla="*/ 28 h 67"/>
              <a:gd name="T4" fmla="*/ 41 w 81"/>
              <a:gd name="T5" fmla="*/ 43 h 67"/>
              <a:gd name="T6" fmla="*/ 44 w 81"/>
              <a:gd name="T7" fmla="*/ 51 h 67"/>
              <a:gd name="T8" fmla="*/ 44 w 81"/>
              <a:gd name="T9" fmla="*/ 46 h 67"/>
              <a:gd name="T10" fmla="*/ 64 w 81"/>
              <a:gd name="T11" fmla="*/ 13 h 67"/>
              <a:gd name="T12" fmla="*/ 62 w 81"/>
              <a:gd name="T13" fmla="*/ 17 h 67"/>
              <a:gd name="T14" fmla="*/ 56 w 81"/>
              <a:gd name="T15" fmla="*/ 17 h 67"/>
              <a:gd name="T16" fmla="*/ 55 w 81"/>
              <a:gd name="T17" fmla="*/ 13 h 67"/>
              <a:gd name="T18" fmla="*/ 25 w 81"/>
              <a:gd name="T19" fmla="*/ 17 h 67"/>
              <a:gd name="T20" fmla="*/ 19 w 81"/>
              <a:gd name="T21" fmla="*/ 17 h 67"/>
              <a:gd name="T22" fmla="*/ 19 w 81"/>
              <a:gd name="T23" fmla="*/ 13 h 67"/>
              <a:gd name="T24" fmla="*/ 0 w 81"/>
              <a:gd name="T25" fmla="*/ 30 h 67"/>
              <a:gd name="T26" fmla="*/ 17 w 81"/>
              <a:gd name="T27" fmla="*/ 67 h 67"/>
              <a:gd name="T28" fmla="*/ 81 w 81"/>
              <a:gd name="T29" fmla="*/ 50 h 67"/>
              <a:gd name="T30" fmla="*/ 64 w 81"/>
              <a:gd name="T31" fmla="*/ 13 h 67"/>
              <a:gd name="T32" fmla="*/ 41 w 81"/>
              <a:gd name="T33" fmla="*/ 54 h 67"/>
              <a:gd name="T34" fmla="*/ 39 w 81"/>
              <a:gd name="T35" fmla="*/ 57 h 67"/>
              <a:gd name="T36" fmla="*/ 32 w 81"/>
              <a:gd name="T37" fmla="*/ 51 h 67"/>
              <a:gd name="T38" fmla="*/ 33 w 81"/>
              <a:gd name="T39" fmla="*/ 45 h 67"/>
              <a:gd name="T40" fmla="*/ 39 w 81"/>
              <a:gd name="T41" fmla="*/ 42 h 67"/>
              <a:gd name="T42" fmla="*/ 32 w 81"/>
              <a:gd name="T43" fmla="*/ 33 h 67"/>
              <a:gd name="T44" fmla="*/ 39 w 81"/>
              <a:gd name="T45" fmla="*/ 25 h 67"/>
              <a:gd name="T46" fmla="*/ 41 w 81"/>
              <a:gd name="T47" fmla="*/ 23 h 67"/>
              <a:gd name="T48" fmla="*/ 48 w 81"/>
              <a:gd name="T49" fmla="*/ 28 h 67"/>
              <a:gd name="T50" fmla="*/ 46 w 81"/>
              <a:gd name="T51" fmla="*/ 34 h 67"/>
              <a:gd name="T52" fmla="*/ 41 w 81"/>
              <a:gd name="T53" fmla="*/ 27 h 67"/>
              <a:gd name="T54" fmla="*/ 48 w 81"/>
              <a:gd name="T55" fmla="*/ 42 h 67"/>
              <a:gd name="T56" fmla="*/ 47 w 81"/>
              <a:gd name="T57" fmla="*/ 52 h 67"/>
              <a:gd name="T58" fmla="*/ 34 w 81"/>
              <a:gd name="T59" fmla="*/ 3 h 67"/>
              <a:gd name="T60" fmla="*/ 56 w 81"/>
              <a:gd name="T61" fmla="*/ 13 h 67"/>
              <a:gd name="T62" fmla="*/ 61 w 81"/>
              <a:gd name="T63" fmla="*/ 16 h 67"/>
              <a:gd name="T64" fmla="*/ 50 w 81"/>
              <a:gd name="T65" fmla="*/ 0 h 67"/>
              <a:gd name="T66" fmla="*/ 20 w 81"/>
              <a:gd name="T67" fmla="*/ 13 h 67"/>
              <a:gd name="T68" fmla="*/ 24 w 81"/>
              <a:gd name="T69" fmla="*/ 16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81" h="67">
                <a:moveTo>
                  <a:pt x="35" y="30"/>
                </a:moveTo>
                <a:cubicBezTo>
                  <a:pt x="35" y="32"/>
                  <a:pt x="37" y="33"/>
                  <a:pt x="39" y="35"/>
                </a:cubicBezTo>
                <a:cubicBezTo>
                  <a:pt x="39" y="27"/>
                  <a:pt x="39" y="27"/>
                  <a:pt x="39" y="27"/>
                </a:cubicBezTo>
                <a:cubicBezTo>
                  <a:pt x="38" y="27"/>
                  <a:pt x="37" y="27"/>
                  <a:pt x="37" y="28"/>
                </a:cubicBezTo>
                <a:cubicBezTo>
                  <a:pt x="36" y="29"/>
                  <a:pt x="35" y="29"/>
                  <a:pt x="35" y="30"/>
                </a:cubicBezTo>
                <a:close/>
                <a:moveTo>
                  <a:pt x="41" y="43"/>
                </a:moveTo>
                <a:cubicBezTo>
                  <a:pt x="41" y="52"/>
                  <a:pt x="41" y="52"/>
                  <a:pt x="41" y="52"/>
                </a:cubicBezTo>
                <a:cubicBezTo>
                  <a:pt x="42" y="52"/>
                  <a:pt x="43" y="52"/>
                  <a:pt x="44" y="51"/>
                </a:cubicBezTo>
                <a:cubicBezTo>
                  <a:pt x="45" y="50"/>
                  <a:pt x="45" y="49"/>
                  <a:pt x="45" y="48"/>
                </a:cubicBezTo>
                <a:cubicBezTo>
                  <a:pt x="45" y="47"/>
                  <a:pt x="45" y="47"/>
                  <a:pt x="44" y="46"/>
                </a:cubicBezTo>
                <a:cubicBezTo>
                  <a:pt x="44" y="45"/>
                  <a:pt x="43" y="44"/>
                  <a:pt x="41" y="43"/>
                </a:cubicBezTo>
                <a:close/>
                <a:moveTo>
                  <a:pt x="64" y="13"/>
                </a:moveTo>
                <a:cubicBezTo>
                  <a:pt x="62" y="13"/>
                  <a:pt x="62" y="13"/>
                  <a:pt x="62" y="13"/>
                </a:cubicBezTo>
                <a:cubicBezTo>
                  <a:pt x="62" y="14"/>
                  <a:pt x="62" y="15"/>
                  <a:pt x="62" y="17"/>
                </a:cubicBezTo>
                <a:cubicBezTo>
                  <a:pt x="62" y="17"/>
                  <a:pt x="62" y="17"/>
                  <a:pt x="62" y="17"/>
                </a:cubicBezTo>
                <a:cubicBezTo>
                  <a:pt x="56" y="17"/>
                  <a:pt x="56" y="17"/>
                  <a:pt x="56" y="17"/>
                </a:cubicBezTo>
                <a:cubicBezTo>
                  <a:pt x="56" y="17"/>
                  <a:pt x="56" y="17"/>
                  <a:pt x="56" y="17"/>
                </a:cubicBezTo>
                <a:cubicBezTo>
                  <a:pt x="56" y="15"/>
                  <a:pt x="56" y="14"/>
                  <a:pt x="55" y="13"/>
                </a:cubicBezTo>
                <a:cubicBezTo>
                  <a:pt x="26" y="13"/>
                  <a:pt x="26" y="13"/>
                  <a:pt x="26" y="13"/>
                </a:cubicBezTo>
                <a:cubicBezTo>
                  <a:pt x="25" y="14"/>
                  <a:pt x="25" y="15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19" y="17"/>
                  <a:pt x="19" y="17"/>
                  <a:pt x="19" y="17"/>
                </a:cubicBezTo>
                <a:cubicBezTo>
                  <a:pt x="19" y="17"/>
                  <a:pt x="19" y="17"/>
                  <a:pt x="19" y="17"/>
                </a:cubicBezTo>
                <a:cubicBezTo>
                  <a:pt x="19" y="15"/>
                  <a:pt x="19" y="14"/>
                  <a:pt x="19" y="13"/>
                </a:cubicBezTo>
                <a:cubicBezTo>
                  <a:pt x="17" y="13"/>
                  <a:pt x="17" y="13"/>
                  <a:pt x="17" y="13"/>
                </a:cubicBezTo>
                <a:cubicBezTo>
                  <a:pt x="8" y="13"/>
                  <a:pt x="0" y="20"/>
                  <a:pt x="0" y="30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59"/>
                  <a:pt x="8" y="67"/>
                  <a:pt x="17" y="67"/>
                </a:cubicBezTo>
                <a:cubicBezTo>
                  <a:pt x="64" y="67"/>
                  <a:pt x="64" y="67"/>
                  <a:pt x="64" y="67"/>
                </a:cubicBezTo>
                <a:cubicBezTo>
                  <a:pt x="73" y="67"/>
                  <a:pt x="81" y="59"/>
                  <a:pt x="81" y="50"/>
                </a:cubicBezTo>
                <a:cubicBezTo>
                  <a:pt x="81" y="30"/>
                  <a:pt x="81" y="30"/>
                  <a:pt x="81" y="30"/>
                </a:cubicBezTo>
                <a:cubicBezTo>
                  <a:pt x="81" y="20"/>
                  <a:pt x="73" y="13"/>
                  <a:pt x="64" y="13"/>
                </a:cubicBezTo>
                <a:close/>
                <a:moveTo>
                  <a:pt x="47" y="52"/>
                </a:moveTo>
                <a:cubicBezTo>
                  <a:pt x="45" y="53"/>
                  <a:pt x="43" y="54"/>
                  <a:pt x="41" y="54"/>
                </a:cubicBezTo>
                <a:cubicBezTo>
                  <a:pt x="41" y="57"/>
                  <a:pt x="41" y="57"/>
                  <a:pt x="41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54"/>
                  <a:pt x="39" y="54"/>
                  <a:pt x="39" y="54"/>
                </a:cubicBezTo>
                <a:cubicBezTo>
                  <a:pt x="36" y="54"/>
                  <a:pt x="34" y="53"/>
                  <a:pt x="32" y="51"/>
                </a:cubicBezTo>
                <a:cubicBezTo>
                  <a:pt x="33" y="45"/>
                  <a:pt x="33" y="45"/>
                  <a:pt x="33" y="45"/>
                </a:cubicBezTo>
                <a:cubicBezTo>
                  <a:pt x="33" y="45"/>
                  <a:pt x="33" y="45"/>
                  <a:pt x="33" y="45"/>
                </a:cubicBezTo>
                <a:cubicBezTo>
                  <a:pt x="34" y="50"/>
                  <a:pt x="36" y="52"/>
                  <a:pt x="39" y="52"/>
                </a:cubicBezTo>
                <a:cubicBezTo>
                  <a:pt x="39" y="42"/>
                  <a:pt x="39" y="42"/>
                  <a:pt x="39" y="42"/>
                </a:cubicBezTo>
                <a:cubicBezTo>
                  <a:pt x="36" y="40"/>
                  <a:pt x="34" y="38"/>
                  <a:pt x="33" y="37"/>
                </a:cubicBezTo>
                <a:cubicBezTo>
                  <a:pt x="32" y="36"/>
                  <a:pt x="32" y="34"/>
                  <a:pt x="32" y="33"/>
                </a:cubicBezTo>
                <a:cubicBezTo>
                  <a:pt x="32" y="31"/>
                  <a:pt x="33" y="29"/>
                  <a:pt x="34" y="28"/>
                </a:cubicBezTo>
                <a:cubicBezTo>
                  <a:pt x="36" y="26"/>
                  <a:pt x="37" y="26"/>
                  <a:pt x="39" y="25"/>
                </a:cubicBezTo>
                <a:cubicBezTo>
                  <a:pt x="39" y="23"/>
                  <a:pt x="39" y="23"/>
                  <a:pt x="39" y="23"/>
                </a:cubicBezTo>
                <a:cubicBezTo>
                  <a:pt x="41" y="23"/>
                  <a:pt x="41" y="23"/>
                  <a:pt x="41" y="23"/>
                </a:cubicBezTo>
                <a:cubicBezTo>
                  <a:pt x="41" y="25"/>
                  <a:pt x="41" y="25"/>
                  <a:pt x="41" y="25"/>
                </a:cubicBezTo>
                <a:cubicBezTo>
                  <a:pt x="44" y="26"/>
                  <a:pt x="46" y="26"/>
                  <a:pt x="48" y="28"/>
                </a:cubicBezTo>
                <a:cubicBezTo>
                  <a:pt x="47" y="34"/>
                  <a:pt x="47" y="34"/>
                  <a:pt x="47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1"/>
                  <a:pt x="46" y="30"/>
                  <a:pt x="45" y="29"/>
                </a:cubicBezTo>
                <a:cubicBezTo>
                  <a:pt x="44" y="27"/>
                  <a:pt x="42" y="27"/>
                  <a:pt x="41" y="27"/>
                </a:cubicBezTo>
                <a:cubicBezTo>
                  <a:pt x="41" y="36"/>
                  <a:pt x="41" y="36"/>
                  <a:pt x="41" y="36"/>
                </a:cubicBezTo>
                <a:cubicBezTo>
                  <a:pt x="44" y="38"/>
                  <a:pt x="47" y="40"/>
                  <a:pt x="48" y="42"/>
                </a:cubicBezTo>
                <a:cubicBezTo>
                  <a:pt x="49" y="43"/>
                  <a:pt x="49" y="45"/>
                  <a:pt x="49" y="47"/>
                </a:cubicBezTo>
                <a:cubicBezTo>
                  <a:pt x="49" y="49"/>
                  <a:pt x="49" y="50"/>
                  <a:pt x="47" y="52"/>
                </a:cubicBezTo>
                <a:close/>
                <a:moveTo>
                  <a:pt x="25" y="13"/>
                </a:moveTo>
                <a:cubicBezTo>
                  <a:pt x="26" y="7"/>
                  <a:pt x="29" y="3"/>
                  <a:pt x="34" y="3"/>
                </a:cubicBezTo>
                <a:cubicBezTo>
                  <a:pt x="47" y="3"/>
                  <a:pt x="47" y="3"/>
                  <a:pt x="47" y="3"/>
                </a:cubicBezTo>
                <a:cubicBezTo>
                  <a:pt x="52" y="3"/>
                  <a:pt x="55" y="7"/>
                  <a:pt x="56" y="13"/>
                </a:cubicBezTo>
                <a:cubicBezTo>
                  <a:pt x="57" y="14"/>
                  <a:pt x="57" y="15"/>
                  <a:pt x="57" y="16"/>
                </a:cubicBezTo>
                <a:cubicBezTo>
                  <a:pt x="61" y="16"/>
                  <a:pt x="61" y="16"/>
                  <a:pt x="61" y="16"/>
                </a:cubicBezTo>
                <a:cubicBezTo>
                  <a:pt x="61" y="15"/>
                  <a:pt x="61" y="14"/>
                  <a:pt x="61" y="13"/>
                </a:cubicBezTo>
                <a:cubicBezTo>
                  <a:pt x="59" y="5"/>
                  <a:pt x="55" y="0"/>
                  <a:pt x="50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26" y="0"/>
                  <a:pt x="22" y="5"/>
                  <a:pt x="20" y="13"/>
                </a:cubicBezTo>
                <a:cubicBezTo>
                  <a:pt x="20" y="14"/>
                  <a:pt x="20" y="15"/>
                  <a:pt x="20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5"/>
                  <a:pt x="24" y="14"/>
                  <a:pt x="25" y="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2" name="Freeform 176"/>
          <p:cNvSpPr>
            <a:spLocks noEditPoints="1"/>
          </p:cNvSpPr>
          <p:nvPr/>
        </p:nvSpPr>
        <p:spPr bwMode="auto">
          <a:xfrm>
            <a:off x="6714042" y="4184853"/>
            <a:ext cx="401623" cy="265657"/>
          </a:xfrm>
          <a:custGeom>
            <a:avLst/>
            <a:gdLst>
              <a:gd name="T0" fmla="*/ 64 w 81"/>
              <a:gd name="T1" fmla="*/ 0 h 54"/>
              <a:gd name="T2" fmla="*/ 62 w 81"/>
              <a:gd name="T3" fmla="*/ 0 h 54"/>
              <a:gd name="T4" fmla="*/ 62 w 81"/>
              <a:gd name="T5" fmla="*/ 4 h 54"/>
              <a:gd name="T6" fmla="*/ 62 w 81"/>
              <a:gd name="T7" fmla="*/ 4 h 54"/>
              <a:gd name="T8" fmla="*/ 56 w 81"/>
              <a:gd name="T9" fmla="*/ 4 h 54"/>
              <a:gd name="T10" fmla="*/ 56 w 81"/>
              <a:gd name="T11" fmla="*/ 4 h 54"/>
              <a:gd name="T12" fmla="*/ 56 w 81"/>
              <a:gd name="T13" fmla="*/ 0 h 54"/>
              <a:gd name="T14" fmla="*/ 26 w 81"/>
              <a:gd name="T15" fmla="*/ 0 h 54"/>
              <a:gd name="T16" fmla="*/ 25 w 81"/>
              <a:gd name="T17" fmla="*/ 4 h 54"/>
              <a:gd name="T18" fmla="*/ 25 w 81"/>
              <a:gd name="T19" fmla="*/ 4 h 54"/>
              <a:gd name="T20" fmla="*/ 19 w 81"/>
              <a:gd name="T21" fmla="*/ 4 h 54"/>
              <a:gd name="T22" fmla="*/ 19 w 81"/>
              <a:gd name="T23" fmla="*/ 4 h 54"/>
              <a:gd name="T24" fmla="*/ 20 w 81"/>
              <a:gd name="T25" fmla="*/ 0 h 54"/>
              <a:gd name="T26" fmla="*/ 17 w 81"/>
              <a:gd name="T27" fmla="*/ 0 h 54"/>
              <a:gd name="T28" fmla="*/ 0 w 81"/>
              <a:gd name="T29" fmla="*/ 17 h 54"/>
              <a:gd name="T30" fmla="*/ 0 w 81"/>
              <a:gd name="T31" fmla="*/ 37 h 54"/>
              <a:gd name="T32" fmla="*/ 17 w 81"/>
              <a:gd name="T33" fmla="*/ 54 h 54"/>
              <a:gd name="T34" fmla="*/ 64 w 81"/>
              <a:gd name="T35" fmla="*/ 54 h 54"/>
              <a:gd name="T36" fmla="*/ 81 w 81"/>
              <a:gd name="T37" fmla="*/ 37 h 54"/>
              <a:gd name="T38" fmla="*/ 81 w 81"/>
              <a:gd name="T39" fmla="*/ 17 h 54"/>
              <a:gd name="T40" fmla="*/ 64 w 81"/>
              <a:gd name="T41" fmla="*/ 0 h 54"/>
              <a:gd name="T42" fmla="*/ 45 w 81"/>
              <a:gd name="T43" fmla="*/ 38 h 54"/>
              <a:gd name="T44" fmla="*/ 36 w 81"/>
              <a:gd name="T45" fmla="*/ 35 h 54"/>
              <a:gd name="T46" fmla="*/ 33 w 81"/>
              <a:gd name="T47" fmla="*/ 29 h 54"/>
              <a:gd name="T48" fmla="*/ 30 w 81"/>
              <a:gd name="T49" fmla="*/ 29 h 54"/>
              <a:gd name="T50" fmla="*/ 30 w 81"/>
              <a:gd name="T51" fmla="*/ 27 h 54"/>
              <a:gd name="T52" fmla="*/ 33 w 81"/>
              <a:gd name="T53" fmla="*/ 27 h 54"/>
              <a:gd name="T54" fmla="*/ 33 w 81"/>
              <a:gd name="T55" fmla="*/ 25 h 54"/>
              <a:gd name="T56" fmla="*/ 33 w 81"/>
              <a:gd name="T57" fmla="*/ 24 h 54"/>
              <a:gd name="T58" fmla="*/ 30 w 81"/>
              <a:gd name="T59" fmla="*/ 24 h 54"/>
              <a:gd name="T60" fmla="*/ 30 w 81"/>
              <a:gd name="T61" fmla="*/ 21 h 54"/>
              <a:gd name="T62" fmla="*/ 33 w 81"/>
              <a:gd name="T63" fmla="*/ 21 h 54"/>
              <a:gd name="T64" fmla="*/ 36 w 81"/>
              <a:gd name="T65" fmla="*/ 16 h 54"/>
              <a:gd name="T66" fmla="*/ 46 w 81"/>
              <a:gd name="T67" fmla="*/ 12 h 54"/>
              <a:gd name="T68" fmla="*/ 51 w 81"/>
              <a:gd name="T69" fmla="*/ 13 h 54"/>
              <a:gd name="T70" fmla="*/ 51 w 81"/>
              <a:gd name="T71" fmla="*/ 16 h 54"/>
              <a:gd name="T72" fmla="*/ 45 w 81"/>
              <a:gd name="T73" fmla="*/ 15 h 54"/>
              <a:gd name="T74" fmla="*/ 39 w 81"/>
              <a:gd name="T75" fmla="*/ 18 h 54"/>
              <a:gd name="T76" fmla="*/ 37 w 81"/>
              <a:gd name="T77" fmla="*/ 21 h 54"/>
              <a:gd name="T78" fmla="*/ 50 w 81"/>
              <a:gd name="T79" fmla="*/ 21 h 54"/>
              <a:gd name="T80" fmla="*/ 50 w 81"/>
              <a:gd name="T81" fmla="*/ 24 h 54"/>
              <a:gd name="T82" fmla="*/ 37 w 81"/>
              <a:gd name="T83" fmla="*/ 24 h 54"/>
              <a:gd name="T84" fmla="*/ 37 w 81"/>
              <a:gd name="T85" fmla="*/ 25 h 54"/>
              <a:gd name="T86" fmla="*/ 37 w 81"/>
              <a:gd name="T87" fmla="*/ 27 h 54"/>
              <a:gd name="T88" fmla="*/ 50 w 81"/>
              <a:gd name="T89" fmla="*/ 27 h 54"/>
              <a:gd name="T90" fmla="*/ 50 w 81"/>
              <a:gd name="T91" fmla="*/ 29 h 54"/>
              <a:gd name="T92" fmla="*/ 37 w 81"/>
              <a:gd name="T93" fmla="*/ 29 h 54"/>
              <a:gd name="T94" fmla="*/ 39 w 81"/>
              <a:gd name="T95" fmla="*/ 32 h 54"/>
              <a:gd name="T96" fmla="*/ 45 w 81"/>
              <a:gd name="T97" fmla="*/ 35 h 54"/>
              <a:gd name="T98" fmla="*/ 51 w 81"/>
              <a:gd name="T99" fmla="*/ 34 h 54"/>
              <a:gd name="T100" fmla="*/ 52 w 81"/>
              <a:gd name="T101" fmla="*/ 37 h 54"/>
              <a:gd name="T102" fmla="*/ 45 w 81"/>
              <a:gd name="T103" fmla="*/ 38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81" h="54">
                <a:moveTo>
                  <a:pt x="64" y="0"/>
                </a:moveTo>
                <a:cubicBezTo>
                  <a:pt x="62" y="0"/>
                  <a:pt x="62" y="0"/>
                  <a:pt x="62" y="0"/>
                </a:cubicBezTo>
                <a:cubicBezTo>
                  <a:pt x="62" y="1"/>
                  <a:pt x="62" y="2"/>
                  <a:pt x="62" y="4"/>
                </a:cubicBezTo>
                <a:cubicBezTo>
                  <a:pt x="62" y="4"/>
                  <a:pt x="62" y="4"/>
                  <a:pt x="62" y="4"/>
                </a:cubicBezTo>
                <a:cubicBezTo>
                  <a:pt x="56" y="4"/>
                  <a:pt x="56" y="4"/>
                  <a:pt x="56" y="4"/>
                </a:cubicBezTo>
                <a:cubicBezTo>
                  <a:pt x="56" y="4"/>
                  <a:pt x="56" y="4"/>
                  <a:pt x="56" y="4"/>
                </a:cubicBezTo>
                <a:cubicBezTo>
                  <a:pt x="56" y="2"/>
                  <a:pt x="56" y="1"/>
                  <a:pt x="56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6" y="1"/>
                  <a:pt x="26" y="2"/>
                  <a:pt x="25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2"/>
                  <a:pt x="19" y="1"/>
                  <a:pt x="20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8" y="0"/>
                  <a:pt x="0" y="7"/>
                  <a:pt x="0" y="17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46"/>
                  <a:pt x="8" y="54"/>
                  <a:pt x="17" y="54"/>
                </a:cubicBezTo>
                <a:cubicBezTo>
                  <a:pt x="64" y="54"/>
                  <a:pt x="64" y="54"/>
                  <a:pt x="64" y="54"/>
                </a:cubicBezTo>
                <a:cubicBezTo>
                  <a:pt x="74" y="54"/>
                  <a:pt x="81" y="46"/>
                  <a:pt x="81" y="37"/>
                </a:cubicBezTo>
                <a:cubicBezTo>
                  <a:pt x="81" y="17"/>
                  <a:pt x="81" y="17"/>
                  <a:pt x="81" y="17"/>
                </a:cubicBezTo>
                <a:cubicBezTo>
                  <a:pt x="81" y="7"/>
                  <a:pt x="74" y="0"/>
                  <a:pt x="64" y="0"/>
                </a:cubicBezTo>
                <a:close/>
                <a:moveTo>
                  <a:pt x="45" y="38"/>
                </a:moveTo>
                <a:cubicBezTo>
                  <a:pt x="42" y="38"/>
                  <a:pt x="38" y="37"/>
                  <a:pt x="36" y="35"/>
                </a:cubicBezTo>
                <a:cubicBezTo>
                  <a:pt x="35" y="33"/>
                  <a:pt x="34" y="31"/>
                  <a:pt x="33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7"/>
                  <a:pt x="30" y="27"/>
                  <a:pt x="30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6"/>
                  <a:pt x="33" y="26"/>
                  <a:pt x="33" y="25"/>
                </a:cubicBezTo>
                <a:cubicBezTo>
                  <a:pt x="33" y="25"/>
                  <a:pt x="33" y="24"/>
                  <a:pt x="33" y="24"/>
                </a:cubicBezTo>
                <a:cubicBezTo>
                  <a:pt x="30" y="24"/>
                  <a:pt x="30" y="24"/>
                  <a:pt x="30" y="24"/>
                </a:cubicBezTo>
                <a:cubicBezTo>
                  <a:pt x="30" y="21"/>
                  <a:pt x="30" y="21"/>
                  <a:pt x="30" y="21"/>
                </a:cubicBezTo>
                <a:cubicBezTo>
                  <a:pt x="33" y="21"/>
                  <a:pt x="33" y="21"/>
                  <a:pt x="33" y="21"/>
                </a:cubicBezTo>
                <a:cubicBezTo>
                  <a:pt x="34" y="19"/>
                  <a:pt x="35" y="17"/>
                  <a:pt x="36" y="16"/>
                </a:cubicBezTo>
                <a:cubicBezTo>
                  <a:pt x="39" y="13"/>
                  <a:pt x="42" y="12"/>
                  <a:pt x="46" y="12"/>
                </a:cubicBezTo>
                <a:cubicBezTo>
                  <a:pt x="48" y="12"/>
                  <a:pt x="50" y="13"/>
                  <a:pt x="51" y="13"/>
                </a:cubicBezTo>
                <a:cubicBezTo>
                  <a:pt x="51" y="16"/>
                  <a:pt x="51" y="16"/>
                  <a:pt x="51" y="16"/>
                </a:cubicBezTo>
                <a:cubicBezTo>
                  <a:pt x="49" y="16"/>
                  <a:pt x="48" y="15"/>
                  <a:pt x="45" y="15"/>
                </a:cubicBezTo>
                <a:cubicBezTo>
                  <a:pt x="43" y="15"/>
                  <a:pt x="41" y="16"/>
                  <a:pt x="39" y="18"/>
                </a:cubicBezTo>
                <a:cubicBezTo>
                  <a:pt x="38" y="19"/>
                  <a:pt x="38" y="20"/>
                  <a:pt x="37" y="21"/>
                </a:cubicBezTo>
                <a:cubicBezTo>
                  <a:pt x="50" y="21"/>
                  <a:pt x="50" y="21"/>
                  <a:pt x="50" y="21"/>
                </a:cubicBezTo>
                <a:cubicBezTo>
                  <a:pt x="50" y="24"/>
                  <a:pt x="50" y="24"/>
                  <a:pt x="50" y="24"/>
                </a:cubicBezTo>
                <a:cubicBezTo>
                  <a:pt x="37" y="24"/>
                  <a:pt x="37" y="24"/>
                  <a:pt x="37" y="24"/>
                </a:cubicBezTo>
                <a:cubicBezTo>
                  <a:pt x="37" y="24"/>
                  <a:pt x="37" y="25"/>
                  <a:pt x="37" y="25"/>
                </a:cubicBezTo>
                <a:cubicBezTo>
                  <a:pt x="37" y="26"/>
                  <a:pt x="37" y="26"/>
                  <a:pt x="37" y="27"/>
                </a:cubicBezTo>
                <a:cubicBezTo>
                  <a:pt x="50" y="27"/>
                  <a:pt x="50" y="27"/>
                  <a:pt x="50" y="27"/>
                </a:cubicBezTo>
                <a:cubicBezTo>
                  <a:pt x="50" y="29"/>
                  <a:pt x="50" y="29"/>
                  <a:pt x="50" y="29"/>
                </a:cubicBezTo>
                <a:cubicBezTo>
                  <a:pt x="37" y="29"/>
                  <a:pt x="37" y="29"/>
                  <a:pt x="37" y="29"/>
                </a:cubicBezTo>
                <a:cubicBezTo>
                  <a:pt x="38" y="30"/>
                  <a:pt x="38" y="32"/>
                  <a:pt x="39" y="32"/>
                </a:cubicBezTo>
                <a:cubicBezTo>
                  <a:pt x="41" y="34"/>
                  <a:pt x="43" y="35"/>
                  <a:pt x="45" y="35"/>
                </a:cubicBezTo>
                <a:cubicBezTo>
                  <a:pt x="48" y="35"/>
                  <a:pt x="50" y="34"/>
                  <a:pt x="51" y="34"/>
                </a:cubicBezTo>
                <a:cubicBezTo>
                  <a:pt x="52" y="37"/>
                  <a:pt x="52" y="37"/>
                  <a:pt x="52" y="37"/>
                </a:cubicBezTo>
                <a:cubicBezTo>
                  <a:pt x="50" y="37"/>
                  <a:pt x="48" y="38"/>
                  <a:pt x="45" y="3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3" name="Freeform 177"/>
          <p:cNvSpPr/>
          <p:nvPr/>
        </p:nvSpPr>
        <p:spPr bwMode="auto">
          <a:xfrm>
            <a:off x="6812357" y="4120007"/>
            <a:ext cx="202904" cy="79488"/>
          </a:xfrm>
          <a:custGeom>
            <a:avLst/>
            <a:gdLst>
              <a:gd name="T0" fmla="*/ 41 w 41"/>
              <a:gd name="T1" fmla="*/ 13 h 16"/>
              <a:gd name="T2" fmla="*/ 30 w 41"/>
              <a:gd name="T3" fmla="*/ 0 h 16"/>
              <a:gd name="T4" fmla="*/ 12 w 41"/>
              <a:gd name="T5" fmla="*/ 0 h 16"/>
              <a:gd name="T6" fmla="*/ 1 w 41"/>
              <a:gd name="T7" fmla="*/ 13 h 16"/>
              <a:gd name="T8" fmla="*/ 0 w 41"/>
              <a:gd name="T9" fmla="*/ 16 h 16"/>
              <a:gd name="T10" fmla="*/ 4 w 41"/>
              <a:gd name="T11" fmla="*/ 16 h 16"/>
              <a:gd name="T12" fmla="*/ 5 w 41"/>
              <a:gd name="T13" fmla="*/ 13 h 16"/>
              <a:gd name="T14" fmla="*/ 14 w 41"/>
              <a:gd name="T15" fmla="*/ 3 h 16"/>
              <a:gd name="T16" fmla="*/ 28 w 41"/>
              <a:gd name="T17" fmla="*/ 3 h 16"/>
              <a:gd name="T18" fmla="*/ 37 w 41"/>
              <a:gd name="T19" fmla="*/ 13 h 16"/>
              <a:gd name="T20" fmla="*/ 37 w 41"/>
              <a:gd name="T21" fmla="*/ 16 h 16"/>
              <a:gd name="T22" fmla="*/ 41 w 41"/>
              <a:gd name="T23" fmla="*/ 16 h 16"/>
              <a:gd name="T24" fmla="*/ 41 w 41"/>
              <a:gd name="T25" fmla="*/ 13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1" h="16">
                <a:moveTo>
                  <a:pt x="41" y="13"/>
                </a:moveTo>
                <a:cubicBezTo>
                  <a:pt x="39" y="5"/>
                  <a:pt x="35" y="0"/>
                  <a:pt x="30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7" y="0"/>
                  <a:pt x="2" y="5"/>
                  <a:pt x="1" y="13"/>
                </a:cubicBezTo>
                <a:cubicBezTo>
                  <a:pt x="0" y="14"/>
                  <a:pt x="0" y="15"/>
                  <a:pt x="0" y="16"/>
                </a:cubicBezTo>
                <a:cubicBezTo>
                  <a:pt x="4" y="16"/>
                  <a:pt x="4" y="16"/>
                  <a:pt x="4" y="16"/>
                </a:cubicBezTo>
                <a:cubicBezTo>
                  <a:pt x="5" y="15"/>
                  <a:pt x="5" y="14"/>
                  <a:pt x="5" y="13"/>
                </a:cubicBezTo>
                <a:cubicBezTo>
                  <a:pt x="6" y="7"/>
                  <a:pt x="10" y="3"/>
                  <a:pt x="14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32" y="3"/>
                  <a:pt x="35" y="7"/>
                  <a:pt x="37" y="13"/>
                </a:cubicBezTo>
                <a:cubicBezTo>
                  <a:pt x="37" y="14"/>
                  <a:pt x="37" y="15"/>
                  <a:pt x="37" y="16"/>
                </a:cubicBezTo>
                <a:cubicBezTo>
                  <a:pt x="41" y="16"/>
                  <a:pt x="41" y="16"/>
                  <a:pt x="41" y="16"/>
                </a:cubicBezTo>
                <a:cubicBezTo>
                  <a:pt x="41" y="15"/>
                  <a:pt x="41" y="14"/>
                  <a:pt x="41" y="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4" name="Freeform 178"/>
          <p:cNvSpPr>
            <a:spLocks noEditPoints="1"/>
          </p:cNvSpPr>
          <p:nvPr/>
        </p:nvSpPr>
        <p:spPr bwMode="auto">
          <a:xfrm>
            <a:off x="1852735" y="4090722"/>
            <a:ext cx="290759" cy="384888"/>
          </a:xfrm>
          <a:custGeom>
            <a:avLst/>
            <a:gdLst>
              <a:gd name="T0" fmla="*/ 57 w 59"/>
              <a:gd name="T1" fmla="*/ 38 h 78"/>
              <a:gd name="T2" fmla="*/ 37 w 59"/>
              <a:gd name="T3" fmla="*/ 12 h 78"/>
              <a:gd name="T4" fmla="*/ 36 w 59"/>
              <a:gd name="T5" fmla="*/ 10 h 78"/>
              <a:gd name="T6" fmla="*/ 38 w 59"/>
              <a:gd name="T7" fmla="*/ 7 h 78"/>
              <a:gd name="T8" fmla="*/ 41 w 59"/>
              <a:gd name="T9" fmla="*/ 3 h 78"/>
              <a:gd name="T10" fmla="*/ 41 w 59"/>
              <a:gd name="T11" fmla="*/ 2 h 78"/>
              <a:gd name="T12" fmla="*/ 40 w 59"/>
              <a:gd name="T13" fmla="*/ 1 h 78"/>
              <a:gd name="T14" fmla="*/ 36 w 59"/>
              <a:gd name="T15" fmla="*/ 2 h 78"/>
              <a:gd name="T16" fmla="*/ 18 w 59"/>
              <a:gd name="T17" fmla="*/ 2 h 78"/>
              <a:gd name="T18" fmla="*/ 19 w 59"/>
              <a:gd name="T19" fmla="*/ 5 h 78"/>
              <a:gd name="T20" fmla="*/ 22 w 59"/>
              <a:gd name="T21" fmla="*/ 11 h 78"/>
              <a:gd name="T22" fmla="*/ 22 w 59"/>
              <a:gd name="T23" fmla="*/ 13 h 78"/>
              <a:gd name="T24" fmla="*/ 0 w 59"/>
              <a:gd name="T25" fmla="*/ 59 h 78"/>
              <a:gd name="T26" fmla="*/ 29 w 59"/>
              <a:gd name="T27" fmla="*/ 78 h 78"/>
              <a:gd name="T28" fmla="*/ 56 w 59"/>
              <a:gd name="T29" fmla="*/ 70 h 78"/>
              <a:gd name="T30" fmla="*/ 59 w 59"/>
              <a:gd name="T31" fmla="*/ 59 h 78"/>
              <a:gd name="T32" fmla="*/ 20 w 59"/>
              <a:gd name="T33" fmla="*/ 4 h 78"/>
              <a:gd name="T34" fmla="*/ 20 w 59"/>
              <a:gd name="T35" fmla="*/ 3 h 78"/>
              <a:gd name="T36" fmla="*/ 36 w 59"/>
              <a:gd name="T37" fmla="*/ 4 h 78"/>
              <a:gd name="T38" fmla="*/ 37 w 59"/>
              <a:gd name="T39" fmla="*/ 6 h 78"/>
              <a:gd name="T40" fmla="*/ 24 w 59"/>
              <a:gd name="T41" fmla="*/ 8 h 78"/>
              <a:gd name="T42" fmla="*/ 36 w 59"/>
              <a:gd name="T43" fmla="*/ 11 h 78"/>
              <a:gd name="T44" fmla="*/ 36 w 59"/>
              <a:gd name="T45" fmla="*/ 12 h 78"/>
              <a:gd name="T46" fmla="*/ 25 w 59"/>
              <a:gd name="T47" fmla="*/ 13 h 78"/>
              <a:gd name="T48" fmla="*/ 23 w 59"/>
              <a:gd name="T49" fmla="*/ 12 h 78"/>
              <a:gd name="T50" fmla="*/ 23 w 59"/>
              <a:gd name="T51" fmla="*/ 11 h 78"/>
              <a:gd name="T52" fmla="*/ 26 w 59"/>
              <a:gd name="T53" fmla="*/ 11 h 78"/>
              <a:gd name="T54" fmla="*/ 35 w 59"/>
              <a:gd name="T55" fmla="*/ 11 h 78"/>
              <a:gd name="T56" fmla="*/ 55 w 59"/>
              <a:gd name="T57" fmla="*/ 70 h 78"/>
              <a:gd name="T58" fmla="*/ 4 w 59"/>
              <a:gd name="T59" fmla="*/ 70 h 78"/>
              <a:gd name="T60" fmla="*/ 4 w 59"/>
              <a:gd name="T61" fmla="*/ 38 h 78"/>
              <a:gd name="T62" fmla="*/ 4 w 59"/>
              <a:gd name="T63" fmla="*/ 38 h 78"/>
              <a:gd name="T64" fmla="*/ 36 w 59"/>
              <a:gd name="T65" fmla="*/ 15 h 78"/>
              <a:gd name="T66" fmla="*/ 55 w 59"/>
              <a:gd name="T67" fmla="*/ 38 h 78"/>
              <a:gd name="T68" fmla="*/ 56 w 59"/>
              <a:gd name="T69" fmla="*/ 45 h 78"/>
              <a:gd name="T70" fmla="*/ 55 w 59"/>
              <a:gd name="T71" fmla="*/ 70 h 78"/>
              <a:gd name="T72" fmla="*/ 30 w 59"/>
              <a:gd name="T73" fmla="*/ 30 h 78"/>
              <a:gd name="T74" fmla="*/ 36 w 59"/>
              <a:gd name="T75" fmla="*/ 38 h 78"/>
              <a:gd name="T76" fmla="*/ 38 w 59"/>
              <a:gd name="T77" fmla="*/ 38 h 78"/>
              <a:gd name="T78" fmla="*/ 39 w 59"/>
              <a:gd name="T79" fmla="*/ 30 h 78"/>
              <a:gd name="T80" fmla="*/ 30 w 59"/>
              <a:gd name="T81" fmla="*/ 24 h 78"/>
              <a:gd name="T82" fmla="*/ 28 w 59"/>
              <a:gd name="T83" fmla="*/ 25 h 78"/>
              <a:gd name="T84" fmla="*/ 21 w 59"/>
              <a:gd name="T85" fmla="*/ 30 h 78"/>
              <a:gd name="T86" fmla="*/ 20 w 59"/>
              <a:gd name="T87" fmla="*/ 42 h 78"/>
              <a:gd name="T88" fmla="*/ 28 w 59"/>
              <a:gd name="T89" fmla="*/ 60 h 78"/>
              <a:gd name="T90" fmla="*/ 21 w 59"/>
              <a:gd name="T91" fmla="*/ 51 h 78"/>
              <a:gd name="T92" fmla="*/ 18 w 59"/>
              <a:gd name="T93" fmla="*/ 59 h 78"/>
              <a:gd name="T94" fmla="*/ 28 w 59"/>
              <a:gd name="T95" fmla="*/ 63 h 78"/>
              <a:gd name="T96" fmla="*/ 30 w 59"/>
              <a:gd name="T97" fmla="*/ 66 h 78"/>
              <a:gd name="T98" fmla="*/ 38 w 59"/>
              <a:gd name="T99" fmla="*/ 60 h 78"/>
              <a:gd name="T100" fmla="*/ 39 w 59"/>
              <a:gd name="T101" fmla="*/ 47 h 78"/>
              <a:gd name="T102" fmla="*/ 28 w 59"/>
              <a:gd name="T103" fmla="*/ 39 h 78"/>
              <a:gd name="T104" fmla="*/ 25 w 59"/>
              <a:gd name="T105" fmla="*/ 31 h 78"/>
              <a:gd name="T106" fmla="*/ 28 w 59"/>
              <a:gd name="T107" fmla="*/ 39 h 78"/>
              <a:gd name="T108" fmla="*/ 30 w 59"/>
              <a:gd name="T109" fmla="*/ 60 h 78"/>
              <a:gd name="T110" fmla="*/ 34 w 59"/>
              <a:gd name="T111" fmla="*/ 53 h 78"/>
              <a:gd name="T112" fmla="*/ 34 w 59"/>
              <a:gd name="T113" fmla="*/ 59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9" h="78">
                <a:moveTo>
                  <a:pt x="59" y="59"/>
                </a:moveTo>
                <a:cubicBezTo>
                  <a:pt x="59" y="50"/>
                  <a:pt x="57" y="39"/>
                  <a:pt x="57" y="38"/>
                </a:cubicBezTo>
                <a:cubicBezTo>
                  <a:pt x="57" y="27"/>
                  <a:pt x="48" y="18"/>
                  <a:pt x="37" y="13"/>
                </a:cubicBezTo>
                <a:cubicBezTo>
                  <a:pt x="37" y="12"/>
                  <a:pt x="37" y="12"/>
                  <a:pt x="37" y="12"/>
                </a:cubicBezTo>
                <a:cubicBezTo>
                  <a:pt x="37" y="11"/>
                  <a:pt x="37" y="11"/>
                  <a:pt x="37" y="11"/>
                </a:cubicBezTo>
                <a:cubicBezTo>
                  <a:pt x="37" y="10"/>
                  <a:pt x="36" y="10"/>
                  <a:pt x="36" y="10"/>
                </a:cubicBezTo>
                <a:cubicBezTo>
                  <a:pt x="36" y="10"/>
                  <a:pt x="36" y="10"/>
                  <a:pt x="36" y="10"/>
                </a:cubicBezTo>
                <a:cubicBezTo>
                  <a:pt x="36" y="9"/>
                  <a:pt x="37" y="8"/>
                  <a:pt x="38" y="7"/>
                </a:cubicBezTo>
                <a:cubicBezTo>
                  <a:pt x="39" y="6"/>
                  <a:pt x="40" y="5"/>
                  <a:pt x="40" y="4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3"/>
                  <a:pt x="41" y="3"/>
                  <a:pt x="41" y="2"/>
                </a:cubicBezTo>
                <a:cubicBezTo>
                  <a:pt x="41" y="2"/>
                  <a:pt x="41" y="2"/>
                  <a:pt x="41" y="2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1"/>
                  <a:pt x="40" y="1"/>
                  <a:pt x="39" y="2"/>
                </a:cubicBezTo>
                <a:cubicBezTo>
                  <a:pt x="39" y="2"/>
                  <a:pt x="38" y="2"/>
                  <a:pt x="36" y="2"/>
                </a:cubicBezTo>
                <a:cubicBezTo>
                  <a:pt x="32" y="2"/>
                  <a:pt x="26" y="0"/>
                  <a:pt x="22" y="0"/>
                </a:cubicBezTo>
                <a:cubicBezTo>
                  <a:pt x="20" y="0"/>
                  <a:pt x="19" y="0"/>
                  <a:pt x="18" y="2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4"/>
                  <a:pt x="18" y="5"/>
                  <a:pt x="19" y="5"/>
                </a:cubicBezTo>
                <a:cubicBezTo>
                  <a:pt x="20" y="7"/>
                  <a:pt x="22" y="9"/>
                  <a:pt x="23" y="10"/>
                </a:cubicBezTo>
                <a:cubicBezTo>
                  <a:pt x="22" y="10"/>
                  <a:pt x="22" y="11"/>
                  <a:pt x="22" y="11"/>
                </a:cubicBezTo>
                <a:cubicBezTo>
                  <a:pt x="22" y="12"/>
                  <a:pt x="22" y="12"/>
                  <a:pt x="22" y="12"/>
                </a:cubicBezTo>
                <a:cubicBezTo>
                  <a:pt x="22" y="13"/>
                  <a:pt x="22" y="13"/>
                  <a:pt x="22" y="13"/>
                </a:cubicBezTo>
                <a:cubicBezTo>
                  <a:pt x="11" y="18"/>
                  <a:pt x="2" y="27"/>
                  <a:pt x="2" y="38"/>
                </a:cubicBezTo>
                <a:cubicBezTo>
                  <a:pt x="2" y="39"/>
                  <a:pt x="0" y="50"/>
                  <a:pt x="0" y="59"/>
                </a:cubicBezTo>
                <a:cubicBezTo>
                  <a:pt x="0" y="64"/>
                  <a:pt x="0" y="69"/>
                  <a:pt x="2" y="71"/>
                </a:cubicBezTo>
                <a:cubicBezTo>
                  <a:pt x="8" y="76"/>
                  <a:pt x="18" y="78"/>
                  <a:pt x="29" y="78"/>
                </a:cubicBezTo>
                <a:cubicBezTo>
                  <a:pt x="40" y="78"/>
                  <a:pt x="51" y="76"/>
                  <a:pt x="57" y="71"/>
                </a:cubicBezTo>
                <a:cubicBezTo>
                  <a:pt x="56" y="70"/>
                  <a:pt x="56" y="70"/>
                  <a:pt x="56" y="70"/>
                </a:cubicBezTo>
                <a:cubicBezTo>
                  <a:pt x="57" y="71"/>
                  <a:pt x="57" y="71"/>
                  <a:pt x="57" y="71"/>
                </a:cubicBezTo>
                <a:cubicBezTo>
                  <a:pt x="59" y="69"/>
                  <a:pt x="59" y="64"/>
                  <a:pt x="59" y="59"/>
                </a:cubicBezTo>
                <a:close/>
                <a:moveTo>
                  <a:pt x="22" y="6"/>
                </a:moveTo>
                <a:cubicBezTo>
                  <a:pt x="21" y="6"/>
                  <a:pt x="21" y="5"/>
                  <a:pt x="20" y="4"/>
                </a:cubicBezTo>
                <a:cubicBezTo>
                  <a:pt x="20" y="4"/>
                  <a:pt x="20" y="3"/>
                  <a:pt x="20" y="3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2"/>
                  <a:pt x="21" y="2"/>
                  <a:pt x="22" y="2"/>
                </a:cubicBezTo>
                <a:cubicBezTo>
                  <a:pt x="25" y="2"/>
                  <a:pt x="31" y="4"/>
                  <a:pt x="36" y="4"/>
                </a:cubicBezTo>
                <a:cubicBezTo>
                  <a:pt x="37" y="4"/>
                  <a:pt x="37" y="4"/>
                  <a:pt x="38" y="4"/>
                </a:cubicBezTo>
                <a:cubicBezTo>
                  <a:pt x="37" y="5"/>
                  <a:pt x="37" y="5"/>
                  <a:pt x="37" y="6"/>
                </a:cubicBezTo>
                <a:cubicBezTo>
                  <a:pt x="36" y="7"/>
                  <a:pt x="35" y="8"/>
                  <a:pt x="34" y="8"/>
                </a:cubicBezTo>
                <a:cubicBezTo>
                  <a:pt x="24" y="8"/>
                  <a:pt x="24" y="8"/>
                  <a:pt x="24" y="8"/>
                </a:cubicBezTo>
                <a:cubicBezTo>
                  <a:pt x="24" y="8"/>
                  <a:pt x="23" y="7"/>
                  <a:pt x="22" y="6"/>
                </a:cubicBezTo>
                <a:close/>
                <a:moveTo>
                  <a:pt x="36" y="11"/>
                </a:moveTo>
                <a:cubicBezTo>
                  <a:pt x="36" y="12"/>
                  <a:pt x="36" y="12"/>
                  <a:pt x="36" y="12"/>
                </a:cubicBezTo>
                <a:cubicBezTo>
                  <a:pt x="36" y="12"/>
                  <a:pt x="36" y="12"/>
                  <a:pt x="36" y="12"/>
                </a:cubicBezTo>
                <a:cubicBezTo>
                  <a:pt x="35" y="12"/>
                  <a:pt x="35" y="13"/>
                  <a:pt x="34" y="13"/>
                </a:cubicBezTo>
                <a:cubicBezTo>
                  <a:pt x="25" y="13"/>
                  <a:pt x="25" y="13"/>
                  <a:pt x="25" y="13"/>
                </a:cubicBezTo>
                <a:cubicBezTo>
                  <a:pt x="24" y="13"/>
                  <a:pt x="24" y="13"/>
                  <a:pt x="24" y="13"/>
                </a:cubicBezTo>
                <a:cubicBezTo>
                  <a:pt x="23" y="12"/>
                  <a:pt x="23" y="12"/>
                  <a:pt x="23" y="12"/>
                </a:cubicBezTo>
                <a:cubicBezTo>
                  <a:pt x="23" y="12"/>
                  <a:pt x="23" y="12"/>
                  <a:pt x="23" y="12"/>
                </a:cubicBezTo>
                <a:cubicBezTo>
                  <a:pt x="23" y="11"/>
                  <a:pt x="23" y="11"/>
                  <a:pt x="23" y="11"/>
                </a:cubicBezTo>
                <a:cubicBezTo>
                  <a:pt x="23" y="11"/>
                  <a:pt x="23" y="11"/>
                  <a:pt x="23" y="11"/>
                </a:cubicBezTo>
                <a:cubicBezTo>
                  <a:pt x="24" y="11"/>
                  <a:pt x="25" y="11"/>
                  <a:pt x="26" y="11"/>
                </a:cubicBezTo>
                <a:cubicBezTo>
                  <a:pt x="33" y="11"/>
                  <a:pt x="33" y="11"/>
                  <a:pt x="33" y="11"/>
                </a:cubicBezTo>
                <a:cubicBezTo>
                  <a:pt x="34" y="11"/>
                  <a:pt x="35" y="11"/>
                  <a:pt x="35" y="11"/>
                </a:cubicBezTo>
                <a:cubicBezTo>
                  <a:pt x="36" y="11"/>
                  <a:pt x="36" y="11"/>
                  <a:pt x="36" y="11"/>
                </a:cubicBezTo>
                <a:close/>
                <a:moveTo>
                  <a:pt x="55" y="70"/>
                </a:moveTo>
                <a:cubicBezTo>
                  <a:pt x="51" y="74"/>
                  <a:pt x="40" y="76"/>
                  <a:pt x="29" y="76"/>
                </a:cubicBezTo>
                <a:cubicBezTo>
                  <a:pt x="19" y="76"/>
                  <a:pt x="8" y="74"/>
                  <a:pt x="4" y="70"/>
                </a:cubicBezTo>
                <a:cubicBezTo>
                  <a:pt x="2" y="68"/>
                  <a:pt x="2" y="64"/>
                  <a:pt x="2" y="59"/>
                </a:cubicBezTo>
                <a:cubicBezTo>
                  <a:pt x="2" y="50"/>
                  <a:pt x="4" y="38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8"/>
                  <a:pt x="12" y="19"/>
                  <a:pt x="23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47" y="19"/>
                  <a:pt x="55" y="2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5" y="41"/>
                  <a:pt x="56" y="45"/>
                </a:cubicBezTo>
                <a:cubicBezTo>
                  <a:pt x="57" y="49"/>
                  <a:pt x="57" y="55"/>
                  <a:pt x="57" y="59"/>
                </a:cubicBezTo>
                <a:cubicBezTo>
                  <a:pt x="57" y="64"/>
                  <a:pt x="57" y="68"/>
                  <a:pt x="55" y="70"/>
                </a:cubicBezTo>
                <a:close/>
                <a:moveTo>
                  <a:pt x="30" y="40"/>
                </a:moveTo>
                <a:cubicBezTo>
                  <a:pt x="30" y="30"/>
                  <a:pt x="30" y="30"/>
                  <a:pt x="30" y="30"/>
                </a:cubicBezTo>
                <a:cubicBezTo>
                  <a:pt x="32" y="30"/>
                  <a:pt x="33" y="31"/>
                  <a:pt x="34" y="32"/>
                </a:cubicBezTo>
                <a:cubicBezTo>
                  <a:pt x="35" y="33"/>
                  <a:pt x="36" y="35"/>
                  <a:pt x="36" y="38"/>
                </a:cubicBezTo>
                <a:cubicBezTo>
                  <a:pt x="36" y="38"/>
                  <a:pt x="36" y="38"/>
                  <a:pt x="36" y="38"/>
                </a:cubicBezTo>
                <a:cubicBezTo>
                  <a:pt x="38" y="38"/>
                  <a:pt x="38" y="38"/>
                  <a:pt x="38" y="38"/>
                </a:cubicBezTo>
                <a:cubicBezTo>
                  <a:pt x="39" y="31"/>
                  <a:pt x="39" y="31"/>
                  <a:pt x="39" y="31"/>
                </a:cubicBezTo>
                <a:cubicBezTo>
                  <a:pt x="39" y="30"/>
                  <a:pt x="39" y="30"/>
                  <a:pt x="39" y="30"/>
                </a:cubicBezTo>
                <a:cubicBezTo>
                  <a:pt x="36" y="28"/>
                  <a:pt x="34" y="27"/>
                  <a:pt x="30" y="27"/>
                </a:cubicBezTo>
                <a:cubicBezTo>
                  <a:pt x="30" y="24"/>
                  <a:pt x="30" y="24"/>
                  <a:pt x="30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5"/>
                  <a:pt x="28" y="25"/>
                  <a:pt x="28" y="25"/>
                </a:cubicBezTo>
                <a:cubicBezTo>
                  <a:pt x="28" y="27"/>
                  <a:pt x="28" y="27"/>
                  <a:pt x="28" y="27"/>
                </a:cubicBezTo>
                <a:cubicBezTo>
                  <a:pt x="25" y="27"/>
                  <a:pt x="23" y="28"/>
                  <a:pt x="21" y="30"/>
                </a:cubicBezTo>
                <a:cubicBezTo>
                  <a:pt x="19" y="32"/>
                  <a:pt x="18" y="34"/>
                  <a:pt x="18" y="36"/>
                </a:cubicBezTo>
                <a:cubicBezTo>
                  <a:pt x="18" y="38"/>
                  <a:pt x="19" y="40"/>
                  <a:pt x="20" y="42"/>
                </a:cubicBezTo>
                <a:cubicBezTo>
                  <a:pt x="22" y="44"/>
                  <a:pt x="24" y="46"/>
                  <a:pt x="28" y="48"/>
                </a:cubicBezTo>
                <a:cubicBezTo>
                  <a:pt x="28" y="60"/>
                  <a:pt x="28" y="60"/>
                  <a:pt x="28" y="60"/>
                </a:cubicBezTo>
                <a:cubicBezTo>
                  <a:pt x="24" y="59"/>
                  <a:pt x="22" y="57"/>
                  <a:pt x="21" y="52"/>
                </a:cubicBezTo>
                <a:cubicBezTo>
                  <a:pt x="21" y="51"/>
                  <a:pt x="21" y="51"/>
                  <a:pt x="21" y="51"/>
                </a:cubicBezTo>
                <a:cubicBezTo>
                  <a:pt x="19" y="51"/>
                  <a:pt x="19" y="51"/>
                  <a:pt x="19" y="51"/>
                </a:cubicBezTo>
                <a:cubicBezTo>
                  <a:pt x="18" y="59"/>
                  <a:pt x="18" y="59"/>
                  <a:pt x="18" y="59"/>
                </a:cubicBezTo>
                <a:cubicBezTo>
                  <a:pt x="18" y="59"/>
                  <a:pt x="18" y="59"/>
                  <a:pt x="18" y="59"/>
                </a:cubicBezTo>
                <a:cubicBezTo>
                  <a:pt x="21" y="61"/>
                  <a:pt x="24" y="63"/>
                  <a:pt x="28" y="63"/>
                </a:cubicBezTo>
                <a:cubicBezTo>
                  <a:pt x="28" y="66"/>
                  <a:pt x="28" y="66"/>
                  <a:pt x="28" y="66"/>
                </a:cubicBezTo>
                <a:cubicBezTo>
                  <a:pt x="30" y="66"/>
                  <a:pt x="30" y="66"/>
                  <a:pt x="30" y="66"/>
                </a:cubicBezTo>
                <a:cubicBezTo>
                  <a:pt x="30" y="63"/>
                  <a:pt x="30" y="63"/>
                  <a:pt x="30" y="63"/>
                </a:cubicBezTo>
                <a:cubicBezTo>
                  <a:pt x="33" y="63"/>
                  <a:pt x="36" y="62"/>
                  <a:pt x="38" y="60"/>
                </a:cubicBezTo>
                <a:cubicBezTo>
                  <a:pt x="40" y="59"/>
                  <a:pt x="41" y="56"/>
                  <a:pt x="41" y="54"/>
                </a:cubicBezTo>
                <a:cubicBezTo>
                  <a:pt x="41" y="51"/>
                  <a:pt x="40" y="49"/>
                  <a:pt x="39" y="47"/>
                </a:cubicBezTo>
                <a:cubicBezTo>
                  <a:pt x="37" y="46"/>
                  <a:pt x="34" y="43"/>
                  <a:pt x="30" y="40"/>
                </a:cubicBezTo>
                <a:close/>
                <a:moveTo>
                  <a:pt x="28" y="39"/>
                </a:moveTo>
                <a:cubicBezTo>
                  <a:pt x="25" y="37"/>
                  <a:pt x="24" y="35"/>
                  <a:pt x="24" y="33"/>
                </a:cubicBezTo>
                <a:cubicBezTo>
                  <a:pt x="24" y="33"/>
                  <a:pt x="24" y="32"/>
                  <a:pt x="25" y="31"/>
                </a:cubicBezTo>
                <a:cubicBezTo>
                  <a:pt x="26" y="30"/>
                  <a:pt x="27" y="30"/>
                  <a:pt x="28" y="30"/>
                </a:cubicBezTo>
                <a:lnTo>
                  <a:pt x="28" y="39"/>
                </a:lnTo>
                <a:close/>
                <a:moveTo>
                  <a:pt x="34" y="59"/>
                </a:moveTo>
                <a:cubicBezTo>
                  <a:pt x="33" y="59"/>
                  <a:pt x="32" y="60"/>
                  <a:pt x="30" y="60"/>
                </a:cubicBezTo>
                <a:cubicBezTo>
                  <a:pt x="30" y="50"/>
                  <a:pt x="30" y="50"/>
                  <a:pt x="30" y="50"/>
                </a:cubicBezTo>
                <a:cubicBezTo>
                  <a:pt x="32" y="51"/>
                  <a:pt x="33" y="52"/>
                  <a:pt x="34" y="53"/>
                </a:cubicBezTo>
                <a:cubicBezTo>
                  <a:pt x="35" y="54"/>
                  <a:pt x="35" y="55"/>
                  <a:pt x="35" y="56"/>
                </a:cubicBezTo>
                <a:cubicBezTo>
                  <a:pt x="35" y="57"/>
                  <a:pt x="35" y="58"/>
                  <a:pt x="34" y="5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5" name="Freeform 179"/>
          <p:cNvSpPr>
            <a:spLocks noEditPoints="1"/>
          </p:cNvSpPr>
          <p:nvPr/>
        </p:nvSpPr>
        <p:spPr bwMode="auto">
          <a:xfrm>
            <a:off x="4841896" y="4094906"/>
            <a:ext cx="382798" cy="376521"/>
          </a:xfrm>
          <a:custGeom>
            <a:avLst/>
            <a:gdLst>
              <a:gd name="T0" fmla="*/ 69 w 77"/>
              <a:gd name="T1" fmla="*/ 25 h 76"/>
              <a:gd name="T2" fmla="*/ 40 w 77"/>
              <a:gd name="T3" fmla="*/ 1 h 76"/>
              <a:gd name="T4" fmla="*/ 38 w 77"/>
              <a:gd name="T5" fmla="*/ 1 h 76"/>
              <a:gd name="T6" fmla="*/ 8 w 77"/>
              <a:gd name="T7" fmla="*/ 25 h 76"/>
              <a:gd name="T8" fmla="*/ 0 w 77"/>
              <a:gd name="T9" fmla="*/ 37 h 76"/>
              <a:gd name="T10" fmla="*/ 0 w 77"/>
              <a:gd name="T11" fmla="*/ 62 h 76"/>
              <a:gd name="T12" fmla="*/ 14 w 77"/>
              <a:gd name="T13" fmla="*/ 76 h 76"/>
              <a:gd name="T14" fmla="*/ 64 w 77"/>
              <a:gd name="T15" fmla="*/ 76 h 76"/>
              <a:gd name="T16" fmla="*/ 77 w 77"/>
              <a:gd name="T17" fmla="*/ 62 h 76"/>
              <a:gd name="T18" fmla="*/ 77 w 77"/>
              <a:gd name="T19" fmla="*/ 37 h 76"/>
              <a:gd name="T20" fmla="*/ 69 w 77"/>
              <a:gd name="T21" fmla="*/ 25 h 76"/>
              <a:gd name="T22" fmla="*/ 9 w 77"/>
              <a:gd name="T23" fmla="*/ 27 h 76"/>
              <a:gd name="T24" fmla="*/ 12 w 77"/>
              <a:gd name="T25" fmla="*/ 25 h 76"/>
              <a:gd name="T26" fmla="*/ 14 w 77"/>
              <a:gd name="T27" fmla="*/ 24 h 76"/>
              <a:gd name="T28" fmla="*/ 39 w 77"/>
              <a:gd name="T29" fmla="*/ 4 h 76"/>
              <a:gd name="T30" fmla="*/ 64 w 77"/>
              <a:gd name="T31" fmla="*/ 24 h 76"/>
              <a:gd name="T32" fmla="*/ 65 w 77"/>
              <a:gd name="T33" fmla="*/ 25 h 76"/>
              <a:gd name="T34" fmla="*/ 68 w 77"/>
              <a:gd name="T35" fmla="*/ 27 h 76"/>
              <a:gd name="T36" fmla="*/ 71 w 77"/>
              <a:gd name="T37" fmla="*/ 30 h 76"/>
              <a:gd name="T38" fmla="*/ 39 w 77"/>
              <a:gd name="T39" fmla="*/ 54 h 76"/>
              <a:gd name="T40" fmla="*/ 7 w 77"/>
              <a:gd name="T41" fmla="*/ 29 h 76"/>
              <a:gd name="T42" fmla="*/ 9 w 77"/>
              <a:gd name="T43" fmla="*/ 27 h 76"/>
              <a:gd name="T44" fmla="*/ 75 w 77"/>
              <a:gd name="T45" fmla="*/ 62 h 76"/>
              <a:gd name="T46" fmla="*/ 64 w 77"/>
              <a:gd name="T47" fmla="*/ 73 h 76"/>
              <a:gd name="T48" fmla="*/ 14 w 77"/>
              <a:gd name="T49" fmla="*/ 73 h 76"/>
              <a:gd name="T50" fmla="*/ 3 w 77"/>
              <a:gd name="T51" fmla="*/ 62 h 76"/>
              <a:gd name="T52" fmla="*/ 3 w 77"/>
              <a:gd name="T53" fmla="*/ 37 h 76"/>
              <a:gd name="T54" fmla="*/ 5 w 77"/>
              <a:gd name="T55" fmla="*/ 31 h 76"/>
              <a:gd name="T56" fmla="*/ 38 w 77"/>
              <a:gd name="T57" fmla="*/ 57 h 76"/>
              <a:gd name="T58" fmla="*/ 39 w 77"/>
              <a:gd name="T59" fmla="*/ 57 h 76"/>
              <a:gd name="T60" fmla="*/ 39 w 77"/>
              <a:gd name="T61" fmla="*/ 57 h 76"/>
              <a:gd name="T62" fmla="*/ 73 w 77"/>
              <a:gd name="T63" fmla="*/ 32 h 76"/>
              <a:gd name="T64" fmla="*/ 75 w 77"/>
              <a:gd name="T65" fmla="*/ 37 h 76"/>
              <a:gd name="T66" fmla="*/ 75 w 77"/>
              <a:gd name="T67" fmla="*/ 62 h 76"/>
              <a:gd name="T68" fmla="*/ 57 w 77"/>
              <a:gd name="T69" fmla="*/ 51 h 76"/>
              <a:gd name="T70" fmla="*/ 55 w 77"/>
              <a:gd name="T71" fmla="*/ 51 h 76"/>
              <a:gd name="T72" fmla="*/ 55 w 77"/>
              <a:gd name="T73" fmla="*/ 53 h 76"/>
              <a:gd name="T74" fmla="*/ 70 w 77"/>
              <a:gd name="T75" fmla="*/ 68 h 76"/>
              <a:gd name="T76" fmla="*/ 71 w 77"/>
              <a:gd name="T77" fmla="*/ 69 h 76"/>
              <a:gd name="T78" fmla="*/ 72 w 77"/>
              <a:gd name="T79" fmla="*/ 69 h 76"/>
              <a:gd name="T80" fmla="*/ 72 w 77"/>
              <a:gd name="T81" fmla="*/ 67 h 76"/>
              <a:gd name="T82" fmla="*/ 57 w 77"/>
              <a:gd name="T83" fmla="*/ 51 h 76"/>
              <a:gd name="T84" fmla="*/ 21 w 77"/>
              <a:gd name="T85" fmla="*/ 52 h 76"/>
              <a:gd name="T86" fmla="*/ 6 w 77"/>
              <a:gd name="T87" fmla="*/ 66 h 76"/>
              <a:gd name="T88" fmla="*/ 6 w 77"/>
              <a:gd name="T89" fmla="*/ 68 h 76"/>
              <a:gd name="T90" fmla="*/ 7 w 77"/>
              <a:gd name="T91" fmla="*/ 69 h 76"/>
              <a:gd name="T92" fmla="*/ 8 w 77"/>
              <a:gd name="T93" fmla="*/ 68 h 76"/>
              <a:gd name="T94" fmla="*/ 8 w 77"/>
              <a:gd name="T95" fmla="*/ 68 h 76"/>
              <a:gd name="T96" fmla="*/ 22 w 77"/>
              <a:gd name="T97" fmla="*/ 54 h 76"/>
              <a:gd name="T98" fmla="*/ 22 w 77"/>
              <a:gd name="T99" fmla="*/ 52 h 76"/>
              <a:gd name="T100" fmla="*/ 21 w 77"/>
              <a:gd name="T101" fmla="*/ 52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7" h="76">
                <a:moveTo>
                  <a:pt x="69" y="25"/>
                </a:moveTo>
                <a:cubicBezTo>
                  <a:pt x="40" y="1"/>
                  <a:pt x="40" y="1"/>
                  <a:pt x="40" y="1"/>
                </a:cubicBezTo>
                <a:cubicBezTo>
                  <a:pt x="39" y="0"/>
                  <a:pt x="39" y="0"/>
                  <a:pt x="38" y="1"/>
                </a:cubicBezTo>
                <a:cubicBezTo>
                  <a:pt x="8" y="25"/>
                  <a:pt x="8" y="25"/>
                  <a:pt x="8" y="25"/>
                </a:cubicBezTo>
                <a:cubicBezTo>
                  <a:pt x="4" y="27"/>
                  <a:pt x="0" y="32"/>
                  <a:pt x="0" y="37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70"/>
                  <a:pt x="6" y="76"/>
                  <a:pt x="14" y="76"/>
                </a:cubicBezTo>
                <a:cubicBezTo>
                  <a:pt x="64" y="76"/>
                  <a:pt x="64" y="76"/>
                  <a:pt x="64" y="76"/>
                </a:cubicBezTo>
                <a:cubicBezTo>
                  <a:pt x="71" y="76"/>
                  <a:pt x="77" y="70"/>
                  <a:pt x="77" y="62"/>
                </a:cubicBezTo>
                <a:cubicBezTo>
                  <a:pt x="77" y="37"/>
                  <a:pt x="77" y="37"/>
                  <a:pt x="77" y="37"/>
                </a:cubicBezTo>
                <a:cubicBezTo>
                  <a:pt x="77" y="31"/>
                  <a:pt x="74" y="27"/>
                  <a:pt x="69" y="25"/>
                </a:cubicBezTo>
                <a:close/>
                <a:moveTo>
                  <a:pt x="9" y="27"/>
                </a:moveTo>
                <a:cubicBezTo>
                  <a:pt x="12" y="25"/>
                  <a:pt x="12" y="25"/>
                  <a:pt x="12" y="25"/>
                </a:cubicBezTo>
                <a:cubicBezTo>
                  <a:pt x="14" y="24"/>
                  <a:pt x="14" y="24"/>
                  <a:pt x="14" y="24"/>
                </a:cubicBezTo>
                <a:cubicBezTo>
                  <a:pt x="39" y="4"/>
                  <a:pt x="39" y="4"/>
                  <a:pt x="39" y="4"/>
                </a:cubicBezTo>
                <a:cubicBezTo>
                  <a:pt x="64" y="24"/>
                  <a:pt x="64" y="24"/>
                  <a:pt x="64" y="24"/>
                </a:cubicBezTo>
                <a:cubicBezTo>
                  <a:pt x="65" y="25"/>
                  <a:pt x="65" y="25"/>
                  <a:pt x="65" y="25"/>
                </a:cubicBezTo>
                <a:cubicBezTo>
                  <a:pt x="68" y="27"/>
                  <a:pt x="68" y="27"/>
                  <a:pt x="68" y="27"/>
                </a:cubicBezTo>
                <a:cubicBezTo>
                  <a:pt x="71" y="30"/>
                  <a:pt x="71" y="30"/>
                  <a:pt x="71" y="30"/>
                </a:cubicBezTo>
                <a:cubicBezTo>
                  <a:pt x="39" y="54"/>
                  <a:pt x="39" y="54"/>
                  <a:pt x="39" y="54"/>
                </a:cubicBezTo>
                <a:cubicBezTo>
                  <a:pt x="7" y="29"/>
                  <a:pt x="7" y="29"/>
                  <a:pt x="7" y="29"/>
                </a:cubicBezTo>
                <a:lnTo>
                  <a:pt x="9" y="27"/>
                </a:lnTo>
                <a:close/>
                <a:moveTo>
                  <a:pt x="75" y="62"/>
                </a:moveTo>
                <a:cubicBezTo>
                  <a:pt x="75" y="68"/>
                  <a:pt x="70" y="73"/>
                  <a:pt x="64" y="73"/>
                </a:cubicBezTo>
                <a:cubicBezTo>
                  <a:pt x="14" y="73"/>
                  <a:pt x="14" y="73"/>
                  <a:pt x="14" y="73"/>
                </a:cubicBezTo>
                <a:cubicBezTo>
                  <a:pt x="8" y="73"/>
                  <a:pt x="3" y="68"/>
                  <a:pt x="3" y="62"/>
                </a:cubicBezTo>
                <a:cubicBezTo>
                  <a:pt x="3" y="37"/>
                  <a:pt x="3" y="37"/>
                  <a:pt x="3" y="37"/>
                </a:cubicBezTo>
                <a:cubicBezTo>
                  <a:pt x="3" y="35"/>
                  <a:pt x="4" y="33"/>
                  <a:pt x="5" y="31"/>
                </a:cubicBezTo>
                <a:cubicBezTo>
                  <a:pt x="38" y="57"/>
                  <a:pt x="38" y="57"/>
                  <a:pt x="38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73" y="32"/>
                  <a:pt x="73" y="32"/>
                  <a:pt x="73" y="32"/>
                </a:cubicBezTo>
                <a:cubicBezTo>
                  <a:pt x="74" y="33"/>
                  <a:pt x="75" y="35"/>
                  <a:pt x="75" y="37"/>
                </a:cubicBezTo>
                <a:lnTo>
                  <a:pt x="75" y="62"/>
                </a:lnTo>
                <a:close/>
                <a:moveTo>
                  <a:pt x="57" y="51"/>
                </a:moveTo>
                <a:cubicBezTo>
                  <a:pt x="56" y="51"/>
                  <a:pt x="56" y="51"/>
                  <a:pt x="55" y="51"/>
                </a:cubicBezTo>
                <a:cubicBezTo>
                  <a:pt x="55" y="52"/>
                  <a:pt x="55" y="53"/>
                  <a:pt x="55" y="53"/>
                </a:cubicBezTo>
                <a:cubicBezTo>
                  <a:pt x="60" y="58"/>
                  <a:pt x="65" y="64"/>
                  <a:pt x="70" y="68"/>
                </a:cubicBezTo>
                <a:cubicBezTo>
                  <a:pt x="71" y="69"/>
                  <a:pt x="71" y="69"/>
                  <a:pt x="71" y="69"/>
                </a:cubicBezTo>
                <a:cubicBezTo>
                  <a:pt x="72" y="69"/>
                  <a:pt x="72" y="69"/>
                  <a:pt x="72" y="69"/>
                </a:cubicBezTo>
                <a:cubicBezTo>
                  <a:pt x="73" y="68"/>
                  <a:pt x="73" y="67"/>
                  <a:pt x="72" y="67"/>
                </a:cubicBezTo>
                <a:cubicBezTo>
                  <a:pt x="67" y="62"/>
                  <a:pt x="62" y="56"/>
                  <a:pt x="57" y="51"/>
                </a:cubicBezTo>
                <a:close/>
                <a:moveTo>
                  <a:pt x="21" y="52"/>
                </a:moveTo>
                <a:cubicBezTo>
                  <a:pt x="16" y="57"/>
                  <a:pt x="11" y="61"/>
                  <a:pt x="6" y="66"/>
                </a:cubicBezTo>
                <a:cubicBezTo>
                  <a:pt x="6" y="67"/>
                  <a:pt x="6" y="68"/>
                  <a:pt x="6" y="68"/>
                </a:cubicBezTo>
                <a:cubicBezTo>
                  <a:pt x="7" y="69"/>
                  <a:pt x="7" y="69"/>
                  <a:pt x="7" y="69"/>
                </a:cubicBezTo>
                <a:cubicBezTo>
                  <a:pt x="8" y="68"/>
                  <a:pt x="8" y="68"/>
                  <a:pt x="8" y="68"/>
                </a:cubicBezTo>
                <a:cubicBezTo>
                  <a:pt x="8" y="68"/>
                  <a:pt x="8" y="68"/>
                  <a:pt x="8" y="68"/>
                </a:cubicBezTo>
                <a:cubicBezTo>
                  <a:pt x="13" y="63"/>
                  <a:pt x="17" y="59"/>
                  <a:pt x="22" y="54"/>
                </a:cubicBezTo>
                <a:cubicBezTo>
                  <a:pt x="23" y="53"/>
                  <a:pt x="23" y="52"/>
                  <a:pt x="22" y="52"/>
                </a:cubicBezTo>
                <a:cubicBezTo>
                  <a:pt x="22" y="51"/>
                  <a:pt x="21" y="51"/>
                  <a:pt x="21" y="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6" name="Freeform 180"/>
          <p:cNvSpPr>
            <a:spLocks noEditPoints="1"/>
          </p:cNvSpPr>
          <p:nvPr/>
        </p:nvSpPr>
        <p:spPr bwMode="auto">
          <a:xfrm>
            <a:off x="2446802" y="4099090"/>
            <a:ext cx="370247" cy="368154"/>
          </a:xfrm>
          <a:custGeom>
            <a:avLst/>
            <a:gdLst>
              <a:gd name="T0" fmla="*/ 37 w 75"/>
              <a:gd name="T1" fmla="*/ 0 h 74"/>
              <a:gd name="T2" fmla="*/ 0 w 75"/>
              <a:gd name="T3" fmla="*/ 37 h 74"/>
              <a:gd name="T4" fmla="*/ 37 w 75"/>
              <a:gd name="T5" fmla="*/ 74 h 74"/>
              <a:gd name="T6" fmla="*/ 75 w 75"/>
              <a:gd name="T7" fmla="*/ 37 h 74"/>
              <a:gd name="T8" fmla="*/ 37 w 75"/>
              <a:gd name="T9" fmla="*/ 0 h 74"/>
              <a:gd name="T10" fmla="*/ 37 w 75"/>
              <a:gd name="T11" fmla="*/ 68 h 74"/>
              <a:gd name="T12" fmla="*/ 5 w 75"/>
              <a:gd name="T13" fmla="*/ 37 h 74"/>
              <a:gd name="T14" fmla="*/ 37 w 75"/>
              <a:gd name="T15" fmla="*/ 6 h 74"/>
              <a:gd name="T16" fmla="*/ 69 w 75"/>
              <a:gd name="T17" fmla="*/ 37 h 74"/>
              <a:gd name="T18" fmla="*/ 69 w 75"/>
              <a:gd name="T19" fmla="*/ 37 h 74"/>
              <a:gd name="T20" fmla="*/ 37 w 75"/>
              <a:gd name="T21" fmla="*/ 68 h 74"/>
              <a:gd name="T22" fmla="*/ 42 w 75"/>
              <a:gd name="T23" fmla="*/ 20 h 74"/>
              <a:gd name="T24" fmla="*/ 35 w 75"/>
              <a:gd name="T25" fmla="*/ 20 h 74"/>
              <a:gd name="T26" fmla="*/ 34 w 75"/>
              <a:gd name="T27" fmla="*/ 22 h 74"/>
              <a:gd name="T28" fmla="*/ 32 w 75"/>
              <a:gd name="T29" fmla="*/ 23 h 74"/>
              <a:gd name="T30" fmla="*/ 30 w 75"/>
              <a:gd name="T31" fmla="*/ 24 h 74"/>
              <a:gd name="T32" fmla="*/ 27 w 75"/>
              <a:gd name="T33" fmla="*/ 24 h 74"/>
              <a:gd name="T34" fmla="*/ 27 w 75"/>
              <a:gd name="T35" fmla="*/ 29 h 74"/>
              <a:gd name="T36" fmla="*/ 34 w 75"/>
              <a:gd name="T37" fmla="*/ 29 h 74"/>
              <a:gd name="T38" fmla="*/ 34 w 75"/>
              <a:gd name="T39" fmla="*/ 46 h 74"/>
              <a:gd name="T40" fmla="*/ 27 w 75"/>
              <a:gd name="T41" fmla="*/ 46 h 74"/>
              <a:gd name="T42" fmla="*/ 27 w 75"/>
              <a:gd name="T43" fmla="*/ 52 h 74"/>
              <a:gd name="T44" fmla="*/ 49 w 75"/>
              <a:gd name="T45" fmla="*/ 52 h 74"/>
              <a:gd name="T46" fmla="*/ 49 w 75"/>
              <a:gd name="T47" fmla="*/ 46 h 74"/>
              <a:gd name="T48" fmla="*/ 42 w 75"/>
              <a:gd name="T49" fmla="*/ 46 h 74"/>
              <a:gd name="T50" fmla="*/ 42 w 75"/>
              <a:gd name="T51" fmla="*/ 2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75" h="74">
                <a:moveTo>
                  <a:pt x="37" y="0"/>
                </a:moveTo>
                <a:cubicBezTo>
                  <a:pt x="16" y="0"/>
                  <a:pt x="0" y="17"/>
                  <a:pt x="0" y="37"/>
                </a:cubicBezTo>
                <a:cubicBezTo>
                  <a:pt x="0" y="57"/>
                  <a:pt x="16" y="74"/>
                  <a:pt x="37" y="74"/>
                </a:cubicBezTo>
                <a:cubicBezTo>
                  <a:pt x="58" y="74"/>
                  <a:pt x="75" y="57"/>
                  <a:pt x="75" y="37"/>
                </a:cubicBezTo>
                <a:cubicBezTo>
                  <a:pt x="75" y="17"/>
                  <a:pt x="58" y="0"/>
                  <a:pt x="37" y="0"/>
                </a:cubicBezTo>
                <a:close/>
                <a:moveTo>
                  <a:pt x="37" y="68"/>
                </a:moveTo>
                <a:cubicBezTo>
                  <a:pt x="19" y="68"/>
                  <a:pt x="5" y="54"/>
                  <a:pt x="5" y="37"/>
                </a:cubicBezTo>
                <a:cubicBezTo>
                  <a:pt x="5" y="20"/>
                  <a:pt x="19" y="6"/>
                  <a:pt x="37" y="6"/>
                </a:cubicBezTo>
                <a:cubicBezTo>
                  <a:pt x="55" y="6"/>
                  <a:pt x="69" y="20"/>
                  <a:pt x="69" y="37"/>
                </a:cubicBezTo>
                <a:cubicBezTo>
                  <a:pt x="69" y="37"/>
                  <a:pt x="69" y="37"/>
                  <a:pt x="69" y="37"/>
                </a:cubicBezTo>
                <a:cubicBezTo>
                  <a:pt x="69" y="54"/>
                  <a:pt x="55" y="68"/>
                  <a:pt x="37" y="68"/>
                </a:cubicBezTo>
                <a:close/>
                <a:moveTo>
                  <a:pt x="42" y="20"/>
                </a:moveTo>
                <a:cubicBezTo>
                  <a:pt x="35" y="20"/>
                  <a:pt x="35" y="20"/>
                  <a:pt x="35" y="20"/>
                </a:cubicBezTo>
                <a:cubicBezTo>
                  <a:pt x="35" y="21"/>
                  <a:pt x="35" y="21"/>
                  <a:pt x="34" y="22"/>
                </a:cubicBezTo>
                <a:cubicBezTo>
                  <a:pt x="34" y="22"/>
                  <a:pt x="33" y="23"/>
                  <a:pt x="32" y="23"/>
                </a:cubicBezTo>
                <a:cubicBezTo>
                  <a:pt x="32" y="24"/>
                  <a:pt x="31" y="24"/>
                  <a:pt x="30" y="24"/>
                </a:cubicBezTo>
                <a:cubicBezTo>
                  <a:pt x="29" y="24"/>
                  <a:pt x="28" y="24"/>
                  <a:pt x="27" y="24"/>
                </a:cubicBezTo>
                <a:cubicBezTo>
                  <a:pt x="27" y="29"/>
                  <a:pt x="27" y="29"/>
                  <a:pt x="27" y="29"/>
                </a:cubicBezTo>
                <a:cubicBezTo>
                  <a:pt x="34" y="29"/>
                  <a:pt x="34" y="29"/>
                  <a:pt x="34" y="29"/>
                </a:cubicBezTo>
                <a:cubicBezTo>
                  <a:pt x="34" y="46"/>
                  <a:pt x="34" y="46"/>
                  <a:pt x="34" y="46"/>
                </a:cubicBezTo>
                <a:cubicBezTo>
                  <a:pt x="27" y="46"/>
                  <a:pt x="27" y="46"/>
                  <a:pt x="27" y="46"/>
                </a:cubicBezTo>
                <a:cubicBezTo>
                  <a:pt x="27" y="52"/>
                  <a:pt x="27" y="52"/>
                  <a:pt x="27" y="52"/>
                </a:cubicBezTo>
                <a:cubicBezTo>
                  <a:pt x="49" y="52"/>
                  <a:pt x="49" y="52"/>
                  <a:pt x="49" y="52"/>
                </a:cubicBezTo>
                <a:cubicBezTo>
                  <a:pt x="49" y="46"/>
                  <a:pt x="49" y="46"/>
                  <a:pt x="49" y="46"/>
                </a:cubicBezTo>
                <a:cubicBezTo>
                  <a:pt x="42" y="46"/>
                  <a:pt x="42" y="46"/>
                  <a:pt x="42" y="46"/>
                </a:cubicBezTo>
                <a:lnTo>
                  <a:pt x="42" y="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80" name="组合 379"/>
          <p:cNvGrpSpPr/>
          <p:nvPr/>
        </p:nvGrpSpPr>
        <p:grpSpPr>
          <a:xfrm>
            <a:off x="2990665" y="4134650"/>
            <a:ext cx="445550" cy="297034"/>
            <a:chOff x="2935432" y="4134650"/>
            <a:chExt cx="445550" cy="297034"/>
          </a:xfrm>
          <a:solidFill>
            <a:schemeClr val="bg1"/>
          </a:solidFill>
        </p:grpSpPr>
        <p:sp>
          <p:nvSpPr>
            <p:cNvPr id="177" name="Freeform 181"/>
            <p:cNvSpPr>
              <a:spLocks noEditPoints="1"/>
            </p:cNvSpPr>
            <p:nvPr/>
          </p:nvSpPr>
          <p:spPr bwMode="auto">
            <a:xfrm>
              <a:off x="2935432" y="4134650"/>
              <a:ext cx="445550" cy="297034"/>
            </a:xfrm>
            <a:custGeom>
              <a:avLst/>
              <a:gdLst>
                <a:gd name="T0" fmla="*/ 83 w 90"/>
                <a:gd name="T1" fmla="*/ 0 h 60"/>
                <a:gd name="T2" fmla="*/ 7 w 90"/>
                <a:gd name="T3" fmla="*/ 0 h 60"/>
                <a:gd name="T4" fmla="*/ 0 w 90"/>
                <a:gd name="T5" fmla="*/ 7 h 60"/>
                <a:gd name="T6" fmla="*/ 0 w 90"/>
                <a:gd name="T7" fmla="*/ 53 h 60"/>
                <a:gd name="T8" fmla="*/ 7 w 90"/>
                <a:gd name="T9" fmla="*/ 60 h 60"/>
                <a:gd name="T10" fmla="*/ 83 w 90"/>
                <a:gd name="T11" fmla="*/ 60 h 60"/>
                <a:gd name="T12" fmla="*/ 90 w 90"/>
                <a:gd name="T13" fmla="*/ 53 h 60"/>
                <a:gd name="T14" fmla="*/ 90 w 90"/>
                <a:gd name="T15" fmla="*/ 7 h 60"/>
                <a:gd name="T16" fmla="*/ 83 w 90"/>
                <a:gd name="T17" fmla="*/ 0 h 60"/>
                <a:gd name="T18" fmla="*/ 7 w 90"/>
                <a:gd name="T19" fmla="*/ 6 h 60"/>
                <a:gd name="T20" fmla="*/ 83 w 90"/>
                <a:gd name="T21" fmla="*/ 6 h 60"/>
                <a:gd name="T22" fmla="*/ 84 w 90"/>
                <a:gd name="T23" fmla="*/ 7 h 60"/>
                <a:gd name="T24" fmla="*/ 84 w 90"/>
                <a:gd name="T25" fmla="*/ 13 h 60"/>
                <a:gd name="T26" fmla="*/ 7 w 90"/>
                <a:gd name="T27" fmla="*/ 13 h 60"/>
                <a:gd name="T28" fmla="*/ 7 w 90"/>
                <a:gd name="T29" fmla="*/ 7 h 60"/>
                <a:gd name="T30" fmla="*/ 7 w 90"/>
                <a:gd name="T31" fmla="*/ 6 h 60"/>
                <a:gd name="T32" fmla="*/ 83 w 90"/>
                <a:gd name="T33" fmla="*/ 54 h 60"/>
                <a:gd name="T34" fmla="*/ 7 w 90"/>
                <a:gd name="T35" fmla="*/ 54 h 60"/>
                <a:gd name="T36" fmla="*/ 7 w 90"/>
                <a:gd name="T37" fmla="*/ 53 h 60"/>
                <a:gd name="T38" fmla="*/ 7 w 90"/>
                <a:gd name="T39" fmla="*/ 28 h 60"/>
                <a:gd name="T40" fmla="*/ 84 w 90"/>
                <a:gd name="T41" fmla="*/ 28 h 60"/>
                <a:gd name="T42" fmla="*/ 84 w 90"/>
                <a:gd name="T43" fmla="*/ 53 h 60"/>
                <a:gd name="T44" fmla="*/ 83 w 90"/>
                <a:gd name="T45" fmla="*/ 5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0" h="60">
                  <a:moveTo>
                    <a:pt x="83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4" y="0"/>
                    <a:pt x="0" y="3"/>
                    <a:pt x="0" y="7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7"/>
                    <a:pt x="4" y="60"/>
                    <a:pt x="7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7" y="60"/>
                    <a:pt x="90" y="57"/>
                    <a:pt x="90" y="53"/>
                  </a:cubicBezTo>
                  <a:cubicBezTo>
                    <a:pt x="90" y="7"/>
                    <a:pt x="90" y="7"/>
                    <a:pt x="90" y="7"/>
                  </a:cubicBezTo>
                  <a:cubicBezTo>
                    <a:pt x="90" y="3"/>
                    <a:pt x="87" y="0"/>
                    <a:pt x="83" y="0"/>
                  </a:cubicBezTo>
                  <a:close/>
                  <a:moveTo>
                    <a:pt x="7" y="6"/>
                  </a:moveTo>
                  <a:cubicBezTo>
                    <a:pt x="83" y="6"/>
                    <a:pt x="83" y="6"/>
                    <a:pt x="83" y="6"/>
                  </a:cubicBezTo>
                  <a:cubicBezTo>
                    <a:pt x="83" y="6"/>
                    <a:pt x="84" y="7"/>
                    <a:pt x="84" y="7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6"/>
                    <a:pt x="7" y="6"/>
                  </a:cubicBezTo>
                  <a:close/>
                  <a:moveTo>
                    <a:pt x="83" y="54"/>
                  </a:moveTo>
                  <a:cubicBezTo>
                    <a:pt x="7" y="54"/>
                    <a:pt x="7" y="54"/>
                    <a:pt x="7" y="54"/>
                  </a:cubicBezTo>
                  <a:cubicBezTo>
                    <a:pt x="7" y="54"/>
                    <a:pt x="7" y="54"/>
                    <a:pt x="7" y="53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84" y="28"/>
                    <a:pt x="84" y="28"/>
                    <a:pt x="84" y="28"/>
                  </a:cubicBezTo>
                  <a:cubicBezTo>
                    <a:pt x="84" y="53"/>
                    <a:pt x="84" y="53"/>
                    <a:pt x="84" y="53"/>
                  </a:cubicBezTo>
                  <a:cubicBezTo>
                    <a:pt x="84" y="54"/>
                    <a:pt x="83" y="54"/>
                    <a:pt x="83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Freeform 182"/>
            <p:cNvSpPr/>
            <p:nvPr/>
          </p:nvSpPr>
          <p:spPr bwMode="auto">
            <a:xfrm>
              <a:off x="2985635" y="4308268"/>
              <a:ext cx="10460" cy="18826"/>
            </a:xfrm>
            <a:custGeom>
              <a:avLst/>
              <a:gdLst>
                <a:gd name="T0" fmla="*/ 2 w 5"/>
                <a:gd name="T1" fmla="*/ 2 h 9"/>
                <a:gd name="T2" fmla="*/ 2 w 5"/>
                <a:gd name="T3" fmla="*/ 2 h 9"/>
                <a:gd name="T4" fmla="*/ 2 w 5"/>
                <a:gd name="T5" fmla="*/ 2 h 9"/>
                <a:gd name="T6" fmla="*/ 0 w 5"/>
                <a:gd name="T7" fmla="*/ 2 h 9"/>
                <a:gd name="T8" fmla="*/ 5 w 5"/>
                <a:gd name="T9" fmla="*/ 0 h 9"/>
                <a:gd name="T10" fmla="*/ 5 w 5"/>
                <a:gd name="T11" fmla="*/ 0 h 9"/>
                <a:gd name="T12" fmla="*/ 5 w 5"/>
                <a:gd name="T13" fmla="*/ 9 h 9"/>
                <a:gd name="T14" fmla="*/ 2 w 5"/>
                <a:gd name="T15" fmla="*/ 9 h 9"/>
                <a:gd name="T16" fmla="*/ 2 w 5"/>
                <a:gd name="T17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9">
                  <a:moveTo>
                    <a:pt x="2" y="2"/>
                  </a:moveTo>
                  <a:lnTo>
                    <a:pt x="2" y="2"/>
                  </a:lnTo>
                  <a:lnTo>
                    <a:pt x="2" y="2"/>
                  </a:lnTo>
                  <a:lnTo>
                    <a:pt x="0" y="2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9"/>
                  </a:lnTo>
                  <a:lnTo>
                    <a:pt x="2" y="9"/>
                  </a:lnTo>
                  <a:lnTo>
                    <a:pt x="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9" name="Freeform 183"/>
            <p:cNvSpPr/>
            <p:nvPr/>
          </p:nvSpPr>
          <p:spPr bwMode="auto">
            <a:xfrm>
              <a:off x="3004463" y="4308268"/>
              <a:ext cx="10460" cy="18826"/>
            </a:xfrm>
            <a:custGeom>
              <a:avLst/>
              <a:gdLst>
                <a:gd name="T0" fmla="*/ 3 w 5"/>
                <a:gd name="T1" fmla="*/ 2 h 9"/>
                <a:gd name="T2" fmla="*/ 3 w 5"/>
                <a:gd name="T3" fmla="*/ 2 h 9"/>
                <a:gd name="T4" fmla="*/ 0 w 5"/>
                <a:gd name="T5" fmla="*/ 2 h 9"/>
                <a:gd name="T6" fmla="*/ 0 w 5"/>
                <a:gd name="T7" fmla="*/ 2 h 9"/>
                <a:gd name="T8" fmla="*/ 3 w 5"/>
                <a:gd name="T9" fmla="*/ 0 h 9"/>
                <a:gd name="T10" fmla="*/ 5 w 5"/>
                <a:gd name="T11" fmla="*/ 0 h 9"/>
                <a:gd name="T12" fmla="*/ 5 w 5"/>
                <a:gd name="T13" fmla="*/ 9 h 9"/>
                <a:gd name="T14" fmla="*/ 3 w 5"/>
                <a:gd name="T15" fmla="*/ 9 h 9"/>
                <a:gd name="T16" fmla="*/ 3 w 5"/>
                <a:gd name="T17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9">
                  <a:moveTo>
                    <a:pt x="3" y="2"/>
                  </a:moveTo>
                  <a:lnTo>
                    <a:pt x="3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3" y="0"/>
                  </a:lnTo>
                  <a:lnTo>
                    <a:pt x="5" y="0"/>
                  </a:lnTo>
                  <a:lnTo>
                    <a:pt x="5" y="9"/>
                  </a:lnTo>
                  <a:lnTo>
                    <a:pt x="3" y="9"/>
                  </a:lnTo>
                  <a:lnTo>
                    <a:pt x="3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0" name="Freeform 184"/>
            <p:cNvSpPr/>
            <p:nvPr/>
          </p:nvSpPr>
          <p:spPr bwMode="auto">
            <a:xfrm>
              <a:off x="3025380" y="4308268"/>
              <a:ext cx="8367" cy="18826"/>
            </a:xfrm>
            <a:custGeom>
              <a:avLst/>
              <a:gdLst>
                <a:gd name="T0" fmla="*/ 2 w 4"/>
                <a:gd name="T1" fmla="*/ 2 h 9"/>
                <a:gd name="T2" fmla="*/ 2 w 4"/>
                <a:gd name="T3" fmla="*/ 2 h 9"/>
                <a:gd name="T4" fmla="*/ 0 w 4"/>
                <a:gd name="T5" fmla="*/ 2 h 9"/>
                <a:gd name="T6" fmla="*/ 0 w 4"/>
                <a:gd name="T7" fmla="*/ 2 h 9"/>
                <a:gd name="T8" fmla="*/ 2 w 4"/>
                <a:gd name="T9" fmla="*/ 0 h 9"/>
                <a:gd name="T10" fmla="*/ 4 w 4"/>
                <a:gd name="T11" fmla="*/ 0 h 9"/>
                <a:gd name="T12" fmla="*/ 4 w 4"/>
                <a:gd name="T13" fmla="*/ 9 h 9"/>
                <a:gd name="T14" fmla="*/ 2 w 4"/>
                <a:gd name="T15" fmla="*/ 9 h 9"/>
                <a:gd name="T16" fmla="*/ 2 w 4"/>
                <a:gd name="T17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9">
                  <a:moveTo>
                    <a:pt x="2" y="2"/>
                  </a:moveTo>
                  <a:lnTo>
                    <a:pt x="2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9"/>
                  </a:lnTo>
                  <a:lnTo>
                    <a:pt x="2" y="9"/>
                  </a:lnTo>
                  <a:lnTo>
                    <a:pt x="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1" name="Freeform 185"/>
            <p:cNvSpPr/>
            <p:nvPr/>
          </p:nvSpPr>
          <p:spPr bwMode="auto">
            <a:xfrm>
              <a:off x="3044206" y="4308268"/>
              <a:ext cx="10460" cy="18826"/>
            </a:xfrm>
            <a:custGeom>
              <a:avLst/>
              <a:gdLst>
                <a:gd name="T0" fmla="*/ 3 w 5"/>
                <a:gd name="T1" fmla="*/ 2 h 9"/>
                <a:gd name="T2" fmla="*/ 3 w 5"/>
                <a:gd name="T3" fmla="*/ 2 h 9"/>
                <a:gd name="T4" fmla="*/ 0 w 5"/>
                <a:gd name="T5" fmla="*/ 2 h 9"/>
                <a:gd name="T6" fmla="*/ 0 w 5"/>
                <a:gd name="T7" fmla="*/ 2 h 9"/>
                <a:gd name="T8" fmla="*/ 3 w 5"/>
                <a:gd name="T9" fmla="*/ 0 h 9"/>
                <a:gd name="T10" fmla="*/ 5 w 5"/>
                <a:gd name="T11" fmla="*/ 0 h 9"/>
                <a:gd name="T12" fmla="*/ 5 w 5"/>
                <a:gd name="T13" fmla="*/ 9 h 9"/>
                <a:gd name="T14" fmla="*/ 3 w 5"/>
                <a:gd name="T15" fmla="*/ 9 h 9"/>
                <a:gd name="T16" fmla="*/ 3 w 5"/>
                <a:gd name="T17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9">
                  <a:moveTo>
                    <a:pt x="3" y="2"/>
                  </a:moveTo>
                  <a:lnTo>
                    <a:pt x="3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3" y="0"/>
                  </a:lnTo>
                  <a:lnTo>
                    <a:pt x="5" y="0"/>
                  </a:lnTo>
                  <a:lnTo>
                    <a:pt x="5" y="9"/>
                  </a:lnTo>
                  <a:lnTo>
                    <a:pt x="3" y="9"/>
                  </a:lnTo>
                  <a:lnTo>
                    <a:pt x="3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2" name="Freeform 186"/>
            <p:cNvSpPr/>
            <p:nvPr/>
          </p:nvSpPr>
          <p:spPr bwMode="auto">
            <a:xfrm>
              <a:off x="3058848" y="4308268"/>
              <a:ext cx="10460" cy="18826"/>
            </a:xfrm>
            <a:custGeom>
              <a:avLst/>
              <a:gdLst>
                <a:gd name="T0" fmla="*/ 3 w 5"/>
                <a:gd name="T1" fmla="*/ 2 h 9"/>
                <a:gd name="T2" fmla="*/ 3 w 5"/>
                <a:gd name="T3" fmla="*/ 2 h 9"/>
                <a:gd name="T4" fmla="*/ 3 w 5"/>
                <a:gd name="T5" fmla="*/ 2 h 9"/>
                <a:gd name="T6" fmla="*/ 0 w 5"/>
                <a:gd name="T7" fmla="*/ 2 h 9"/>
                <a:gd name="T8" fmla="*/ 5 w 5"/>
                <a:gd name="T9" fmla="*/ 0 h 9"/>
                <a:gd name="T10" fmla="*/ 5 w 5"/>
                <a:gd name="T11" fmla="*/ 0 h 9"/>
                <a:gd name="T12" fmla="*/ 5 w 5"/>
                <a:gd name="T13" fmla="*/ 9 h 9"/>
                <a:gd name="T14" fmla="*/ 3 w 5"/>
                <a:gd name="T15" fmla="*/ 9 h 9"/>
                <a:gd name="T16" fmla="*/ 3 w 5"/>
                <a:gd name="T17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9">
                  <a:moveTo>
                    <a:pt x="3" y="2"/>
                  </a:moveTo>
                  <a:lnTo>
                    <a:pt x="3" y="2"/>
                  </a:lnTo>
                  <a:lnTo>
                    <a:pt x="3" y="2"/>
                  </a:lnTo>
                  <a:lnTo>
                    <a:pt x="0" y="2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9"/>
                  </a:lnTo>
                  <a:lnTo>
                    <a:pt x="3" y="9"/>
                  </a:lnTo>
                  <a:lnTo>
                    <a:pt x="3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3" name="Freeform 187"/>
            <p:cNvSpPr/>
            <p:nvPr/>
          </p:nvSpPr>
          <p:spPr bwMode="auto">
            <a:xfrm>
              <a:off x="3079766" y="4308268"/>
              <a:ext cx="8367" cy="18826"/>
            </a:xfrm>
            <a:custGeom>
              <a:avLst/>
              <a:gdLst>
                <a:gd name="T0" fmla="*/ 2 w 4"/>
                <a:gd name="T1" fmla="*/ 2 h 9"/>
                <a:gd name="T2" fmla="*/ 2 w 4"/>
                <a:gd name="T3" fmla="*/ 2 h 9"/>
                <a:gd name="T4" fmla="*/ 0 w 4"/>
                <a:gd name="T5" fmla="*/ 2 h 9"/>
                <a:gd name="T6" fmla="*/ 0 w 4"/>
                <a:gd name="T7" fmla="*/ 2 h 9"/>
                <a:gd name="T8" fmla="*/ 2 w 4"/>
                <a:gd name="T9" fmla="*/ 0 h 9"/>
                <a:gd name="T10" fmla="*/ 4 w 4"/>
                <a:gd name="T11" fmla="*/ 0 h 9"/>
                <a:gd name="T12" fmla="*/ 4 w 4"/>
                <a:gd name="T13" fmla="*/ 9 h 9"/>
                <a:gd name="T14" fmla="*/ 2 w 4"/>
                <a:gd name="T15" fmla="*/ 9 h 9"/>
                <a:gd name="T16" fmla="*/ 2 w 4"/>
                <a:gd name="T17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9">
                  <a:moveTo>
                    <a:pt x="2" y="2"/>
                  </a:moveTo>
                  <a:lnTo>
                    <a:pt x="2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9"/>
                  </a:lnTo>
                  <a:lnTo>
                    <a:pt x="2" y="9"/>
                  </a:lnTo>
                  <a:lnTo>
                    <a:pt x="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4" name="Freeform 188"/>
            <p:cNvSpPr/>
            <p:nvPr/>
          </p:nvSpPr>
          <p:spPr bwMode="auto">
            <a:xfrm>
              <a:off x="3098592" y="4308268"/>
              <a:ext cx="10460" cy="18826"/>
            </a:xfrm>
            <a:custGeom>
              <a:avLst/>
              <a:gdLst>
                <a:gd name="T0" fmla="*/ 3 w 5"/>
                <a:gd name="T1" fmla="*/ 2 h 9"/>
                <a:gd name="T2" fmla="*/ 3 w 5"/>
                <a:gd name="T3" fmla="*/ 2 h 9"/>
                <a:gd name="T4" fmla="*/ 0 w 5"/>
                <a:gd name="T5" fmla="*/ 2 h 9"/>
                <a:gd name="T6" fmla="*/ 0 w 5"/>
                <a:gd name="T7" fmla="*/ 2 h 9"/>
                <a:gd name="T8" fmla="*/ 3 w 5"/>
                <a:gd name="T9" fmla="*/ 0 h 9"/>
                <a:gd name="T10" fmla="*/ 5 w 5"/>
                <a:gd name="T11" fmla="*/ 0 h 9"/>
                <a:gd name="T12" fmla="*/ 5 w 5"/>
                <a:gd name="T13" fmla="*/ 9 h 9"/>
                <a:gd name="T14" fmla="*/ 3 w 5"/>
                <a:gd name="T15" fmla="*/ 9 h 9"/>
                <a:gd name="T16" fmla="*/ 3 w 5"/>
                <a:gd name="T17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9">
                  <a:moveTo>
                    <a:pt x="3" y="2"/>
                  </a:moveTo>
                  <a:lnTo>
                    <a:pt x="3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3" y="0"/>
                  </a:lnTo>
                  <a:lnTo>
                    <a:pt x="5" y="0"/>
                  </a:lnTo>
                  <a:lnTo>
                    <a:pt x="5" y="9"/>
                  </a:lnTo>
                  <a:lnTo>
                    <a:pt x="3" y="9"/>
                  </a:lnTo>
                  <a:lnTo>
                    <a:pt x="3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5" name="Freeform 189"/>
            <p:cNvSpPr/>
            <p:nvPr/>
          </p:nvSpPr>
          <p:spPr bwMode="auto">
            <a:xfrm>
              <a:off x="3119510" y="4308268"/>
              <a:ext cx="8367" cy="18826"/>
            </a:xfrm>
            <a:custGeom>
              <a:avLst/>
              <a:gdLst>
                <a:gd name="T0" fmla="*/ 2 w 4"/>
                <a:gd name="T1" fmla="*/ 2 h 9"/>
                <a:gd name="T2" fmla="*/ 2 w 4"/>
                <a:gd name="T3" fmla="*/ 2 h 9"/>
                <a:gd name="T4" fmla="*/ 0 w 4"/>
                <a:gd name="T5" fmla="*/ 2 h 9"/>
                <a:gd name="T6" fmla="*/ 0 w 4"/>
                <a:gd name="T7" fmla="*/ 2 h 9"/>
                <a:gd name="T8" fmla="*/ 2 w 4"/>
                <a:gd name="T9" fmla="*/ 0 h 9"/>
                <a:gd name="T10" fmla="*/ 4 w 4"/>
                <a:gd name="T11" fmla="*/ 0 h 9"/>
                <a:gd name="T12" fmla="*/ 4 w 4"/>
                <a:gd name="T13" fmla="*/ 9 h 9"/>
                <a:gd name="T14" fmla="*/ 2 w 4"/>
                <a:gd name="T15" fmla="*/ 9 h 9"/>
                <a:gd name="T16" fmla="*/ 2 w 4"/>
                <a:gd name="T17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9">
                  <a:moveTo>
                    <a:pt x="2" y="2"/>
                  </a:moveTo>
                  <a:lnTo>
                    <a:pt x="2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9"/>
                  </a:lnTo>
                  <a:lnTo>
                    <a:pt x="2" y="9"/>
                  </a:lnTo>
                  <a:lnTo>
                    <a:pt x="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6" name="Freeform 190"/>
            <p:cNvSpPr/>
            <p:nvPr/>
          </p:nvSpPr>
          <p:spPr bwMode="auto">
            <a:xfrm>
              <a:off x="3134153" y="4308268"/>
              <a:ext cx="10460" cy="18826"/>
            </a:xfrm>
            <a:custGeom>
              <a:avLst/>
              <a:gdLst>
                <a:gd name="T0" fmla="*/ 2 w 5"/>
                <a:gd name="T1" fmla="*/ 2 h 9"/>
                <a:gd name="T2" fmla="*/ 2 w 5"/>
                <a:gd name="T3" fmla="*/ 2 h 9"/>
                <a:gd name="T4" fmla="*/ 0 w 5"/>
                <a:gd name="T5" fmla="*/ 2 h 9"/>
                <a:gd name="T6" fmla="*/ 0 w 5"/>
                <a:gd name="T7" fmla="*/ 2 h 9"/>
                <a:gd name="T8" fmla="*/ 2 w 5"/>
                <a:gd name="T9" fmla="*/ 0 h 9"/>
                <a:gd name="T10" fmla="*/ 5 w 5"/>
                <a:gd name="T11" fmla="*/ 0 h 9"/>
                <a:gd name="T12" fmla="*/ 5 w 5"/>
                <a:gd name="T13" fmla="*/ 9 h 9"/>
                <a:gd name="T14" fmla="*/ 2 w 5"/>
                <a:gd name="T15" fmla="*/ 9 h 9"/>
                <a:gd name="T16" fmla="*/ 2 w 5"/>
                <a:gd name="T17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9">
                  <a:moveTo>
                    <a:pt x="2" y="2"/>
                  </a:moveTo>
                  <a:lnTo>
                    <a:pt x="2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lnTo>
                    <a:pt x="5" y="9"/>
                  </a:lnTo>
                  <a:lnTo>
                    <a:pt x="2" y="9"/>
                  </a:lnTo>
                  <a:lnTo>
                    <a:pt x="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7" name="Freeform 191"/>
            <p:cNvSpPr/>
            <p:nvPr/>
          </p:nvSpPr>
          <p:spPr bwMode="auto">
            <a:xfrm>
              <a:off x="3152978" y="4308268"/>
              <a:ext cx="10460" cy="18826"/>
            </a:xfrm>
            <a:custGeom>
              <a:avLst/>
              <a:gdLst>
                <a:gd name="T0" fmla="*/ 3 w 5"/>
                <a:gd name="T1" fmla="*/ 2 h 9"/>
                <a:gd name="T2" fmla="*/ 3 w 5"/>
                <a:gd name="T3" fmla="*/ 2 h 9"/>
                <a:gd name="T4" fmla="*/ 0 w 5"/>
                <a:gd name="T5" fmla="*/ 2 h 9"/>
                <a:gd name="T6" fmla="*/ 0 w 5"/>
                <a:gd name="T7" fmla="*/ 2 h 9"/>
                <a:gd name="T8" fmla="*/ 3 w 5"/>
                <a:gd name="T9" fmla="*/ 0 h 9"/>
                <a:gd name="T10" fmla="*/ 5 w 5"/>
                <a:gd name="T11" fmla="*/ 0 h 9"/>
                <a:gd name="T12" fmla="*/ 5 w 5"/>
                <a:gd name="T13" fmla="*/ 9 h 9"/>
                <a:gd name="T14" fmla="*/ 3 w 5"/>
                <a:gd name="T15" fmla="*/ 9 h 9"/>
                <a:gd name="T16" fmla="*/ 3 w 5"/>
                <a:gd name="T17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9">
                  <a:moveTo>
                    <a:pt x="3" y="2"/>
                  </a:moveTo>
                  <a:lnTo>
                    <a:pt x="3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3" y="0"/>
                  </a:lnTo>
                  <a:lnTo>
                    <a:pt x="5" y="0"/>
                  </a:lnTo>
                  <a:lnTo>
                    <a:pt x="5" y="9"/>
                  </a:lnTo>
                  <a:lnTo>
                    <a:pt x="3" y="9"/>
                  </a:lnTo>
                  <a:lnTo>
                    <a:pt x="3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8" name="Freeform 192"/>
            <p:cNvSpPr/>
            <p:nvPr/>
          </p:nvSpPr>
          <p:spPr bwMode="auto">
            <a:xfrm>
              <a:off x="3173896" y="4308268"/>
              <a:ext cx="8367" cy="18826"/>
            </a:xfrm>
            <a:custGeom>
              <a:avLst/>
              <a:gdLst>
                <a:gd name="T0" fmla="*/ 2 w 4"/>
                <a:gd name="T1" fmla="*/ 2 h 9"/>
                <a:gd name="T2" fmla="*/ 2 w 4"/>
                <a:gd name="T3" fmla="*/ 2 h 9"/>
                <a:gd name="T4" fmla="*/ 0 w 4"/>
                <a:gd name="T5" fmla="*/ 2 h 9"/>
                <a:gd name="T6" fmla="*/ 0 w 4"/>
                <a:gd name="T7" fmla="*/ 2 h 9"/>
                <a:gd name="T8" fmla="*/ 2 w 4"/>
                <a:gd name="T9" fmla="*/ 0 h 9"/>
                <a:gd name="T10" fmla="*/ 4 w 4"/>
                <a:gd name="T11" fmla="*/ 0 h 9"/>
                <a:gd name="T12" fmla="*/ 4 w 4"/>
                <a:gd name="T13" fmla="*/ 9 h 9"/>
                <a:gd name="T14" fmla="*/ 2 w 4"/>
                <a:gd name="T15" fmla="*/ 9 h 9"/>
                <a:gd name="T16" fmla="*/ 2 w 4"/>
                <a:gd name="T17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9">
                  <a:moveTo>
                    <a:pt x="2" y="2"/>
                  </a:moveTo>
                  <a:lnTo>
                    <a:pt x="2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9"/>
                  </a:lnTo>
                  <a:lnTo>
                    <a:pt x="2" y="9"/>
                  </a:lnTo>
                  <a:lnTo>
                    <a:pt x="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9" name="Freeform 193"/>
            <p:cNvSpPr/>
            <p:nvPr/>
          </p:nvSpPr>
          <p:spPr bwMode="auto">
            <a:xfrm>
              <a:off x="3188539" y="4308268"/>
              <a:ext cx="10460" cy="18826"/>
            </a:xfrm>
            <a:custGeom>
              <a:avLst/>
              <a:gdLst>
                <a:gd name="T0" fmla="*/ 5 w 5"/>
                <a:gd name="T1" fmla="*/ 2 h 9"/>
                <a:gd name="T2" fmla="*/ 2 w 5"/>
                <a:gd name="T3" fmla="*/ 2 h 9"/>
                <a:gd name="T4" fmla="*/ 2 w 5"/>
                <a:gd name="T5" fmla="*/ 2 h 9"/>
                <a:gd name="T6" fmla="*/ 0 w 5"/>
                <a:gd name="T7" fmla="*/ 2 h 9"/>
                <a:gd name="T8" fmla="*/ 5 w 5"/>
                <a:gd name="T9" fmla="*/ 0 h 9"/>
                <a:gd name="T10" fmla="*/ 5 w 5"/>
                <a:gd name="T11" fmla="*/ 0 h 9"/>
                <a:gd name="T12" fmla="*/ 5 w 5"/>
                <a:gd name="T13" fmla="*/ 9 h 9"/>
                <a:gd name="T14" fmla="*/ 5 w 5"/>
                <a:gd name="T15" fmla="*/ 9 h 9"/>
                <a:gd name="T16" fmla="*/ 5 w 5"/>
                <a:gd name="T17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9">
                  <a:moveTo>
                    <a:pt x="5" y="2"/>
                  </a:moveTo>
                  <a:lnTo>
                    <a:pt x="2" y="2"/>
                  </a:lnTo>
                  <a:lnTo>
                    <a:pt x="2" y="2"/>
                  </a:lnTo>
                  <a:lnTo>
                    <a:pt x="0" y="2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9"/>
                  </a:lnTo>
                  <a:lnTo>
                    <a:pt x="5" y="9"/>
                  </a:lnTo>
                  <a:lnTo>
                    <a:pt x="5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0" name="Freeform 194"/>
            <p:cNvSpPr/>
            <p:nvPr/>
          </p:nvSpPr>
          <p:spPr bwMode="auto">
            <a:xfrm>
              <a:off x="3207365" y="4308268"/>
              <a:ext cx="10460" cy="18826"/>
            </a:xfrm>
            <a:custGeom>
              <a:avLst/>
              <a:gdLst>
                <a:gd name="T0" fmla="*/ 3 w 5"/>
                <a:gd name="T1" fmla="*/ 2 h 9"/>
                <a:gd name="T2" fmla="*/ 3 w 5"/>
                <a:gd name="T3" fmla="*/ 2 h 9"/>
                <a:gd name="T4" fmla="*/ 0 w 5"/>
                <a:gd name="T5" fmla="*/ 2 h 9"/>
                <a:gd name="T6" fmla="*/ 0 w 5"/>
                <a:gd name="T7" fmla="*/ 2 h 9"/>
                <a:gd name="T8" fmla="*/ 3 w 5"/>
                <a:gd name="T9" fmla="*/ 0 h 9"/>
                <a:gd name="T10" fmla="*/ 5 w 5"/>
                <a:gd name="T11" fmla="*/ 0 h 9"/>
                <a:gd name="T12" fmla="*/ 5 w 5"/>
                <a:gd name="T13" fmla="*/ 9 h 9"/>
                <a:gd name="T14" fmla="*/ 3 w 5"/>
                <a:gd name="T15" fmla="*/ 9 h 9"/>
                <a:gd name="T16" fmla="*/ 3 w 5"/>
                <a:gd name="T17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9">
                  <a:moveTo>
                    <a:pt x="3" y="2"/>
                  </a:moveTo>
                  <a:lnTo>
                    <a:pt x="3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3" y="0"/>
                  </a:lnTo>
                  <a:lnTo>
                    <a:pt x="5" y="0"/>
                  </a:lnTo>
                  <a:lnTo>
                    <a:pt x="5" y="9"/>
                  </a:lnTo>
                  <a:lnTo>
                    <a:pt x="3" y="9"/>
                  </a:lnTo>
                  <a:lnTo>
                    <a:pt x="3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1" name="Freeform 195"/>
            <p:cNvSpPr/>
            <p:nvPr/>
          </p:nvSpPr>
          <p:spPr bwMode="auto">
            <a:xfrm>
              <a:off x="3228282" y="4308268"/>
              <a:ext cx="8367" cy="18826"/>
            </a:xfrm>
            <a:custGeom>
              <a:avLst/>
              <a:gdLst>
                <a:gd name="T0" fmla="*/ 2 w 4"/>
                <a:gd name="T1" fmla="*/ 2 h 9"/>
                <a:gd name="T2" fmla="*/ 2 w 4"/>
                <a:gd name="T3" fmla="*/ 2 h 9"/>
                <a:gd name="T4" fmla="*/ 0 w 4"/>
                <a:gd name="T5" fmla="*/ 2 h 9"/>
                <a:gd name="T6" fmla="*/ 0 w 4"/>
                <a:gd name="T7" fmla="*/ 2 h 9"/>
                <a:gd name="T8" fmla="*/ 2 w 4"/>
                <a:gd name="T9" fmla="*/ 0 h 9"/>
                <a:gd name="T10" fmla="*/ 4 w 4"/>
                <a:gd name="T11" fmla="*/ 0 h 9"/>
                <a:gd name="T12" fmla="*/ 4 w 4"/>
                <a:gd name="T13" fmla="*/ 9 h 9"/>
                <a:gd name="T14" fmla="*/ 2 w 4"/>
                <a:gd name="T15" fmla="*/ 9 h 9"/>
                <a:gd name="T16" fmla="*/ 2 w 4"/>
                <a:gd name="T17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9">
                  <a:moveTo>
                    <a:pt x="2" y="2"/>
                  </a:moveTo>
                  <a:lnTo>
                    <a:pt x="2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9"/>
                  </a:lnTo>
                  <a:lnTo>
                    <a:pt x="2" y="9"/>
                  </a:lnTo>
                  <a:lnTo>
                    <a:pt x="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2" name="Freeform 196"/>
            <p:cNvSpPr/>
            <p:nvPr/>
          </p:nvSpPr>
          <p:spPr bwMode="auto">
            <a:xfrm>
              <a:off x="3247110" y="4308268"/>
              <a:ext cx="10460" cy="18826"/>
            </a:xfrm>
            <a:custGeom>
              <a:avLst/>
              <a:gdLst>
                <a:gd name="T0" fmla="*/ 3 w 5"/>
                <a:gd name="T1" fmla="*/ 2 h 9"/>
                <a:gd name="T2" fmla="*/ 3 w 5"/>
                <a:gd name="T3" fmla="*/ 2 h 9"/>
                <a:gd name="T4" fmla="*/ 0 w 5"/>
                <a:gd name="T5" fmla="*/ 2 h 9"/>
                <a:gd name="T6" fmla="*/ 0 w 5"/>
                <a:gd name="T7" fmla="*/ 2 h 9"/>
                <a:gd name="T8" fmla="*/ 3 w 5"/>
                <a:gd name="T9" fmla="*/ 0 h 9"/>
                <a:gd name="T10" fmla="*/ 5 w 5"/>
                <a:gd name="T11" fmla="*/ 0 h 9"/>
                <a:gd name="T12" fmla="*/ 5 w 5"/>
                <a:gd name="T13" fmla="*/ 9 h 9"/>
                <a:gd name="T14" fmla="*/ 3 w 5"/>
                <a:gd name="T15" fmla="*/ 9 h 9"/>
                <a:gd name="T16" fmla="*/ 3 w 5"/>
                <a:gd name="T17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9">
                  <a:moveTo>
                    <a:pt x="3" y="2"/>
                  </a:moveTo>
                  <a:lnTo>
                    <a:pt x="3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3" y="0"/>
                  </a:lnTo>
                  <a:lnTo>
                    <a:pt x="5" y="0"/>
                  </a:lnTo>
                  <a:lnTo>
                    <a:pt x="5" y="9"/>
                  </a:lnTo>
                  <a:lnTo>
                    <a:pt x="3" y="9"/>
                  </a:lnTo>
                  <a:lnTo>
                    <a:pt x="3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3" name="Freeform 197"/>
            <p:cNvSpPr/>
            <p:nvPr/>
          </p:nvSpPr>
          <p:spPr bwMode="auto">
            <a:xfrm>
              <a:off x="3261751" y="4308268"/>
              <a:ext cx="10460" cy="18826"/>
            </a:xfrm>
            <a:custGeom>
              <a:avLst/>
              <a:gdLst>
                <a:gd name="T0" fmla="*/ 3 w 5"/>
                <a:gd name="T1" fmla="*/ 2 h 9"/>
                <a:gd name="T2" fmla="*/ 3 w 5"/>
                <a:gd name="T3" fmla="*/ 2 h 9"/>
                <a:gd name="T4" fmla="*/ 3 w 5"/>
                <a:gd name="T5" fmla="*/ 2 h 9"/>
                <a:gd name="T6" fmla="*/ 0 w 5"/>
                <a:gd name="T7" fmla="*/ 2 h 9"/>
                <a:gd name="T8" fmla="*/ 5 w 5"/>
                <a:gd name="T9" fmla="*/ 0 h 9"/>
                <a:gd name="T10" fmla="*/ 5 w 5"/>
                <a:gd name="T11" fmla="*/ 0 h 9"/>
                <a:gd name="T12" fmla="*/ 5 w 5"/>
                <a:gd name="T13" fmla="*/ 9 h 9"/>
                <a:gd name="T14" fmla="*/ 3 w 5"/>
                <a:gd name="T15" fmla="*/ 9 h 9"/>
                <a:gd name="T16" fmla="*/ 3 w 5"/>
                <a:gd name="T17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9">
                  <a:moveTo>
                    <a:pt x="3" y="2"/>
                  </a:moveTo>
                  <a:lnTo>
                    <a:pt x="3" y="2"/>
                  </a:lnTo>
                  <a:lnTo>
                    <a:pt x="3" y="2"/>
                  </a:lnTo>
                  <a:lnTo>
                    <a:pt x="0" y="2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9"/>
                  </a:lnTo>
                  <a:lnTo>
                    <a:pt x="3" y="9"/>
                  </a:lnTo>
                  <a:lnTo>
                    <a:pt x="3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4" name="Freeform 198"/>
            <p:cNvSpPr/>
            <p:nvPr/>
          </p:nvSpPr>
          <p:spPr bwMode="auto">
            <a:xfrm>
              <a:off x="3282669" y="4308268"/>
              <a:ext cx="10460" cy="18826"/>
            </a:xfrm>
            <a:custGeom>
              <a:avLst/>
              <a:gdLst>
                <a:gd name="T0" fmla="*/ 2 w 5"/>
                <a:gd name="T1" fmla="*/ 2 h 9"/>
                <a:gd name="T2" fmla="*/ 2 w 5"/>
                <a:gd name="T3" fmla="*/ 2 h 9"/>
                <a:gd name="T4" fmla="*/ 0 w 5"/>
                <a:gd name="T5" fmla="*/ 2 h 9"/>
                <a:gd name="T6" fmla="*/ 0 w 5"/>
                <a:gd name="T7" fmla="*/ 2 h 9"/>
                <a:gd name="T8" fmla="*/ 2 w 5"/>
                <a:gd name="T9" fmla="*/ 0 h 9"/>
                <a:gd name="T10" fmla="*/ 5 w 5"/>
                <a:gd name="T11" fmla="*/ 0 h 9"/>
                <a:gd name="T12" fmla="*/ 5 w 5"/>
                <a:gd name="T13" fmla="*/ 9 h 9"/>
                <a:gd name="T14" fmla="*/ 2 w 5"/>
                <a:gd name="T15" fmla="*/ 9 h 9"/>
                <a:gd name="T16" fmla="*/ 2 w 5"/>
                <a:gd name="T17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9">
                  <a:moveTo>
                    <a:pt x="2" y="2"/>
                  </a:moveTo>
                  <a:lnTo>
                    <a:pt x="2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lnTo>
                    <a:pt x="5" y="9"/>
                  </a:lnTo>
                  <a:lnTo>
                    <a:pt x="2" y="9"/>
                  </a:lnTo>
                  <a:lnTo>
                    <a:pt x="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5" name="Freeform 199"/>
            <p:cNvSpPr/>
            <p:nvPr/>
          </p:nvSpPr>
          <p:spPr bwMode="auto">
            <a:xfrm>
              <a:off x="3301495" y="4308268"/>
              <a:ext cx="10460" cy="18826"/>
            </a:xfrm>
            <a:custGeom>
              <a:avLst/>
              <a:gdLst>
                <a:gd name="T0" fmla="*/ 3 w 5"/>
                <a:gd name="T1" fmla="*/ 2 h 9"/>
                <a:gd name="T2" fmla="*/ 3 w 5"/>
                <a:gd name="T3" fmla="*/ 2 h 9"/>
                <a:gd name="T4" fmla="*/ 0 w 5"/>
                <a:gd name="T5" fmla="*/ 2 h 9"/>
                <a:gd name="T6" fmla="*/ 0 w 5"/>
                <a:gd name="T7" fmla="*/ 2 h 9"/>
                <a:gd name="T8" fmla="*/ 3 w 5"/>
                <a:gd name="T9" fmla="*/ 0 h 9"/>
                <a:gd name="T10" fmla="*/ 5 w 5"/>
                <a:gd name="T11" fmla="*/ 0 h 9"/>
                <a:gd name="T12" fmla="*/ 5 w 5"/>
                <a:gd name="T13" fmla="*/ 9 h 9"/>
                <a:gd name="T14" fmla="*/ 3 w 5"/>
                <a:gd name="T15" fmla="*/ 9 h 9"/>
                <a:gd name="T16" fmla="*/ 3 w 5"/>
                <a:gd name="T17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9">
                  <a:moveTo>
                    <a:pt x="3" y="2"/>
                  </a:moveTo>
                  <a:lnTo>
                    <a:pt x="3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3" y="0"/>
                  </a:lnTo>
                  <a:lnTo>
                    <a:pt x="5" y="0"/>
                  </a:lnTo>
                  <a:lnTo>
                    <a:pt x="5" y="9"/>
                  </a:lnTo>
                  <a:lnTo>
                    <a:pt x="3" y="9"/>
                  </a:lnTo>
                  <a:lnTo>
                    <a:pt x="3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6" name="Freeform 200"/>
            <p:cNvSpPr/>
            <p:nvPr/>
          </p:nvSpPr>
          <p:spPr bwMode="auto">
            <a:xfrm>
              <a:off x="3322413" y="4308268"/>
              <a:ext cx="8367" cy="18826"/>
            </a:xfrm>
            <a:custGeom>
              <a:avLst/>
              <a:gdLst>
                <a:gd name="T0" fmla="*/ 2 w 4"/>
                <a:gd name="T1" fmla="*/ 2 h 9"/>
                <a:gd name="T2" fmla="*/ 2 w 4"/>
                <a:gd name="T3" fmla="*/ 2 h 9"/>
                <a:gd name="T4" fmla="*/ 0 w 4"/>
                <a:gd name="T5" fmla="*/ 2 h 9"/>
                <a:gd name="T6" fmla="*/ 0 w 4"/>
                <a:gd name="T7" fmla="*/ 2 h 9"/>
                <a:gd name="T8" fmla="*/ 2 w 4"/>
                <a:gd name="T9" fmla="*/ 0 h 9"/>
                <a:gd name="T10" fmla="*/ 4 w 4"/>
                <a:gd name="T11" fmla="*/ 0 h 9"/>
                <a:gd name="T12" fmla="*/ 4 w 4"/>
                <a:gd name="T13" fmla="*/ 9 h 9"/>
                <a:gd name="T14" fmla="*/ 2 w 4"/>
                <a:gd name="T15" fmla="*/ 9 h 9"/>
                <a:gd name="T16" fmla="*/ 2 w 4"/>
                <a:gd name="T17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9">
                  <a:moveTo>
                    <a:pt x="2" y="2"/>
                  </a:moveTo>
                  <a:lnTo>
                    <a:pt x="2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9"/>
                  </a:lnTo>
                  <a:lnTo>
                    <a:pt x="2" y="9"/>
                  </a:lnTo>
                  <a:lnTo>
                    <a:pt x="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7" name="Freeform 201"/>
            <p:cNvSpPr/>
            <p:nvPr/>
          </p:nvSpPr>
          <p:spPr bwMode="auto">
            <a:xfrm>
              <a:off x="2985635" y="4348012"/>
              <a:ext cx="10460" cy="25102"/>
            </a:xfrm>
            <a:custGeom>
              <a:avLst/>
              <a:gdLst>
                <a:gd name="T0" fmla="*/ 2 w 5"/>
                <a:gd name="T1" fmla="*/ 2 h 12"/>
                <a:gd name="T2" fmla="*/ 2 w 5"/>
                <a:gd name="T3" fmla="*/ 2 h 12"/>
                <a:gd name="T4" fmla="*/ 2 w 5"/>
                <a:gd name="T5" fmla="*/ 2 h 12"/>
                <a:gd name="T6" fmla="*/ 0 w 5"/>
                <a:gd name="T7" fmla="*/ 2 h 12"/>
                <a:gd name="T8" fmla="*/ 5 w 5"/>
                <a:gd name="T9" fmla="*/ 0 h 12"/>
                <a:gd name="T10" fmla="*/ 5 w 5"/>
                <a:gd name="T11" fmla="*/ 0 h 12"/>
                <a:gd name="T12" fmla="*/ 5 w 5"/>
                <a:gd name="T13" fmla="*/ 12 h 12"/>
                <a:gd name="T14" fmla="*/ 2 w 5"/>
                <a:gd name="T15" fmla="*/ 12 h 12"/>
                <a:gd name="T16" fmla="*/ 2 w 5"/>
                <a:gd name="T17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12">
                  <a:moveTo>
                    <a:pt x="2" y="2"/>
                  </a:moveTo>
                  <a:lnTo>
                    <a:pt x="2" y="2"/>
                  </a:lnTo>
                  <a:lnTo>
                    <a:pt x="2" y="2"/>
                  </a:lnTo>
                  <a:lnTo>
                    <a:pt x="0" y="2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12"/>
                  </a:lnTo>
                  <a:lnTo>
                    <a:pt x="2" y="12"/>
                  </a:lnTo>
                  <a:lnTo>
                    <a:pt x="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8" name="Freeform 202"/>
            <p:cNvSpPr/>
            <p:nvPr/>
          </p:nvSpPr>
          <p:spPr bwMode="auto">
            <a:xfrm>
              <a:off x="3004463" y="4348012"/>
              <a:ext cx="10460" cy="25102"/>
            </a:xfrm>
            <a:custGeom>
              <a:avLst/>
              <a:gdLst>
                <a:gd name="T0" fmla="*/ 3 w 5"/>
                <a:gd name="T1" fmla="*/ 2 h 12"/>
                <a:gd name="T2" fmla="*/ 3 w 5"/>
                <a:gd name="T3" fmla="*/ 2 h 12"/>
                <a:gd name="T4" fmla="*/ 0 w 5"/>
                <a:gd name="T5" fmla="*/ 2 h 12"/>
                <a:gd name="T6" fmla="*/ 0 w 5"/>
                <a:gd name="T7" fmla="*/ 2 h 12"/>
                <a:gd name="T8" fmla="*/ 3 w 5"/>
                <a:gd name="T9" fmla="*/ 0 h 12"/>
                <a:gd name="T10" fmla="*/ 5 w 5"/>
                <a:gd name="T11" fmla="*/ 0 h 12"/>
                <a:gd name="T12" fmla="*/ 5 w 5"/>
                <a:gd name="T13" fmla="*/ 12 h 12"/>
                <a:gd name="T14" fmla="*/ 3 w 5"/>
                <a:gd name="T15" fmla="*/ 12 h 12"/>
                <a:gd name="T16" fmla="*/ 3 w 5"/>
                <a:gd name="T17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12">
                  <a:moveTo>
                    <a:pt x="3" y="2"/>
                  </a:moveTo>
                  <a:lnTo>
                    <a:pt x="3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3" y="0"/>
                  </a:lnTo>
                  <a:lnTo>
                    <a:pt x="5" y="0"/>
                  </a:lnTo>
                  <a:lnTo>
                    <a:pt x="5" y="12"/>
                  </a:lnTo>
                  <a:lnTo>
                    <a:pt x="3" y="12"/>
                  </a:lnTo>
                  <a:lnTo>
                    <a:pt x="3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9" name="Freeform 203"/>
            <p:cNvSpPr/>
            <p:nvPr/>
          </p:nvSpPr>
          <p:spPr bwMode="auto">
            <a:xfrm>
              <a:off x="3025380" y="4348012"/>
              <a:ext cx="8367" cy="25102"/>
            </a:xfrm>
            <a:custGeom>
              <a:avLst/>
              <a:gdLst>
                <a:gd name="T0" fmla="*/ 2 w 4"/>
                <a:gd name="T1" fmla="*/ 2 h 12"/>
                <a:gd name="T2" fmla="*/ 2 w 4"/>
                <a:gd name="T3" fmla="*/ 2 h 12"/>
                <a:gd name="T4" fmla="*/ 0 w 4"/>
                <a:gd name="T5" fmla="*/ 2 h 12"/>
                <a:gd name="T6" fmla="*/ 0 w 4"/>
                <a:gd name="T7" fmla="*/ 2 h 12"/>
                <a:gd name="T8" fmla="*/ 2 w 4"/>
                <a:gd name="T9" fmla="*/ 0 h 12"/>
                <a:gd name="T10" fmla="*/ 4 w 4"/>
                <a:gd name="T11" fmla="*/ 0 h 12"/>
                <a:gd name="T12" fmla="*/ 4 w 4"/>
                <a:gd name="T13" fmla="*/ 12 h 12"/>
                <a:gd name="T14" fmla="*/ 2 w 4"/>
                <a:gd name="T15" fmla="*/ 12 h 12"/>
                <a:gd name="T16" fmla="*/ 2 w 4"/>
                <a:gd name="T17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12">
                  <a:moveTo>
                    <a:pt x="2" y="2"/>
                  </a:moveTo>
                  <a:lnTo>
                    <a:pt x="2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12"/>
                  </a:lnTo>
                  <a:lnTo>
                    <a:pt x="2" y="12"/>
                  </a:lnTo>
                  <a:lnTo>
                    <a:pt x="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0" name="Freeform 204"/>
            <p:cNvSpPr/>
            <p:nvPr/>
          </p:nvSpPr>
          <p:spPr bwMode="auto">
            <a:xfrm>
              <a:off x="3044206" y="4348012"/>
              <a:ext cx="10460" cy="25102"/>
            </a:xfrm>
            <a:custGeom>
              <a:avLst/>
              <a:gdLst>
                <a:gd name="T0" fmla="*/ 3 w 5"/>
                <a:gd name="T1" fmla="*/ 2 h 12"/>
                <a:gd name="T2" fmla="*/ 3 w 5"/>
                <a:gd name="T3" fmla="*/ 2 h 12"/>
                <a:gd name="T4" fmla="*/ 0 w 5"/>
                <a:gd name="T5" fmla="*/ 2 h 12"/>
                <a:gd name="T6" fmla="*/ 0 w 5"/>
                <a:gd name="T7" fmla="*/ 2 h 12"/>
                <a:gd name="T8" fmla="*/ 3 w 5"/>
                <a:gd name="T9" fmla="*/ 0 h 12"/>
                <a:gd name="T10" fmla="*/ 5 w 5"/>
                <a:gd name="T11" fmla="*/ 0 h 12"/>
                <a:gd name="T12" fmla="*/ 5 w 5"/>
                <a:gd name="T13" fmla="*/ 12 h 12"/>
                <a:gd name="T14" fmla="*/ 3 w 5"/>
                <a:gd name="T15" fmla="*/ 12 h 12"/>
                <a:gd name="T16" fmla="*/ 3 w 5"/>
                <a:gd name="T17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12">
                  <a:moveTo>
                    <a:pt x="3" y="2"/>
                  </a:moveTo>
                  <a:lnTo>
                    <a:pt x="3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3" y="0"/>
                  </a:lnTo>
                  <a:lnTo>
                    <a:pt x="5" y="0"/>
                  </a:lnTo>
                  <a:lnTo>
                    <a:pt x="5" y="12"/>
                  </a:lnTo>
                  <a:lnTo>
                    <a:pt x="3" y="12"/>
                  </a:lnTo>
                  <a:lnTo>
                    <a:pt x="3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1" name="Freeform 206"/>
            <p:cNvSpPr/>
            <p:nvPr/>
          </p:nvSpPr>
          <p:spPr bwMode="auto">
            <a:xfrm>
              <a:off x="3058848" y="4348011"/>
              <a:ext cx="10460" cy="25102"/>
            </a:xfrm>
            <a:custGeom>
              <a:avLst/>
              <a:gdLst>
                <a:gd name="T0" fmla="*/ 3 w 5"/>
                <a:gd name="T1" fmla="*/ 2 h 12"/>
                <a:gd name="T2" fmla="*/ 3 w 5"/>
                <a:gd name="T3" fmla="*/ 2 h 12"/>
                <a:gd name="T4" fmla="*/ 3 w 5"/>
                <a:gd name="T5" fmla="*/ 2 h 12"/>
                <a:gd name="T6" fmla="*/ 0 w 5"/>
                <a:gd name="T7" fmla="*/ 2 h 12"/>
                <a:gd name="T8" fmla="*/ 5 w 5"/>
                <a:gd name="T9" fmla="*/ 0 h 12"/>
                <a:gd name="T10" fmla="*/ 5 w 5"/>
                <a:gd name="T11" fmla="*/ 0 h 12"/>
                <a:gd name="T12" fmla="*/ 5 w 5"/>
                <a:gd name="T13" fmla="*/ 12 h 12"/>
                <a:gd name="T14" fmla="*/ 3 w 5"/>
                <a:gd name="T15" fmla="*/ 12 h 12"/>
                <a:gd name="T16" fmla="*/ 3 w 5"/>
                <a:gd name="T17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12">
                  <a:moveTo>
                    <a:pt x="3" y="2"/>
                  </a:moveTo>
                  <a:lnTo>
                    <a:pt x="3" y="2"/>
                  </a:lnTo>
                  <a:lnTo>
                    <a:pt x="3" y="2"/>
                  </a:lnTo>
                  <a:lnTo>
                    <a:pt x="0" y="2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12"/>
                  </a:lnTo>
                  <a:lnTo>
                    <a:pt x="3" y="12"/>
                  </a:lnTo>
                  <a:lnTo>
                    <a:pt x="3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2" name="Freeform 207"/>
            <p:cNvSpPr/>
            <p:nvPr/>
          </p:nvSpPr>
          <p:spPr bwMode="auto">
            <a:xfrm>
              <a:off x="3079766" y="4348011"/>
              <a:ext cx="8367" cy="25102"/>
            </a:xfrm>
            <a:custGeom>
              <a:avLst/>
              <a:gdLst>
                <a:gd name="T0" fmla="*/ 2 w 4"/>
                <a:gd name="T1" fmla="*/ 2 h 12"/>
                <a:gd name="T2" fmla="*/ 2 w 4"/>
                <a:gd name="T3" fmla="*/ 2 h 12"/>
                <a:gd name="T4" fmla="*/ 0 w 4"/>
                <a:gd name="T5" fmla="*/ 2 h 12"/>
                <a:gd name="T6" fmla="*/ 0 w 4"/>
                <a:gd name="T7" fmla="*/ 2 h 12"/>
                <a:gd name="T8" fmla="*/ 2 w 4"/>
                <a:gd name="T9" fmla="*/ 0 h 12"/>
                <a:gd name="T10" fmla="*/ 4 w 4"/>
                <a:gd name="T11" fmla="*/ 0 h 12"/>
                <a:gd name="T12" fmla="*/ 4 w 4"/>
                <a:gd name="T13" fmla="*/ 12 h 12"/>
                <a:gd name="T14" fmla="*/ 2 w 4"/>
                <a:gd name="T15" fmla="*/ 12 h 12"/>
                <a:gd name="T16" fmla="*/ 2 w 4"/>
                <a:gd name="T17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12">
                  <a:moveTo>
                    <a:pt x="2" y="2"/>
                  </a:moveTo>
                  <a:lnTo>
                    <a:pt x="2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12"/>
                  </a:lnTo>
                  <a:lnTo>
                    <a:pt x="2" y="12"/>
                  </a:lnTo>
                  <a:lnTo>
                    <a:pt x="2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3" name="Freeform 208"/>
            <p:cNvSpPr/>
            <p:nvPr/>
          </p:nvSpPr>
          <p:spPr bwMode="auto">
            <a:xfrm>
              <a:off x="3098592" y="4348011"/>
              <a:ext cx="10460" cy="25102"/>
            </a:xfrm>
            <a:custGeom>
              <a:avLst/>
              <a:gdLst>
                <a:gd name="T0" fmla="*/ 3 w 5"/>
                <a:gd name="T1" fmla="*/ 2 h 12"/>
                <a:gd name="T2" fmla="*/ 3 w 5"/>
                <a:gd name="T3" fmla="*/ 2 h 12"/>
                <a:gd name="T4" fmla="*/ 0 w 5"/>
                <a:gd name="T5" fmla="*/ 2 h 12"/>
                <a:gd name="T6" fmla="*/ 0 w 5"/>
                <a:gd name="T7" fmla="*/ 2 h 12"/>
                <a:gd name="T8" fmla="*/ 3 w 5"/>
                <a:gd name="T9" fmla="*/ 0 h 12"/>
                <a:gd name="T10" fmla="*/ 5 w 5"/>
                <a:gd name="T11" fmla="*/ 0 h 12"/>
                <a:gd name="T12" fmla="*/ 5 w 5"/>
                <a:gd name="T13" fmla="*/ 12 h 12"/>
                <a:gd name="T14" fmla="*/ 3 w 5"/>
                <a:gd name="T15" fmla="*/ 12 h 12"/>
                <a:gd name="T16" fmla="*/ 3 w 5"/>
                <a:gd name="T17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12">
                  <a:moveTo>
                    <a:pt x="3" y="2"/>
                  </a:moveTo>
                  <a:lnTo>
                    <a:pt x="3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3" y="0"/>
                  </a:lnTo>
                  <a:lnTo>
                    <a:pt x="5" y="0"/>
                  </a:lnTo>
                  <a:lnTo>
                    <a:pt x="5" y="12"/>
                  </a:lnTo>
                  <a:lnTo>
                    <a:pt x="3" y="12"/>
                  </a:lnTo>
                  <a:lnTo>
                    <a:pt x="3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4" name="Freeform 209"/>
            <p:cNvSpPr/>
            <p:nvPr/>
          </p:nvSpPr>
          <p:spPr bwMode="auto">
            <a:xfrm>
              <a:off x="3119510" y="4348011"/>
              <a:ext cx="8367" cy="25102"/>
            </a:xfrm>
            <a:custGeom>
              <a:avLst/>
              <a:gdLst>
                <a:gd name="T0" fmla="*/ 2 w 4"/>
                <a:gd name="T1" fmla="*/ 2 h 12"/>
                <a:gd name="T2" fmla="*/ 2 w 4"/>
                <a:gd name="T3" fmla="*/ 2 h 12"/>
                <a:gd name="T4" fmla="*/ 0 w 4"/>
                <a:gd name="T5" fmla="*/ 2 h 12"/>
                <a:gd name="T6" fmla="*/ 0 w 4"/>
                <a:gd name="T7" fmla="*/ 2 h 12"/>
                <a:gd name="T8" fmla="*/ 2 w 4"/>
                <a:gd name="T9" fmla="*/ 0 h 12"/>
                <a:gd name="T10" fmla="*/ 4 w 4"/>
                <a:gd name="T11" fmla="*/ 0 h 12"/>
                <a:gd name="T12" fmla="*/ 4 w 4"/>
                <a:gd name="T13" fmla="*/ 12 h 12"/>
                <a:gd name="T14" fmla="*/ 2 w 4"/>
                <a:gd name="T15" fmla="*/ 12 h 12"/>
                <a:gd name="T16" fmla="*/ 2 w 4"/>
                <a:gd name="T17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12">
                  <a:moveTo>
                    <a:pt x="2" y="2"/>
                  </a:moveTo>
                  <a:lnTo>
                    <a:pt x="2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12"/>
                  </a:lnTo>
                  <a:lnTo>
                    <a:pt x="2" y="12"/>
                  </a:lnTo>
                  <a:lnTo>
                    <a:pt x="2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" name="Freeform 210"/>
            <p:cNvSpPr/>
            <p:nvPr/>
          </p:nvSpPr>
          <p:spPr bwMode="auto">
            <a:xfrm>
              <a:off x="3134153" y="4348011"/>
              <a:ext cx="10460" cy="25102"/>
            </a:xfrm>
            <a:custGeom>
              <a:avLst/>
              <a:gdLst>
                <a:gd name="T0" fmla="*/ 2 w 5"/>
                <a:gd name="T1" fmla="*/ 2 h 12"/>
                <a:gd name="T2" fmla="*/ 2 w 5"/>
                <a:gd name="T3" fmla="*/ 2 h 12"/>
                <a:gd name="T4" fmla="*/ 0 w 5"/>
                <a:gd name="T5" fmla="*/ 2 h 12"/>
                <a:gd name="T6" fmla="*/ 0 w 5"/>
                <a:gd name="T7" fmla="*/ 2 h 12"/>
                <a:gd name="T8" fmla="*/ 2 w 5"/>
                <a:gd name="T9" fmla="*/ 0 h 12"/>
                <a:gd name="T10" fmla="*/ 5 w 5"/>
                <a:gd name="T11" fmla="*/ 0 h 12"/>
                <a:gd name="T12" fmla="*/ 5 w 5"/>
                <a:gd name="T13" fmla="*/ 12 h 12"/>
                <a:gd name="T14" fmla="*/ 2 w 5"/>
                <a:gd name="T15" fmla="*/ 12 h 12"/>
                <a:gd name="T16" fmla="*/ 2 w 5"/>
                <a:gd name="T17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12">
                  <a:moveTo>
                    <a:pt x="2" y="2"/>
                  </a:moveTo>
                  <a:lnTo>
                    <a:pt x="2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lnTo>
                    <a:pt x="5" y="12"/>
                  </a:lnTo>
                  <a:lnTo>
                    <a:pt x="2" y="12"/>
                  </a:lnTo>
                  <a:lnTo>
                    <a:pt x="2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" name="Freeform 211"/>
            <p:cNvSpPr/>
            <p:nvPr/>
          </p:nvSpPr>
          <p:spPr bwMode="auto">
            <a:xfrm>
              <a:off x="3152978" y="4348011"/>
              <a:ext cx="10460" cy="25102"/>
            </a:xfrm>
            <a:custGeom>
              <a:avLst/>
              <a:gdLst>
                <a:gd name="T0" fmla="*/ 3 w 5"/>
                <a:gd name="T1" fmla="*/ 2 h 12"/>
                <a:gd name="T2" fmla="*/ 3 w 5"/>
                <a:gd name="T3" fmla="*/ 2 h 12"/>
                <a:gd name="T4" fmla="*/ 0 w 5"/>
                <a:gd name="T5" fmla="*/ 2 h 12"/>
                <a:gd name="T6" fmla="*/ 0 w 5"/>
                <a:gd name="T7" fmla="*/ 2 h 12"/>
                <a:gd name="T8" fmla="*/ 3 w 5"/>
                <a:gd name="T9" fmla="*/ 0 h 12"/>
                <a:gd name="T10" fmla="*/ 5 w 5"/>
                <a:gd name="T11" fmla="*/ 0 h 12"/>
                <a:gd name="T12" fmla="*/ 5 w 5"/>
                <a:gd name="T13" fmla="*/ 12 h 12"/>
                <a:gd name="T14" fmla="*/ 3 w 5"/>
                <a:gd name="T15" fmla="*/ 12 h 12"/>
                <a:gd name="T16" fmla="*/ 3 w 5"/>
                <a:gd name="T17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12">
                  <a:moveTo>
                    <a:pt x="3" y="2"/>
                  </a:moveTo>
                  <a:lnTo>
                    <a:pt x="3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3" y="0"/>
                  </a:lnTo>
                  <a:lnTo>
                    <a:pt x="5" y="0"/>
                  </a:lnTo>
                  <a:lnTo>
                    <a:pt x="5" y="12"/>
                  </a:lnTo>
                  <a:lnTo>
                    <a:pt x="3" y="12"/>
                  </a:lnTo>
                  <a:lnTo>
                    <a:pt x="3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" name="Freeform 212"/>
            <p:cNvSpPr/>
            <p:nvPr/>
          </p:nvSpPr>
          <p:spPr bwMode="auto">
            <a:xfrm>
              <a:off x="3173896" y="4348011"/>
              <a:ext cx="8367" cy="25102"/>
            </a:xfrm>
            <a:custGeom>
              <a:avLst/>
              <a:gdLst>
                <a:gd name="T0" fmla="*/ 2 w 4"/>
                <a:gd name="T1" fmla="*/ 2 h 12"/>
                <a:gd name="T2" fmla="*/ 2 w 4"/>
                <a:gd name="T3" fmla="*/ 2 h 12"/>
                <a:gd name="T4" fmla="*/ 0 w 4"/>
                <a:gd name="T5" fmla="*/ 2 h 12"/>
                <a:gd name="T6" fmla="*/ 0 w 4"/>
                <a:gd name="T7" fmla="*/ 2 h 12"/>
                <a:gd name="T8" fmla="*/ 2 w 4"/>
                <a:gd name="T9" fmla="*/ 0 h 12"/>
                <a:gd name="T10" fmla="*/ 4 w 4"/>
                <a:gd name="T11" fmla="*/ 0 h 12"/>
                <a:gd name="T12" fmla="*/ 4 w 4"/>
                <a:gd name="T13" fmla="*/ 12 h 12"/>
                <a:gd name="T14" fmla="*/ 2 w 4"/>
                <a:gd name="T15" fmla="*/ 12 h 12"/>
                <a:gd name="T16" fmla="*/ 2 w 4"/>
                <a:gd name="T17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12">
                  <a:moveTo>
                    <a:pt x="2" y="2"/>
                  </a:moveTo>
                  <a:lnTo>
                    <a:pt x="2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12"/>
                  </a:lnTo>
                  <a:lnTo>
                    <a:pt x="2" y="12"/>
                  </a:lnTo>
                  <a:lnTo>
                    <a:pt x="2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" name="Freeform 213"/>
            <p:cNvSpPr/>
            <p:nvPr/>
          </p:nvSpPr>
          <p:spPr bwMode="auto">
            <a:xfrm>
              <a:off x="3188539" y="4348011"/>
              <a:ext cx="10460" cy="25102"/>
            </a:xfrm>
            <a:custGeom>
              <a:avLst/>
              <a:gdLst>
                <a:gd name="T0" fmla="*/ 5 w 5"/>
                <a:gd name="T1" fmla="*/ 2 h 12"/>
                <a:gd name="T2" fmla="*/ 2 w 5"/>
                <a:gd name="T3" fmla="*/ 2 h 12"/>
                <a:gd name="T4" fmla="*/ 2 w 5"/>
                <a:gd name="T5" fmla="*/ 2 h 12"/>
                <a:gd name="T6" fmla="*/ 0 w 5"/>
                <a:gd name="T7" fmla="*/ 2 h 12"/>
                <a:gd name="T8" fmla="*/ 5 w 5"/>
                <a:gd name="T9" fmla="*/ 0 h 12"/>
                <a:gd name="T10" fmla="*/ 5 w 5"/>
                <a:gd name="T11" fmla="*/ 0 h 12"/>
                <a:gd name="T12" fmla="*/ 5 w 5"/>
                <a:gd name="T13" fmla="*/ 12 h 12"/>
                <a:gd name="T14" fmla="*/ 5 w 5"/>
                <a:gd name="T15" fmla="*/ 12 h 12"/>
                <a:gd name="T16" fmla="*/ 5 w 5"/>
                <a:gd name="T17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12">
                  <a:moveTo>
                    <a:pt x="5" y="2"/>
                  </a:moveTo>
                  <a:lnTo>
                    <a:pt x="2" y="2"/>
                  </a:lnTo>
                  <a:lnTo>
                    <a:pt x="2" y="2"/>
                  </a:lnTo>
                  <a:lnTo>
                    <a:pt x="0" y="2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5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9" name="Freeform 214"/>
            <p:cNvSpPr/>
            <p:nvPr/>
          </p:nvSpPr>
          <p:spPr bwMode="auto">
            <a:xfrm>
              <a:off x="3207365" y="4348011"/>
              <a:ext cx="10460" cy="25102"/>
            </a:xfrm>
            <a:custGeom>
              <a:avLst/>
              <a:gdLst>
                <a:gd name="T0" fmla="*/ 3 w 5"/>
                <a:gd name="T1" fmla="*/ 2 h 12"/>
                <a:gd name="T2" fmla="*/ 3 w 5"/>
                <a:gd name="T3" fmla="*/ 2 h 12"/>
                <a:gd name="T4" fmla="*/ 0 w 5"/>
                <a:gd name="T5" fmla="*/ 2 h 12"/>
                <a:gd name="T6" fmla="*/ 0 w 5"/>
                <a:gd name="T7" fmla="*/ 2 h 12"/>
                <a:gd name="T8" fmla="*/ 3 w 5"/>
                <a:gd name="T9" fmla="*/ 0 h 12"/>
                <a:gd name="T10" fmla="*/ 5 w 5"/>
                <a:gd name="T11" fmla="*/ 0 h 12"/>
                <a:gd name="T12" fmla="*/ 5 w 5"/>
                <a:gd name="T13" fmla="*/ 12 h 12"/>
                <a:gd name="T14" fmla="*/ 3 w 5"/>
                <a:gd name="T15" fmla="*/ 12 h 12"/>
                <a:gd name="T16" fmla="*/ 3 w 5"/>
                <a:gd name="T17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12">
                  <a:moveTo>
                    <a:pt x="3" y="2"/>
                  </a:moveTo>
                  <a:lnTo>
                    <a:pt x="3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3" y="0"/>
                  </a:lnTo>
                  <a:lnTo>
                    <a:pt x="5" y="0"/>
                  </a:lnTo>
                  <a:lnTo>
                    <a:pt x="5" y="12"/>
                  </a:lnTo>
                  <a:lnTo>
                    <a:pt x="3" y="12"/>
                  </a:lnTo>
                  <a:lnTo>
                    <a:pt x="3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0" name="Freeform 215"/>
            <p:cNvSpPr/>
            <p:nvPr/>
          </p:nvSpPr>
          <p:spPr bwMode="auto">
            <a:xfrm>
              <a:off x="3228282" y="4348011"/>
              <a:ext cx="8367" cy="25102"/>
            </a:xfrm>
            <a:custGeom>
              <a:avLst/>
              <a:gdLst>
                <a:gd name="T0" fmla="*/ 2 w 4"/>
                <a:gd name="T1" fmla="*/ 2 h 12"/>
                <a:gd name="T2" fmla="*/ 2 w 4"/>
                <a:gd name="T3" fmla="*/ 2 h 12"/>
                <a:gd name="T4" fmla="*/ 0 w 4"/>
                <a:gd name="T5" fmla="*/ 2 h 12"/>
                <a:gd name="T6" fmla="*/ 0 w 4"/>
                <a:gd name="T7" fmla="*/ 2 h 12"/>
                <a:gd name="T8" fmla="*/ 2 w 4"/>
                <a:gd name="T9" fmla="*/ 0 h 12"/>
                <a:gd name="T10" fmla="*/ 4 w 4"/>
                <a:gd name="T11" fmla="*/ 0 h 12"/>
                <a:gd name="T12" fmla="*/ 4 w 4"/>
                <a:gd name="T13" fmla="*/ 12 h 12"/>
                <a:gd name="T14" fmla="*/ 2 w 4"/>
                <a:gd name="T15" fmla="*/ 12 h 12"/>
                <a:gd name="T16" fmla="*/ 2 w 4"/>
                <a:gd name="T17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12">
                  <a:moveTo>
                    <a:pt x="2" y="2"/>
                  </a:moveTo>
                  <a:lnTo>
                    <a:pt x="2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12"/>
                  </a:lnTo>
                  <a:lnTo>
                    <a:pt x="2" y="12"/>
                  </a:lnTo>
                  <a:lnTo>
                    <a:pt x="2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" name="Freeform 216"/>
            <p:cNvSpPr/>
            <p:nvPr/>
          </p:nvSpPr>
          <p:spPr bwMode="auto">
            <a:xfrm>
              <a:off x="3247110" y="4348011"/>
              <a:ext cx="10460" cy="25102"/>
            </a:xfrm>
            <a:custGeom>
              <a:avLst/>
              <a:gdLst>
                <a:gd name="T0" fmla="*/ 3 w 5"/>
                <a:gd name="T1" fmla="*/ 2 h 12"/>
                <a:gd name="T2" fmla="*/ 3 w 5"/>
                <a:gd name="T3" fmla="*/ 2 h 12"/>
                <a:gd name="T4" fmla="*/ 0 w 5"/>
                <a:gd name="T5" fmla="*/ 2 h 12"/>
                <a:gd name="T6" fmla="*/ 0 w 5"/>
                <a:gd name="T7" fmla="*/ 2 h 12"/>
                <a:gd name="T8" fmla="*/ 3 w 5"/>
                <a:gd name="T9" fmla="*/ 0 h 12"/>
                <a:gd name="T10" fmla="*/ 5 w 5"/>
                <a:gd name="T11" fmla="*/ 0 h 12"/>
                <a:gd name="T12" fmla="*/ 5 w 5"/>
                <a:gd name="T13" fmla="*/ 12 h 12"/>
                <a:gd name="T14" fmla="*/ 3 w 5"/>
                <a:gd name="T15" fmla="*/ 12 h 12"/>
                <a:gd name="T16" fmla="*/ 3 w 5"/>
                <a:gd name="T17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12">
                  <a:moveTo>
                    <a:pt x="3" y="2"/>
                  </a:moveTo>
                  <a:lnTo>
                    <a:pt x="3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3" y="0"/>
                  </a:lnTo>
                  <a:lnTo>
                    <a:pt x="5" y="0"/>
                  </a:lnTo>
                  <a:lnTo>
                    <a:pt x="5" y="12"/>
                  </a:lnTo>
                  <a:lnTo>
                    <a:pt x="3" y="12"/>
                  </a:lnTo>
                  <a:lnTo>
                    <a:pt x="3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" name="Freeform 217"/>
            <p:cNvSpPr/>
            <p:nvPr/>
          </p:nvSpPr>
          <p:spPr bwMode="auto">
            <a:xfrm>
              <a:off x="3261751" y="4348011"/>
              <a:ext cx="10460" cy="25102"/>
            </a:xfrm>
            <a:custGeom>
              <a:avLst/>
              <a:gdLst>
                <a:gd name="T0" fmla="*/ 3 w 5"/>
                <a:gd name="T1" fmla="*/ 2 h 12"/>
                <a:gd name="T2" fmla="*/ 3 w 5"/>
                <a:gd name="T3" fmla="*/ 2 h 12"/>
                <a:gd name="T4" fmla="*/ 3 w 5"/>
                <a:gd name="T5" fmla="*/ 2 h 12"/>
                <a:gd name="T6" fmla="*/ 0 w 5"/>
                <a:gd name="T7" fmla="*/ 2 h 12"/>
                <a:gd name="T8" fmla="*/ 5 w 5"/>
                <a:gd name="T9" fmla="*/ 0 h 12"/>
                <a:gd name="T10" fmla="*/ 5 w 5"/>
                <a:gd name="T11" fmla="*/ 0 h 12"/>
                <a:gd name="T12" fmla="*/ 5 w 5"/>
                <a:gd name="T13" fmla="*/ 12 h 12"/>
                <a:gd name="T14" fmla="*/ 3 w 5"/>
                <a:gd name="T15" fmla="*/ 12 h 12"/>
                <a:gd name="T16" fmla="*/ 3 w 5"/>
                <a:gd name="T17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12">
                  <a:moveTo>
                    <a:pt x="3" y="2"/>
                  </a:moveTo>
                  <a:lnTo>
                    <a:pt x="3" y="2"/>
                  </a:lnTo>
                  <a:lnTo>
                    <a:pt x="3" y="2"/>
                  </a:lnTo>
                  <a:lnTo>
                    <a:pt x="0" y="2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12"/>
                  </a:lnTo>
                  <a:lnTo>
                    <a:pt x="3" y="12"/>
                  </a:lnTo>
                  <a:lnTo>
                    <a:pt x="3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" name="Freeform 218"/>
            <p:cNvSpPr/>
            <p:nvPr/>
          </p:nvSpPr>
          <p:spPr bwMode="auto">
            <a:xfrm>
              <a:off x="3282669" y="4348011"/>
              <a:ext cx="10460" cy="25102"/>
            </a:xfrm>
            <a:custGeom>
              <a:avLst/>
              <a:gdLst>
                <a:gd name="T0" fmla="*/ 2 w 5"/>
                <a:gd name="T1" fmla="*/ 2 h 12"/>
                <a:gd name="T2" fmla="*/ 2 w 5"/>
                <a:gd name="T3" fmla="*/ 2 h 12"/>
                <a:gd name="T4" fmla="*/ 0 w 5"/>
                <a:gd name="T5" fmla="*/ 2 h 12"/>
                <a:gd name="T6" fmla="*/ 0 w 5"/>
                <a:gd name="T7" fmla="*/ 2 h 12"/>
                <a:gd name="T8" fmla="*/ 2 w 5"/>
                <a:gd name="T9" fmla="*/ 0 h 12"/>
                <a:gd name="T10" fmla="*/ 5 w 5"/>
                <a:gd name="T11" fmla="*/ 0 h 12"/>
                <a:gd name="T12" fmla="*/ 5 w 5"/>
                <a:gd name="T13" fmla="*/ 12 h 12"/>
                <a:gd name="T14" fmla="*/ 2 w 5"/>
                <a:gd name="T15" fmla="*/ 12 h 12"/>
                <a:gd name="T16" fmla="*/ 2 w 5"/>
                <a:gd name="T17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12">
                  <a:moveTo>
                    <a:pt x="2" y="2"/>
                  </a:moveTo>
                  <a:lnTo>
                    <a:pt x="2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lnTo>
                    <a:pt x="5" y="12"/>
                  </a:lnTo>
                  <a:lnTo>
                    <a:pt x="2" y="12"/>
                  </a:lnTo>
                  <a:lnTo>
                    <a:pt x="2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" name="Freeform 219"/>
            <p:cNvSpPr/>
            <p:nvPr/>
          </p:nvSpPr>
          <p:spPr bwMode="auto">
            <a:xfrm>
              <a:off x="3301495" y="4348011"/>
              <a:ext cx="10460" cy="25102"/>
            </a:xfrm>
            <a:custGeom>
              <a:avLst/>
              <a:gdLst>
                <a:gd name="T0" fmla="*/ 3 w 5"/>
                <a:gd name="T1" fmla="*/ 2 h 12"/>
                <a:gd name="T2" fmla="*/ 3 w 5"/>
                <a:gd name="T3" fmla="*/ 2 h 12"/>
                <a:gd name="T4" fmla="*/ 0 w 5"/>
                <a:gd name="T5" fmla="*/ 2 h 12"/>
                <a:gd name="T6" fmla="*/ 0 w 5"/>
                <a:gd name="T7" fmla="*/ 2 h 12"/>
                <a:gd name="T8" fmla="*/ 3 w 5"/>
                <a:gd name="T9" fmla="*/ 0 h 12"/>
                <a:gd name="T10" fmla="*/ 5 w 5"/>
                <a:gd name="T11" fmla="*/ 0 h 12"/>
                <a:gd name="T12" fmla="*/ 5 w 5"/>
                <a:gd name="T13" fmla="*/ 12 h 12"/>
                <a:gd name="T14" fmla="*/ 3 w 5"/>
                <a:gd name="T15" fmla="*/ 12 h 12"/>
                <a:gd name="T16" fmla="*/ 3 w 5"/>
                <a:gd name="T17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12">
                  <a:moveTo>
                    <a:pt x="3" y="2"/>
                  </a:moveTo>
                  <a:lnTo>
                    <a:pt x="3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3" y="0"/>
                  </a:lnTo>
                  <a:lnTo>
                    <a:pt x="5" y="0"/>
                  </a:lnTo>
                  <a:lnTo>
                    <a:pt x="5" y="12"/>
                  </a:lnTo>
                  <a:lnTo>
                    <a:pt x="3" y="12"/>
                  </a:lnTo>
                  <a:lnTo>
                    <a:pt x="3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" name="Freeform 220"/>
            <p:cNvSpPr/>
            <p:nvPr/>
          </p:nvSpPr>
          <p:spPr bwMode="auto">
            <a:xfrm>
              <a:off x="3322413" y="4348011"/>
              <a:ext cx="8367" cy="25102"/>
            </a:xfrm>
            <a:custGeom>
              <a:avLst/>
              <a:gdLst>
                <a:gd name="T0" fmla="*/ 2 w 4"/>
                <a:gd name="T1" fmla="*/ 2 h 12"/>
                <a:gd name="T2" fmla="*/ 2 w 4"/>
                <a:gd name="T3" fmla="*/ 2 h 12"/>
                <a:gd name="T4" fmla="*/ 0 w 4"/>
                <a:gd name="T5" fmla="*/ 2 h 12"/>
                <a:gd name="T6" fmla="*/ 0 w 4"/>
                <a:gd name="T7" fmla="*/ 2 h 12"/>
                <a:gd name="T8" fmla="*/ 2 w 4"/>
                <a:gd name="T9" fmla="*/ 0 h 12"/>
                <a:gd name="T10" fmla="*/ 4 w 4"/>
                <a:gd name="T11" fmla="*/ 0 h 12"/>
                <a:gd name="T12" fmla="*/ 4 w 4"/>
                <a:gd name="T13" fmla="*/ 12 h 12"/>
                <a:gd name="T14" fmla="*/ 2 w 4"/>
                <a:gd name="T15" fmla="*/ 12 h 12"/>
                <a:gd name="T16" fmla="*/ 2 w 4"/>
                <a:gd name="T17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12">
                  <a:moveTo>
                    <a:pt x="2" y="2"/>
                  </a:moveTo>
                  <a:lnTo>
                    <a:pt x="2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12"/>
                  </a:lnTo>
                  <a:lnTo>
                    <a:pt x="2" y="12"/>
                  </a:lnTo>
                  <a:lnTo>
                    <a:pt x="2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69" name="组合 368"/>
          <p:cNvGrpSpPr/>
          <p:nvPr/>
        </p:nvGrpSpPr>
        <p:grpSpPr>
          <a:xfrm>
            <a:off x="2455169" y="5967052"/>
            <a:ext cx="407899" cy="330502"/>
            <a:chOff x="2399936" y="5967052"/>
            <a:chExt cx="407899" cy="330502"/>
          </a:xfrm>
          <a:solidFill>
            <a:schemeClr val="bg1"/>
          </a:solidFill>
        </p:grpSpPr>
        <p:sp>
          <p:nvSpPr>
            <p:cNvPr id="248" name="Freeform 253"/>
            <p:cNvSpPr>
              <a:spLocks noEditPoints="1"/>
            </p:cNvSpPr>
            <p:nvPr/>
          </p:nvSpPr>
          <p:spPr bwMode="auto">
            <a:xfrm>
              <a:off x="2399936" y="5967052"/>
              <a:ext cx="407899" cy="330502"/>
            </a:xfrm>
            <a:custGeom>
              <a:avLst/>
              <a:gdLst>
                <a:gd name="T0" fmla="*/ 63 w 82"/>
                <a:gd name="T1" fmla="*/ 1 h 67"/>
                <a:gd name="T2" fmla="*/ 58 w 82"/>
                <a:gd name="T3" fmla="*/ 0 h 67"/>
                <a:gd name="T4" fmla="*/ 35 w 82"/>
                <a:gd name="T5" fmla="*/ 18 h 67"/>
                <a:gd name="T6" fmla="*/ 34 w 82"/>
                <a:gd name="T7" fmla="*/ 24 h 67"/>
                <a:gd name="T8" fmla="*/ 35 w 82"/>
                <a:gd name="T9" fmla="*/ 30 h 67"/>
                <a:gd name="T10" fmla="*/ 4 w 82"/>
                <a:gd name="T11" fmla="*/ 52 h 67"/>
                <a:gd name="T12" fmla="*/ 0 w 82"/>
                <a:gd name="T13" fmla="*/ 58 h 67"/>
                <a:gd name="T14" fmla="*/ 2 w 82"/>
                <a:gd name="T15" fmla="*/ 63 h 67"/>
                <a:gd name="T16" fmla="*/ 3 w 82"/>
                <a:gd name="T17" fmla="*/ 64 h 67"/>
                <a:gd name="T18" fmla="*/ 9 w 82"/>
                <a:gd name="T19" fmla="*/ 67 h 67"/>
                <a:gd name="T20" fmla="*/ 9 w 82"/>
                <a:gd name="T21" fmla="*/ 67 h 67"/>
                <a:gd name="T22" fmla="*/ 14 w 82"/>
                <a:gd name="T23" fmla="*/ 66 h 67"/>
                <a:gd name="T24" fmla="*/ 14 w 82"/>
                <a:gd name="T25" fmla="*/ 66 h 67"/>
                <a:gd name="T26" fmla="*/ 45 w 82"/>
                <a:gd name="T27" fmla="*/ 44 h 67"/>
                <a:gd name="T28" fmla="*/ 53 w 82"/>
                <a:gd name="T29" fmla="*/ 47 h 67"/>
                <a:gd name="T30" fmla="*/ 58 w 82"/>
                <a:gd name="T31" fmla="*/ 48 h 67"/>
                <a:gd name="T32" fmla="*/ 58 w 82"/>
                <a:gd name="T33" fmla="*/ 48 h 67"/>
                <a:gd name="T34" fmla="*/ 81 w 82"/>
                <a:gd name="T35" fmla="*/ 29 h 67"/>
                <a:gd name="T36" fmla="*/ 81 w 82"/>
                <a:gd name="T37" fmla="*/ 29 h 67"/>
                <a:gd name="T38" fmla="*/ 82 w 82"/>
                <a:gd name="T39" fmla="*/ 24 h 67"/>
                <a:gd name="T40" fmla="*/ 63 w 82"/>
                <a:gd name="T41" fmla="*/ 1 h 67"/>
                <a:gd name="T42" fmla="*/ 25 w 82"/>
                <a:gd name="T43" fmla="*/ 53 h 67"/>
                <a:gd name="T44" fmla="*/ 13 w 82"/>
                <a:gd name="T45" fmla="*/ 61 h 67"/>
                <a:gd name="T46" fmla="*/ 7 w 82"/>
                <a:gd name="T47" fmla="*/ 60 h 67"/>
                <a:gd name="T48" fmla="*/ 8 w 82"/>
                <a:gd name="T49" fmla="*/ 55 h 67"/>
                <a:gd name="T50" fmla="*/ 21 w 82"/>
                <a:gd name="T51" fmla="*/ 46 h 67"/>
                <a:gd name="T52" fmla="*/ 26 w 82"/>
                <a:gd name="T53" fmla="*/ 47 h 67"/>
                <a:gd name="T54" fmla="*/ 25 w 82"/>
                <a:gd name="T55" fmla="*/ 53 h 67"/>
                <a:gd name="T56" fmla="*/ 58 w 82"/>
                <a:gd name="T57" fmla="*/ 38 h 67"/>
                <a:gd name="T58" fmla="*/ 44 w 82"/>
                <a:gd name="T59" fmla="*/ 23 h 67"/>
                <a:gd name="T60" fmla="*/ 58 w 82"/>
                <a:gd name="T61" fmla="*/ 9 h 67"/>
                <a:gd name="T62" fmla="*/ 73 w 82"/>
                <a:gd name="T63" fmla="*/ 23 h 67"/>
                <a:gd name="T64" fmla="*/ 58 w 82"/>
                <a:gd name="T65" fmla="*/ 3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2" h="67">
                  <a:moveTo>
                    <a:pt x="63" y="1"/>
                  </a:moveTo>
                  <a:cubicBezTo>
                    <a:pt x="62" y="0"/>
                    <a:pt x="60" y="0"/>
                    <a:pt x="58" y="0"/>
                  </a:cubicBezTo>
                  <a:cubicBezTo>
                    <a:pt x="47" y="0"/>
                    <a:pt x="37" y="7"/>
                    <a:pt x="35" y="18"/>
                  </a:cubicBezTo>
                  <a:cubicBezTo>
                    <a:pt x="34" y="20"/>
                    <a:pt x="34" y="22"/>
                    <a:pt x="34" y="24"/>
                  </a:cubicBezTo>
                  <a:cubicBezTo>
                    <a:pt x="34" y="26"/>
                    <a:pt x="34" y="28"/>
                    <a:pt x="35" y="30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2" y="53"/>
                    <a:pt x="0" y="56"/>
                    <a:pt x="0" y="58"/>
                  </a:cubicBezTo>
                  <a:cubicBezTo>
                    <a:pt x="0" y="60"/>
                    <a:pt x="1" y="62"/>
                    <a:pt x="2" y="63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4" y="66"/>
                    <a:pt x="7" y="67"/>
                    <a:pt x="9" y="67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11" y="67"/>
                    <a:pt x="12" y="67"/>
                    <a:pt x="14" y="66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47" y="45"/>
                    <a:pt x="50" y="46"/>
                    <a:pt x="53" y="47"/>
                  </a:cubicBezTo>
                  <a:cubicBezTo>
                    <a:pt x="54" y="47"/>
                    <a:pt x="56" y="48"/>
                    <a:pt x="58" y="48"/>
                  </a:cubicBezTo>
                  <a:cubicBezTo>
                    <a:pt x="58" y="48"/>
                    <a:pt x="58" y="48"/>
                    <a:pt x="58" y="48"/>
                  </a:cubicBezTo>
                  <a:cubicBezTo>
                    <a:pt x="69" y="48"/>
                    <a:pt x="79" y="40"/>
                    <a:pt x="81" y="29"/>
                  </a:cubicBezTo>
                  <a:cubicBezTo>
                    <a:pt x="81" y="29"/>
                    <a:pt x="81" y="29"/>
                    <a:pt x="81" y="29"/>
                  </a:cubicBezTo>
                  <a:cubicBezTo>
                    <a:pt x="82" y="27"/>
                    <a:pt x="82" y="26"/>
                    <a:pt x="82" y="24"/>
                  </a:cubicBezTo>
                  <a:cubicBezTo>
                    <a:pt x="82" y="13"/>
                    <a:pt x="74" y="3"/>
                    <a:pt x="63" y="1"/>
                  </a:cubicBezTo>
                  <a:close/>
                  <a:moveTo>
                    <a:pt x="25" y="53"/>
                  </a:moveTo>
                  <a:cubicBezTo>
                    <a:pt x="13" y="61"/>
                    <a:pt x="13" y="61"/>
                    <a:pt x="13" y="61"/>
                  </a:cubicBezTo>
                  <a:cubicBezTo>
                    <a:pt x="11" y="62"/>
                    <a:pt x="9" y="62"/>
                    <a:pt x="7" y="60"/>
                  </a:cubicBezTo>
                  <a:cubicBezTo>
                    <a:pt x="6" y="58"/>
                    <a:pt x="7" y="56"/>
                    <a:pt x="8" y="55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3" y="45"/>
                    <a:pt x="25" y="46"/>
                    <a:pt x="26" y="47"/>
                  </a:cubicBezTo>
                  <a:cubicBezTo>
                    <a:pt x="27" y="49"/>
                    <a:pt x="27" y="52"/>
                    <a:pt x="25" y="53"/>
                  </a:cubicBezTo>
                  <a:close/>
                  <a:moveTo>
                    <a:pt x="58" y="38"/>
                  </a:moveTo>
                  <a:cubicBezTo>
                    <a:pt x="50" y="38"/>
                    <a:pt x="44" y="31"/>
                    <a:pt x="44" y="23"/>
                  </a:cubicBezTo>
                  <a:cubicBezTo>
                    <a:pt x="44" y="15"/>
                    <a:pt x="50" y="9"/>
                    <a:pt x="58" y="9"/>
                  </a:cubicBezTo>
                  <a:cubicBezTo>
                    <a:pt x="66" y="9"/>
                    <a:pt x="73" y="15"/>
                    <a:pt x="73" y="23"/>
                  </a:cubicBezTo>
                  <a:cubicBezTo>
                    <a:pt x="73" y="31"/>
                    <a:pt x="66" y="38"/>
                    <a:pt x="58" y="3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9" name="Freeform 254"/>
            <p:cNvSpPr/>
            <p:nvPr/>
          </p:nvSpPr>
          <p:spPr bwMode="auto">
            <a:xfrm>
              <a:off x="2663501" y="6094652"/>
              <a:ext cx="79488" cy="39744"/>
            </a:xfrm>
            <a:custGeom>
              <a:avLst/>
              <a:gdLst>
                <a:gd name="T0" fmla="*/ 6 w 16"/>
                <a:gd name="T1" fmla="*/ 8 h 8"/>
                <a:gd name="T2" fmla="*/ 1 w 16"/>
                <a:gd name="T3" fmla="*/ 7 h 8"/>
                <a:gd name="T4" fmla="*/ 1 w 16"/>
                <a:gd name="T5" fmla="*/ 7 h 8"/>
                <a:gd name="T6" fmla="*/ 0 w 16"/>
                <a:gd name="T7" fmla="*/ 5 h 8"/>
                <a:gd name="T8" fmla="*/ 2 w 16"/>
                <a:gd name="T9" fmla="*/ 5 h 8"/>
                <a:gd name="T10" fmla="*/ 6 w 16"/>
                <a:gd name="T11" fmla="*/ 5 h 8"/>
                <a:gd name="T12" fmla="*/ 13 w 16"/>
                <a:gd name="T13" fmla="*/ 1 h 8"/>
                <a:gd name="T14" fmla="*/ 15 w 16"/>
                <a:gd name="T15" fmla="*/ 0 h 8"/>
                <a:gd name="T16" fmla="*/ 16 w 16"/>
                <a:gd name="T17" fmla="*/ 2 h 8"/>
                <a:gd name="T18" fmla="*/ 6 w 16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8">
                  <a:moveTo>
                    <a:pt x="6" y="8"/>
                  </a:moveTo>
                  <a:cubicBezTo>
                    <a:pt x="4" y="8"/>
                    <a:pt x="3" y="8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1" y="5"/>
                    <a:pt x="1" y="4"/>
                    <a:pt x="2" y="5"/>
                  </a:cubicBezTo>
                  <a:cubicBezTo>
                    <a:pt x="3" y="5"/>
                    <a:pt x="5" y="5"/>
                    <a:pt x="6" y="5"/>
                  </a:cubicBezTo>
                  <a:cubicBezTo>
                    <a:pt x="9" y="5"/>
                    <a:pt x="12" y="4"/>
                    <a:pt x="13" y="1"/>
                  </a:cubicBezTo>
                  <a:cubicBezTo>
                    <a:pt x="13" y="0"/>
                    <a:pt x="14" y="0"/>
                    <a:pt x="15" y="0"/>
                  </a:cubicBezTo>
                  <a:cubicBezTo>
                    <a:pt x="16" y="0"/>
                    <a:pt x="16" y="1"/>
                    <a:pt x="16" y="2"/>
                  </a:cubicBezTo>
                  <a:cubicBezTo>
                    <a:pt x="14" y="6"/>
                    <a:pt x="10" y="8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70" name="组合 369"/>
          <p:cNvGrpSpPr/>
          <p:nvPr/>
        </p:nvGrpSpPr>
        <p:grpSpPr>
          <a:xfrm>
            <a:off x="3045052" y="5971236"/>
            <a:ext cx="395348" cy="326318"/>
            <a:chOff x="2989819" y="5971236"/>
            <a:chExt cx="395348" cy="326318"/>
          </a:xfrm>
          <a:solidFill>
            <a:schemeClr val="bg1"/>
          </a:solidFill>
        </p:grpSpPr>
        <p:sp>
          <p:nvSpPr>
            <p:cNvPr id="250" name="Freeform 255"/>
            <p:cNvSpPr/>
            <p:nvPr/>
          </p:nvSpPr>
          <p:spPr bwMode="auto">
            <a:xfrm>
              <a:off x="3222008" y="6031899"/>
              <a:ext cx="100405" cy="98314"/>
            </a:xfrm>
            <a:custGeom>
              <a:avLst/>
              <a:gdLst>
                <a:gd name="T0" fmla="*/ 48 w 48"/>
                <a:gd name="T1" fmla="*/ 18 h 47"/>
                <a:gd name="T2" fmla="*/ 45 w 48"/>
                <a:gd name="T3" fmla="*/ 18 h 47"/>
                <a:gd name="T4" fmla="*/ 31 w 48"/>
                <a:gd name="T5" fmla="*/ 18 h 47"/>
                <a:gd name="T6" fmla="*/ 31 w 48"/>
                <a:gd name="T7" fmla="*/ 0 h 47"/>
                <a:gd name="T8" fmla="*/ 19 w 48"/>
                <a:gd name="T9" fmla="*/ 0 h 47"/>
                <a:gd name="T10" fmla="*/ 19 w 48"/>
                <a:gd name="T11" fmla="*/ 4 h 47"/>
                <a:gd name="T12" fmla="*/ 19 w 48"/>
                <a:gd name="T13" fmla="*/ 18 h 47"/>
                <a:gd name="T14" fmla="*/ 0 w 48"/>
                <a:gd name="T15" fmla="*/ 18 h 47"/>
                <a:gd name="T16" fmla="*/ 0 w 48"/>
                <a:gd name="T17" fmla="*/ 30 h 47"/>
                <a:gd name="T18" fmla="*/ 19 w 48"/>
                <a:gd name="T19" fmla="*/ 30 h 47"/>
                <a:gd name="T20" fmla="*/ 19 w 48"/>
                <a:gd name="T21" fmla="*/ 47 h 47"/>
                <a:gd name="T22" fmla="*/ 31 w 48"/>
                <a:gd name="T23" fmla="*/ 47 h 47"/>
                <a:gd name="T24" fmla="*/ 31 w 48"/>
                <a:gd name="T25" fmla="*/ 30 h 47"/>
                <a:gd name="T26" fmla="*/ 48 w 48"/>
                <a:gd name="T27" fmla="*/ 30 h 47"/>
                <a:gd name="T28" fmla="*/ 48 w 48"/>
                <a:gd name="T29" fmla="*/ 1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" h="47">
                  <a:moveTo>
                    <a:pt x="48" y="18"/>
                  </a:moveTo>
                  <a:lnTo>
                    <a:pt x="45" y="18"/>
                  </a:lnTo>
                  <a:lnTo>
                    <a:pt x="31" y="18"/>
                  </a:lnTo>
                  <a:lnTo>
                    <a:pt x="31" y="0"/>
                  </a:lnTo>
                  <a:lnTo>
                    <a:pt x="19" y="0"/>
                  </a:lnTo>
                  <a:lnTo>
                    <a:pt x="19" y="4"/>
                  </a:lnTo>
                  <a:lnTo>
                    <a:pt x="19" y="18"/>
                  </a:lnTo>
                  <a:lnTo>
                    <a:pt x="0" y="18"/>
                  </a:lnTo>
                  <a:lnTo>
                    <a:pt x="0" y="30"/>
                  </a:lnTo>
                  <a:lnTo>
                    <a:pt x="19" y="30"/>
                  </a:lnTo>
                  <a:lnTo>
                    <a:pt x="19" y="47"/>
                  </a:lnTo>
                  <a:lnTo>
                    <a:pt x="31" y="47"/>
                  </a:lnTo>
                  <a:lnTo>
                    <a:pt x="31" y="30"/>
                  </a:lnTo>
                  <a:lnTo>
                    <a:pt x="48" y="30"/>
                  </a:lnTo>
                  <a:lnTo>
                    <a:pt x="48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1" name="Freeform 256"/>
            <p:cNvSpPr>
              <a:spLocks noEditPoints="1"/>
            </p:cNvSpPr>
            <p:nvPr/>
          </p:nvSpPr>
          <p:spPr bwMode="auto">
            <a:xfrm>
              <a:off x="2989819" y="5971236"/>
              <a:ext cx="395348" cy="326318"/>
            </a:xfrm>
            <a:custGeom>
              <a:avLst/>
              <a:gdLst>
                <a:gd name="T0" fmla="*/ 62 w 80"/>
                <a:gd name="T1" fmla="*/ 0 h 66"/>
                <a:gd name="T2" fmla="*/ 57 w 80"/>
                <a:gd name="T3" fmla="*/ 0 h 66"/>
                <a:gd name="T4" fmla="*/ 34 w 80"/>
                <a:gd name="T5" fmla="*/ 18 h 66"/>
                <a:gd name="T6" fmla="*/ 33 w 80"/>
                <a:gd name="T7" fmla="*/ 23 h 66"/>
                <a:gd name="T8" fmla="*/ 34 w 80"/>
                <a:gd name="T9" fmla="*/ 29 h 66"/>
                <a:gd name="T10" fmla="*/ 3 w 80"/>
                <a:gd name="T11" fmla="*/ 51 h 66"/>
                <a:gd name="T12" fmla="*/ 0 w 80"/>
                <a:gd name="T13" fmla="*/ 57 h 66"/>
                <a:gd name="T14" fmla="*/ 1 w 80"/>
                <a:gd name="T15" fmla="*/ 61 h 66"/>
                <a:gd name="T16" fmla="*/ 2 w 80"/>
                <a:gd name="T17" fmla="*/ 63 h 66"/>
                <a:gd name="T18" fmla="*/ 9 w 80"/>
                <a:gd name="T19" fmla="*/ 66 h 66"/>
                <a:gd name="T20" fmla="*/ 9 w 80"/>
                <a:gd name="T21" fmla="*/ 66 h 66"/>
                <a:gd name="T22" fmla="*/ 13 w 80"/>
                <a:gd name="T23" fmla="*/ 64 h 66"/>
                <a:gd name="T24" fmla="*/ 44 w 80"/>
                <a:gd name="T25" fmla="*/ 43 h 66"/>
                <a:gd name="T26" fmla="*/ 51 w 80"/>
                <a:gd name="T27" fmla="*/ 46 h 66"/>
                <a:gd name="T28" fmla="*/ 57 w 80"/>
                <a:gd name="T29" fmla="*/ 46 h 66"/>
                <a:gd name="T30" fmla="*/ 57 w 80"/>
                <a:gd name="T31" fmla="*/ 46 h 66"/>
                <a:gd name="T32" fmla="*/ 79 w 80"/>
                <a:gd name="T33" fmla="*/ 28 h 66"/>
                <a:gd name="T34" fmla="*/ 79 w 80"/>
                <a:gd name="T35" fmla="*/ 28 h 66"/>
                <a:gd name="T36" fmla="*/ 80 w 80"/>
                <a:gd name="T37" fmla="*/ 23 h 66"/>
                <a:gd name="T38" fmla="*/ 62 w 80"/>
                <a:gd name="T39" fmla="*/ 0 h 66"/>
                <a:gd name="T40" fmla="*/ 24 w 80"/>
                <a:gd name="T41" fmla="*/ 52 h 66"/>
                <a:gd name="T42" fmla="*/ 12 w 80"/>
                <a:gd name="T43" fmla="*/ 60 h 66"/>
                <a:gd name="T44" fmla="*/ 7 w 80"/>
                <a:gd name="T45" fmla="*/ 59 h 66"/>
                <a:gd name="T46" fmla="*/ 8 w 80"/>
                <a:gd name="T47" fmla="*/ 53 h 66"/>
                <a:gd name="T48" fmla="*/ 20 w 80"/>
                <a:gd name="T49" fmla="*/ 45 h 66"/>
                <a:gd name="T50" fmla="*/ 25 w 80"/>
                <a:gd name="T51" fmla="*/ 46 h 66"/>
                <a:gd name="T52" fmla="*/ 24 w 80"/>
                <a:gd name="T53" fmla="*/ 52 h 66"/>
                <a:gd name="T54" fmla="*/ 57 w 80"/>
                <a:gd name="T55" fmla="*/ 37 h 66"/>
                <a:gd name="T56" fmla="*/ 43 w 80"/>
                <a:gd name="T57" fmla="*/ 22 h 66"/>
                <a:gd name="T58" fmla="*/ 57 w 80"/>
                <a:gd name="T59" fmla="*/ 8 h 66"/>
                <a:gd name="T60" fmla="*/ 71 w 80"/>
                <a:gd name="T61" fmla="*/ 22 h 66"/>
                <a:gd name="T62" fmla="*/ 57 w 80"/>
                <a:gd name="T63" fmla="*/ 3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" h="66">
                  <a:moveTo>
                    <a:pt x="62" y="0"/>
                  </a:moveTo>
                  <a:cubicBezTo>
                    <a:pt x="60" y="0"/>
                    <a:pt x="58" y="0"/>
                    <a:pt x="57" y="0"/>
                  </a:cubicBezTo>
                  <a:cubicBezTo>
                    <a:pt x="46" y="0"/>
                    <a:pt x="36" y="7"/>
                    <a:pt x="34" y="18"/>
                  </a:cubicBezTo>
                  <a:cubicBezTo>
                    <a:pt x="33" y="19"/>
                    <a:pt x="33" y="21"/>
                    <a:pt x="33" y="23"/>
                  </a:cubicBezTo>
                  <a:cubicBezTo>
                    <a:pt x="33" y="25"/>
                    <a:pt x="34" y="27"/>
                    <a:pt x="34" y="29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1" y="52"/>
                    <a:pt x="0" y="55"/>
                    <a:pt x="0" y="57"/>
                  </a:cubicBezTo>
                  <a:cubicBezTo>
                    <a:pt x="0" y="59"/>
                    <a:pt x="0" y="60"/>
                    <a:pt x="1" y="61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4" y="65"/>
                    <a:pt x="6" y="66"/>
                    <a:pt x="9" y="66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10" y="66"/>
                    <a:pt x="12" y="65"/>
                    <a:pt x="13" y="64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46" y="44"/>
                    <a:pt x="49" y="45"/>
                    <a:pt x="51" y="46"/>
                  </a:cubicBezTo>
                  <a:cubicBezTo>
                    <a:pt x="53" y="46"/>
                    <a:pt x="55" y="46"/>
                    <a:pt x="57" y="46"/>
                  </a:cubicBezTo>
                  <a:cubicBezTo>
                    <a:pt x="57" y="46"/>
                    <a:pt x="57" y="46"/>
                    <a:pt x="57" y="46"/>
                  </a:cubicBezTo>
                  <a:cubicBezTo>
                    <a:pt x="67" y="46"/>
                    <a:pt x="77" y="39"/>
                    <a:pt x="79" y="28"/>
                  </a:cubicBezTo>
                  <a:cubicBezTo>
                    <a:pt x="79" y="28"/>
                    <a:pt x="79" y="28"/>
                    <a:pt x="79" y="28"/>
                  </a:cubicBezTo>
                  <a:cubicBezTo>
                    <a:pt x="80" y="27"/>
                    <a:pt x="80" y="25"/>
                    <a:pt x="80" y="23"/>
                  </a:cubicBezTo>
                  <a:cubicBezTo>
                    <a:pt x="80" y="12"/>
                    <a:pt x="73" y="3"/>
                    <a:pt x="62" y="0"/>
                  </a:cubicBezTo>
                  <a:close/>
                  <a:moveTo>
                    <a:pt x="24" y="52"/>
                  </a:moveTo>
                  <a:cubicBezTo>
                    <a:pt x="12" y="60"/>
                    <a:pt x="12" y="60"/>
                    <a:pt x="12" y="60"/>
                  </a:cubicBezTo>
                  <a:cubicBezTo>
                    <a:pt x="10" y="61"/>
                    <a:pt x="8" y="60"/>
                    <a:pt x="7" y="59"/>
                  </a:cubicBezTo>
                  <a:cubicBezTo>
                    <a:pt x="6" y="57"/>
                    <a:pt x="6" y="54"/>
                    <a:pt x="8" y="53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22" y="44"/>
                    <a:pt x="24" y="44"/>
                    <a:pt x="25" y="46"/>
                  </a:cubicBezTo>
                  <a:cubicBezTo>
                    <a:pt x="27" y="48"/>
                    <a:pt x="26" y="50"/>
                    <a:pt x="24" y="52"/>
                  </a:cubicBezTo>
                  <a:close/>
                  <a:moveTo>
                    <a:pt x="57" y="37"/>
                  </a:moveTo>
                  <a:cubicBezTo>
                    <a:pt x="49" y="37"/>
                    <a:pt x="43" y="30"/>
                    <a:pt x="43" y="22"/>
                  </a:cubicBezTo>
                  <a:cubicBezTo>
                    <a:pt x="43" y="14"/>
                    <a:pt x="49" y="8"/>
                    <a:pt x="57" y="8"/>
                  </a:cubicBezTo>
                  <a:cubicBezTo>
                    <a:pt x="65" y="8"/>
                    <a:pt x="71" y="14"/>
                    <a:pt x="71" y="22"/>
                  </a:cubicBezTo>
                  <a:cubicBezTo>
                    <a:pt x="71" y="30"/>
                    <a:pt x="65" y="37"/>
                    <a:pt x="57" y="3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52" name="Freeform 257"/>
          <p:cNvSpPr>
            <a:spLocks noEditPoints="1"/>
          </p:cNvSpPr>
          <p:nvPr/>
        </p:nvSpPr>
        <p:spPr bwMode="auto">
          <a:xfrm>
            <a:off x="6115792" y="5927309"/>
            <a:ext cx="380705" cy="409990"/>
          </a:xfrm>
          <a:custGeom>
            <a:avLst/>
            <a:gdLst>
              <a:gd name="T0" fmla="*/ 40 w 77"/>
              <a:gd name="T1" fmla="*/ 52 h 83"/>
              <a:gd name="T2" fmla="*/ 69 w 77"/>
              <a:gd name="T3" fmla="*/ 50 h 83"/>
              <a:gd name="T4" fmla="*/ 40 w 77"/>
              <a:gd name="T5" fmla="*/ 47 h 83"/>
              <a:gd name="T6" fmla="*/ 77 w 77"/>
              <a:gd name="T7" fmla="*/ 25 h 83"/>
              <a:gd name="T8" fmla="*/ 57 w 77"/>
              <a:gd name="T9" fmla="*/ 3 h 83"/>
              <a:gd name="T10" fmla="*/ 51 w 77"/>
              <a:gd name="T11" fmla="*/ 0 h 83"/>
              <a:gd name="T12" fmla="*/ 15 w 77"/>
              <a:gd name="T13" fmla="*/ 10 h 83"/>
              <a:gd name="T14" fmla="*/ 0 w 77"/>
              <a:gd name="T15" fmla="*/ 56 h 83"/>
              <a:gd name="T16" fmla="*/ 24 w 77"/>
              <a:gd name="T17" fmla="*/ 83 h 83"/>
              <a:gd name="T18" fmla="*/ 77 w 77"/>
              <a:gd name="T19" fmla="*/ 74 h 83"/>
              <a:gd name="T20" fmla="*/ 77 w 77"/>
              <a:gd name="T21" fmla="*/ 25 h 83"/>
              <a:gd name="T22" fmla="*/ 66 w 77"/>
              <a:gd name="T23" fmla="*/ 23 h 83"/>
              <a:gd name="T24" fmla="*/ 58 w 77"/>
              <a:gd name="T25" fmla="*/ 23 h 83"/>
              <a:gd name="T26" fmla="*/ 54 w 77"/>
              <a:gd name="T27" fmla="*/ 11 h 83"/>
              <a:gd name="T28" fmla="*/ 69 w 77"/>
              <a:gd name="T29" fmla="*/ 23 h 83"/>
              <a:gd name="T30" fmla="*/ 21 w 77"/>
              <a:gd name="T31" fmla="*/ 67 h 83"/>
              <a:gd name="T32" fmla="*/ 15 w 77"/>
              <a:gd name="T33" fmla="*/ 67 h 83"/>
              <a:gd name="T34" fmla="*/ 15 w 77"/>
              <a:gd name="T35" fmla="*/ 59 h 83"/>
              <a:gd name="T36" fmla="*/ 7 w 77"/>
              <a:gd name="T37" fmla="*/ 53 h 83"/>
              <a:gd name="T38" fmla="*/ 15 w 77"/>
              <a:gd name="T39" fmla="*/ 53 h 83"/>
              <a:gd name="T40" fmla="*/ 18 w 77"/>
              <a:gd name="T41" fmla="*/ 44 h 83"/>
              <a:gd name="T42" fmla="*/ 21 w 77"/>
              <a:gd name="T43" fmla="*/ 53 h 83"/>
              <a:gd name="T44" fmla="*/ 27 w 77"/>
              <a:gd name="T45" fmla="*/ 53 h 83"/>
              <a:gd name="T46" fmla="*/ 29 w 77"/>
              <a:gd name="T47" fmla="*/ 59 h 83"/>
              <a:gd name="T48" fmla="*/ 71 w 77"/>
              <a:gd name="T49" fmla="*/ 74 h 83"/>
              <a:gd name="T50" fmla="*/ 24 w 77"/>
              <a:gd name="T51" fmla="*/ 77 h 83"/>
              <a:gd name="T52" fmla="*/ 37 w 77"/>
              <a:gd name="T53" fmla="*/ 56 h 83"/>
              <a:gd name="T54" fmla="*/ 21 w 77"/>
              <a:gd name="T55" fmla="*/ 10 h 83"/>
              <a:gd name="T56" fmla="*/ 49 w 77"/>
              <a:gd name="T57" fmla="*/ 6 h 83"/>
              <a:gd name="T58" fmla="*/ 58 w 77"/>
              <a:gd name="T59" fmla="*/ 29 h 83"/>
              <a:gd name="T60" fmla="*/ 71 w 77"/>
              <a:gd name="T61" fmla="*/ 74 h 83"/>
              <a:gd name="T62" fmla="*/ 40 w 77"/>
              <a:gd name="T63" fmla="*/ 60 h 83"/>
              <a:gd name="T64" fmla="*/ 40 w 77"/>
              <a:gd name="T65" fmla="*/ 65 h 83"/>
              <a:gd name="T66" fmla="*/ 69 w 77"/>
              <a:gd name="T67" fmla="*/ 63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77" h="83">
                <a:moveTo>
                  <a:pt x="38" y="50"/>
                </a:moveTo>
                <a:cubicBezTo>
                  <a:pt x="38" y="51"/>
                  <a:pt x="39" y="52"/>
                  <a:pt x="40" y="52"/>
                </a:cubicBezTo>
                <a:cubicBezTo>
                  <a:pt x="66" y="52"/>
                  <a:pt x="66" y="52"/>
                  <a:pt x="66" y="52"/>
                </a:cubicBezTo>
                <a:cubicBezTo>
                  <a:pt x="67" y="52"/>
                  <a:pt x="69" y="51"/>
                  <a:pt x="69" y="50"/>
                </a:cubicBezTo>
                <a:cubicBezTo>
                  <a:pt x="69" y="48"/>
                  <a:pt x="67" y="47"/>
                  <a:pt x="66" y="47"/>
                </a:cubicBezTo>
                <a:cubicBezTo>
                  <a:pt x="40" y="47"/>
                  <a:pt x="40" y="47"/>
                  <a:pt x="40" y="47"/>
                </a:cubicBezTo>
                <a:cubicBezTo>
                  <a:pt x="39" y="47"/>
                  <a:pt x="38" y="48"/>
                  <a:pt x="38" y="50"/>
                </a:cubicBezTo>
                <a:close/>
                <a:moveTo>
                  <a:pt x="77" y="25"/>
                </a:moveTo>
                <a:cubicBezTo>
                  <a:pt x="76" y="24"/>
                  <a:pt x="76" y="22"/>
                  <a:pt x="74" y="21"/>
                </a:cubicBezTo>
                <a:cubicBezTo>
                  <a:pt x="57" y="3"/>
                  <a:pt x="57" y="3"/>
                  <a:pt x="57" y="3"/>
                </a:cubicBezTo>
                <a:cubicBezTo>
                  <a:pt x="55" y="2"/>
                  <a:pt x="54" y="1"/>
                  <a:pt x="52" y="1"/>
                </a:cubicBezTo>
                <a:cubicBezTo>
                  <a:pt x="51" y="0"/>
                  <a:pt x="51" y="0"/>
                  <a:pt x="51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19" y="0"/>
                  <a:pt x="15" y="5"/>
                  <a:pt x="15" y="10"/>
                </a:cubicBezTo>
                <a:cubicBezTo>
                  <a:pt x="15" y="38"/>
                  <a:pt x="15" y="38"/>
                  <a:pt x="15" y="38"/>
                </a:cubicBezTo>
                <a:cubicBezTo>
                  <a:pt x="7" y="40"/>
                  <a:pt x="0" y="47"/>
                  <a:pt x="0" y="56"/>
                </a:cubicBezTo>
                <a:cubicBezTo>
                  <a:pt x="0" y="65"/>
                  <a:pt x="7" y="73"/>
                  <a:pt x="15" y="74"/>
                </a:cubicBezTo>
                <a:cubicBezTo>
                  <a:pt x="15" y="79"/>
                  <a:pt x="19" y="83"/>
                  <a:pt x="24" y="83"/>
                </a:cubicBezTo>
                <a:cubicBezTo>
                  <a:pt x="68" y="83"/>
                  <a:pt x="68" y="83"/>
                  <a:pt x="68" y="83"/>
                </a:cubicBezTo>
                <a:cubicBezTo>
                  <a:pt x="73" y="83"/>
                  <a:pt x="77" y="79"/>
                  <a:pt x="77" y="74"/>
                </a:cubicBezTo>
                <a:cubicBezTo>
                  <a:pt x="77" y="26"/>
                  <a:pt x="77" y="26"/>
                  <a:pt x="77" y="26"/>
                </a:cubicBezTo>
                <a:lnTo>
                  <a:pt x="77" y="25"/>
                </a:lnTo>
                <a:close/>
                <a:moveTo>
                  <a:pt x="69" y="23"/>
                </a:moveTo>
                <a:cubicBezTo>
                  <a:pt x="66" y="23"/>
                  <a:pt x="66" y="23"/>
                  <a:pt x="66" y="23"/>
                </a:cubicBezTo>
                <a:cubicBezTo>
                  <a:pt x="58" y="23"/>
                  <a:pt x="58" y="23"/>
                  <a:pt x="58" y="23"/>
                </a:cubicBezTo>
                <a:cubicBezTo>
                  <a:pt x="58" y="23"/>
                  <a:pt x="58" y="23"/>
                  <a:pt x="58" y="23"/>
                </a:cubicBezTo>
                <a:cubicBezTo>
                  <a:pt x="56" y="23"/>
                  <a:pt x="54" y="21"/>
                  <a:pt x="54" y="19"/>
                </a:cubicBezTo>
                <a:cubicBezTo>
                  <a:pt x="54" y="11"/>
                  <a:pt x="54" y="11"/>
                  <a:pt x="54" y="11"/>
                </a:cubicBezTo>
                <a:cubicBezTo>
                  <a:pt x="54" y="8"/>
                  <a:pt x="54" y="8"/>
                  <a:pt x="54" y="8"/>
                </a:cubicBezTo>
                <a:lnTo>
                  <a:pt x="69" y="23"/>
                </a:lnTo>
                <a:close/>
                <a:moveTo>
                  <a:pt x="21" y="59"/>
                </a:moveTo>
                <a:cubicBezTo>
                  <a:pt x="21" y="67"/>
                  <a:pt x="21" y="67"/>
                  <a:pt x="21" y="67"/>
                </a:cubicBezTo>
                <a:cubicBezTo>
                  <a:pt x="18" y="67"/>
                  <a:pt x="18" y="67"/>
                  <a:pt x="18" y="67"/>
                </a:cubicBezTo>
                <a:cubicBezTo>
                  <a:pt x="15" y="67"/>
                  <a:pt x="15" y="67"/>
                  <a:pt x="15" y="67"/>
                </a:cubicBezTo>
                <a:cubicBezTo>
                  <a:pt x="15" y="67"/>
                  <a:pt x="15" y="67"/>
                  <a:pt x="15" y="67"/>
                </a:cubicBezTo>
                <a:cubicBezTo>
                  <a:pt x="15" y="59"/>
                  <a:pt x="15" y="59"/>
                  <a:pt x="15" y="59"/>
                </a:cubicBezTo>
                <a:cubicBezTo>
                  <a:pt x="7" y="59"/>
                  <a:pt x="7" y="59"/>
                  <a:pt x="7" y="59"/>
                </a:cubicBezTo>
                <a:cubicBezTo>
                  <a:pt x="7" y="53"/>
                  <a:pt x="7" y="53"/>
                  <a:pt x="7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5" y="44"/>
                  <a:pt x="15" y="44"/>
                  <a:pt x="15" y="44"/>
                </a:cubicBezTo>
                <a:cubicBezTo>
                  <a:pt x="18" y="44"/>
                  <a:pt x="18" y="44"/>
                  <a:pt x="18" y="44"/>
                </a:cubicBezTo>
                <a:cubicBezTo>
                  <a:pt x="21" y="44"/>
                  <a:pt x="21" y="44"/>
                  <a:pt x="21" y="44"/>
                </a:cubicBezTo>
                <a:cubicBezTo>
                  <a:pt x="21" y="53"/>
                  <a:pt x="21" y="53"/>
                  <a:pt x="21" y="53"/>
                </a:cubicBezTo>
                <a:cubicBezTo>
                  <a:pt x="21" y="53"/>
                  <a:pt x="21" y="53"/>
                  <a:pt x="21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29" y="53"/>
                  <a:pt x="29" y="53"/>
                  <a:pt x="29" y="53"/>
                </a:cubicBezTo>
                <a:cubicBezTo>
                  <a:pt x="29" y="59"/>
                  <a:pt x="29" y="59"/>
                  <a:pt x="29" y="59"/>
                </a:cubicBezTo>
                <a:cubicBezTo>
                  <a:pt x="21" y="59"/>
                  <a:pt x="21" y="59"/>
                  <a:pt x="21" y="59"/>
                </a:cubicBezTo>
                <a:close/>
                <a:moveTo>
                  <a:pt x="71" y="74"/>
                </a:moveTo>
                <a:cubicBezTo>
                  <a:pt x="71" y="76"/>
                  <a:pt x="70" y="77"/>
                  <a:pt x="68" y="77"/>
                </a:cubicBezTo>
                <a:cubicBezTo>
                  <a:pt x="24" y="77"/>
                  <a:pt x="24" y="77"/>
                  <a:pt x="24" y="77"/>
                </a:cubicBezTo>
                <a:cubicBezTo>
                  <a:pt x="22" y="77"/>
                  <a:pt x="21" y="76"/>
                  <a:pt x="21" y="74"/>
                </a:cubicBezTo>
                <a:cubicBezTo>
                  <a:pt x="30" y="73"/>
                  <a:pt x="37" y="65"/>
                  <a:pt x="37" y="56"/>
                </a:cubicBezTo>
                <a:cubicBezTo>
                  <a:pt x="37" y="47"/>
                  <a:pt x="30" y="39"/>
                  <a:pt x="21" y="38"/>
                </a:cubicBezTo>
                <a:cubicBezTo>
                  <a:pt x="21" y="10"/>
                  <a:pt x="21" y="10"/>
                  <a:pt x="21" y="10"/>
                </a:cubicBezTo>
                <a:cubicBezTo>
                  <a:pt x="21" y="8"/>
                  <a:pt x="22" y="6"/>
                  <a:pt x="24" y="6"/>
                </a:cubicBezTo>
                <a:cubicBezTo>
                  <a:pt x="49" y="6"/>
                  <a:pt x="49" y="6"/>
                  <a:pt x="49" y="6"/>
                </a:cubicBezTo>
                <a:cubicBezTo>
                  <a:pt x="49" y="19"/>
                  <a:pt x="49" y="19"/>
                  <a:pt x="49" y="19"/>
                </a:cubicBezTo>
                <a:cubicBezTo>
                  <a:pt x="49" y="24"/>
                  <a:pt x="53" y="29"/>
                  <a:pt x="58" y="29"/>
                </a:cubicBezTo>
                <a:cubicBezTo>
                  <a:pt x="71" y="29"/>
                  <a:pt x="71" y="29"/>
                  <a:pt x="71" y="29"/>
                </a:cubicBezTo>
                <a:lnTo>
                  <a:pt x="71" y="74"/>
                </a:lnTo>
                <a:close/>
                <a:moveTo>
                  <a:pt x="66" y="60"/>
                </a:moveTo>
                <a:cubicBezTo>
                  <a:pt x="40" y="60"/>
                  <a:pt x="40" y="60"/>
                  <a:pt x="40" y="60"/>
                </a:cubicBezTo>
                <a:cubicBezTo>
                  <a:pt x="39" y="60"/>
                  <a:pt x="38" y="61"/>
                  <a:pt x="38" y="63"/>
                </a:cubicBezTo>
                <a:cubicBezTo>
                  <a:pt x="38" y="64"/>
                  <a:pt x="39" y="65"/>
                  <a:pt x="40" y="65"/>
                </a:cubicBezTo>
                <a:cubicBezTo>
                  <a:pt x="66" y="65"/>
                  <a:pt x="66" y="65"/>
                  <a:pt x="66" y="65"/>
                </a:cubicBezTo>
                <a:cubicBezTo>
                  <a:pt x="67" y="65"/>
                  <a:pt x="69" y="64"/>
                  <a:pt x="69" y="63"/>
                </a:cubicBezTo>
                <a:cubicBezTo>
                  <a:pt x="69" y="61"/>
                  <a:pt x="67" y="60"/>
                  <a:pt x="66" y="6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68" name="组合 367"/>
          <p:cNvGrpSpPr/>
          <p:nvPr/>
        </p:nvGrpSpPr>
        <p:grpSpPr>
          <a:xfrm>
            <a:off x="1806715" y="5971236"/>
            <a:ext cx="441367" cy="326318"/>
            <a:chOff x="1751482" y="5971236"/>
            <a:chExt cx="441367" cy="326318"/>
          </a:xfrm>
          <a:solidFill>
            <a:schemeClr val="bg1"/>
          </a:solidFill>
        </p:grpSpPr>
        <p:sp>
          <p:nvSpPr>
            <p:cNvPr id="253" name="Freeform 258"/>
            <p:cNvSpPr>
              <a:spLocks noEditPoints="1"/>
            </p:cNvSpPr>
            <p:nvPr/>
          </p:nvSpPr>
          <p:spPr bwMode="auto">
            <a:xfrm>
              <a:off x="1751482" y="5971236"/>
              <a:ext cx="441367" cy="326318"/>
            </a:xfrm>
            <a:custGeom>
              <a:avLst/>
              <a:gdLst>
                <a:gd name="T0" fmla="*/ 86 w 89"/>
                <a:gd name="T1" fmla="*/ 0 h 66"/>
                <a:gd name="T2" fmla="*/ 43 w 89"/>
                <a:gd name="T3" fmla="*/ 0 h 66"/>
                <a:gd name="T4" fmla="*/ 2 w 89"/>
                <a:gd name="T5" fmla="*/ 0 h 66"/>
                <a:gd name="T6" fmla="*/ 0 w 89"/>
                <a:gd name="T7" fmla="*/ 2 h 66"/>
                <a:gd name="T8" fmla="*/ 0 w 89"/>
                <a:gd name="T9" fmla="*/ 9 h 66"/>
                <a:gd name="T10" fmla="*/ 0 w 89"/>
                <a:gd name="T11" fmla="*/ 62 h 66"/>
                <a:gd name="T12" fmla="*/ 1 w 89"/>
                <a:gd name="T13" fmla="*/ 65 h 66"/>
                <a:gd name="T14" fmla="*/ 43 w 89"/>
                <a:gd name="T15" fmla="*/ 66 h 66"/>
                <a:gd name="T16" fmla="*/ 86 w 89"/>
                <a:gd name="T17" fmla="*/ 66 h 66"/>
                <a:gd name="T18" fmla="*/ 88 w 89"/>
                <a:gd name="T19" fmla="*/ 65 h 66"/>
                <a:gd name="T20" fmla="*/ 89 w 89"/>
                <a:gd name="T21" fmla="*/ 62 h 66"/>
                <a:gd name="T22" fmla="*/ 89 w 89"/>
                <a:gd name="T23" fmla="*/ 9 h 66"/>
                <a:gd name="T24" fmla="*/ 89 w 89"/>
                <a:gd name="T25" fmla="*/ 2 h 66"/>
                <a:gd name="T26" fmla="*/ 42 w 89"/>
                <a:gd name="T27" fmla="*/ 57 h 66"/>
                <a:gd name="T28" fmla="*/ 42 w 89"/>
                <a:gd name="T29" fmla="*/ 62 h 66"/>
                <a:gd name="T30" fmla="*/ 3 w 89"/>
                <a:gd name="T31" fmla="*/ 62 h 66"/>
                <a:gd name="T32" fmla="*/ 3 w 89"/>
                <a:gd name="T33" fmla="*/ 9 h 66"/>
                <a:gd name="T34" fmla="*/ 3 w 89"/>
                <a:gd name="T35" fmla="*/ 3 h 66"/>
                <a:gd name="T36" fmla="*/ 42 w 89"/>
                <a:gd name="T37" fmla="*/ 4 h 66"/>
                <a:gd name="T38" fmla="*/ 42 w 89"/>
                <a:gd name="T39" fmla="*/ 19 h 66"/>
                <a:gd name="T40" fmla="*/ 37 w 89"/>
                <a:gd name="T41" fmla="*/ 23 h 66"/>
                <a:gd name="T42" fmla="*/ 42 w 89"/>
                <a:gd name="T43" fmla="*/ 26 h 66"/>
                <a:gd name="T44" fmla="*/ 40 w 89"/>
                <a:gd name="T45" fmla="*/ 37 h 66"/>
                <a:gd name="T46" fmla="*/ 40 w 89"/>
                <a:gd name="T47" fmla="*/ 43 h 66"/>
                <a:gd name="T48" fmla="*/ 42 w 89"/>
                <a:gd name="T49" fmla="*/ 57 h 66"/>
                <a:gd name="T50" fmla="*/ 85 w 89"/>
                <a:gd name="T51" fmla="*/ 9 h 66"/>
                <a:gd name="T52" fmla="*/ 85 w 89"/>
                <a:gd name="T53" fmla="*/ 62 h 66"/>
                <a:gd name="T54" fmla="*/ 46 w 89"/>
                <a:gd name="T55" fmla="*/ 62 h 66"/>
                <a:gd name="T56" fmla="*/ 46 w 89"/>
                <a:gd name="T57" fmla="*/ 57 h 66"/>
                <a:gd name="T58" fmla="*/ 48 w 89"/>
                <a:gd name="T59" fmla="*/ 43 h 66"/>
                <a:gd name="T60" fmla="*/ 48 w 89"/>
                <a:gd name="T61" fmla="*/ 37 h 66"/>
                <a:gd name="T62" fmla="*/ 46 w 89"/>
                <a:gd name="T63" fmla="*/ 26 h 66"/>
                <a:gd name="T64" fmla="*/ 51 w 89"/>
                <a:gd name="T65" fmla="*/ 23 h 66"/>
                <a:gd name="T66" fmla="*/ 46 w 89"/>
                <a:gd name="T67" fmla="*/ 19 h 66"/>
                <a:gd name="T68" fmla="*/ 46 w 89"/>
                <a:gd name="T69" fmla="*/ 4 h 66"/>
                <a:gd name="T70" fmla="*/ 85 w 89"/>
                <a:gd name="T71" fmla="*/ 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9" h="66">
                  <a:moveTo>
                    <a:pt x="88" y="0"/>
                  </a:moveTo>
                  <a:cubicBezTo>
                    <a:pt x="87" y="0"/>
                    <a:pt x="87" y="0"/>
                    <a:pt x="86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4" y="0"/>
                    <a:pt x="4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4"/>
                    <a:pt x="1" y="65"/>
                    <a:pt x="1" y="65"/>
                  </a:cubicBezTo>
                  <a:cubicBezTo>
                    <a:pt x="2" y="66"/>
                    <a:pt x="2" y="65"/>
                    <a:pt x="3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44" y="66"/>
                    <a:pt x="45" y="65"/>
                    <a:pt x="46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7" y="66"/>
                    <a:pt x="87" y="65"/>
                    <a:pt x="87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8" y="65"/>
                    <a:pt x="89" y="64"/>
                    <a:pt x="89" y="64"/>
                  </a:cubicBezTo>
                  <a:cubicBezTo>
                    <a:pt x="89" y="62"/>
                    <a:pt x="89" y="62"/>
                    <a:pt x="89" y="62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9" y="9"/>
                    <a:pt x="89" y="9"/>
                    <a:pt x="89" y="9"/>
                  </a:cubicBezTo>
                  <a:cubicBezTo>
                    <a:pt x="89" y="4"/>
                    <a:pt x="89" y="4"/>
                    <a:pt x="89" y="4"/>
                  </a:cubicBezTo>
                  <a:cubicBezTo>
                    <a:pt x="89" y="2"/>
                    <a:pt x="89" y="2"/>
                    <a:pt x="89" y="2"/>
                  </a:cubicBezTo>
                  <a:cubicBezTo>
                    <a:pt x="89" y="1"/>
                    <a:pt x="88" y="1"/>
                    <a:pt x="88" y="0"/>
                  </a:cubicBezTo>
                  <a:close/>
                  <a:moveTo>
                    <a:pt x="42" y="57"/>
                  </a:moveTo>
                  <a:cubicBezTo>
                    <a:pt x="42" y="62"/>
                    <a:pt x="42" y="62"/>
                    <a:pt x="42" y="62"/>
                  </a:cubicBezTo>
                  <a:cubicBezTo>
                    <a:pt x="42" y="62"/>
                    <a:pt x="42" y="62"/>
                    <a:pt x="42" y="62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38" y="19"/>
                    <a:pt x="37" y="21"/>
                    <a:pt x="37" y="23"/>
                  </a:cubicBezTo>
                  <a:cubicBezTo>
                    <a:pt x="37" y="24"/>
                    <a:pt x="38" y="26"/>
                    <a:pt x="40" y="26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38" y="37"/>
                    <a:pt x="37" y="38"/>
                    <a:pt x="37" y="40"/>
                  </a:cubicBezTo>
                  <a:cubicBezTo>
                    <a:pt x="37" y="42"/>
                    <a:pt x="38" y="43"/>
                    <a:pt x="40" y="43"/>
                  </a:cubicBezTo>
                  <a:cubicBezTo>
                    <a:pt x="42" y="43"/>
                    <a:pt x="42" y="43"/>
                    <a:pt x="42" y="43"/>
                  </a:cubicBezTo>
                  <a:lnTo>
                    <a:pt x="42" y="57"/>
                  </a:lnTo>
                  <a:close/>
                  <a:moveTo>
                    <a:pt x="85" y="4"/>
                  </a:moveTo>
                  <a:cubicBezTo>
                    <a:pt x="85" y="9"/>
                    <a:pt x="85" y="9"/>
                    <a:pt x="85" y="9"/>
                  </a:cubicBezTo>
                  <a:cubicBezTo>
                    <a:pt x="85" y="57"/>
                    <a:pt x="85" y="57"/>
                    <a:pt x="85" y="57"/>
                  </a:cubicBezTo>
                  <a:cubicBezTo>
                    <a:pt x="85" y="62"/>
                    <a:pt x="85" y="62"/>
                    <a:pt x="85" y="62"/>
                  </a:cubicBezTo>
                  <a:cubicBezTo>
                    <a:pt x="85" y="62"/>
                    <a:pt x="85" y="62"/>
                    <a:pt x="85" y="62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8" y="43"/>
                    <a:pt x="48" y="43"/>
                    <a:pt x="48" y="43"/>
                  </a:cubicBezTo>
                  <a:cubicBezTo>
                    <a:pt x="49" y="43"/>
                    <a:pt x="51" y="42"/>
                    <a:pt x="51" y="40"/>
                  </a:cubicBezTo>
                  <a:cubicBezTo>
                    <a:pt x="51" y="38"/>
                    <a:pt x="49" y="37"/>
                    <a:pt x="48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8" y="26"/>
                    <a:pt x="48" y="26"/>
                    <a:pt x="48" y="26"/>
                  </a:cubicBezTo>
                  <a:cubicBezTo>
                    <a:pt x="49" y="26"/>
                    <a:pt x="51" y="24"/>
                    <a:pt x="51" y="23"/>
                  </a:cubicBezTo>
                  <a:cubicBezTo>
                    <a:pt x="51" y="21"/>
                    <a:pt x="49" y="19"/>
                    <a:pt x="48" y="19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85" y="3"/>
                    <a:pt x="85" y="3"/>
                    <a:pt x="85" y="3"/>
                  </a:cubicBezTo>
                  <a:lnTo>
                    <a:pt x="85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4" name="Freeform 259"/>
            <p:cNvSpPr/>
            <p:nvPr/>
          </p:nvSpPr>
          <p:spPr bwMode="auto">
            <a:xfrm>
              <a:off x="2029691" y="6054908"/>
              <a:ext cx="98314" cy="14644"/>
            </a:xfrm>
            <a:custGeom>
              <a:avLst/>
              <a:gdLst>
                <a:gd name="T0" fmla="*/ 1 w 20"/>
                <a:gd name="T1" fmla="*/ 3 h 3"/>
                <a:gd name="T2" fmla="*/ 0 w 20"/>
                <a:gd name="T3" fmla="*/ 2 h 3"/>
                <a:gd name="T4" fmla="*/ 1 w 20"/>
                <a:gd name="T5" fmla="*/ 0 h 3"/>
                <a:gd name="T6" fmla="*/ 19 w 20"/>
                <a:gd name="T7" fmla="*/ 0 h 3"/>
                <a:gd name="T8" fmla="*/ 20 w 20"/>
                <a:gd name="T9" fmla="*/ 2 h 3"/>
                <a:gd name="T10" fmla="*/ 19 w 20"/>
                <a:gd name="T11" fmla="*/ 3 h 3"/>
                <a:gd name="T12" fmla="*/ 1 w 20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">
                  <a:moveTo>
                    <a:pt x="1" y="3"/>
                  </a:moveTo>
                  <a:cubicBezTo>
                    <a:pt x="0" y="3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0" y="1"/>
                    <a:pt x="20" y="2"/>
                  </a:cubicBezTo>
                  <a:cubicBezTo>
                    <a:pt x="20" y="2"/>
                    <a:pt x="20" y="3"/>
                    <a:pt x="19" y="3"/>
                  </a:cubicBezTo>
                  <a:lnTo>
                    <a:pt x="1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5" name="Freeform 260"/>
            <p:cNvSpPr/>
            <p:nvPr/>
          </p:nvSpPr>
          <p:spPr bwMode="auto">
            <a:xfrm>
              <a:off x="2029691" y="6080009"/>
              <a:ext cx="98314" cy="10460"/>
            </a:xfrm>
            <a:custGeom>
              <a:avLst/>
              <a:gdLst>
                <a:gd name="T0" fmla="*/ 1 w 20"/>
                <a:gd name="T1" fmla="*/ 2 h 2"/>
                <a:gd name="T2" fmla="*/ 0 w 20"/>
                <a:gd name="T3" fmla="*/ 1 h 2"/>
                <a:gd name="T4" fmla="*/ 1 w 20"/>
                <a:gd name="T5" fmla="*/ 0 h 2"/>
                <a:gd name="T6" fmla="*/ 19 w 20"/>
                <a:gd name="T7" fmla="*/ 0 h 2"/>
                <a:gd name="T8" fmla="*/ 20 w 20"/>
                <a:gd name="T9" fmla="*/ 1 h 2"/>
                <a:gd name="T10" fmla="*/ 19 w 20"/>
                <a:gd name="T11" fmla="*/ 2 h 2"/>
                <a:gd name="T12" fmla="*/ 1 w 20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">
                  <a:moveTo>
                    <a:pt x="1" y="2"/>
                  </a:move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0" y="0"/>
                    <a:pt x="20" y="1"/>
                  </a:cubicBezTo>
                  <a:cubicBezTo>
                    <a:pt x="20" y="1"/>
                    <a:pt x="20" y="2"/>
                    <a:pt x="19" y="2"/>
                  </a:cubicBezTo>
                  <a:lnTo>
                    <a:pt x="1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6" name="Freeform 261"/>
            <p:cNvSpPr/>
            <p:nvPr/>
          </p:nvSpPr>
          <p:spPr bwMode="auto">
            <a:xfrm>
              <a:off x="2029691" y="6109295"/>
              <a:ext cx="98314" cy="14644"/>
            </a:xfrm>
            <a:custGeom>
              <a:avLst/>
              <a:gdLst>
                <a:gd name="T0" fmla="*/ 1 w 20"/>
                <a:gd name="T1" fmla="*/ 3 h 3"/>
                <a:gd name="T2" fmla="*/ 0 w 20"/>
                <a:gd name="T3" fmla="*/ 1 h 3"/>
                <a:gd name="T4" fmla="*/ 1 w 20"/>
                <a:gd name="T5" fmla="*/ 0 h 3"/>
                <a:gd name="T6" fmla="*/ 19 w 20"/>
                <a:gd name="T7" fmla="*/ 0 h 3"/>
                <a:gd name="T8" fmla="*/ 20 w 20"/>
                <a:gd name="T9" fmla="*/ 1 h 3"/>
                <a:gd name="T10" fmla="*/ 19 w 20"/>
                <a:gd name="T11" fmla="*/ 3 h 3"/>
                <a:gd name="T12" fmla="*/ 1 w 20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">
                  <a:moveTo>
                    <a:pt x="1" y="3"/>
                  </a:move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0" y="1"/>
                    <a:pt x="20" y="1"/>
                  </a:cubicBezTo>
                  <a:cubicBezTo>
                    <a:pt x="20" y="2"/>
                    <a:pt x="20" y="3"/>
                    <a:pt x="19" y="3"/>
                  </a:cubicBezTo>
                  <a:lnTo>
                    <a:pt x="1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7" name="Freeform 262"/>
            <p:cNvSpPr/>
            <p:nvPr/>
          </p:nvSpPr>
          <p:spPr bwMode="auto">
            <a:xfrm>
              <a:off x="2029691" y="6130211"/>
              <a:ext cx="98314" cy="14644"/>
            </a:xfrm>
            <a:custGeom>
              <a:avLst/>
              <a:gdLst>
                <a:gd name="T0" fmla="*/ 1 w 20"/>
                <a:gd name="T1" fmla="*/ 3 h 3"/>
                <a:gd name="T2" fmla="*/ 0 w 20"/>
                <a:gd name="T3" fmla="*/ 2 h 3"/>
                <a:gd name="T4" fmla="*/ 1 w 20"/>
                <a:gd name="T5" fmla="*/ 0 h 3"/>
                <a:gd name="T6" fmla="*/ 19 w 20"/>
                <a:gd name="T7" fmla="*/ 0 h 3"/>
                <a:gd name="T8" fmla="*/ 20 w 20"/>
                <a:gd name="T9" fmla="*/ 2 h 3"/>
                <a:gd name="T10" fmla="*/ 19 w 20"/>
                <a:gd name="T11" fmla="*/ 3 h 3"/>
                <a:gd name="T12" fmla="*/ 1 w 20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">
                  <a:moveTo>
                    <a:pt x="1" y="3"/>
                  </a:moveTo>
                  <a:cubicBezTo>
                    <a:pt x="0" y="3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0" y="1"/>
                    <a:pt x="20" y="2"/>
                  </a:cubicBezTo>
                  <a:cubicBezTo>
                    <a:pt x="20" y="2"/>
                    <a:pt x="20" y="3"/>
                    <a:pt x="19" y="3"/>
                  </a:cubicBezTo>
                  <a:lnTo>
                    <a:pt x="1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8" name="Freeform 263"/>
            <p:cNvSpPr/>
            <p:nvPr/>
          </p:nvSpPr>
          <p:spPr bwMode="auto">
            <a:xfrm>
              <a:off x="2029691" y="6159497"/>
              <a:ext cx="98314" cy="10460"/>
            </a:xfrm>
            <a:custGeom>
              <a:avLst/>
              <a:gdLst>
                <a:gd name="T0" fmla="*/ 1 w 20"/>
                <a:gd name="T1" fmla="*/ 2 h 2"/>
                <a:gd name="T2" fmla="*/ 0 w 20"/>
                <a:gd name="T3" fmla="*/ 1 h 2"/>
                <a:gd name="T4" fmla="*/ 1 w 20"/>
                <a:gd name="T5" fmla="*/ 0 h 2"/>
                <a:gd name="T6" fmla="*/ 19 w 20"/>
                <a:gd name="T7" fmla="*/ 0 h 2"/>
                <a:gd name="T8" fmla="*/ 20 w 20"/>
                <a:gd name="T9" fmla="*/ 1 h 2"/>
                <a:gd name="T10" fmla="*/ 19 w 20"/>
                <a:gd name="T11" fmla="*/ 2 h 2"/>
                <a:gd name="T12" fmla="*/ 1 w 20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">
                  <a:moveTo>
                    <a:pt x="1" y="2"/>
                  </a:moveTo>
                  <a:cubicBezTo>
                    <a:pt x="0" y="2"/>
                    <a:pt x="0" y="2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0" y="0"/>
                    <a:pt x="20" y="1"/>
                  </a:cubicBezTo>
                  <a:cubicBezTo>
                    <a:pt x="20" y="2"/>
                    <a:pt x="20" y="2"/>
                    <a:pt x="19" y="2"/>
                  </a:cubicBezTo>
                  <a:lnTo>
                    <a:pt x="1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9" name="Freeform 264"/>
            <p:cNvSpPr/>
            <p:nvPr/>
          </p:nvSpPr>
          <p:spPr bwMode="auto">
            <a:xfrm>
              <a:off x="2029691" y="6180415"/>
              <a:ext cx="98314" cy="8367"/>
            </a:xfrm>
            <a:custGeom>
              <a:avLst/>
              <a:gdLst>
                <a:gd name="T0" fmla="*/ 1 w 20"/>
                <a:gd name="T1" fmla="*/ 2 h 2"/>
                <a:gd name="T2" fmla="*/ 0 w 20"/>
                <a:gd name="T3" fmla="*/ 1 h 2"/>
                <a:gd name="T4" fmla="*/ 1 w 20"/>
                <a:gd name="T5" fmla="*/ 0 h 2"/>
                <a:gd name="T6" fmla="*/ 19 w 20"/>
                <a:gd name="T7" fmla="*/ 0 h 2"/>
                <a:gd name="T8" fmla="*/ 20 w 20"/>
                <a:gd name="T9" fmla="*/ 1 h 2"/>
                <a:gd name="T10" fmla="*/ 19 w 20"/>
                <a:gd name="T11" fmla="*/ 2 h 2"/>
                <a:gd name="T12" fmla="*/ 1 w 20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">
                  <a:moveTo>
                    <a:pt x="1" y="2"/>
                  </a:moveTo>
                  <a:cubicBezTo>
                    <a:pt x="0" y="2"/>
                    <a:pt x="0" y="2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0" y="0"/>
                    <a:pt x="20" y="1"/>
                  </a:cubicBezTo>
                  <a:cubicBezTo>
                    <a:pt x="20" y="2"/>
                    <a:pt x="20" y="2"/>
                    <a:pt x="19" y="2"/>
                  </a:cubicBezTo>
                  <a:lnTo>
                    <a:pt x="1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71" name="组合 370"/>
          <p:cNvGrpSpPr/>
          <p:nvPr/>
        </p:nvGrpSpPr>
        <p:grpSpPr>
          <a:xfrm>
            <a:off x="3624477" y="5967052"/>
            <a:ext cx="405806" cy="330502"/>
            <a:chOff x="3569244" y="5967052"/>
            <a:chExt cx="405806" cy="330502"/>
          </a:xfrm>
          <a:solidFill>
            <a:schemeClr val="bg1"/>
          </a:solidFill>
        </p:grpSpPr>
        <p:sp>
          <p:nvSpPr>
            <p:cNvPr id="260" name="Freeform 265"/>
            <p:cNvSpPr/>
            <p:nvPr/>
          </p:nvSpPr>
          <p:spPr bwMode="auto">
            <a:xfrm>
              <a:off x="3807708" y="6065367"/>
              <a:ext cx="102498" cy="29285"/>
            </a:xfrm>
            <a:custGeom>
              <a:avLst/>
              <a:gdLst>
                <a:gd name="T0" fmla="*/ 0 w 49"/>
                <a:gd name="T1" fmla="*/ 14 h 14"/>
                <a:gd name="T2" fmla="*/ 0 w 49"/>
                <a:gd name="T3" fmla="*/ 0 h 14"/>
                <a:gd name="T4" fmla="*/ 47 w 49"/>
                <a:gd name="T5" fmla="*/ 0 h 14"/>
                <a:gd name="T6" fmla="*/ 49 w 49"/>
                <a:gd name="T7" fmla="*/ 0 h 14"/>
                <a:gd name="T8" fmla="*/ 49 w 49"/>
                <a:gd name="T9" fmla="*/ 14 h 14"/>
                <a:gd name="T10" fmla="*/ 0 w 49"/>
                <a:gd name="T1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14">
                  <a:moveTo>
                    <a:pt x="0" y="14"/>
                  </a:moveTo>
                  <a:lnTo>
                    <a:pt x="0" y="0"/>
                  </a:lnTo>
                  <a:lnTo>
                    <a:pt x="47" y="0"/>
                  </a:lnTo>
                  <a:lnTo>
                    <a:pt x="49" y="0"/>
                  </a:lnTo>
                  <a:lnTo>
                    <a:pt x="49" y="14"/>
                  </a:lnTo>
                  <a:lnTo>
                    <a:pt x="0" y="1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1" name="Freeform 266"/>
            <p:cNvSpPr>
              <a:spLocks noEditPoints="1"/>
            </p:cNvSpPr>
            <p:nvPr/>
          </p:nvSpPr>
          <p:spPr bwMode="auto">
            <a:xfrm>
              <a:off x="3569244" y="5967052"/>
              <a:ext cx="405806" cy="330502"/>
            </a:xfrm>
            <a:custGeom>
              <a:avLst/>
              <a:gdLst>
                <a:gd name="T0" fmla="*/ 63 w 82"/>
                <a:gd name="T1" fmla="*/ 1 h 67"/>
                <a:gd name="T2" fmla="*/ 58 w 82"/>
                <a:gd name="T3" fmla="*/ 0 h 67"/>
                <a:gd name="T4" fmla="*/ 35 w 82"/>
                <a:gd name="T5" fmla="*/ 18 h 67"/>
                <a:gd name="T6" fmla="*/ 34 w 82"/>
                <a:gd name="T7" fmla="*/ 24 h 67"/>
                <a:gd name="T8" fmla="*/ 35 w 82"/>
                <a:gd name="T9" fmla="*/ 30 h 67"/>
                <a:gd name="T10" fmla="*/ 4 w 82"/>
                <a:gd name="T11" fmla="*/ 52 h 67"/>
                <a:gd name="T12" fmla="*/ 0 w 82"/>
                <a:gd name="T13" fmla="*/ 58 h 67"/>
                <a:gd name="T14" fmla="*/ 2 w 82"/>
                <a:gd name="T15" fmla="*/ 63 h 67"/>
                <a:gd name="T16" fmla="*/ 3 w 82"/>
                <a:gd name="T17" fmla="*/ 64 h 67"/>
                <a:gd name="T18" fmla="*/ 9 w 82"/>
                <a:gd name="T19" fmla="*/ 67 h 67"/>
                <a:gd name="T20" fmla="*/ 9 w 82"/>
                <a:gd name="T21" fmla="*/ 67 h 67"/>
                <a:gd name="T22" fmla="*/ 14 w 82"/>
                <a:gd name="T23" fmla="*/ 66 h 67"/>
                <a:gd name="T24" fmla="*/ 14 w 82"/>
                <a:gd name="T25" fmla="*/ 66 h 67"/>
                <a:gd name="T26" fmla="*/ 45 w 82"/>
                <a:gd name="T27" fmla="*/ 44 h 67"/>
                <a:gd name="T28" fmla="*/ 52 w 82"/>
                <a:gd name="T29" fmla="*/ 47 h 67"/>
                <a:gd name="T30" fmla="*/ 58 w 82"/>
                <a:gd name="T31" fmla="*/ 48 h 67"/>
                <a:gd name="T32" fmla="*/ 58 w 82"/>
                <a:gd name="T33" fmla="*/ 48 h 67"/>
                <a:gd name="T34" fmla="*/ 81 w 82"/>
                <a:gd name="T35" fmla="*/ 29 h 67"/>
                <a:gd name="T36" fmla="*/ 81 w 82"/>
                <a:gd name="T37" fmla="*/ 29 h 67"/>
                <a:gd name="T38" fmla="*/ 82 w 82"/>
                <a:gd name="T39" fmla="*/ 24 h 67"/>
                <a:gd name="T40" fmla="*/ 63 w 82"/>
                <a:gd name="T41" fmla="*/ 1 h 67"/>
                <a:gd name="T42" fmla="*/ 25 w 82"/>
                <a:gd name="T43" fmla="*/ 53 h 67"/>
                <a:gd name="T44" fmla="*/ 13 w 82"/>
                <a:gd name="T45" fmla="*/ 61 h 67"/>
                <a:gd name="T46" fmla="*/ 7 w 82"/>
                <a:gd name="T47" fmla="*/ 60 h 67"/>
                <a:gd name="T48" fmla="*/ 8 w 82"/>
                <a:gd name="T49" fmla="*/ 55 h 67"/>
                <a:gd name="T50" fmla="*/ 21 w 82"/>
                <a:gd name="T51" fmla="*/ 46 h 67"/>
                <a:gd name="T52" fmla="*/ 26 w 82"/>
                <a:gd name="T53" fmla="*/ 47 h 67"/>
                <a:gd name="T54" fmla="*/ 25 w 82"/>
                <a:gd name="T55" fmla="*/ 53 h 67"/>
                <a:gd name="T56" fmla="*/ 58 w 82"/>
                <a:gd name="T57" fmla="*/ 38 h 67"/>
                <a:gd name="T58" fmla="*/ 44 w 82"/>
                <a:gd name="T59" fmla="*/ 23 h 67"/>
                <a:gd name="T60" fmla="*/ 58 w 82"/>
                <a:gd name="T61" fmla="*/ 9 h 67"/>
                <a:gd name="T62" fmla="*/ 73 w 82"/>
                <a:gd name="T63" fmla="*/ 23 h 67"/>
                <a:gd name="T64" fmla="*/ 58 w 82"/>
                <a:gd name="T65" fmla="*/ 3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2" h="67">
                  <a:moveTo>
                    <a:pt x="63" y="1"/>
                  </a:moveTo>
                  <a:cubicBezTo>
                    <a:pt x="61" y="0"/>
                    <a:pt x="60" y="0"/>
                    <a:pt x="58" y="0"/>
                  </a:cubicBezTo>
                  <a:cubicBezTo>
                    <a:pt x="47" y="0"/>
                    <a:pt x="37" y="7"/>
                    <a:pt x="35" y="18"/>
                  </a:cubicBezTo>
                  <a:cubicBezTo>
                    <a:pt x="34" y="20"/>
                    <a:pt x="34" y="22"/>
                    <a:pt x="34" y="24"/>
                  </a:cubicBezTo>
                  <a:cubicBezTo>
                    <a:pt x="34" y="26"/>
                    <a:pt x="34" y="28"/>
                    <a:pt x="35" y="30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1" y="53"/>
                    <a:pt x="0" y="56"/>
                    <a:pt x="0" y="58"/>
                  </a:cubicBezTo>
                  <a:cubicBezTo>
                    <a:pt x="0" y="60"/>
                    <a:pt x="1" y="62"/>
                    <a:pt x="2" y="63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4" y="66"/>
                    <a:pt x="7" y="67"/>
                    <a:pt x="9" y="67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11" y="67"/>
                    <a:pt x="12" y="67"/>
                    <a:pt x="14" y="66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47" y="45"/>
                    <a:pt x="50" y="46"/>
                    <a:pt x="52" y="47"/>
                  </a:cubicBezTo>
                  <a:cubicBezTo>
                    <a:pt x="54" y="47"/>
                    <a:pt x="56" y="48"/>
                    <a:pt x="58" y="48"/>
                  </a:cubicBezTo>
                  <a:cubicBezTo>
                    <a:pt x="58" y="48"/>
                    <a:pt x="58" y="48"/>
                    <a:pt x="58" y="48"/>
                  </a:cubicBezTo>
                  <a:cubicBezTo>
                    <a:pt x="69" y="48"/>
                    <a:pt x="78" y="40"/>
                    <a:pt x="81" y="29"/>
                  </a:cubicBezTo>
                  <a:cubicBezTo>
                    <a:pt x="81" y="29"/>
                    <a:pt x="81" y="29"/>
                    <a:pt x="81" y="29"/>
                  </a:cubicBezTo>
                  <a:cubicBezTo>
                    <a:pt x="81" y="27"/>
                    <a:pt x="82" y="26"/>
                    <a:pt x="82" y="24"/>
                  </a:cubicBezTo>
                  <a:cubicBezTo>
                    <a:pt x="82" y="13"/>
                    <a:pt x="74" y="3"/>
                    <a:pt x="63" y="1"/>
                  </a:cubicBezTo>
                  <a:close/>
                  <a:moveTo>
                    <a:pt x="25" y="53"/>
                  </a:moveTo>
                  <a:cubicBezTo>
                    <a:pt x="13" y="61"/>
                    <a:pt x="13" y="61"/>
                    <a:pt x="13" y="61"/>
                  </a:cubicBezTo>
                  <a:cubicBezTo>
                    <a:pt x="11" y="62"/>
                    <a:pt x="8" y="62"/>
                    <a:pt x="7" y="60"/>
                  </a:cubicBezTo>
                  <a:cubicBezTo>
                    <a:pt x="6" y="58"/>
                    <a:pt x="6" y="56"/>
                    <a:pt x="8" y="55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2" y="45"/>
                    <a:pt x="25" y="46"/>
                    <a:pt x="26" y="47"/>
                  </a:cubicBezTo>
                  <a:cubicBezTo>
                    <a:pt x="27" y="49"/>
                    <a:pt x="27" y="52"/>
                    <a:pt x="25" y="53"/>
                  </a:cubicBezTo>
                  <a:close/>
                  <a:moveTo>
                    <a:pt x="58" y="38"/>
                  </a:moveTo>
                  <a:cubicBezTo>
                    <a:pt x="50" y="38"/>
                    <a:pt x="44" y="31"/>
                    <a:pt x="44" y="23"/>
                  </a:cubicBezTo>
                  <a:cubicBezTo>
                    <a:pt x="44" y="15"/>
                    <a:pt x="50" y="9"/>
                    <a:pt x="58" y="9"/>
                  </a:cubicBezTo>
                  <a:cubicBezTo>
                    <a:pt x="66" y="9"/>
                    <a:pt x="73" y="15"/>
                    <a:pt x="73" y="23"/>
                  </a:cubicBezTo>
                  <a:cubicBezTo>
                    <a:pt x="73" y="31"/>
                    <a:pt x="66" y="38"/>
                    <a:pt x="58" y="3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8" name="Freeform 18"/>
          <p:cNvSpPr>
            <a:spLocks noEditPoints="1"/>
          </p:cNvSpPr>
          <p:nvPr/>
        </p:nvSpPr>
        <p:spPr bwMode="auto">
          <a:xfrm>
            <a:off x="7283007" y="3542673"/>
            <a:ext cx="437183" cy="420450"/>
          </a:xfrm>
          <a:custGeom>
            <a:avLst/>
            <a:gdLst>
              <a:gd name="T0" fmla="*/ 62 w 88"/>
              <a:gd name="T1" fmla="*/ 18 h 85"/>
              <a:gd name="T2" fmla="*/ 48 w 88"/>
              <a:gd name="T3" fmla="*/ 6 h 85"/>
              <a:gd name="T4" fmla="*/ 44 w 88"/>
              <a:gd name="T5" fmla="*/ 21 h 85"/>
              <a:gd name="T6" fmla="*/ 36 w 88"/>
              <a:gd name="T7" fmla="*/ 0 h 85"/>
              <a:gd name="T8" fmla="*/ 29 w 88"/>
              <a:gd name="T9" fmla="*/ 21 h 85"/>
              <a:gd name="T10" fmla="*/ 0 w 88"/>
              <a:gd name="T11" fmla="*/ 83 h 85"/>
              <a:gd name="T12" fmla="*/ 88 w 88"/>
              <a:gd name="T13" fmla="*/ 83 h 85"/>
              <a:gd name="T14" fmla="*/ 50 w 88"/>
              <a:gd name="T15" fmla="*/ 6 h 85"/>
              <a:gd name="T16" fmla="*/ 58 w 88"/>
              <a:gd name="T17" fmla="*/ 6 h 85"/>
              <a:gd name="T18" fmla="*/ 49 w 88"/>
              <a:gd name="T19" fmla="*/ 21 h 85"/>
              <a:gd name="T20" fmla="*/ 32 w 88"/>
              <a:gd name="T21" fmla="*/ 6 h 85"/>
              <a:gd name="T22" fmla="*/ 40 w 88"/>
              <a:gd name="T23" fmla="*/ 6 h 85"/>
              <a:gd name="T24" fmla="*/ 31 w 88"/>
              <a:gd name="T25" fmla="*/ 21 h 85"/>
              <a:gd name="T26" fmla="*/ 81 w 88"/>
              <a:gd name="T27" fmla="*/ 79 h 85"/>
              <a:gd name="T28" fmla="*/ 7 w 88"/>
              <a:gd name="T29" fmla="*/ 79 h 85"/>
              <a:gd name="T30" fmla="*/ 30 w 88"/>
              <a:gd name="T31" fmla="*/ 30 h 85"/>
              <a:gd name="T32" fmla="*/ 40 w 88"/>
              <a:gd name="T33" fmla="*/ 30 h 85"/>
              <a:gd name="T34" fmla="*/ 48 w 88"/>
              <a:gd name="T35" fmla="*/ 30 h 85"/>
              <a:gd name="T36" fmla="*/ 58 w 88"/>
              <a:gd name="T37" fmla="*/ 30 h 85"/>
              <a:gd name="T38" fmla="*/ 80 w 88"/>
              <a:gd name="T39" fmla="*/ 30 h 85"/>
              <a:gd name="T40" fmla="*/ 28 w 88"/>
              <a:gd name="T41" fmla="*/ 57 h 85"/>
              <a:gd name="T42" fmla="*/ 24 w 88"/>
              <a:gd name="T43" fmla="*/ 55 h 85"/>
              <a:gd name="T44" fmla="*/ 26 w 88"/>
              <a:gd name="T45" fmla="*/ 53 h 85"/>
              <a:gd name="T46" fmla="*/ 30 w 88"/>
              <a:gd name="T47" fmla="*/ 54 h 85"/>
              <a:gd name="T48" fmla="*/ 31 w 88"/>
              <a:gd name="T49" fmla="*/ 51 h 85"/>
              <a:gd name="T50" fmla="*/ 23 w 88"/>
              <a:gd name="T51" fmla="*/ 51 h 85"/>
              <a:gd name="T52" fmla="*/ 19 w 88"/>
              <a:gd name="T53" fmla="*/ 55 h 85"/>
              <a:gd name="T54" fmla="*/ 24 w 88"/>
              <a:gd name="T55" fmla="*/ 60 h 85"/>
              <a:gd name="T56" fmla="*/ 27 w 88"/>
              <a:gd name="T57" fmla="*/ 62 h 85"/>
              <a:gd name="T58" fmla="*/ 22 w 88"/>
              <a:gd name="T59" fmla="*/ 63 h 85"/>
              <a:gd name="T60" fmla="*/ 19 w 88"/>
              <a:gd name="T61" fmla="*/ 61 h 85"/>
              <a:gd name="T62" fmla="*/ 21 w 88"/>
              <a:gd name="T63" fmla="*/ 66 h 85"/>
              <a:gd name="T64" fmla="*/ 30 w 88"/>
              <a:gd name="T65" fmla="*/ 65 h 85"/>
              <a:gd name="T66" fmla="*/ 31 w 88"/>
              <a:gd name="T67" fmla="*/ 58 h 85"/>
              <a:gd name="T68" fmla="*/ 39 w 88"/>
              <a:gd name="T69" fmla="*/ 50 h 85"/>
              <a:gd name="T70" fmla="*/ 34 w 88"/>
              <a:gd name="T71" fmla="*/ 54 h 85"/>
              <a:gd name="T72" fmla="*/ 38 w 88"/>
              <a:gd name="T73" fmla="*/ 53 h 85"/>
              <a:gd name="T74" fmla="*/ 42 w 88"/>
              <a:gd name="T75" fmla="*/ 56 h 85"/>
              <a:gd name="T76" fmla="*/ 33 w 88"/>
              <a:gd name="T77" fmla="*/ 59 h 85"/>
              <a:gd name="T78" fmla="*/ 37 w 88"/>
              <a:gd name="T79" fmla="*/ 66 h 85"/>
              <a:gd name="T80" fmla="*/ 41 w 88"/>
              <a:gd name="T81" fmla="*/ 65 h 85"/>
              <a:gd name="T82" fmla="*/ 47 w 88"/>
              <a:gd name="T83" fmla="*/ 66 h 85"/>
              <a:gd name="T84" fmla="*/ 42 w 88"/>
              <a:gd name="T85" fmla="*/ 62 h 85"/>
              <a:gd name="T86" fmla="*/ 38 w 88"/>
              <a:gd name="T87" fmla="*/ 62 h 85"/>
              <a:gd name="T88" fmla="*/ 39 w 88"/>
              <a:gd name="T89" fmla="*/ 59 h 85"/>
              <a:gd name="T90" fmla="*/ 42 w 88"/>
              <a:gd name="T91" fmla="*/ 62 h 85"/>
              <a:gd name="T92" fmla="*/ 55 w 88"/>
              <a:gd name="T93" fmla="*/ 45 h 85"/>
              <a:gd name="T94" fmla="*/ 65 w 88"/>
              <a:gd name="T95" fmla="*/ 50 h 85"/>
              <a:gd name="T96" fmla="*/ 60 w 88"/>
              <a:gd name="T97" fmla="*/ 64 h 85"/>
              <a:gd name="T98" fmla="*/ 70 w 88"/>
              <a:gd name="T99" fmla="*/ 66 h 85"/>
              <a:gd name="T100" fmla="*/ 72 w 88"/>
              <a:gd name="T101" fmla="*/ 61 h 85"/>
              <a:gd name="T102" fmla="*/ 70 w 88"/>
              <a:gd name="T103" fmla="*/ 62 h 85"/>
              <a:gd name="T104" fmla="*/ 65 w 88"/>
              <a:gd name="T105" fmla="*/ 62 h 85"/>
              <a:gd name="T106" fmla="*/ 62 w 88"/>
              <a:gd name="T107" fmla="*/ 59 h 85"/>
              <a:gd name="T108" fmla="*/ 71 w 88"/>
              <a:gd name="T109" fmla="*/ 52 h 85"/>
              <a:gd name="T110" fmla="*/ 63 w 88"/>
              <a:gd name="T111" fmla="*/ 54 h 85"/>
              <a:gd name="T112" fmla="*/ 68 w 88"/>
              <a:gd name="T113" fmla="*/ 56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8" h="85">
                <a:moveTo>
                  <a:pt x="85" y="21"/>
                </a:moveTo>
                <a:cubicBezTo>
                  <a:pt x="62" y="21"/>
                  <a:pt x="62" y="21"/>
                  <a:pt x="62" y="21"/>
                </a:cubicBezTo>
                <a:cubicBezTo>
                  <a:pt x="62" y="20"/>
                  <a:pt x="62" y="19"/>
                  <a:pt x="62" y="18"/>
                </a:cubicBezTo>
                <a:cubicBezTo>
                  <a:pt x="62" y="13"/>
                  <a:pt x="62" y="9"/>
                  <a:pt x="61" y="6"/>
                </a:cubicBezTo>
                <a:cubicBezTo>
                  <a:pt x="60" y="2"/>
                  <a:pt x="58" y="0"/>
                  <a:pt x="54" y="0"/>
                </a:cubicBezTo>
                <a:cubicBezTo>
                  <a:pt x="51" y="0"/>
                  <a:pt x="49" y="2"/>
                  <a:pt x="48" y="6"/>
                </a:cubicBezTo>
                <a:cubicBezTo>
                  <a:pt x="47" y="9"/>
                  <a:pt x="47" y="13"/>
                  <a:pt x="47" y="18"/>
                </a:cubicBezTo>
                <a:cubicBezTo>
                  <a:pt x="47" y="19"/>
                  <a:pt x="47" y="20"/>
                  <a:pt x="47" y="21"/>
                </a:cubicBezTo>
                <a:cubicBezTo>
                  <a:pt x="44" y="21"/>
                  <a:pt x="44" y="21"/>
                  <a:pt x="44" y="21"/>
                </a:cubicBezTo>
                <a:cubicBezTo>
                  <a:pt x="44" y="20"/>
                  <a:pt x="44" y="19"/>
                  <a:pt x="44" y="18"/>
                </a:cubicBezTo>
                <a:cubicBezTo>
                  <a:pt x="44" y="13"/>
                  <a:pt x="43" y="9"/>
                  <a:pt x="42" y="6"/>
                </a:cubicBezTo>
                <a:cubicBezTo>
                  <a:pt x="41" y="2"/>
                  <a:pt x="39" y="0"/>
                  <a:pt x="36" y="0"/>
                </a:cubicBezTo>
                <a:cubicBezTo>
                  <a:pt x="33" y="0"/>
                  <a:pt x="31" y="2"/>
                  <a:pt x="30" y="6"/>
                </a:cubicBezTo>
                <a:cubicBezTo>
                  <a:pt x="29" y="9"/>
                  <a:pt x="28" y="13"/>
                  <a:pt x="28" y="18"/>
                </a:cubicBezTo>
                <a:cubicBezTo>
                  <a:pt x="28" y="19"/>
                  <a:pt x="28" y="20"/>
                  <a:pt x="29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1" y="21"/>
                  <a:pt x="0" y="22"/>
                  <a:pt x="0" y="23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84"/>
                  <a:pt x="1" y="85"/>
                  <a:pt x="2" y="85"/>
                </a:cubicBezTo>
                <a:cubicBezTo>
                  <a:pt x="85" y="85"/>
                  <a:pt x="85" y="85"/>
                  <a:pt x="85" y="85"/>
                </a:cubicBezTo>
                <a:cubicBezTo>
                  <a:pt x="87" y="85"/>
                  <a:pt x="88" y="84"/>
                  <a:pt x="88" y="83"/>
                </a:cubicBezTo>
                <a:cubicBezTo>
                  <a:pt x="88" y="23"/>
                  <a:pt x="88" y="23"/>
                  <a:pt x="88" y="23"/>
                </a:cubicBezTo>
                <a:cubicBezTo>
                  <a:pt x="88" y="22"/>
                  <a:pt x="87" y="21"/>
                  <a:pt x="85" y="21"/>
                </a:cubicBezTo>
                <a:close/>
                <a:moveTo>
                  <a:pt x="50" y="6"/>
                </a:moveTo>
                <a:cubicBezTo>
                  <a:pt x="51" y="3"/>
                  <a:pt x="53" y="2"/>
                  <a:pt x="54" y="2"/>
                </a:cubicBezTo>
                <a:cubicBezTo>
                  <a:pt x="54" y="2"/>
                  <a:pt x="54" y="2"/>
                  <a:pt x="54" y="2"/>
                </a:cubicBezTo>
                <a:cubicBezTo>
                  <a:pt x="56" y="2"/>
                  <a:pt x="57" y="3"/>
                  <a:pt x="58" y="6"/>
                </a:cubicBezTo>
                <a:cubicBezTo>
                  <a:pt x="59" y="9"/>
                  <a:pt x="60" y="13"/>
                  <a:pt x="60" y="18"/>
                </a:cubicBezTo>
                <a:cubicBezTo>
                  <a:pt x="60" y="19"/>
                  <a:pt x="60" y="20"/>
                  <a:pt x="60" y="21"/>
                </a:cubicBezTo>
                <a:cubicBezTo>
                  <a:pt x="49" y="21"/>
                  <a:pt x="49" y="21"/>
                  <a:pt x="49" y="21"/>
                </a:cubicBezTo>
                <a:cubicBezTo>
                  <a:pt x="49" y="20"/>
                  <a:pt x="49" y="19"/>
                  <a:pt x="49" y="18"/>
                </a:cubicBezTo>
                <a:cubicBezTo>
                  <a:pt x="49" y="13"/>
                  <a:pt x="49" y="9"/>
                  <a:pt x="50" y="6"/>
                </a:cubicBezTo>
                <a:close/>
                <a:moveTo>
                  <a:pt x="32" y="6"/>
                </a:moveTo>
                <a:cubicBezTo>
                  <a:pt x="33" y="3"/>
                  <a:pt x="34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8" y="2"/>
                  <a:pt x="39" y="3"/>
                  <a:pt x="40" y="6"/>
                </a:cubicBezTo>
                <a:cubicBezTo>
                  <a:pt x="41" y="9"/>
                  <a:pt x="41" y="13"/>
                  <a:pt x="41" y="18"/>
                </a:cubicBezTo>
                <a:cubicBezTo>
                  <a:pt x="41" y="19"/>
                  <a:pt x="41" y="20"/>
                  <a:pt x="41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0"/>
                  <a:pt x="31" y="19"/>
                  <a:pt x="31" y="18"/>
                </a:cubicBezTo>
                <a:cubicBezTo>
                  <a:pt x="31" y="13"/>
                  <a:pt x="31" y="9"/>
                  <a:pt x="32" y="6"/>
                </a:cubicBezTo>
                <a:close/>
                <a:moveTo>
                  <a:pt x="81" y="79"/>
                </a:moveTo>
                <a:cubicBezTo>
                  <a:pt x="81" y="79"/>
                  <a:pt x="80" y="79"/>
                  <a:pt x="80" y="79"/>
                </a:cubicBezTo>
                <a:cubicBezTo>
                  <a:pt x="8" y="79"/>
                  <a:pt x="8" y="79"/>
                  <a:pt x="8" y="79"/>
                </a:cubicBezTo>
                <a:cubicBezTo>
                  <a:pt x="7" y="79"/>
                  <a:pt x="7" y="79"/>
                  <a:pt x="7" y="79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1"/>
                  <a:pt x="7" y="30"/>
                  <a:pt x="8" y="30"/>
                </a:cubicBezTo>
                <a:cubicBezTo>
                  <a:pt x="30" y="30"/>
                  <a:pt x="30" y="30"/>
                  <a:pt x="30" y="30"/>
                </a:cubicBezTo>
                <a:cubicBezTo>
                  <a:pt x="31" y="30"/>
                  <a:pt x="31" y="30"/>
                  <a:pt x="31" y="30"/>
                </a:cubicBezTo>
                <a:cubicBezTo>
                  <a:pt x="32" y="30"/>
                  <a:pt x="32" y="30"/>
                  <a:pt x="32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1" y="30"/>
                  <a:pt x="41" y="30"/>
                  <a:pt x="41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8" y="30"/>
                  <a:pt x="48" y="30"/>
                  <a:pt x="48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8" y="30"/>
                  <a:pt x="58" y="30"/>
                  <a:pt x="58" y="30"/>
                </a:cubicBezTo>
                <a:cubicBezTo>
                  <a:pt x="59" y="30"/>
                  <a:pt x="59" y="30"/>
                  <a:pt x="59" y="30"/>
                </a:cubicBezTo>
                <a:cubicBezTo>
                  <a:pt x="61" y="30"/>
                  <a:pt x="61" y="30"/>
                  <a:pt x="61" y="30"/>
                </a:cubicBezTo>
                <a:cubicBezTo>
                  <a:pt x="80" y="30"/>
                  <a:pt x="80" y="30"/>
                  <a:pt x="80" y="30"/>
                </a:cubicBezTo>
                <a:cubicBezTo>
                  <a:pt x="80" y="30"/>
                  <a:pt x="81" y="31"/>
                  <a:pt x="81" y="31"/>
                </a:cubicBezTo>
                <a:cubicBezTo>
                  <a:pt x="81" y="79"/>
                  <a:pt x="81" y="79"/>
                  <a:pt x="81" y="79"/>
                </a:cubicBezTo>
                <a:close/>
                <a:moveTo>
                  <a:pt x="28" y="57"/>
                </a:moveTo>
                <a:cubicBezTo>
                  <a:pt x="28" y="57"/>
                  <a:pt x="27" y="56"/>
                  <a:pt x="27" y="56"/>
                </a:cubicBezTo>
                <a:cubicBezTo>
                  <a:pt x="26" y="56"/>
                  <a:pt x="26" y="56"/>
                  <a:pt x="25" y="56"/>
                </a:cubicBezTo>
                <a:cubicBezTo>
                  <a:pt x="24" y="56"/>
                  <a:pt x="24" y="56"/>
                  <a:pt x="24" y="55"/>
                </a:cubicBezTo>
                <a:cubicBezTo>
                  <a:pt x="23" y="55"/>
                  <a:pt x="23" y="55"/>
                  <a:pt x="23" y="55"/>
                </a:cubicBezTo>
                <a:cubicBezTo>
                  <a:pt x="23" y="54"/>
                  <a:pt x="24" y="54"/>
                  <a:pt x="24" y="54"/>
                </a:cubicBezTo>
                <a:cubicBezTo>
                  <a:pt x="25" y="53"/>
                  <a:pt x="25" y="53"/>
                  <a:pt x="26" y="53"/>
                </a:cubicBezTo>
                <a:cubicBezTo>
                  <a:pt x="26" y="53"/>
                  <a:pt x="27" y="53"/>
                  <a:pt x="27" y="54"/>
                </a:cubicBezTo>
                <a:cubicBezTo>
                  <a:pt x="28" y="54"/>
                  <a:pt x="28" y="54"/>
                  <a:pt x="29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55"/>
                  <a:pt x="30" y="55"/>
                  <a:pt x="30" y="55"/>
                </a:cubicBezTo>
                <a:cubicBezTo>
                  <a:pt x="31" y="55"/>
                  <a:pt x="31" y="55"/>
                  <a:pt x="31" y="55"/>
                </a:cubicBezTo>
                <a:cubicBezTo>
                  <a:pt x="31" y="51"/>
                  <a:pt x="31" y="51"/>
                  <a:pt x="31" y="51"/>
                </a:cubicBezTo>
                <a:cubicBezTo>
                  <a:pt x="30" y="51"/>
                  <a:pt x="29" y="51"/>
                  <a:pt x="29" y="50"/>
                </a:cubicBezTo>
                <a:cubicBezTo>
                  <a:pt x="28" y="50"/>
                  <a:pt x="27" y="50"/>
                  <a:pt x="26" y="50"/>
                </a:cubicBezTo>
                <a:cubicBezTo>
                  <a:pt x="25" y="50"/>
                  <a:pt x="24" y="50"/>
                  <a:pt x="23" y="51"/>
                </a:cubicBezTo>
                <a:cubicBezTo>
                  <a:pt x="22" y="51"/>
                  <a:pt x="21" y="51"/>
                  <a:pt x="20" y="52"/>
                </a:cubicBezTo>
                <a:cubicBezTo>
                  <a:pt x="20" y="52"/>
                  <a:pt x="19" y="53"/>
                  <a:pt x="19" y="53"/>
                </a:cubicBezTo>
                <a:cubicBezTo>
                  <a:pt x="19" y="54"/>
                  <a:pt x="19" y="54"/>
                  <a:pt x="19" y="55"/>
                </a:cubicBezTo>
                <a:cubicBezTo>
                  <a:pt x="19" y="56"/>
                  <a:pt x="19" y="57"/>
                  <a:pt x="20" y="58"/>
                </a:cubicBezTo>
                <a:cubicBezTo>
                  <a:pt x="20" y="59"/>
                  <a:pt x="21" y="59"/>
                  <a:pt x="22" y="60"/>
                </a:cubicBezTo>
                <a:cubicBezTo>
                  <a:pt x="23" y="60"/>
                  <a:pt x="23" y="60"/>
                  <a:pt x="24" y="60"/>
                </a:cubicBezTo>
                <a:cubicBezTo>
                  <a:pt x="24" y="60"/>
                  <a:pt x="25" y="60"/>
                  <a:pt x="25" y="60"/>
                </a:cubicBezTo>
                <a:cubicBezTo>
                  <a:pt x="26" y="60"/>
                  <a:pt x="26" y="61"/>
                  <a:pt x="26" y="61"/>
                </a:cubicBezTo>
                <a:cubicBezTo>
                  <a:pt x="27" y="62"/>
                  <a:pt x="27" y="62"/>
                  <a:pt x="27" y="62"/>
                </a:cubicBezTo>
                <a:cubicBezTo>
                  <a:pt x="27" y="62"/>
                  <a:pt x="26" y="62"/>
                  <a:pt x="26" y="62"/>
                </a:cubicBezTo>
                <a:cubicBezTo>
                  <a:pt x="25" y="63"/>
                  <a:pt x="25" y="63"/>
                  <a:pt x="24" y="63"/>
                </a:cubicBezTo>
                <a:cubicBezTo>
                  <a:pt x="24" y="63"/>
                  <a:pt x="23" y="63"/>
                  <a:pt x="22" y="63"/>
                </a:cubicBezTo>
                <a:cubicBezTo>
                  <a:pt x="22" y="62"/>
                  <a:pt x="21" y="62"/>
                  <a:pt x="21" y="62"/>
                </a:cubicBezTo>
                <a:cubicBezTo>
                  <a:pt x="20" y="62"/>
                  <a:pt x="20" y="62"/>
                  <a:pt x="20" y="61"/>
                </a:cubicBezTo>
                <a:cubicBezTo>
                  <a:pt x="19" y="61"/>
                  <a:pt x="19" y="61"/>
                  <a:pt x="19" y="61"/>
                </a:cubicBezTo>
                <a:cubicBezTo>
                  <a:pt x="19" y="61"/>
                  <a:pt x="19" y="61"/>
                  <a:pt x="19" y="61"/>
                </a:cubicBezTo>
                <a:cubicBezTo>
                  <a:pt x="19" y="65"/>
                  <a:pt x="19" y="65"/>
                  <a:pt x="19" y="65"/>
                </a:cubicBezTo>
                <a:cubicBezTo>
                  <a:pt x="19" y="65"/>
                  <a:pt x="20" y="65"/>
                  <a:pt x="21" y="66"/>
                </a:cubicBezTo>
                <a:cubicBezTo>
                  <a:pt x="22" y="66"/>
                  <a:pt x="23" y="66"/>
                  <a:pt x="24" y="66"/>
                </a:cubicBezTo>
                <a:cubicBezTo>
                  <a:pt x="25" y="66"/>
                  <a:pt x="26" y="66"/>
                  <a:pt x="27" y="66"/>
                </a:cubicBezTo>
                <a:cubicBezTo>
                  <a:pt x="28" y="65"/>
                  <a:pt x="29" y="65"/>
                  <a:pt x="30" y="65"/>
                </a:cubicBezTo>
                <a:cubicBezTo>
                  <a:pt x="30" y="64"/>
                  <a:pt x="31" y="64"/>
                  <a:pt x="31" y="63"/>
                </a:cubicBezTo>
                <a:cubicBezTo>
                  <a:pt x="31" y="62"/>
                  <a:pt x="31" y="62"/>
                  <a:pt x="31" y="61"/>
                </a:cubicBezTo>
                <a:cubicBezTo>
                  <a:pt x="31" y="60"/>
                  <a:pt x="31" y="59"/>
                  <a:pt x="31" y="58"/>
                </a:cubicBezTo>
                <a:cubicBezTo>
                  <a:pt x="30" y="58"/>
                  <a:pt x="29" y="57"/>
                  <a:pt x="28" y="57"/>
                </a:cubicBezTo>
                <a:close/>
                <a:moveTo>
                  <a:pt x="45" y="51"/>
                </a:moveTo>
                <a:cubicBezTo>
                  <a:pt x="44" y="51"/>
                  <a:pt x="42" y="50"/>
                  <a:pt x="39" y="50"/>
                </a:cubicBezTo>
                <a:cubicBezTo>
                  <a:pt x="38" y="50"/>
                  <a:pt x="37" y="50"/>
                  <a:pt x="36" y="50"/>
                </a:cubicBezTo>
                <a:cubicBezTo>
                  <a:pt x="35" y="51"/>
                  <a:pt x="34" y="51"/>
                  <a:pt x="34" y="51"/>
                </a:cubicBezTo>
                <a:cubicBezTo>
                  <a:pt x="34" y="54"/>
                  <a:pt x="34" y="54"/>
                  <a:pt x="34" y="54"/>
                </a:cubicBezTo>
                <a:cubicBezTo>
                  <a:pt x="34" y="54"/>
                  <a:pt x="34" y="54"/>
                  <a:pt x="34" y="54"/>
                </a:cubicBezTo>
                <a:cubicBezTo>
                  <a:pt x="35" y="54"/>
                  <a:pt x="36" y="54"/>
                  <a:pt x="36" y="54"/>
                </a:cubicBezTo>
                <a:cubicBezTo>
                  <a:pt x="37" y="54"/>
                  <a:pt x="38" y="53"/>
                  <a:pt x="38" y="53"/>
                </a:cubicBezTo>
                <a:cubicBezTo>
                  <a:pt x="40" y="53"/>
                  <a:pt x="41" y="54"/>
                  <a:pt x="41" y="54"/>
                </a:cubicBezTo>
                <a:cubicBezTo>
                  <a:pt x="42" y="54"/>
                  <a:pt x="42" y="55"/>
                  <a:pt x="42" y="56"/>
                </a:cubicBezTo>
                <a:cubicBezTo>
                  <a:pt x="42" y="56"/>
                  <a:pt x="42" y="56"/>
                  <a:pt x="42" y="56"/>
                </a:cubicBezTo>
                <a:cubicBezTo>
                  <a:pt x="41" y="56"/>
                  <a:pt x="39" y="56"/>
                  <a:pt x="38" y="56"/>
                </a:cubicBezTo>
                <a:cubicBezTo>
                  <a:pt x="37" y="56"/>
                  <a:pt x="36" y="57"/>
                  <a:pt x="35" y="57"/>
                </a:cubicBezTo>
                <a:cubicBezTo>
                  <a:pt x="34" y="57"/>
                  <a:pt x="34" y="58"/>
                  <a:pt x="33" y="59"/>
                </a:cubicBezTo>
                <a:cubicBezTo>
                  <a:pt x="33" y="59"/>
                  <a:pt x="33" y="60"/>
                  <a:pt x="33" y="61"/>
                </a:cubicBezTo>
                <a:cubicBezTo>
                  <a:pt x="33" y="63"/>
                  <a:pt x="33" y="64"/>
                  <a:pt x="34" y="65"/>
                </a:cubicBezTo>
                <a:cubicBezTo>
                  <a:pt x="35" y="66"/>
                  <a:pt x="36" y="66"/>
                  <a:pt x="37" y="66"/>
                </a:cubicBezTo>
                <a:cubicBezTo>
                  <a:pt x="38" y="66"/>
                  <a:pt x="39" y="66"/>
                  <a:pt x="39" y="66"/>
                </a:cubicBezTo>
                <a:cubicBezTo>
                  <a:pt x="39" y="66"/>
                  <a:pt x="40" y="66"/>
                  <a:pt x="40" y="65"/>
                </a:cubicBezTo>
                <a:cubicBezTo>
                  <a:pt x="41" y="65"/>
                  <a:pt x="41" y="65"/>
                  <a:pt x="41" y="65"/>
                </a:cubicBezTo>
                <a:cubicBezTo>
                  <a:pt x="42" y="64"/>
                  <a:pt x="42" y="64"/>
                  <a:pt x="42" y="64"/>
                </a:cubicBezTo>
                <a:cubicBezTo>
                  <a:pt x="42" y="66"/>
                  <a:pt x="42" y="66"/>
                  <a:pt x="42" y="66"/>
                </a:cubicBezTo>
                <a:cubicBezTo>
                  <a:pt x="47" y="66"/>
                  <a:pt x="47" y="66"/>
                  <a:pt x="47" y="66"/>
                </a:cubicBezTo>
                <a:cubicBezTo>
                  <a:pt x="47" y="55"/>
                  <a:pt x="47" y="55"/>
                  <a:pt x="47" y="55"/>
                </a:cubicBezTo>
                <a:cubicBezTo>
                  <a:pt x="47" y="54"/>
                  <a:pt x="46" y="52"/>
                  <a:pt x="45" y="51"/>
                </a:cubicBezTo>
                <a:close/>
                <a:moveTo>
                  <a:pt x="42" y="62"/>
                </a:moveTo>
                <a:cubicBezTo>
                  <a:pt x="42" y="62"/>
                  <a:pt x="41" y="62"/>
                  <a:pt x="41" y="62"/>
                </a:cubicBezTo>
                <a:cubicBezTo>
                  <a:pt x="40" y="63"/>
                  <a:pt x="40" y="63"/>
                  <a:pt x="40" y="63"/>
                </a:cubicBezTo>
                <a:cubicBezTo>
                  <a:pt x="39" y="63"/>
                  <a:pt x="38" y="63"/>
                  <a:pt x="38" y="62"/>
                </a:cubicBezTo>
                <a:cubicBezTo>
                  <a:pt x="38" y="62"/>
                  <a:pt x="37" y="62"/>
                  <a:pt x="37" y="61"/>
                </a:cubicBezTo>
                <a:cubicBezTo>
                  <a:pt x="37" y="60"/>
                  <a:pt x="37" y="60"/>
                  <a:pt x="38" y="60"/>
                </a:cubicBezTo>
                <a:cubicBezTo>
                  <a:pt x="38" y="59"/>
                  <a:pt x="38" y="59"/>
                  <a:pt x="39" y="59"/>
                </a:cubicBezTo>
                <a:cubicBezTo>
                  <a:pt x="39" y="59"/>
                  <a:pt x="40" y="59"/>
                  <a:pt x="40" y="59"/>
                </a:cubicBezTo>
                <a:cubicBezTo>
                  <a:pt x="41" y="59"/>
                  <a:pt x="41" y="59"/>
                  <a:pt x="42" y="59"/>
                </a:cubicBezTo>
                <a:lnTo>
                  <a:pt x="42" y="62"/>
                </a:lnTo>
                <a:close/>
                <a:moveTo>
                  <a:pt x="50" y="66"/>
                </a:moveTo>
                <a:cubicBezTo>
                  <a:pt x="55" y="66"/>
                  <a:pt x="55" y="66"/>
                  <a:pt x="55" y="66"/>
                </a:cubicBezTo>
                <a:cubicBezTo>
                  <a:pt x="55" y="45"/>
                  <a:pt x="55" y="45"/>
                  <a:pt x="55" y="45"/>
                </a:cubicBezTo>
                <a:cubicBezTo>
                  <a:pt x="50" y="45"/>
                  <a:pt x="50" y="45"/>
                  <a:pt x="50" y="45"/>
                </a:cubicBezTo>
                <a:lnTo>
                  <a:pt x="50" y="66"/>
                </a:lnTo>
                <a:close/>
                <a:moveTo>
                  <a:pt x="65" y="50"/>
                </a:moveTo>
                <a:cubicBezTo>
                  <a:pt x="63" y="50"/>
                  <a:pt x="61" y="51"/>
                  <a:pt x="59" y="52"/>
                </a:cubicBezTo>
                <a:cubicBezTo>
                  <a:pt x="58" y="54"/>
                  <a:pt x="57" y="56"/>
                  <a:pt x="57" y="58"/>
                </a:cubicBezTo>
                <a:cubicBezTo>
                  <a:pt x="57" y="61"/>
                  <a:pt x="58" y="63"/>
                  <a:pt x="60" y="64"/>
                </a:cubicBezTo>
                <a:cubicBezTo>
                  <a:pt x="61" y="65"/>
                  <a:pt x="63" y="66"/>
                  <a:pt x="66" y="66"/>
                </a:cubicBezTo>
                <a:cubicBezTo>
                  <a:pt x="67" y="66"/>
                  <a:pt x="68" y="66"/>
                  <a:pt x="68" y="66"/>
                </a:cubicBezTo>
                <a:cubicBezTo>
                  <a:pt x="69" y="66"/>
                  <a:pt x="69" y="66"/>
                  <a:pt x="70" y="66"/>
                </a:cubicBezTo>
                <a:cubicBezTo>
                  <a:pt x="70" y="65"/>
                  <a:pt x="71" y="65"/>
                  <a:pt x="71" y="65"/>
                </a:cubicBezTo>
                <a:cubicBezTo>
                  <a:pt x="71" y="65"/>
                  <a:pt x="72" y="65"/>
                  <a:pt x="72" y="65"/>
                </a:cubicBezTo>
                <a:cubicBezTo>
                  <a:pt x="72" y="61"/>
                  <a:pt x="72" y="61"/>
                  <a:pt x="72" y="61"/>
                </a:cubicBezTo>
                <a:cubicBezTo>
                  <a:pt x="72" y="61"/>
                  <a:pt x="72" y="61"/>
                  <a:pt x="72" y="61"/>
                </a:cubicBezTo>
                <a:cubicBezTo>
                  <a:pt x="71" y="61"/>
                  <a:pt x="71" y="61"/>
                  <a:pt x="71" y="61"/>
                </a:cubicBezTo>
                <a:cubicBezTo>
                  <a:pt x="70" y="62"/>
                  <a:pt x="70" y="62"/>
                  <a:pt x="70" y="62"/>
                </a:cubicBezTo>
                <a:cubicBezTo>
                  <a:pt x="69" y="62"/>
                  <a:pt x="69" y="62"/>
                  <a:pt x="68" y="62"/>
                </a:cubicBezTo>
                <a:cubicBezTo>
                  <a:pt x="68" y="63"/>
                  <a:pt x="67" y="63"/>
                  <a:pt x="67" y="63"/>
                </a:cubicBezTo>
                <a:cubicBezTo>
                  <a:pt x="66" y="63"/>
                  <a:pt x="65" y="63"/>
                  <a:pt x="65" y="62"/>
                </a:cubicBezTo>
                <a:cubicBezTo>
                  <a:pt x="64" y="62"/>
                  <a:pt x="64" y="62"/>
                  <a:pt x="64" y="62"/>
                </a:cubicBezTo>
                <a:cubicBezTo>
                  <a:pt x="63" y="62"/>
                  <a:pt x="63" y="61"/>
                  <a:pt x="63" y="61"/>
                </a:cubicBezTo>
                <a:cubicBezTo>
                  <a:pt x="62" y="60"/>
                  <a:pt x="62" y="60"/>
                  <a:pt x="62" y="59"/>
                </a:cubicBezTo>
                <a:cubicBezTo>
                  <a:pt x="72" y="59"/>
                  <a:pt x="72" y="59"/>
                  <a:pt x="72" y="59"/>
                </a:cubicBezTo>
                <a:cubicBezTo>
                  <a:pt x="72" y="57"/>
                  <a:pt x="72" y="57"/>
                  <a:pt x="72" y="57"/>
                </a:cubicBezTo>
                <a:cubicBezTo>
                  <a:pt x="72" y="55"/>
                  <a:pt x="72" y="53"/>
                  <a:pt x="71" y="52"/>
                </a:cubicBezTo>
                <a:cubicBezTo>
                  <a:pt x="69" y="51"/>
                  <a:pt x="68" y="50"/>
                  <a:pt x="65" y="50"/>
                </a:cubicBezTo>
                <a:close/>
                <a:moveTo>
                  <a:pt x="62" y="56"/>
                </a:moveTo>
                <a:cubicBezTo>
                  <a:pt x="62" y="55"/>
                  <a:pt x="62" y="54"/>
                  <a:pt x="63" y="54"/>
                </a:cubicBezTo>
                <a:cubicBezTo>
                  <a:pt x="63" y="53"/>
                  <a:pt x="64" y="53"/>
                  <a:pt x="65" y="53"/>
                </a:cubicBezTo>
                <a:cubicBezTo>
                  <a:pt x="66" y="53"/>
                  <a:pt x="67" y="53"/>
                  <a:pt x="67" y="54"/>
                </a:cubicBezTo>
                <a:cubicBezTo>
                  <a:pt x="67" y="54"/>
                  <a:pt x="68" y="55"/>
                  <a:pt x="68" y="56"/>
                </a:cubicBezTo>
                <a:lnTo>
                  <a:pt x="62" y="5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Freeform 19"/>
          <p:cNvSpPr/>
          <p:nvPr/>
        </p:nvSpPr>
        <p:spPr bwMode="auto">
          <a:xfrm>
            <a:off x="9190714" y="3615886"/>
            <a:ext cx="236372" cy="46019"/>
          </a:xfrm>
          <a:custGeom>
            <a:avLst/>
            <a:gdLst>
              <a:gd name="T0" fmla="*/ 0 w 48"/>
              <a:gd name="T1" fmla="*/ 9 h 9"/>
              <a:gd name="T2" fmla="*/ 0 w 48"/>
              <a:gd name="T3" fmla="*/ 9 h 9"/>
              <a:gd name="T4" fmla="*/ 7 w 48"/>
              <a:gd name="T5" fmla="*/ 0 h 9"/>
              <a:gd name="T6" fmla="*/ 42 w 48"/>
              <a:gd name="T7" fmla="*/ 0 h 9"/>
              <a:gd name="T8" fmla="*/ 48 w 48"/>
              <a:gd name="T9" fmla="*/ 9 h 9"/>
              <a:gd name="T10" fmla="*/ 0 w 48"/>
              <a:gd name="T11" fmla="*/ 9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8" h="9">
                <a:moveTo>
                  <a:pt x="0" y="9"/>
                </a:moveTo>
                <a:cubicBezTo>
                  <a:pt x="0" y="9"/>
                  <a:pt x="0" y="9"/>
                  <a:pt x="0" y="9"/>
                </a:cubicBezTo>
                <a:cubicBezTo>
                  <a:pt x="0" y="4"/>
                  <a:pt x="3" y="0"/>
                  <a:pt x="7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5" y="0"/>
                  <a:pt x="48" y="4"/>
                  <a:pt x="48" y="9"/>
                </a:cubicBezTo>
                <a:lnTo>
                  <a:pt x="0" y="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20"/>
          <p:cNvSpPr/>
          <p:nvPr/>
        </p:nvSpPr>
        <p:spPr bwMode="auto">
          <a:xfrm>
            <a:off x="9274386" y="3597059"/>
            <a:ext cx="73213" cy="14644"/>
          </a:xfrm>
          <a:custGeom>
            <a:avLst/>
            <a:gdLst>
              <a:gd name="T0" fmla="*/ 0 w 15"/>
              <a:gd name="T1" fmla="*/ 3 h 3"/>
              <a:gd name="T2" fmla="*/ 0 w 15"/>
              <a:gd name="T3" fmla="*/ 3 h 3"/>
              <a:gd name="T4" fmla="*/ 3 w 15"/>
              <a:gd name="T5" fmla="*/ 0 h 3"/>
              <a:gd name="T6" fmla="*/ 12 w 15"/>
              <a:gd name="T7" fmla="*/ 0 h 3"/>
              <a:gd name="T8" fmla="*/ 15 w 15"/>
              <a:gd name="T9" fmla="*/ 3 h 3"/>
              <a:gd name="T10" fmla="*/ 0 w 15"/>
              <a:gd name="T11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" h="3">
                <a:moveTo>
                  <a:pt x="0" y="3"/>
                </a:moveTo>
                <a:cubicBezTo>
                  <a:pt x="0" y="3"/>
                  <a:pt x="0" y="3"/>
                  <a:pt x="0" y="3"/>
                </a:cubicBezTo>
                <a:cubicBezTo>
                  <a:pt x="0" y="2"/>
                  <a:pt x="1" y="0"/>
                  <a:pt x="3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3" y="0"/>
                  <a:pt x="15" y="2"/>
                  <a:pt x="15" y="3"/>
                </a:cubicBezTo>
                <a:lnTo>
                  <a:pt x="0" y="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Freeform 21"/>
          <p:cNvSpPr>
            <a:spLocks noEditPoints="1"/>
          </p:cNvSpPr>
          <p:nvPr/>
        </p:nvSpPr>
        <p:spPr bwMode="auto">
          <a:xfrm>
            <a:off x="9194898" y="3670273"/>
            <a:ext cx="228005" cy="317951"/>
          </a:xfrm>
          <a:custGeom>
            <a:avLst/>
            <a:gdLst>
              <a:gd name="T0" fmla="*/ 45 w 46"/>
              <a:gd name="T1" fmla="*/ 0 h 64"/>
              <a:gd name="T2" fmla="*/ 2 w 46"/>
              <a:gd name="T3" fmla="*/ 0 h 64"/>
              <a:gd name="T4" fmla="*/ 0 w 46"/>
              <a:gd name="T5" fmla="*/ 6 h 64"/>
              <a:gd name="T6" fmla="*/ 0 w 46"/>
              <a:gd name="T7" fmla="*/ 52 h 64"/>
              <a:gd name="T8" fmla="*/ 12 w 46"/>
              <a:gd name="T9" fmla="*/ 64 h 64"/>
              <a:gd name="T10" fmla="*/ 35 w 46"/>
              <a:gd name="T11" fmla="*/ 64 h 64"/>
              <a:gd name="T12" fmla="*/ 46 w 46"/>
              <a:gd name="T13" fmla="*/ 52 h 64"/>
              <a:gd name="T14" fmla="*/ 46 w 46"/>
              <a:gd name="T15" fmla="*/ 6 h 64"/>
              <a:gd name="T16" fmla="*/ 45 w 46"/>
              <a:gd name="T17" fmla="*/ 0 h 64"/>
              <a:gd name="T18" fmla="*/ 12 w 46"/>
              <a:gd name="T19" fmla="*/ 49 h 64"/>
              <a:gd name="T20" fmla="*/ 9 w 46"/>
              <a:gd name="T21" fmla="*/ 52 h 64"/>
              <a:gd name="T22" fmla="*/ 7 w 46"/>
              <a:gd name="T23" fmla="*/ 49 h 64"/>
              <a:gd name="T24" fmla="*/ 7 w 46"/>
              <a:gd name="T25" fmla="*/ 25 h 64"/>
              <a:gd name="T26" fmla="*/ 9 w 46"/>
              <a:gd name="T27" fmla="*/ 22 h 64"/>
              <a:gd name="T28" fmla="*/ 12 w 46"/>
              <a:gd name="T29" fmla="*/ 25 h 64"/>
              <a:gd name="T30" fmla="*/ 12 w 46"/>
              <a:gd name="T31" fmla="*/ 49 h 64"/>
              <a:gd name="T32" fmla="*/ 21 w 46"/>
              <a:gd name="T33" fmla="*/ 49 h 64"/>
              <a:gd name="T34" fmla="*/ 19 w 46"/>
              <a:gd name="T35" fmla="*/ 52 h 64"/>
              <a:gd name="T36" fmla="*/ 16 w 46"/>
              <a:gd name="T37" fmla="*/ 49 h 64"/>
              <a:gd name="T38" fmla="*/ 16 w 46"/>
              <a:gd name="T39" fmla="*/ 12 h 64"/>
              <a:gd name="T40" fmla="*/ 19 w 46"/>
              <a:gd name="T41" fmla="*/ 9 h 64"/>
              <a:gd name="T42" fmla="*/ 21 w 46"/>
              <a:gd name="T43" fmla="*/ 12 h 64"/>
              <a:gd name="T44" fmla="*/ 21 w 46"/>
              <a:gd name="T45" fmla="*/ 49 h 64"/>
              <a:gd name="T46" fmla="*/ 30 w 46"/>
              <a:gd name="T47" fmla="*/ 49 h 64"/>
              <a:gd name="T48" fmla="*/ 28 w 46"/>
              <a:gd name="T49" fmla="*/ 52 h 64"/>
              <a:gd name="T50" fmla="*/ 26 w 46"/>
              <a:gd name="T51" fmla="*/ 49 h 64"/>
              <a:gd name="T52" fmla="*/ 26 w 46"/>
              <a:gd name="T53" fmla="*/ 12 h 64"/>
              <a:gd name="T54" fmla="*/ 28 w 46"/>
              <a:gd name="T55" fmla="*/ 9 h 64"/>
              <a:gd name="T56" fmla="*/ 30 w 46"/>
              <a:gd name="T57" fmla="*/ 12 h 64"/>
              <a:gd name="T58" fmla="*/ 30 w 46"/>
              <a:gd name="T59" fmla="*/ 49 h 64"/>
              <a:gd name="T60" fmla="*/ 40 w 46"/>
              <a:gd name="T61" fmla="*/ 49 h 64"/>
              <a:gd name="T62" fmla="*/ 37 w 46"/>
              <a:gd name="T63" fmla="*/ 52 h 64"/>
              <a:gd name="T64" fmla="*/ 35 w 46"/>
              <a:gd name="T65" fmla="*/ 49 h 64"/>
              <a:gd name="T66" fmla="*/ 35 w 46"/>
              <a:gd name="T67" fmla="*/ 25 h 64"/>
              <a:gd name="T68" fmla="*/ 37 w 46"/>
              <a:gd name="T69" fmla="*/ 22 h 64"/>
              <a:gd name="T70" fmla="*/ 40 w 46"/>
              <a:gd name="T71" fmla="*/ 25 h 64"/>
              <a:gd name="T72" fmla="*/ 40 w 46"/>
              <a:gd name="T73" fmla="*/ 49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6" h="64">
                <a:moveTo>
                  <a:pt x="45" y="0"/>
                </a:moveTo>
                <a:cubicBezTo>
                  <a:pt x="2" y="0"/>
                  <a:pt x="2" y="0"/>
                  <a:pt x="2" y="0"/>
                </a:cubicBezTo>
                <a:cubicBezTo>
                  <a:pt x="1" y="2"/>
                  <a:pt x="0" y="4"/>
                  <a:pt x="0" y="6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58"/>
                  <a:pt x="6" y="64"/>
                  <a:pt x="12" y="64"/>
                </a:cubicBezTo>
                <a:cubicBezTo>
                  <a:pt x="35" y="64"/>
                  <a:pt x="35" y="64"/>
                  <a:pt x="35" y="64"/>
                </a:cubicBezTo>
                <a:cubicBezTo>
                  <a:pt x="41" y="64"/>
                  <a:pt x="46" y="58"/>
                  <a:pt x="46" y="52"/>
                </a:cubicBezTo>
                <a:cubicBezTo>
                  <a:pt x="46" y="6"/>
                  <a:pt x="46" y="6"/>
                  <a:pt x="46" y="6"/>
                </a:cubicBezTo>
                <a:cubicBezTo>
                  <a:pt x="46" y="4"/>
                  <a:pt x="46" y="2"/>
                  <a:pt x="45" y="0"/>
                </a:cubicBezTo>
                <a:close/>
                <a:moveTo>
                  <a:pt x="12" y="49"/>
                </a:moveTo>
                <a:cubicBezTo>
                  <a:pt x="12" y="51"/>
                  <a:pt x="11" y="52"/>
                  <a:pt x="9" y="52"/>
                </a:cubicBezTo>
                <a:cubicBezTo>
                  <a:pt x="8" y="52"/>
                  <a:pt x="7" y="51"/>
                  <a:pt x="7" y="49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23"/>
                  <a:pt x="8" y="22"/>
                  <a:pt x="9" y="22"/>
                </a:cubicBezTo>
                <a:cubicBezTo>
                  <a:pt x="11" y="22"/>
                  <a:pt x="12" y="23"/>
                  <a:pt x="12" y="25"/>
                </a:cubicBezTo>
                <a:lnTo>
                  <a:pt x="12" y="49"/>
                </a:lnTo>
                <a:close/>
                <a:moveTo>
                  <a:pt x="21" y="49"/>
                </a:moveTo>
                <a:cubicBezTo>
                  <a:pt x="21" y="51"/>
                  <a:pt x="20" y="52"/>
                  <a:pt x="19" y="52"/>
                </a:cubicBezTo>
                <a:cubicBezTo>
                  <a:pt x="17" y="52"/>
                  <a:pt x="16" y="51"/>
                  <a:pt x="16" y="49"/>
                </a:cubicBezTo>
                <a:cubicBezTo>
                  <a:pt x="16" y="12"/>
                  <a:pt x="16" y="12"/>
                  <a:pt x="16" y="12"/>
                </a:cubicBezTo>
                <a:cubicBezTo>
                  <a:pt x="16" y="11"/>
                  <a:pt x="17" y="9"/>
                  <a:pt x="19" y="9"/>
                </a:cubicBezTo>
                <a:cubicBezTo>
                  <a:pt x="20" y="9"/>
                  <a:pt x="21" y="11"/>
                  <a:pt x="21" y="12"/>
                </a:cubicBezTo>
                <a:lnTo>
                  <a:pt x="21" y="49"/>
                </a:lnTo>
                <a:close/>
                <a:moveTo>
                  <a:pt x="30" y="49"/>
                </a:moveTo>
                <a:cubicBezTo>
                  <a:pt x="30" y="51"/>
                  <a:pt x="29" y="52"/>
                  <a:pt x="28" y="52"/>
                </a:cubicBezTo>
                <a:cubicBezTo>
                  <a:pt x="27" y="52"/>
                  <a:pt x="26" y="51"/>
                  <a:pt x="26" y="49"/>
                </a:cubicBezTo>
                <a:cubicBezTo>
                  <a:pt x="26" y="12"/>
                  <a:pt x="26" y="12"/>
                  <a:pt x="26" y="12"/>
                </a:cubicBezTo>
                <a:cubicBezTo>
                  <a:pt x="26" y="11"/>
                  <a:pt x="27" y="9"/>
                  <a:pt x="28" y="9"/>
                </a:cubicBezTo>
                <a:cubicBezTo>
                  <a:pt x="29" y="9"/>
                  <a:pt x="30" y="11"/>
                  <a:pt x="30" y="12"/>
                </a:cubicBezTo>
                <a:lnTo>
                  <a:pt x="30" y="49"/>
                </a:lnTo>
                <a:close/>
                <a:moveTo>
                  <a:pt x="40" y="49"/>
                </a:moveTo>
                <a:cubicBezTo>
                  <a:pt x="40" y="51"/>
                  <a:pt x="39" y="52"/>
                  <a:pt x="37" y="52"/>
                </a:cubicBezTo>
                <a:cubicBezTo>
                  <a:pt x="36" y="52"/>
                  <a:pt x="35" y="51"/>
                  <a:pt x="35" y="49"/>
                </a:cubicBezTo>
                <a:cubicBezTo>
                  <a:pt x="35" y="25"/>
                  <a:pt x="35" y="25"/>
                  <a:pt x="35" y="25"/>
                </a:cubicBezTo>
                <a:cubicBezTo>
                  <a:pt x="35" y="23"/>
                  <a:pt x="36" y="22"/>
                  <a:pt x="37" y="22"/>
                </a:cubicBezTo>
                <a:cubicBezTo>
                  <a:pt x="39" y="22"/>
                  <a:pt x="40" y="23"/>
                  <a:pt x="40" y="25"/>
                </a:cubicBezTo>
                <a:lnTo>
                  <a:pt x="40" y="4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Freeform 22"/>
          <p:cNvSpPr/>
          <p:nvPr/>
        </p:nvSpPr>
        <p:spPr bwMode="auto">
          <a:xfrm>
            <a:off x="9952125" y="3684914"/>
            <a:ext cx="123416" cy="228005"/>
          </a:xfrm>
          <a:custGeom>
            <a:avLst/>
            <a:gdLst>
              <a:gd name="T0" fmla="*/ 0 w 25"/>
              <a:gd name="T1" fmla="*/ 2 h 46"/>
              <a:gd name="T2" fmla="*/ 0 w 25"/>
              <a:gd name="T3" fmla="*/ 2 h 46"/>
              <a:gd name="T4" fmla="*/ 11 w 25"/>
              <a:gd name="T5" fmla="*/ 5 h 46"/>
              <a:gd name="T6" fmla="*/ 23 w 25"/>
              <a:gd name="T7" fmla="*/ 37 h 46"/>
              <a:gd name="T8" fmla="*/ 18 w 25"/>
              <a:gd name="T9" fmla="*/ 46 h 46"/>
              <a:gd name="T10" fmla="*/ 0 w 25"/>
              <a:gd name="T11" fmla="*/ 2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5" h="46"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5" y="0"/>
                  <a:pt x="9" y="2"/>
                  <a:pt x="11" y="5"/>
                </a:cubicBezTo>
                <a:cubicBezTo>
                  <a:pt x="23" y="37"/>
                  <a:pt x="23" y="37"/>
                  <a:pt x="23" y="37"/>
                </a:cubicBezTo>
                <a:cubicBezTo>
                  <a:pt x="25" y="41"/>
                  <a:pt x="22" y="45"/>
                  <a:pt x="18" y="46"/>
                </a:cubicBezTo>
                <a:lnTo>
                  <a:pt x="0" y="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Freeform 23"/>
          <p:cNvSpPr/>
          <p:nvPr/>
        </p:nvSpPr>
        <p:spPr bwMode="auto">
          <a:xfrm>
            <a:off x="10027428" y="3749760"/>
            <a:ext cx="39744" cy="75305"/>
          </a:xfrm>
          <a:custGeom>
            <a:avLst/>
            <a:gdLst>
              <a:gd name="T0" fmla="*/ 0 w 8"/>
              <a:gd name="T1" fmla="*/ 1 h 15"/>
              <a:gd name="T2" fmla="*/ 0 w 8"/>
              <a:gd name="T3" fmla="*/ 1 h 15"/>
              <a:gd name="T4" fmla="*/ 4 w 8"/>
              <a:gd name="T5" fmla="*/ 2 h 15"/>
              <a:gd name="T6" fmla="*/ 7 w 8"/>
              <a:gd name="T7" fmla="*/ 11 h 15"/>
              <a:gd name="T8" fmla="*/ 5 w 8"/>
              <a:gd name="T9" fmla="*/ 15 h 15"/>
              <a:gd name="T10" fmla="*/ 0 w 8"/>
              <a:gd name="T11" fmla="*/ 1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15"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2" y="0"/>
                  <a:pt x="3" y="1"/>
                  <a:pt x="4" y="2"/>
                </a:cubicBezTo>
                <a:cubicBezTo>
                  <a:pt x="7" y="11"/>
                  <a:pt x="7" y="11"/>
                  <a:pt x="7" y="11"/>
                </a:cubicBezTo>
                <a:cubicBezTo>
                  <a:pt x="8" y="12"/>
                  <a:pt x="7" y="14"/>
                  <a:pt x="5" y="15"/>
                </a:cubicBezTo>
                <a:lnTo>
                  <a:pt x="0" y="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Freeform 24"/>
          <p:cNvSpPr>
            <a:spLocks noEditPoints="1"/>
          </p:cNvSpPr>
          <p:nvPr/>
        </p:nvSpPr>
        <p:spPr bwMode="auto">
          <a:xfrm>
            <a:off x="9719935" y="3626344"/>
            <a:ext cx="228005" cy="311677"/>
          </a:xfrm>
          <a:custGeom>
            <a:avLst/>
            <a:gdLst>
              <a:gd name="T0" fmla="*/ 44 w 46"/>
              <a:gd name="T1" fmla="*/ 0 h 63"/>
              <a:gd name="T2" fmla="*/ 1 w 46"/>
              <a:gd name="T3" fmla="*/ 0 h 63"/>
              <a:gd name="T4" fmla="*/ 0 w 46"/>
              <a:gd name="T5" fmla="*/ 6 h 63"/>
              <a:gd name="T6" fmla="*/ 0 w 46"/>
              <a:gd name="T7" fmla="*/ 51 h 63"/>
              <a:gd name="T8" fmla="*/ 11 w 46"/>
              <a:gd name="T9" fmla="*/ 63 h 63"/>
              <a:gd name="T10" fmla="*/ 34 w 46"/>
              <a:gd name="T11" fmla="*/ 63 h 63"/>
              <a:gd name="T12" fmla="*/ 46 w 46"/>
              <a:gd name="T13" fmla="*/ 51 h 63"/>
              <a:gd name="T14" fmla="*/ 46 w 46"/>
              <a:gd name="T15" fmla="*/ 6 h 63"/>
              <a:gd name="T16" fmla="*/ 44 w 46"/>
              <a:gd name="T17" fmla="*/ 0 h 63"/>
              <a:gd name="T18" fmla="*/ 11 w 46"/>
              <a:gd name="T19" fmla="*/ 48 h 63"/>
              <a:gd name="T20" fmla="*/ 9 w 46"/>
              <a:gd name="T21" fmla="*/ 51 h 63"/>
              <a:gd name="T22" fmla="*/ 6 w 46"/>
              <a:gd name="T23" fmla="*/ 48 h 63"/>
              <a:gd name="T24" fmla="*/ 6 w 46"/>
              <a:gd name="T25" fmla="*/ 24 h 63"/>
              <a:gd name="T26" fmla="*/ 9 w 46"/>
              <a:gd name="T27" fmla="*/ 21 h 63"/>
              <a:gd name="T28" fmla="*/ 11 w 46"/>
              <a:gd name="T29" fmla="*/ 24 h 63"/>
              <a:gd name="T30" fmla="*/ 11 w 46"/>
              <a:gd name="T31" fmla="*/ 48 h 63"/>
              <a:gd name="T32" fmla="*/ 21 w 46"/>
              <a:gd name="T33" fmla="*/ 49 h 63"/>
              <a:gd name="T34" fmla="*/ 18 w 46"/>
              <a:gd name="T35" fmla="*/ 51 h 63"/>
              <a:gd name="T36" fmla="*/ 16 w 46"/>
              <a:gd name="T37" fmla="*/ 49 h 63"/>
              <a:gd name="T38" fmla="*/ 16 w 46"/>
              <a:gd name="T39" fmla="*/ 11 h 63"/>
              <a:gd name="T40" fmla="*/ 18 w 46"/>
              <a:gd name="T41" fmla="*/ 9 h 63"/>
              <a:gd name="T42" fmla="*/ 21 w 46"/>
              <a:gd name="T43" fmla="*/ 11 h 63"/>
              <a:gd name="T44" fmla="*/ 21 w 46"/>
              <a:gd name="T45" fmla="*/ 49 h 63"/>
              <a:gd name="T46" fmla="*/ 30 w 46"/>
              <a:gd name="T47" fmla="*/ 49 h 63"/>
              <a:gd name="T48" fmla="*/ 27 w 46"/>
              <a:gd name="T49" fmla="*/ 51 h 63"/>
              <a:gd name="T50" fmla="*/ 25 w 46"/>
              <a:gd name="T51" fmla="*/ 49 h 63"/>
              <a:gd name="T52" fmla="*/ 25 w 46"/>
              <a:gd name="T53" fmla="*/ 11 h 63"/>
              <a:gd name="T54" fmla="*/ 27 w 46"/>
              <a:gd name="T55" fmla="*/ 9 h 63"/>
              <a:gd name="T56" fmla="*/ 30 w 46"/>
              <a:gd name="T57" fmla="*/ 11 h 63"/>
              <a:gd name="T58" fmla="*/ 30 w 46"/>
              <a:gd name="T59" fmla="*/ 49 h 63"/>
              <a:gd name="T60" fmla="*/ 40 w 46"/>
              <a:gd name="T61" fmla="*/ 48 h 63"/>
              <a:gd name="T62" fmla="*/ 37 w 46"/>
              <a:gd name="T63" fmla="*/ 51 h 63"/>
              <a:gd name="T64" fmla="*/ 34 w 46"/>
              <a:gd name="T65" fmla="*/ 48 h 63"/>
              <a:gd name="T66" fmla="*/ 34 w 46"/>
              <a:gd name="T67" fmla="*/ 24 h 63"/>
              <a:gd name="T68" fmla="*/ 37 w 46"/>
              <a:gd name="T69" fmla="*/ 21 h 63"/>
              <a:gd name="T70" fmla="*/ 40 w 46"/>
              <a:gd name="T71" fmla="*/ 24 h 63"/>
              <a:gd name="T72" fmla="*/ 40 w 46"/>
              <a:gd name="T73" fmla="*/ 48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6" h="63">
                <a:moveTo>
                  <a:pt x="44" y="0"/>
                </a:moveTo>
                <a:cubicBezTo>
                  <a:pt x="1" y="0"/>
                  <a:pt x="1" y="0"/>
                  <a:pt x="1" y="0"/>
                </a:cubicBezTo>
                <a:cubicBezTo>
                  <a:pt x="0" y="1"/>
                  <a:pt x="0" y="3"/>
                  <a:pt x="0" y="6"/>
                </a:cubicBezTo>
                <a:cubicBezTo>
                  <a:pt x="0" y="51"/>
                  <a:pt x="0" y="51"/>
                  <a:pt x="0" y="51"/>
                </a:cubicBezTo>
                <a:cubicBezTo>
                  <a:pt x="0" y="58"/>
                  <a:pt x="5" y="63"/>
                  <a:pt x="11" y="63"/>
                </a:cubicBezTo>
                <a:cubicBezTo>
                  <a:pt x="34" y="63"/>
                  <a:pt x="34" y="63"/>
                  <a:pt x="34" y="63"/>
                </a:cubicBezTo>
                <a:cubicBezTo>
                  <a:pt x="40" y="63"/>
                  <a:pt x="46" y="58"/>
                  <a:pt x="46" y="51"/>
                </a:cubicBezTo>
                <a:cubicBezTo>
                  <a:pt x="46" y="6"/>
                  <a:pt x="46" y="6"/>
                  <a:pt x="46" y="6"/>
                </a:cubicBezTo>
                <a:cubicBezTo>
                  <a:pt x="46" y="3"/>
                  <a:pt x="45" y="1"/>
                  <a:pt x="44" y="0"/>
                </a:cubicBezTo>
                <a:close/>
                <a:moveTo>
                  <a:pt x="11" y="48"/>
                </a:moveTo>
                <a:cubicBezTo>
                  <a:pt x="11" y="50"/>
                  <a:pt x="10" y="51"/>
                  <a:pt x="9" y="51"/>
                </a:cubicBezTo>
                <a:cubicBezTo>
                  <a:pt x="7" y="51"/>
                  <a:pt x="6" y="50"/>
                  <a:pt x="6" y="48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3"/>
                  <a:pt x="7" y="21"/>
                  <a:pt x="9" y="21"/>
                </a:cubicBezTo>
                <a:cubicBezTo>
                  <a:pt x="10" y="21"/>
                  <a:pt x="11" y="23"/>
                  <a:pt x="11" y="24"/>
                </a:cubicBezTo>
                <a:lnTo>
                  <a:pt x="11" y="48"/>
                </a:lnTo>
                <a:close/>
                <a:moveTo>
                  <a:pt x="21" y="49"/>
                </a:moveTo>
                <a:cubicBezTo>
                  <a:pt x="21" y="50"/>
                  <a:pt x="19" y="51"/>
                  <a:pt x="18" y="51"/>
                </a:cubicBezTo>
                <a:cubicBezTo>
                  <a:pt x="17" y="51"/>
                  <a:pt x="16" y="50"/>
                  <a:pt x="16" y="49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10"/>
                  <a:pt x="17" y="9"/>
                  <a:pt x="18" y="9"/>
                </a:cubicBezTo>
                <a:cubicBezTo>
                  <a:pt x="19" y="9"/>
                  <a:pt x="21" y="10"/>
                  <a:pt x="21" y="11"/>
                </a:cubicBezTo>
                <a:lnTo>
                  <a:pt x="21" y="49"/>
                </a:lnTo>
                <a:close/>
                <a:moveTo>
                  <a:pt x="30" y="49"/>
                </a:moveTo>
                <a:cubicBezTo>
                  <a:pt x="30" y="50"/>
                  <a:pt x="29" y="51"/>
                  <a:pt x="27" y="51"/>
                </a:cubicBezTo>
                <a:cubicBezTo>
                  <a:pt x="26" y="51"/>
                  <a:pt x="25" y="50"/>
                  <a:pt x="25" y="49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10"/>
                  <a:pt x="26" y="9"/>
                  <a:pt x="27" y="9"/>
                </a:cubicBezTo>
                <a:cubicBezTo>
                  <a:pt x="29" y="9"/>
                  <a:pt x="30" y="10"/>
                  <a:pt x="30" y="11"/>
                </a:cubicBezTo>
                <a:lnTo>
                  <a:pt x="30" y="49"/>
                </a:lnTo>
                <a:close/>
                <a:moveTo>
                  <a:pt x="40" y="48"/>
                </a:moveTo>
                <a:cubicBezTo>
                  <a:pt x="40" y="50"/>
                  <a:pt x="38" y="51"/>
                  <a:pt x="37" y="51"/>
                </a:cubicBezTo>
                <a:cubicBezTo>
                  <a:pt x="35" y="51"/>
                  <a:pt x="34" y="50"/>
                  <a:pt x="34" y="48"/>
                </a:cubicBezTo>
                <a:cubicBezTo>
                  <a:pt x="34" y="24"/>
                  <a:pt x="34" y="24"/>
                  <a:pt x="34" y="24"/>
                </a:cubicBezTo>
                <a:cubicBezTo>
                  <a:pt x="34" y="23"/>
                  <a:pt x="35" y="21"/>
                  <a:pt x="37" y="21"/>
                </a:cubicBezTo>
                <a:cubicBezTo>
                  <a:pt x="38" y="21"/>
                  <a:pt x="40" y="23"/>
                  <a:pt x="40" y="24"/>
                </a:cubicBezTo>
                <a:lnTo>
                  <a:pt x="40" y="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8" name="Freeform 88"/>
          <p:cNvSpPr>
            <a:spLocks noEditPoints="1"/>
          </p:cNvSpPr>
          <p:nvPr/>
        </p:nvSpPr>
        <p:spPr bwMode="auto">
          <a:xfrm>
            <a:off x="8477415" y="3546857"/>
            <a:ext cx="510395" cy="481111"/>
          </a:xfrm>
          <a:custGeom>
            <a:avLst/>
            <a:gdLst>
              <a:gd name="T0" fmla="*/ 82 w 103"/>
              <a:gd name="T1" fmla="*/ 7 h 97"/>
              <a:gd name="T2" fmla="*/ 73 w 103"/>
              <a:gd name="T3" fmla="*/ 24 h 97"/>
              <a:gd name="T4" fmla="*/ 72 w 103"/>
              <a:gd name="T5" fmla="*/ 23 h 97"/>
              <a:gd name="T6" fmla="*/ 35 w 103"/>
              <a:gd name="T7" fmla="*/ 23 h 97"/>
              <a:gd name="T8" fmla="*/ 5 w 103"/>
              <a:gd name="T9" fmla="*/ 71 h 97"/>
              <a:gd name="T10" fmla="*/ 44 w 103"/>
              <a:gd name="T11" fmla="*/ 92 h 97"/>
              <a:gd name="T12" fmla="*/ 83 w 103"/>
              <a:gd name="T13" fmla="*/ 44 h 97"/>
              <a:gd name="T14" fmla="*/ 73 w 103"/>
              <a:gd name="T15" fmla="*/ 25 h 97"/>
              <a:gd name="T16" fmla="*/ 95 w 103"/>
              <a:gd name="T17" fmla="*/ 14 h 97"/>
              <a:gd name="T18" fmla="*/ 98 w 103"/>
              <a:gd name="T19" fmla="*/ 10 h 97"/>
              <a:gd name="T20" fmla="*/ 27 w 103"/>
              <a:gd name="T21" fmla="*/ 45 h 97"/>
              <a:gd name="T22" fmla="*/ 39 w 103"/>
              <a:gd name="T23" fmla="*/ 44 h 97"/>
              <a:gd name="T24" fmla="*/ 26 w 103"/>
              <a:gd name="T25" fmla="*/ 57 h 97"/>
              <a:gd name="T26" fmla="*/ 43 w 103"/>
              <a:gd name="T27" fmla="*/ 78 h 97"/>
              <a:gd name="T28" fmla="*/ 32 w 103"/>
              <a:gd name="T29" fmla="*/ 69 h 97"/>
              <a:gd name="T30" fmla="*/ 44 w 103"/>
              <a:gd name="T31" fmla="*/ 67 h 97"/>
              <a:gd name="T32" fmla="*/ 42 w 103"/>
              <a:gd name="T33" fmla="*/ 61 h 97"/>
              <a:gd name="T34" fmla="*/ 17 w 103"/>
              <a:gd name="T35" fmla="*/ 67 h 97"/>
              <a:gd name="T36" fmla="*/ 40 w 103"/>
              <a:gd name="T37" fmla="*/ 59 h 97"/>
              <a:gd name="T38" fmla="*/ 42 w 103"/>
              <a:gd name="T39" fmla="*/ 61 h 97"/>
              <a:gd name="T40" fmla="*/ 59 w 103"/>
              <a:gd name="T41" fmla="*/ 38 h 97"/>
              <a:gd name="T42" fmla="*/ 67 w 103"/>
              <a:gd name="T43" fmla="*/ 30 h 97"/>
              <a:gd name="T44" fmla="*/ 96 w 103"/>
              <a:gd name="T45" fmla="*/ 11 h 97"/>
              <a:gd name="T46" fmla="*/ 94 w 103"/>
              <a:gd name="T47" fmla="*/ 13 h 97"/>
              <a:gd name="T48" fmla="*/ 77 w 103"/>
              <a:gd name="T49" fmla="*/ 15 h 97"/>
              <a:gd name="T50" fmla="*/ 88 w 103"/>
              <a:gd name="T51" fmla="*/ 4 h 97"/>
              <a:gd name="T52" fmla="*/ 35 w 103"/>
              <a:gd name="T53" fmla="*/ 71 h 97"/>
              <a:gd name="T54" fmla="*/ 40 w 103"/>
              <a:gd name="T55" fmla="*/ 76 h 97"/>
              <a:gd name="T56" fmla="*/ 43 w 103"/>
              <a:gd name="T57" fmla="*/ 69 h 97"/>
              <a:gd name="T58" fmla="*/ 35 w 103"/>
              <a:gd name="T59" fmla="*/ 53 h 97"/>
              <a:gd name="T60" fmla="*/ 37 w 103"/>
              <a:gd name="T61" fmla="*/ 45 h 97"/>
              <a:gd name="T62" fmla="*/ 28 w 103"/>
              <a:gd name="T63" fmla="*/ 55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3" h="97">
                <a:moveTo>
                  <a:pt x="88" y="3"/>
                </a:moveTo>
                <a:cubicBezTo>
                  <a:pt x="85" y="5"/>
                  <a:pt x="84" y="5"/>
                  <a:pt x="82" y="7"/>
                </a:cubicBezTo>
                <a:cubicBezTo>
                  <a:pt x="80" y="10"/>
                  <a:pt x="77" y="12"/>
                  <a:pt x="76" y="14"/>
                </a:cubicBezTo>
                <a:cubicBezTo>
                  <a:pt x="74" y="18"/>
                  <a:pt x="73" y="21"/>
                  <a:pt x="73" y="24"/>
                </a:cubicBezTo>
                <a:cubicBezTo>
                  <a:pt x="73" y="24"/>
                  <a:pt x="73" y="24"/>
                  <a:pt x="73" y="24"/>
                </a:cubicBezTo>
                <a:cubicBezTo>
                  <a:pt x="72" y="23"/>
                  <a:pt x="72" y="23"/>
                  <a:pt x="72" y="23"/>
                </a:cubicBezTo>
                <a:cubicBezTo>
                  <a:pt x="67" y="18"/>
                  <a:pt x="59" y="15"/>
                  <a:pt x="53" y="15"/>
                </a:cubicBezTo>
                <a:cubicBezTo>
                  <a:pt x="48" y="15"/>
                  <a:pt x="39" y="19"/>
                  <a:pt x="35" y="23"/>
                </a:cubicBezTo>
                <a:cubicBezTo>
                  <a:pt x="5" y="53"/>
                  <a:pt x="5" y="53"/>
                  <a:pt x="5" y="53"/>
                </a:cubicBezTo>
                <a:cubicBezTo>
                  <a:pt x="0" y="58"/>
                  <a:pt x="0" y="66"/>
                  <a:pt x="5" y="71"/>
                </a:cubicBezTo>
                <a:cubicBezTo>
                  <a:pt x="27" y="92"/>
                  <a:pt x="27" y="92"/>
                  <a:pt x="27" y="92"/>
                </a:cubicBezTo>
                <a:cubicBezTo>
                  <a:pt x="31" y="97"/>
                  <a:pt x="39" y="97"/>
                  <a:pt x="44" y="92"/>
                </a:cubicBezTo>
                <a:cubicBezTo>
                  <a:pt x="74" y="62"/>
                  <a:pt x="74" y="62"/>
                  <a:pt x="74" y="62"/>
                </a:cubicBezTo>
                <a:cubicBezTo>
                  <a:pt x="79" y="58"/>
                  <a:pt x="82" y="49"/>
                  <a:pt x="83" y="44"/>
                </a:cubicBezTo>
                <a:cubicBezTo>
                  <a:pt x="83" y="38"/>
                  <a:pt x="79" y="30"/>
                  <a:pt x="74" y="25"/>
                </a:cubicBezTo>
                <a:cubicBezTo>
                  <a:pt x="73" y="25"/>
                  <a:pt x="73" y="25"/>
                  <a:pt x="73" y="25"/>
                </a:cubicBezTo>
                <a:cubicBezTo>
                  <a:pt x="73" y="25"/>
                  <a:pt x="73" y="25"/>
                  <a:pt x="73" y="25"/>
                </a:cubicBezTo>
                <a:cubicBezTo>
                  <a:pt x="81" y="23"/>
                  <a:pt x="89" y="19"/>
                  <a:pt x="95" y="14"/>
                </a:cubicBezTo>
                <a:cubicBezTo>
                  <a:pt x="95" y="13"/>
                  <a:pt x="95" y="13"/>
                  <a:pt x="95" y="13"/>
                </a:cubicBezTo>
                <a:cubicBezTo>
                  <a:pt x="96" y="12"/>
                  <a:pt x="97" y="12"/>
                  <a:pt x="98" y="10"/>
                </a:cubicBezTo>
                <a:cubicBezTo>
                  <a:pt x="103" y="3"/>
                  <a:pt x="94" y="0"/>
                  <a:pt x="88" y="3"/>
                </a:cubicBezTo>
                <a:close/>
                <a:moveTo>
                  <a:pt x="27" y="45"/>
                </a:moveTo>
                <a:cubicBezTo>
                  <a:pt x="32" y="41"/>
                  <a:pt x="32" y="41"/>
                  <a:pt x="32" y="41"/>
                </a:cubicBezTo>
                <a:cubicBezTo>
                  <a:pt x="36" y="42"/>
                  <a:pt x="39" y="44"/>
                  <a:pt x="39" y="44"/>
                </a:cubicBezTo>
                <a:cubicBezTo>
                  <a:pt x="42" y="47"/>
                  <a:pt x="42" y="51"/>
                  <a:pt x="38" y="55"/>
                </a:cubicBezTo>
                <a:cubicBezTo>
                  <a:pt x="33" y="60"/>
                  <a:pt x="29" y="60"/>
                  <a:pt x="26" y="57"/>
                </a:cubicBezTo>
                <a:cubicBezTo>
                  <a:pt x="23" y="54"/>
                  <a:pt x="23" y="50"/>
                  <a:pt x="27" y="45"/>
                </a:cubicBezTo>
                <a:close/>
                <a:moveTo>
                  <a:pt x="43" y="78"/>
                </a:moveTo>
                <a:cubicBezTo>
                  <a:pt x="38" y="83"/>
                  <a:pt x="34" y="83"/>
                  <a:pt x="31" y="80"/>
                </a:cubicBezTo>
                <a:cubicBezTo>
                  <a:pt x="28" y="77"/>
                  <a:pt x="28" y="73"/>
                  <a:pt x="32" y="69"/>
                </a:cubicBezTo>
                <a:cubicBezTo>
                  <a:pt x="37" y="64"/>
                  <a:pt x="37" y="64"/>
                  <a:pt x="37" y="64"/>
                </a:cubicBezTo>
                <a:cubicBezTo>
                  <a:pt x="41" y="66"/>
                  <a:pt x="44" y="67"/>
                  <a:pt x="44" y="67"/>
                </a:cubicBezTo>
                <a:cubicBezTo>
                  <a:pt x="47" y="70"/>
                  <a:pt x="47" y="74"/>
                  <a:pt x="43" y="78"/>
                </a:cubicBezTo>
                <a:close/>
                <a:moveTo>
                  <a:pt x="42" y="61"/>
                </a:moveTo>
                <a:cubicBezTo>
                  <a:pt x="30" y="64"/>
                  <a:pt x="30" y="64"/>
                  <a:pt x="30" y="64"/>
                </a:cubicBezTo>
                <a:cubicBezTo>
                  <a:pt x="24" y="66"/>
                  <a:pt x="18" y="67"/>
                  <a:pt x="17" y="67"/>
                </a:cubicBezTo>
                <a:cubicBezTo>
                  <a:pt x="17" y="66"/>
                  <a:pt x="22" y="64"/>
                  <a:pt x="28" y="63"/>
                </a:cubicBezTo>
                <a:cubicBezTo>
                  <a:pt x="40" y="59"/>
                  <a:pt x="40" y="59"/>
                  <a:pt x="40" y="59"/>
                </a:cubicBezTo>
                <a:cubicBezTo>
                  <a:pt x="46" y="58"/>
                  <a:pt x="52" y="57"/>
                  <a:pt x="53" y="57"/>
                </a:cubicBezTo>
                <a:cubicBezTo>
                  <a:pt x="53" y="58"/>
                  <a:pt x="48" y="59"/>
                  <a:pt x="42" y="61"/>
                </a:cubicBezTo>
                <a:close/>
                <a:moveTo>
                  <a:pt x="67" y="38"/>
                </a:moveTo>
                <a:cubicBezTo>
                  <a:pt x="65" y="40"/>
                  <a:pt x="61" y="40"/>
                  <a:pt x="59" y="38"/>
                </a:cubicBezTo>
                <a:cubicBezTo>
                  <a:pt x="57" y="36"/>
                  <a:pt x="57" y="32"/>
                  <a:pt x="59" y="30"/>
                </a:cubicBezTo>
                <a:cubicBezTo>
                  <a:pt x="61" y="28"/>
                  <a:pt x="65" y="28"/>
                  <a:pt x="67" y="30"/>
                </a:cubicBezTo>
                <a:cubicBezTo>
                  <a:pt x="69" y="32"/>
                  <a:pt x="69" y="36"/>
                  <a:pt x="67" y="38"/>
                </a:cubicBezTo>
                <a:close/>
                <a:moveTo>
                  <a:pt x="96" y="11"/>
                </a:moveTo>
                <a:cubicBezTo>
                  <a:pt x="95" y="12"/>
                  <a:pt x="95" y="12"/>
                  <a:pt x="95" y="12"/>
                </a:cubicBezTo>
                <a:cubicBezTo>
                  <a:pt x="94" y="13"/>
                  <a:pt x="94" y="13"/>
                  <a:pt x="94" y="13"/>
                </a:cubicBezTo>
                <a:cubicBezTo>
                  <a:pt x="89" y="18"/>
                  <a:pt x="81" y="22"/>
                  <a:pt x="74" y="24"/>
                </a:cubicBezTo>
                <a:cubicBezTo>
                  <a:pt x="74" y="21"/>
                  <a:pt x="75" y="18"/>
                  <a:pt x="77" y="15"/>
                </a:cubicBezTo>
                <a:cubicBezTo>
                  <a:pt x="78" y="13"/>
                  <a:pt x="80" y="10"/>
                  <a:pt x="83" y="8"/>
                </a:cubicBezTo>
                <a:cubicBezTo>
                  <a:pt x="85" y="6"/>
                  <a:pt x="86" y="5"/>
                  <a:pt x="88" y="4"/>
                </a:cubicBezTo>
                <a:cubicBezTo>
                  <a:pt x="97" y="0"/>
                  <a:pt x="101" y="4"/>
                  <a:pt x="96" y="11"/>
                </a:cubicBezTo>
                <a:close/>
                <a:moveTo>
                  <a:pt x="35" y="71"/>
                </a:moveTo>
                <a:cubicBezTo>
                  <a:pt x="32" y="73"/>
                  <a:pt x="31" y="77"/>
                  <a:pt x="33" y="78"/>
                </a:cubicBezTo>
                <a:cubicBezTo>
                  <a:pt x="35" y="80"/>
                  <a:pt x="38" y="79"/>
                  <a:pt x="40" y="76"/>
                </a:cubicBezTo>
                <a:cubicBezTo>
                  <a:pt x="43" y="74"/>
                  <a:pt x="43" y="74"/>
                  <a:pt x="43" y="74"/>
                </a:cubicBezTo>
                <a:cubicBezTo>
                  <a:pt x="43" y="71"/>
                  <a:pt x="43" y="69"/>
                  <a:pt x="43" y="69"/>
                </a:cubicBezTo>
                <a:cubicBezTo>
                  <a:pt x="41" y="67"/>
                  <a:pt x="38" y="68"/>
                  <a:pt x="35" y="71"/>
                </a:cubicBezTo>
                <a:close/>
                <a:moveTo>
                  <a:pt x="35" y="53"/>
                </a:moveTo>
                <a:cubicBezTo>
                  <a:pt x="38" y="50"/>
                  <a:pt x="38" y="50"/>
                  <a:pt x="38" y="50"/>
                </a:cubicBezTo>
                <a:cubicBezTo>
                  <a:pt x="38" y="48"/>
                  <a:pt x="37" y="45"/>
                  <a:pt x="37" y="45"/>
                </a:cubicBezTo>
                <a:cubicBezTo>
                  <a:pt x="36" y="44"/>
                  <a:pt x="32" y="45"/>
                  <a:pt x="30" y="48"/>
                </a:cubicBezTo>
                <a:cubicBezTo>
                  <a:pt x="27" y="50"/>
                  <a:pt x="26" y="53"/>
                  <a:pt x="28" y="55"/>
                </a:cubicBezTo>
                <a:cubicBezTo>
                  <a:pt x="29" y="57"/>
                  <a:pt x="32" y="56"/>
                  <a:pt x="35" y="5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3" name="Freeform 93"/>
          <p:cNvSpPr/>
          <p:nvPr/>
        </p:nvSpPr>
        <p:spPr bwMode="auto">
          <a:xfrm>
            <a:off x="10357931" y="3576142"/>
            <a:ext cx="386981" cy="382798"/>
          </a:xfrm>
          <a:custGeom>
            <a:avLst/>
            <a:gdLst>
              <a:gd name="T0" fmla="*/ 0 w 78"/>
              <a:gd name="T1" fmla="*/ 38 h 77"/>
              <a:gd name="T2" fmla="*/ 39 w 78"/>
              <a:gd name="T3" fmla="*/ 0 h 77"/>
              <a:gd name="T4" fmla="*/ 39 w 78"/>
              <a:gd name="T5" fmla="*/ 2 h 77"/>
              <a:gd name="T6" fmla="*/ 39 w 78"/>
              <a:gd name="T7" fmla="*/ 4 h 77"/>
              <a:gd name="T8" fmla="*/ 5 w 78"/>
              <a:gd name="T9" fmla="*/ 38 h 77"/>
              <a:gd name="T10" fmla="*/ 39 w 78"/>
              <a:gd name="T11" fmla="*/ 72 h 77"/>
              <a:gd name="T12" fmla="*/ 73 w 78"/>
              <a:gd name="T13" fmla="*/ 38 h 77"/>
              <a:gd name="T14" fmla="*/ 39 w 78"/>
              <a:gd name="T15" fmla="*/ 4 h 77"/>
              <a:gd name="T16" fmla="*/ 39 w 78"/>
              <a:gd name="T17" fmla="*/ 2 h 77"/>
              <a:gd name="T18" fmla="*/ 39 w 78"/>
              <a:gd name="T19" fmla="*/ 0 h 77"/>
              <a:gd name="T20" fmla="*/ 78 w 78"/>
              <a:gd name="T21" fmla="*/ 38 h 77"/>
              <a:gd name="T22" fmla="*/ 39 w 78"/>
              <a:gd name="T23" fmla="*/ 77 h 77"/>
              <a:gd name="T24" fmla="*/ 0 w 78"/>
              <a:gd name="T25" fmla="*/ 38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8" h="77">
                <a:moveTo>
                  <a:pt x="0" y="38"/>
                </a:moveTo>
                <a:cubicBezTo>
                  <a:pt x="0" y="17"/>
                  <a:pt x="18" y="0"/>
                  <a:pt x="39" y="0"/>
                </a:cubicBezTo>
                <a:cubicBezTo>
                  <a:pt x="39" y="2"/>
                  <a:pt x="39" y="2"/>
                  <a:pt x="39" y="2"/>
                </a:cubicBezTo>
                <a:cubicBezTo>
                  <a:pt x="39" y="4"/>
                  <a:pt x="39" y="4"/>
                  <a:pt x="39" y="4"/>
                </a:cubicBezTo>
                <a:cubicBezTo>
                  <a:pt x="20" y="4"/>
                  <a:pt x="5" y="20"/>
                  <a:pt x="5" y="38"/>
                </a:cubicBezTo>
                <a:cubicBezTo>
                  <a:pt x="5" y="57"/>
                  <a:pt x="20" y="72"/>
                  <a:pt x="39" y="72"/>
                </a:cubicBezTo>
                <a:cubicBezTo>
                  <a:pt x="58" y="72"/>
                  <a:pt x="73" y="57"/>
                  <a:pt x="73" y="38"/>
                </a:cubicBezTo>
                <a:cubicBezTo>
                  <a:pt x="73" y="20"/>
                  <a:pt x="58" y="4"/>
                  <a:pt x="39" y="4"/>
                </a:cubicBezTo>
                <a:cubicBezTo>
                  <a:pt x="39" y="2"/>
                  <a:pt x="39" y="2"/>
                  <a:pt x="39" y="2"/>
                </a:cubicBezTo>
                <a:cubicBezTo>
                  <a:pt x="39" y="0"/>
                  <a:pt x="39" y="0"/>
                  <a:pt x="39" y="0"/>
                </a:cubicBezTo>
                <a:cubicBezTo>
                  <a:pt x="60" y="0"/>
                  <a:pt x="78" y="17"/>
                  <a:pt x="78" y="38"/>
                </a:cubicBezTo>
                <a:cubicBezTo>
                  <a:pt x="78" y="60"/>
                  <a:pt x="60" y="77"/>
                  <a:pt x="39" y="77"/>
                </a:cubicBezTo>
                <a:cubicBezTo>
                  <a:pt x="18" y="77"/>
                  <a:pt x="0" y="60"/>
                  <a:pt x="0" y="3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4" name="Freeform 94"/>
          <p:cNvSpPr>
            <a:spLocks noEditPoints="1"/>
          </p:cNvSpPr>
          <p:nvPr/>
        </p:nvSpPr>
        <p:spPr bwMode="auto">
          <a:xfrm>
            <a:off x="10466703" y="3645171"/>
            <a:ext cx="184077" cy="253106"/>
          </a:xfrm>
          <a:custGeom>
            <a:avLst/>
            <a:gdLst>
              <a:gd name="T0" fmla="*/ 23 w 37"/>
              <a:gd name="T1" fmla="*/ 35 h 51"/>
              <a:gd name="T2" fmla="*/ 21 w 37"/>
              <a:gd name="T3" fmla="*/ 35 h 51"/>
              <a:gd name="T4" fmla="*/ 10 w 37"/>
              <a:gd name="T5" fmla="*/ 34 h 51"/>
              <a:gd name="T6" fmla="*/ 10 w 37"/>
              <a:gd name="T7" fmla="*/ 30 h 51"/>
              <a:gd name="T8" fmla="*/ 11 w 37"/>
              <a:gd name="T9" fmla="*/ 28 h 51"/>
              <a:gd name="T10" fmla="*/ 13 w 37"/>
              <a:gd name="T11" fmla="*/ 25 h 51"/>
              <a:gd name="T12" fmla="*/ 20 w 37"/>
              <a:gd name="T13" fmla="*/ 19 h 51"/>
              <a:gd name="T14" fmla="*/ 23 w 37"/>
              <a:gd name="T15" fmla="*/ 15 h 51"/>
              <a:gd name="T16" fmla="*/ 22 w 37"/>
              <a:gd name="T17" fmla="*/ 12 h 51"/>
              <a:gd name="T18" fmla="*/ 18 w 37"/>
              <a:gd name="T19" fmla="*/ 11 h 51"/>
              <a:gd name="T20" fmla="*/ 14 w 37"/>
              <a:gd name="T21" fmla="*/ 12 h 51"/>
              <a:gd name="T22" fmla="*/ 12 w 37"/>
              <a:gd name="T23" fmla="*/ 18 h 51"/>
              <a:gd name="T24" fmla="*/ 10 w 37"/>
              <a:gd name="T25" fmla="*/ 18 h 51"/>
              <a:gd name="T26" fmla="*/ 1 w 37"/>
              <a:gd name="T27" fmla="*/ 8 h 51"/>
              <a:gd name="T28" fmla="*/ 4 w 37"/>
              <a:gd name="T29" fmla="*/ 5 h 51"/>
              <a:gd name="T30" fmla="*/ 18 w 37"/>
              <a:gd name="T31" fmla="*/ 0 h 51"/>
              <a:gd name="T32" fmla="*/ 30 w 37"/>
              <a:gd name="T33" fmla="*/ 3 h 51"/>
              <a:gd name="T34" fmla="*/ 37 w 37"/>
              <a:gd name="T35" fmla="*/ 14 h 51"/>
              <a:gd name="T36" fmla="*/ 35 w 37"/>
              <a:gd name="T37" fmla="*/ 20 h 51"/>
              <a:gd name="T38" fmla="*/ 28 w 37"/>
              <a:gd name="T39" fmla="*/ 26 h 51"/>
              <a:gd name="T40" fmla="*/ 24 w 37"/>
              <a:gd name="T41" fmla="*/ 31 h 51"/>
              <a:gd name="T42" fmla="*/ 23 w 37"/>
              <a:gd name="T43" fmla="*/ 35 h 51"/>
              <a:gd name="T44" fmla="*/ 10 w 37"/>
              <a:gd name="T45" fmla="*/ 44 h 51"/>
              <a:gd name="T46" fmla="*/ 17 w 37"/>
              <a:gd name="T47" fmla="*/ 38 h 51"/>
              <a:gd name="T48" fmla="*/ 24 w 37"/>
              <a:gd name="T49" fmla="*/ 44 h 51"/>
              <a:gd name="T50" fmla="*/ 17 w 37"/>
              <a:gd name="T51" fmla="*/ 51 h 51"/>
              <a:gd name="T52" fmla="*/ 10 w 37"/>
              <a:gd name="T53" fmla="*/ 44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37" h="51">
                <a:moveTo>
                  <a:pt x="23" y="35"/>
                </a:moveTo>
                <a:cubicBezTo>
                  <a:pt x="21" y="35"/>
                  <a:pt x="21" y="35"/>
                  <a:pt x="21" y="35"/>
                </a:cubicBezTo>
                <a:cubicBezTo>
                  <a:pt x="15" y="35"/>
                  <a:pt x="10" y="35"/>
                  <a:pt x="10" y="34"/>
                </a:cubicBezTo>
                <a:cubicBezTo>
                  <a:pt x="10" y="34"/>
                  <a:pt x="10" y="32"/>
                  <a:pt x="10" y="30"/>
                </a:cubicBezTo>
                <a:cubicBezTo>
                  <a:pt x="10" y="30"/>
                  <a:pt x="10" y="30"/>
                  <a:pt x="11" y="28"/>
                </a:cubicBezTo>
                <a:cubicBezTo>
                  <a:pt x="11" y="27"/>
                  <a:pt x="12" y="26"/>
                  <a:pt x="13" y="25"/>
                </a:cubicBezTo>
                <a:cubicBezTo>
                  <a:pt x="14" y="24"/>
                  <a:pt x="16" y="22"/>
                  <a:pt x="20" y="19"/>
                </a:cubicBezTo>
                <a:cubicBezTo>
                  <a:pt x="22" y="17"/>
                  <a:pt x="23" y="16"/>
                  <a:pt x="23" y="15"/>
                </a:cubicBezTo>
                <a:cubicBezTo>
                  <a:pt x="23" y="13"/>
                  <a:pt x="22" y="13"/>
                  <a:pt x="22" y="12"/>
                </a:cubicBezTo>
                <a:cubicBezTo>
                  <a:pt x="21" y="11"/>
                  <a:pt x="20" y="11"/>
                  <a:pt x="18" y="11"/>
                </a:cubicBezTo>
                <a:cubicBezTo>
                  <a:pt x="17" y="11"/>
                  <a:pt x="15" y="11"/>
                  <a:pt x="14" y="12"/>
                </a:cubicBezTo>
                <a:cubicBezTo>
                  <a:pt x="13" y="13"/>
                  <a:pt x="12" y="15"/>
                  <a:pt x="12" y="18"/>
                </a:cubicBezTo>
                <a:cubicBezTo>
                  <a:pt x="10" y="18"/>
                  <a:pt x="10" y="18"/>
                  <a:pt x="10" y="18"/>
                </a:cubicBezTo>
                <a:cubicBezTo>
                  <a:pt x="4" y="17"/>
                  <a:pt x="0" y="12"/>
                  <a:pt x="1" y="8"/>
                </a:cubicBezTo>
                <a:cubicBezTo>
                  <a:pt x="1" y="8"/>
                  <a:pt x="1" y="8"/>
                  <a:pt x="4" y="5"/>
                </a:cubicBezTo>
                <a:cubicBezTo>
                  <a:pt x="7" y="2"/>
                  <a:pt x="12" y="0"/>
                  <a:pt x="18" y="0"/>
                </a:cubicBezTo>
                <a:cubicBezTo>
                  <a:pt x="23" y="0"/>
                  <a:pt x="27" y="1"/>
                  <a:pt x="30" y="3"/>
                </a:cubicBezTo>
                <a:cubicBezTo>
                  <a:pt x="34" y="6"/>
                  <a:pt x="37" y="10"/>
                  <a:pt x="37" y="14"/>
                </a:cubicBezTo>
                <a:cubicBezTo>
                  <a:pt x="37" y="16"/>
                  <a:pt x="36" y="18"/>
                  <a:pt x="35" y="20"/>
                </a:cubicBezTo>
                <a:cubicBezTo>
                  <a:pt x="34" y="22"/>
                  <a:pt x="32" y="24"/>
                  <a:pt x="28" y="26"/>
                </a:cubicBezTo>
                <a:cubicBezTo>
                  <a:pt x="26" y="28"/>
                  <a:pt x="25" y="30"/>
                  <a:pt x="24" y="31"/>
                </a:cubicBezTo>
                <a:cubicBezTo>
                  <a:pt x="23" y="32"/>
                  <a:pt x="23" y="33"/>
                  <a:pt x="23" y="35"/>
                </a:cubicBezTo>
                <a:close/>
                <a:moveTo>
                  <a:pt x="10" y="44"/>
                </a:moveTo>
                <a:cubicBezTo>
                  <a:pt x="10" y="41"/>
                  <a:pt x="13" y="38"/>
                  <a:pt x="17" y="38"/>
                </a:cubicBezTo>
                <a:cubicBezTo>
                  <a:pt x="21" y="38"/>
                  <a:pt x="24" y="41"/>
                  <a:pt x="24" y="44"/>
                </a:cubicBezTo>
                <a:cubicBezTo>
                  <a:pt x="24" y="48"/>
                  <a:pt x="21" y="51"/>
                  <a:pt x="17" y="51"/>
                </a:cubicBezTo>
                <a:cubicBezTo>
                  <a:pt x="13" y="51"/>
                  <a:pt x="10" y="48"/>
                  <a:pt x="10" y="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5" name="Freeform 95"/>
          <p:cNvSpPr>
            <a:spLocks noEditPoints="1"/>
          </p:cNvSpPr>
          <p:nvPr/>
        </p:nvSpPr>
        <p:spPr bwMode="auto">
          <a:xfrm>
            <a:off x="10466703" y="3645171"/>
            <a:ext cx="184077" cy="253106"/>
          </a:xfrm>
          <a:custGeom>
            <a:avLst/>
            <a:gdLst>
              <a:gd name="T0" fmla="*/ 23 w 37"/>
              <a:gd name="T1" fmla="*/ 35 h 51"/>
              <a:gd name="T2" fmla="*/ 21 w 37"/>
              <a:gd name="T3" fmla="*/ 35 h 51"/>
              <a:gd name="T4" fmla="*/ 10 w 37"/>
              <a:gd name="T5" fmla="*/ 34 h 51"/>
              <a:gd name="T6" fmla="*/ 10 w 37"/>
              <a:gd name="T7" fmla="*/ 30 h 51"/>
              <a:gd name="T8" fmla="*/ 11 w 37"/>
              <a:gd name="T9" fmla="*/ 28 h 51"/>
              <a:gd name="T10" fmla="*/ 13 w 37"/>
              <a:gd name="T11" fmla="*/ 25 h 51"/>
              <a:gd name="T12" fmla="*/ 20 w 37"/>
              <a:gd name="T13" fmla="*/ 19 h 51"/>
              <a:gd name="T14" fmla="*/ 23 w 37"/>
              <a:gd name="T15" fmla="*/ 15 h 51"/>
              <a:gd name="T16" fmla="*/ 22 w 37"/>
              <a:gd name="T17" fmla="*/ 12 h 51"/>
              <a:gd name="T18" fmla="*/ 18 w 37"/>
              <a:gd name="T19" fmla="*/ 11 h 51"/>
              <a:gd name="T20" fmla="*/ 14 w 37"/>
              <a:gd name="T21" fmla="*/ 12 h 51"/>
              <a:gd name="T22" fmla="*/ 12 w 37"/>
              <a:gd name="T23" fmla="*/ 18 h 51"/>
              <a:gd name="T24" fmla="*/ 10 w 37"/>
              <a:gd name="T25" fmla="*/ 18 h 51"/>
              <a:gd name="T26" fmla="*/ 1 w 37"/>
              <a:gd name="T27" fmla="*/ 8 h 51"/>
              <a:gd name="T28" fmla="*/ 4 w 37"/>
              <a:gd name="T29" fmla="*/ 5 h 51"/>
              <a:gd name="T30" fmla="*/ 18 w 37"/>
              <a:gd name="T31" fmla="*/ 0 h 51"/>
              <a:gd name="T32" fmla="*/ 30 w 37"/>
              <a:gd name="T33" fmla="*/ 3 h 51"/>
              <a:gd name="T34" fmla="*/ 37 w 37"/>
              <a:gd name="T35" fmla="*/ 14 h 51"/>
              <a:gd name="T36" fmla="*/ 35 w 37"/>
              <a:gd name="T37" fmla="*/ 20 h 51"/>
              <a:gd name="T38" fmla="*/ 28 w 37"/>
              <a:gd name="T39" fmla="*/ 26 h 51"/>
              <a:gd name="T40" fmla="*/ 24 w 37"/>
              <a:gd name="T41" fmla="*/ 31 h 51"/>
              <a:gd name="T42" fmla="*/ 23 w 37"/>
              <a:gd name="T43" fmla="*/ 35 h 51"/>
              <a:gd name="T44" fmla="*/ 10 w 37"/>
              <a:gd name="T45" fmla="*/ 44 h 51"/>
              <a:gd name="T46" fmla="*/ 17 w 37"/>
              <a:gd name="T47" fmla="*/ 38 h 51"/>
              <a:gd name="T48" fmla="*/ 24 w 37"/>
              <a:gd name="T49" fmla="*/ 44 h 51"/>
              <a:gd name="T50" fmla="*/ 17 w 37"/>
              <a:gd name="T51" fmla="*/ 51 h 51"/>
              <a:gd name="T52" fmla="*/ 10 w 37"/>
              <a:gd name="T53" fmla="*/ 44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37" h="51">
                <a:moveTo>
                  <a:pt x="23" y="35"/>
                </a:moveTo>
                <a:cubicBezTo>
                  <a:pt x="21" y="35"/>
                  <a:pt x="21" y="35"/>
                  <a:pt x="21" y="35"/>
                </a:cubicBezTo>
                <a:cubicBezTo>
                  <a:pt x="15" y="35"/>
                  <a:pt x="10" y="35"/>
                  <a:pt x="10" y="34"/>
                </a:cubicBezTo>
                <a:cubicBezTo>
                  <a:pt x="10" y="34"/>
                  <a:pt x="10" y="32"/>
                  <a:pt x="10" y="30"/>
                </a:cubicBezTo>
                <a:cubicBezTo>
                  <a:pt x="10" y="30"/>
                  <a:pt x="10" y="30"/>
                  <a:pt x="11" y="28"/>
                </a:cubicBezTo>
                <a:cubicBezTo>
                  <a:pt x="11" y="27"/>
                  <a:pt x="12" y="26"/>
                  <a:pt x="13" y="25"/>
                </a:cubicBezTo>
                <a:cubicBezTo>
                  <a:pt x="14" y="24"/>
                  <a:pt x="16" y="22"/>
                  <a:pt x="20" y="19"/>
                </a:cubicBezTo>
                <a:cubicBezTo>
                  <a:pt x="22" y="17"/>
                  <a:pt x="23" y="16"/>
                  <a:pt x="23" y="15"/>
                </a:cubicBezTo>
                <a:cubicBezTo>
                  <a:pt x="23" y="13"/>
                  <a:pt x="22" y="13"/>
                  <a:pt x="22" y="12"/>
                </a:cubicBezTo>
                <a:cubicBezTo>
                  <a:pt x="21" y="11"/>
                  <a:pt x="20" y="11"/>
                  <a:pt x="18" y="11"/>
                </a:cubicBezTo>
                <a:cubicBezTo>
                  <a:pt x="17" y="11"/>
                  <a:pt x="15" y="11"/>
                  <a:pt x="14" y="12"/>
                </a:cubicBezTo>
                <a:cubicBezTo>
                  <a:pt x="13" y="13"/>
                  <a:pt x="12" y="15"/>
                  <a:pt x="12" y="18"/>
                </a:cubicBezTo>
                <a:cubicBezTo>
                  <a:pt x="10" y="18"/>
                  <a:pt x="10" y="18"/>
                  <a:pt x="10" y="18"/>
                </a:cubicBezTo>
                <a:cubicBezTo>
                  <a:pt x="4" y="17"/>
                  <a:pt x="0" y="12"/>
                  <a:pt x="1" y="8"/>
                </a:cubicBezTo>
                <a:cubicBezTo>
                  <a:pt x="1" y="8"/>
                  <a:pt x="1" y="8"/>
                  <a:pt x="4" y="5"/>
                </a:cubicBezTo>
                <a:cubicBezTo>
                  <a:pt x="7" y="2"/>
                  <a:pt x="12" y="0"/>
                  <a:pt x="18" y="0"/>
                </a:cubicBezTo>
                <a:cubicBezTo>
                  <a:pt x="23" y="0"/>
                  <a:pt x="27" y="1"/>
                  <a:pt x="30" y="3"/>
                </a:cubicBezTo>
                <a:cubicBezTo>
                  <a:pt x="34" y="6"/>
                  <a:pt x="37" y="10"/>
                  <a:pt x="37" y="14"/>
                </a:cubicBezTo>
                <a:cubicBezTo>
                  <a:pt x="37" y="16"/>
                  <a:pt x="36" y="18"/>
                  <a:pt x="35" y="20"/>
                </a:cubicBezTo>
                <a:cubicBezTo>
                  <a:pt x="34" y="22"/>
                  <a:pt x="32" y="24"/>
                  <a:pt x="28" y="26"/>
                </a:cubicBezTo>
                <a:cubicBezTo>
                  <a:pt x="26" y="28"/>
                  <a:pt x="25" y="30"/>
                  <a:pt x="24" y="31"/>
                </a:cubicBezTo>
                <a:cubicBezTo>
                  <a:pt x="23" y="32"/>
                  <a:pt x="23" y="33"/>
                  <a:pt x="23" y="35"/>
                </a:cubicBezTo>
                <a:close/>
                <a:moveTo>
                  <a:pt x="10" y="44"/>
                </a:moveTo>
                <a:cubicBezTo>
                  <a:pt x="10" y="41"/>
                  <a:pt x="13" y="38"/>
                  <a:pt x="17" y="38"/>
                </a:cubicBezTo>
                <a:cubicBezTo>
                  <a:pt x="21" y="38"/>
                  <a:pt x="24" y="41"/>
                  <a:pt x="24" y="44"/>
                </a:cubicBezTo>
                <a:cubicBezTo>
                  <a:pt x="24" y="48"/>
                  <a:pt x="21" y="51"/>
                  <a:pt x="17" y="51"/>
                </a:cubicBezTo>
                <a:cubicBezTo>
                  <a:pt x="13" y="51"/>
                  <a:pt x="10" y="48"/>
                  <a:pt x="10" y="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0" name="Freeform 100"/>
          <p:cNvSpPr>
            <a:spLocks noEditPoints="1"/>
          </p:cNvSpPr>
          <p:nvPr/>
        </p:nvSpPr>
        <p:spPr bwMode="auto">
          <a:xfrm>
            <a:off x="7883286" y="4089676"/>
            <a:ext cx="376521" cy="370247"/>
          </a:xfrm>
          <a:custGeom>
            <a:avLst/>
            <a:gdLst>
              <a:gd name="T0" fmla="*/ 38 w 76"/>
              <a:gd name="T1" fmla="*/ 25 h 75"/>
              <a:gd name="T2" fmla="*/ 38 w 76"/>
              <a:gd name="T3" fmla="*/ 25 h 75"/>
              <a:gd name="T4" fmla="*/ 44 w 76"/>
              <a:gd name="T5" fmla="*/ 22 h 75"/>
              <a:gd name="T6" fmla="*/ 47 w 76"/>
              <a:gd name="T7" fmla="*/ 16 h 75"/>
              <a:gd name="T8" fmla="*/ 44 w 76"/>
              <a:gd name="T9" fmla="*/ 10 h 75"/>
              <a:gd name="T10" fmla="*/ 38 w 76"/>
              <a:gd name="T11" fmla="*/ 8 h 75"/>
              <a:gd name="T12" fmla="*/ 32 w 76"/>
              <a:gd name="T13" fmla="*/ 10 h 75"/>
              <a:gd name="T14" fmla="*/ 34 w 76"/>
              <a:gd name="T15" fmla="*/ 12 h 75"/>
              <a:gd name="T16" fmla="*/ 32 w 76"/>
              <a:gd name="T17" fmla="*/ 10 h 75"/>
              <a:gd name="T18" fmla="*/ 30 w 76"/>
              <a:gd name="T19" fmla="*/ 16 h 75"/>
              <a:gd name="T20" fmla="*/ 32 w 76"/>
              <a:gd name="T21" fmla="*/ 22 h 75"/>
              <a:gd name="T22" fmla="*/ 38 w 76"/>
              <a:gd name="T23" fmla="*/ 25 h 75"/>
              <a:gd name="T24" fmla="*/ 47 w 76"/>
              <a:gd name="T25" fmla="*/ 61 h 75"/>
              <a:gd name="T26" fmla="*/ 46 w 76"/>
              <a:gd name="T27" fmla="*/ 61 h 75"/>
              <a:gd name="T28" fmla="*/ 46 w 76"/>
              <a:gd name="T29" fmla="*/ 61 h 75"/>
              <a:gd name="T30" fmla="*/ 46 w 76"/>
              <a:gd name="T31" fmla="*/ 57 h 75"/>
              <a:gd name="T32" fmla="*/ 46 w 76"/>
              <a:gd name="T33" fmla="*/ 26 h 75"/>
              <a:gd name="T34" fmla="*/ 26 w 76"/>
              <a:gd name="T35" fmla="*/ 26 h 75"/>
              <a:gd name="T36" fmla="*/ 26 w 76"/>
              <a:gd name="T37" fmla="*/ 32 h 75"/>
              <a:gd name="T38" fmla="*/ 28 w 76"/>
              <a:gd name="T39" fmla="*/ 32 h 75"/>
              <a:gd name="T40" fmla="*/ 29 w 76"/>
              <a:gd name="T41" fmla="*/ 32 h 75"/>
              <a:gd name="T42" fmla="*/ 30 w 76"/>
              <a:gd name="T43" fmla="*/ 32 h 75"/>
              <a:gd name="T44" fmla="*/ 30 w 76"/>
              <a:gd name="T45" fmla="*/ 32 h 75"/>
              <a:gd name="T46" fmla="*/ 30 w 76"/>
              <a:gd name="T47" fmla="*/ 36 h 75"/>
              <a:gd name="T48" fmla="*/ 30 w 76"/>
              <a:gd name="T49" fmla="*/ 57 h 75"/>
              <a:gd name="T50" fmla="*/ 30 w 76"/>
              <a:gd name="T51" fmla="*/ 60 h 75"/>
              <a:gd name="T52" fmla="*/ 30 w 76"/>
              <a:gd name="T53" fmla="*/ 61 h 75"/>
              <a:gd name="T54" fmla="*/ 28 w 76"/>
              <a:gd name="T55" fmla="*/ 61 h 75"/>
              <a:gd name="T56" fmla="*/ 26 w 76"/>
              <a:gd name="T57" fmla="*/ 61 h 75"/>
              <a:gd name="T58" fmla="*/ 26 w 76"/>
              <a:gd name="T59" fmla="*/ 67 h 75"/>
              <a:gd name="T60" fmla="*/ 50 w 76"/>
              <a:gd name="T61" fmla="*/ 67 h 75"/>
              <a:gd name="T62" fmla="*/ 50 w 76"/>
              <a:gd name="T63" fmla="*/ 65 h 75"/>
              <a:gd name="T64" fmla="*/ 50 w 76"/>
              <a:gd name="T65" fmla="*/ 64 h 75"/>
              <a:gd name="T66" fmla="*/ 50 w 76"/>
              <a:gd name="T67" fmla="*/ 61 h 75"/>
              <a:gd name="T68" fmla="*/ 48 w 76"/>
              <a:gd name="T69" fmla="*/ 61 h 75"/>
              <a:gd name="T70" fmla="*/ 47 w 76"/>
              <a:gd name="T71" fmla="*/ 61 h 75"/>
              <a:gd name="T72" fmla="*/ 38 w 76"/>
              <a:gd name="T73" fmla="*/ 0 h 75"/>
              <a:gd name="T74" fmla="*/ 0 w 76"/>
              <a:gd name="T75" fmla="*/ 37 h 75"/>
              <a:gd name="T76" fmla="*/ 38 w 76"/>
              <a:gd name="T77" fmla="*/ 75 h 75"/>
              <a:gd name="T78" fmla="*/ 76 w 76"/>
              <a:gd name="T79" fmla="*/ 37 h 75"/>
              <a:gd name="T80" fmla="*/ 38 w 76"/>
              <a:gd name="T81" fmla="*/ 0 h 75"/>
              <a:gd name="T82" fmla="*/ 38 w 76"/>
              <a:gd name="T83" fmla="*/ 70 h 75"/>
              <a:gd name="T84" fmla="*/ 5 w 76"/>
              <a:gd name="T85" fmla="*/ 37 h 75"/>
              <a:gd name="T86" fmla="*/ 38 w 76"/>
              <a:gd name="T87" fmla="*/ 5 h 75"/>
              <a:gd name="T88" fmla="*/ 71 w 76"/>
              <a:gd name="T89" fmla="*/ 37 h 75"/>
              <a:gd name="T90" fmla="*/ 38 w 76"/>
              <a:gd name="T91" fmla="*/ 70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6" h="75">
                <a:moveTo>
                  <a:pt x="38" y="25"/>
                </a:moveTo>
                <a:cubicBezTo>
                  <a:pt x="38" y="25"/>
                  <a:pt x="38" y="25"/>
                  <a:pt x="38" y="25"/>
                </a:cubicBezTo>
                <a:cubicBezTo>
                  <a:pt x="40" y="25"/>
                  <a:pt x="43" y="24"/>
                  <a:pt x="44" y="22"/>
                </a:cubicBezTo>
                <a:cubicBezTo>
                  <a:pt x="46" y="21"/>
                  <a:pt x="47" y="18"/>
                  <a:pt x="47" y="16"/>
                </a:cubicBezTo>
                <a:cubicBezTo>
                  <a:pt x="47" y="14"/>
                  <a:pt x="46" y="12"/>
                  <a:pt x="44" y="10"/>
                </a:cubicBezTo>
                <a:cubicBezTo>
                  <a:pt x="43" y="8"/>
                  <a:pt x="40" y="8"/>
                  <a:pt x="38" y="8"/>
                </a:cubicBezTo>
                <a:cubicBezTo>
                  <a:pt x="36" y="8"/>
                  <a:pt x="34" y="8"/>
                  <a:pt x="32" y="10"/>
                </a:cubicBezTo>
                <a:cubicBezTo>
                  <a:pt x="34" y="12"/>
                  <a:pt x="34" y="12"/>
                  <a:pt x="34" y="12"/>
                </a:cubicBezTo>
                <a:cubicBezTo>
                  <a:pt x="32" y="10"/>
                  <a:pt x="32" y="10"/>
                  <a:pt x="32" y="10"/>
                </a:cubicBezTo>
                <a:cubicBezTo>
                  <a:pt x="30" y="12"/>
                  <a:pt x="30" y="14"/>
                  <a:pt x="30" y="16"/>
                </a:cubicBezTo>
                <a:cubicBezTo>
                  <a:pt x="30" y="18"/>
                  <a:pt x="30" y="21"/>
                  <a:pt x="32" y="22"/>
                </a:cubicBezTo>
                <a:cubicBezTo>
                  <a:pt x="34" y="24"/>
                  <a:pt x="36" y="25"/>
                  <a:pt x="38" y="25"/>
                </a:cubicBezTo>
                <a:close/>
                <a:moveTo>
                  <a:pt x="47" y="61"/>
                </a:moveTo>
                <a:cubicBezTo>
                  <a:pt x="46" y="61"/>
                  <a:pt x="46" y="61"/>
                  <a:pt x="46" y="61"/>
                </a:cubicBezTo>
                <a:cubicBezTo>
                  <a:pt x="46" y="61"/>
                  <a:pt x="46" y="61"/>
                  <a:pt x="46" y="61"/>
                </a:cubicBezTo>
                <a:cubicBezTo>
                  <a:pt x="46" y="61"/>
                  <a:pt x="46" y="59"/>
                  <a:pt x="46" y="57"/>
                </a:cubicBezTo>
                <a:cubicBezTo>
                  <a:pt x="46" y="26"/>
                  <a:pt x="46" y="26"/>
                  <a:pt x="46" y="26"/>
                </a:cubicBezTo>
                <a:cubicBezTo>
                  <a:pt x="26" y="26"/>
                  <a:pt x="26" y="26"/>
                  <a:pt x="26" y="26"/>
                </a:cubicBezTo>
                <a:cubicBezTo>
                  <a:pt x="26" y="32"/>
                  <a:pt x="26" y="32"/>
                  <a:pt x="26" y="32"/>
                </a:cubicBezTo>
                <a:cubicBezTo>
                  <a:pt x="28" y="32"/>
                  <a:pt x="28" y="32"/>
                  <a:pt x="28" y="32"/>
                </a:cubicBezTo>
                <a:cubicBezTo>
                  <a:pt x="29" y="32"/>
                  <a:pt x="29" y="32"/>
                  <a:pt x="29" y="32"/>
                </a:cubicBezTo>
                <a:cubicBezTo>
                  <a:pt x="30" y="32"/>
                  <a:pt x="30" y="32"/>
                  <a:pt x="30" y="32"/>
                </a:cubicBezTo>
                <a:cubicBezTo>
                  <a:pt x="30" y="32"/>
                  <a:pt x="30" y="32"/>
                  <a:pt x="30" y="32"/>
                </a:cubicBezTo>
                <a:cubicBezTo>
                  <a:pt x="30" y="32"/>
                  <a:pt x="30" y="34"/>
                  <a:pt x="30" y="36"/>
                </a:cubicBezTo>
                <a:cubicBezTo>
                  <a:pt x="30" y="57"/>
                  <a:pt x="30" y="57"/>
                  <a:pt x="30" y="57"/>
                </a:cubicBezTo>
                <a:cubicBezTo>
                  <a:pt x="30" y="59"/>
                  <a:pt x="30" y="60"/>
                  <a:pt x="30" y="60"/>
                </a:cubicBezTo>
                <a:cubicBezTo>
                  <a:pt x="30" y="61"/>
                  <a:pt x="30" y="61"/>
                  <a:pt x="30" y="61"/>
                </a:cubicBezTo>
                <a:cubicBezTo>
                  <a:pt x="30" y="61"/>
                  <a:pt x="29" y="61"/>
                  <a:pt x="28" y="61"/>
                </a:cubicBezTo>
                <a:cubicBezTo>
                  <a:pt x="26" y="61"/>
                  <a:pt x="26" y="61"/>
                  <a:pt x="26" y="61"/>
                </a:cubicBezTo>
                <a:cubicBezTo>
                  <a:pt x="26" y="67"/>
                  <a:pt x="26" y="67"/>
                  <a:pt x="26" y="67"/>
                </a:cubicBezTo>
                <a:cubicBezTo>
                  <a:pt x="50" y="67"/>
                  <a:pt x="50" y="67"/>
                  <a:pt x="50" y="67"/>
                </a:cubicBezTo>
                <a:cubicBezTo>
                  <a:pt x="50" y="65"/>
                  <a:pt x="50" y="65"/>
                  <a:pt x="50" y="65"/>
                </a:cubicBezTo>
                <a:cubicBezTo>
                  <a:pt x="50" y="64"/>
                  <a:pt x="50" y="64"/>
                  <a:pt x="50" y="64"/>
                </a:cubicBezTo>
                <a:cubicBezTo>
                  <a:pt x="50" y="61"/>
                  <a:pt x="50" y="61"/>
                  <a:pt x="50" y="61"/>
                </a:cubicBezTo>
                <a:cubicBezTo>
                  <a:pt x="48" y="61"/>
                  <a:pt x="48" y="61"/>
                  <a:pt x="48" y="61"/>
                </a:cubicBezTo>
                <a:cubicBezTo>
                  <a:pt x="47" y="61"/>
                  <a:pt x="47" y="61"/>
                  <a:pt x="47" y="61"/>
                </a:cubicBezTo>
                <a:close/>
                <a:moveTo>
                  <a:pt x="38" y="0"/>
                </a:moveTo>
                <a:cubicBezTo>
                  <a:pt x="17" y="0"/>
                  <a:pt x="0" y="17"/>
                  <a:pt x="0" y="37"/>
                </a:cubicBezTo>
                <a:cubicBezTo>
                  <a:pt x="0" y="58"/>
                  <a:pt x="17" y="75"/>
                  <a:pt x="38" y="75"/>
                </a:cubicBezTo>
                <a:cubicBezTo>
                  <a:pt x="59" y="75"/>
                  <a:pt x="76" y="58"/>
                  <a:pt x="76" y="37"/>
                </a:cubicBezTo>
                <a:cubicBezTo>
                  <a:pt x="76" y="17"/>
                  <a:pt x="59" y="0"/>
                  <a:pt x="38" y="0"/>
                </a:cubicBezTo>
                <a:close/>
                <a:moveTo>
                  <a:pt x="38" y="70"/>
                </a:moveTo>
                <a:cubicBezTo>
                  <a:pt x="20" y="70"/>
                  <a:pt x="5" y="56"/>
                  <a:pt x="5" y="37"/>
                </a:cubicBezTo>
                <a:cubicBezTo>
                  <a:pt x="5" y="19"/>
                  <a:pt x="20" y="5"/>
                  <a:pt x="38" y="5"/>
                </a:cubicBezTo>
                <a:cubicBezTo>
                  <a:pt x="56" y="5"/>
                  <a:pt x="71" y="19"/>
                  <a:pt x="71" y="37"/>
                </a:cubicBezTo>
                <a:cubicBezTo>
                  <a:pt x="71" y="56"/>
                  <a:pt x="56" y="70"/>
                  <a:pt x="38" y="7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8" name="Oval 108"/>
          <p:cNvSpPr>
            <a:spLocks noChangeArrowheads="1"/>
          </p:cNvSpPr>
          <p:nvPr/>
        </p:nvSpPr>
        <p:spPr bwMode="auto">
          <a:xfrm>
            <a:off x="8082069" y="3919194"/>
            <a:ext cx="62754" cy="6275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9" name="Oval 109"/>
          <p:cNvSpPr>
            <a:spLocks noChangeArrowheads="1"/>
          </p:cNvSpPr>
          <p:nvPr/>
        </p:nvSpPr>
        <p:spPr bwMode="auto">
          <a:xfrm>
            <a:off x="7908450" y="3919194"/>
            <a:ext cx="62754" cy="6275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0" name="Freeform 110"/>
          <p:cNvSpPr/>
          <p:nvPr/>
        </p:nvSpPr>
        <p:spPr bwMode="auto">
          <a:xfrm>
            <a:off x="7897992" y="3695374"/>
            <a:ext cx="449734" cy="217546"/>
          </a:xfrm>
          <a:custGeom>
            <a:avLst/>
            <a:gdLst>
              <a:gd name="T0" fmla="*/ 54 w 91"/>
              <a:gd name="T1" fmla="*/ 44 h 44"/>
              <a:gd name="T2" fmla="*/ 57 w 91"/>
              <a:gd name="T3" fmla="*/ 42 h 44"/>
              <a:gd name="T4" fmla="*/ 72 w 91"/>
              <a:gd name="T5" fmla="*/ 7 h 44"/>
              <a:gd name="T6" fmla="*/ 87 w 91"/>
              <a:gd name="T7" fmla="*/ 7 h 44"/>
              <a:gd name="T8" fmla="*/ 91 w 91"/>
              <a:gd name="T9" fmla="*/ 4 h 44"/>
              <a:gd name="T10" fmla="*/ 87 w 91"/>
              <a:gd name="T11" fmla="*/ 0 h 44"/>
              <a:gd name="T12" fmla="*/ 69 w 91"/>
              <a:gd name="T13" fmla="*/ 0 h 44"/>
              <a:gd name="T14" fmla="*/ 66 w 91"/>
              <a:gd name="T15" fmla="*/ 2 h 44"/>
              <a:gd name="T16" fmla="*/ 51 w 91"/>
              <a:gd name="T17" fmla="*/ 37 h 44"/>
              <a:gd name="T18" fmla="*/ 4 w 91"/>
              <a:gd name="T19" fmla="*/ 37 h 44"/>
              <a:gd name="T20" fmla="*/ 0 w 91"/>
              <a:gd name="T21" fmla="*/ 40 h 44"/>
              <a:gd name="T22" fmla="*/ 4 w 91"/>
              <a:gd name="T23" fmla="*/ 44 h 44"/>
              <a:gd name="T24" fmla="*/ 54 w 91"/>
              <a:gd name="T25" fmla="*/ 44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1" h="44">
                <a:moveTo>
                  <a:pt x="54" y="44"/>
                </a:moveTo>
                <a:cubicBezTo>
                  <a:pt x="57" y="42"/>
                  <a:pt x="57" y="42"/>
                  <a:pt x="57" y="42"/>
                </a:cubicBezTo>
                <a:cubicBezTo>
                  <a:pt x="72" y="7"/>
                  <a:pt x="72" y="7"/>
                  <a:pt x="72" y="7"/>
                </a:cubicBezTo>
                <a:cubicBezTo>
                  <a:pt x="87" y="7"/>
                  <a:pt x="87" y="7"/>
                  <a:pt x="87" y="7"/>
                </a:cubicBezTo>
                <a:cubicBezTo>
                  <a:pt x="89" y="7"/>
                  <a:pt x="91" y="6"/>
                  <a:pt x="91" y="4"/>
                </a:cubicBezTo>
                <a:cubicBezTo>
                  <a:pt x="91" y="2"/>
                  <a:pt x="89" y="0"/>
                  <a:pt x="87" y="0"/>
                </a:cubicBezTo>
                <a:cubicBezTo>
                  <a:pt x="69" y="0"/>
                  <a:pt x="69" y="0"/>
                  <a:pt x="69" y="0"/>
                </a:cubicBezTo>
                <a:cubicBezTo>
                  <a:pt x="66" y="2"/>
                  <a:pt x="66" y="2"/>
                  <a:pt x="66" y="2"/>
                </a:cubicBezTo>
                <a:cubicBezTo>
                  <a:pt x="51" y="37"/>
                  <a:pt x="51" y="37"/>
                  <a:pt x="51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2" y="37"/>
                  <a:pt x="0" y="38"/>
                  <a:pt x="0" y="40"/>
                </a:cubicBezTo>
                <a:cubicBezTo>
                  <a:pt x="0" y="42"/>
                  <a:pt x="2" y="44"/>
                  <a:pt x="4" y="44"/>
                </a:cubicBezTo>
                <a:lnTo>
                  <a:pt x="54" y="4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1" name="Freeform 111"/>
          <p:cNvSpPr>
            <a:spLocks noEditPoints="1"/>
          </p:cNvSpPr>
          <p:nvPr/>
        </p:nvSpPr>
        <p:spPr bwMode="auto">
          <a:xfrm>
            <a:off x="7833146" y="3645171"/>
            <a:ext cx="376521" cy="213362"/>
          </a:xfrm>
          <a:custGeom>
            <a:avLst/>
            <a:gdLst>
              <a:gd name="T0" fmla="*/ 67 w 76"/>
              <a:gd name="T1" fmla="*/ 0 h 43"/>
              <a:gd name="T2" fmla="*/ 49 w 76"/>
              <a:gd name="T3" fmla="*/ 0 h 43"/>
              <a:gd name="T4" fmla="*/ 27 w 76"/>
              <a:gd name="T5" fmla="*/ 0 h 43"/>
              <a:gd name="T6" fmla="*/ 9 w 76"/>
              <a:gd name="T7" fmla="*/ 0 h 43"/>
              <a:gd name="T8" fmla="*/ 2 w 76"/>
              <a:gd name="T9" fmla="*/ 10 h 43"/>
              <a:gd name="T10" fmla="*/ 11 w 76"/>
              <a:gd name="T11" fmla="*/ 33 h 43"/>
              <a:gd name="T12" fmla="*/ 27 w 76"/>
              <a:gd name="T13" fmla="*/ 43 h 43"/>
              <a:gd name="T14" fmla="*/ 49 w 76"/>
              <a:gd name="T15" fmla="*/ 43 h 43"/>
              <a:gd name="T16" fmla="*/ 65 w 76"/>
              <a:gd name="T17" fmla="*/ 33 h 43"/>
              <a:gd name="T18" fmla="*/ 74 w 76"/>
              <a:gd name="T19" fmla="*/ 10 h 43"/>
              <a:gd name="T20" fmla="*/ 67 w 76"/>
              <a:gd name="T21" fmla="*/ 0 h 43"/>
              <a:gd name="T22" fmla="*/ 57 w 76"/>
              <a:gd name="T23" fmla="*/ 34 h 43"/>
              <a:gd name="T24" fmla="*/ 18 w 76"/>
              <a:gd name="T25" fmla="*/ 34 h 43"/>
              <a:gd name="T26" fmla="*/ 17 w 76"/>
              <a:gd name="T27" fmla="*/ 32 h 43"/>
              <a:gd name="T28" fmla="*/ 18 w 76"/>
              <a:gd name="T29" fmla="*/ 30 h 43"/>
              <a:gd name="T30" fmla="*/ 57 w 76"/>
              <a:gd name="T31" fmla="*/ 30 h 43"/>
              <a:gd name="T32" fmla="*/ 58 w 76"/>
              <a:gd name="T33" fmla="*/ 32 h 43"/>
              <a:gd name="T34" fmla="*/ 57 w 76"/>
              <a:gd name="T35" fmla="*/ 34 h 43"/>
              <a:gd name="T36" fmla="*/ 62 w 76"/>
              <a:gd name="T37" fmla="*/ 23 h 43"/>
              <a:gd name="T38" fmla="*/ 13 w 76"/>
              <a:gd name="T39" fmla="*/ 23 h 43"/>
              <a:gd name="T40" fmla="*/ 12 w 76"/>
              <a:gd name="T41" fmla="*/ 20 h 43"/>
              <a:gd name="T42" fmla="*/ 13 w 76"/>
              <a:gd name="T43" fmla="*/ 18 h 43"/>
              <a:gd name="T44" fmla="*/ 62 w 76"/>
              <a:gd name="T45" fmla="*/ 18 h 43"/>
              <a:gd name="T46" fmla="*/ 63 w 76"/>
              <a:gd name="T47" fmla="*/ 20 h 43"/>
              <a:gd name="T48" fmla="*/ 62 w 76"/>
              <a:gd name="T49" fmla="*/ 23 h 43"/>
              <a:gd name="T50" fmla="*/ 65 w 76"/>
              <a:gd name="T51" fmla="*/ 11 h 43"/>
              <a:gd name="T52" fmla="*/ 10 w 76"/>
              <a:gd name="T53" fmla="*/ 11 h 43"/>
              <a:gd name="T54" fmla="*/ 8 w 76"/>
              <a:gd name="T55" fmla="*/ 8 h 43"/>
              <a:gd name="T56" fmla="*/ 10 w 76"/>
              <a:gd name="T57" fmla="*/ 6 h 43"/>
              <a:gd name="T58" fmla="*/ 65 w 76"/>
              <a:gd name="T59" fmla="*/ 6 h 43"/>
              <a:gd name="T60" fmla="*/ 67 w 76"/>
              <a:gd name="T61" fmla="*/ 8 h 43"/>
              <a:gd name="T62" fmla="*/ 65 w 76"/>
              <a:gd name="T63" fmla="*/ 11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76" h="43">
                <a:moveTo>
                  <a:pt x="67" y="0"/>
                </a:moveTo>
                <a:cubicBezTo>
                  <a:pt x="49" y="0"/>
                  <a:pt x="49" y="0"/>
                  <a:pt x="49" y="0"/>
                </a:cubicBezTo>
                <a:cubicBezTo>
                  <a:pt x="43" y="0"/>
                  <a:pt x="33" y="0"/>
                  <a:pt x="27" y="0"/>
                </a:cubicBezTo>
                <a:cubicBezTo>
                  <a:pt x="9" y="0"/>
                  <a:pt x="9" y="0"/>
                  <a:pt x="9" y="0"/>
                </a:cubicBezTo>
                <a:cubicBezTo>
                  <a:pt x="3" y="0"/>
                  <a:pt x="0" y="5"/>
                  <a:pt x="2" y="10"/>
                </a:cubicBezTo>
                <a:cubicBezTo>
                  <a:pt x="11" y="33"/>
                  <a:pt x="11" y="33"/>
                  <a:pt x="11" y="33"/>
                </a:cubicBezTo>
                <a:cubicBezTo>
                  <a:pt x="14" y="39"/>
                  <a:pt x="21" y="43"/>
                  <a:pt x="27" y="43"/>
                </a:cubicBezTo>
                <a:cubicBezTo>
                  <a:pt x="49" y="43"/>
                  <a:pt x="49" y="43"/>
                  <a:pt x="49" y="43"/>
                </a:cubicBezTo>
                <a:cubicBezTo>
                  <a:pt x="55" y="43"/>
                  <a:pt x="62" y="39"/>
                  <a:pt x="65" y="33"/>
                </a:cubicBezTo>
                <a:cubicBezTo>
                  <a:pt x="74" y="10"/>
                  <a:pt x="74" y="10"/>
                  <a:pt x="74" y="10"/>
                </a:cubicBezTo>
                <a:cubicBezTo>
                  <a:pt x="76" y="5"/>
                  <a:pt x="73" y="0"/>
                  <a:pt x="67" y="0"/>
                </a:cubicBezTo>
                <a:close/>
                <a:moveTo>
                  <a:pt x="57" y="34"/>
                </a:moveTo>
                <a:cubicBezTo>
                  <a:pt x="18" y="34"/>
                  <a:pt x="18" y="34"/>
                  <a:pt x="18" y="34"/>
                </a:cubicBezTo>
                <a:cubicBezTo>
                  <a:pt x="18" y="34"/>
                  <a:pt x="17" y="34"/>
                  <a:pt x="17" y="32"/>
                </a:cubicBezTo>
                <a:cubicBezTo>
                  <a:pt x="17" y="31"/>
                  <a:pt x="18" y="30"/>
                  <a:pt x="18" y="30"/>
                </a:cubicBezTo>
                <a:cubicBezTo>
                  <a:pt x="57" y="30"/>
                  <a:pt x="57" y="30"/>
                  <a:pt x="57" y="30"/>
                </a:cubicBezTo>
                <a:cubicBezTo>
                  <a:pt x="57" y="30"/>
                  <a:pt x="58" y="31"/>
                  <a:pt x="58" y="32"/>
                </a:cubicBezTo>
                <a:cubicBezTo>
                  <a:pt x="58" y="34"/>
                  <a:pt x="57" y="34"/>
                  <a:pt x="57" y="34"/>
                </a:cubicBezTo>
                <a:close/>
                <a:moveTo>
                  <a:pt x="62" y="23"/>
                </a:moveTo>
                <a:cubicBezTo>
                  <a:pt x="13" y="23"/>
                  <a:pt x="13" y="23"/>
                  <a:pt x="13" y="23"/>
                </a:cubicBezTo>
                <a:cubicBezTo>
                  <a:pt x="13" y="23"/>
                  <a:pt x="12" y="22"/>
                  <a:pt x="12" y="20"/>
                </a:cubicBezTo>
                <a:cubicBezTo>
                  <a:pt x="12" y="19"/>
                  <a:pt x="13" y="18"/>
                  <a:pt x="13" y="18"/>
                </a:cubicBezTo>
                <a:cubicBezTo>
                  <a:pt x="62" y="18"/>
                  <a:pt x="62" y="18"/>
                  <a:pt x="62" y="18"/>
                </a:cubicBezTo>
                <a:cubicBezTo>
                  <a:pt x="63" y="18"/>
                  <a:pt x="63" y="19"/>
                  <a:pt x="63" y="20"/>
                </a:cubicBezTo>
                <a:cubicBezTo>
                  <a:pt x="63" y="22"/>
                  <a:pt x="63" y="23"/>
                  <a:pt x="62" y="23"/>
                </a:cubicBezTo>
                <a:close/>
                <a:moveTo>
                  <a:pt x="65" y="11"/>
                </a:moveTo>
                <a:cubicBezTo>
                  <a:pt x="10" y="11"/>
                  <a:pt x="10" y="11"/>
                  <a:pt x="10" y="11"/>
                </a:cubicBezTo>
                <a:cubicBezTo>
                  <a:pt x="9" y="11"/>
                  <a:pt x="8" y="10"/>
                  <a:pt x="8" y="8"/>
                </a:cubicBezTo>
                <a:cubicBezTo>
                  <a:pt x="8" y="7"/>
                  <a:pt x="9" y="6"/>
                  <a:pt x="10" y="6"/>
                </a:cubicBezTo>
                <a:cubicBezTo>
                  <a:pt x="65" y="6"/>
                  <a:pt x="65" y="6"/>
                  <a:pt x="65" y="6"/>
                </a:cubicBezTo>
                <a:cubicBezTo>
                  <a:pt x="66" y="6"/>
                  <a:pt x="67" y="7"/>
                  <a:pt x="67" y="8"/>
                </a:cubicBezTo>
                <a:cubicBezTo>
                  <a:pt x="67" y="10"/>
                  <a:pt x="66" y="11"/>
                  <a:pt x="65" y="1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Freeform 32"/>
          <p:cNvSpPr>
            <a:spLocks noEditPoints="1"/>
          </p:cNvSpPr>
          <p:nvPr/>
        </p:nvSpPr>
        <p:spPr bwMode="auto">
          <a:xfrm>
            <a:off x="8589429" y="4134646"/>
            <a:ext cx="357696" cy="366063"/>
          </a:xfrm>
          <a:custGeom>
            <a:avLst/>
            <a:gdLst>
              <a:gd name="T0" fmla="*/ 57 w 72"/>
              <a:gd name="T1" fmla="*/ 0 h 74"/>
              <a:gd name="T2" fmla="*/ 16 w 72"/>
              <a:gd name="T3" fmla="*/ 0 h 74"/>
              <a:gd name="T4" fmla="*/ 0 w 72"/>
              <a:gd name="T5" fmla="*/ 18 h 74"/>
              <a:gd name="T6" fmla="*/ 0 w 72"/>
              <a:gd name="T7" fmla="*/ 34 h 74"/>
              <a:gd name="T8" fmla="*/ 10 w 72"/>
              <a:gd name="T9" fmla="*/ 51 h 74"/>
              <a:gd name="T10" fmla="*/ 2 w 72"/>
              <a:gd name="T11" fmla="*/ 74 h 74"/>
              <a:gd name="T12" fmla="*/ 40 w 72"/>
              <a:gd name="T13" fmla="*/ 52 h 74"/>
              <a:gd name="T14" fmla="*/ 57 w 72"/>
              <a:gd name="T15" fmla="*/ 52 h 74"/>
              <a:gd name="T16" fmla="*/ 72 w 72"/>
              <a:gd name="T17" fmla="*/ 34 h 74"/>
              <a:gd name="T18" fmla="*/ 72 w 72"/>
              <a:gd name="T19" fmla="*/ 18 h 74"/>
              <a:gd name="T20" fmla="*/ 57 w 72"/>
              <a:gd name="T21" fmla="*/ 0 h 74"/>
              <a:gd name="T22" fmla="*/ 54 w 72"/>
              <a:gd name="T23" fmla="*/ 38 h 74"/>
              <a:gd name="T24" fmla="*/ 16 w 72"/>
              <a:gd name="T25" fmla="*/ 38 h 74"/>
              <a:gd name="T26" fmla="*/ 13 w 72"/>
              <a:gd name="T27" fmla="*/ 35 h 74"/>
              <a:gd name="T28" fmla="*/ 16 w 72"/>
              <a:gd name="T29" fmla="*/ 33 h 74"/>
              <a:gd name="T30" fmla="*/ 54 w 72"/>
              <a:gd name="T31" fmla="*/ 33 h 74"/>
              <a:gd name="T32" fmla="*/ 57 w 72"/>
              <a:gd name="T33" fmla="*/ 35 h 74"/>
              <a:gd name="T34" fmla="*/ 54 w 72"/>
              <a:gd name="T35" fmla="*/ 38 h 74"/>
              <a:gd name="T36" fmla="*/ 60 w 72"/>
              <a:gd name="T37" fmla="*/ 29 h 74"/>
              <a:gd name="T38" fmla="*/ 16 w 72"/>
              <a:gd name="T39" fmla="*/ 29 h 74"/>
              <a:gd name="T40" fmla="*/ 13 w 72"/>
              <a:gd name="T41" fmla="*/ 26 h 74"/>
              <a:gd name="T42" fmla="*/ 16 w 72"/>
              <a:gd name="T43" fmla="*/ 23 h 74"/>
              <a:gd name="T44" fmla="*/ 60 w 72"/>
              <a:gd name="T45" fmla="*/ 23 h 74"/>
              <a:gd name="T46" fmla="*/ 63 w 72"/>
              <a:gd name="T47" fmla="*/ 26 h 74"/>
              <a:gd name="T48" fmla="*/ 60 w 72"/>
              <a:gd name="T49" fmla="*/ 29 h 74"/>
              <a:gd name="T50" fmla="*/ 60 w 72"/>
              <a:gd name="T51" fmla="*/ 19 h 74"/>
              <a:gd name="T52" fmla="*/ 16 w 72"/>
              <a:gd name="T53" fmla="*/ 19 h 74"/>
              <a:gd name="T54" fmla="*/ 13 w 72"/>
              <a:gd name="T55" fmla="*/ 16 h 74"/>
              <a:gd name="T56" fmla="*/ 16 w 72"/>
              <a:gd name="T57" fmla="*/ 13 h 74"/>
              <a:gd name="T58" fmla="*/ 60 w 72"/>
              <a:gd name="T59" fmla="*/ 13 h 74"/>
              <a:gd name="T60" fmla="*/ 63 w 72"/>
              <a:gd name="T61" fmla="*/ 16 h 74"/>
              <a:gd name="T62" fmla="*/ 60 w 72"/>
              <a:gd name="T63" fmla="*/ 19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72" h="74">
                <a:moveTo>
                  <a:pt x="57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8"/>
                  <a:pt x="0" y="18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42"/>
                  <a:pt x="4" y="48"/>
                  <a:pt x="10" y="51"/>
                </a:cubicBezTo>
                <a:cubicBezTo>
                  <a:pt x="4" y="66"/>
                  <a:pt x="2" y="74"/>
                  <a:pt x="2" y="74"/>
                </a:cubicBezTo>
                <a:cubicBezTo>
                  <a:pt x="40" y="52"/>
                  <a:pt x="40" y="52"/>
                  <a:pt x="40" y="52"/>
                </a:cubicBezTo>
                <a:cubicBezTo>
                  <a:pt x="57" y="52"/>
                  <a:pt x="57" y="52"/>
                  <a:pt x="57" y="52"/>
                </a:cubicBezTo>
                <a:cubicBezTo>
                  <a:pt x="65" y="52"/>
                  <a:pt x="72" y="44"/>
                  <a:pt x="72" y="34"/>
                </a:cubicBezTo>
                <a:cubicBezTo>
                  <a:pt x="72" y="18"/>
                  <a:pt x="72" y="18"/>
                  <a:pt x="72" y="18"/>
                </a:cubicBezTo>
                <a:cubicBezTo>
                  <a:pt x="72" y="8"/>
                  <a:pt x="65" y="0"/>
                  <a:pt x="57" y="0"/>
                </a:cubicBezTo>
                <a:close/>
                <a:moveTo>
                  <a:pt x="54" y="38"/>
                </a:moveTo>
                <a:cubicBezTo>
                  <a:pt x="16" y="38"/>
                  <a:pt x="16" y="38"/>
                  <a:pt x="16" y="38"/>
                </a:cubicBezTo>
                <a:cubicBezTo>
                  <a:pt x="14" y="38"/>
                  <a:pt x="13" y="37"/>
                  <a:pt x="13" y="35"/>
                </a:cubicBezTo>
                <a:cubicBezTo>
                  <a:pt x="13" y="34"/>
                  <a:pt x="14" y="33"/>
                  <a:pt x="16" y="33"/>
                </a:cubicBezTo>
                <a:cubicBezTo>
                  <a:pt x="54" y="33"/>
                  <a:pt x="54" y="33"/>
                  <a:pt x="54" y="33"/>
                </a:cubicBezTo>
                <a:cubicBezTo>
                  <a:pt x="56" y="33"/>
                  <a:pt x="57" y="34"/>
                  <a:pt x="57" y="35"/>
                </a:cubicBezTo>
                <a:cubicBezTo>
                  <a:pt x="57" y="37"/>
                  <a:pt x="56" y="38"/>
                  <a:pt x="54" y="38"/>
                </a:cubicBezTo>
                <a:close/>
                <a:moveTo>
                  <a:pt x="60" y="29"/>
                </a:moveTo>
                <a:cubicBezTo>
                  <a:pt x="16" y="29"/>
                  <a:pt x="16" y="29"/>
                  <a:pt x="16" y="29"/>
                </a:cubicBezTo>
                <a:cubicBezTo>
                  <a:pt x="14" y="29"/>
                  <a:pt x="13" y="27"/>
                  <a:pt x="13" y="26"/>
                </a:cubicBezTo>
                <a:cubicBezTo>
                  <a:pt x="13" y="24"/>
                  <a:pt x="14" y="23"/>
                  <a:pt x="16" y="23"/>
                </a:cubicBezTo>
                <a:cubicBezTo>
                  <a:pt x="60" y="23"/>
                  <a:pt x="60" y="23"/>
                  <a:pt x="60" y="23"/>
                </a:cubicBezTo>
                <a:cubicBezTo>
                  <a:pt x="62" y="23"/>
                  <a:pt x="63" y="24"/>
                  <a:pt x="63" y="26"/>
                </a:cubicBezTo>
                <a:cubicBezTo>
                  <a:pt x="63" y="27"/>
                  <a:pt x="62" y="29"/>
                  <a:pt x="60" y="29"/>
                </a:cubicBezTo>
                <a:close/>
                <a:moveTo>
                  <a:pt x="60" y="19"/>
                </a:moveTo>
                <a:cubicBezTo>
                  <a:pt x="16" y="19"/>
                  <a:pt x="16" y="19"/>
                  <a:pt x="16" y="19"/>
                </a:cubicBezTo>
                <a:cubicBezTo>
                  <a:pt x="14" y="19"/>
                  <a:pt x="13" y="18"/>
                  <a:pt x="13" y="16"/>
                </a:cubicBezTo>
                <a:cubicBezTo>
                  <a:pt x="13" y="14"/>
                  <a:pt x="14" y="13"/>
                  <a:pt x="16" y="13"/>
                </a:cubicBezTo>
                <a:cubicBezTo>
                  <a:pt x="60" y="13"/>
                  <a:pt x="60" y="13"/>
                  <a:pt x="60" y="13"/>
                </a:cubicBezTo>
                <a:cubicBezTo>
                  <a:pt x="62" y="13"/>
                  <a:pt x="63" y="14"/>
                  <a:pt x="63" y="16"/>
                </a:cubicBezTo>
                <a:cubicBezTo>
                  <a:pt x="63" y="18"/>
                  <a:pt x="62" y="19"/>
                  <a:pt x="60" y="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8" name="Freeform 68"/>
          <p:cNvSpPr/>
          <p:nvPr/>
        </p:nvSpPr>
        <p:spPr bwMode="auto">
          <a:xfrm>
            <a:off x="9759680" y="2994628"/>
            <a:ext cx="317951" cy="326318"/>
          </a:xfrm>
          <a:custGeom>
            <a:avLst/>
            <a:gdLst>
              <a:gd name="T0" fmla="*/ 57 w 64"/>
              <a:gd name="T1" fmla="*/ 37 h 66"/>
              <a:gd name="T2" fmla="*/ 43 w 64"/>
              <a:gd name="T3" fmla="*/ 12 h 66"/>
              <a:gd name="T4" fmla="*/ 39 w 64"/>
              <a:gd name="T5" fmla="*/ 6 h 66"/>
              <a:gd name="T6" fmla="*/ 25 w 64"/>
              <a:gd name="T7" fmla="*/ 6 h 66"/>
              <a:gd name="T8" fmla="*/ 22 w 64"/>
              <a:gd name="T9" fmla="*/ 12 h 66"/>
              <a:gd name="T10" fmla="*/ 8 w 64"/>
              <a:gd name="T11" fmla="*/ 37 h 66"/>
              <a:gd name="T12" fmla="*/ 4 w 64"/>
              <a:gd name="T13" fmla="*/ 43 h 66"/>
              <a:gd name="T14" fmla="*/ 11 w 64"/>
              <a:gd name="T15" fmla="*/ 55 h 66"/>
              <a:gd name="T16" fmla="*/ 18 w 64"/>
              <a:gd name="T17" fmla="*/ 55 h 66"/>
              <a:gd name="T18" fmla="*/ 19 w 64"/>
              <a:gd name="T19" fmla="*/ 55 h 66"/>
              <a:gd name="T20" fmla="*/ 19 w 64"/>
              <a:gd name="T21" fmla="*/ 66 h 66"/>
              <a:gd name="T22" fmla="*/ 32 w 64"/>
              <a:gd name="T23" fmla="*/ 62 h 66"/>
              <a:gd name="T24" fmla="*/ 32 w 64"/>
              <a:gd name="T25" fmla="*/ 62 h 66"/>
              <a:gd name="T26" fmla="*/ 46 w 64"/>
              <a:gd name="T27" fmla="*/ 66 h 66"/>
              <a:gd name="T28" fmla="*/ 46 w 64"/>
              <a:gd name="T29" fmla="*/ 55 h 66"/>
              <a:gd name="T30" fmla="*/ 46 w 64"/>
              <a:gd name="T31" fmla="*/ 55 h 66"/>
              <a:gd name="T32" fmla="*/ 53 w 64"/>
              <a:gd name="T33" fmla="*/ 55 h 66"/>
              <a:gd name="T34" fmla="*/ 60 w 64"/>
              <a:gd name="T35" fmla="*/ 43 h 66"/>
              <a:gd name="T36" fmla="*/ 57 w 64"/>
              <a:gd name="T37" fmla="*/ 37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64" h="66">
                <a:moveTo>
                  <a:pt x="57" y="37"/>
                </a:moveTo>
                <a:cubicBezTo>
                  <a:pt x="53" y="30"/>
                  <a:pt x="47" y="19"/>
                  <a:pt x="43" y="12"/>
                </a:cubicBezTo>
                <a:cubicBezTo>
                  <a:pt x="39" y="6"/>
                  <a:pt x="39" y="6"/>
                  <a:pt x="39" y="6"/>
                </a:cubicBezTo>
                <a:cubicBezTo>
                  <a:pt x="35" y="0"/>
                  <a:pt x="29" y="0"/>
                  <a:pt x="25" y="6"/>
                </a:cubicBezTo>
                <a:cubicBezTo>
                  <a:pt x="22" y="12"/>
                  <a:pt x="22" y="12"/>
                  <a:pt x="22" y="12"/>
                </a:cubicBezTo>
                <a:cubicBezTo>
                  <a:pt x="18" y="19"/>
                  <a:pt x="11" y="30"/>
                  <a:pt x="8" y="37"/>
                </a:cubicBezTo>
                <a:cubicBezTo>
                  <a:pt x="4" y="43"/>
                  <a:pt x="4" y="43"/>
                  <a:pt x="4" y="43"/>
                </a:cubicBezTo>
                <a:cubicBezTo>
                  <a:pt x="0" y="50"/>
                  <a:pt x="3" y="55"/>
                  <a:pt x="11" y="55"/>
                </a:cubicBezTo>
                <a:cubicBezTo>
                  <a:pt x="18" y="55"/>
                  <a:pt x="18" y="55"/>
                  <a:pt x="18" y="55"/>
                </a:cubicBezTo>
                <a:cubicBezTo>
                  <a:pt x="19" y="55"/>
                  <a:pt x="19" y="55"/>
                  <a:pt x="19" y="55"/>
                </a:cubicBezTo>
                <a:cubicBezTo>
                  <a:pt x="19" y="66"/>
                  <a:pt x="19" y="66"/>
                  <a:pt x="19" y="66"/>
                </a:cubicBezTo>
                <a:cubicBezTo>
                  <a:pt x="23" y="63"/>
                  <a:pt x="27" y="62"/>
                  <a:pt x="32" y="62"/>
                </a:cubicBezTo>
                <a:cubicBezTo>
                  <a:pt x="32" y="62"/>
                  <a:pt x="32" y="62"/>
                  <a:pt x="32" y="62"/>
                </a:cubicBezTo>
                <a:cubicBezTo>
                  <a:pt x="37" y="62"/>
                  <a:pt x="42" y="63"/>
                  <a:pt x="46" y="66"/>
                </a:cubicBezTo>
                <a:cubicBezTo>
                  <a:pt x="46" y="55"/>
                  <a:pt x="46" y="55"/>
                  <a:pt x="46" y="55"/>
                </a:cubicBezTo>
                <a:cubicBezTo>
                  <a:pt x="46" y="55"/>
                  <a:pt x="46" y="55"/>
                  <a:pt x="46" y="55"/>
                </a:cubicBezTo>
                <a:cubicBezTo>
                  <a:pt x="53" y="55"/>
                  <a:pt x="53" y="55"/>
                  <a:pt x="53" y="55"/>
                </a:cubicBezTo>
                <a:cubicBezTo>
                  <a:pt x="61" y="55"/>
                  <a:pt x="64" y="49"/>
                  <a:pt x="60" y="43"/>
                </a:cubicBezTo>
                <a:lnTo>
                  <a:pt x="57" y="3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9" name="Freeform 69"/>
          <p:cNvSpPr/>
          <p:nvPr/>
        </p:nvSpPr>
        <p:spPr bwMode="auto">
          <a:xfrm>
            <a:off x="9834983" y="3320946"/>
            <a:ext cx="171526" cy="173619"/>
          </a:xfrm>
          <a:custGeom>
            <a:avLst/>
            <a:gdLst>
              <a:gd name="T0" fmla="*/ 17 w 35"/>
              <a:gd name="T1" fmla="*/ 0 h 35"/>
              <a:gd name="T2" fmla="*/ 17 w 35"/>
              <a:gd name="T3" fmla="*/ 0 h 35"/>
              <a:gd name="T4" fmla="*/ 17 w 35"/>
              <a:gd name="T5" fmla="*/ 0 h 35"/>
              <a:gd name="T6" fmla="*/ 17 w 35"/>
              <a:gd name="T7" fmla="*/ 0 h 35"/>
              <a:gd name="T8" fmla="*/ 17 w 35"/>
              <a:gd name="T9" fmla="*/ 0 h 35"/>
              <a:gd name="T10" fmla="*/ 4 w 35"/>
              <a:gd name="T11" fmla="*/ 6 h 35"/>
              <a:gd name="T12" fmla="*/ 0 w 35"/>
              <a:gd name="T13" fmla="*/ 17 h 35"/>
              <a:gd name="T14" fmla="*/ 0 w 35"/>
              <a:gd name="T15" fmla="*/ 17 h 35"/>
              <a:gd name="T16" fmla="*/ 17 w 35"/>
              <a:gd name="T17" fmla="*/ 35 h 35"/>
              <a:gd name="T18" fmla="*/ 17 w 35"/>
              <a:gd name="T19" fmla="*/ 35 h 35"/>
              <a:gd name="T20" fmla="*/ 35 w 35"/>
              <a:gd name="T21" fmla="*/ 17 h 35"/>
              <a:gd name="T22" fmla="*/ 35 w 35"/>
              <a:gd name="T23" fmla="*/ 17 h 35"/>
              <a:gd name="T24" fmla="*/ 31 w 35"/>
              <a:gd name="T25" fmla="*/ 6 h 35"/>
              <a:gd name="T26" fmla="*/ 17 w 35"/>
              <a:gd name="T27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5" h="35"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2" y="0"/>
                  <a:pt x="7" y="2"/>
                  <a:pt x="4" y="6"/>
                </a:cubicBezTo>
                <a:cubicBezTo>
                  <a:pt x="1" y="9"/>
                  <a:pt x="0" y="13"/>
                  <a:pt x="0" y="17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27"/>
                  <a:pt x="8" y="35"/>
                  <a:pt x="17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27" y="35"/>
                  <a:pt x="35" y="2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3"/>
                  <a:pt x="33" y="9"/>
                  <a:pt x="31" y="6"/>
                </a:cubicBezTo>
                <a:cubicBezTo>
                  <a:pt x="27" y="2"/>
                  <a:pt x="23" y="0"/>
                  <a:pt x="1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0" name="Freeform 70"/>
          <p:cNvSpPr/>
          <p:nvPr/>
        </p:nvSpPr>
        <p:spPr bwMode="auto">
          <a:xfrm>
            <a:off x="10389306" y="2984168"/>
            <a:ext cx="376521" cy="391165"/>
          </a:xfrm>
          <a:custGeom>
            <a:avLst/>
            <a:gdLst>
              <a:gd name="T0" fmla="*/ 72 w 76"/>
              <a:gd name="T1" fmla="*/ 44 h 79"/>
              <a:gd name="T2" fmla="*/ 47 w 76"/>
              <a:gd name="T3" fmla="*/ 7 h 79"/>
              <a:gd name="T4" fmla="*/ 31 w 76"/>
              <a:gd name="T5" fmla="*/ 6 h 79"/>
              <a:gd name="T6" fmla="*/ 4 w 76"/>
              <a:gd name="T7" fmla="*/ 45 h 79"/>
              <a:gd name="T8" fmla="*/ 10 w 76"/>
              <a:gd name="T9" fmla="*/ 56 h 79"/>
              <a:gd name="T10" fmla="*/ 21 w 76"/>
              <a:gd name="T11" fmla="*/ 56 h 79"/>
              <a:gd name="T12" fmla="*/ 21 w 76"/>
              <a:gd name="T13" fmla="*/ 79 h 79"/>
              <a:gd name="T14" fmla="*/ 55 w 76"/>
              <a:gd name="T15" fmla="*/ 79 h 79"/>
              <a:gd name="T16" fmla="*/ 55 w 76"/>
              <a:gd name="T17" fmla="*/ 56 h 79"/>
              <a:gd name="T18" fmla="*/ 65 w 76"/>
              <a:gd name="T19" fmla="*/ 56 h 79"/>
              <a:gd name="T20" fmla="*/ 72 w 76"/>
              <a:gd name="T21" fmla="*/ 44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6" h="79">
                <a:moveTo>
                  <a:pt x="72" y="44"/>
                </a:moveTo>
                <a:cubicBezTo>
                  <a:pt x="47" y="7"/>
                  <a:pt x="47" y="7"/>
                  <a:pt x="47" y="7"/>
                </a:cubicBezTo>
                <a:cubicBezTo>
                  <a:pt x="42" y="0"/>
                  <a:pt x="35" y="0"/>
                  <a:pt x="31" y="6"/>
                </a:cubicBezTo>
                <a:cubicBezTo>
                  <a:pt x="4" y="45"/>
                  <a:pt x="4" y="45"/>
                  <a:pt x="4" y="45"/>
                </a:cubicBezTo>
                <a:cubicBezTo>
                  <a:pt x="0" y="51"/>
                  <a:pt x="2" y="56"/>
                  <a:pt x="10" y="56"/>
                </a:cubicBezTo>
                <a:cubicBezTo>
                  <a:pt x="21" y="56"/>
                  <a:pt x="21" y="56"/>
                  <a:pt x="21" y="56"/>
                </a:cubicBezTo>
                <a:cubicBezTo>
                  <a:pt x="21" y="79"/>
                  <a:pt x="21" y="79"/>
                  <a:pt x="21" y="79"/>
                </a:cubicBezTo>
                <a:cubicBezTo>
                  <a:pt x="55" y="79"/>
                  <a:pt x="55" y="79"/>
                  <a:pt x="55" y="79"/>
                </a:cubicBezTo>
                <a:cubicBezTo>
                  <a:pt x="55" y="56"/>
                  <a:pt x="55" y="56"/>
                  <a:pt x="55" y="56"/>
                </a:cubicBezTo>
                <a:cubicBezTo>
                  <a:pt x="65" y="56"/>
                  <a:pt x="65" y="56"/>
                  <a:pt x="65" y="56"/>
                </a:cubicBezTo>
                <a:cubicBezTo>
                  <a:pt x="73" y="56"/>
                  <a:pt x="76" y="51"/>
                  <a:pt x="72" y="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1" name="Rectangle 71"/>
          <p:cNvSpPr>
            <a:spLocks noChangeArrowheads="1"/>
          </p:cNvSpPr>
          <p:nvPr/>
        </p:nvSpPr>
        <p:spPr bwMode="auto">
          <a:xfrm>
            <a:off x="10491804" y="3394157"/>
            <a:ext cx="169435" cy="313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2" name="Freeform 72"/>
          <p:cNvSpPr/>
          <p:nvPr/>
        </p:nvSpPr>
        <p:spPr bwMode="auto">
          <a:xfrm>
            <a:off x="10491804" y="3469462"/>
            <a:ext cx="169435" cy="29285"/>
          </a:xfrm>
          <a:custGeom>
            <a:avLst/>
            <a:gdLst>
              <a:gd name="T0" fmla="*/ 6 w 34"/>
              <a:gd name="T1" fmla="*/ 6 h 6"/>
              <a:gd name="T2" fmla="*/ 28 w 34"/>
              <a:gd name="T3" fmla="*/ 6 h 6"/>
              <a:gd name="T4" fmla="*/ 34 w 34"/>
              <a:gd name="T5" fmla="*/ 0 h 6"/>
              <a:gd name="T6" fmla="*/ 0 w 34"/>
              <a:gd name="T7" fmla="*/ 0 h 6"/>
              <a:gd name="T8" fmla="*/ 6 w 34"/>
              <a:gd name="T9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" h="6">
                <a:moveTo>
                  <a:pt x="6" y="6"/>
                </a:moveTo>
                <a:cubicBezTo>
                  <a:pt x="28" y="6"/>
                  <a:pt x="28" y="6"/>
                  <a:pt x="28" y="6"/>
                </a:cubicBezTo>
                <a:cubicBezTo>
                  <a:pt x="31" y="6"/>
                  <a:pt x="34" y="4"/>
                  <a:pt x="3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"/>
                  <a:pt x="3" y="6"/>
                  <a:pt x="6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3" name="Rectangle 73"/>
          <p:cNvSpPr>
            <a:spLocks noChangeArrowheads="1"/>
          </p:cNvSpPr>
          <p:nvPr/>
        </p:nvSpPr>
        <p:spPr bwMode="auto">
          <a:xfrm>
            <a:off x="10491804" y="3440177"/>
            <a:ext cx="169435" cy="18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3" name="Freeform 147"/>
          <p:cNvSpPr/>
          <p:nvPr/>
        </p:nvSpPr>
        <p:spPr bwMode="auto">
          <a:xfrm>
            <a:off x="9186531" y="3092941"/>
            <a:ext cx="301216" cy="307493"/>
          </a:xfrm>
          <a:custGeom>
            <a:avLst/>
            <a:gdLst>
              <a:gd name="T0" fmla="*/ 50 w 61"/>
              <a:gd name="T1" fmla="*/ 56 h 62"/>
              <a:gd name="T2" fmla="*/ 37 w 61"/>
              <a:gd name="T3" fmla="*/ 25 h 62"/>
              <a:gd name="T4" fmla="*/ 5 w 61"/>
              <a:gd name="T5" fmla="*/ 12 h 62"/>
              <a:gd name="T6" fmla="*/ 0 w 61"/>
              <a:gd name="T7" fmla="*/ 6 h 62"/>
              <a:gd name="T8" fmla="*/ 5 w 61"/>
              <a:gd name="T9" fmla="*/ 0 h 62"/>
              <a:gd name="T10" fmla="*/ 61 w 61"/>
              <a:gd name="T11" fmla="*/ 56 h 62"/>
              <a:gd name="T12" fmla="*/ 55 w 61"/>
              <a:gd name="T13" fmla="*/ 62 h 62"/>
              <a:gd name="T14" fmla="*/ 50 w 61"/>
              <a:gd name="T15" fmla="*/ 56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1" h="62">
                <a:moveTo>
                  <a:pt x="50" y="56"/>
                </a:moveTo>
                <a:cubicBezTo>
                  <a:pt x="50" y="44"/>
                  <a:pt x="45" y="33"/>
                  <a:pt x="37" y="25"/>
                </a:cubicBezTo>
                <a:cubicBezTo>
                  <a:pt x="29" y="17"/>
                  <a:pt x="18" y="12"/>
                  <a:pt x="5" y="12"/>
                </a:cubicBezTo>
                <a:cubicBezTo>
                  <a:pt x="2" y="12"/>
                  <a:pt x="0" y="9"/>
                  <a:pt x="0" y="6"/>
                </a:cubicBezTo>
                <a:cubicBezTo>
                  <a:pt x="0" y="3"/>
                  <a:pt x="2" y="0"/>
                  <a:pt x="5" y="0"/>
                </a:cubicBezTo>
                <a:cubicBezTo>
                  <a:pt x="36" y="0"/>
                  <a:pt x="61" y="25"/>
                  <a:pt x="61" y="56"/>
                </a:cubicBezTo>
                <a:cubicBezTo>
                  <a:pt x="61" y="59"/>
                  <a:pt x="58" y="62"/>
                  <a:pt x="55" y="62"/>
                </a:cubicBezTo>
                <a:cubicBezTo>
                  <a:pt x="52" y="62"/>
                  <a:pt x="50" y="59"/>
                  <a:pt x="50" y="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4" name="Freeform 148"/>
          <p:cNvSpPr/>
          <p:nvPr/>
        </p:nvSpPr>
        <p:spPr bwMode="auto">
          <a:xfrm>
            <a:off x="9186531" y="3182888"/>
            <a:ext cx="217546" cy="217546"/>
          </a:xfrm>
          <a:custGeom>
            <a:avLst/>
            <a:gdLst>
              <a:gd name="T0" fmla="*/ 32 w 44"/>
              <a:gd name="T1" fmla="*/ 38 h 44"/>
              <a:gd name="T2" fmla="*/ 5 w 44"/>
              <a:gd name="T3" fmla="*/ 11 h 44"/>
              <a:gd name="T4" fmla="*/ 0 w 44"/>
              <a:gd name="T5" fmla="*/ 5 h 44"/>
              <a:gd name="T6" fmla="*/ 5 w 44"/>
              <a:gd name="T7" fmla="*/ 0 h 44"/>
              <a:gd name="T8" fmla="*/ 44 w 44"/>
              <a:gd name="T9" fmla="*/ 38 h 44"/>
              <a:gd name="T10" fmla="*/ 38 w 44"/>
              <a:gd name="T11" fmla="*/ 44 h 44"/>
              <a:gd name="T12" fmla="*/ 32 w 44"/>
              <a:gd name="T13" fmla="*/ 38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" h="44">
                <a:moveTo>
                  <a:pt x="32" y="38"/>
                </a:moveTo>
                <a:cubicBezTo>
                  <a:pt x="32" y="23"/>
                  <a:pt x="20" y="11"/>
                  <a:pt x="5" y="11"/>
                </a:cubicBezTo>
                <a:cubicBezTo>
                  <a:pt x="2" y="11"/>
                  <a:pt x="0" y="8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26" y="0"/>
                  <a:pt x="44" y="17"/>
                  <a:pt x="44" y="38"/>
                </a:cubicBezTo>
                <a:cubicBezTo>
                  <a:pt x="44" y="41"/>
                  <a:pt x="41" y="44"/>
                  <a:pt x="38" y="44"/>
                </a:cubicBezTo>
                <a:cubicBezTo>
                  <a:pt x="35" y="44"/>
                  <a:pt x="32" y="41"/>
                  <a:pt x="32" y="3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5" name="Oval 149"/>
          <p:cNvSpPr>
            <a:spLocks noChangeArrowheads="1"/>
          </p:cNvSpPr>
          <p:nvPr/>
        </p:nvSpPr>
        <p:spPr bwMode="auto">
          <a:xfrm>
            <a:off x="9186531" y="3285385"/>
            <a:ext cx="112956" cy="11504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87" name="组合 386"/>
          <p:cNvGrpSpPr/>
          <p:nvPr/>
        </p:nvGrpSpPr>
        <p:grpSpPr>
          <a:xfrm>
            <a:off x="8527618" y="3082482"/>
            <a:ext cx="449735" cy="328410"/>
            <a:chOff x="8472385" y="3082482"/>
            <a:chExt cx="449735" cy="328410"/>
          </a:xfrm>
          <a:solidFill>
            <a:schemeClr val="bg1"/>
          </a:solidFill>
        </p:grpSpPr>
        <p:sp>
          <p:nvSpPr>
            <p:cNvPr id="146" name="Freeform 150"/>
            <p:cNvSpPr>
              <a:spLocks noEditPoints="1"/>
            </p:cNvSpPr>
            <p:nvPr/>
          </p:nvSpPr>
          <p:spPr bwMode="auto">
            <a:xfrm>
              <a:off x="8606259" y="3082482"/>
              <a:ext cx="192444" cy="129690"/>
            </a:xfrm>
            <a:custGeom>
              <a:avLst/>
              <a:gdLst>
                <a:gd name="T0" fmla="*/ 28 w 39"/>
                <a:gd name="T1" fmla="*/ 0 h 26"/>
                <a:gd name="T2" fmla="*/ 10 w 39"/>
                <a:gd name="T3" fmla="*/ 0 h 26"/>
                <a:gd name="T4" fmla="*/ 0 w 39"/>
                <a:gd name="T5" fmla="*/ 11 h 26"/>
                <a:gd name="T6" fmla="*/ 0 w 39"/>
                <a:gd name="T7" fmla="*/ 15 h 26"/>
                <a:gd name="T8" fmla="*/ 10 w 39"/>
                <a:gd name="T9" fmla="*/ 26 h 26"/>
                <a:gd name="T10" fmla="*/ 28 w 39"/>
                <a:gd name="T11" fmla="*/ 26 h 26"/>
                <a:gd name="T12" fmla="*/ 39 w 39"/>
                <a:gd name="T13" fmla="*/ 15 h 26"/>
                <a:gd name="T14" fmla="*/ 39 w 39"/>
                <a:gd name="T15" fmla="*/ 11 h 26"/>
                <a:gd name="T16" fmla="*/ 28 w 39"/>
                <a:gd name="T17" fmla="*/ 0 h 26"/>
                <a:gd name="T18" fmla="*/ 29 w 39"/>
                <a:gd name="T19" fmla="*/ 20 h 26"/>
                <a:gd name="T20" fmla="*/ 9 w 39"/>
                <a:gd name="T21" fmla="*/ 20 h 26"/>
                <a:gd name="T22" fmla="*/ 6 w 39"/>
                <a:gd name="T23" fmla="*/ 17 h 26"/>
                <a:gd name="T24" fmla="*/ 9 w 39"/>
                <a:gd name="T25" fmla="*/ 15 h 26"/>
                <a:gd name="T26" fmla="*/ 29 w 39"/>
                <a:gd name="T27" fmla="*/ 15 h 26"/>
                <a:gd name="T28" fmla="*/ 32 w 39"/>
                <a:gd name="T29" fmla="*/ 17 h 26"/>
                <a:gd name="T30" fmla="*/ 29 w 39"/>
                <a:gd name="T31" fmla="*/ 20 h 26"/>
                <a:gd name="T32" fmla="*/ 29 w 39"/>
                <a:gd name="T33" fmla="*/ 11 h 26"/>
                <a:gd name="T34" fmla="*/ 9 w 39"/>
                <a:gd name="T35" fmla="*/ 11 h 26"/>
                <a:gd name="T36" fmla="*/ 6 w 39"/>
                <a:gd name="T37" fmla="*/ 9 h 26"/>
                <a:gd name="T38" fmla="*/ 9 w 39"/>
                <a:gd name="T39" fmla="*/ 6 h 26"/>
                <a:gd name="T40" fmla="*/ 29 w 39"/>
                <a:gd name="T41" fmla="*/ 6 h 26"/>
                <a:gd name="T42" fmla="*/ 32 w 39"/>
                <a:gd name="T43" fmla="*/ 9 h 26"/>
                <a:gd name="T44" fmla="*/ 29 w 39"/>
                <a:gd name="T45" fmla="*/ 1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9" h="26">
                  <a:moveTo>
                    <a:pt x="2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5"/>
                    <a:pt x="0" y="1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21"/>
                    <a:pt x="4" y="26"/>
                    <a:pt x="10" y="26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34" y="26"/>
                    <a:pt x="39" y="21"/>
                    <a:pt x="39" y="15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39" y="5"/>
                    <a:pt x="34" y="0"/>
                    <a:pt x="28" y="0"/>
                  </a:cubicBezTo>
                  <a:close/>
                  <a:moveTo>
                    <a:pt x="29" y="20"/>
                  </a:moveTo>
                  <a:cubicBezTo>
                    <a:pt x="9" y="20"/>
                    <a:pt x="9" y="20"/>
                    <a:pt x="9" y="20"/>
                  </a:cubicBezTo>
                  <a:cubicBezTo>
                    <a:pt x="8" y="20"/>
                    <a:pt x="6" y="19"/>
                    <a:pt x="6" y="17"/>
                  </a:cubicBezTo>
                  <a:cubicBezTo>
                    <a:pt x="6" y="16"/>
                    <a:pt x="8" y="15"/>
                    <a:pt x="9" y="15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30" y="15"/>
                    <a:pt x="32" y="16"/>
                    <a:pt x="32" y="17"/>
                  </a:cubicBezTo>
                  <a:cubicBezTo>
                    <a:pt x="32" y="19"/>
                    <a:pt x="30" y="20"/>
                    <a:pt x="29" y="20"/>
                  </a:cubicBezTo>
                  <a:close/>
                  <a:moveTo>
                    <a:pt x="29" y="11"/>
                  </a:moveTo>
                  <a:cubicBezTo>
                    <a:pt x="9" y="11"/>
                    <a:pt x="9" y="11"/>
                    <a:pt x="9" y="11"/>
                  </a:cubicBezTo>
                  <a:cubicBezTo>
                    <a:pt x="8" y="11"/>
                    <a:pt x="6" y="10"/>
                    <a:pt x="6" y="9"/>
                  </a:cubicBezTo>
                  <a:cubicBezTo>
                    <a:pt x="6" y="7"/>
                    <a:pt x="8" y="6"/>
                    <a:pt x="9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30" y="6"/>
                    <a:pt x="32" y="7"/>
                    <a:pt x="32" y="9"/>
                  </a:cubicBezTo>
                  <a:cubicBezTo>
                    <a:pt x="32" y="10"/>
                    <a:pt x="30" y="11"/>
                    <a:pt x="29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Freeform 151"/>
            <p:cNvSpPr>
              <a:spLocks noEditPoints="1"/>
            </p:cNvSpPr>
            <p:nvPr/>
          </p:nvSpPr>
          <p:spPr bwMode="auto">
            <a:xfrm>
              <a:off x="8472385" y="3339771"/>
              <a:ext cx="119232" cy="71121"/>
            </a:xfrm>
            <a:custGeom>
              <a:avLst/>
              <a:gdLst>
                <a:gd name="T0" fmla="*/ 18 w 24"/>
                <a:gd name="T1" fmla="*/ 0 h 14"/>
                <a:gd name="T2" fmla="*/ 6 w 24"/>
                <a:gd name="T3" fmla="*/ 0 h 14"/>
                <a:gd name="T4" fmla="*/ 0 w 24"/>
                <a:gd name="T5" fmla="*/ 7 h 14"/>
                <a:gd name="T6" fmla="*/ 0 w 24"/>
                <a:gd name="T7" fmla="*/ 9 h 14"/>
                <a:gd name="T8" fmla="*/ 6 w 24"/>
                <a:gd name="T9" fmla="*/ 14 h 14"/>
                <a:gd name="T10" fmla="*/ 18 w 24"/>
                <a:gd name="T11" fmla="*/ 14 h 14"/>
                <a:gd name="T12" fmla="*/ 24 w 24"/>
                <a:gd name="T13" fmla="*/ 9 h 14"/>
                <a:gd name="T14" fmla="*/ 24 w 24"/>
                <a:gd name="T15" fmla="*/ 7 h 14"/>
                <a:gd name="T16" fmla="*/ 18 w 24"/>
                <a:gd name="T17" fmla="*/ 0 h 14"/>
                <a:gd name="T18" fmla="*/ 18 w 24"/>
                <a:gd name="T19" fmla="*/ 9 h 14"/>
                <a:gd name="T20" fmla="*/ 6 w 24"/>
                <a:gd name="T21" fmla="*/ 9 h 14"/>
                <a:gd name="T22" fmla="*/ 4 w 24"/>
                <a:gd name="T23" fmla="*/ 7 h 14"/>
                <a:gd name="T24" fmla="*/ 6 w 24"/>
                <a:gd name="T25" fmla="*/ 5 h 14"/>
                <a:gd name="T26" fmla="*/ 18 w 24"/>
                <a:gd name="T27" fmla="*/ 5 h 14"/>
                <a:gd name="T28" fmla="*/ 20 w 24"/>
                <a:gd name="T29" fmla="*/ 7 h 14"/>
                <a:gd name="T30" fmla="*/ 18 w 24"/>
                <a:gd name="T31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14">
                  <a:moveTo>
                    <a:pt x="18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3"/>
                    <a:pt x="3" y="14"/>
                    <a:pt x="6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21" y="14"/>
                    <a:pt x="24" y="13"/>
                    <a:pt x="24" y="9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3"/>
                    <a:pt x="21" y="0"/>
                    <a:pt x="18" y="0"/>
                  </a:cubicBezTo>
                  <a:close/>
                  <a:moveTo>
                    <a:pt x="18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5" y="9"/>
                    <a:pt x="4" y="8"/>
                    <a:pt x="4" y="7"/>
                  </a:cubicBezTo>
                  <a:cubicBezTo>
                    <a:pt x="4" y="6"/>
                    <a:pt x="5" y="5"/>
                    <a:pt x="6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9" y="5"/>
                    <a:pt x="20" y="6"/>
                    <a:pt x="20" y="7"/>
                  </a:cubicBezTo>
                  <a:cubicBezTo>
                    <a:pt x="20" y="8"/>
                    <a:pt x="19" y="9"/>
                    <a:pt x="1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152"/>
            <p:cNvSpPr>
              <a:spLocks noEditPoints="1"/>
            </p:cNvSpPr>
            <p:nvPr/>
          </p:nvSpPr>
          <p:spPr bwMode="auto">
            <a:xfrm>
              <a:off x="8635545" y="3339771"/>
              <a:ext cx="123416" cy="71121"/>
            </a:xfrm>
            <a:custGeom>
              <a:avLst/>
              <a:gdLst>
                <a:gd name="T0" fmla="*/ 18 w 25"/>
                <a:gd name="T1" fmla="*/ 0 h 14"/>
                <a:gd name="T2" fmla="*/ 7 w 25"/>
                <a:gd name="T3" fmla="*/ 0 h 14"/>
                <a:gd name="T4" fmla="*/ 0 w 25"/>
                <a:gd name="T5" fmla="*/ 7 h 14"/>
                <a:gd name="T6" fmla="*/ 0 w 25"/>
                <a:gd name="T7" fmla="*/ 9 h 14"/>
                <a:gd name="T8" fmla="*/ 7 w 25"/>
                <a:gd name="T9" fmla="*/ 14 h 14"/>
                <a:gd name="T10" fmla="*/ 18 w 25"/>
                <a:gd name="T11" fmla="*/ 14 h 14"/>
                <a:gd name="T12" fmla="*/ 25 w 25"/>
                <a:gd name="T13" fmla="*/ 9 h 14"/>
                <a:gd name="T14" fmla="*/ 25 w 25"/>
                <a:gd name="T15" fmla="*/ 7 h 14"/>
                <a:gd name="T16" fmla="*/ 18 w 25"/>
                <a:gd name="T17" fmla="*/ 0 h 14"/>
                <a:gd name="T18" fmla="*/ 19 w 25"/>
                <a:gd name="T19" fmla="*/ 9 h 14"/>
                <a:gd name="T20" fmla="*/ 7 w 25"/>
                <a:gd name="T21" fmla="*/ 9 h 14"/>
                <a:gd name="T22" fmla="*/ 5 w 25"/>
                <a:gd name="T23" fmla="*/ 7 h 14"/>
                <a:gd name="T24" fmla="*/ 7 w 25"/>
                <a:gd name="T25" fmla="*/ 5 h 14"/>
                <a:gd name="T26" fmla="*/ 19 w 25"/>
                <a:gd name="T27" fmla="*/ 5 h 14"/>
                <a:gd name="T28" fmla="*/ 21 w 25"/>
                <a:gd name="T29" fmla="*/ 7 h 14"/>
                <a:gd name="T30" fmla="*/ 19 w 25"/>
                <a:gd name="T31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" h="14">
                  <a:moveTo>
                    <a:pt x="18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3"/>
                    <a:pt x="3" y="14"/>
                    <a:pt x="7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22" y="14"/>
                    <a:pt x="25" y="13"/>
                    <a:pt x="25" y="9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3"/>
                    <a:pt x="22" y="0"/>
                    <a:pt x="18" y="0"/>
                  </a:cubicBezTo>
                  <a:close/>
                  <a:moveTo>
                    <a:pt x="19" y="9"/>
                  </a:moveTo>
                  <a:cubicBezTo>
                    <a:pt x="7" y="9"/>
                    <a:pt x="7" y="9"/>
                    <a:pt x="7" y="9"/>
                  </a:cubicBezTo>
                  <a:cubicBezTo>
                    <a:pt x="6" y="9"/>
                    <a:pt x="5" y="8"/>
                    <a:pt x="5" y="7"/>
                  </a:cubicBezTo>
                  <a:cubicBezTo>
                    <a:pt x="5" y="6"/>
                    <a:pt x="6" y="5"/>
                    <a:pt x="7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0" y="5"/>
                    <a:pt x="21" y="6"/>
                    <a:pt x="21" y="7"/>
                  </a:cubicBezTo>
                  <a:cubicBezTo>
                    <a:pt x="21" y="8"/>
                    <a:pt x="20" y="9"/>
                    <a:pt x="1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153"/>
            <p:cNvSpPr>
              <a:spLocks noEditPoints="1"/>
            </p:cNvSpPr>
            <p:nvPr/>
          </p:nvSpPr>
          <p:spPr bwMode="auto">
            <a:xfrm>
              <a:off x="8798704" y="3339771"/>
              <a:ext cx="123416" cy="71121"/>
            </a:xfrm>
            <a:custGeom>
              <a:avLst/>
              <a:gdLst>
                <a:gd name="T0" fmla="*/ 18 w 25"/>
                <a:gd name="T1" fmla="*/ 0 h 14"/>
                <a:gd name="T2" fmla="*/ 7 w 25"/>
                <a:gd name="T3" fmla="*/ 0 h 14"/>
                <a:gd name="T4" fmla="*/ 0 w 25"/>
                <a:gd name="T5" fmla="*/ 7 h 14"/>
                <a:gd name="T6" fmla="*/ 0 w 25"/>
                <a:gd name="T7" fmla="*/ 9 h 14"/>
                <a:gd name="T8" fmla="*/ 7 w 25"/>
                <a:gd name="T9" fmla="*/ 14 h 14"/>
                <a:gd name="T10" fmla="*/ 18 w 25"/>
                <a:gd name="T11" fmla="*/ 14 h 14"/>
                <a:gd name="T12" fmla="*/ 25 w 25"/>
                <a:gd name="T13" fmla="*/ 9 h 14"/>
                <a:gd name="T14" fmla="*/ 25 w 25"/>
                <a:gd name="T15" fmla="*/ 7 h 14"/>
                <a:gd name="T16" fmla="*/ 18 w 25"/>
                <a:gd name="T17" fmla="*/ 0 h 14"/>
                <a:gd name="T18" fmla="*/ 19 w 25"/>
                <a:gd name="T19" fmla="*/ 9 h 14"/>
                <a:gd name="T20" fmla="*/ 7 w 25"/>
                <a:gd name="T21" fmla="*/ 9 h 14"/>
                <a:gd name="T22" fmla="*/ 5 w 25"/>
                <a:gd name="T23" fmla="*/ 7 h 14"/>
                <a:gd name="T24" fmla="*/ 7 w 25"/>
                <a:gd name="T25" fmla="*/ 5 h 14"/>
                <a:gd name="T26" fmla="*/ 19 w 25"/>
                <a:gd name="T27" fmla="*/ 5 h 14"/>
                <a:gd name="T28" fmla="*/ 21 w 25"/>
                <a:gd name="T29" fmla="*/ 7 h 14"/>
                <a:gd name="T30" fmla="*/ 19 w 25"/>
                <a:gd name="T31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" h="14">
                  <a:moveTo>
                    <a:pt x="18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3"/>
                    <a:pt x="3" y="14"/>
                    <a:pt x="7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22" y="14"/>
                    <a:pt x="25" y="13"/>
                    <a:pt x="25" y="9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3"/>
                    <a:pt x="22" y="0"/>
                    <a:pt x="18" y="0"/>
                  </a:cubicBezTo>
                  <a:close/>
                  <a:moveTo>
                    <a:pt x="19" y="9"/>
                  </a:moveTo>
                  <a:cubicBezTo>
                    <a:pt x="7" y="9"/>
                    <a:pt x="7" y="9"/>
                    <a:pt x="7" y="9"/>
                  </a:cubicBezTo>
                  <a:cubicBezTo>
                    <a:pt x="6" y="9"/>
                    <a:pt x="5" y="8"/>
                    <a:pt x="5" y="7"/>
                  </a:cubicBezTo>
                  <a:cubicBezTo>
                    <a:pt x="5" y="6"/>
                    <a:pt x="6" y="5"/>
                    <a:pt x="7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0" y="5"/>
                    <a:pt x="21" y="6"/>
                    <a:pt x="21" y="7"/>
                  </a:cubicBezTo>
                  <a:cubicBezTo>
                    <a:pt x="21" y="8"/>
                    <a:pt x="20" y="9"/>
                    <a:pt x="1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Freeform 154"/>
            <p:cNvSpPr/>
            <p:nvPr/>
          </p:nvSpPr>
          <p:spPr bwMode="auto">
            <a:xfrm>
              <a:off x="8520497" y="3245641"/>
              <a:ext cx="154792" cy="89947"/>
            </a:xfrm>
            <a:custGeom>
              <a:avLst/>
              <a:gdLst>
                <a:gd name="T0" fmla="*/ 10 w 74"/>
                <a:gd name="T1" fmla="*/ 0 h 43"/>
                <a:gd name="T2" fmla="*/ 0 w 74"/>
                <a:gd name="T3" fmla="*/ 0 h 43"/>
                <a:gd name="T4" fmla="*/ 0 w 74"/>
                <a:gd name="T5" fmla="*/ 10 h 43"/>
                <a:gd name="T6" fmla="*/ 0 w 74"/>
                <a:gd name="T7" fmla="*/ 43 h 43"/>
                <a:gd name="T8" fmla="*/ 10 w 74"/>
                <a:gd name="T9" fmla="*/ 43 h 43"/>
                <a:gd name="T10" fmla="*/ 10 w 74"/>
                <a:gd name="T11" fmla="*/ 10 h 43"/>
                <a:gd name="T12" fmla="*/ 74 w 74"/>
                <a:gd name="T13" fmla="*/ 10 h 43"/>
                <a:gd name="T14" fmla="*/ 74 w 74"/>
                <a:gd name="T15" fmla="*/ 0 h 43"/>
                <a:gd name="T16" fmla="*/ 10 w 74"/>
                <a:gd name="T1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43">
                  <a:moveTo>
                    <a:pt x="10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0" y="43"/>
                  </a:lnTo>
                  <a:lnTo>
                    <a:pt x="10" y="43"/>
                  </a:lnTo>
                  <a:lnTo>
                    <a:pt x="10" y="10"/>
                  </a:lnTo>
                  <a:lnTo>
                    <a:pt x="74" y="10"/>
                  </a:lnTo>
                  <a:lnTo>
                    <a:pt x="74" y="0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Freeform 155"/>
            <p:cNvSpPr/>
            <p:nvPr/>
          </p:nvSpPr>
          <p:spPr bwMode="auto">
            <a:xfrm>
              <a:off x="8723399" y="3245641"/>
              <a:ext cx="148518" cy="89947"/>
            </a:xfrm>
            <a:custGeom>
              <a:avLst/>
              <a:gdLst>
                <a:gd name="T0" fmla="*/ 62 w 71"/>
                <a:gd name="T1" fmla="*/ 0 h 43"/>
                <a:gd name="T2" fmla="*/ 0 w 71"/>
                <a:gd name="T3" fmla="*/ 0 h 43"/>
                <a:gd name="T4" fmla="*/ 0 w 71"/>
                <a:gd name="T5" fmla="*/ 10 h 43"/>
                <a:gd name="T6" fmla="*/ 62 w 71"/>
                <a:gd name="T7" fmla="*/ 10 h 43"/>
                <a:gd name="T8" fmla="*/ 62 w 71"/>
                <a:gd name="T9" fmla="*/ 43 h 43"/>
                <a:gd name="T10" fmla="*/ 71 w 71"/>
                <a:gd name="T11" fmla="*/ 43 h 43"/>
                <a:gd name="T12" fmla="*/ 71 w 71"/>
                <a:gd name="T13" fmla="*/ 10 h 43"/>
                <a:gd name="T14" fmla="*/ 71 w 71"/>
                <a:gd name="T15" fmla="*/ 0 h 43"/>
                <a:gd name="T16" fmla="*/ 62 w 71"/>
                <a:gd name="T1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43">
                  <a:moveTo>
                    <a:pt x="62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62" y="10"/>
                  </a:lnTo>
                  <a:lnTo>
                    <a:pt x="62" y="43"/>
                  </a:lnTo>
                  <a:lnTo>
                    <a:pt x="71" y="43"/>
                  </a:lnTo>
                  <a:lnTo>
                    <a:pt x="71" y="10"/>
                  </a:lnTo>
                  <a:lnTo>
                    <a:pt x="71" y="0"/>
                  </a:lnTo>
                  <a:lnTo>
                    <a:pt x="6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Freeform 156"/>
            <p:cNvSpPr/>
            <p:nvPr/>
          </p:nvSpPr>
          <p:spPr bwMode="auto">
            <a:xfrm>
              <a:off x="8689930" y="3230998"/>
              <a:ext cx="18826" cy="79488"/>
            </a:xfrm>
            <a:custGeom>
              <a:avLst/>
              <a:gdLst>
                <a:gd name="T0" fmla="*/ 0 w 9"/>
                <a:gd name="T1" fmla="*/ 0 h 38"/>
                <a:gd name="T2" fmla="*/ 0 w 9"/>
                <a:gd name="T3" fmla="*/ 7 h 38"/>
                <a:gd name="T4" fmla="*/ 0 w 9"/>
                <a:gd name="T5" fmla="*/ 17 h 38"/>
                <a:gd name="T6" fmla="*/ 0 w 9"/>
                <a:gd name="T7" fmla="*/ 38 h 38"/>
                <a:gd name="T8" fmla="*/ 9 w 9"/>
                <a:gd name="T9" fmla="*/ 38 h 38"/>
                <a:gd name="T10" fmla="*/ 9 w 9"/>
                <a:gd name="T11" fmla="*/ 17 h 38"/>
                <a:gd name="T12" fmla="*/ 9 w 9"/>
                <a:gd name="T13" fmla="*/ 7 h 38"/>
                <a:gd name="T14" fmla="*/ 9 w 9"/>
                <a:gd name="T15" fmla="*/ 0 h 38"/>
                <a:gd name="T16" fmla="*/ 0 w 9"/>
                <a:gd name="T1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38">
                  <a:moveTo>
                    <a:pt x="0" y="0"/>
                  </a:moveTo>
                  <a:lnTo>
                    <a:pt x="0" y="7"/>
                  </a:lnTo>
                  <a:lnTo>
                    <a:pt x="0" y="17"/>
                  </a:lnTo>
                  <a:lnTo>
                    <a:pt x="0" y="38"/>
                  </a:lnTo>
                  <a:lnTo>
                    <a:pt x="9" y="38"/>
                  </a:lnTo>
                  <a:lnTo>
                    <a:pt x="9" y="17"/>
                  </a:lnTo>
                  <a:lnTo>
                    <a:pt x="9" y="7"/>
                  </a:lnTo>
                  <a:lnTo>
                    <a:pt x="9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53" name="Freeform 157"/>
          <p:cNvSpPr>
            <a:spLocks noEditPoints="1"/>
          </p:cNvSpPr>
          <p:nvPr/>
        </p:nvSpPr>
        <p:spPr bwMode="auto">
          <a:xfrm>
            <a:off x="7952378" y="3019728"/>
            <a:ext cx="192444" cy="127600"/>
          </a:xfrm>
          <a:custGeom>
            <a:avLst/>
            <a:gdLst>
              <a:gd name="T0" fmla="*/ 29 w 39"/>
              <a:gd name="T1" fmla="*/ 0 h 26"/>
              <a:gd name="T2" fmla="*/ 11 w 39"/>
              <a:gd name="T3" fmla="*/ 0 h 26"/>
              <a:gd name="T4" fmla="*/ 0 w 39"/>
              <a:gd name="T5" fmla="*/ 11 h 26"/>
              <a:gd name="T6" fmla="*/ 0 w 39"/>
              <a:gd name="T7" fmla="*/ 15 h 26"/>
              <a:gd name="T8" fmla="*/ 11 w 39"/>
              <a:gd name="T9" fmla="*/ 26 h 26"/>
              <a:gd name="T10" fmla="*/ 29 w 39"/>
              <a:gd name="T11" fmla="*/ 26 h 26"/>
              <a:gd name="T12" fmla="*/ 39 w 39"/>
              <a:gd name="T13" fmla="*/ 15 h 26"/>
              <a:gd name="T14" fmla="*/ 39 w 39"/>
              <a:gd name="T15" fmla="*/ 11 h 26"/>
              <a:gd name="T16" fmla="*/ 29 w 39"/>
              <a:gd name="T17" fmla="*/ 0 h 26"/>
              <a:gd name="T18" fmla="*/ 29 w 39"/>
              <a:gd name="T19" fmla="*/ 20 h 26"/>
              <a:gd name="T20" fmla="*/ 10 w 39"/>
              <a:gd name="T21" fmla="*/ 20 h 26"/>
              <a:gd name="T22" fmla="*/ 7 w 39"/>
              <a:gd name="T23" fmla="*/ 18 h 26"/>
              <a:gd name="T24" fmla="*/ 10 w 39"/>
              <a:gd name="T25" fmla="*/ 15 h 26"/>
              <a:gd name="T26" fmla="*/ 29 w 39"/>
              <a:gd name="T27" fmla="*/ 15 h 26"/>
              <a:gd name="T28" fmla="*/ 32 w 39"/>
              <a:gd name="T29" fmla="*/ 18 h 26"/>
              <a:gd name="T30" fmla="*/ 29 w 39"/>
              <a:gd name="T31" fmla="*/ 20 h 26"/>
              <a:gd name="T32" fmla="*/ 29 w 39"/>
              <a:gd name="T33" fmla="*/ 11 h 26"/>
              <a:gd name="T34" fmla="*/ 10 w 39"/>
              <a:gd name="T35" fmla="*/ 11 h 26"/>
              <a:gd name="T36" fmla="*/ 7 w 39"/>
              <a:gd name="T37" fmla="*/ 9 h 26"/>
              <a:gd name="T38" fmla="*/ 10 w 39"/>
              <a:gd name="T39" fmla="*/ 6 h 26"/>
              <a:gd name="T40" fmla="*/ 29 w 39"/>
              <a:gd name="T41" fmla="*/ 6 h 26"/>
              <a:gd name="T42" fmla="*/ 32 w 39"/>
              <a:gd name="T43" fmla="*/ 9 h 26"/>
              <a:gd name="T44" fmla="*/ 29 w 39"/>
              <a:gd name="T45" fmla="*/ 11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9" h="26">
                <a:moveTo>
                  <a:pt x="29" y="0"/>
                </a:move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5"/>
                  <a:pt x="0" y="11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21"/>
                  <a:pt x="5" y="26"/>
                  <a:pt x="11" y="26"/>
                </a:cubicBezTo>
                <a:cubicBezTo>
                  <a:pt x="29" y="26"/>
                  <a:pt x="29" y="26"/>
                  <a:pt x="29" y="26"/>
                </a:cubicBezTo>
                <a:cubicBezTo>
                  <a:pt x="34" y="26"/>
                  <a:pt x="39" y="21"/>
                  <a:pt x="39" y="15"/>
                </a:cubicBezTo>
                <a:cubicBezTo>
                  <a:pt x="39" y="11"/>
                  <a:pt x="39" y="11"/>
                  <a:pt x="39" y="11"/>
                </a:cubicBezTo>
                <a:cubicBezTo>
                  <a:pt x="39" y="5"/>
                  <a:pt x="34" y="0"/>
                  <a:pt x="29" y="0"/>
                </a:cubicBezTo>
                <a:close/>
                <a:moveTo>
                  <a:pt x="29" y="20"/>
                </a:moveTo>
                <a:cubicBezTo>
                  <a:pt x="10" y="20"/>
                  <a:pt x="10" y="20"/>
                  <a:pt x="10" y="20"/>
                </a:cubicBezTo>
                <a:cubicBezTo>
                  <a:pt x="8" y="20"/>
                  <a:pt x="7" y="19"/>
                  <a:pt x="7" y="18"/>
                </a:cubicBezTo>
                <a:cubicBezTo>
                  <a:pt x="7" y="16"/>
                  <a:pt x="8" y="15"/>
                  <a:pt x="10" y="15"/>
                </a:cubicBezTo>
                <a:cubicBezTo>
                  <a:pt x="29" y="15"/>
                  <a:pt x="29" y="15"/>
                  <a:pt x="29" y="15"/>
                </a:cubicBezTo>
                <a:cubicBezTo>
                  <a:pt x="31" y="15"/>
                  <a:pt x="32" y="16"/>
                  <a:pt x="32" y="18"/>
                </a:cubicBezTo>
                <a:cubicBezTo>
                  <a:pt x="32" y="19"/>
                  <a:pt x="31" y="20"/>
                  <a:pt x="29" y="20"/>
                </a:cubicBezTo>
                <a:close/>
                <a:moveTo>
                  <a:pt x="29" y="11"/>
                </a:moveTo>
                <a:cubicBezTo>
                  <a:pt x="10" y="11"/>
                  <a:pt x="10" y="11"/>
                  <a:pt x="10" y="11"/>
                </a:cubicBezTo>
                <a:cubicBezTo>
                  <a:pt x="8" y="11"/>
                  <a:pt x="7" y="10"/>
                  <a:pt x="7" y="9"/>
                </a:cubicBezTo>
                <a:cubicBezTo>
                  <a:pt x="7" y="7"/>
                  <a:pt x="8" y="6"/>
                  <a:pt x="10" y="6"/>
                </a:cubicBezTo>
                <a:cubicBezTo>
                  <a:pt x="29" y="6"/>
                  <a:pt x="29" y="6"/>
                  <a:pt x="29" y="6"/>
                </a:cubicBezTo>
                <a:cubicBezTo>
                  <a:pt x="31" y="6"/>
                  <a:pt x="32" y="7"/>
                  <a:pt x="32" y="9"/>
                </a:cubicBezTo>
                <a:cubicBezTo>
                  <a:pt x="32" y="10"/>
                  <a:pt x="31" y="11"/>
                  <a:pt x="29" y="1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4" name="Freeform 158"/>
          <p:cNvSpPr>
            <a:spLocks noEditPoints="1"/>
          </p:cNvSpPr>
          <p:nvPr/>
        </p:nvSpPr>
        <p:spPr bwMode="auto">
          <a:xfrm>
            <a:off x="8165740" y="3404617"/>
            <a:ext cx="119232" cy="69029"/>
          </a:xfrm>
          <a:custGeom>
            <a:avLst/>
            <a:gdLst>
              <a:gd name="T0" fmla="*/ 18 w 24"/>
              <a:gd name="T1" fmla="*/ 0 h 14"/>
              <a:gd name="T2" fmla="*/ 6 w 24"/>
              <a:gd name="T3" fmla="*/ 0 h 14"/>
              <a:gd name="T4" fmla="*/ 0 w 24"/>
              <a:gd name="T5" fmla="*/ 7 h 14"/>
              <a:gd name="T6" fmla="*/ 0 w 24"/>
              <a:gd name="T7" fmla="*/ 9 h 14"/>
              <a:gd name="T8" fmla="*/ 6 w 24"/>
              <a:gd name="T9" fmla="*/ 14 h 14"/>
              <a:gd name="T10" fmla="*/ 18 w 24"/>
              <a:gd name="T11" fmla="*/ 14 h 14"/>
              <a:gd name="T12" fmla="*/ 24 w 24"/>
              <a:gd name="T13" fmla="*/ 9 h 14"/>
              <a:gd name="T14" fmla="*/ 24 w 24"/>
              <a:gd name="T15" fmla="*/ 7 h 14"/>
              <a:gd name="T16" fmla="*/ 18 w 24"/>
              <a:gd name="T17" fmla="*/ 0 h 14"/>
              <a:gd name="T18" fmla="*/ 18 w 24"/>
              <a:gd name="T19" fmla="*/ 9 h 14"/>
              <a:gd name="T20" fmla="*/ 6 w 24"/>
              <a:gd name="T21" fmla="*/ 9 h 14"/>
              <a:gd name="T22" fmla="*/ 4 w 24"/>
              <a:gd name="T23" fmla="*/ 7 h 14"/>
              <a:gd name="T24" fmla="*/ 6 w 24"/>
              <a:gd name="T25" fmla="*/ 5 h 14"/>
              <a:gd name="T26" fmla="*/ 18 w 24"/>
              <a:gd name="T27" fmla="*/ 5 h 14"/>
              <a:gd name="T28" fmla="*/ 20 w 24"/>
              <a:gd name="T29" fmla="*/ 7 h 14"/>
              <a:gd name="T30" fmla="*/ 18 w 24"/>
              <a:gd name="T31" fmla="*/ 9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4" h="14">
                <a:moveTo>
                  <a:pt x="18" y="0"/>
                </a:move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9"/>
                  <a:pt x="0" y="9"/>
                  <a:pt x="0" y="9"/>
                </a:cubicBezTo>
                <a:cubicBezTo>
                  <a:pt x="0" y="13"/>
                  <a:pt x="3" y="14"/>
                  <a:pt x="6" y="14"/>
                </a:cubicBezTo>
                <a:cubicBezTo>
                  <a:pt x="18" y="14"/>
                  <a:pt x="18" y="14"/>
                  <a:pt x="18" y="14"/>
                </a:cubicBezTo>
                <a:cubicBezTo>
                  <a:pt x="21" y="14"/>
                  <a:pt x="24" y="13"/>
                  <a:pt x="24" y="9"/>
                </a:cubicBezTo>
                <a:cubicBezTo>
                  <a:pt x="24" y="7"/>
                  <a:pt x="24" y="7"/>
                  <a:pt x="24" y="7"/>
                </a:cubicBezTo>
                <a:cubicBezTo>
                  <a:pt x="24" y="3"/>
                  <a:pt x="21" y="0"/>
                  <a:pt x="18" y="0"/>
                </a:cubicBezTo>
                <a:close/>
                <a:moveTo>
                  <a:pt x="18" y="9"/>
                </a:moveTo>
                <a:cubicBezTo>
                  <a:pt x="6" y="9"/>
                  <a:pt x="6" y="9"/>
                  <a:pt x="6" y="9"/>
                </a:cubicBezTo>
                <a:cubicBezTo>
                  <a:pt x="5" y="9"/>
                  <a:pt x="4" y="8"/>
                  <a:pt x="4" y="7"/>
                </a:cubicBezTo>
                <a:cubicBezTo>
                  <a:pt x="4" y="6"/>
                  <a:pt x="5" y="5"/>
                  <a:pt x="6" y="5"/>
                </a:cubicBezTo>
                <a:cubicBezTo>
                  <a:pt x="18" y="5"/>
                  <a:pt x="18" y="5"/>
                  <a:pt x="18" y="5"/>
                </a:cubicBezTo>
                <a:cubicBezTo>
                  <a:pt x="19" y="5"/>
                  <a:pt x="20" y="6"/>
                  <a:pt x="20" y="7"/>
                </a:cubicBezTo>
                <a:cubicBezTo>
                  <a:pt x="20" y="8"/>
                  <a:pt x="19" y="9"/>
                  <a:pt x="18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5" name="Freeform 159"/>
          <p:cNvSpPr>
            <a:spLocks noEditPoints="1"/>
          </p:cNvSpPr>
          <p:nvPr/>
        </p:nvSpPr>
        <p:spPr bwMode="auto">
          <a:xfrm>
            <a:off x="8165740" y="3320946"/>
            <a:ext cx="119232" cy="64846"/>
          </a:xfrm>
          <a:custGeom>
            <a:avLst/>
            <a:gdLst>
              <a:gd name="T0" fmla="*/ 18 w 24"/>
              <a:gd name="T1" fmla="*/ 0 h 13"/>
              <a:gd name="T2" fmla="*/ 6 w 24"/>
              <a:gd name="T3" fmla="*/ 0 h 13"/>
              <a:gd name="T4" fmla="*/ 0 w 24"/>
              <a:gd name="T5" fmla="*/ 7 h 13"/>
              <a:gd name="T6" fmla="*/ 0 w 24"/>
              <a:gd name="T7" fmla="*/ 9 h 13"/>
              <a:gd name="T8" fmla="*/ 6 w 24"/>
              <a:gd name="T9" fmla="*/ 13 h 13"/>
              <a:gd name="T10" fmla="*/ 18 w 24"/>
              <a:gd name="T11" fmla="*/ 13 h 13"/>
              <a:gd name="T12" fmla="*/ 24 w 24"/>
              <a:gd name="T13" fmla="*/ 9 h 13"/>
              <a:gd name="T14" fmla="*/ 24 w 24"/>
              <a:gd name="T15" fmla="*/ 7 h 13"/>
              <a:gd name="T16" fmla="*/ 18 w 24"/>
              <a:gd name="T17" fmla="*/ 0 h 13"/>
              <a:gd name="T18" fmla="*/ 18 w 24"/>
              <a:gd name="T19" fmla="*/ 9 h 13"/>
              <a:gd name="T20" fmla="*/ 6 w 24"/>
              <a:gd name="T21" fmla="*/ 9 h 13"/>
              <a:gd name="T22" fmla="*/ 4 w 24"/>
              <a:gd name="T23" fmla="*/ 7 h 13"/>
              <a:gd name="T24" fmla="*/ 6 w 24"/>
              <a:gd name="T25" fmla="*/ 5 h 13"/>
              <a:gd name="T26" fmla="*/ 18 w 24"/>
              <a:gd name="T27" fmla="*/ 5 h 13"/>
              <a:gd name="T28" fmla="*/ 20 w 24"/>
              <a:gd name="T29" fmla="*/ 7 h 13"/>
              <a:gd name="T30" fmla="*/ 18 w 24"/>
              <a:gd name="T31" fmla="*/ 9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4" h="13">
                <a:moveTo>
                  <a:pt x="18" y="0"/>
                </a:move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9"/>
                  <a:pt x="0" y="9"/>
                  <a:pt x="0" y="9"/>
                </a:cubicBezTo>
                <a:cubicBezTo>
                  <a:pt x="0" y="13"/>
                  <a:pt x="3" y="13"/>
                  <a:pt x="6" y="13"/>
                </a:cubicBezTo>
                <a:cubicBezTo>
                  <a:pt x="18" y="13"/>
                  <a:pt x="18" y="13"/>
                  <a:pt x="18" y="13"/>
                </a:cubicBezTo>
                <a:cubicBezTo>
                  <a:pt x="21" y="13"/>
                  <a:pt x="24" y="13"/>
                  <a:pt x="24" y="9"/>
                </a:cubicBezTo>
                <a:cubicBezTo>
                  <a:pt x="24" y="7"/>
                  <a:pt x="24" y="7"/>
                  <a:pt x="24" y="7"/>
                </a:cubicBezTo>
                <a:cubicBezTo>
                  <a:pt x="24" y="3"/>
                  <a:pt x="21" y="0"/>
                  <a:pt x="18" y="0"/>
                </a:cubicBezTo>
                <a:close/>
                <a:moveTo>
                  <a:pt x="18" y="9"/>
                </a:moveTo>
                <a:cubicBezTo>
                  <a:pt x="6" y="9"/>
                  <a:pt x="6" y="9"/>
                  <a:pt x="6" y="9"/>
                </a:cubicBezTo>
                <a:cubicBezTo>
                  <a:pt x="5" y="9"/>
                  <a:pt x="4" y="8"/>
                  <a:pt x="4" y="7"/>
                </a:cubicBezTo>
                <a:cubicBezTo>
                  <a:pt x="4" y="6"/>
                  <a:pt x="5" y="5"/>
                  <a:pt x="6" y="5"/>
                </a:cubicBezTo>
                <a:cubicBezTo>
                  <a:pt x="18" y="5"/>
                  <a:pt x="18" y="5"/>
                  <a:pt x="18" y="5"/>
                </a:cubicBezTo>
                <a:cubicBezTo>
                  <a:pt x="19" y="5"/>
                  <a:pt x="20" y="6"/>
                  <a:pt x="20" y="7"/>
                </a:cubicBezTo>
                <a:cubicBezTo>
                  <a:pt x="20" y="8"/>
                  <a:pt x="19" y="9"/>
                  <a:pt x="18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6" name="Freeform 160"/>
          <p:cNvSpPr>
            <a:spLocks noEditPoints="1"/>
          </p:cNvSpPr>
          <p:nvPr/>
        </p:nvSpPr>
        <p:spPr bwMode="auto">
          <a:xfrm>
            <a:off x="8165740" y="3230998"/>
            <a:ext cx="119232" cy="64846"/>
          </a:xfrm>
          <a:custGeom>
            <a:avLst/>
            <a:gdLst>
              <a:gd name="T0" fmla="*/ 18 w 24"/>
              <a:gd name="T1" fmla="*/ 0 h 13"/>
              <a:gd name="T2" fmla="*/ 6 w 24"/>
              <a:gd name="T3" fmla="*/ 0 h 13"/>
              <a:gd name="T4" fmla="*/ 0 w 24"/>
              <a:gd name="T5" fmla="*/ 7 h 13"/>
              <a:gd name="T6" fmla="*/ 0 w 24"/>
              <a:gd name="T7" fmla="*/ 9 h 13"/>
              <a:gd name="T8" fmla="*/ 6 w 24"/>
              <a:gd name="T9" fmla="*/ 13 h 13"/>
              <a:gd name="T10" fmla="*/ 18 w 24"/>
              <a:gd name="T11" fmla="*/ 13 h 13"/>
              <a:gd name="T12" fmla="*/ 24 w 24"/>
              <a:gd name="T13" fmla="*/ 9 h 13"/>
              <a:gd name="T14" fmla="*/ 24 w 24"/>
              <a:gd name="T15" fmla="*/ 7 h 13"/>
              <a:gd name="T16" fmla="*/ 18 w 24"/>
              <a:gd name="T17" fmla="*/ 0 h 13"/>
              <a:gd name="T18" fmla="*/ 18 w 24"/>
              <a:gd name="T19" fmla="*/ 9 h 13"/>
              <a:gd name="T20" fmla="*/ 6 w 24"/>
              <a:gd name="T21" fmla="*/ 9 h 13"/>
              <a:gd name="T22" fmla="*/ 4 w 24"/>
              <a:gd name="T23" fmla="*/ 7 h 13"/>
              <a:gd name="T24" fmla="*/ 6 w 24"/>
              <a:gd name="T25" fmla="*/ 5 h 13"/>
              <a:gd name="T26" fmla="*/ 18 w 24"/>
              <a:gd name="T27" fmla="*/ 5 h 13"/>
              <a:gd name="T28" fmla="*/ 20 w 24"/>
              <a:gd name="T29" fmla="*/ 7 h 13"/>
              <a:gd name="T30" fmla="*/ 18 w 24"/>
              <a:gd name="T31" fmla="*/ 9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4" h="13">
                <a:moveTo>
                  <a:pt x="18" y="0"/>
                </a:move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9"/>
                  <a:pt x="0" y="9"/>
                  <a:pt x="0" y="9"/>
                </a:cubicBezTo>
                <a:cubicBezTo>
                  <a:pt x="0" y="13"/>
                  <a:pt x="3" y="13"/>
                  <a:pt x="6" y="13"/>
                </a:cubicBezTo>
                <a:cubicBezTo>
                  <a:pt x="18" y="13"/>
                  <a:pt x="18" y="13"/>
                  <a:pt x="18" y="13"/>
                </a:cubicBezTo>
                <a:cubicBezTo>
                  <a:pt x="21" y="13"/>
                  <a:pt x="24" y="13"/>
                  <a:pt x="24" y="9"/>
                </a:cubicBezTo>
                <a:cubicBezTo>
                  <a:pt x="24" y="7"/>
                  <a:pt x="24" y="7"/>
                  <a:pt x="24" y="7"/>
                </a:cubicBezTo>
                <a:cubicBezTo>
                  <a:pt x="24" y="3"/>
                  <a:pt x="21" y="0"/>
                  <a:pt x="18" y="0"/>
                </a:cubicBezTo>
                <a:close/>
                <a:moveTo>
                  <a:pt x="18" y="9"/>
                </a:moveTo>
                <a:cubicBezTo>
                  <a:pt x="6" y="9"/>
                  <a:pt x="6" y="9"/>
                  <a:pt x="6" y="9"/>
                </a:cubicBezTo>
                <a:cubicBezTo>
                  <a:pt x="5" y="9"/>
                  <a:pt x="4" y="8"/>
                  <a:pt x="4" y="7"/>
                </a:cubicBezTo>
                <a:cubicBezTo>
                  <a:pt x="4" y="6"/>
                  <a:pt x="5" y="5"/>
                  <a:pt x="6" y="5"/>
                </a:cubicBezTo>
                <a:cubicBezTo>
                  <a:pt x="18" y="5"/>
                  <a:pt x="18" y="5"/>
                  <a:pt x="18" y="5"/>
                </a:cubicBezTo>
                <a:cubicBezTo>
                  <a:pt x="19" y="5"/>
                  <a:pt x="20" y="6"/>
                  <a:pt x="20" y="7"/>
                </a:cubicBezTo>
                <a:cubicBezTo>
                  <a:pt x="20" y="8"/>
                  <a:pt x="19" y="9"/>
                  <a:pt x="18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7" name="Freeform 161"/>
          <p:cNvSpPr/>
          <p:nvPr/>
        </p:nvSpPr>
        <p:spPr bwMode="auto">
          <a:xfrm>
            <a:off x="8031865" y="3157787"/>
            <a:ext cx="123416" cy="297034"/>
          </a:xfrm>
          <a:custGeom>
            <a:avLst/>
            <a:gdLst>
              <a:gd name="T0" fmla="*/ 59 w 59"/>
              <a:gd name="T1" fmla="*/ 59 h 142"/>
              <a:gd name="T2" fmla="*/ 59 w 59"/>
              <a:gd name="T3" fmla="*/ 50 h 142"/>
              <a:gd name="T4" fmla="*/ 17 w 59"/>
              <a:gd name="T5" fmla="*/ 50 h 142"/>
              <a:gd name="T6" fmla="*/ 17 w 59"/>
              <a:gd name="T7" fmla="*/ 0 h 142"/>
              <a:gd name="T8" fmla="*/ 0 w 59"/>
              <a:gd name="T9" fmla="*/ 0 h 142"/>
              <a:gd name="T10" fmla="*/ 0 w 59"/>
              <a:gd name="T11" fmla="*/ 142 h 142"/>
              <a:gd name="T12" fmla="*/ 14 w 59"/>
              <a:gd name="T13" fmla="*/ 142 h 142"/>
              <a:gd name="T14" fmla="*/ 14 w 59"/>
              <a:gd name="T15" fmla="*/ 142 h 142"/>
              <a:gd name="T16" fmla="*/ 59 w 59"/>
              <a:gd name="T17" fmla="*/ 142 h 142"/>
              <a:gd name="T18" fmla="*/ 59 w 59"/>
              <a:gd name="T19" fmla="*/ 130 h 142"/>
              <a:gd name="T20" fmla="*/ 17 w 59"/>
              <a:gd name="T21" fmla="*/ 130 h 142"/>
              <a:gd name="T22" fmla="*/ 17 w 59"/>
              <a:gd name="T23" fmla="*/ 102 h 142"/>
              <a:gd name="T24" fmla="*/ 59 w 59"/>
              <a:gd name="T25" fmla="*/ 102 h 142"/>
              <a:gd name="T26" fmla="*/ 59 w 59"/>
              <a:gd name="T27" fmla="*/ 90 h 142"/>
              <a:gd name="T28" fmla="*/ 17 w 59"/>
              <a:gd name="T29" fmla="*/ 90 h 142"/>
              <a:gd name="T30" fmla="*/ 17 w 59"/>
              <a:gd name="T31" fmla="*/ 59 h 142"/>
              <a:gd name="T32" fmla="*/ 59 w 59"/>
              <a:gd name="T33" fmla="*/ 59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9" h="142">
                <a:moveTo>
                  <a:pt x="59" y="59"/>
                </a:moveTo>
                <a:lnTo>
                  <a:pt x="59" y="50"/>
                </a:lnTo>
                <a:lnTo>
                  <a:pt x="17" y="50"/>
                </a:lnTo>
                <a:lnTo>
                  <a:pt x="17" y="0"/>
                </a:lnTo>
                <a:lnTo>
                  <a:pt x="0" y="0"/>
                </a:lnTo>
                <a:lnTo>
                  <a:pt x="0" y="142"/>
                </a:lnTo>
                <a:lnTo>
                  <a:pt x="14" y="142"/>
                </a:lnTo>
                <a:lnTo>
                  <a:pt x="14" y="142"/>
                </a:lnTo>
                <a:lnTo>
                  <a:pt x="59" y="142"/>
                </a:lnTo>
                <a:lnTo>
                  <a:pt x="59" y="130"/>
                </a:lnTo>
                <a:lnTo>
                  <a:pt x="17" y="130"/>
                </a:lnTo>
                <a:lnTo>
                  <a:pt x="17" y="102"/>
                </a:lnTo>
                <a:lnTo>
                  <a:pt x="59" y="102"/>
                </a:lnTo>
                <a:lnTo>
                  <a:pt x="59" y="90"/>
                </a:lnTo>
                <a:lnTo>
                  <a:pt x="17" y="90"/>
                </a:lnTo>
                <a:lnTo>
                  <a:pt x="17" y="59"/>
                </a:lnTo>
                <a:lnTo>
                  <a:pt x="59" y="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9" name="Freeform 163"/>
          <p:cNvSpPr/>
          <p:nvPr/>
        </p:nvSpPr>
        <p:spPr bwMode="auto">
          <a:xfrm>
            <a:off x="7333210" y="3266559"/>
            <a:ext cx="382798" cy="148518"/>
          </a:xfrm>
          <a:custGeom>
            <a:avLst/>
            <a:gdLst>
              <a:gd name="T0" fmla="*/ 77 w 77"/>
              <a:gd name="T1" fmla="*/ 0 h 30"/>
              <a:gd name="T2" fmla="*/ 67 w 77"/>
              <a:gd name="T3" fmla="*/ 0 h 30"/>
              <a:gd name="T4" fmla="*/ 67 w 77"/>
              <a:gd name="T5" fmla="*/ 16 h 30"/>
              <a:gd name="T6" fmla="*/ 63 w 77"/>
              <a:gd name="T7" fmla="*/ 20 h 30"/>
              <a:gd name="T8" fmla="*/ 14 w 77"/>
              <a:gd name="T9" fmla="*/ 20 h 30"/>
              <a:gd name="T10" fmla="*/ 10 w 77"/>
              <a:gd name="T11" fmla="*/ 16 h 30"/>
              <a:gd name="T12" fmla="*/ 10 w 77"/>
              <a:gd name="T13" fmla="*/ 0 h 30"/>
              <a:gd name="T14" fmla="*/ 0 w 77"/>
              <a:gd name="T15" fmla="*/ 0 h 30"/>
              <a:gd name="T16" fmla="*/ 0 w 77"/>
              <a:gd name="T17" fmla="*/ 16 h 30"/>
              <a:gd name="T18" fmla="*/ 14 w 77"/>
              <a:gd name="T19" fmla="*/ 30 h 30"/>
              <a:gd name="T20" fmla="*/ 63 w 77"/>
              <a:gd name="T21" fmla="*/ 30 h 30"/>
              <a:gd name="T22" fmla="*/ 77 w 77"/>
              <a:gd name="T23" fmla="*/ 16 h 30"/>
              <a:gd name="T24" fmla="*/ 77 w 77"/>
              <a:gd name="T25" fmla="*/ 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" h="30">
                <a:moveTo>
                  <a:pt x="77" y="0"/>
                </a:moveTo>
                <a:cubicBezTo>
                  <a:pt x="67" y="0"/>
                  <a:pt x="67" y="0"/>
                  <a:pt x="67" y="0"/>
                </a:cubicBezTo>
                <a:cubicBezTo>
                  <a:pt x="67" y="16"/>
                  <a:pt x="67" y="16"/>
                  <a:pt x="67" y="16"/>
                </a:cubicBezTo>
                <a:cubicBezTo>
                  <a:pt x="67" y="18"/>
                  <a:pt x="66" y="20"/>
                  <a:pt x="63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2" y="20"/>
                  <a:pt x="10" y="18"/>
                  <a:pt x="10" y="16"/>
                </a:cubicBezTo>
                <a:cubicBezTo>
                  <a:pt x="10" y="0"/>
                  <a:pt x="10" y="0"/>
                  <a:pt x="1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24"/>
                  <a:pt x="6" y="30"/>
                  <a:pt x="14" y="30"/>
                </a:cubicBezTo>
                <a:cubicBezTo>
                  <a:pt x="63" y="30"/>
                  <a:pt x="63" y="30"/>
                  <a:pt x="63" y="30"/>
                </a:cubicBezTo>
                <a:cubicBezTo>
                  <a:pt x="71" y="30"/>
                  <a:pt x="77" y="24"/>
                  <a:pt x="77" y="16"/>
                </a:cubicBezTo>
                <a:lnTo>
                  <a:pt x="7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0" name="Freeform 164"/>
          <p:cNvSpPr/>
          <p:nvPr/>
        </p:nvSpPr>
        <p:spPr bwMode="auto">
          <a:xfrm>
            <a:off x="7418972" y="3078298"/>
            <a:ext cx="211270" cy="257290"/>
          </a:xfrm>
          <a:custGeom>
            <a:avLst/>
            <a:gdLst>
              <a:gd name="T0" fmla="*/ 16 w 43"/>
              <a:gd name="T1" fmla="*/ 0 h 52"/>
              <a:gd name="T2" fmla="*/ 13 w 43"/>
              <a:gd name="T3" fmla="*/ 2 h 52"/>
              <a:gd name="T4" fmla="*/ 13 w 43"/>
              <a:gd name="T5" fmla="*/ 29 h 52"/>
              <a:gd name="T6" fmla="*/ 5 w 43"/>
              <a:gd name="T7" fmla="*/ 29 h 52"/>
              <a:gd name="T8" fmla="*/ 2 w 43"/>
              <a:gd name="T9" fmla="*/ 31 h 52"/>
              <a:gd name="T10" fmla="*/ 8 w 43"/>
              <a:gd name="T11" fmla="*/ 39 h 52"/>
              <a:gd name="T12" fmla="*/ 13 w 43"/>
              <a:gd name="T13" fmla="*/ 44 h 52"/>
              <a:gd name="T14" fmla="*/ 20 w 43"/>
              <a:gd name="T15" fmla="*/ 51 h 52"/>
              <a:gd name="T16" fmla="*/ 24 w 43"/>
              <a:gd name="T17" fmla="*/ 51 h 52"/>
              <a:gd name="T18" fmla="*/ 31 w 43"/>
              <a:gd name="T19" fmla="*/ 43 h 52"/>
              <a:gd name="T20" fmla="*/ 35 w 43"/>
              <a:gd name="T21" fmla="*/ 39 h 52"/>
              <a:gd name="T22" fmla="*/ 42 w 43"/>
              <a:gd name="T23" fmla="*/ 31 h 52"/>
              <a:gd name="T24" fmla="*/ 39 w 43"/>
              <a:gd name="T25" fmla="*/ 29 h 52"/>
              <a:gd name="T26" fmla="*/ 30 w 43"/>
              <a:gd name="T27" fmla="*/ 29 h 52"/>
              <a:gd name="T28" fmla="*/ 30 w 43"/>
              <a:gd name="T29" fmla="*/ 2 h 52"/>
              <a:gd name="T30" fmla="*/ 27 w 43"/>
              <a:gd name="T31" fmla="*/ 0 h 52"/>
              <a:gd name="T32" fmla="*/ 16 w 43"/>
              <a:gd name="T33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3" h="52">
                <a:moveTo>
                  <a:pt x="16" y="0"/>
                </a:moveTo>
                <a:cubicBezTo>
                  <a:pt x="15" y="0"/>
                  <a:pt x="13" y="1"/>
                  <a:pt x="13" y="2"/>
                </a:cubicBezTo>
                <a:cubicBezTo>
                  <a:pt x="13" y="29"/>
                  <a:pt x="13" y="29"/>
                  <a:pt x="13" y="29"/>
                </a:cubicBezTo>
                <a:cubicBezTo>
                  <a:pt x="5" y="29"/>
                  <a:pt x="5" y="29"/>
                  <a:pt x="5" y="29"/>
                </a:cubicBezTo>
                <a:cubicBezTo>
                  <a:pt x="2" y="29"/>
                  <a:pt x="0" y="30"/>
                  <a:pt x="2" y="31"/>
                </a:cubicBezTo>
                <a:cubicBezTo>
                  <a:pt x="8" y="39"/>
                  <a:pt x="8" y="39"/>
                  <a:pt x="8" y="39"/>
                </a:cubicBezTo>
                <a:cubicBezTo>
                  <a:pt x="10" y="40"/>
                  <a:pt x="12" y="42"/>
                  <a:pt x="13" y="44"/>
                </a:cubicBezTo>
                <a:cubicBezTo>
                  <a:pt x="20" y="51"/>
                  <a:pt x="20" y="51"/>
                  <a:pt x="20" y="51"/>
                </a:cubicBezTo>
                <a:cubicBezTo>
                  <a:pt x="21" y="52"/>
                  <a:pt x="23" y="52"/>
                  <a:pt x="24" y="51"/>
                </a:cubicBezTo>
                <a:cubicBezTo>
                  <a:pt x="31" y="43"/>
                  <a:pt x="31" y="43"/>
                  <a:pt x="31" y="43"/>
                </a:cubicBezTo>
                <a:cubicBezTo>
                  <a:pt x="32" y="42"/>
                  <a:pt x="34" y="40"/>
                  <a:pt x="35" y="39"/>
                </a:cubicBezTo>
                <a:cubicBezTo>
                  <a:pt x="42" y="31"/>
                  <a:pt x="42" y="31"/>
                  <a:pt x="42" y="31"/>
                </a:cubicBezTo>
                <a:cubicBezTo>
                  <a:pt x="43" y="30"/>
                  <a:pt x="42" y="29"/>
                  <a:pt x="39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"/>
                  <a:pt x="30" y="2"/>
                  <a:pt x="30" y="2"/>
                </a:cubicBezTo>
                <a:cubicBezTo>
                  <a:pt x="30" y="1"/>
                  <a:pt x="29" y="0"/>
                  <a:pt x="27" y="0"/>
                </a:cubicBezTo>
                <a:lnTo>
                  <a:pt x="1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86" name="组合 385"/>
          <p:cNvGrpSpPr/>
          <p:nvPr/>
        </p:nvGrpSpPr>
        <p:grpSpPr>
          <a:xfrm>
            <a:off x="9150969" y="2519791"/>
            <a:ext cx="366064" cy="271932"/>
            <a:chOff x="9095736" y="2519791"/>
            <a:chExt cx="366064" cy="271932"/>
          </a:xfrm>
          <a:solidFill>
            <a:schemeClr val="bg1"/>
          </a:solidFill>
        </p:grpSpPr>
        <p:sp>
          <p:nvSpPr>
            <p:cNvPr id="216" name="Freeform 221"/>
            <p:cNvSpPr/>
            <p:nvPr/>
          </p:nvSpPr>
          <p:spPr bwMode="auto">
            <a:xfrm>
              <a:off x="9095736" y="2519791"/>
              <a:ext cx="340962" cy="271932"/>
            </a:xfrm>
            <a:custGeom>
              <a:avLst/>
              <a:gdLst>
                <a:gd name="T0" fmla="*/ 54 w 69"/>
                <a:gd name="T1" fmla="*/ 35 h 55"/>
                <a:gd name="T2" fmla="*/ 65 w 69"/>
                <a:gd name="T3" fmla="*/ 24 h 55"/>
                <a:gd name="T4" fmla="*/ 69 w 69"/>
                <a:gd name="T5" fmla="*/ 25 h 55"/>
                <a:gd name="T6" fmla="*/ 69 w 69"/>
                <a:gd name="T7" fmla="*/ 16 h 55"/>
                <a:gd name="T8" fmla="*/ 61 w 69"/>
                <a:gd name="T9" fmla="*/ 8 h 55"/>
                <a:gd name="T10" fmla="*/ 33 w 69"/>
                <a:gd name="T11" fmla="*/ 8 h 55"/>
                <a:gd name="T12" fmla="*/ 26 w 69"/>
                <a:gd name="T13" fmla="*/ 0 h 55"/>
                <a:gd name="T14" fmla="*/ 9 w 69"/>
                <a:gd name="T15" fmla="*/ 0 h 55"/>
                <a:gd name="T16" fmla="*/ 2 w 69"/>
                <a:gd name="T17" fmla="*/ 5 h 55"/>
                <a:gd name="T18" fmla="*/ 0 w 69"/>
                <a:gd name="T19" fmla="*/ 9 h 55"/>
                <a:gd name="T20" fmla="*/ 0 w 69"/>
                <a:gd name="T21" fmla="*/ 9 h 55"/>
                <a:gd name="T22" fmla="*/ 0 w 69"/>
                <a:gd name="T23" fmla="*/ 10 h 55"/>
                <a:gd name="T24" fmla="*/ 0 w 69"/>
                <a:gd name="T25" fmla="*/ 11 h 55"/>
                <a:gd name="T26" fmla="*/ 0 w 69"/>
                <a:gd name="T27" fmla="*/ 23 h 55"/>
                <a:gd name="T28" fmla="*/ 0 w 69"/>
                <a:gd name="T29" fmla="*/ 48 h 55"/>
                <a:gd name="T30" fmla="*/ 8 w 69"/>
                <a:gd name="T31" fmla="*/ 55 h 55"/>
                <a:gd name="T32" fmla="*/ 61 w 69"/>
                <a:gd name="T33" fmla="*/ 55 h 55"/>
                <a:gd name="T34" fmla="*/ 69 w 69"/>
                <a:gd name="T35" fmla="*/ 48 h 55"/>
                <a:gd name="T36" fmla="*/ 69 w 69"/>
                <a:gd name="T37" fmla="*/ 46 h 55"/>
                <a:gd name="T38" fmla="*/ 65 w 69"/>
                <a:gd name="T39" fmla="*/ 46 h 55"/>
                <a:gd name="T40" fmla="*/ 54 w 69"/>
                <a:gd name="T41" fmla="*/ 3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9" h="55">
                  <a:moveTo>
                    <a:pt x="54" y="35"/>
                  </a:moveTo>
                  <a:cubicBezTo>
                    <a:pt x="54" y="29"/>
                    <a:pt x="59" y="24"/>
                    <a:pt x="65" y="24"/>
                  </a:cubicBezTo>
                  <a:cubicBezTo>
                    <a:pt x="67" y="24"/>
                    <a:pt x="68" y="25"/>
                    <a:pt x="69" y="25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12"/>
                    <a:pt x="65" y="8"/>
                    <a:pt x="61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2" y="4"/>
                    <a:pt x="29" y="0"/>
                    <a:pt x="26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5" y="0"/>
                    <a:pt x="3" y="2"/>
                    <a:pt x="2" y="5"/>
                  </a:cubicBezTo>
                  <a:cubicBezTo>
                    <a:pt x="1" y="6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2"/>
                    <a:pt x="4" y="55"/>
                    <a:pt x="8" y="55"/>
                  </a:cubicBezTo>
                  <a:cubicBezTo>
                    <a:pt x="61" y="55"/>
                    <a:pt x="61" y="55"/>
                    <a:pt x="61" y="55"/>
                  </a:cubicBezTo>
                  <a:cubicBezTo>
                    <a:pt x="65" y="55"/>
                    <a:pt x="69" y="52"/>
                    <a:pt x="69" y="48"/>
                  </a:cubicBezTo>
                  <a:cubicBezTo>
                    <a:pt x="69" y="46"/>
                    <a:pt x="69" y="46"/>
                    <a:pt x="69" y="46"/>
                  </a:cubicBezTo>
                  <a:cubicBezTo>
                    <a:pt x="68" y="46"/>
                    <a:pt x="67" y="46"/>
                    <a:pt x="65" y="46"/>
                  </a:cubicBezTo>
                  <a:cubicBezTo>
                    <a:pt x="59" y="46"/>
                    <a:pt x="54" y="41"/>
                    <a:pt x="54" y="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7" name="Freeform 222"/>
            <p:cNvSpPr>
              <a:spLocks noEditPoints="1"/>
            </p:cNvSpPr>
            <p:nvPr/>
          </p:nvSpPr>
          <p:spPr bwMode="auto">
            <a:xfrm>
              <a:off x="9378128" y="2651573"/>
              <a:ext cx="83672" cy="85764"/>
            </a:xfrm>
            <a:custGeom>
              <a:avLst/>
              <a:gdLst>
                <a:gd name="T0" fmla="*/ 12 w 17"/>
                <a:gd name="T1" fmla="*/ 0 h 17"/>
                <a:gd name="T2" fmla="*/ 8 w 17"/>
                <a:gd name="T3" fmla="*/ 0 h 17"/>
                <a:gd name="T4" fmla="*/ 0 w 17"/>
                <a:gd name="T5" fmla="*/ 8 h 17"/>
                <a:gd name="T6" fmla="*/ 8 w 17"/>
                <a:gd name="T7" fmla="*/ 17 h 17"/>
                <a:gd name="T8" fmla="*/ 12 w 17"/>
                <a:gd name="T9" fmla="*/ 17 h 17"/>
                <a:gd name="T10" fmla="*/ 17 w 17"/>
                <a:gd name="T11" fmla="*/ 8 h 17"/>
                <a:gd name="T12" fmla="*/ 12 w 17"/>
                <a:gd name="T13" fmla="*/ 0 h 17"/>
                <a:gd name="T14" fmla="*/ 12 w 17"/>
                <a:gd name="T15" fmla="*/ 10 h 17"/>
                <a:gd name="T16" fmla="*/ 14 w 17"/>
                <a:gd name="T17" fmla="*/ 12 h 17"/>
                <a:gd name="T18" fmla="*/ 14 w 17"/>
                <a:gd name="T19" fmla="*/ 14 h 17"/>
                <a:gd name="T20" fmla="*/ 13 w 17"/>
                <a:gd name="T21" fmla="*/ 15 h 17"/>
                <a:gd name="T22" fmla="*/ 12 w 17"/>
                <a:gd name="T23" fmla="*/ 14 h 17"/>
                <a:gd name="T24" fmla="*/ 12 w 17"/>
                <a:gd name="T25" fmla="*/ 14 h 17"/>
                <a:gd name="T26" fmla="*/ 8 w 17"/>
                <a:gd name="T27" fmla="*/ 10 h 17"/>
                <a:gd name="T28" fmla="*/ 4 w 17"/>
                <a:gd name="T29" fmla="*/ 14 h 17"/>
                <a:gd name="T30" fmla="*/ 4 w 17"/>
                <a:gd name="T31" fmla="*/ 15 h 17"/>
                <a:gd name="T32" fmla="*/ 3 w 17"/>
                <a:gd name="T33" fmla="*/ 14 h 17"/>
                <a:gd name="T34" fmla="*/ 3 w 17"/>
                <a:gd name="T35" fmla="*/ 12 h 17"/>
                <a:gd name="T36" fmla="*/ 7 w 17"/>
                <a:gd name="T37" fmla="*/ 8 h 17"/>
                <a:gd name="T38" fmla="*/ 3 w 17"/>
                <a:gd name="T39" fmla="*/ 4 h 17"/>
                <a:gd name="T40" fmla="*/ 3 w 17"/>
                <a:gd name="T41" fmla="*/ 3 h 17"/>
                <a:gd name="T42" fmla="*/ 4 w 17"/>
                <a:gd name="T43" fmla="*/ 3 h 17"/>
                <a:gd name="T44" fmla="*/ 8 w 17"/>
                <a:gd name="T45" fmla="*/ 7 h 17"/>
                <a:gd name="T46" fmla="*/ 12 w 17"/>
                <a:gd name="T47" fmla="*/ 3 h 17"/>
                <a:gd name="T48" fmla="*/ 12 w 17"/>
                <a:gd name="T49" fmla="*/ 3 h 17"/>
                <a:gd name="T50" fmla="*/ 14 w 17"/>
                <a:gd name="T51" fmla="*/ 3 h 17"/>
                <a:gd name="T52" fmla="*/ 14 w 17"/>
                <a:gd name="T53" fmla="*/ 4 h 17"/>
                <a:gd name="T54" fmla="*/ 12 w 17"/>
                <a:gd name="T55" fmla="*/ 7 h 17"/>
                <a:gd name="T56" fmla="*/ 10 w 17"/>
                <a:gd name="T57" fmla="*/ 8 h 17"/>
                <a:gd name="T58" fmla="*/ 12 w 17"/>
                <a:gd name="T59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7" h="17">
                  <a:moveTo>
                    <a:pt x="12" y="0"/>
                  </a:moveTo>
                  <a:cubicBezTo>
                    <a:pt x="11" y="0"/>
                    <a:pt x="10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3"/>
                    <a:pt x="3" y="17"/>
                    <a:pt x="8" y="17"/>
                  </a:cubicBezTo>
                  <a:cubicBezTo>
                    <a:pt x="10" y="17"/>
                    <a:pt x="11" y="17"/>
                    <a:pt x="12" y="17"/>
                  </a:cubicBezTo>
                  <a:cubicBezTo>
                    <a:pt x="15" y="15"/>
                    <a:pt x="17" y="12"/>
                    <a:pt x="17" y="8"/>
                  </a:cubicBezTo>
                  <a:cubicBezTo>
                    <a:pt x="17" y="5"/>
                    <a:pt x="15" y="2"/>
                    <a:pt x="12" y="0"/>
                  </a:cubicBezTo>
                  <a:close/>
                  <a:moveTo>
                    <a:pt x="12" y="10"/>
                  </a:moveTo>
                  <a:cubicBezTo>
                    <a:pt x="14" y="12"/>
                    <a:pt x="14" y="12"/>
                    <a:pt x="14" y="12"/>
                  </a:cubicBezTo>
                  <a:cubicBezTo>
                    <a:pt x="15" y="13"/>
                    <a:pt x="15" y="14"/>
                    <a:pt x="14" y="14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2" y="14"/>
                    <a:pt x="2" y="13"/>
                    <a:pt x="3" y="12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3"/>
                    <a:pt x="3" y="3"/>
                  </a:cubicBezTo>
                  <a:cubicBezTo>
                    <a:pt x="3" y="2"/>
                    <a:pt x="4" y="2"/>
                    <a:pt x="4" y="3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3" y="2"/>
                    <a:pt x="14" y="2"/>
                    <a:pt x="14" y="3"/>
                  </a:cubicBezTo>
                  <a:cubicBezTo>
                    <a:pt x="15" y="3"/>
                    <a:pt x="15" y="4"/>
                    <a:pt x="14" y="4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0" y="8"/>
                    <a:pt x="10" y="8"/>
                    <a:pt x="10" y="8"/>
                  </a:cubicBezTo>
                  <a:lnTo>
                    <a:pt x="12" y="1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24" name="Freeform 229"/>
          <p:cNvSpPr>
            <a:spLocks noEditPoints="1"/>
          </p:cNvSpPr>
          <p:nvPr/>
        </p:nvSpPr>
        <p:spPr bwMode="auto">
          <a:xfrm>
            <a:off x="10383032" y="2513516"/>
            <a:ext cx="386981" cy="286575"/>
          </a:xfrm>
          <a:custGeom>
            <a:avLst/>
            <a:gdLst>
              <a:gd name="T0" fmla="*/ 57 w 78"/>
              <a:gd name="T1" fmla="*/ 37 h 58"/>
              <a:gd name="T2" fmla="*/ 68 w 78"/>
              <a:gd name="T3" fmla="*/ 25 h 58"/>
              <a:gd name="T4" fmla="*/ 72 w 78"/>
              <a:gd name="T5" fmla="*/ 26 h 58"/>
              <a:gd name="T6" fmla="*/ 72 w 78"/>
              <a:gd name="T7" fmla="*/ 17 h 58"/>
              <a:gd name="T8" fmla="*/ 64 w 78"/>
              <a:gd name="T9" fmla="*/ 9 h 58"/>
              <a:gd name="T10" fmla="*/ 34 w 78"/>
              <a:gd name="T11" fmla="*/ 9 h 58"/>
              <a:gd name="T12" fmla="*/ 27 w 78"/>
              <a:gd name="T13" fmla="*/ 0 h 58"/>
              <a:gd name="T14" fmla="*/ 10 w 78"/>
              <a:gd name="T15" fmla="*/ 0 h 58"/>
              <a:gd name="T16" fmla="*/ 1 w 78"/>
              <a:gd name="T17" fmla="*/ 5 h 58"/>
              <a:gd name="T18" fmla="*/ 0 w 78"/>
              <a:gd name="T19" fmla="*/ 9 h 58"/>
              <a:gd name="T20" fmla="*/ 0 w 78"/>
              <a:gd name="T21" fmla="*/ 9 h 58"/>
              <a:gd name="T22" fmla="*/ 0 w 78"/>
              <a:gd name="T23" fmla="*/ 10 h 58"/>
              <a:gd name="T24" fmla="*/ 0 w 78"/>
              <a:gd name="T25" fmla="*/ 11 h 58"/>
              <a:gd name="T26" fmla="*/ 0 w 78"/>
              <a:gd name="T27" fmla="*/ 24 h 58"/>
              <a:gd name="T28" fmla="*/ 0 w 78"/>
              <a:gd name="T29" fmla="*/ 50 h 58"/>
              <a:gd name="T30" fmla="*/ 8 w 78"/>
              <a:gd name="T31" fmla="*/ 58 h 58"/>
              <a:gd name="T32" fmla="*/ 64 w 78"/>
              <a:gd name="T33" fmla="*/ 58 h 58"/>
              <a:gd name="T34" fmla="*/ 72 w 78"/>
              <a:gd name="T35" fmla="*/ 50 h 58"/>
              <a:gd name="T36" fmla="*/ 72 w 78"/>
              <a:gd name="T37" fmla="*/ 48 h 58"/>
              <a:gd name="T38" fmla="*/ 68 w 78"/>
              <a:gd name="T39" fmla="*/ 48 h 58"/>
              <a:gd name="T40" fmla="*/ 57 w 78"/>
              <a:gd name="T41" fmla="*/ 37 h 58"/>
              <a:gd name="T42" fmla="*/ 72 w 78"/>
              <a:gd name="T43" fmla="*/ 28 h 58"/>
              <a:gd name="T44" fmla="*/ 68 w 78"/>
              <a:gd name="T45" fmla="*/ 27 h 58"/>
              <a:gd name="T46" fmla="*/ 59 w 78"/>
              <a:gd name="T47" fmla="*/ 37 h 58"/>
              <a:gd name="T48" fmla="*/ 68 w 78"/>
              <a:gd name="T49" fmla="*/ 46 h 58"/>
              <a:gd name="T50" fmla="*/ 72 w 78"/>
              <a:gd name="T51" fmla="*/ 45 h 58"/>
              <a:gd name="T52" fmla="*/ 78 w 78"/>
              <a:gd name="T53" fmla="*/ 37 h 58"/>
              <a:gd name="T54" fmla="*/ 72 w 78"/>
              <a:gd name="T55" fmla="*/ 28 h 58"/>
              <a:gd name="T56" fmla="*/ 72 w 78"/>
              <a:gd name="T57" fmla="*/ 39 h 58"/>
              <a:gd name="T58" fmla="*/ 69 w 78"/>
              <a:gd name="T59" fmla="*/ 44 h 58"/>
              <a:gd name="T60" fmla="*/ 68 w 78"/>
              <a:gd name="T61" fmla="*/ 44 h 58"/>
              <a:gd name="T62" fmla="*/ 68 w 78"/>
              <a:gd name="T63" fmla="*/ 44 h 58"/>
              <a:gd name="T64" fmla="*/ 67 w 78"/>
              <a:gd name="T65" fmla="*/ 44 h 58"/>
              <a:gd name="T66" fmla="*/ 62 w 78"/>
              <a:gd name="T67" fmla="*/ 37 h 58"/>
              <a:gd name="T68" fmla="*/ 62 w 78"/>
              <a:gd name="T69" fmla="*/ 37 h 58"/>
              <a:gd name="T70" fmla="*/ 65 w 78"/>
              <a:gd name="T71" fmla="*/ 37 h 58"/>
              <a:gd name="T72" fmla="*/ 68 w 78"/>
              <a:gd name="T73" fmla="*/ 41 h 58"/>
              <a:gd name="T74" fmla="*/ 72 w 78"/>
              <a:gd name="T75" fmla="*/ 35 h 58"/>
              <a:gd name="T76" fmla="*/ 74 w 78"/>
              <a:gd name="T77" fmla="*/ 31 h 58"/>
              <a:gd name="T78" fmla="*/ 75 w 78"/>
              <a:gd name="T79" fmla="*/ 31 h 58"/>
              <a:gd name="T80" fmla="*/ 76 w 78"/>
              <a:gd name="T81" fmla="*/ 33 h 58"/>
              <a:gd name="T82" fmla="*/ 72 w 78"/>
              <a:gd name="T83" fmla="*/ 39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78" h="58">
                <a:moveTo>
                  <a:pt x="57" y="37"/>
                </a:moveTo>
                <a:cubicBezTo>
                  <a:pt x="57" y="30"/>
                  <a:pt x="62" y="25"/>
                  <a:pt x="68" y="25"/>
                </a:cubicBezTo>
                <a:cubicBezTo>
                  <a:pt x="69" y="25"/>
                  <a:pt x="71" y="26"/>
                  <a:pt x="72" y="26"/>
                </a:cubicBezTo>
                <a:cubicBezTo>
                  <a:pt x="72" y="17"/>
                  <a:pt x="72" y="17"/>
                  <a:pt x="72" y="17"/>
                </a:cubicBezTo>
                <a:cubicBezTo>
                  <a:pt x="72" y="12"/>
                  <a:pt x="68" y="9"/>
                  <a:pt x="64" y="9"/>
                </a:cubicBezTo>
                <a:cubicBezTo>
                  <a:pt x="34" y="9"/>
                  <a:pt x="34" y="9"/>
                  <a:pt x="34" y="9"/>
                </a:cubicBezTo>
                <a:cubicBezTo>
                  <a:pt x="33" y="4"/>
                  <a:pt x="30" y="0"/>
                  <a:pt x="27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5" y="0"/>
                  <a:pt x="3" y="2"/>
                  <a:pt x="1" y="5"/>
                </a:cubicBezTo>
                <a:cubicBezTo>
                  <a:pt x="1" y="6"/>
                  <a:pt x="0" y="8"/>
                  <a:pt x="0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54"/>
                  <a:pt x="4" y="58"/>
                  <a:pt x="8" y="58"/>
                </a:cubicBezTo>
                <a:cubicBezTo>
                  <a:pt x="64" y="58"/>
                  <a:pt x="64" y="58"/>
                  <a:pt x="64" y="58"/>
                </a:cubicBezTo>
                <a:cubicBezTo>
                  <a:pt x="68" y="58"/>
                  <a:pt x="72" y="54"/>
                  <a:pt x="72" y="50"/>
                </a:cubicBezTo>
                <a:cubicBezTo>
                  <a:pt x="72" y="48"/>
                  <a:pt x="72" y="48"/>
                  <a:pt x="72" y="48"/>
                </a:cubicBezTo>
                <a:cubicBezTo>
                  <a:pt x="71" y="48"/>
                  <a:pt x="69" y="48"/>
                  <a:pt x="68" y="48"/>
                </a:cubicBezTo>
                <a:cubicBezTo>
                  <a:pt x="62" y="48"/>
                  <a:pt x="57" y="43"/>
                  <a:pt x="57" y="37"/>
                </a:cubicBezTo>
                <a:close/>
                <a:moveTo>
                  <a:pt x="72" y="28"/>
                </a:moveTo>
                <a:cubicBezTo>
                  <a:pt x="71" y="28"/>
                  <a:pt x="69" y="27"/>
                  <a:pt x="68" y="27"/>
                </a:cubicBezTo>
                <a:cubicBezTo>
                  <a:pt x="63" y="27"/>
                  <a:pt x="59" y="32"/>
                  <a:pt x="59" y="37"/>
                </a:cubicBezTo>
                <a:cubicBezTo>
                  <a:pt x="59" y="42"/>
                  <a:pt x="63" y="46"/>
                  <a:pt x="68" y="46"/>
                </a:cubicBezTo>
                <a:cubicBezTo>
                  <a:pt x="69" y="46"/>
                  <a:pt x="71" y="46"/>
                  <a:pt x="72" y="45"/>
                </a:cubicBezTo>
                <a:cubicBezTo>
                  <a:pt x="75" y="44"/>
                  <a:pt x="78" y="41"/>
                  <a:pt x="78" y="37"/>
                </a:cubicBezTo>
                <a:cubicBezTo>
                  <a:pt x="78" y="33"/>
                  <a:pt x="75" y="29"/>
                  <a:pt x="72" y="28"/>
                </a:cubicBezTo>
                <a:close/>
                <a:moveTo>
                  <a:pt x="72" y="39"/>
                </a:moveTo>
                <a:cubicBezTo>
                  <a:pt x="69" y="44"/>
                  <a:pt x="69" y="44"/>
                  <a:pt x="69" y="44"/>
                </a:cubicBezTo>
                <a:cubicBezTo>
                  <a:pt x="68" y="44"/>
                  <a:pt x="68" y="44"/>
                  <a:pt x="68" y="44"/>
                </a:cubicBezTo>
                <a:cubicBezTo>
                  <a:pt x="68" y="44"/>
                  <a:pt x="68" y="44"/>
                  <a:pt x="68" y="44"/>
                </a:cubicBezTo>
                <a:cubicBezTo>
                  <a:pt x="67" y="44"/>
                  <a:pt x="67" y="44"/>
                  <a:pt x="67" y="44"/>
                </a:cubicBezTo>
                <a:cubicBezTo>
                  <a:pt x="62" y="37"/>
                  <a:pt x="62" y="37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5" y="37"/>
                  <a:pt x="65" y="37"/>
                  <a:pt x="65" y="37"/>
                </a:cubicBezTo>
                <a:cubicBezTo>
                  <a:pt x="68" y="41"/>
                  <a:pt x="68" y="41"/>
                  <a:pt x="68" y="41"/>
                </a:cubicBezTo>
                <a:cubicBezTo>
                  <a:pt x="72" y="35"/>
                  <a:pt x="72" y="35"/>
                  <a:pt x="72" y="35"/>
                </a:cubicBezTo>
                <a:cubicBezTo>
                  <a:pt x="74" y="31"/>
                  <a:pt x="74" y="31"/>
                  <a:pt x="74" y="31"/>
                </a:cubicBezTo>
                <a:cubicBezTo>
                  <a:pt x="74" y="31"/>
                  <a:pt x="75" y="31"/>
                  <a:pt x="75" y="31"/>
                </a:cubicBezTo>
                <a:cubicBezTo>
                  <a:pt x="76" y="31"/>
                  <a:pt x="76" y="32"/>
                  <a:pt x="76" y="33"/>
                </a:cubicBezTo>
                <a:lnTo>
                  <a:pt x="72" y="3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62" name="组合 361"/>
          <p:cNvGrpSpPr/>
          <p:nvPr/>
        </p:nvGrpSpPr>
        <p:grpSpPr>
          <a:xfrm>
            <a:off x="9126195" y="4113731"/>
            <a:ext cx="453918" cy="336778"/>
            <a:chOff x="10873753" y="2488414"/>
            <a:chExt cx="453918" cy="336778"/>
          </a:xfrm>
          <a:solidFill>
            <a:schemeClr val="bg1"/>
          </a:solidFill>
        </p:grpSpPr>
        <p:sp>
          <p:nvSpPr>
            <p:cNvPr id="226" name="Freeform 231"/>
            <p:cNvSpPr>
              <a:spLocks noEditPoints="1"/>
            </p:cNvSpPr>
            <p:nvPr/>
          </p:nvSpPr>
          <p:spPr bwMode="auto">
            <a:xfrm>
              <a:off x="10873753" y="2488414"/>
              <a:ext cx="453918" cy="336778"/>
            </a:xfrm>
            <a:custGeom>
              <a:avLst/>
              <a:gdLst>
                <a:gd name="T0" fmla="*/ 92 w 92"/>
                <a:gd name="T1" fmla="*/ 2 h 68"/>
                <a:gd name="T2" fmla="*/ 90 w 92"/>
                <a:gd name="T3" fmla="*/ 0 h 68"/>
                <a:gd name="T4" fmla="*/ 47 w 92"/>
                <a:gd name="T5" fmla="*/ 0 h 68"/>
                <a:gd name="T6" fmla="*/ 46 w 92"/>
                <a:gd name="T7" fmla="*/ 0 h 68"/>
                <a:gd name="T8" fmla="*/ 45 w 92"/>
                <a:gd name="T9" fmla="*/ 0 h 68"/>
                <a:gd name="T10" fmla="*/ 3 w 92"/>
                <a:gd name="T11" fmla="*/ 0 h 68"/>
                <a:gd name="T12" fmla="*/ 0 w 92"/>
                <a:gd name="T13" fmla="*/ 2 h 68"/>
                <a:gd name="T14" fmla="*/ 0 w 92"/>
                <a:gd name="T15" fmla="*/ 4 h 68"/>
                <a:gd name="T16" fmla="*/ 0 w 92"/>
                <a:gd name="T17" fmla="*/ 64 h 68"/>
                <a:gd name="T18" fmla="*/ 0 w 92"/>
                <a:gd name="T19" fmla="*/ 66 h 68"/>
                <a:gd name="T20" fmla="*/ 3 w 92"/>
                <a:gd name="T21" fmla="*/ 68 h 68"/>
                <a:gd name="T22" fmla="*/ 45 w 92"/>
                <a:gd name="T23" fmla="*/ 68 h 68"/>
                <a:gd name="T24" fmla="*/ 46 w 92"/>
                <a:gd name="T25" fmla="*/ 67 h 68"/>
                <a:gd name="T26" fmla="*/ 47 w 92"/>
                <a:gd name="T27" fmla="*/ 68 h 68"/>
                <a:gd name="T28" fmla="*/ 90 w 92"/>
                <a:gd name="T29" fmla="*/ 68 h 68"/>
                <a:gd name="T30" fmla="*/ 92 w 92"/>
                <a:gd name="T31" fmla="*/ 66 h 68"/>
                <a:gd name="T32" fmla="*/ 92 w 92"/>
                <a:gd name="T33" fmla="*/ 64 h 68"/>
                <a:gd name="T34" fmla="*/ 92 w 92"/>
                <a:gd name="T35" fmla="*/ 64 h 68"/>
                <a:gd name="T36" fmla="*/ 92 w 92"/>
                <a:gd name="T37" fmla="*/ 4 h 68"/>
                <a:gd name="T38" fmla="*/ 92 w 92"/>
                <a:gd name="T39" fmla="*/ 2 h 68"/>
                <a:gd name="T40" fmla="*/ 44 w 92"/>
                <a:gd name="T41" fmla="*/ 64 h 68"/>
                <a:gd name="T42" fmla="*/ 44 w 92"/>
                <a:gd name="T43" fmla="*/ 64 h 68"/>
                <a:gd name="T44" fmla="*/ 3 w 92"/>
                <a:gd name="T45" fmla="*/ 64 h 68"/>
                <a:gd name="T46" fmla="*/ 3 w 92"/>
                <a:gd name="T47" fmla="*/ 64 h 68"/>
                <a:gd name="T48" fmla="*/ 3 w 92"/>
                <a:gd name="T49" fmla="*/ 4 h 68"/>
                <a:gd name="T50" fmla="*/ 3 w 92"/>
                <a:gd name="T51" fmla="*/ 3 h 68"/>
                <a:gd name="T52" fmla="*/ 44 w 92"/>
                <a:gd name="T53" fmla="*/ 3 h 68"/>
                <a:gd name="T54" fmla="*/ 44 w 92"/>
                <a:gd name="T55" fmla="*/ 4 h 68"/>
                <a:gd name="T56" fmla="*/ 44 w 92"/>
                <a:gd name="T57" fmla="*/ 64 h 68"/>
                <a:gd name="T58" fmla="*/ 89 w 92"/>
                <a:gd name="T59" fmla="*/ 64 h 68"/>
                <a:gd name="T60" fmla="*/ 89 w 92"/>
                <a:gd name="T61" fmla="*/ 64 h 68"/>
                <a:gd name="T62" fmla="*/ 48 w 92"/>
                <a:gd name="T63" fmla="*/ 64 h 68"/>
                <a:gd name="T64" fmla="*/ 48 w 92"/>
                <a:gd name="T65" fmla="*/ 64 h 68"/>
                <a:gd name="T66" fmla="*/ 48 w 92"/>
                <a:gd name="T67" fmla="*/ 4 h 68"/>
                <a:gd name="T68" fmla="*/ 48 w 92"/>
                <a:gd name="T69" fmla="*/ 3 h 68"/>
                <a:gd name="T70" fmla="*/ 89 w 92"/>
                <a:gd name="T71" fmla="*/ 3 h 68"/>
                <a:gd name="T72" fmla="*/ 89 w 92"/>
                <a:gd name="T73" fmla="*/ 4 h 68"/>
                <a:gd name="T74" fmla="*/ 89 w 92"/>
                <a:gd name="T75" fmla="*/ 6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2" h="68">
                  <a:moveTo>
                    <a:pt x="92" y="2"/>
                  </a:moveTo>
                  <a:cubicBezTo>
                    <a:pt x="91" y="1"/>
                    <a:pt x="91" y="0"/>
                    <a:pt x="9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6" y="0"/>
                    <a:pt x="46" y="0"/>
                  </a:cubicBezTo>
                  <a:cubicBezTo>
                    <a:pt x="46" y="0"/>
                    <a:pt x="45" y="0"/>
                    <a:pt x="45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1" y="1"/>
                    <a:pt x="0" y="2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5"/>
                    <a:pt x="0" y="66"/>
                    <a:pt x="0" y="66"/>
                  </a:cubicBezTo>
                  <a:cubicBezTo>
                    <a:pt x="1" y="67"/>
                    <a:pt x="1" y="68"/>
                    <a:pt x="3" y="68"/>
                  </a:cubicBezTo>
                  <a:cubicBezTo>
                    <a:pt x="45" y="68"/>
                    <a:pt x="45" y="68"/>
                    <a:pt x="45" y="68"/>
                  </a:cubicBezTo>
                  <a:cubicBezTo>
                    <a:pt x="45" y="68"/>
                    <a:pt x="46" y="68"/>
                    <a:pt x="46" y="67"/>
                  </a:cubicBezTo>
                  <a:cubicBezTo>
                    <a:pt x="46" y="68"/>
                    <a:pt x="47" y="68"/>
                    <a:pt x="47" y="68"/>
                  </a:cubicBezTo>
                  <a:cubicBezTo>
                    <a:pt x="90" y="68"/>
                    <a:pt x="90" y="68"/>
                    <a:pt x="90" y="68"/>
                  </a:cubicBezTo>
                  <a:cubicBezTo>
                    <a:pt x="91" y="68"/>
                    <a:pt x="91" y="67"/>
                    <a:pt x="92" y="66"/>
                  </a:cubicBezTo>
                  <a:cubicBezTo>
                    <a:pt x="92" y="66"/>
                    <a:pt x="92" y="65"/>
                    <a:pt x="92" y="64"/>
                  </a:cubicBezTo>
                  <a:cubicBezTo>
                    <a:pt x="92" y="64"/>
                    <a:pt x="92" y="64"/>
                    <a:pt x="92" y="64"/>
                  </a:cubicBezTo>
                  <a:cubicBezTo>
                    <a:pt x="92" y="4"/>
                    <a:pt x="92" y="4"/>
                    <a:pt x="92" y="4"/>
                  </a:cubicBezTo>
                  <a:cubicBezTo>
                    <a:pt x="92" y="3"/>
                    <a:pt x="92" y="2"/>
                    <a:pt x="92" y="2"/>
                  </a:cubicBezTo>
                  <a:close/>
                  <a:moveTo>
                    <a:pt x="44" y="64"/>
                  </a:moveTo>
                  <a:cubicBezTo>
                    <a:pt x="44" y="64"/>
                    <a:pt x="44" y="64"/>
                    <a:pt x="44" y="64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4" y="4"/>
                    <a:pt x="44" y="4"/>
                    <a:pt x="44" y="4"/>
                  </a:cubicBezTo>
                  <a:lnTo>
                    <a:pt x="44" y="64"/>
                  </a:lnTo>
                  <a:close/>
                  <a:moveTo>
                    <a:pt x="89" y="64"/>
                  </a:moveTo>
                  <a:cubicBezTo>
                    <a:pt x="89" y="64"/>
                    <a:pt x="89" y="64"/>
                    <a:pt x="89" y="64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89" y="3"/>
                    <a:pt x="89" y="3"/>
                    <a:pt x="89" y="3"/>
                  </a:cubicBezTo>
                  <a:cubicBezTo>
                    <a:pt x="89" y="4"/>
                    <a:pt x="89" y="4"/>
                    <a:pt x="89" y="4"/>
                  </a:cubicBezTo>
                  <a:lnTo>
                    <a:pt x="89" y="6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7" name="Freeform 232"/>
            <p:cNvSpPr/>
            <p:nvPr/>
          </p:nvSpPr>
          <p:spPr bwMode="auto">
            <a:xfrm>
              <a:off x="11160328" y="2578361"/>
              <a:ext cx="104590" cy="4184"/>
            </a:xfrm>
            <a:custGeom>
              <a:avLst/>
              <a:gdLst>
                <a:gd name="T0" fmla="*/ 2 w 50"/>
                <a:gd name="T1" fmla="*/ 2 h 2"/>
                <a:gd name="T2" fmla="*/ 0 w 50"/>
                <a:gd name="T3" fmla="*/ 2 h 2"/>
                <a:gd name="T4" fmla="*/ 2 w 50"/>
                <a:gd name="T5" fmla="*/ 0 h 2"/>
                <a:gd name="T6" fmla="*/ 47 w 50"/>
                <a:gd name="T7" fmla="*/ 0 h 2"/>
                <a:gd name="T8" fmla="*/ 50 w 50"/>
                <a:gd name="T9" fmla="*/ 2 h 2"/>
                <a:gd name="T10" fmla="*/ 47 w 50"/>
                <a:gd name="T11" fmla="*/ 2 h 2"/>
                <a:gd name="T12" fmla="*/ 2 w 50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2">
                  <a:moveTo>
                    <a:pt x="2" y="2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47" y="0"/>
                  </a:lnTo>
                  <a:lnTo>
                    <a:pt x="50" y="2"/>
                  </a:lnTo>
                  <a:lnTo>
                    <a:pt x="47" y="2"/>
                  </a:lnTo>
                  <a:lnTo>
                    <a:pt x="2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8" name="Freeform 233"/>
            <p:cNvSpPr/>
            <p:nvPr/>
          </p:nvSpPr>
          <p:spPr bwMode="auto">
            <a:xfrm>
              <a:off x="11160328" y="2603463"/>
              <a:ext cx="104590" cy="4184"/>
            </a:xfrm>
            <a:custGeom>
              <a:avLst/>
              <a:gdLst>
                <a:gd name="T0" fmla="*/ 2 w 50"/>
                <a:gd name="T1" fmla="*/ 2 h 2"/>
                <a:gd name="T2" fmla="*/ 0 w 50"/>
                <a:gd name="T3" fmla="*/ 0 h 2"/>
                <a:gd name="T4" fmla="*/ 2 w 50"/>
                <a:gd name="T5" fmla="*/ 0 h 2"/>
                <a:gd name="T6" fmla="*/ 47 w 50"/>
                <a:gd name="T7" fmla="*/ 0 h 2"/>
                <a:gd name="T8" fmla="*/ 50 w 50"/>
                <a:gd name="T9" fmla="*/ 0 h 2"/>
                <a:gd name="T10" fmla="*/ 47 w 50"/>
                <a:gd name="T11" fmla="*/ 2 h 2"/>
                <a:gd name="T12" fmla="*/ 2 w 50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2">
                  <a:moveTo>
                    <a:pt x="2" y="2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47" y="0"/>
                  </a:lnTo>
                  <a:lnTo>
                    <a:pt x="50" y="0"/>
                  </a:lnTo>
                  <a:lnTo>
                    <a:pt x="47" y="2"/>
                  </a:lnTo>
                  <a:lnTo>
                    <a:pt x="2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9" name="Freeform 234"/>
            <p:cNvSpPr/>
            <p:nvPr/>
          </p:nvSpPr>
          <p:spPr bwMode="auto">
            <a:xfrm>
              <a:off x="11160328" y="2636932"/>
              <a:ext cx="104590" cy="6275"/>
            </a:xfrm>
            <a:custGeom>
              <a:avLst/>
              <a:gdLst>
                <a:gd name="T0" fmla="*/ 2 w 50"/>
                <a:gd name="T1" fmla="*/ 3 h 3"/>
                <a:gd name="T2" fmla="*/ 0 w 50"/>
                <a:gd name="T3" fmla="*/ 0 h 3"/>
                <a:gd name="T4" fmla="*/ 2 w 50"/>
                <a:gd name="T5" fmla="*/ 0 h 3"/>
                <a:gd name="T6" fmla="*/ 47 w 50"/>
                <a:gd name="T7" fmla="*/ 0 h 3"/>
                <a:gd name="T8" fmla="*/ 50 w 50"/>
                <a:gd name="T9" fmla="*/ 0 h 3"/>
                <a:gd name="T10" fmla="*/ 47 w 50"/>
                <a:gd name="T11" fmla="*/ 3 h 3"/>
                <a:gd name="T12" fmla="*/ 2 w 50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3">
                  <a:moveTo>
                    <a:pt x="2" y="3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47" y="0"/>
                  </a:lnTo>
                  <a:lnTo>
                    <a:pt x="50" y="0"/>
                  </a:lnTo>
                  <a:lnTo>
                    <a:pt x="47" y="3"/>
                  </a:lnTo>
                  <a:lnTo>
                    <a:pt x="2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0" name="Freeform 235"/>
            <p:cNvSpPr/>
            <p:nvPr/>
          </p:nvSpPr>
          <p:spPr bwMode="auto">
            <a:xfrm>
              <a:off x="11160328" y="2657849"/>
              <a:ext cx="104590" cy="4184"/>
            </a:xfrm>
            <a:custGeom>
              <a:avLst/>
              <a:gdLst>
                <a:gd name="T0" fmla="*/ 2 w 50"/>
                <a:gd name="T1" fmla="*/ 2 h 2"/>
                <a:gd name="T2" fmla="*/ 0 w 50"/>
                <a:gd name="T3" fmla="*/ 0 h 2"/>
                <a:gd name="T4" fmla="*/ 2 w 50"/>
                <a:gd name="T5" fmla="*/ 0 h 2"/>
                <a:gd name="T6" fmla="*/ 47 w 50"/>
                <a:gd name="T7" fmla="*/ 0 h 2"/>
                <a:gd name="T8" fmla="*/ 50 w 50"/>
                <a:gd name="T9" fmla="*/ 0 h 2"/>
                <a:gd name="T10" fmla="*/ 47 w 50"/>
                <a:gd name="T11" fmla="*/ 2 h 2"/>
                <a:gd name="T12" fmla="*/ 2 w 50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2">
                  <a:moveTo>
                    <a:pt x="2" y="2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47" y="0"/>
                  </a:lnTo>
                  <a:lnTo>
                    <a:pt x="50" y="0"/>
                  </a:lnTo>
                  <a:lnTo>
                    <a:pt x="47" y="2"/>
                  </a:lnTo>
                  <a:lnTo>
                    <a:pt x="2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1" name="Freeform 236"/>
            <p:cNvSpPr/>
            <p:nvPr/>
          </p:nvSpPr>
          <p:spPr bwMode="auto">
            <a:xfrm>
              <a:off x="11160328" y="2682951"/>
              <a:ext cx="104590" cy="8367"/>
            </a:xfrm>
            <a:custGeom>
              <a:avLst/>
              <a:gdLst>
                <a:gd name="T0" fmla="*/ 2 w 50"/>
                <a:gd name="T1" fmla="*/ 4 h 4"/>
                <a:gd name="T2" fmla="*/ 0 w 50"/>
                <a:gd name="T3" fmla="*/ 2 h 4"/>
                <a:gd name="T4" fmla="*/ 2 w 50"/>
                <a:gd name="T5" fmla="*/ 0 h 4"/>
                <a:gd name="T6" fmla="*/ 47 w 50"/>
                <a:gd name="T7" fmla="*/ 0 h 4"/>
                <a:gd name="T8" fmla="*/ 50 w 50"/>
                <a:gd name="T9" fmla="*/ 2 h 4"/>
                <a:gd name="T10" fmla="*/ 47 w 50"/>
                <a:gd name="T11" fmla="*/ 4 h 4"/>
                <a:gd name="T12" fmla="*/ 2 w 50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4">
                  <a:moveTo>
                    <a:pt x="2" y="4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47" y="0"/>
                  </a:lnTo>
                  <a:lnTo>
                    <a:pt x="50" y="2"/>
                  </a:lnTo>
                  <a:lnTo>
                    <a:pt x="47" y="4"/>
                  </a:lnTo>
                  <a:lnTo>
                    <a:pt x="2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2" name="Freeform 237"/>
            <p:cNvSpPr/>
            <p:nvPr/>
          </p:nvSpPr>
          <p:spPr bwMode="auto">
            <a:xfrm>
              <a:off x="11160328" y="2705960"/>
              <a:ext cx="104590" cy="6275"/>
            </a:xfrm>
            <a:custGeom>
              <a:avLst/>
              <a:gdLst>
                <a:gd name="T0" fmla="*/ 2 w 50"/>
                <a:gd name="T1" fmla="*/ 3 h 3"/>
                <a:gd name="T2" fmla="*/ 0 w 50"/>
                <a:gd name="T3" fmla="*/ 0 h 3"/>
                <a:gd name="T4" fmla="*/ 2 w 50"/>
                <a:gd name="T5" fmla="*/ 0 h 3"/>
                <a:gd name="T6" fmla="*/ 47 w 50"/>
                <a:gd name="T7" fmla="*/ 0 h 3"/>
                <a:gd name="T8" fmla="*/ 50 w 50"/>
                <a:gd name="T9" fmla="*/ 0 h 3"/>
                <a:gd name="T10" fmla="*/ 47 w 50"/>
                <a:gd name="T11" fmla="*/ 3 h 3"/>
                <a:gd name="T12" fmla="*/ 2 w 50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3">
                  <a:moveTo>
                    <a:pt x="2" y="3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47" y="0"/>
                  </a:lnTo>
                  <a:lnTo>
                    <a:pt x="50" y="0"/>
                  </a:lnTo>
                  <a:lnTo>
                    <a:pt x="47" y="3"/>
                  </a:lnTo>
                  <a:lnTo>
                    <a:pt x="2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3" name="Freeform 238"/>
            <p:cNvSpPr/>
            <p:nvPr/>
          </p:nvSpPr>
          <p:spPr bwMode="auto">
            <a:xfrm>
              <a:off x="10936507" y="2578361"/>
              <a:ext cx="100405" cy="4184"/>
            </a:xfrm>
            <a:custGeom>
              <a:avLst/>
              <a:gdLst>
                <a:gd name="T0" fmla="*/ 0 w 48"/>
                <a:gd name="T1" fmla="*/ 2 h 2"/>
                <a:gd name="T2" fmla="*/ 0 w 48"/>
                <a:gd name="T3" fmla="*/ 2 h 2"/>
                <a:gd name="T4" fmla="*/ 0 w 48"/>
                <a:gd name="T5" fmla="*/ 0 h 2"/>
                <a:gd name="T6" fmla="*/ 45 w 48"/>
                <a:gd name="T7" fmla="*/ 0 h 2"/>
                <a:gd name="T8" fmla="*/ 48 w 48"/>
                <a:gd name="T9" fmla="*/ 2 h 2"/>
                <a:gd name="T10" fmla="*/ 45 w 48"/>
                <a:gd name="T11" fmla="*/ 2 h 2"/>
                <a:gd name="T12" fmla="*/ 0 w 48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45" y="0"/>
                  </a:lnTo>
                  <a:lnTo>
                    <a:pt x="48" y="2"/>
                  </a:lnTo>
                  <a:lnTo>
                    <a:pt x="45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4" name="Freeform 239"/>
            <p:cNvSpPr/>
            <p:nvPr/>
          </p:nvSpPr>
          <p:spPr bwMode="auto">
            <a:xfrm>
              <a:off x="10936507" y="2603463"/>
              <a:ext cx="100405" cy="4184"/>
            </a:xfrm>
            <a:custGeom>
              <a:avLst/>
              <a:gdLst>
                <a:gd name="T0" fmla="*/ 0 w 48"/>
                <a:gd name="T1" fmla="*/ 2 h 2"/>
                <a:gd name="T2" fmla="*/ 0 w 48"/>
                <a:gd name="T3" fmla="*/ 0 h 2"/>
                <a:gd name="T4" fmla="*/ 0 w 48"/>
                <a:gd name="T5" fmla="*/ 0 h 2"/>
                <a:gd name="T6" fmla="*/ 45 w 48"/>
                <a:gd name="T7" fmla="*/ 0 h 2"/>
                <a:gd name="T8" fmla="*/ 48 w 48"/>
                <a:gd name="T9" fmla="*/ 0 h 2"/>
                <a:gd name="T10" fmla="*/ 45 w 48"/>
                <a:gd name="T11" fmla="*/ 2 h 2"/>
                <a:gd name="T12" fmla="*/ 0 w 48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">
                  <a:moveTo>
                    <a:pt x="0" y="2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45" y="0"/>
                  </a:lnTo>
                  <a:lnTo>
                    <a:pt x="48" y="0"/>
                  </a:lnTo>
                  <a:lnTo>
                    <a:pt x="45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5" name="Freeform 240"/>
            <p:cNvSpPr/>
            <p:nvPr/>
          </p:nvSpPr>
          <p:spPr bwMode="auto">
            <a:xfrm>
              <a:off x="10936507" y="2636932"/>
              <a:ext cx="100405" cy="6275"/>
            </a:xfrm>
            <a:custGeom>
              <a:avLst/>
              <a:gdLst>
                <a:gd name="T0" fmla="*/ 0 w 48"/>
                <a:gd name="T1" fmla="*/ 3 h 3"/>
                <a:gd name="T2" fmla="*/ 0 w 48"/>
                <a:gd name="T3" fmla="*/ 0 h 3"/>
                <a:gd name="T4" fmla="*/ 0 w 48"/>
                <a:gd name="T5" fmla="*/ 0 h 3"/>
                <a:gd name="T6" fmla="*/ 45 w 48"/>
                <a:gd name="T7" fmla="*/ 0 h 3"/>
                <a:gd name="T8" fmla="*/ 48 w 48"/>
                <a:gd name="T9" fmla="*/ 0 h 3"/>
                <a:gd name="T10" fmla="*/ 45 w 48"/>
                <a:gd name="T11" fmla="*/ 3 h 3"/>
                <a:gd name="T12" fmla="*/ 0 w 48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3">
                  <a:moveTo>
                    <a:pt x="0" y="3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45" y="0"/>
                  </a:lnTo>
                  <a:lnTo>
                    <a:pt x="48" y="0"/>
                  </a:lnTo>
                  <a:lnTo>
                    <a:pt x="45" y="3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6" name="Freeform 241"/>
            <p:cNvSpPr/>
            <p:nvPr/>
          </p:nvSpPr>
          <p:spPr bwMode="auto">
            <a:xfrm>
              <a:off x="10936507" y="2657849"/>
              <a:ext cx="100405" cy="4184"/>
            </a:xfrm>
            <a:custGeom>
              <a:avLst/>
              <a:gdLst>
                <a:gd name="T0" fmla="*/ 0 w 48"/>
                <a:gd name="T1" fmla="*/ 2 h 2"/>
                <a:gd name="T2" fmla="*/ 0 w 48"/>
                <a:gd name="T3" fmla="*/ 0 h 2"/>
                <a:gd name="T4" fmla="*/ 0 w 48"/>
                <a:gd name="T5" fmla="*/ 0 h 2"/>
                <a:gd name="T6" fmla="*/ 45 w 48"/>
                <a:gd name="T7" fmla="*/ 0 h 2"/>
                <a:gd name="T8" fmla="*/ 48 w 48"/>
                <a:gd name="T9" fmla="*/ 0 h 2"/>
                <a:gd name="T10" fmla="*/ 45 w 48"/>
                <a:gd name="T11" fmla="*/ 2 h 2"/>
                <a:gd name="T12" fmla="*/ 0 w 48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">
                  <a:moveTo>
                    <a:pt x="0" y="2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45" y="0"/>
                  </a:lnTo>
                  <a:lnTo>
                    <a:pt x="48" y="0"/>
                  </a:lnTo>
                  <a:lnTo>
                    <a:pt x="45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7" name="Freeform 242"/>
            <p:cNvSpPr/>
            <p:nvPr/>
          </p:nvSpPr>
          <p:spPr bwMode="auto">
            <a:xfrm>
              <a:off x="10936507" y="2682951"/>
              <a:ext cx="100405" cy="8367"/>
            </a:xfrm>
            <a:custGeom>
              <a:avLst/>
              <a:gdLst>
                <a:gd name="T0" fmla="*/ 0 w 48"/>
                <a:gd name="T1" fmla="*/ 4 h 4"/>
                <a:gd name="T2" fmla="*/ 0 w 48"/>
                <a:gd name="T3" fmla="*/ 2 h 4"/>
                <a:gd name="T4" fmla="*/ 0 w 48"/>
                <a:gd name="T5" fmla="*/ 0 h 4"/>
                <a:gd name="T6" fmla="*/ 45 w 48"/>
                <a:gd name="T7" fmla="*/ 0 h 4"/>
                <a:gd name="T8" fmla="*/ 48 w 48"/>
                <a:gd name="T9" fmla="*/ 2 h 4"/>
                <a:gd name="T10" fmla="*/ 45 w 48"/>
                <a:gd name="T11" fmla="*/ 4 h 4"/>
                <a:gd name="T12" fmla="*/ 0 w 48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4">
                  <a:moveTo>
                    <a:pt x="0" y="4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45" y="0"/>
                  </a:lnTo>
                  <a:lnTo>
                    <a:pt x="48" y="2"/>
                  </a:lnTo>
                  <a:lnTo>
                    <a:pt x="45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8" name="Freeform 243"/>
            <p:cNvSpPr/>
            <p:nvPr/>
          </p:nvSpPr>
          <p:spPr bwMode="auto">
            <a:xfrm>
              <a:off x="10936507" y="2705960"/>
              <a:ext cx="100405" cy="6275"/>
            </a:xfrm>
            <a:custGeom>
              <a:avLst/>
              <a:gdLst>
                <a:gd name="T0" fmla="*/ 0 w 48"/>
                <a:gd name="T1" fmla="*/ 3 h 3"/>
                <a:gd name="T2" fmla="*/ 0 w 48"/>
                <a:gd name="T3" fmla="*/ 0 h 3"/>
                <a:gd name="T4" fmla="*/ 0 w 48"/>
                <a:gd name="T5" fmla="*/ 0 h 3"/>
                <a:gd name="T6" fmla="*/ 45 w 48"/>
                <a:gd name="T7" fmla="*/ 0 h 3"/>
                <a:gd name="T8" fmla="*/ 48 w 48"/>
                <a:gd name="T9" fmla="*/ 0 h 3"/>
                <a:gd name="T10" fmla="*/ 45 w 48"/>
                <a:gd name="T11" fmla="*/ 3 h 3"/>
                <a:gd name="T12" fmla="*/ 0 w 48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3">
                  <a:moveTo>
                    <a:pt x="0" y="3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45" y="0"/>
                  </a:lnTo>
                  <a:lnTo>
                    <a:pt x="48" y="0"/>
                  </a:lnTo>
                  <a:lnTo>
                    <a:pt x="45" y="3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39" name="Freeform 244"/>
          <p:cNvSpPr>
            <a:spLocks noEditPoints="1"/>
          </p:cNvSpPr>
          <p:nvPr/>
        </p:nvSpPr>
        <p:spPr bwMode="auto">
          <a:xfrm>
            <a:off x="9719935" y="2498873"/>
            <a:ext cx="397439" cy="311677"/>
          </a:xfrm>
          <a:custGeom>
            <a:avLst/>
            <a:gdLst>
              <a:gd name="T0" fmla="*/ 65 w 80"/>
              <a:gd name="T1" fmla="*/ 17 h 63"/>
              <a:gd name="T2" fmla="*/ 65 w 80"/>
              <a:gd name="T3" fmla="*/ 15 h 63"/>
              <a:gd name="T4" fmla="*/ 58 w 80"/>
              <a:gd name="T5" fmla="*/ 2 h 63"/>
              <a:gd name="T6" fmla="*/ 34 w 80"/>
              <a:gd name="T7" fmla="*/ 7 h 63"/>
              <a:gd name="T8" fmla="*/ 27 w 80"/>
              <a:gd name="T9" fmla="*/ 0 h 63"/>
              <a:gd name="T10" fmla="*/ 13 w 80"/>
              <a:gd name="T11" fmla="*/ 3 h 63"/>
              <a:gd name="T12" fmla="*/ 8 w 80"/>
              <a:gd name="T13" fmla="*/ 11 h 63"/>
              <a:gd name="T14" fmla="*/ 1 w 80"/>
              <a:gd name="T15" fmla="*/ 26 h 63"/>
              <a:gd name="T16" fmla="*/ 4 w 80"/>
              <a:gd name="T17" fmla="*/ 53 h 63"/>
              <a:gd name="T18" fmla="*/ 8 w 80"/>
              <a:gd name="T19" fmla="*/ 60 h 63"/>
              <a:gd name="T20" fmla="*/ 8 w 80"/>
              <a:gd name="T21" fmla="*/ 60 h 63"/>
              <a:gd name="T22" fmla="*/ 8 w 80"/>
              <a:gd name="T23" fmla="*/ 60 h 63"/>
              <a:gd name="T24" fmla="*/ 8 w 80"/>
              <a:gd name="T25" fmla="*/ 38 h 63"/>
              <a:gd name="T26" fmla="*/ 8 w 80"/>
              <a:gd name="T27" fmla="*/ 36 h 63"/>
              <a:gd name="T28" fmla="*/ 11 w 80"/>
              <a:gd name="T29" fmla="*/ 26 h 63"/>
              <a:gd name="T30" fmla="*/ 20 w 80"/>
              <a:gd name="T31" fmla="*/ 21 h 63"/>
              <a:gd name="T32" fmla="*/ 65 w 80"/>
              <a:gd name="T33" fmla="*/ 17 h 63"/>
              <a:gd name="T34" fmla="*/ 79 w 80"/>
              <a:gd name="T35" fmla="*/ 23 h 63"/>
              <a:gd name="T36" fmla="*/ 77 w 80"/>
              <a:gd name="T37" fmla="*/ 22 h 63"/>
              <a:gd name="T38" fmla="*/ 77 w 80"/>
              <a:gd name="T39" fmla="*/ 22 h 63"/>
              <a:gd name="T40" fmla="*/ 64 w 80"/>
              <a:gd name="T41" fmla="*/ 23 h 63"/>
              <a:gd name="T42" fmla="*/ 21 w 80"/>
              <a:gd name="T43" fmla="*/ 27 h 63"/>
              <a:gd name="T44" fmla="*/ 16 w 80"/>
              <a:gd name="T45" fmla="*/ 30 h 63"/>
              <a:gd name="T46" fmla="*/ 14 w 80"/>
              <a:gd name="T47" fmla="*/ 36 h 63"/>
              <a:gd name="T48" fmla="*/ 14 w 80"/>
              <a:gd name="T49" fmla="*/ 37 h 63"/>
              <a:gd name="T50" fmla="*/ 14 w 80"/>
              <a:gd name="T51" fmla="*/ 37 h 63"/>
              <a:gd name="T52" fmla="*/ 14 w 80"/>
              <a:gd name="T53" fmla="*/ 59 h 63"/>
              <a:gd name="T54" fmla="*/ 14 w 80"/>
              <a:gd name="T55" fmla="*/ 61 h 63"/>
              <a:gd name="T56" fmla="*/ 19 w 80"/>
              <a:gd name="T57" fmla="*/ 63 h 63"/>
              <a:gd name="T58" fmla="*/ 19 w 80"/>
              <a:gd name="T59" fmla="*/ 63 h 63"/>
              <a:gd name="T60" fmla="*/ 58 w 80"/>
              <a:gd name="T61" fmla="*/ 60 h 63"/>
              <a:gd name="T62" fmla="*/ 63 w 80"/>
              <a:gd name="T63" fmla="*/ 57 h 63"/>
              <a:gd name="T64" fmla="*/ 66 w 80"/>
              <a:gd name="T65" fmla="*/ 53 h 63"/>
              <a:gd name="T66" fmla="*/ 66 w 80"/>
              <a:gd name="T67" fmla="*/ 53 h 63"/>
              <a:gd name="T68" fmla="*/ 78 w 80"/>
              <a:gd name="T69" fmla="*/ 30 h 63"/>
              <a:gd name="T70" fmla="*/ 80 w 80"/>
              <a:gd name="T71" fmla="*/ 25 h 63"/>
              <a:gd name="T72" fmla="*/ 79 w 80"/>
              <a:gd name="T73" fmla="*/ 23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80" h="63">
                <a:moveTo>
                  <a:pt x="65" y="17"/>
                </a:moveTo>
                <a:cubicBezTo>
                  <a:pt x="65" y="15"/>
                  <a:pt x="65" y="15"/>
                  <a:pt x="65" y="15"/>
                </a:cubicBezTo>
                <a:cubicBezTo>
                  <a:pt x="66" y="7"/>
                  <a:pt x="63" y="1"/>
                  <a:pt x="58" y="2"/>
                </a:cubicBezTo>
                <a:cubicBezTo>
                  <a:pt x="34" y="7"/>
                  <a:pt x="34" y="7"/>
                  <a:pt x="34" y="7"/>
                </a:cubicBezTo>
                <a:cubicBezTo>
                  <a:pt x="34" y="2"/>
                  <a:pt x="29" y="0"/>
                  <a:pt x="27" y="0"/>
                </a:cubicBezTo>
                <a:cubicBezTo>
                  <a:pt x="13" y="3"/>
                  <a:pt x="13" y="3"/>
                  <a:pt x="13" y="3"/>
                </a:cubicBezTo>
                <a:cubicBezTo>
                  <a:pt x="11" y="4"/>
                  <a:pt x="8" y="7"/>
                  <a:pt x="8" y="11"/>
                </a:cubicBezTo>
                <a:cubicBezTo>
                  <a:pt x="3" y="12"/>
                  <a:pt x="0" y="19"/>
                  <a:pt x="1" y="26"/>
                </a:cubicBezTo>
                <a:cubicBezTo>
                  <a:pt x="4" y="53"/>
                  <a:pt x="4" y="53"/>
                  <a:pt x="4" y="53"/>
                </a:cubicBezTo>
                <a:cubicBezTo>
                  <a:pt x="4" y="56"/>
                  <a:pt x="6" y="59"/>
                  <a:pt x="8" y="60"/>
                </a:cubicBezTo>
                <a:cubicBezTo>
                  <a:pt x="8" y="60"/>
                  <a:pt x="8" y="60"/>
                  <a:pt x="8" y="60"/>
                </a:cubicBezTo>
                <a:cubicBezTo>
                  <a:pt x="8" y="60"/>
                  <a:pt x="8" y="60"/>
                  <a:pt x="8" y="60"/>
                </a:cubicBezTo>
                <a:cubicBezTo>
                  <a:pt x="8" y="38"/>
                  <a:pt x="8" y="38"/>
                  <a:pt x="8" y="38"/>
                </a:cubicBezTo>
                <a:cubicBezTo>
                  <a:pt x="8" y="37"/>
                  <a:pt x="8" y="37"/>
                  <a:pt x="8" y="36"/>
                </a:cubicBezTo>
                <a:cubicBezTo>
                  <a:pt x="8" y="32"/>
                  <a:pt x="9" y="29"/>
                  <a:pt x="11" y="26"/>
                </a:cubicBezTo>
                <a:cubicBezTo>
                  <a:pt x="13" y="23"/>
                  <a:pt x="17" y="21"/>
                  <a:pt x="20" y="21"/>
                </a:cubicBezTo>
                <a:lnTo>
                  <a:pt x="65" y="17"/>
                </a:lnTo>
                <a:close/>
                <a:moveTo>
                  <a:pt x="79" y="23"/>
                </a:moveTo>
                <a:cubicBezTo>
                  <a:pt x="78" y="22"/>
                  <a:pt x="78" y="22"/>
                  <a:pt x="77" y="22"/>
                </a:cubicBezTo>
                <a:cubicBezTo>
                  <a:pt x="77" y="22"/>
                  <a:pt x="77" y="22"/>
                  <a:pt x="77" y="22"/>
                </a:cubicBezTo>
                <a:cubicBezTo>
                  <a:pt x="64" y="23"/>
                  <a:pt x="64" y="23"/>
                  <a:pt x="64" y="23"/>
                </a:cubicBezTo>
                <a:cubicBezTo>
                  <a:pt x="21" y="27"/>
                  <a:pt x="21" y="27"/>
                  <a:pt x="21" y="27"/>
                </a:cubicBezTo>
                <a:cubicBezTo>
                  <a:pt x="19" y="27"/>
                  <a:pt x="17" y="28"/>
                  <a:pt x="16" y="30"/>
                </a:cubicBezTo>
                <a:cubicBezTo>
                  <a:pt x="15" y="31"/>
                  <a:pt x="14" y="34"/>
                  <a:pt x="14" y="36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59"/>
                  <a:pt x="14" y="59"/>
                  <a:pt x="14" y="59"/>
                </a:cubicBezTo>
                <a:cubicBezTo>
                  <a:pt x="14" y="60"/>
                  <a:pt x="14" y="60"/>
                  <a:pt x="14" y="61"/>
                </a:cubicBezTo>
                <a:cubicBezTo>
                  <a:pt x="15" y="62"/>
                  <a:pt x="17" y="63"/>
                  <a:pt x="19" y="63"/>
                </a:cubicBezTo>
                <a:cubicBezTo>
                  <a:pt x="19" y="63"/>
                  <a:pt x="19" y="63"/>
                  <a:pt x="19" y="63"/>
                </a:cubicBezTo>
                <a:cubicBezTo>
                  <a:pt x="58" y="60"/>
                  <a:pt x="58" y="60"/>
                  <a:pt x="58" y="60"/>
                </a:cubicBezTo>
                <a:cubicBezTo>
                  <a:pt x="59" y="59"/>
                  <a:pt x="61" y="59"/>
                  <a:pt x="63" y="57"/>
                </a:cubicBezTo>
                <a:cubicBezTo>
                  <a:pt x="64" y="56"/>
                  <a:pt x="66" y="55"/>
                  <a:pt x="66" y="53"/>
                </a:cubicBezTo>
                <a:cubicBezTo>
                  <a:pt x="66" y="53"/>
                  <a:pt x="66" y="53"/>
                  <a:pt x="66" y="53"/>
                </a:cubicBezTo>
                <a:cubicBezTo>
                  <a:pt x="78" y="30"/>
                  <a:pt x="78" y="30"/>
                  <a:pt x="78" y="30"/>
                </a:cubicBezTo>
                <a:cubicBezTo>
                  <a:pt x="79" y="28"/>
                  <a:pt x="80" y="26"/>
                  <a:pt x="80" y="25"/>
                </a:cubicBezTo>
                <a:cubicBezTo>
                  <a:pt x="80" y="24"/>
                  <a:pt x="79" y="23"/>
                  <a:pt x="79" y="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0" name="Freeform 245"/>
          <p:cNvSpPr>
            <a:spLocks noEditPoints="1"/>
          </p:cNvSpPr>
          <p:nvPr/>
        </p:nvSpPr>
        <p:spPr bwMode="auto">
          <a:xfrm>
            <a:off x="7912633" y="2553260"/>
            <a:ext cx="412083" cy="271932"/>
          </a:xfrm>
          <a:custGeom>
            <a:avLst/>
            <a:gdLst>
              <a:gd name="T0" fmla="*/ 66 w 83"/>
              <a:gd name="T1" fmla="*/ 0 h 55"/>
              <a:gd name="T2" fmla="*/ 63 w 83"/>
              <a:gd name="T3" fmla="*/ 0 h 55"/>
              <a:gd name="T4" fmla="*/ 64 w 83"/>
              <a:gd name="T5" fmla="*/ 4 h 55"/>
              <a:gd name="T6" fmla="*/ 64 w 83"/>
              <a:gd name="T7" fmla="*/ 5 h 55"/>
              <a:gd name="T8" fmla="*/ 57 w 83"/>
              <a:gd name="T9" fmla="*/ 5 h 55"/>
              <a:gd name="T10" fmla="*/ 57 w 83"/>
              <a:gd name="T11" fmla="*/ 4 h 55"/>
              <a:gd name="T12" fmla="*/ 57 w 83"/>
              <a:gd name="T13" fmla="*/ 0 h 55"/>
              <a:gd name="T14" fmla="*/ 27 w 83"/>
              <a:gd name="T15" fmla="*/ 0 h 55"/>
              <a:gd name="T16" fmla="*/ 26 w 83"/>
              <a:gd name="T17" fmla="*/ 4 h 55"/>
              <a:gd name="T18" fmla="*/ 26 w 83"/>
              <a:gd name="T19" fmla="*/ 5 h 55"/>
              <a:gd name="T20" fmla="*/ 20 w 83"/>
              <a:gd name="T21" fmla="*/ 5 h 55"/>
              <a:gd name="T22" fmla="*/ 20 w 83"/>
              <a:gd name="T23" fmla="*/ 4 h 55"/>
              <a:gd name="T24" fmla="*/ 20 w 83"/>
              <a:gd name="T25" fmla="*/ 0 h 55"/>
              <a:gd name="T26" fmla="*/ 18 w 83"/>
              <a:gd name="T27" fmla="*/ 0 h 55"/>
              <a:gd name="T28" fmla="*/ 0 w 83"/>
              <a:gd name="T29" fmla="*/ 17 h 55"/>
              <a:gd name="T30" fmla="*/ 0 w 83"/>
              <a:gd name="T31" fmla="*/ 38 h 55"/>
              <a:gd name="T32" fmla="*/ 18 w 83"/>
              <a:gd name="T33" fmla="*/ 55 h 55"/>
              <a:gd name="T34" fmla="*/ 66 w 83"/>
              <a:gd name="T35" fmla="*/ 55 h 55"/>
              <a:gd name="T36" fmla="*/ 83 w 83"/>
              <a:gd name="T37" fmla="*/ 38 h 55"/>
              <a:gd name="T38" fmla="*/ 83 w 83"/>
              <a:gd name="T39" fmla="*/ 17 h 55"/>
              <a:gd name="T40" fmla="*/ 66 w 83"/>
              <a:gd name="T41" fmla="*/ 0 h 55"/>
              <a:gd name="T42" fmla="*/ 68 w 83"/>
              <a:gd name="T43" fmla="*/ 45 h 55"/>
              <a:gd name="T44" fmla="*/ 17 w 83"/>
              <a:gd name="T45" fmla="*/ 45 h 55"/>
              <a:gd name="T46" fmla="*/ 13 w 83"/>
              <a:gd name="T47" fmla="*/ 41 h 55"/>
              <a:gd name="T48" fmla="*/ 17 w 83"/>
              <a:gd name="T49" fmla="*/ 37 h 55"/>
              <a:gd name="T50" fmla="*/ 68 w 83"/>
              <a:gd name="T51" fmla="*/ 37 h 55"/>
              <a:gd name="T52" fmla="*/ 72 w 83"/>
              <a:gd name="T53" fmla="*/ 41 h 55"/>
              <a:gd name="T54" fmla="*/ 68 w 83"/>
              <a:gd name="T55" fmla="*/ 45 h 55"/>
              <a:gd name="T56" fmla="*/ 68 w 83"/>
              <a:gd name="T57" fmla="*/ 33 h 55"/>
              <a:gd name="T58" fmla="*/ 17 w 83"/>
              <a:gd name="T59" fmla="*/ 33 h 55"/>
              <a:gd name="T60" fmla="*/ 13 w 83"/>
              <a:gd name="T61" fmla="*/ 29 h 55"/>
              <a:gd name="T62" fmla="*/ 17 w 83"/>
              <a:gd name="T63" fmla="*/ 25 h 55"/>
              <a:gd name="T64" fmla="*/ 68 w 83"/>
              <a:gd name="T65" fmla="*/ 25 h 55"/>
              <a:gd name="T66" fmla="*/ 72 w 83"/>
              <a:gd name="T67" fmla="*/ 29 h 55"/>
              <a:gd name="T68" fmla="*/ 68 w 83"/>
              <a:gd name="T69" fmla="*/ 33 h 55"/>
              <a:gd name="T70" fmla="*/ 68 w 83"/>
              <a:gd name="T71" fmla="*/ 20 h 55"/>
              <a:gd name="T72" fmla="*/ 17 w 83"/>
              <a:gd name="T73" fmla="*/ 20 h 55"/>
              <a:gd name="T74" fmla="*/ 13 w 83"/>
              <a:gd name="T75" fmla="*/ 17 h 55"/>
              <a:gd name="T76" fmla="*/ 17 w 83"/>
              <a:gd name="T77" fmla="*/ 13 h 55"/>
              <a:gd name="T78" fmla="*/ 68 w 83"/>
              <a:gd name="T79" fmla="*/ 13 h 55"/>
              <a:gd name="T80" fmla="*/ 72 w 83"/>
              <a:gd name="T81" fmla="*/ 17 h 55"/>
              <a:gd name="T82" fmla="*/ 68 w 83"/>
              <a:gd name="T83" fmla="*/ 2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83" h="55">
                <a:moveTo>
                  <a:pt x="66" y="0"/>
                </a:moveTo>
                <a:cubicBezTo>
                  <a:pt x="63" y="0"/>
                  <a:pt x="63" y="0"/>
                  <a:pt x="63" y="0"/>
                </a:cubicBezTo>
                <a:cubicBezTo>
                  <a:pt x="63" y="1"/>
                  <a:pt x="64" y="3"/>
                  <a:pt x="64" y="4"/>
                </a:cubicBezTo>
                <a:cubicBezTo>
                  <a:pt x="64" y="5"/>
                  <a:pt x="64" y="5"/>
                  <a:pt x="64" y="5"/>
                </a:cubicBezTo>
                <a:cubicBezTo>
                  <a:pt x="57" y="5"/>
                  <a:pt x="57" y="5"/>
                  <a:pt x="57" y="5"/>
                </a:cubicBezTo>
                <a:cubicBezTo>
                  <a:pt x="57" y="4"/>
                  <a:pt x="57" y="4"/>
                  <a:pt x="57" y="4"/>
                </a:cubicBezTo>
                <a:cubicBezTo>
                  <a:pt x="57" y="3"/>
                  <a:pt x="57" y="1"/>
                  <a:pt x="57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26" y="1"/>
                  <a:pt x="26" y="3"/>
                  <a:pt x="26" y="4"/>
                </a:cubicBezTo>
                <a:cubicBezTo>
                  <a:pt x="26" y="5"/>
                  <a:pt x="26" y="5"/>
                  <a:pt x="26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3"/>
                  <a:pt x="20" y="1"/>
                  <a:pt x="20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8" y="0"/>
                  <a:pt x="0" y="8"/>
                  <a:pt x="0" y="17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47"/>
                  <a:pt x="8" y="55"/>
                  <a:pt x="18" y="55"/>
                </a:cubicBezTo>
                <a:cubicBezTo>
                  <a:pt x="66" y="55"/>
                  <a:pt x="66" y="55"/>
                  <a:pt x="66" y="55"/>
                </a:cubicBezTo>
                <a:cubicBezTo>
                  <a:pt x="75" y="55"/>
                  <a:pt x="83" y="47"/>
                  <a:pt x="83" y="38"/>
                </a:cubicBezTo>
                <a:cubicBezTo>
                  <a:pt x="83" y="17"/>
                  <a:pt x="83" y="17"/>
                  <a:pt x="83" y="17"/>
                </a:cubicBezTo>
                <a:cubicBezTo>
                  <a:pt x="83" y="8"/>
                  <a:pt x="75" y="0"/>
                  <a:pt x="66" y="0"/>
                </a:cubicBezTo>
                <a:close/>
                <a:moveTo>
                  <a:pt x="68" y="45"/>
                </a:moveTo>
                <a:cubicBezTo>
                  <a:pt x="17" y="45"/>
                  <a:pt x="17" y="45"/>
                  <a:pt x="17" y="45"/>
                </a:cubicBezTo>
                <a:cubicBezTo>
                  <a:pt x="15" y="45"/>
                  <a:pt x="13" y="43"/>
                  <a:pt x="13" y="41"/>
                </a:cubicBezTo>
                <a:cubicBezTo>
                  <a:pt x="13" y="39"/>
                  <a:pt x="15" y="37"/>
                  <a:pt x="17" y="37"/>
                </a:cubicBezTo>
                <a:cubicBezTo>
                  <a:pt x="68" y="37"/>
                  <a:pt x="68" y="37"/>
                  <a:pt x="68" y="37"/>
                </a:cubicBezTo>
                <a:cubicBezTo>
                  <a:pt x="70" y="37"/>
                  <a:pt x="72" y="39"/>
                  <a:pt x="72" y="41"/>
                </a:cubicBezTo>
                <a:cubicBezTo>
                  <a:pt x="72" y="43"/>
                  <a:pt x="70" y="45"/>
                  <a:pt x="68" y="45"/>
                </a:cubicBezTo>
                <a:close/>
                <a:moveTo>
                  <a:pt x="68" y="33"/>
                </a:moveTo>
                <a:cubicBezTo>
                  <a:pt x="17" y="33"/>
                  <a:pt x="17" y="33"/>
                  <a:pt x="17" y="33"/>
                </a:cubicBezTo>
                <a:cubicBezTo>
                  <a:pt x="15" y="33"/>
                  <a:pt x="13" y="31"/>
                  <a:pt x="13" y="29"/>
                </a:cubicBezTo>
                <a:cubicBezTo>
                  <a:pt x="13" y="27"/>
                  <a:pt x="15" y="25"/>
                  <a:pt x="17" y="25"/>
                </a:cubicBezTo>
                <a:cubicBezTo>
                  <a:pt x="68" y="25"/>
                  <a:pt x="68" y="25"/>
                  <a:pt x="68" y="25"/>
                </a:cubicBezTo>
                <a:cubicBezTo>
                  <a:pt x="70" y="25"/>
                  <a:pt x="72" y="27"/>
                  <a:pt x="72" y="29"/>
                </a:cubicBezTo>
                <a:cubicBezTo>
                  <a:pt x="72" y="31"/>
                  <a:pt x="70" y="33"/>
                  <a:pt x="68" y="33"/>
                </a:cubicBezTo>
                <a:close/>
                <a:moveTo>
                  <a:pt x="68" y="20"/>
                </a:moveTo>
                <a:cubicBezTo>
                  <a:pt x="17" y="20"/>
                  <a:pt x="17" y="20"/>
                  <a:pt x="17" y="20"/>
                </a:cubicBezTo>
                <a:cubicBezTo>
                  <a:pt x="15" y="20"/>
                  <a:pt x="13" y="19"/>
                  <a:pt x="13" y="17"/>
                </a:cubicBezTo>
                <a:cubicBezTo>
                  <a:pt x="13" y="15"/>
                  <a:pt x="15" y="13"/>
                  <a:pt x="17" y="13"/>
                </a:cubicBezTo>
                <a:cubicBezTo>
                  <a:pt x="68" y="13"/>
                  <a:pt x="68" y="13"/>
                  <a:pt x="68" y="13"/>
                </a:cubicBezTo>
                <a:cubicBezTo>
                  <a:pt x="70" y="13"/>
                  <a:pt x="72" y="15"/>
                  <a:pt x="72" y="17"/>
                </a:cubicBezTo>
                <a:cubicBezTo>
                  <a:pt x="72" y="19"/>
                  <a:pt x="70" y="20"/>
                  <a:pt x="68" y="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1" name="Freeform 246"/>
          <p:cNvSpPr/>
          <p:nvPr/>
        </p:nvSpPr>
        <p:spPr bwMode="auto">
          <a:xfrm>
            <a:off x="8017223" y="2488414"/>
            <a:ext cx="207088" cy="85764"/>
          </a:xfrm>
          <a:custGeom>
            <a:avLst/>
            <a:gdLst>
              <a:gd name="T0" fmla="*/ 41 w 42"/>
              <a:gd name="T1" fmla="*/ 13 h 17"/>
              <a:gd name="T2" fmla="*/ 30 w 42"/>
              <a:gd name="T3" fmla="*/ 0 h 17"/>
              <a:gd name="T4" fmla="*/ 11 w 42"/>
              <a:gd name="T5" fmla="*/ 0 h 17"/>
              <a:gd name="T6" fmla="*/ 0 w 42"/>
              <a:gd name="T7" fmla="*/ 13 h 17"/>
              <a:gd name="T8" fmla="*/ 0 w 42"/>
              <a:gd name="T9" fmla="*/ 17 h 17"/>
              <a:gd name="T10" fmla="*/ 4 w 42"/>
              <a:gd name="T11" fmla="*/ 17 h 17"/>
              <a:gd name="T12" fmla="*/ 5 w 42"/>
              <a:gd name="T13" fmla="*/ 13 h 17"/>
              <a:gd name="T14" fmla="*/ 14 w 42"/>
              <a:gd name="T15" fmla="*/ 3 h 17"/>
              <a:gd name="T16" fmla="*/ 28 w 42"/>
              <a:gd name="T17" fmla="*/ 3 h 17"/>
              <a:gd name="T18" fmla="*/ 37 w 42"/>
              <a:gd name="T19" fmla="*/ 13 h 17"/>
              <a:gd name="T20" fmla="*/ 37 w 42"/>
              <a:gd name="T21" fmla="*/ 17 h 17"/>
              <a:gd name="T22" fmla="*/ 42 w 42"/>
              <a:gd name="T23" fmla="*/ 17 h 17"/>
              <a:gd name="T24" fmla="*/ 41 w 42"/>
              <a:gd name="T25" fmla="*/ 13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2" h="17">
                <a:moveTo>
                  <a:pt x="41" y="13"/>
                </a:moveTo>
                <a:cubicBezTo>
                  <a:pt x="40" y="5"/>
                  <a:pt x="35" y="0"/>
                  <a:pt x="30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6" y="0"/>
                  <a:pt x="2" y="5"/>
                  <a:pt x="0" y="13"/>
                </a:cubicBezTo>
                <a:cubicBezTo>
                  <a:pt x="0" y="14"/>
                  <a:pt x="0" y="15"/>
                  <a:pt x="0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5"/>
                  <a:pt x="4" y="14"/>
                  <a:pt x="5" y="13"/>
                </a:cubicBezTo>
                <a:cubicBezTo>
                  <a:pt x="6" y="8"/>
                  <a:pt x="9" y="4"/>
                  <a:pt x="14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32" y="4"/>
                  <a:pt x="35" y="8"/>
                  <a:pt x="37" y="13"/>
                </a:cubicBezTo>
                <a:cubicBezTo>
                  <a:pt x="37" y="14"/>
                  <a:pt x="37" y="15"/>
                  <a:pt x="37" y="17"/>
                </a:cubicBezTo>
                <a:cubicBezTo>
                  <a:pt x="42" y="17"/>
                  <a:pt x="42" y="17"/>
                  <a:pt x="42" y="17"/>
                </a:cubicBezTo>
                <a:cubicBezTo>
                  <a:pt x="42" y="15"/>
                  <a:pt x="41" y="14"/>
                  <a:pt x="41" y="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2" name="Freeform 247"/>
          <p:cNvSpPr>
            <a:spLocks noEditPoints="1"/>
          </p:cNvSpPr>
          <p:nvPr/>
        </p:nvSpPr>
        <p:spPr bwMode="auto">
          <a:xfrm>
            <a:off x="7329026" y="2494689"/>
            <a:ext cx="395348" cy="326318"/>
          </a:xfrm>
          <a:custGeom>
            <a:avLst/>
            <a:gdLst>
              <a:gd name="T0" fmla="*/ 63 w 80"/>
              <a:gd name="T1" fmla="*/ 13 h 66"/>
              <a:gd name="T2" fmla="*/ 61 w 80"/>
              <a:gd name="T3" fmla="*/ 13 h 66"/>
              <a:gd name="T4" fmla="*/ 61 w 80"/>
              <a:gd name="T5" fmla="*/ 17 h 66"/>
              <a:gd name="T6" fmla="*/ 61 w 80"/>
              <a:gd name="T7" fmla="*/ 17 h 66"/>
              <a:gd name="T8" fmla="*/ 55 w 80"/>
              <a:gd name="T9" fmla="*/ 17 h 66"/>
              <a:gd name="T10" fmla="*/ 55 w 80"/>
              <a:gd name="T11" fmla="*/ 17 h 66"/>
              <a:gd name="T12" fmla="*/ 54 w 80"/>
              <a:gd name="T13" fmla="*/ 13 h 66"/>
              <a:gd name="T14" fmla="*/ 25 w 80"/>
              <a:gd name="T15" fmla="*/ 13 h 66"/>
              <a:gd name="T16" fmla="*/ 25 w 80"/>
              <a:gd name="T17" fmla="*/ 17 h 66"/>
              <a:gd name="T18" fmla="*/ 25 w 80"/>
              <a:gd name="T19" fmla="*/ 17 h 66"/>
              <a:gd name="T20" fmla="*/ 18 w 80"/>
              <a:gd name="T21" fmla="*/ 17 h 66"/>
              <a:gd name="T22" fmla="*/ 18 w 80"/>
              <a:gd name="T23" fmla="*/ 17 h 66"/>
              <a:gd name="T24" fmla="*/ 19 w 80"/>
              <a:gd name="T25" fmla="*/ 13 h 66"/>
              <a:gd name="T26" fmla="*/ 16 w 80"/>
              <a:gd name="T27" fmla="*/ 13 h 66"/>
              <a:gd name="T28" fmla="*/ 0 w 80"/>
              <a:gd name="T29" fmla="*/ 29 h 66"/>
              <a:gd name="T30" fmla="*/ 0 w 80"/>
              <a:gd name="T31" fmla="*/ 49 h 66"/>
              <a:gd name="T32" fmla="*/ 16 w 80"/>
              <a:gd name="T33" fmla="*/ 66 h 66"/>
              <a:gd name="T34" fmla="*/ 63 w 80"/>
              <a:gd name="T35" fmla="*/ 66 h 66"/>
              <a:gd name="T36" fmla="*/ 80 w 80"/>
              <a:gd name="T37" fmla="*/ 49 h 66"/>
              <a:gd name="T38" fmla="*/ 80 w 80"/>
              <a:gd name="T39" fmla="*/ 29 h 66"/>
              <a:gd name="T40" fmla="*/ 63 w 80"/>
              <a:gd name="T41" fmla="*/ 13 h 66"/>
              <a:gd name="T42" fmla="*/ 24 w 80"/>
              <a:gd name="T43" fmla="*/ 13 h 66"/>
              <a:gd name="T44" fmla="*/ 33 w 80"/>
              <a:gd name="T45" fmla="*/ 3 h 66"/>
              <a:gd name="T46" fmla="*/ 46 w 80"/>
              <a:gd name="T47" fmla="*/ 3 h 66"/>
              <a:gd name="T48" fmla="*/ 55 w 80"/>
              <a:gd name="T49" fmla="*/ 13 h 66"/>
              <a:gd name="T50" fmla="*/ 56 w 80"/>
              <a:gd name="T51" fmla="*/ 16 h 66"/>
              <a:gd name="T52" fmla="*/ 60 w 80"/>
              <a:gd name="T53" fmla="*/ 16 h 66"/>
              <a:gd name="T54" fmla="*/ 60 w 80"/>
              <a:gd name="T55" fmla="*/ 13 h 66"/>
              <a:gd name="T56" fmla="*/ 49 w 80"/>
              <a:gd name="T57" fmla="*/ 0 h 66"/>
              <a:gd name="T58" fmla="*/ 31 w 80"/>
              <a:gd name="T59" fmla="*/ 0 h 66"/>
              <a:gd name="T60" fmla="*/ 20 w 80"/>
              <a:gd name="T61" fmla="*/ 13 h 66"/>
              <a:gd name="T62" fmla="*/ 19 w 80"/>
              <a:gd name="T63" fmla="*/ 16 h 66"/>
              <a:gd name="T64" fmla="*/ 24 w 80"/>
              <a:gd name="T65" fmla="*/ 16 h 66"/>
              <a:gd name="T66" fmla="*/ 24 w 80"/>
              <a:gd name="T67" fmla="*/ 13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0" h="66">
                <a:moveTo>
                  <a:pt x="63" y="13"/>
                </a:moveTo>
                <a:cubicBezTo>
                  <a:pt x="61" y="13"/>
                  <a:pt x="61" y="13"/>
                  <a:pt x="61" y="13"/>
                </a:cubicBezTo>
                <a:cubicBezTo>
                  <a:pt x="61" y="14"/>
                  <a:pt x="61" y="15"/>
                  <a:pt x="61" y="17"/>
                </a:cubicBezTo>
                <a:cubicBezTo>
                  <a:pt x="61" y="17"/>
                  <a:pt x="61" y="17"/>
                  <a:pt x="61" y="17"/>
                </a:cubicBezTo>
                <a:cubicBezTo>
                  <a:pt x="55" y="17"/>
                  <a:pt x="55" y="17"/>
                  <a:pt x="55" y="17"/>
                </a:cubicBezTo>
                <a:cubicBezTo>
                  <a:pt x="55" y="17"/>
                  <a:pt x="55" y="17"/>
                  <a:pt x="55" y="17"/>
                </a:cubicBezTo>
                <a:cubicBezTo>
                  <a:pt x="55" y="15"/>
                  <a:pt x="55" y="14"/>
                  <a:pt x="54" y="13"/>
                </a:cubicBezTo>
                <a:cubicBezTo>
                  <a:pt x="25" y="13"/>
                  <a:pt x="25" y="13"/>
                  <a:pt x="25" y="13"/>
                </a:cubicBezTo>
                <a:cubicBezTo>
                  <a:pt x="25" y="14"/>
                  <a:pt x="25" y="15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18" y="17"/>
                  <a:pt x="18" y="17"/>
                  <a:pt x="18" y="17"/>
                </a:cubicBezTo>
                <a:cubicBezTo>
                  <a:pt x="18" y="17"/>
                  <a:pt x="18" y="17"/>
                  <a:pt x="18" y="17"/>
                </a:cubicBezTo>
                <a:cubicBezTo>
                  <a:pt x="18" y="15"/>
                  <a:pt x="19" y="14"/>
                  <a:pt x="19" y="13"/>
                </a:cubicBezTo>
                <a:cubicBezTo>
                  <a:pt x="16" y="13"/>
                  <a:pt x="16" y="13"/>
                  <a:pt x="16" y="13"/>
                </a:cubicBezTo>
                <a:cubicBezTo>
                  <a:pt x="7" y="13"/>
                  <a:pt x="0" y="20"/>
                  <a:pt x="0" y="29"/>
                </a:cubicBezTo>
                <a:cubicBezTo>
                  <a:pt x="0" y="49"/>
                  <a:pt x="0" y="49"/>
                  <a:pt x="0" y="49"/>
                </a:cubicBezTo>
                <a:cubicBezTo>
                  <a:pt x="0" y="58"/>
                  <a:pt x="7" y="66"/>
                  <a:pt x="16" y="66"/>
                </a:cubicBezTo>
                <a:cubicBezTo>
                  <a:pt x="63" y="66"/>
                  <a:pt x="63" y="66"/>
                  <a:pt x="63" y="66"/>
                </a:cubicBezTo>
                <a:cubicBezTo>
                  <a:pt x="72" y="66"/>
                  <a:pt x="80" y="58"/>
                  <a:pt x="80" y="49"/>
                </a:cubicBezTo>
                <a:cubicBezTo>
                  <a:pt x="80" y="29"/>
                  <a:pt x="80" y="29"/>
                  <a:pt x="80" y="29"/>
                </a:cubicBezTo>
                <a:cubicBezTo>
                  <a:pt x="80" y="20"/>
                  <a:pt x="72" y="13"/>
                  <a:pt x="63" y="13"/>
                </a:cubicBezTo>
                <a:close/>
                <a:moveTo>
                  <a:pt x="24" y="13"/>
                </a:moveTo>
                <a:cubicBezTo>
                  <a:pt x="25" y="7"/>
                  <a:pt x="29" y="4"/>
                  <a:pt x="33" y="3"/>
                </a:cubicBezTo>
                <a:cubicBezTo>
                  <a:pt x="46" y="3"/>
                  <a:pt x="46" y="3"/>
                  <a:pt x="46" y="3"/>
                </a:cubicBezTo>
                <a:cubicBezTo>
                  <a:pt x="51" y="4"/>
                  <a:pt x="54" y="7"/>
                  <a:pt x="55" y="13"/>
                </a:cubicBezTo>
                <a:cubicBezTo>
                  <a:pt x="56" y="14"/>
                  <a:pt x="56" y="15"/>
                  <a:pt x="56" y="16"/>
                </a:cubicBezTo>
                <a:cubicBezTo>
                  <a:pt x="60" y="16"/>
                  <a:pt x="60" y="16"/>
                  <a:pt x="60" y="16"/>
                </a:cubicBezTo>
                <a:cubicBezTo>
                  <a:pt x="60" y="15"/>
                  <a:pt x="60" y="14"/>
                  <a:pt x="60" y="13"/>
                </a:cubicBezTo>
                <a:cubicBezTo>
                  <a:pt x="58" y="5"/>
                  <a:pt x="54" y="0"/>
                  <a:pt x="49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26" y="0"/>
                  <a:pt x="21" y="5"/>
                  <a:pt x="20" y="13"/>
                </a:cubicBezTo>
                <a:cubicBezTo>
                  <a:pt x="20" y="14"/>
                  <a:pt x="20" y="15"/>
                  <a:pt x="19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5"/>
                  <a:pt x="24" y="14"/>
                  <a:pt x="24" y="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26" name="组合 325"/>
          <p:cNvGrpSpPr/>
          <p:nvPr/>
        </p:nvGrpSpPr>
        <p:grpSpPr>
          <a:xfrm>
            <a:off x="8575730" y="2498873"/>
            <a:ext cx="351420" cy="317952"/>
            <a:chOff x="8575730" y="2498873"/>
            <a:chExt cx="351420" cy="317952"/>
          </a:xfrm>
          <a:solidFill>
            <a:schemeClr val="bg1"/>
          </a:solidFill>
        </p:grpSpPr>
        <p:sp>
          <p:nvSpPr>
            <p:cNvPr id="243" name="Freeform 248"/>
            <p:cNvSpPr/>
            <p:nvPr/>
          </p:nvSpPr>
          <p:spPr bwMode="auto">
            <a:xfrm>
              <a:off x="8575730" y="2643206"/>
              <a:ext cx="351420" cy="173619"/>
            </a:xfrm>
            <a:custGeom>
              <a:avLst/>
              <a:gdLst>
                <a:gd name="T0" fmla="*/ 44 w 71"/>
                <a:gd name="T1" fmla="*/ 6 h 35"/>
                <a:gd name="T2" fmla="*/ 42 w 71"/>
                <a:gd name="T3" fmla="*/ 8 h 35"/>
                <a:gd name="T4" fmla="*/ 29 w 71"/>
                <a:gd name="T5" fmla="*/ 8 h 35"/>
                <a:gd name="T6" fmla="*/ 27 w 71"/>
                <a:gd name="T7" fmla="*/ 6 h 35"/>
                <a:gd name="T8" fmla="*/ 27 w 71"/>
                <a:gd name="T9" fmla="*/ 0 h 35"/>
                <a:gd name="T10" fmla="*/ 0 w 71"/>
                <a:gd name="T11" fmla="*/ 0 h 35"/>
                <a:gd name="T12" fmla="*/ 0 w 71"/>
                <a:gd name="T13" fmla="*/ 28 h 35"/>
                <a:gd name="T14" fmla="*/ 7 w 71"/>
                <a:gd name="T15" fmla="*/ 35 h 35"/>
                <a:gd name="T16" fmla="*/ 64 w 71"/>
                <a:gd name="T17" fmla="*/ 35 h 35"/>
                <a:gd name="T18" fmla="*/ 71 w 71"/>
                <a:gd name="T19" fmla="*/ 28 h 35"/>
                <a:gd name="T20" fmla="*/ 71 w 71"/>
                <a:gd name="T21" fmla="*/ 0 h 35"/>
                <a:gd name="T22" fmla="*/ 44 w 71"/>
                <a:gd name="T23" fmla="*/ 0 h 35"/>
                <a:gd name="T24" fmla="*/ 44 w 71"/>
                <a:gd name="T25" fmla="*/ 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1" h="35">
                  <a:moveTo>
                    <a:pt x="44" y="6"/>
                  </a:moveTo>
                  <a:cubicBezTo>
                    <a:pt x="44" y="7"/>
                    <a:pt x="43" y="8"/>
                    <a:pt x="42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8" y="8"/>
                    <a:pt x="27" y="7"/>
                    <a:pt x="27" y="6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3" y="35"/>
                    <a:pt x="7" y="35"/>
                  </a:cubicBezTo>
                  <a:cubicBezTo>
                    <a:pt x="64" y="35"/>
                    <a:pt x="64" y="35"/>
                    <a:pt x="64" y="35"/>
                  </a:cubicBezTo>
                  <a:cubicBezTo>
                    <a:pt x="68" y="35"/>
                    <a:pt x="71" y="31"/>
                    <a:pt x="71" y="28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44" y="0"/>
                    <a:pt x="44" y="0"/>
                    <a:pt x="44" y="0"/>
                  </a:cubicBezTo>
                  <a:lnTo>
                    <a:pt x="44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4" name="Freeform 249"/>
            <p:cNvSpPr>
              <a:spLocks noEditPoints="1"/>
            </p:cNvSpPr>
            <p:nvPr/>
          </p:nvSpPr>
          <p:spPr bwMode="auto">
            <a:xfrm>
              <a:off x="8575730" y="2498873"/>
              <a:ext cx="351420" cy="133874"/>
            </a:xfrm>
            <a:custGeom>
              <a:avLst/>
              <a:gdLst>
                <a:gd name="T0" fmla="*/ 64 w 71"/>
                <a:gd name="T1" fmla="*/ 12 h 27"/>
                <a:gd name="T2" fmla="*/ 47 w 71"/>
                <a:gd name="T3" fmla="*/ 12 h 27"/>
                <a:gd name="T4" fmla="*/ 47 w 71"/>
                <a:gd name="T5" fmla="*/ 5 h 27"/>
                <a:gd name="T6" fmla="*/ 43 w 71"/>
                <a:gd name="T7" fmla="*/ 0 h 27"/>
                <a:gd name="T8" fmla="*/ 28 w 71"/>
                <a:gd name="T9" fmla="*/ 0 h 27"/>
                <a:gd name="T10" fmla="*/ 23 w 71"/>
                <a:gd name="T11" fmla="*/ 5 h 27"/>
                <a:gd name="T12" fmla="*/ 23 w 71"/>
                <a:gd name="T13" fmla="*/ 12 h 27"/>
                <a:gd name="T14" fmla="*/ 7 w 71"/>
                <a:gd name="T15" fmla="*/ 12 h 27"/>
                <a:gd name="T16" fmla="*/ 0 w 71"/>
                <a:gd name="T17" fmla="*/ 19 h 27"/>
                <a:gd name="T18" fmla="*/ 0 w 71"/>
                <a:gd name="T19" fmla="*/ 27 h 27"/>
                <a:gd name="T20" fmla="*/ 71 w 71"/>
                <a:gd name="T21" fmla="*/ 27 h 27"/>
                <a:gd name="T22" fmla="*/ 71 w 71"/>
                <a:gd name="T23" fmla="*/ 19 h 27"/>
                <a:gd name="T24" fmla="*/ 64 w 71"/>
                <a:gd name="T25" fmla="*/ 12 h 27"/>
                <a:gd name="T26" fmla="*/ 28 w 71"/>
                <a:gd name="T27" fmla="*/ 5 h 27"/>
                <a:gd name="T28" fmla="*/ 43 w 71"/>
                <a:gd name="T29" fmla="*/ 5 h 27"/>
                <a:gd name="T30" fmla="*/ 43 w 71"/>
                <a:gd name="T31" fmla="*/ 12 h 27"/>
                <a:gd name="T32" fmla="*/ 28 w 71"/>
                <a:gd name="T33" fmla="*/ 12 h 27"/>
                <a:gd name="T34" fmla="*/ 28 w 71"/>
                <a:gd name="T35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1" h="27">
                  <a:moveTo>
                    <a:pt x="64" y="12"/>
                  </a:moveTo>
                  <a:cubicBezTo>
                    <a:pt x="47" y="12"/>
                    <a:pt x="47" y="12"/>
                    <a:pt x="47" y="12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2"/>
                    <a:pt x="45" y="0"/>
                    <a:pt x="43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5" y="0"/>
                    <a:pt x="23" y="2"/>
                    <a:pt x="23" y="5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3" y="12"/>
                    <a:pt x="0" y="15"/>
                    <a:pt x="0" y="19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71" y="27"/>
                    <a:pt x="71" y="27"/>
                    <a:pt x="71" y="27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71" y="15"/>
                    <a:pt x="68" y="12"/>
                    <a:pt x="64" y="12"/>
                  </a:cubicBezTo>
                  <a:close/>
                  <a:moveTo>
                    <a:pt x="28" y="5"/>
                  </a:moveTo>
                  <a:cubicBezTo>
                    <a:pt x="43" y="5"/>
                    <a:pt x="43" y="5"/>
                    <a:pt x="43" y="5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28" y="12"/>
                    <a:pt x="28" y="12"/>
                    <a:pt x="28" y="12"/>
                  </a:cubicBezTo>
                  <a:lnTo>
                    <a:pt x="28" y="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5" name="Freeform 25"/>
          <p:cNvSpPr/>
          <p:nvPr/>
        </p:nvSpPr>
        <p:spPr bwMode="auto">
          <a:xfrm>
            <a:off x="9150969" y="4648123"/>
            <a:ext cx="370247" cy="409990"/>
          </a:xfrm>
          <a:custGeom>
            <a:avLst/>
            <a:gdLst>
              <a:gd name="T0" fmla="*/ 58 w 75"/>
              <a:gd name="T1" fmla="*/ 32 h 83"/>
              <a:gd name="T2" fmla="*/ 55 w 75"/>
              <a:gd name="T3" fmla="*/ 35 h 83"/>
              <a:gd name="T4" fmla="*/ 33 w 75"/>
              <a:gd name="T5" fmla="*/ 12 h 83"/>
              <a:gd name="T6" fmla="*/ 21 w 75"/>
              <a:gd name="T7" fmla="*/ 5 h 83"/>
              <a:gd name="T8" fmla="*/ 9 w 75"/>
              <a:gd name="T9" fmla="*/ 9 h 83"/>
              <a:gd name="T10" fmla="*/ 5 w 75"/>
              <a:gd name="T11" fmla="*/ 21 h 83"/>
              <a:gd name="T12" fmla="*/ 10 w 75"/>
              <a:gd name="T13" fmla="*/ 33 h 83"/>
              <a:gd name="T14" fmla="*/ 49 w 75"/>
              <a:gd name="T15" fmla="*/ 75 h 83"/>
              <a:gd name="T16" fmla="*/ 56 w 75"/>
              <a:gd name="T17" fmla="*/ 78 h 83"/>
              <a:gd name="T18" fmla="*/ 64 w 75"/>
              <a:gd name="T19" fmla="*/ 76 h 83"/>
              <a:gd name="T20" fmla="*/ 70 w 75"/>
              <a:gd name="T21" fmla="*/ 65 h 83"/>
              <a:gd name="T22" fmla="*/ 67 w 75"/>
              <a:gd name="T23" fmla="*/ 57 h 83"/>
              <a:gd name="T24" fmla="*/ 32 w 75"/>
              <a:gd name="T25" fmla="*/ 20 h 83"/>
              <a:gd name="T26" fmla="*/ 28 w 75"/>
              <a:gd name="T27" fmla="*/ 18 h 83"/>
              <a:gd name="T28" fmla="*/ 21 w 75"/>
              <a:gd name="T29" fmla="*/ 21 h 83"/>
              <a:gd name="T30" fmla="*/ 18 w 75"/>
              <a:gd name="T31" fmla="*/ 28 h 83"/>
              <a:gd name="T32" fmla="*/ 19 w 75"/>
              <a:gd name="T33" fmla="*/ 31 h 83"/>
              <a:gd name="T34" fmla="*/ 55 w 75"/>
              <a:gd name="T35" fmla="*/ 69 h 83"/>
              <a:gd name="T36" fmla="*/ 52 w 75"/>
              <a:gd name="T37" fmla="*/ 72 h 83"/>
              <a:gd name="T38" fmla="*/ 17 w 75"/>
              <a:gd name="T39" fmla="*/ 34 h 83"/>
              <a:gd name="T40" fmla="*/ 14 w 75"/>
              <a:gd name="T41" fmla="*/ 28 h 83"/>
              <a:gd name="T42" fmla="*/ 18 w 75"/>
              <a:gd name="T43" fmla="*/ 18 h 83"/>
              <a:gd name="T44" fmla="*/ 28 w 75"/>
              <a:gd name="T45" fmla="*/ 14 h 83"/>
              <a:gd name="T46" fmla="*/ 34 w 75"/>
              <a:gd name="T47" fmla="*/ 17 h 83"/>
              <a:gd name="T48" fmla="*/ 70 w 75"/>
              <a:gd name="T49" fmla="*/ 55 h 83"/>
              <a:gd name="T50" fmla="*/ 74 w 75"/>
              <a:gd name="T51" fmla="*/ 66 h 83"/>
              <a:gd name="T52" fmla="*/ 67 w 75"/>
              <a:gd name="T53" fmla="*/ 79 h 83"/>
              <a:gd name="T54" fmla="*/ 57 w 75"/>
              <a:gd name="T55" fmla="*/ 83 h 83"/>
              <a:gd name="T56" fmla="*/ 46 w 75"/>
              <a:gd name="T57" fmla="*/ 77 h 83"/>
              <a:gd name="T58" fmla="*/ 7 w 75"/>
              <a:gd name="T59" fmla="*/ 36 h 83"/>
              <a:gd name="T60" fmla="*/ 0 w 75"/>
              <a:gd name="T61" fmla="*/ 20 h 83"/>
              <a:gd name="T62" fmla="*/ 6 w 75"/>
              <a:gd name="T63" fmla="*/ 6 h 83"/>
              <a:gd name="T64" fmla="*/ 20 w 75"/>
              <a:gd name="T65" fmla="*/ 1 h 83"/>
              <a:gd name="T66" fmla="*/ 36 w 75"/>
              <a:gd name="T67" fmla="*/ 9 h 83"/>
              <a:gd name="T68" fmla="*/ 58 w 75"/>
              <a:gd name="T69" fmla="*/ 32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75" h="83">
                <a:moveTo>
                  <a:pt x="58" y="32"/>
                </a:moveTo>
                <a:cubicBezTo>
                  <a:pt x="55" y="35"/>
                  <a:pt x="55" y="35"/>
                  <a:pt x="55" y="35"/>
                </a:cubicBezTo>
                <a:cubicBezTo>
                  <a:pt x="33" y="12"/>
                  <a:pt x="33" y="12"/>
                  <a:pt x="33" y="12"/>
                </a:cubicBezTo>
                <a:cubicBezTo>
                  <a:pt x="30" y="8"/>
                  <a:pt x="26" y="6"/>
                  <a:pt x="21" y="5"/>
                </a:cubicBezTo>
                <a:cubicBezTo>
                  <a:pt x="16" y="5"/>
                  <a:pt x="12" y="6"/>
                  <a:pt x="9" y="9"/>
                </a:cubicBezTo>
                <a:cubicBezTo>
                  <a:pt x="6" y="12"/>
                  <a:pt x="5" y="16"/>
                  <a:pt x="5" y="21"/>
                </a:cubicBezTo>
                <a:cubicBezTo>
                  <a:pt x="5" y="26"/>
                  <a:pt x="7" y="30"/>
                  <a:pt x="10" y="33"/>
                </a:cubicBezTo>
                <a:cubicBezTo>
                  <a:pt x="49" y="75"/>
                  <a:pt x="49" y="75"/>
                  <a:pt x="49" y="75"/>
                </a:cubicBezTo>
                <a:cubicBezTo>
                  <a:pt x="51" y="77"/>
                  <a:pt x="53" y="78"/>
                  <a:pt x="56" y="78"/>
                </a:cubicBezTo>
                <a:cubicBezTo>
                  <a:pt x="59" y="79"/>
                  <a:pt x="62" y="78"/>
                  <a:pt x="64" y="76"/>
                </a:cubicBezTo>
                <a:cubicBezTo>
                  <a:pt x="66" y="74"/>
                  <a:pt x="70" y="68"/>
                  <a:pt x="70" y="65"/>
                </a:cubicBezTo>
                <a:cubicBezTo>
                  <a:pt x="70" y="62"/>
                  <a:pt x="69" y="60"/>
                  <a:pt x="67" y="57"/>
                </a:cubicBezTo>
                <a:cubicBezTo>
                  <a:pt x="32" y="20"/>
                  <a:pt x="32" y="20"/>
                  <a:pt x="32" y="20"/>
                </a:cubicBezTo>
                <a:cubicBezTo>
                  <a:pt x="31" y="19"/>
                  <a:pt x="30" y="18"/>
                  <a:pt x="28" y="18"/>
                </a:cubicBezTo>
                <a:cubicBezTo>
                  <a:pt x="27" y="18"/>
                  <a:pt x="22" y="20"/>
                  <a:pt x="21" y="21"/>
                </a:cubicBezTo>
                <a:cubicBezTo>
                  <a:pt x="20" y="22"/>
                  <a:pt x="18" y="27"/>
                  <a:pt x="18" y="28"/>
                </a:cubicBezTo>
                <a:cubicBezTo>
                  <a:pt x="18" y="29"/>
                  <a:pt x="19" y="30"/>
                  <a:pt x="19" y="31"/>
                </a:cubicBezTo>
                <a:cubicBezTo>
                  <a:pt x="55" y="69"/>
                  <a:pt x="55" y="69"/>
                  <a:pt x="55" y="69"/>
                </a:cubicBezTo>
                <a:cubicBezTo>
                  <a:pt x="52" y="72"/>
                  <a:pt x="52" y="72"/>
                  <a:pt x="52" y="72"/>
                </a:cubicBezTo>
                <a:cubicBezTo>
                  <a:pt x="17" y="34"/>
                  <a:pt x="17" y="34"/>
                  <a:pt x="17" y="34"/>
                </a:cubicBezTo>
                <a:cubicBezTo>
                  <a:pt x="15" y="32"/>
                  <a:pt x="14" y="30"/>
                  <a:pt x="14" y="28"/>
                </a:cubicBezTo>
                <a:cubicBezTo>
                  <a:pt x="14" y="25"/>
                  <a:pt x="17" y="19"/>
                  <a:pt x="18" y="18"/>
                </a:cubicBezTo>
                <a:cubicBezTo>
                  <a:pt x="20" y="16"/>
                  <a:pt x="26" y="14"/>
                  <a:pt x="28" y="14"/>
                </a:cubicBezTo>
                <a:cubicBezTo>
                  <a:pt x="31" y="14"/>
                  <a:pt x="33" y="15"/>
                  <a:pt x="34" y="17"/>
                </a:cubicBezTo>
                <a:cubicBezTo>
                  <a:pt x="70" y="55"/>
                  <a:pt x="70" y="55"/>
                  <a:pt x="70" y="55"/>
                </a:cubicBezTo>
                <a:cubicBezTo>
                  <a:pt x="73" y="58"/>
                  <a:pt x="74" y="62"/>
                  <a:pt x="74" y="66"/>
                </a:cubicBezTo>
                <a:cubicBezTo>
                  <a:pt x="75" y="70"/>
                  <a:pt x="70" y="77"/>
                  <a:pt x="67" y="79"/>
                </a:cubicBezTo>
                <a:cubicBezTo>
                  <a:pt x="64" y="82"/>
                  <a:pt x="61" y="83"/>
                  <a:pt x="57" y="83"/>
                </a:cubicBezTo>
                <a:cubicBezTo>
                  <a:pt x="52" y="82"/>
                  <a:pt x="49" y="80"/>
                  <a:pt x="46" y="77"/>
                </a:cubicBezTo>
                <a:cubicBezTo>
                  <a:pt x="7" y="36"/>
                  <a:pt x="7" y="36"/>
                  <a:pt x="7" y="36"/>
                </a:cubicBezTo>
                <a:cubicBezTo>
                  <a:pt x="3" y="31"/>
                  <a:pt x="0" y="26"/>
                  <a:pt x="0" y="20"/>
                </a:cubicBezTo>
                <a:cubicBezTo>
                  <a:pt x="0" y="14"/>
                  <a:pt x="2" y="10"/>
                  <a:pt x="6" y="6"/>
                </a:cubicBezTo>
                <a:cubicBezTo>
                  <a:pt x="10" y="2"/>
                  <a:pt x="15" y="0"/>
                  <a:pt x="20" y="1"/>
                </a:cubicBezTo>
                <a:cubicBezTo>
                  <a:pt x="26" y="1"/>
                  <a:pt x="31" y="4"/>
                  <a:pt x="36" y="9"/>
                </a:cubicBezTo>
                <a:lnTo>
                  <a:pt x="58" y="3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Freeform 33"/>
          <p:cNvSpPr>
            <a:spLocks noEditPoints="1"/>
          </p:cNvSpPr>
          <p:nvPr/>
        </p:nvSpPr>
        <p:spPr bwMode="auto">
          <a:xfrm>
            <a:off x="8575730" y="4681592"/>
            <a:ext cx="351420" cy="347236"/>
          </a:xfrm>
          <a:custGeom>
            <a:avLst/>
            <a:gdLst>
              <a:gd name="T0" fmla="*/ 42 w 71"/>
              <a:gd name="T1" fmla="*/ 6 h 70"/>
              <a:gd name="T2" fmla="*/ 41 w 71"/>
              <a:gd name="T3" fmla="*/ 7 h 70"/>
              <a:gd name="T4" fmla="*/ 9 w 71"/>
              <a:gd name="T5" fmla="*/ 39 h 70"/>
              <a:gd name="T6" fmla="*/ 3 w 71"/>
              <a:gd name="T7" fmla="*/ 45 h 70"/>
              <a:gd name="T8" fmla="*/ 3 w 71"/>
              <a:gd name="T9" fmla="*/ 54 h 70"/>
              <a:gd name="T10" fmla="*/ 16 w 71"/>
              <a:gd name="T11" fmla="*/ 67 h 70"/>
              <a:gd name="T12" fmla="*/ 25 w 71"/>
              <a:gd name="T13" fmla="*/ 67 h 70"/>
              <a:gd name="T14" fmla="*/ 31 w 71"/>
              <a:gd name="T15" fmla="*/ 61 h 70"/>
              <a:gd name="T16" fmla="*/ 63 w 71"/>
              <a:gd name="T17" fmla="*/ 29 h 70"/>
              <a:gd name="T18" fmla="*/ 64 w 71"/>
              <a:gd name="T19" fmla="*/ 27 h 70"/>
              <a:gd name="T20" fmla="*/ 50 w 71"/>
              <a:gd name="T21" fmla="*/ 20 h 70"/>
              <a:gd name="T22" fmla="*/ 42 w 71"/>
              <a:gd name="T23" fmla="*/ 6 h 70"/>
              <a:gd name="T24" fmla="*/ 7 w 71"/>
              <a:gd name="T25" fmla="*/ 49 h 70"/>
              <a:gd name="T26" fmla="*/ 7 w 71"/>
              <a:gd name="T27" fmla="*/ 45 h 70"/>
              <a:gd name="T28" fmla="*/ 38 w 71"/>
              <a:gd name="T29" fmla="*/ 15 h 70"/>
              <a:gd name="T30" fmla="*/ 41 w 71"/>
              <a:gd name="T31" fmla="*/ 15 h 70"/>
              <a:gd name="T32" fmla="*/ 41 w 71"/>
              <a:gd name="T33" fmla="*/ 19 h 70"/>
              <a:gd name="T34" fmla="*/ 11 w 71"/>
              <a:gd name="T35" fmla="*/ 49 h 70"/>
              <a:gd name="T36" fmla="*/ 7 w 71"/>
              <a:gd name="T37" fmla="*/ 49 h 70"/>
              <a:gd name="T38" fmla="*/ 14 w 71"/>
              <a:gd name="T39" fmla="*/ 56 h 70"/>
              <a:gd name="T40" fmla="*/ 14 w 71"/>
              <a:gd name="T41" fmla="*/ 52 h 70"/>
              <a:gd name="T42" fmla="*/ 37 w 71"/>
              <a:gd name="T43" fmla="*/ 29 h 70"/>
              <a:gd name="T44" fmla="*/ 40 w 71"/>
              <a:gd name="T45" fmla="*/ 29 h 70"/>
              <a:gd name="T46" fmla="*/ 41 w 71"/>
              <a:gd name="T47" fmla="*/ 33 h 70"/>
              <a:gd name="T48" fmla="*/ 17 w 71"/>
              <a:gd name="T49" fmla="*/ 56 h 70"/>
              <a:gd name="T50" fmla="*/ 14 w 71"/>
              <a:gd name="T51" fmla="*/ 56 h 70"/>
              <a:gd name="T52" fmla="*/ 55 w 71"/>
              <a:gd name="T53" fmla="*/ 28 h 70"/>
              <a:gd name="T54" fmla="*/ 55 w 71"/>
              <a:gd name="T55" fmla="*/ 32 h 70"/>
              <a:gd name="T56" fmla="*/ 24 w 71"/>
              <a:gd name="T57" fmla="*/ 63 h 70"/>
              <a:gd name="T58" fmla="*/ 20 w 71"/>
              <a:gd name="T59" fmla="*/ 63 h 70"/>
              <a:gd name="T60" fmla="*/ 20 w 71"/>
              <a:gd name="T61" fmla="*/ 59 h 70"/>
              <a:gd name="T62" fmla="*/ 51 w 71"/>
              <a:gd name="T63" fmla="*/ 28 h 70"/>
              <a:gd name="T64" fmla="*/ 55 w 71"/>
              <a:gd name="T65" fmla="*/ 28 h 70"/>
              <a:gd name="T66" fmla="*/ 64 w 71"/>
              <a:gd name="T67" fmla="*/ 0 h 70"/>
              <a:gd name="T68" fmla="*/ 47 w 71"/>
              <a:gd name="T69" fmla="*/ 4 h 70"/>
              <a:gd name="T70" fmla="*/ 46 w 71"/>
              <a:gd name="T71" fmla="*/ 4 h 70"/>
              <a:gd name="T72" fmla="*/ 44 w 71"/>
              <a:gd name="T73" fmla="*/ 4 h 70"/>
              <a:gd name="T74" fmla="*/ 52 w 71"/>
              <a:gd name="T75" fmla="*/ 18 h 70"/>
              <a:gd name="T76" fmla="*/ 66 w 71"/>
              <a:gd name="T77" fmla="*/ 25 h 70"/>
              <a:gd name="T78" fmla="*/ 66 w 71"/>
              <a:gd name="T79" fmla="*/ 25 h 70"/>
              <a:gd name="T80" fmla="*/ 66 w 71"/>
              <a:gd name="T81" fmla="*/ 24 h 70"/>
              <a:gd name="T82" fmla="*/ 70 w 71"/>
              <a:gd name="T83" fmla="*/ 7 h 70"/>
              <a:gd name="T84" fmla="*/ 64 w 71"/>
              <a:gd name="T85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1" h="70">
                <a:moveTo>
                  <a:pt x="42" y="6"/>
                </a:moveTo>
                <a:cubicBezTo>
                  <a:pt x="42" y="7"/>
                  <a:pt x="41" y="7"/>
                  <a:pt x="41" y="7"/>
                </a:cubicBezTo>
                <a:cubicBezTo>
                  <a:pt x="9" y="39"/>
                  <a:pt x="9" y="39"/>
                  <a:pt x="9" y="39"/>
                </a:cubicBezTo>
                <a:cubicBezTo>
                  <a:pt x="3" y="45"/>
                  <a:pt x="3" y="45"/>
                  <a:pt x="3" y="45"/>
                </a:cubicBezTo>
                <a:cubicBezTo>
                  <a:pt x="0" y="48"/>
                  <a:pt x="0" y="52"/>
                  <a:pt x="3" y="54"/>
                </a:cubicBezTo>
                <a:cubicBezTo>
                  <a:pt x="16" y="67"/>
                  <a:pt x="16" y="67"/>
                  <a:pt x="16" y="67"/>
                </a:cubicBezTo>
                <a:cubicBezTo>
                  <a:pt x="18" y="70"/>
                  <a:pt x="22" y="70"/>
                  <a:pt x="25" y="67"/>
                </a:cubicBezTo>
                <a:cubicBezTo>
                  <a:pt x="31" y="61"/>
                  <a:pt x="31" y="61"/>
                  <a:pt x="31" y="61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4" y="28"/>
                  <a:pt x="64" y="27"/>
                </a:cubicBezTo>
                <a:cubicBezTo>
                  <a:pt x="59" y="26"/>
                  <a:pt x="54" y="24"/>
                  <a:pt x="50" y="20"/>
                </a:cubicBezTo>
                <a:cubicBezTo>
                  <a:pt x="46" y="16"/>
                  <a:pt x="43" y="11"/>
                  <a:pt x="42" y="6"/>
                </a:cubicBezTo>
                <a:close/>
                <a:moveTo>
                  <a:pt x="7" y="49"/>
                </a:moveTo>
                <a:cubicBezTo>
                  <a:pt x="6" y="48"/>
                  <a:pt x="6" y="46"/>
                  <a:pt x="7" y="45"/>
                </a:cubicBezTo>
                <a:cubicBezTo>
                  <a:pt x="38" y="15"/>
                  <a:pt x="38" y="15"/>
                  <a:pt x="38" y="15"/>
                </a:cubicBezTo>
                <a:cubicBezTo>
                  <a:pt x="39" y="14"/>
                  <a:pt x="40" y="14"/>
                  <a:pt x="41" y="15"/>
                </a:cubicBezTo>
                <a:cubicBezTo>
                  <a:pt x="42" y="16"/>
                  <a:pt x="42" y="17"/>
                  <a:pt x="41" y="19"/>
                </a:cubicBezTo>
                <a:cubicBezTo>
                  <a:pt x="11" y="49"/>
                  <a:pt x="11" y="49"/>
                  <a:pt x="11" y="49"/>
                </a:cubicBezTo>
                <a:cubicBezTo>
                  <a:pt x="10" y="50"/>
                  <a:pt x="8" y="50"/>
                  <a:pt x="7" y="49"/>
                </a:cubicBezTo>
                <a:close/>
                <a:moveTo>
                  <a:pt x="14" y="56"/>
                </a:moveTo>
                <a:cubicBezTo>
                  <a:pt x="13" y="55"/>
                  <a:pt x="13" y="53"/>
                  <a:pt x="14" y="52"/>
                </a:cubicBezTo>
                <a:cubicBezTo>
                  <a:pt x="37" y="29"/>
                  <a:pt x="37" y="29"/>
                  <a:pt x="37" y="29"/>
                </a:cubicBezTo>
                <a:cubicBezTo>
                  <a:pt x="38" y="28"/>
                  <a:pt x="39" y="28"/>
                  <a:pt x="40" y="29"/>
                </a:cubicBezTo>
                <a:cubicBezTo>
                  <a:pt x="41" y="31"/>
                  <a:pt x="42" y="32"/>
                  <a:pt x="41" y="33"/>
                </a:cubicBezTo>
                <a:cubicBezTo>
                  <a:pt x="17" y="56"/>
                  <a:pt x="17" y="56"/>
                  <a:pt x="17" y="56"/>
                </a:cubicBezTo>
                <a:cubicBezTo>
                  <a:pt x="17" y="57"/>
                  <a:pt x="15" y="57"/>
                  <a:pt x="14" y="56"/>
                </a:cubicBezTo>
                <a:close/>
                <a:moveTo>
                  <a:pt x="55" y="28"/>
                </a:moveTo>
                <a:cubicBezTo>
                  <a:pt x="56" y="29"/>
                  <a:pt x="56" y="31"/>
                  <a:pt x="55" y="32"/>
                </a:cubicBezTo>
                <a:cubicBezTo>
                  <a:pt x="24" y="63"/>
                  <a:pt x="24" y="63"/>
                  <a:pt x="24" y="63"/>
                </a:cubicBezTo>
                <a:cubicBezTo>
                  <a:pt x="23" y="64"/>
                  <a:pt x="22" y="64"/>
                  <a:pt x="20" y="63"/>
                </a:cubicBezTo>
                <a:cubicBezTo>
                  <a:pt x="19" y="62"/>
                  <a:pt x="19" y="60"/>
                  <a:pt x="20" y="59"/>
                </a:cubicBezTo>
                <a:cubicBezTo>
                  <a:pt x="51" y="28"/>
                  <a:pt x="51" y="28"/>
                  <a:pt x="51" y="28"/>
                </a:cubicBezTo>
                <a:cubicBezTo>
                  <a:pt x="52" y="27"/>
                  <a:pt x="54" y="27"/>
                  <a:pt x="55" y="28"/>
                </a:cubicBezTo>
                <a:close/>
                <a:moveTo>
                  <a:pt x="64" y="0"/>
                </a:moveTo>
                <a:cubicBezTo>
                  <a:pt x="47" y="4"/>
                  <a:pt x="47" y="4"/>
                  <a:pt x="47" y="4"/>
                </a:cubicBezTo>
                <a:cubicBezTo>
                  <a:pt x="46" y="4"/>
                  <a:pt x="46" y="4"/>
                  <a:pt x="46" y="4"/>
                </a:cubicBezTo>
                <a:cubicBezTo>
                  <a:pt x="45" y="4"/>
                  <a:pt x="45" y="4"/>
                  <a:pt x="44" y="4"/>
                </a:cubicBezTo>
                <a:cubicBezTo>
                  <a:pt x="45" y="9"/>
                  <a:pt x="48" y="14"/>
                  <a:pt x="52" y="18"/>
                </a:cubicBezTo>
                <a:cubicBezTo>
                  <a:pt x="56" y="22"/>
                  <a:pt x="61" y="24"/>
                  <a:pt x="66" y="25"/>
                </a:cubicBezTo>
                <a:cubicBezTo>
                  <a:pt x="66" y="25"/>
                  <a:pt x="66" y="25"/>
                  <a:pt x="66" y="25"/>
                </a:cubicBezTo>
                <a:cubicBezTo>
                  <a:pt x="66" y="24"/>
                  <a:pt x="66" y="24"/>
                  <a:pt x="66" y="24"/>
                </a:cubicBezTo>
                <a:cubicBezTo>
                  <a:pt x="70" y="7"/>
                  <a:pt x="70" y="7"/>
                  <a:pt x="70" y="7"/>
                </a:cubicBezTo>
                <a:cubicBezTo>
                  <a:pt x="71" y="3"/>
                  <a:pt x="68" y="0"/>
                  <a:pt x="6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3" name="Freeform 53"/>
          <p:cNvSpPr>
            <a:spLocks noEditPoints="1"/>
          </p:cNvSpPr>
          <p:nvPr/>
        </p:nvSpPr>
        <p:spPr bwMode="auto">
          <a:xfrm>
            <a:off x="7996305" y="4627205"/>
            <a:ext cx="242647" cy="322134"/>
          </a:xfrm>
          <a:custGeom>
            <a:avLst/>
            <a:gdLst>
              <a:gd name="T0" fmla="*/ 36 w 49"/>
              <a:gd name="T1" fmla="*/ 64 h 65"/>
              <a:gd name="T2" fmla="*/ 38 w 49"/>
              <a:gd name="T3" fmla="*/ 65 h 65"/>
              <a:gd name="T4" fmla="*/ 38 w 49"/>
              <a:gd name="T5" fmla="*/ 60 h 65"/>
              <a:gd name="T6" fmla="*/ 49 w 49"/>
              <a:gd name="T7" fmla="*/ 24 h 65"/>
              <a:gd name="T8" fmla="*/ 25 w 49"/>
              <a:gd name="T9" fmla="*/ 0 h 65"/>
              <a:gd name="T10" fmla="*/ 0 w 49"/>
              <a:gd name="T11" fmla="*/ 24 h 65"/>
              <a:gd name="T12" fmla="*/ 12 w 49"/>
              <a:gd name="T13" fmla="*/ 60 h 65"/>
              <a:gd name="T14" fmla="*/ 12 w 49"/>
              <a:gd name="T15" fmla="*/ 65 h 65"/>
              <a:gd name="T16" fmla="*/ 13 w 49"/>
              <a:gd name="T17" fmla="*/ 64 h 65"/>
              <a:gd name="T18" fmla="*/ 36 w 49"/>
              <a:gd name="T19" fmla="*/ 64 h 65"/>
              <a:gd name="T20" fmla="*/ 8 w 49"/>
              <a:gd name="T21" fmla="*/ 27 h 65"/>
              <a:gd name="T22" fmla="*/ 7 w 49"/>
              <a:gd name="T23" fmla="*/ 28 h 65"/>
              <a:gd name="T24" fmla="*/ 5 w 49"/>
              <a:gd name="T25" fmla="*/ 27 h 65"/>
              <a:gd name="T26" fmla="*/ 5 w 49"/>
              <a:gd name="T27" fmla="*/ 19 h 65"/>
              <a:gd name="T28" fmla="*/ 7 w 49"/>
              <a:gd name="T29" fmla="*/ 17 h 65"/>
              <a:gd name="T30" fmla="*/ 8 w 49"/>
              <a:gd name="T31" fmla="*/ 19 h 65"/>
              <a:gd name="T32" fmla="*/ 8 w 49"/>
              <a:gd name="T33" fmla="*/ 27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9" h="65">
                <a:moveTo>
                  <a:pt x="36" y="64"/>
                </a:moveTo>
                <a:cubicBezTo>
                  <a:pt x="37" y="64"/>
                  <a:pt x="37" y="64"/>
                  <a:pt x="38" y="65"/>
                </a:cubicBezTo>
                <a:cubicBezTo>
                  <a:pt x="38" y="60"/>
                  <a:pt x="38" y="60"/>
                  <a:pt x="38" y="60"/>
                </a:cubicBezTo>
                <a:cubicBezTo>
                  <a:pt x="38" y="53"/>
                  <a:pt x="49" y="30"/>
                  <a:pt x="49" y="24"/>
                </a:cubicBezTo>
                <a:cubicBezTo>
                  <a:pt x="49" y="11"/>
                  <a:pt x="38" y="0"/>
                  <a:pt x="25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30"/>
                  <a:pt x="11" y="54"/>
                  <a:pt x="12" y="60"/>
                </a:cubicBezTo>
                <a:cubicBezTo>
                  <a:pt x="12" y="65"/>
                  <a:pt x="12" y="65"/>
                  <a:pt x="12" y="65"/>
                </a:cubicBezTo>
                <a:cubicBezTo>
                  <a:pt x="12" y="64"/>
                  <a:pt x="13" y="64"/>
                  <a:pt x="13" y="64"/>
                </a:cubicBezTo>
                <a:lnTo>
                  <a:pt x="36" y="64"/>
                </a:lnTo>
                <a:close/>
                <a:moveTo>
                  <a:pt x="8" y="27"/>
                </a:moveTo>
                <a:cubicBezTo>
                  <a:pt x="8" y="28"/>
                  <a:pt x="7" y="28"/>
                  <a:pt x="7" y="28"/>
                </a:cubicBezTo>
                <a:cubicBezTo>
                  <a:pt x="6" y="28"/>
                  <a:pt x="5" y="28"/>
                  <a:pt x="5" y="27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8"/>
                  <a:pt x="6" y="17"/>
                  <a:pt x="7" y="17"/>
                </a:cubicBezTo>
                <a:cubicBezTo>
                  <a:pt x="7" y="17"/>
                  <a:pt x="8" y="18"/>
                  <a:pt x="8" y="19"/>
                </a:cubicBezTo>
                <a:lnTo>
                  <a:pt x="8" y="2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4" name="Freeform 54"/>
          <p:cNvSpPr/>
          <p:nvPr/>
        </p:nvSpPr>
        <p:spPr bwMode="auto">
          <a:xfrm>
            <a:off x="8071609" y="5058113"/>
            <a:ext cx="98314" cy="20918"/>
          </a:xfrm>
          <a:custGeom>
            <a:avLst/>
            <a:gdLst>
              <a:gd name="T0" fmla="*/ 0 w 20"/>
              <a:gd name="T1" fmla="*/ 3 h 4"/>
              <a:gd name="T2" fmla="*/ 2 w 20"/>
              <a:gd name="T3" fmla="*/ 4 h 4"/>
              <a:gd name="T4" fmla="*/ 18 w 20"/>
              <a:gd name="T5" fmla="*/ 4 h 4"/>
              <a:gd name="T6" fmla="*/ 20 w 20"/>
              <a:gd name="T7" fmla="*/ 3 h 4"/>
              <a:gd name="T8" fmla="*/ 20 w 20"/>
              <a:gd name="T9" fmla="*/ 0 h 4"/>
              <a:gd name="T10" fmla="*/ 0 w 20"/>
              <a:gd name="T11" fmla="*/ 0 h 4"/>
              <a:gd name="T12" fmla="*/ 0 w 20"/>
              <a:gd name="T13" fmla="*/ 3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" h="4">
                <a:moveTo>
                  <a:pt x="0" y="3"/>
                </a:moveTo>
                <a:cubicBezTo>
                  <a:pt x="0" y="4"/>
                  <a:pt x="1" y="4"/>
                  <a:pt x="2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9" y="4"/>
                  <a:pt x="20" y="4"/>
                  <a:pt x="20" y="3"/>
                </a:cubicBezTo>
                <a:cubicBezTo>
                  <a:pt x="20" y="0"/>
                  <a:pt x="20" y="0"/>
                  <a:pt x="20" y="0"/>
                </a:cubicBezTo>
                <a:cubicBezTo>
                  <a:pt x="0" y="0"/>
                  <a:pt x="0" y="0"/>
                  <a:pt x="0" y="0"/>
                </a:cubicBezTo>
                <a:lnTo>
                  <a:pt x="0" y="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5" name="Freeform 55"/>
          <p:cNvSpPr/>
          <p:nvPr/>
        </p:nvSpPr>
        <p:spPr bwMode="auto">
          <a:xfrm>
            <a:off x="8046508" y="4949341"/>
            <a:ext cx="144334" cy="100405"/>
          </a:xfrm>
          <a:custGeom>
            <a:avLst/>
            <a:gdLst>
              <a:gd name="T0" fmla="*/ 28 w 29"/>
              <a:gd name="T1" fmla="*/ 1 h 20"/>
              <a:gd name="T2" fmla="*/ 26 w 29"/>
              <a:gd name="T3" fmla="*/ 0 h 20"/>
              <a:gd name="T4" fmla="*/ 3 w 29"/>
              <a:gd name="T5" fmla="*/ 0 h 20"/>
              <a:gd name="T6" fmla="*/ 2 w 29"/>
              <a:gd name="T7" fmla="*/ 1 h 20"/>
              <a:gd name="T8" fmla="*/ 0 w 29"/>
              <a:gd name="T9" fmla="*/ 3 h 20"/>
              <a:gd name="T10" fmla="*/ 0 w 29"/>
              <a:gd name="T11" fmla="*/ 17 h 20"/>
              <a:gd name="T12" fmla="*/ 3 w 29"/>
              <a:gd name="T13" fmla="*/ 20 h 20"/>
              <a:gd name="T14" fmla="*/ 5 w 29"/>
              <a:gd name="T15" fmla="*/ 20 h 20"/>
              <a:gd name="T16" fmla="*/ 25 w 29"/>
              <a:gd name="T17" fmla="*/ 20 h 20"/>
              <a:gd name="T18" fmla="*/ 26 w 29"/>
              <a:gd name="T19" fmla="*/ 20 h 20"/>
              <a:gd name="T20" fmla="*/ 29 w 29"/>
              <a:gd name="T21" fmla="*/ 17 h 20"/>
              <a:gd name="T22" fmla="*/ 29 w 29"/>
              <a:gd name="T23" fmla="*/ 3 h 20"/>
              <a:gd name="T24" fmla="*/ 28 w 29"/>
              <a:gd name="T25" fmla="*/ 1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9" h="20">
                <a:moveTo>
                  <a:pt x="28" y="1"/>
                </a:moveTo>
                <a:cubicBezTo>
                  <a:pt x="27" y="0"/>
                  <a:pt x="27" y="0"/>
                  <a:pt x="26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2" y="0"/>
                  <a:pt x="2" y="1"/>
                </a:cubicBezTo>
                <a:cubicBezTo>
                  <a:pt x="1" y="1"/>
                  <a:pt x="0" y="2"/>
                  <a:pt x="0" y="3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9"/>
                  <a:pt x="2" y="20"/>
                  <a:pt x="3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6" y="20"/>
                  <a:pt x="26" y="20"/>
                  <a:pt x="26" y="20"/>
                </a:cubicBezTo>
                <a:cubicBezTo>
                  <a:pt x="28" y="20"/>
                  <a:pt x="29" y="19"/>
                  <a:pt x="29" y="17"/>
                </a:cubicBezTo>
                <a:cubicBezTo>
                  <a:pt x="29" y="3"/>
                  <a:pt x="29" y="3"/>
                  <a:pt x="29" y="3"/>
                </a:cubicBezTo>
                <a:cubicBezTo>
                  <a:pt x="29" y="2"/>
                  <a:pt x="28" y="1"/>
                  <a:pt x="28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27" name="组合 326"/>
          <p:cNvGrpSpPr/>
          <p:nvPr/>
        </p:nvGrpSpPr>
        <p:grpSpPr>
          <a:xfrm>
            <a:off x="7318566" y="4652307"/>
            <a:ext cx="412083" cy="397439"/>
            <a:chOff x="7318566" y="4652307"/>
            <a:chExt cx="412083" cy="397439"/>
          </a:xfrm>
          <a:solidFill>
            <a:schemeClr val="bg1"/>
          </a:solidFill>
        </p:grpSpPr>
        <p:sp>
          <p:nvSpPr>
            <p:cNvPr id="89" name="Freeform 89"/>
            <p:cNvSpPr/>
            <p:nvPr/>
          </p:nvSpPr>
          <p:spPr bwMode="auto">
            <a:xfrm>
              <a:off x="7383413" y="4742253"/>
              <a:ext cx="282391" cy="307493"/>
            </a:xfrm>
            <a:custGeom>
              <a:avLst/>
              <a:gdLst>
                <a:gd name="T0" fmla="*/ 0 w 57"/>
                <a:gd name="T1" fmla="*/ 26 h 62"/>
                <a:gd name="T2" fmla="*/ 0 w 57"/>
                <a:gd name="T3" fmla="*/ 59 h 62"/>
                <a:gd name="T4" fmla="*/ 2 w 57"/>
                <a:gd name="T5" fmla="*/ 62 h 62"/>
                <a:gd name="T6" fmla="*/ 4 w 57"/>
                <a:gd name="T7" fmla="*/ 62 h 62"/>
                <a:gd name="T8" fmla="*/ 19 w 57"/>
                <a:gd name="T9" fmla="*/ 62 h 62"/>
                <a:gd name="T10" fmla="*/ 21 w 57"/>
                <a:gd name="T11" fmla="*/ 62 h 62"/>
                <a:gd name="T12" fmla="*/ 21 w 57"/>
                <a:gd name="T13" fmla="*/ 61 h 62"/>
                <a:gd name="T14" fmla="*/ 21 w 57"/>
                <a:gd name="T15" fmla="*/ 45 h 62"/>
                <a:gd name="T16" fmla="*/ 36 w 57"/>
                <a:gd name="T17" fmla="*/ 45 h 62"/>
                <a:gd name="T18" fmla="*/ 36 w 57"/>
                <a:gd name="T19" fmla="*/ 61 h 62"/>
                <a:gd name="T20" fmla="*/ 37 w 57"/>
                <a:gd name="T21" fmla="*/ 62 h 62"/>
                <a:gd name="T22" fmla="*/ 38 w 57"/>
                <a:gd name="T23" fmla="*/ 62 h 62"/>
                <a:gd name="T24" fmla="*/ 53 w 57"/>
                <a:gd name="T25" fmla="*/ 62 h 62"/>
                <a:gd name="T26" fmla="*/ 56 w 57"/>
                <a:gd name="T27" fmla="*/ 62 h 62"/>
                <a:gd name="T28" fmla="*/ 57 w 57"/>
                <a:gd name="T29" fmla="*/ 59 h 62"/>
                <a:gd name="T30" fmla="*/ 57 w 57"/>
                <a:gd name="T31" fmla="*/ 26 h 62"/>
                <a:gd name="T32" fmla="*/ 29 w 57"/>
                <a:gd name="T33" fmla="*/ 0 h 62"/>
                <a:gd name="T34" fmla="*/ 0 w 57"/>
                <a:gd name="T35" fmla="*/ 2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62">
                  <a:moveTo>
                    <a:pt x="0" y="26"/>
                  </a:moveTo>
                  <a:cubicBezTo>
                    <a:pt x="0" y="59"/>
                    <a:pt x="0" y="59"/>
                    <a:pt x="0" y="59"/>
                  </a:cubicBezTo>
                  <a:cubicBezTo>
                    <a:pt x="0" y="61"/>
                    <a:pt x="1" y="62"/>
                    <a:pt x="2" y="62"/>
                  </a:cubicBezTo>
                  <a:cubicBezTo>
                    <a:pt x="3" y="62"/>
                    <a:pt x="3" y="62"/>
                    <a:pt x="4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20" y="62"/>
                    <a:pt x="20" y="62"/>
                    <a:pt x="21" y="62"/>
                  </a:cubicBezTo>
                  <a:cubicBezTo>
                    <a:pt x="21" y="62"/>
                    <a:pt x="21" y="61"/>
                    <a:pt x="21" y="61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6" y="61"/>
                    <a:pt x="36" y="62"/>
                    <a:pt x="37" y="62"/>
                  </a:cubicBezTo>
                  <a:cubicBezTo>
                    <a:pt x="37" y="62"/>
                    <a:pt x="38" y="62"/>
                    <a:pt x="38" y="62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4" y="62"/>
                    <a:pt x="55" y="62"/>
                    <a:pt x="56" y="62"/>
                  </a:cubicBezTo>
                  <a:cubicBezTo>
                    <a:pt x="56" y="62"/>
                    <a:pt x="57" y="61"/>
                    <a:pt x="57" y="59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90"/>
            <p:cNvSpPr/>
            <p:nvPr/>
          </p:nvSpPr>
          <p:spPr bwMode="auto">
            <a:xfrm>
              <a:off x="7318566" y="4652307"/>
              <a:ext cx="412083" cy="223821"/>
            </a:xfrm>
            <a:custGeom>
              <a:avLst/>
              <a:gdLst>
                <a:gd name="T0" fmla="*/ 81 w 83"/>
                <a:gd name="T1" fmla="*/ 35 h 45"/>
                <a:gd name="T2" fmla="*/ 45 w 83"/>
                <a:gd name="T3" fmla="*/ 2 h 45"/>
                <a:gd name="T4" fmla="*/ 38 w 83"/>
                <a:gd name="T5" fmla="*/ 2 h 45"/>
                <a:gd name="T6" fmla="*/ 2 w 83"/>
                <a:gd name="T7" fmla="*/ 35 h 45"/>
                <a:gd name="T8" fmla="*/ 2 w 83"/>
                <a:gd name="T9" fmla="*/ 43 h 45"/>
                <a:gd name="T10" fmla="*/ 2 w 83"/>
                <a:gd name="T11" fmla="*/ 43 h 45"/>
                <a:gd name="T12" fmla="*/ 6 w 83"/>
                <a:gd name="T13" fmla="*/ 44 h 45"/>
                <a:gd name="T14" fmla="*/ 10 w 83"/>
                <a:gd name="T15" fmla="*/ 43 h 45"/>
                <a:gd name="T16" fmla="*/ 42 w 83"/>
                <a:gd name="T17" fmla="*/ 13 h 45"/>
                <a:gd name="T18" fmla="*/ 74 w 83"/>
                <a:gd name="T19" fmla="*/ 43 h 45"/>
                <a:gd name="T20" fmla="*/ 81 w 83"/>
                <a:gd name="T21" fmla="*/ 43 h 45"/>
                <a:gd name="T22" fmla="*/ 81 w 83"/>
                <a:gd name="T23" fmla="*/ 3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3" h="45">
                  <a:moveTo>
                    <a:pt x="81" y="35"/>
                  </a:moveTo>
                  <a:cubicBezTo>
                    <a:pt x="45" y="2"/>
                    <a:pt x="45" y="2"/>
                    <a:pt x="45" y="2"/>
                  </a:cubicBezTo>
                  <a:cubicBezTo>
                    <a:pt x="43" y="0"/>
                    <a:pt x="40" y="0"/>
                    <a:pt x="38" y="2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37"/>
                    <a:pt x="0" y="40"/>
                    <a:pt x="2" y="43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3" y="44"/>
                    <a:pt x="5" y="44"/>
                    <a:pt x="6" y="44"/>
                  </a:cubicBezTo>
                  <a:cubicBezTo>
                    <a:pt x="7" y="44"/>
                    <a:pt x="9" y="44"/>
                    <a:pt x="10" y="43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6" y="45"/>
                    <a:pt x="79" y="45"/>
                    <a:pt x="81" y="43"/>
                  </a:cubicBezTo>
                  <a:cubicBezTo>
                    <a:pt x="83" y="40"/>
                    <a:pt x="83" y="37"/>
                    <a:pt x="81" y="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91" name="Freeform 91"/>
          <p:cNvSpPr>
            <a:spLocks noEditPoints="1"/>
          </p:cNvSpPr>
          <p:nvPr/>
        </p:nvSpPr>
        <p:spPr bwMode="auto">
          <a:xfrm>
            <a:off x="9709477" y="4652307"/>
            <a:ext cx="386981" cy="376521"/>
          </a:xfrm>
          <a:custGeom>
            <a:avLst/>
            <a:gdLst>
              <a:gd name="T0" fmla="*/ 18 w 78"/>
              <a:gd name="T1" fmla="*/ 38 h 76"/>
              <a:gd name="T2" fmla="*/ 24 w 78"/>
              <a:gd name="T3" fmla="*/ 44 h 76"/>
              <a:gd name="T4" fmla="*/ 58 w 78"/>
              <a:gd name="T5" fmla="*/ 75 h 76"/>
              <a:gd name="T6" fmla="*/ 59 w 78"/>
              <a:gd name="T7" fmla="*/ 76 h 76"/>
              <a:gd name="T8" fmla="*/ 65 w 78"/>
              <a:gd name="T9" fmla="*/ 64 h 76"/>
              <a:gd name="T10" fmla="*/ 78 w 78"/>
              <a:gd name="T11" fmla="*/ 57 h 76"/>
              <a:gd name="T12" fmla="*/ 77 w 78"/>
              <a:gd name="T13" fmla="*/ 55 h 76"/>
              <a:gd name="T14" fmla="*/ 61 w 78"/>
              <a:gd name="T15" fmla="*/ 38 h 76"/>
              <a:gd name="T16" fmla="*/ 63 w 78"/>
              <a:gd name="T17" fmla="*/ 37 h 76"/>
              <a:gd name="T18" fmla="*/ 63 w 78"/>
              <a:gd name="T19" fmla="*/ 37 h 76"/>
              <a:gd name="T20" fmla="*/ 63 w 78"/>
              <a:gd name="T21" fmla="*/ 31 h 76"/>
              <a:gd name="T22" fmla="*/ 34 w 78"/>
              <a:gd name="T23" fmla="*/ 3 h 76"/>
              <a:gd name="T24" fmla="*/ 34 w 78"/>
              <a:gd name="T25" fmla="*/ 3 h 76"/>
              <a:gd name="T26" fmla="*/ 29 w 78"/>
              <a:gd name="T27" fmla="*/ 3 h 76"/>
              <a:gd name="T28" fmla="*/ 26 w 78"/>
              <a:gd name="T29" fmla="*/ 5 h 76"/>
              <a:gd name="T30" fmla="*/ 26 w 78"/>
              <a:gd name="T31" fmla="*/ 5 h 76"/>
              <a:gd name="T32" fmla="*/ 26 w 78"/>
              <a:gd name="T33" fmla="*/ 6 h 76"/>
              <a:gd name="T34" fmla="*/ 16 w 78"/>
              <a:gd name="T35" fmla="*/ 1 h 76"/>
              <a:gd name="T36" fmla="*/ 3 w 78"/>
              <a:gd name="T37" fmla="*/ 15 h 76"/>
              <a:gd name="T38" fmla="*/ 18 w 78"/>
              <a:gd name="T39" fmla="*/ 38 h 76"/>
              <a:gd name="T40" fmla="*/ 28 w 78"/>
              <a:gd name="T41" fmla="*/ 5 h 76"/>
              <a:gd name="T42" fmla="*/ 28 w 78"/>
              <a:gd name="T43" fmla="*/ 5 h 76"/>
              <a:gd name="T44" fmla="*/ 28 w 78"/>
              <a:gd name="T45" fmla="*/ 5 h 76"/>
              <a:gd name="T46" fmla="*/ 29 w 78"/>
              <a:gd name="T47" fmla="*/ 5 h 76"/>
              <a:gd name="T48" fmla="*/ 28 w 78"/>
              <a:gd name="T49" fmla="*/ 5 h 76"/>
              <a:gd name="T50" fmla="*/ 29 w 78"/>
              <a:gd name="T51" fmla="*/ 5 h 76"/>
              <a:gd name="T52" fmla="*/ 59 w 78"/>
              <a:gd name="T53" fmla="*/ 36 h 76"/>
              <a:gd name="T54" fmla="*/ 46 w 78"/>
              <a:gd name="T55" fmla="*/ 22 h 76"/>
              <a:gd name="T56" fmla="*/ 40 w 78"/>
              <a:gd name="T57" fmla="*/ 16 h 76"/>
              <a:gd name="T58" fmla="*/ 29 w 78"/>
              <a:gd name="T59" fmla="*/ 8 h 76"/>
              <a:gd name="T60" fmla="*/ 31 w 78"/>
              <a:gd name="T61" fmla="*/ 5 h 76"/>
              <a:gd name="T62" fmla="*/ 32 w 78"/>
              <a:gd name="T63" fmla="*/ 5 h 76"/>
              <a:gd name="T64" fmla="*/ 32 w 78"/>
              <a:gd name="T65" fmla="*/ 5 h 76"/>
              <a:gd name="T66" fmla="*/ 61 w 78"/>
              <a:gd name="T67" fmla="*/ 34 h 76"/>
              <a:gd name="T68" fmla="*/ 61 w 78"/>
              <a:gd name="T69" fmla="*/ 34 h 76"/>
              <a:gd name="T70" fmla="*/ 61 w 78"/>
              <a:gd name="T71" fmla="*/ 34 h 76"/>
              <a:gd name="T72" fmla="*/ 59 w 78"/>
              <a:gd name="T73" fmla="*/ 36 h 76"/>
              <a:gd name="T74" fmla="*/ 31 w 78"/>
              <a:gd name="T75" fmla="*/ 45 h 76"/>
              <a:gd name="T76" fmla="*/ 32 w 78"/>
              <a:gd name="T77" fmla="*/ 44 h 76"/>
              <a:gd name="T78" fmla="*/ 34 w 78"/>
              <a:gd name="T79" fmla="*/ 45 h 76"/>
              <a:gd name="T80" fmla="*/ 56 w 78"/>
              <a:gd name="T81" fmla="*/ 64 h 76"/>
              <a:gd name="T82" fmla="*/ 57 w 78"/>
              <a:gd name="T83" fmla="*/ 66 h 76"/>
              <a:gd name="T84" fmla="*/ 56 w 78"/>
              <a:gd name="T85" fmla="*/ 67 h 76"/>
              <a:gd name="T86" fmla="*/ 54 w 78"/>
              <a:gd name="T87" fmla="*/ 66 h 76"/>
              <a:gd name="T88" fmla="*/ 32 w 78"/>
              <a:gd name="T89" fmla="*/ 47 h 76"/>
              <a:gd name="T90" fmla="*/ 31 w 78"/>
              <a:gd name="T91" fmla="*/ 45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8" h="76">
                <a:moveTo>
                  <a:pt x="18" y="38"/>
                </a:moveTo>
                <a:cubicBezTo>
                  <a:pt x="24" y="44"/>
                  <a:pt x="24" y="44"/>
                  <a:pt x="24" y="44"/>
                </a:cubicBezTo>
                <a:cubicBezTo>
                  <a:pt x="58" y="75"/>
                  <a:pt x="58" y="75"/>
                  <a:pt x="58" y="75"/>
                </a:cubicBezTo>
                <a:cubicBezTo>
                  <a:pt x="58" y="75"/>
                  <a:pt x="59" y="75"/>
                  <a:pt x="59" y="76"/>
                </a:cubicBezTo>
                <a:cubicBezTo>
                  <a:pt x="60" y="71"/>
                  <a:pt x="61" y="67"/>
                  <a:pt x="65" y="64"/>
                </a:cubicBezTo>
                <a:cubicBezTo>
                  <a:pt x="69" y="59"/>
                  <a:pt x="73" y="58"/>
                  <a:pt x="78" y="57"/>
                </a:cubicBezTo>
                <a:cubicBezTo>
                  <a:pt x="78" y="57"/>
                  <a:pt x="77" y="56"/>
                  <a:pt x="77" y="55"/>
                </a:cubicBezTo>
                <a:cubicBezTo>
                  <a:pt x="61" y="38"/>
                  <a:pt x="61" y="38"/>
                  <a:pt x="61" y="38"/>
                </a:cubicBezTo>
                <a:cubicBezTo>
                  <a:pt x="63" y="37"/>
                  <a:pt x="63" y="37"/>
                  <a:pt x="63" y="37"/>
                </a:cubicBezTo>
                <a:cubicBezTo>
                  <a:pt x="63" y="37"/>
                  <a:pt x="63" y="37"/>
                  <a:pt x="63" y="37"/>
                </a:cubicBezTo>
                <a:cubicBezTo>
                  <a:pt x="64" y="35"/>
                  <a:pt x="64" y="33"/>
                  <a:pt x="63" y="31"/>
                </a:cubicBezTo>
                <a:cubicBezTo>
                  <a:pt x="34" y="3"/>
                  <a:pt x="34" y="3"/>
                  <a:pt x="34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3" y="1"/>
                  <a:pt x="31" y="1"/>
                  <a:pt x="29" y="3"/>
                </a:cubicBezTo>
                <a:cubicBezTo>
                  <a:pt x="26" y="5"/>
                  <a:pt x="26" y="5"/>
                  <a:pt x="26" y="5"/>
                </a:cubicBezTo>
                <a:cubicBezTo>
                  <a:pt x="26" y="5"/>
                  <a:pt x="26" y="5"/>
                  <a:pt x="26" y="5"/>
                </a:cubicBezTo>
                <a:cubicBezTo>
                  <a:pt x="26" y="6"/>
                  <a:pt x="26" y="6"/>
                  <a:pt x="26" y="6"/>
                </a:cubicBezTo>
                <a:cubicBezTo>
                  <a:pt x="22" y="3"/>
                  <a:pt x="17" y="0"/>
                  <a:pt x="16" y="1"/>
                </a:cubicBezTo>
                <a:cubicBezTo>
                  <a:pt x="3" y="15"/>
                  <a:pt x="3" y="15"/>
                  <a:pt x="3" y="15"/>
                </a:cubicBezTo>
                <a:cubicBezTo>
                  <a:pt x="0" y="17"/>
                  <a:pt x="16" y="36"/>
                  <a:pt x="18" y="38"/>
                </a:cubicBezTo>
                <a:close/>
                <a:moveTo>
                  <a:pt x="28" y="5"/>
                </a:moveTo>
                <a:cubicBezTo>
                  <a:pt x="28" y="5"/>
                  <a:pt x="28" y="5"/>
                  <a:pt x="28" y="5"/>
                </a:cubicBezTo>
                <a:cubicBezTo>
                  <a:pt x="28" y="5"/>
                  <a:pt x="28" y="5"/>
                  <a:pt x="28" y="5"/>
                </a:cubicBezTo>
                <a:close/>
                <a:moveTo>
                  <a:pt x="29" y="5"/>
                </a:moveTo>
                <a:cubicBezTo>
                  <a:pt x="28" y="5"/>
                  <a:pt x="28" y="5"/>
                  <a:pt x="28" y="5"/>
                </a:cubicBezTo>
                <a:lnTo>
                  <a:pt x="29" y="5"/>
                </a:lnTo>
                <a:close/>
                <a:moveTo>
                  <a:pt x="59" y="36"/>
                </a:moveTo>
                <a:cubicBezTo>
                  <a:pt x="46" y="22"/>
                  <a:pt x="46" y="22"/>
                  <a:pt x="46" y="22"/>
                </a:cubicBezTo>
                <a:cubicBezTo>
                  <a:pt x="40" y="16"/>
                  <a:pt x="40" y="16"/>
                  <a:pt x="40" y="16"/>
                </a:cubicBezTo>
                <a:cubicBezTo>
                  <a:pt x="39" y="15"/>
                  <a:pt x="34" y="11"/>
                  <a:pt x="29" y="8"/>
                </a:cubicBezTo>
                <a:cubicBezTo>
                  <a:pt x="31" y="5"/>
                  <a:pt x="31" y="5"/>
                  <a:pt x="31" y="5"/>
                </a:cubicBezTo>
                <a:cubicBezTo>
                  <a:pt x="32" y="5"/>
                  <a:pt x="32" y="5"/>
                  <a:pt x="32" y="5"/>
                </a:cubicBezTo>
                <a:cubicBezTo>
                  <a:pt x="32" y="5"/>
                  <a:pt x="32" y="5"/>
                  <a:pt x="32" y="5"/>
                </a:cubicBezTo>
                <a:cubicBezTo>
                  <a:pt x="61" y="34"/>
                  <a:pt x="61" y="34"/>
                  <a:pt x="61" y="34"/>
                </a:cubicBezTo>
                <a:cubicBezTo>
                  <a:pt x="61" y="34"/>
                  <a:pt x="61" y="34"/>
                  <a:pt x="61" y="34"/>
                </a:cubicBezTo>
                <a:cubicBezTo>
                  <a:pt x="61" y="34"/>
                  <a:pt x="61" y="34"/>
                  <a:pt x="61" y="34"/>
                </a:cubicBezTo>
                <a:lnTo>
                  <a:pt x="59" y="36"/>
                </a:lnTo>
                <a:close/>
                <a:moveTo>
                  <a:pt x="31" y="45"/>
                </a:moveTo>
                <a:cubicBezTo>
                  <a:pt x="32" y="44"/>
                  <a:pt x="32" y="44"/>
                  <a:pt x="32" y="44"/>
                </a:cubicBezTo>
                <a:cubicBezTo>
                  <a:pt x="32" y="43"/>
                  <a:pt x="33" y="44"/>
                  <a:pt x="34" y="45"/>
                </a:cubicBezTo>
                <a:cubicBezTo>
                  <a:pt x="56" y="64"/>
                  <a:pt x="56" y="64"/>
                  <a:pt x="56" y="64"/>
                </a:cubicBezTo>
                <a:cubicBezTo>
                  <a:pt x="57" y="65"/>
                  <a:pt x="57" y="65"/>
                  <a:pt x="57" y="66"/>
                </a:cubicBezTo>
                <a:cubicBezTo>
                  <a:pt x="56" y="67"/>
                  <a:pt x="56" y="67"/>
                  <a:pt x="56" y="67"/>
                </a:cubicBezTo>
                <a:cubicBezTo>
                  <a:pt x="55" y="68"/>
                  <a:pt x="54" y="67"/>
                  <a:pt x="54" y="66"/>
                </a:cubicBezTo>
                <a:cubicBezTo>
                  <a:pt x="32" y="47"/>
                  <a:pt x="32" y="47"/>
                  <a:pt x="32" y="47"/>
                </a:cubicBezTo>
                <a:cubicBezTo>
                  <a:pt x="31" y="47"/>
                  <a:pt x="30" y="46"/>
                  <a:pt x="31" y="4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2" name="Freeform 92"/>
          <p:cNvSpPr>
            <a:spLocks noEditPoints="1"/>
          </p:cNvSpPr>
          <p:nvPr/>
        </p:nvSpPr>
        <p:spPr bwMode="auto">
          <a:xfrm>
            <a:off x="10012785" y="4949341"/>
            <a:ext cx="108772" cy="104590"/>
          </a:xfrm>
          <a:custGeom>
            <a:avLst/>
            <a:gdLst>
              <a:gd name="T0" fmla="*/ 0 w 22"/>
              <a:gd name="T1" fmla="*/ 16 h 21"/>
              <a:gd name="T2" fmla="*/ 2 w 22"/>
              <a:gd name="T3" fmla="*/ 16 h 21"/>
              <a:gd name="T4" fmla="*/ 3 w 22"/>
              <a:gd name="T5" fmla="*/ 16 h 21"/>
              <a:gd name="T6" fmla="*/ 16 w 22"/>
              <a:gd name="T7" fmla="*/ 20 h 21"/>
              <a:gd name="T8" fmla="*/ 21 w 22"/>
              <a:gd name="T9" fmla="*/ 14 h 21"/>
              <a:gd name="T10" fmla="*/ 17 w 22"/>
              <a:gd name="T11" fmla="*/ 1 h 21"/>
              <a:gd name="T12" fmla="*/ 16 w 22"/>
              <a:gd name="T13" fmla="*/ 1 h 21"/>
              <a:gd name="T14" fmla="*/ 16 w 22"/>
              <a:gd name="T15" fmla="*/ 0 h 21"/>
              <a:gd name="T16" fmla="*/ 5 w 22"/>
              <a:gd name="T17" fmla="*/ 5 h 21"/>
              <a:gd name="T18" fmla="*/ 0 w 22"/>
              <a:gd name="T19" fmla="*/ 16 h 21"/>
              <a:gd name="T20" fmla="*/ 5 w 22"/>
              <a:gd name="T21" fmla="*/ 14 h 21"/>
              <a:gd name="T22" fmla="*/ 5 w 22"/>
              <a:gd name="T23" fmla="*/ 13 h 21"/>
              <a:gd name="T24" fmla="*/ 6 w 22"/>
              <a:gd name="T25" fmla="*/ 13 h 21"/>
              <a:gd name="T26" fmla="*/ 14 w 22"/>
              <a:gd name="T27" fmla="*/ 17 h 21"/>
              <a:gd name="T28" fmla="*/ 15 w 22"/>
              <a:gd name="T29" fmla="*/ 17 h 21"/>
              <a:gd name="T30" fmla="*/ 15 w 22"/>
              <a:gd name="T31" fmla="*/ 18 h 21"/>
              <a:gd name="T32" fmla="*/ 14 w 22"/>
              <a:gd name="T33" fmla="*/ 18 h 21"/>
              <a:gd name="T34" fmla="*/ 5 w 22"/>
              <a:gd name="T35" fmla="*/ 14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2" h="21">
                <a:moveTo>
                  <a:pt x="0" y="16"/>
                </a:moveTo>
                <a:cubicBezTo>
                  <a:pt x="1" y="16"/>
                  <a:pt x="1" y="16"/>
                  <a:pt x="2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16" y="20"/>
                  <a:pt x="16" y="20"/>
                  <a:pt x="16" y="20"/>
                </a:cubicBezTo>
                <a:cubicBezTo>
                  <a:pt x="19" y="21"/>
                  <a:pt x="22" y="18"/>
                  <a:pt x="21" y="14"/>
                </a:cubicBezTo>
                <a:cubicBezTo>
                  <a:pt x="17" y="1"/>
                  <a:pt x="17" y="1"/>
                  <a:pt x="17" y="1"/>
                </a:cubicBezTo>
                <a:cubicBezTo>
                  <a:pt x="16" y="1"/>
                  <a:pt x="16" y="1"/>
                  <a:pt x="16" y="1"/>
                </a:cubicBezTo>
                <a:cubicBezTo>
                  <a:pt x="16" y="0"/>
                  <a:pt x="16" y="0"/>
                  <a:pt x="16" y="0"/>
                </a:cubicBezTo>
                <a:cubicBezTo>
                  <a:pt x="12" y="1"/>
                  <a:pt x="9" y="2"/>
                  <a:pt x="5" y="5"/>
                </a:cubicBezTo>
                <a:cubicBezTo>
                  <a:pt x="2" y="9"/>
                  <a:pt x="1" y="12"/>
                  <a:pt x="0" y="16"/>
                </a:cubicBezTo>
                <a:close/>
                <a:moveTo>
                  <a:pt x="5" y="14"/>
                </a:moveTo>
                <a:cubicBezTo>
                  <a:pt x="5" y="13"/>
                  <a:pt x="5" y="13"/>
                  <a:pt x="5" y="13"/>
                </a:cubicBezTo>
                <a:cubicBezTo>
                  <a:pt x="6" y="13"/>
                  <a:pt x="6" y="13"/>
                  <a:pt x="6" y="13"/>
                </a:cubicBezTo>
                <a:cubicBezTo>
                  <a:pt x="14" y="17"/>
                  <a:pt x="14" y="17"/>
                  <a:pt x="14" y="17"/>
                </a:cubicBezTo>
                <a:cubicBezTo>
                  <a:pt x="15" y="17"/>
                  <a:pt x="15" y="17"/>
                  <a:pt x="15" y="17"/>
                </a:cubicBezTo>
                <a:cubicBezTo>
                  <a:pt x="15" y="18"/>
                  <a:pt x="15" y="18"/>
                  <a:pt x="15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5" y="14"/>
                  <a:pt x="5" y="14"/>
                  <a:pt x="5" y="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2" name="Freeform 136"/>
          <p:cNvSpPr/>
          <p:nvPr/>
        </p:nvSpPr>
        <p:spPr bwMode="auto">
          <a:xfrm>
            <a:off x="7343606" y="4090719"/>
            <a:ext cx="357696" cy="409990"/>
          </a:xfrm>
          <a:custGeom>
            <a:avLst/>
            <a:gdLst>
              <a:gd name="T0" fmla="*/ 72 w 72"/>
              <a:gd name="T1" fmla="*/ 35 h 83"/>
              <a:gd name="T2" fmla="*/ 39 w 72"/>
              <a:gd name="T3" fmla="*/ 4 h 83"/>
              <a:gd name="T4" fmla="*/ 39 w 72"/>
              <a:gd name="T5" fmla="*/ 3 h 83"/>
              <a:gd name="T6" fmla="*/ 36 w 72"/>
              <a:gd name="T7" fmla="*/ 0 h 83"/>
              <a:gd name="T8" fmla="*/ 33 w 72"/>
              <a:gd name="T9" fmla="*/ 3 h 83"/>
              <a:gd name="T10" fmla="*/ 33 w 72"/>
              <a:gd name="T11" fmla="*/ 4 h 83"/>
              <a:gd name="T12" fmla="*/ 0 w 72"/>
              <a:gd name="T13" fmla="*/ 35 h 83"/>
              <a:gd name="T14" fmla="*/ 33 w 72"/>
              <a:gd name="T15" fmla="*/ 35 h 83"/>
              <a:gd name="T16" fmla="*/ 33 w 72"/>
              <a:gd name="T17" fmla="*/ 67 h 83"/>
              <a:gd name="T18" fmla="*/ 30 w 72"/>
              <a:gd name="T19" fmla="*/ 75 h 83"/>
              <a:gd name="T20" fmla="*/ 22 w 72"/>
              <a:gd name="T21" fmla="*/ 78 h 83"/>
              <a:gd name="T22" fmla="*/ 15 w 72"/>
              <a:gd name="T23" fmla="*/ 75 h 83"/>
              <a:gd name="T24" fmla="*/ 12 w 72"/>
              <a:gd name="T25" fmla="*/ 67 h 83"/>
              <a:gd name="T26" fmla="*/ 9 w 72"/>
              <a:gd name="T27" fmla="*/ 65 h 83"/>
              <a:gd name="T28" fmla="*/ 6 w 72"/>
              <a:gd name="T29" fmla="*/ 67 h 83"/>
              <a:gd name="T30" fmla="*/ 22 w 72"/>
              <a:gd name="T31" fmla="*/ 83 h 83"/>
              <a:gd name="T32" fmla="*/ 39 w 72"/>
              <a:gd name="T33" fmla="*/ 68 h 83"/>
              <a:gd name="T34" fmla="*/ 39 w 72"/>
              <a:gd name="T35" fmla="*/ 68 h 83"/>
              <a:gd name="T36" fmla="*/ 39 w 72"/>
              <a:gd name="T37" fmla="*/ 35 h 83"/>
              <a:gd name="T38" fmla="*/ 72 w 72"/>
              <a:gd name="T39" fmla="*/ 35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72" h="83">
                <a:moveTo>
                  <a:pt x="72" y="35"/>
                </a:moveTo>
                <a:cubicBezTo>
                  <a:pt x="72" y="18"/>
                  <a:pt x="58" y="5"/>
                  <a:pt x="39" y="4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1"/>
                  <a:pt x="37" y="0"/>
                  <a:pt x="36" y="0"/>
                </a:cubicBezTo>
                <a:cubicBezTo>
                  <a:pt x="34" y="0"/>
                  <a:pt x="33" y="1"/>
                  <a:pt x="33" y="3"/>
                </a:cubicBezTo>
                <a:cubicBezTo>
                  <a:pt x="33" y="4"/>
                  <a:pt x="33" y="4"/>
                  <a:pt x="33" y="4"/>
                </a:cubicBezTo>
                <a:cubicBezTo>
                  <a:pt x="15" y="5"/>
                  <a:pt x="0" y="18"/>
                  <a:pt x="0" y="35"/>
                </a:cubicBezTo>
                <a:cubicBezTo>
                  <a:pt x="33" y="35"/>
                  <a:pt x="33" y="35"/>
                  <a:pt x="33" y="35"/>
                </a:cubicBezTo>
                <a:cubicBezTo>
                  <a:pt x="33" y="67"/>
                  <a:pt x="33" y="67"/>
                  <a:pt x="33" y="67"/>
                </a:cubicBezTo>
                <a:cubicBezTo>
                  <a:pt x="33" y="70"/>
                  <a:pt x="32" y="73"/>
                  <a:pt x="30" y="75"/>
                </a:cubicBezTo>
                <a:cubicBezTo>
                  <a:pt x="28" y="77"/>
                  <a:pt x="25" y="78"/>
                  <a:pt x="22" y="78"/>
                </a:cubicBezTo>
                <a:cubicBezTo>
                  <a:pt x="19" y="78"/>
                  <a:pt x="17" y="77"/>
                  <a:pt x="15" y="75"/>
                </a:cubicBezTo>
                <a:cubicBezTo>
                  <a:pt x="13" y="73"/>
                  <a:pt x="12" y="70"/>
                  <a:pt x="12" y="67"/>
                </a:cubicBezTo>
                <a:cubicBezTo>
                  <a:pt x="12" y="66"/>
                  <a:pt x="10" y="65"/>
                  <a:pt x="9" y="65"/>
                </a:cubicBezTo>
                <a:cubicBezTo>
                  <a:pt x="7" y="65"/>
                  <a:pt x="6" y="66"/>
                  <a:pt x="6" y="67"/>
                </a:cubicBezTo>
                <a:cubicBezTo>
                  <a:pt x="6" y="76"/>
                  <a:pt x="14" y="83"/>
                  <a:pt x="22" y="83"/>
                </a:cubicBezTo>
                <a:cubicBezTo>
                  <a:pt x="31" y="83"/>
                  <a:pt x="38" y="77"/>
                  <a:pt x="39" y="68"/>
                </a:cubicBezTo>
                <a:cubicBezTo>
                  <a:pt x="39" y="68"/>
                  <a:pt x="39" y="68"/>
                  <a:pt x="39" y="68"/>
                </a:cubicBezTo>
                <a:cubicBezTo>
                  <a:pt x="39" y="35"/>
                  <a:pt x="39" y="35"/>
                  <a:pt x="39" y="35"/>
                </a:cubicBezTo>
                <a:lnTo>
                  <a:pt x="72" y="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5" name="Freeform 250"/>
          <p:cNvSpPr>
            <a:spLocks noEditPoints="1"/>
          </p:cNvSpPr>
          <p:nvPr/>
        </p:nvSpPr>
        <p:spPr bwMode="auto">
          <a:xfrm>
            <a:off x="10314001" y="4731794"/>
            <a:ext cx="520855" cy="282391"/>
          </a:xfrm>
          <a:custGeom>
            <a:avLst/>
            <a:gdLst>
              <a:gd name="T0" fmla="*/ 94 w 105"/>
              <a:gd name="T1" fmla="*/ 24 h 57"/>
              <a:gd name="T2" fmla="*/ 67 w 105"/>
              <a:gd name="T3" fmla="*/ 1 h 57"/>
              <a:gd name="T4" fmla="*/ 64 w 105"/>
              <a:gd name="T5" fmla="*/ 1 h 57"/>
              <a:gd name="T6" fmla="*/ 64 w 105"/>
              <a:gd name="T7" fmla="*/ 4 h 57"/>
              <a:gd name="T8" fmla="*/ 88 w 105"/>
              <a:gd name="T9" fmla="*/ 24 h 57"/>
              <a:gd name="T10" fmla="*/ 68 w 105"/>
              <a:gd name="T11" fmla="*/ 24 h 57"/>
              <a:gd name="T12" fmla="*/ 56 w 105"/>
              <a:gd name="T13" fmla="*/ 37 h 57"/>
              <a:gd name="T14" fmla="*/ 56 w 105"/>
              <a:gd name="T15" fmla="*/ 37 h 57"/>
              <a:gd name="T16" fmla="*/ 50 w 105"/>
              <a:gd name="T17" fmla="*/ 37 h 57"/>
              <a:gd name="T18" fmla="*/ 50 w 105"/>
              <a:gd name="T19" fmla="*/ 37 h 57"/>
              <a:gd name="T20" fmla="*/ 38 w 105"/>
              <a:gd name="T21" fmla="*/ 24 h 57"/>
              <a:gd name="T22" fmla="*/ 18 w 105"/>
              <a:gd name="T23" fmla="*/ 24 h 57"/>
              <a:gd name="T24" fmla="*/ 42 w 105"/>
              <a:gd name="T25" fmla="*/ 4 h 57"/>
              <a:gd name="T26" fmla="*/ 42 w 105"/>
              <a:gd name="T27" fmla="*/ 1 h 57"/>
              <a:gd name="T28" fmla="*/ 39 w 105"/>
              <a:gd name="T29" fmla="*/ 1 h 57"/>
              <a:gd name="T30" fmla="*/ 12 w 105"/>
              <a:gd name="T31" fmla="*/ 24 h 57"/>
              <a:gd name="T32" fmla="*/ 1 w 105"/>
              <a:gd name="T33" fmla="*/ 34 h 57"/>
              <a:gd name="T34" fmla="*/ 0 w 105"/>
              <a:gd name="T35" fmla="*/ 36 h 57"/>
              <a:gd name="T36" fmla="*/ 0 w 105"/>
              <a:gd name="T37" fmla="*/ 37 h 57"/>
              <a:gd name="T38" fmla="*/ 0 w 105"/>
              <a:gd name="T39" fmla="*/ 45 h 57"/>
              <a:gd name="T40" fmla="*/ 13 w 105"/>
              <a:gd name="T41" fmla="*/ 57 h 57"/>
              <a:gd name="T42" fmla="*/ 38 w 105"/>
              <a:gd name="T43" fmla="*/ 57 h 57"/>
              <a:gd name="T44" fmla="*/ 50 w 105"/>
              <a:gd name="T45" fmla="*/ 45 h 57"/>
              <a:gd name="T46" fmla="*/ 50 w 105"/>
              <a:gd name="T47" fmla="*/ 45 h 57"/>
              <a:gd name="T48" fmla="*/ 56 w 105"/>
              <a:gd name="T49" fmla="*/ 45 h 57"/>
              <a:gd name="T50" fmla="*/ 56 w 105"/>
              <a:gd name="T51" fmla="*/ 45 h 57"/>
              <a:gd name="T52" fmla="*/ 68 w 105"/>
              <a:gd name="T53" fmla="*/ 57 h 57"/>
              <a:gd name="T54" fmla="*/ 93 w 105"/>
              <a:gd name="T55" fmla="*/ 57 h 57"/>
              <a:gd name="T56" fmla="*/ 105 w 105"/>
              <a:gd name="T57" fmla="*/ 45 h 57"/>
              <a:gd name="T58" fmla="*/ 105 w 105"/>
              <a:gd name="T59" fmla="*/ 37 h 57"/>
              <a:gd name="T60" fmla="*/ 94 w 105"/>
              <a:gd name="T61" fmla="*/ 24 h 57"/>
              <a:gd name="T62" fmla="*/ 46 w 105"/>
              <a:gd name="T63" fmla="*/ 45 h 57"/>
              <a:gd name="T64" fmla="*/ 38 w 105"/>
              <a:gd name="T65" fmla="*/ 53 h 57"/>
              <a:gd name="T66" fmla="*/ 13 w 105"/>
              <a:gd name="T67" fmla="*/ 53 h 57"/>
              <a:gd name="T68" fmla="*/ 4 w 105"/>
              <a:gd name="T69" fmla="*/ 45 h 57"/>
              <a:gd name="T70" fmla="*/ 4 w 105"/>
              <a:gd name="T71" fmla="*/ 37 h 57"/>
              <a:gd name="T72" fmla="*/ 4 w 105"/>
              <a:gd name="T73" fmla="*/ 36 h 57"/>
              <a:gd name="T74" fmla="*/ 6 w 105"/>
              <a:gd name="T75" fmla="*/ 32 h 57"/>
              <a:gd name="T76" fmla="*/ 9 w 105"/>
              <a:gd name="T77" fmla="*/ 29 h 57"/>
              <a:gd name="T78" fmla="*/ 13 w 105"/>
              <a:gd name="T79" fmla="*/ 29 h 57"/>
              <a:gd name="T80" fmla="*/ 13 w 105"/>
              <a:gd name="T81" fmla="*/ 29 h 57"/>
              <a:gd name="T82" fmla="*/ 38 w 105"/>
              <a:gd name="T83" fmla="*/ 29 h 57"/>
              <a:gd name="T84" fmla="*/ 46 w 105"/>
              <a:gd name="T85" fmla="*/ 37 h 57"/>
              <a:gd name="T86" fmla="*/ 46 w 105"/>
              <a:gd name="T87" fmla="*/ 39 h 57"/>
              <a:gd name="T88" fmla="*/ 46 w 105"/>
              <a:gd name="T89" fmla="*/ 43 h 57"/>
              <a:gd name="T90" fmla="*/ 46 w 105"/>
              <a:gd name="T91" fmla="*/ 45 h 57"/>
              <a:gd name="T92" fmla="*/ 101 w 105"/>
              <a:gd name="T93" fmla="*/ 45 h 57"/>
              <a:gd name="T94" fmla="*/ 93 w 105"/>
              <a:gd name="T95" fmla="*/ 53 h 57"/>
              <a:gd name="T96" fmla="*/ 68 w 105"/>
              <a:gd name="T97" fmla="*/ 53 h 57"/>
              <a:gd name="T98" fmla="*/ 60 w 105"/>
              <a:gd name="T99" fmla="*/ 45 h 57"/>
              <a:gd name="T100" fmla="*/ 60 w 105"/>
              <a:gd name="T101" fmla="*/ 43 h 57"/>
              <a:gd name="T102" fmla="*/ 60 w 105"/>
              <a:gd name="T103" fmla="*/ 39 h 57"/>
              <a:gd name="T104" fmla="*/ 60 w 105"/>
              <a:gd name="T105" fmla="*/ 37 h 57"/>
              <a:gd name="T106" fmla="*/ 68 w 105"/>
              <a:gd name="T107" fmla="*/ 29 h 57"/>
              <a:gd name="T108" fmla="*/ 92 w 105"/>
              <a:gd name="T109" fmla="*/ 29 h 57"/>
              <a:gd name="T110" fmla="*/ 93 w 105"/>
              <a:gd name="T111" fmla="*/ 29 h 57"/>
              <a:gd name="T112" fmla="*/ 96 w 105"/>
              <a:gd name="T113" fmla="*/ 29 h 57"/>
              <a:gd name="T114" fmla="*/ 100 w 105"/>
              <a:gd name="T115" fmla="*/ 33 h 57"/>
              <a:gd name="T116" fmla="*/ 101 w 105"/>
              <a:gd name="T117" fmla="*/ 36 h 57"/>
              <a:gd name="T118" fmla="*/ 101 w 105"/>
              <a:gd name="T119" fmla="*/ 37 h 57"/>
              <a:gd name="T120" fmla="*/ 101 w 105"/>
              <a:gd name="T121" fmla="*/ 45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05" h="57">
                <a:moveTo>
                  <a:pt x="94" y="24"/>
                </a:moveTo>
                <a:cubicBezTo>
                  <a:pt x="67" y="1"/>
                  <a:pt x="67" y="1"/>
                  <a:pt x="67" y="1"/>
                </a:cubicBezTo>
                <a:cubicBezTo>
                  <a:pt x="66" y="0"/>
                  <a:pt x="64" y="1"/>
                  <a:pt x="64" y="1"/>
                </a:cubicBezTo>
                <a:cubicBezTo>
                  <a:pt x="63" y="2"/>
                  <a:pt x="63" y="4"/>
                  <a:pt x="64" y="4"/>
                </a:cubicBezTo>
                <a:cubicBezTo>
                  <a:pt x="88" y="24"/>
                  <a:pt x="88" y="24"/>
                  <a:pt x="88" y="24"/>
                </a:cubicBezTo>
                <a:cubicBezTo>
                  <a:pt x="68" y="24"/>
                  <a:pt x="68" y="24"/>
                  <a:pt x="68" y="24"/>
                </a:cubicBezTo>
                <a:cubicBezTo>
                  <a:pt x="61" y="24"/>
                  <a:pt x="56" y="30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0" y="37"/>
                  <a:pt x="50" y="37"/>
                  <a:pt x="50" y="37"/>
                </a:cubicBezTo>
                <a:cubicBezTo>
                  <a:pt x="50" y="37"/>
                  <a:pt x="50" y="37"/>
                  <a:pt x="50" y="37"/>
                </a:cubicBezTo>
                <a:cubicBezTo>
                  <a:pt x="50" y="30"/>
                  <a:pt x="44" y="24"/>
                  <a:pt x="38" y="24"/>
                </a:cubicBezTo>
                <a:cubicBezTo>
                  <a:pt x="18" y="24"/>
                  <a:pt x="18" y="24"/>
                  <a:pt x="18" y="24"/>
                </a:cubicBezTo>
                <a:cubicBezTo>
                  <a:pt x="42" y="4"/>
                  <a:pt x="42" y="4"/>
                  <a:pt x="42" y="4"/>
                </a:cubicBezTo>
                <a:cubicBezTo>
                  <a:pt x="43" y="4"/>
                  <a:pt x="43" y="2"/>
                  <a:pt x="42" y="1"/>
                </a:cubicBezTo>
                <a:cubicBezTo>
                  <a:pt x="41" y="1"/>
                  <a:pt x="40" y="0"/>
                  <a:pt x="39" y="1"/>
                </a:cubicBezTo>
                <a:cubicBezTo>
                  <a:pt x="12" y="24"/>
                  <a:pt x="12" y="24"/>
                  <a:pt x="12" y="24"/>
                </a:cubicBezTo>
                <a:cubicBezTo>
                  <a:pt x="6" y="25"/>
                  <a:pt x="2" y="29"/>
                  <a:pt x="1" y="34"/>
                </a:cubicBezTo>
                <a:cubicBezTo>
                  <a:pt x="1" y="35"/>
                  <a:pt x="0" y="35"/>
                  <a:pt x="0" y="36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52"/>
                  <a:pt x="6" y="57"/>
                  <a:pt x="13" y="57"/>
                </a:cubicBezTo>
                <a:cubicBezTo>
                  <a:pt x="38" y="57"/>
                  <a:pt x="38" y="57"/>
                  <a:pt x="38" y="57"/>
                </a:cubicBezTo>
                <a:cubicBezTo>
                  <a:pt x="44" y="57"/>
                  <a:pt x="50" y="52"/>
                  <a:pt x="50" y="45"/>
                </a:cubicBezTo>
                <a:cubicBezTo>
                  <a:pt x="50" y="45"/>
                  <a:pt x="50" y="45"/>
                  <a:pt x="50" y="45"/>
                </a:cubicBezTo>
                <a:cubicBezTo>
                  <a:pt x="56" y="45"/>
                  <a:pt x="56" y="45"/>
                  <a:pt x="56" y="45"/>
                </a:cubicBezTo>
                <a:cubicBezTo>
                  <a:pt x="56" y="45"/>
                  <a:pt x="56" y="45"/>
                  <a:pt x="56" y="45"/>
                </a:cubicBezTo>
                <a:cubicBezTo>
                  <a:pt x="56" y="52"/>
                  <a:pt x="61" y="57"/>
                  <a:pt x="68" y="57"/>
                </a:cubicBezTo>
                <a:cubicBezTo>
                  <a:pt x="93" y="57"/>
                  <a:pt x="93" y="57"/>
                  <a:pt x="93" y="57"/>
                </a:cubicBezTo>
                <a:cubicBezTo>
                  <a:pt x="100" y="57"/>
                  <a:pt x="105" y="52"/>
                  <a:pt x="105" y="45"/>
                </a:cubicBezTo>
                <a:cubicBezTo>
                  <a:pt x="105" y="37"/>
                  <a:pt x="105" y="37"/>
                  <a:pt x="105" y="37"/>
                </a:cubicBezTo>
                <a:cubicBezTo>
                  <a:pt x="105" y="30"/>
                  <a:pt x="100" y="25"/>
                  <a:pt x="94" y="24"/>
                </a:cubicBezTo>
                <a:close/>
                <a:moveTo>
                  <a:pt x="46" y="45"/>
                </a:moveTo>
                <a:cubicBezTo>
                  <a:pt x="46" y="49"/>
                  <a:pt x="42" y="53"/>
                  <a:pt x="38" y="53"/>
                </a:cubicBezTo>
                <a:cubicBezTo>
                  <a:pt x="13" y="53"/>
                  <a:pt x="13" y="53"/>
                  <a:pt x="13" y="53"/>
                </a:cubicBezTo>
                <a:cubicBezTo>
                  <a:pt x="8" y="53"/>
                  <a:pt x="4" y="49"/>
                  <a:pt x="4" y="45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6"/>
                  <a:pt x="4" y="36"/>
                  <a:pt x="4" y="36"/>
                </a:cubicBezTo>
                <a:cubicBezTo>
                  <a:pt x="5" y="35"/>
                  <a:pt x="5" y="33"/>
                  <a:pt x="6" y="32"/>
                </a:cubicBezTo>
                <a:cubicBezTo>
                  <a:pt x="7" y="31"/>
                  <a:pt x="8" y="30"/>
                  <a:pt x="9" y="29"/>
                </a:cubicBezTo>
                <a:cubicBezTo>
                  <a:pt x="10" y="29"/>
                  <a:pt x="11" y="29"/>
                  <a:pt x="13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42" y="29"/>
                  <a:pt x="46" y="32"/>
                  <a:pt x="46" y="37"/>
                </a:cubicBezTo>
                <a:cubicBezTo>
                  <a:pt x="46" y="39"/>
                  <a:pt x="46" y="39"/>
                  <a:pt x="46" y="39"/>
                </a:cubicBezTo>
                <a:cubicBezTo>
                  <a:pt x="46" y="43"/>
                  <a:pt x="46" y="43"/>
                  <a:pt x="46" y="43"/>
                </a:cubicBezTo>
                <a:lnTo>
                  <a:pt x="46" y="45"/>
                </a:lnTo>
                <a:close/>
                <a:moveTo>
                  <a:pt x="101" y="45"/>
                </a:moveTo>
                <a:cubicBezTo>
                  <a:pt x="101" y="49"/>
                  <a:pt x="98" y="53"/>
                  <a:pt x="93" y="53"/>
                </a:cubicBezTo>
                <a:cubicBezTo>
                  <a:pt x="68" y="53"/>
                  <a:pt x="68" y="53"/>
                  <a:pt x="68" y="53"/>
                </a:cubicBezTo>
                <a:cubicBezTo>
                  <a:pt x="64" y="53"/>
                  <a:pt x="60" y="49"/>
                  <a:pt x="60" y="45"/>
                </a:cubicBezTo>
                <a:cubicBezTo>
                  <a:pt x="60" y="43"/>
                  <a:pt x="60" y="43"/>
                  <a:pt x="60" y="43"/>
                </a:cubicBezTo>
                <a:cubicBezTo>
                  <a:pt x="60" y="39"/>
                  <a:pt x="60" y="39"/>
                  <a:pt x="60" y="39"/>
                </a:cubicBezTo>
                <a:cubicBezTo>
                  <a:pt x="60" y="37"/>
                  <a:pt x="60" y="37"/>
                  <a:pt x="60" y="37"/>
                </a:cubicBezTo>
                <a:cubicBezTo>
                  <a:pt x="60" y="32"/>
                  <a:pt x="64" y="29"/>
                  <a:pt x="68" y="29"/>
                </a:cubicBezTo>
                <a:cubicBezTo>
                  <a:pt x="92" y="29"/>
                  <a:pt x="92" y="29"/>
                  <a:pt x="92" y="29"/>
                </a:cubicBezTo>
                <a:cubicBezTo>
                  <a:pt x="93" y="29"/>
                  <a:pt x="93" y="29"/>
                  <a:pt x="93" y="29"/>
                </a:cubicBezTo>
                <a:cubicBezTo>
                  <a:pt x="94" y="29"/>
                  <a:pt x="95" y="29"/>
                  <a:pt x="96" y="29"/>
                </a:cubicBezTo>
                <a:cubicBezTo>
                  <a:pt x="98" y="30"/>
                  <a:pt x="99" y="31"/>
                  <a:pt x="100" y="33"/>
                </a:cubicBezTo>
                <a:cubicBezTo>
                  <a:pt x="101" y="34"/>
                  <a:pt x="101" y="35"/>
                  <a:pt x="101" y="36"/>
                </a:cubicBezTo>
                <a:cubicBezTo>
                  <a:pt x="101" y="37"/>
                  <a:pt x="101" y="37"/>
                  <a:pt x="101" y="37"/>
                </a:cubicBezTo>
                <a:lnTo>
                  <a:pt x="101" y="4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76" name="组合 375"/>
          <p:cNvGrpSpPr/>
          <p:nvPr/>
        </p:nvGrpSpPr>
        <p:grpSpPr>
          <a:xfrm>
            <a:off x="7927050" y="5774611"/>
            <a:ext cx="474836" cy="504121"/>
            <a:chOff x="7871817" y="5774611"/>
            <a:chExt cx="474836" cy="504121"/>
          </a:xfrm>
          <a:solidFill>
            <a:schemeClr val="bg1"/>
          </a:solidFill>
        </p:grpSpPr>
        <p:sp>
          <p:nvSpPr>
            <p:cNvPr id="133" name="Freeform 137"/>
            <p:cNvSpPr/>
            <p:nvPr/>
          </p:nvSpPr>
          <p:spPr bwMode="auto">
            <a:xfrm>
              <a:off x="8055894" y="5774611"/>
              <a:ext cx="290759" cy="504121"/>
            </a:xfrm>
            <a:custGeom>
              <a:avLst/>
              <a:gdLst>
                <a:gd name="T0" fmla="*/ 6 w 59"/>
                <a:gd name="T1" fmla="*/ 8 h 102"/>
                <a:gd name="T2" fmla="*/ 3 w 59"/>
                <a:gd name="T3" fmla="*/ 15 h 102"/>
                <a:gd name="T4" fmla="*/ 6 w 59"/>
                <a:gd name="T5" fmla="*/ 15 h 102"/>
                <a:gd name="T6" fmla="*/ 17 w 59"/>
                <a:gd name="T7" fmla="*/ 24 h 102"/>
                <a:gd name="T8" fmla="*/ 12 w 59"/>
                <a:gd name="T9" fmla="*/ 31 h 102"/>
                <a:gd name="T10" fmla="*/ 18 w 59"/>
                <a:gd name="T11" fmla="*/ 39 h 102"/>
                <a:gd name="T12" fmla="*/ 7 w 59"/>
                <a:gd name="T13" fmla="*/ 48 h 102"/>
                <a:gd name="T14" fmla="*/ 4 w 59"/>
                <a:gd name="T15" fmla="*/ 48 h 102"/>
                <a:gd name="T16" fmla="*/ 7 w 59"/>
                <a:gd name="T17" fmla="*/ 55 h 102"/>
                <a:gd name="T18" fmla="*/ 1 w 59"/>
                <a:gd name="T19" fmla="*/ 63 h 102"/>
                <a:gd name="T20" fmla="*/ 29 w 59"/>
                <a:gd name="T21" fmla="*/ 63 h 102"/>
                <a:gd name="T22" fmla="*/ 25 w 59"/>
                <a:gd name="T23" fmla="*/ 80 h 102"/>
                <a:gd name="T24" fmla="*/ 24 w 59"/>
                <a:gd name="T25" fmla="*/ 89 h 102"/>
                <a:gd name="T26" fmla="*/ 32 w 59"/>
                <a:gd name="T27" fmla="*/ 102 h 102"/>
                <a:gd name="T28" fmla="*/ 33 w 59"/>
                <a:gd name="T29" fmla="*/ 102 h 102"/>
                <a:gd name="T30" fmla="*/ 42 w 59"/>
                <a:gd name="T31" fmla="*/ 93 h 102"/>
                <a:gd name="T32" fmla="*/ 43 w 59"/>
                <a:gd name="T33" fmla="*/ 84 h 102"/>
                <a:gd name="T34" fmla="*/ 49 w 59"/>
                <a:gd name="T35" fmla="*/ 63 h 102"/>
                <a:gd name="T36" fmla="*/ 58 w 59"/>
                <a:gd name="T37" fmla="*/ 55 h 102"/>
                <a:gd name="T38" fmla="*/ 58 w 59"/>
                <a:gd name="T39" fmla="*/ 14 h 102"/>
                <a:gd name="T40" fmla="*/ 46 w 59"/>
                <a:gd name="T41" fmla="*/ 0 h 102"/>
                <a:gd name="T42" fmla="*/ 0 w 59"/>
                <a:gd name="T43" fmla="*/ 0 h 102"/>
                <a:gd name="T44" fmla="*/ 6 w 59"/>
                <a:gd name="T45" fmla="*/ 8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9" h="102">
                  <a:moveTo>
                    <a:pt x="6" y="8"/>
                  </a:moveTo>
                  <a:cubicBezTo>
                    <a:pt x="6" y="11"/>
                    <a:pt x="5" y="13"/>
                    <a:pt x="3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12" y="15"/>
                    <a:pt x="17" y="18"/>
                    <a:pt x="17" y="24"/>
                  </a:cubicBezTo>
                  <a:cubicBezTo>
                    <a:pt x="17" y="27"/>
                    <a:pt x="15" y="30"/>
                    <a:pt x="12" y="31"/>
                  </a:cubicBezTo>
                  <a:cubicBezTo>
                    <a:pt x="15" y="33"/>
                    <a:pt x="18" y="36"/>
                    <a:pt x="18" y="39"/>
                  </a:cubicBezTo>
                  <a:cubicBezTo>
                    <a:pt x="18" y="44"/>
                    <a:pt x="13" y="48"/>
                    <a:pt x="7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6" y="50"/>
                    <a:pt x="7" y="52"/>
                    <a:pt x="7" y="55"/>
                  </a:cubicBezTo>
                  <a:cubicBezTo>
                    <a:pt x="7" y="59"/>
                    <a:pt x="5" y="62"/>
                    <a:pt x="1" y="63"/>
                  </a:cubicBezTo>
                  <a:cubicBezTo>
                    <a:pt x="29" y="63"/>
                    <a:pt x="29" y="63"/>
                    <a:pt x="29" y="63"/>
                  </a:cubicBezTo>
                  <a:cubicBezTo>
                    <a:pt x="28" y="64"/>
                    <a:pt x="26" y="74"/>
                    <a:pt x="25" y="80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3" y="94"/>
                    <a:pt x="28" y="102"/>
                    <a:pt x="32" y="102"/>
                  </a:cubicBezTo>
                  <a:cubicBezTo>
                    <a:pt x="33" y="102"/>
                    <a:pt x="33" y="102"/>
                    <a:pt x="33" y="102"/>
                  </a:cubicBezTo>
                  <a:cubicBezTo>
                    <a:pt x="38" y="102"/>
                    <a:pt x="42" y="98"/>
                    <a:pt x="42" y="93"/>
                  </a:cubicBezTo>
                  <a:cubicBezTo>
                    <a:pt x="43" y="84"/>
                    <a:pt x="43" y="84"/>
                    <a:pt x="43" y="84"/>
                  </a:cubicBezTo>
                  <a:cubicBezTo>
                    <a:pt x="45" y="73"/>
                    <a:pt x="45" y="67"/>
                    <a:pt x="49" y="63"/>
                  </a:cubicBezTo>
                  <a:cubicBezTo>
                    <a:pt x="53" y="60"/>
                    <a:pt x="57" y="58"/>
                    <a:pt x="58" y="55"/>
                  </a:cubicBezTo>
                  <a:cubicBezTo>
                    <a:pt x="59" y="45"/>
                    <a:pt x="58" y="24"/>
                    <a:pt x="58" y="14"/>
                  </a:cubicBezTo>
                  <a:cubicBezTo>
                    <a:pt x="58" y="10"/>
                    <a:pt x="47" y="0"/>
                    <a:pt x="46" y="0"/>
                  </a:cubicBezTo>
                  <a:cubicBezTo>
                    <a:pt x="34" y="0"/>
                    <a:pt x="0" y="0"/>
                    <a:pt x="0" y="0"/>
                  </a:cubicBezTo>
                  <a:cubicBezTo>
                    <a:pt x="4" y="1"/>
                    <a:pt x="6" y="4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138"/>
            <p:cNvSpPr/>
            <p:nvPr/>
          </p:nvSpPr>
          <p:spPr bwMode="auto">
            <a:xfrm>
              <a:off x="7896919" y="6017257"/>
              <a:ext cx="177803" cy="58570"/>
            </a:xfrm>
            <a:custGeom>
              <a:avLst/>
              <a:gdLst>
                <a:gd name="T0" fmla="*/ 6 w 36"/>
                <a:gd name="T1" fmla="*/ 0 h 12"/>
                <a:gd name="T2" fmla="*/ 0 w 36"/>
                <a:gd name="T3" fmla="*/ 6 h 12"/>
                <a:gd name="T4" fmla="*/ 6 w 36"/>
                <a:gd name="T5" fmla="*/ 12 h 12"/>
                <a:gd name="T6" fmla="*/ 22 w 36"/>
                <a:gd name="T7" fmla="*/ 12 h 12"/>
                <a:gd name="T8" fmla="*/ 30 w 36"/>
                <a:gd name="T9" fmla="*/ 12 h 12"/>
                <a:gd name="T10" fmla="*/ 36 w 36"/>
                <a:gd name="T11" fmla="*/ 6 h 12"/>
                <a:gd name="T12" fmla="*/ 36 w 36"/>
                <a:gd name="T13" fmla="*/ 6 h 12"/>
                <a:gd name="T14" fmla="*/ 30 w 36"/>
                <a:gd name="T15" fmla="*/ 0 h 12"/>
                <a:gd name="T16" fmla="*/ 17 w 36"/>
                <a:gd name="T17" fmla="*/ 0 h 12"/>
                <a:gd name="T18" fmla="*/ 6 w 36"/>
                <a:gd name="T1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12">
                  <a:moveTo>
                    <a:pt x="6" y="0"/>
                  </a:move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6" y="12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3" y="12"/>
                    <a:pt x="36" y="9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3"/>
                    <a:pt x="33" y="0"/>
                    <a:pt x="30" y="0"/>
                  </a:cubicBezTo>
                  <a:cubicBezTo>
                    <a:pt x="17" y="0"/>
                    <a:pt x="17" y="0"/>
                    <a:pt x="17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Freeform 139"/>
            <p:cNvSpPr/>
            <p:nvPr/>
          </p:nvSpPr>
          <p:spPr bwMode="auto">
            <a:xfrm>
              <a:off x="7871817" y="5937770"/>
              <a:ext cx="257290" cy="58570"/>
            </a:xfrm>
            <a:custGeom>
              <a:avLst/>
              <a:gdLst>
                <a:gd name="T0" fmla="*/ 44 w 52"/>
                <a:gd name="T1" fmla="*/ 12 h 12"/>
                <a:gd name="T2" fmla="*/ 50 w 52"/>
                <a:gd name="T3" fmla="*/ 10 h 12"/>
                <a:gd name="T4" fmla="*/ 52 w 52"/>
                <a:gd name="T5" fmla="*/ 6 h 12"/>
                <a:gd name="T6" fmla="*/ 50 w 52"/>
                <a:gd name="T7" fmla="*/ 2 h 12"/>
                <a:gd name="T8" fmla="*/ 44 w 52"/>
                <a:gd name="T9" fmla="*/ 0 h 12"/>
                <a:gd name="T10" fmla="*/ 22 w 52"/>
                <a:gd name="T11" fmla="*/ 0 h 12"/>
                <a:gd name="T12" fmla="*/ 9 w 52"/>
                <a:gd name="T13" fmla="*/ 0 h 12"/>
                <a:gd name="T14" fmla="*/ 3 w 52"/>
                <a:gd name="T15" fmla="*/ 2 h 12"/>
                <a:gd name="T16" fmla="*/ 0 w 52"/>
                <a:gd name="T17" fmla="*/ 6 h 12"/>
                <a:gd name="T18" fmla="*/ 3 w 52"/>
                <a:gd name="T19" fmla="*/ 10 h 12"/>
                <a:gd name="T20" fmla="*/ 9 w 52"/>
                <a:gd name="T21" fmla="*/ 12 h 12"/>
                <a:gd name="T22" fmla="*/ 22 w 52"/>
                <a:gd name="T23" fmla="*/ 12 h 12"/>
                <a:gd name="T24" fmla="*/ 44 w 52"/>
                <a:gd name="T2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12">
                  <a:moveTo>
                    <a:pt x="44" y="12"/>
                  </a:moveTo>
                  <a:cubicBezTo>
                    <a:pt x="46" y="12"/>
                    <a:pt x="48" y="12"/>
                    <a:pt x="50" y="10"/>
                  </a:cubicBezTo>
                  <a:cubicBezTo>
                    <a:pt x="51" y="9"/>
                    <a:pt x="52" y="8"/>
                    <a:pt x="52" y="6"/>
                  </a:cubicBezTo>
                  <a:cubicBezTo>
                    <a:pt x="52" y="5"/>
                    <a:pt x="51" y="3"/>
                    <a:pt x="50" y="2"/>
                  </a:cubicBezTo>
                  <a:cubicBezTo>
                    <a:pt x="48" y="1"/>
                    <a:pt x="46" y="0"/>
                    <a:pt x="44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6" y="0"/>
                    <a:pt x="4" y="1"/>
                    <a:pt x="3" y="2"/>
                  </a:cubicBezTo>
                  <a:cubicBezTo>
                    <a:pt x="1" y="3"/>
                    <a:pt x="0" y="5"/>
                    <a:pt x="0" y="6"/>
                  </a:cubicBezTo>
                  <a:cubicBezTo>
                    <a:pt x="0" y="8"/>
                    <a:pt x="1" y="9"/>
                    <a:pt x="3" y="10"/>
                  </a:cubicBezTo>
                  <a:cubicBezTo>
                    <a:pt x="4" y="12"/>
                    <a:pt x="6" y="12"/>
                    <a:pt x="9" y="12"/>
                  </a:cubicBezTo>
                  <a:cubicBezTo>
                    <a:pt x="22" y="12"/>
                    <a:pt x="22" y="12"/>
                    <a:pt x="22" y="12"/>
                  </a:cubicBezTo>
                  <a:lnTo>
                    <a:pt x="4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Freeform 140"/>
            <p:cNvSpPr/>
            <p:nvPr/>
          </p:nvSpPr>
          <p:spPr bwMode="auto">
            <a:xfrm>
              <a:off x="7876001" y="5862465"/>
              <a:ext cx="253106" cy="60662"/>
            </a:xfrm>
            <a:custGeom>
              <a:avLst/>
              <a:gdLst>
                <a:gd name="T0" fmla="*/ 48 w 51"/>
                <a:gd name="T1" fmla="*/ 10 h 12"/>
                <a:gd name="T2" fmla="*/ 51 w 51"/>
                <a:gd name="T3" fmla="*/ 6 h 12"/>
                <a:gd name="T4" fmla="*/ 48 w 51"/>
                <a:gd name="T5" fmla="*/ 1 h 12"/>
                <a:gd name="T6" fmla="*/ 42 w 51"/>
                <a:gd name="T7" fmla="*/ 0 h 12"/>
                <a:gd name="T8" fmla="*/ 8 w 51"/>
                <a:gd name="T9" fmla="*/ 0 h 12"/>
                <a:gd name="T10" fmla="*/ 2 w 51"/>
                <a:gd name="T11" fmla="*/ 1 h 12"/>
                <a:gd name="T12" fmla="*/ 0 w 51"/>
                <a:gd name="T13" fmla="*/ 6 h 12"/>
                <a:gd name="T14" fmla="*/ 2 w 51"/>
                <a:gd name="T15" fmla="*/ 10 h 12"/>
                <a:gd name="T16" fmla="*/ 8 w 51"/>
                <a:gd name="T17" fmla="*/ 12 h 12"/>
                <a:gd name="T18" fmla="*/ 42 w 51"/>
                <a:gd name="T19" fmla="*/ 12 h 12"/>
                <a:gd name="T20" fmla="*/ 48 w 51"/>
                <a:gd name="T21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12">
                  <a:moveTo>
                    <a:pt x="48" y="10"/>
                  </a:moveTo>
                  <a:cubicBezTo>
                    <a:pt x="50" y="9"/>
                    <a:pt x="51" y="7"/>
                    <a:pt x="51" y="6"/>
                  </a:cubicBezTo>
                  <a:cubicBezTo>
                    <a:pt x="51" y="4"/>
                    <a:pt x="50" y="3"/>
                    <a:pt x="48" y="1"/>
                  </a:cubicBezTo>
                  <a:cubicBezTo>
                    <a:pt x="47" y="0"/>
                    <a:pt x="45" y="0"/>
                    <a:pt x="4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" y="0"/>
                    <a:pt x="4" y="0"/>
                    <a:pt x="2" y="1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7"/>
                    <a:pt x="1" y="9"/>
                    <a:pt x="2" y="10"/>
                  </a:cubicBezTo>
                  <a:cubicBezTo>
                    <a:pt x="4" y="11"/>
                    <a:pt x="6" y="12"/>
                    <a:pt x="8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5" y="12"/>
                    <a:pt x="47" y="11"/>
                    <a:pt x="4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Freeform 141"/>
            <p:cNvSpPr/>
            <p:nvPr/>
          </p:nvSpPr>
          <p:spPr bwMode="auto">
            <a:xfrm>
              <a:off x="7901103" y="5782978"/>
              <a:ext cx="169435" cy="60662"/>
            </a:xfrm>
            <a:custGeom>
              <a:avLst/>
              <a:gdLst>
                <a:gd name="T0" fmla="*/ 28 w 34"/>
                <a:gd name="T1" fmla="*/ 12 h 12"/>
                <a:gd name="T2" fmla="*/ 34 w 34"/>
                <a:gd name="T3" fmla="*/ 6 h 12"/>
                <a:gd name="T4" fmla="*/ 28 w 34"/>
                <a:gd name="T5" fmla="*/ 0 h 12"/>
                <a:gd name="T6" fmla="*/ 5 w 34"/>
                <a:gd name="T7" fmla="*/ 0 h 12"/>
                <a:gd name="T8" fmla="*/ 0 w 34"/>
                <a:gd name="T9" fmla="*/ 6 h 12"/>
                <a:gd name="T10" fmla="*/ 5 w 34"/>
                <a:gd name="T11" fmla="*/ 12 h 12"/>
                <a:gd name="T12" fmla="*/ 5 w 34"/>
                <a:gd name="T13" fmla="*/ 12 h 12"/>
                <a:gd name="T14" fmla="*/ 28 w 34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12">
                  <a:moveTo>
                    <a:pt x="28" y="12"/>
                  </a:moveTo>
                  <a:cubicBezTo>
                    <a:pt x="31" y="12"/>
                    <a:pt x="34" y="9"/>
                    <a:pt x="34" y="6"/>
                  </a:cubicBezTo>
                  <a:cubicBezTo>
                    <a:pt x="34" y="3"/>
                    <a:pt x="31" y="0"/>
                    <a:pt x="2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lnTo>
                    <a:pt x="28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75" name="组合 374"/>
          <p:cNvGrpSpPr/>
          <p:nvPr/>
        </p:nvGrpSpPr>
        <p:grpSpPr>
          <a:xfrm>
            <a:off x="7343442" y="5774611"/>
            <a:ext cx="470651" cy="504121"/>
            <a:chOff x="7288209" y="5774611"/>
            <a:chExt cx="470651" cy="504121"/>
          </a:xfrm>
          <a:solidFill>
            <a:schemeClr val="bg1"/>
          </a:solidFill>
        </p:grpSpPr>
        <p:sp>
          <p:nvSpPr>
            <p:cNvPr id="138" name="Freeform 142"/>
            <p:cNvSpPr/>
            <p:nvPr/>
          </p:nvSpPr>
          <p:spPr bwMode="auto">
            <a:xfrm>
              <a:off x="7288209" y="5774611"/>
              <a:ext cx="286575" cy="504121"/>
            </a:xfrm>
            <a:custGeom>
              <a:avLst/>
              <a:gdLst>
                <a:gd name="T0" fmla="*/ 53 w 58"/>
                <a:gd name="T1" fmla="*/ 94 h 102"/>
                <a:gd name="T2" fmla="*/ 56 w 58"/>
                <a:gd name="T3" fmla="*/ 87 h 102"/>
                <a:gd name="T4" fmla="*/ 53 w 58"/>
                <a:gd name="T5" fmla="*/ 87 h 102"/>
                <a:gd name="T6" fmla="*/ 41 w 58"/>
                <a:gd name="T7" fmla="*/ 78 h 102"/>
                <a:gd name="T8" fmla="*/ 47 w 58"/>
                <a:gd name="T9" fmla="*/ 71 h 102"/>
                <a:gd name="T10" fmla="*/ 41 w 58"/>
                <a:gd name="T11" fmla="*/ 63 h 102"/>
                <a:gd name="T12" fmla="*/ 52 w 58"/>
                <a:gd name="T13" fmla="*/ 54 h 102"/>
                <a:gd name="T14" fmla="*/ 55 w 58"/>
                <a:gd name="T15" fmla="*/ 54 h 102"/>
                <a:gd name="T16" fmla="*/ 52 w 58"/>
                <a:gd name="T17" fmla="*/ 47 h 102"/>
                <a:gd name="T18" fmla="*/ 57 w 58"/>
                <a:gd name="T19" fmla="*/ 39 h 102"/>
                <a:gd name="T20" fmla="*/ 30 w 58"/>
                <a:gd name="T21" fmla="*/ 39 h 102"/>
                <a:gd name="T22" fmla="*/ 34 w 58"/>
                <a:gd name="T23" fmla="*/ 22 h 102"/>
                <a:gd name="T24" fmla="*/ 35 w 58"/>
                <a:gd name="T25" fmla="*/ 13 h 102"/>
                <a:gd name="T26" fmla="*/ 26 w 58"/>
                <a:gd name="T27" fmla="*/ 0 h 102"/>
                <a:gd name="T28" fmla="*/ 25 w 58"/>
                <a:gd name="T29" fmla="*/ 0 h 102"/>
                <a:gd name="T30" fmla="*/ 17 w 58"/>
                <a:gd name="T31" fmla="*/ 9 h 102"/>
                <a:gd name="T32" fmla="*/ 16 w 58"/>
                <a:gd name="T33" fmla="*/ 18 h 102"/>
                <a:gd name="T34" fmla="*/ 10 w 58"/>
                <a:gd name="T35" fmla="*/ 39 h 102"/>
                <a:gd name="T36" fmla="*/ 1 w 58"/>
                <a:gd name="T37" fmla="*/ 47 h 102"/>
                <a:gd name="T38" fmla="*/ 1 w 58"/>
                <a:gd name="T39" fmla="*/ 88 h 102"/>
                <a:gd name="T40" fmla="*/ 13 w 58"/>
                <a:gd name="T41" fmla="*/ 102 h 102"/>
                <a:gd name="T42" fmla="*/ 58 w 58"/>
                <a:gd name="T43" fmla="*/ 102 h 102"/>
                <a:gd name="T44" fmla="*/ 53 w 58"/>
                <a:gd name="T45" fmla="*/ 94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8" h="102">
                  <a:moveTo>
                    <a:pt x="53" y="94"/>
                  </a:moveTo>
                  <a:cubicBezTo>
                    <a:pt x="53" y="91"/>
                    <a:pt x="54" y="89"/>
                    <a:pt x="56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47" y="87"/>
                    <a:pt x="41" y="84"/>
                    <a:pt x="41" y="78"/>
                  </a:cubicBezTo>
                  <a:cubicBezTo>
                    <a:pt x="41" y="75"/>
                    <a:pt x="44" y="72"/>
                    <a:pt x="47" y="71"/>
                  </a:cubicBezTo>
                  <a:cubicBezTo>
                    <a:pt x="43" y="69"/>
                    <a:pt x="41" y="66"/>
                    <a:pt x="41" y="63"/>
                  </a:cubicBezTo>
                  <a:cubicBezTo>
                    <a:pt x="41" y="57"/>
                    <a:pt x="46" y="54"/>
                    <a:pt x="52" y="54"/>
                  </a:cubicBezTo>
                  <a:cubicBezTo>
                    <a:pt x="55" y="54"/>
                    <a:pt x="55" y="54"/>
                    <a:pt x="55" y="54"/>
                  </a:cubicBezTo>
                  <a:cubicBezTo>
                    <a:pt x="53" y="52"/>
                    <a:pt x="52" y="50"/>
                    <a:pt x="52" y="47"/>
                  </a:cubicBezTo>
                  <a:cubicBezTo>
                    <a:pt x="52" y="43"/>
                    <a:pt x="54" y="40"/>
                    <a:pt x="57" y="39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0" y="38"/>
                    <a:pt x="33" y="28"/>
                    <a:pt x="34" y="22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6" y="8"/>
                    <a:pt x="31" y="0"/>
                    <a:pt x="26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1" y="0"/>
                    <a:pt x="17" y="4"/>
                    <a:pt x="17" y="9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4" y="29"/>
                    <a:pt x="14" y="35"/>
                    <a:pt x="10" y="39"/>
                  </a:cubicBezTo>
                  <a:cubicBezTo>
                    <a:pt x="6" y="42"/>
                    <a:pt x="2" y="44"/>
                    <a:pt x="1" y="47"/>
                  </a:cubicBezTo>
                  <a:cubicBezTo>
                    <a:pt x="0" y="57"/>
                    <a:pt x="1" y="78"/>
                    <a:pt x="1" y="88"/>
                  </a:cubicBezTo>
                  <a:cubicBezTo>
                    <a:pt x="1" y="92"/>
                    <a:pt x="12" y="102"/>
                    <a:pt x="13" y="102"/>
                  </a:cubicBezTo>
                  <a:cubicBezTo>
                    <a:pt x="24" y="102"/>
                    <a:pt x="58" y="102"/>
                    <a:pt x="58" y="102"/>
                  </a:cubicBezTo>
                  <a:cubicBezTo>
                    <a:pt x="55" y="101"/>
                    <a:pt x="53" y="98"/>
                    <a:pt x="53" y="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Freeform 143"/>
            <p:cNvSpPr/>
            <p:nvPr/>
          </p:nvSpPr>
          <p:spPr bwMode="auto">
            <a:xfrm>
              <a:off x="7560141" y="5977513"/>
              <a:ext cx="177803" cy="58570"/>
            </a:xfrm>
            <a:custGeom>
              <a:avLst/>
              <a:gdLst>
                <a:gd name="T0" fmla="*/ 30 w 36"/>
                <a:gd name="T1" fmla="*/ 12 h 12"/>
                <a:gd name="T2" fmla="*/ 36 w 36"/>
                <a:gd name="T3" fmla="*/ 6 h 12"/>
                <a:gd name="T4" fmla="*/ 30 w 36"/>
                <a:gd name="T5" fmla="*/ 0 h 12"/>
                <a:gd name="T6" fmla="*/ 14 w 36"/>
                <a:gd name="T7" fmla="*/ 0 h 12"/>
                <a:gd name="T8" fmla="*/ 6 w 36"/>
                <a:gd name="T9" fmla="*/ 0 h 12"/>
                <a:gd name="T10" fmla="*/ 0 w 36"/>
                <a:gd name="T11" fmla="*/ 6 h 12"/>
                <a:gd name="T12" fmla="*/ 0 w 36"/>
                <a:gd name="T13" fmla="*/ 6 h 12"/>
                <a:gd name="T14" fmla="*/ 6 w 36"/>
                <a:gd name="T15" fmla="*/ 12 h 12"/>
                <a:gd name="T16" fmla="*/ 19 w 36"/>
                <a:gd name="T17" fmla="*/ 12 h 12"/>
                <a:gd name="T18" fmla="*/ 30 w 36"/>
                <a:gd name="T1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12">
                  <a:moveTo>
                    <a:pt x="30" y="12"/>
                  </a:moveTo>
                  <a:cubicBezTo>
                    <a:pt x="33" y="12"/>
                    <a:pt x="36" y="9"/>
                    <a:pt x="36" y="6"/>
                  </a:cubicBezTo>
                  <a:cubicBezTo>
                    <a:pt x="36" y="3"/>
                    <a:pt x="33" y="0"/>
                    <a:pt x="30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9"/>
                    <a:pt x="2" y="12"/>
                    <a:pt x="6" y="12"/>
                  </a:cubicBezTo>
                  <a:cubicBezTo>
                    <a:pt x="19" y="12"/>
                    <a:pt x="19" y="12"/>
                    <a:pt x="19" y="12"/>
                  </a:cubicBezTo>
                  <a:lnTo>
                    <a:pt x="3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Freeform 144"/>
            <p:cNvSpPr/>
            <p:nvPr/>
          </p:nvSpPr>
          <p:spPr bwMode="auto">
            <a:xfrm>
              <a:off x="7505754" y="6057001"/>
              <a:ext cx="253106" cy="58570"/>
            </a:xfrm>
            <a:custGeom>
              <a:avLst/>
              <a:gdLst>
                <a:gd name="T0" fmla="*/ 8 w 51"/>
                <a:gd name="T1" fmla="*/ 0 h 12"/>
                <a:gd name="T2" fmla="*/ 2 w 51"/>
                <a:gd name="T3" fmla="*/ 2 h 12"/>
                <a:gd name="T4" fmla="*/ 0 w 51"/>
                <a:gd name="T5" fmla="*/ 6 h 12"/>
                <a:gd name="T6" fmla="*/ 2 w 51"/>
                <a:gd name="T7" fmla="*/ 10 h 12"/>
                <a:gd name="T8" fmla="*/ 8 w 51"/>
                <a:gd name="T9" fmla="*/ 12 h 12"/>
                <a:gd name="T10" fmla="*/ 30 w 51"/>
                <a:gd name="T11" fmla="*/ 12 h 12"/>
                <a:gd name="T12" fmla="*/ 43 w 51"/>
                <a:gd name="T13" fmla="*/ 12 h 12"/>
                <a:gd name="T14" fmla="*/ 49 w 51"/>
                <a:gd name="T15" fmla="*/ 10 h 12"/>
                <a:gd name="T16" fmla="*/ 51 w 51"/>
                <a:gd name="T17" fmla="*/ 6 h 12"/>
                <a:gd name="T18" fmla="*/ 49 w 51"/>
                <a:gd name="T19" fmla="*/ 2 h 12"/>
                <a:gd name="T20" fmla="*/ 43 w 51"/>
                <a:gd name="T21" fmla="*/ 0 h 12"/>
                <a:gd name="T22" fmla="*/ 30 w 51"/>
                <a:gd name="T23" fmla="*/ 0 h 12"/>
                <a:gd name="T24" fmla="*/ 8 w 51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1" h="12">
                  <a:moveTo>
                    <a:pt x="8" y="0"/>
                  </a:moveTo>
                  <a:cubicBezTo>
                    <a:pt x="6" y="0"/>
                    <a:pt x="3" y="0"/>
                    <a:pt x="2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7"/>
                    <a:pt x="0" y="9"/>
                    <a:pt x="2" y="10"/>
                  </a:cubicBezTo>
                  <a:cubicBezTo>
                    <a:pt x="3" y="11"/>
                    <a:pt x="6" y="12"/>
                    <a:pt x="8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5" y="12"/>
                    <a:pt x="48" y="11"/>
                    <a:pt x="49" y="10"/>
                  </a:cubicBezTo>
                  <a:cubicBezTo>
                    <a:pt x="51" y="9"/>
                    <a:pt x="51" y="7"/>
                    <a:pt x="51" y="6"/>
                  </a:cubicBezTo>
                  <a:cubicBezTo>
                    <a:pt x="51" y="4"/>
                    <a:pt x="51" y="3"/>
                    <a:pt x="49" y="2"/>
                  </a:cubicBezTo>
                  <a:cubicBezTo>
                    <a:pt x="48" y="0"/>
                    <a:pt x="45" y="0"/>
                    <a:pt x="43" y="0"/>
                  </a:cubicBezTo>
                  <a:cubicBezTo>
                    <a:pt x="30" y="0"/>
                    <a:pt x="30" y="0"/>
                    <a:pt x="30" y="0"/>
                  </a:cubicBez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Freeform 145"/>
            <p:cNvSpPr/>
            <p:nvPr/>
          </p:nvSpPr>
          <p:spPr bwMode="auto">
            <a:xfrm>
              <a:off x="7505754" y="6130214"/>
              <a:ext cx="253106" cy="60662"/>
            </a:xfrm>
            <a:custGeom>
              <a:avLst/>
              <a:gdLst>
                <a:gd name="T0" fmla="*/ 2 w 51"/>
                <a:gd name="T1" fmla="*/ 2 h 12"/>
                <a:gd name="T2" fmla="*/ 0 w 51"/>
                <a:gd name="T3" fmla="*/ 6 h 12"/>
                <a:gd name="T4" fmla="*/ 2 w 51"/>
                <a:gd name="T5" fmla="*/ 11 h 12"/>
                <a:gd name="T6" fmla="*/ 9 w 51"/>
                <a:gd name="T7" fmla="*/ 12 h 12"/>
                <a:gd name="T8" fmla="*/ 43 w 51"/>
                <a:gd name="T9" fmla="*/ 12 h 12"/>
                <a:gd name="T10" fmla="*/ 49 w 51"/>
                <a:gd name="T11" fmla="*/ 11 h 12"/>
                <a:gd name="T12" fmla="*/ 51 w 51"/>
                <a:gd name="T13" fmla="*/ 6 h 12"/>
                <a:gd name="T14" fmla="*/ 49 w 51"/>
                <a:gd name="T15" fmla="*/ 2 h 12"/>
                <a:gd name="T16" fmla="*/ 43 w 51"/>
                <a:gd name="T17" fmla="*/ 0 h 12"/>
                <a:gd name="T18" fmla="*/ 9 w 51"/>
                <a:gd name="T19" fmla="*/ 0 h 12"/>
                <a:gd name="T20" fmla="*/ 2 w 51"/>
                <a:gd name="T21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12">
                  <a:moveTo>
                    <a:pt x="2" y="2"/>
                  </a:moveTo>
                  <a:cubicBezTo>
                    <a:pt x="1" y="3"/>
                    <a:pt x="0" y="5"/>
                    <a:pt x="0" y="6"/>
                  </a:cubicBezTo>
                  <a:cubicBezTo>
                    <a:pt x="0" y="8"/>
                    <a:pt x="1" y="9"/>
                    <a:pt x="2" y="11"/>
                  </a:cubicBezTo>
                  <a:cubicBezTo>
                    <a:pt x="4" y="12"/>
                    <a:pt x="6" y="12"/>
                    <a:pt x="9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5" y="12"/>
                    <a:pt x="47" y="12"/>
                    <a:pt x="49" y="11"/>
                  </a:cubicBezTo>
                  <a:cubicBezTo>
                    <a:pt x="50" y="9"/>
                    <a:pt x="51" y="8"/>
                    <a:pt x="51" y="6"/>
                  </a:cubicBezTo>
                  <a:cubicBezTo>
                    <a:pt x="51" y="5"/>
                    <a:pt x="50" y="3"/>
                    <a:pt x="49" y="2"/>
                  </a:cubicBezTo>
                  <a:cubicBezTo>
                    <a:pt x="47" y="1"/>
                    <a:pt x="45" y="0"/>
                    <a:pt x="43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6" y="0"/>
                    <a:pt x="4" y="1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Freeform 146"/>
            <p:cNvSpPr/>
            <p:nvPr/>
          </p:nvSpPr>
          <p:spPr bwMode="auto">
            <a:xfrm>
              <a:off x="7564324" y="6209702"/>
              <a:ext cx="169435" cy="58570"/>
            </a:xfrm>
            <a:custGeom>
              <a:avLst/>
              <a:gdLst>
                <a:gd name="T0" fmla="*/ 6 w 34"/>
                <a:gd name="T1" fmla="*/ 0 h 12"/>
                <a:gd name="T2" fmla="*/ 0 w 34"/>
                <a:gd name="T3" fmla="*/ 6 h 12"/>
                <a:gd name="T4" fmla="*/ 6 w 34"/>
                <a:gd name="T5" fmla="*/ 12 h 12"/>
                <a:gd name="T6" fmla="*/ 28 w 34"/>
                <a:gd name="T7" fmla="*/ 12 h 12"/>
                <a:gd name="T8" fmla="*/ 34 w 34"/>
                <a:gd name="T9" fmla="*/ 6 h 12"/>
                <a:gd name="T10" fmla="*/ 28 w 34"/>
                <a:gd name="T11" fmla="*/ 0 h 12"/>
                <a:gd name="T12" fmla="*/ 28 w 34"/>
                <a:gd name="T13" fmla="*/ 0 h 12"/>
                <a:gd name="T14" fmla="*/ 6 w 34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12">
                  <a:moveTo>
                    <a:pt x="6" y="0"/>
                  </a:move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6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31" y="12"/>
                    <a:pt x="34" y="9"/>
                    <a:pt x="34" y="6"/>
                  </a:cubicBezTo>
                  <a:cubicBezTo>
                    <a:pt x="34" y="3"/>
                    <a:pt x="31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58" name="Freeform 162"/>
          <p:cNvSpPr>
            <a:spLocks noEditPoints="1"/>
          </p:cNvSpPr>
          <p:nvPr/>
        </p:nvSpPr>
        <p:spPr bwMode="auto">
          <a:xfrm>
            <a:off x="8665449" y="5759967"/>
            <a:ext cx="276116" cy="533406"/>
          </a:xfrm>
          <a:custGeom>
            <a:avLst/>
            <a:gdLst>
              <a:gd name="T0" fmla="*/ 20 w 56"/>
              <a:gd name="T1" fmla="*/ 35 h 108"/>
              <a:gd name="T2" fmla="*/ 15 w 56"/>
              <a:gd name="T3" fmla="*/ 42 h 108"/>
              <a:gd name="T4" fmla="*/ 15 w 56"/>
              <a:gd name="T5" fmla="*/ 69 h 108"/>
              <a:gd name="T6" fmla="*/ 20 w 56"/>
              <a:gd name="T7" fmla="*/ 76 h 108"/>
              <a:gd name="T8" fmla="*/ 25 w 56"/>
              <a:gd name="T9" fmla="*/ 69 h 108"/>
              <a:gd name="T10" fmla="*/ 25 w 56"/>
              <a:gd name="T11" fmla="*/ 49 h 108"/>
              <a:gd name="T12" fmla="*/ 23 w 56"/>
              <a:gd name="T13" fmla="*/ 37 h 108"/>
              <a:gd name="T14" fmla="*/ 7 w 56"/>
              <a:gd name="T15" fmla="*/ 43 h 108"/>
              <a:gd name="T16" fmla="*/ 1 w 56"/>
              <a:gd name="T17" fmla="*/ 51 h 108"/>
              <a:gd name="T18" fmla="*/ 7 w 56"/>
              <a:gd name="T19" fmla="*/ 72 h 108"/>
              <a:gd name="T20" fmla="*/ 12 w 56"/>
              <a:gd name="T21" fmla="*/ 49 h 108"/>
              <a:gd name="T22" fmla="*/ 7 w 56"/>
              <a:gd name="T23" fmla="*/ 43 h 108"/>
              <a:gd name="T24" fmla="*/ 39 w 56"/>
              <a:gd name="T25" fmla="*/ 6 h 108"/>
              <a:gd name="T26" fmla="*/ 40 w 56"/>
              <a:gd name="T27" fmla="*/ 42 h 108"/>
              <a:gd name="T28" fmla="*/ 40 w 56"/>
              <a:gd name="T29" fmla="*/ 70 h 108"/>
              <a:gd name="T30" fmla="*/ 33 w 56"/>
              <a:gd name="T31" fmla="*/ 79 h 108"/>
              <a:gd name="T32" fmla="*/ 20 w 56"/>
              <a:gd name="T33" fmla="*/ 78 h 108"/>
              <a:gd name="T34" fmla="*/ 7 w 56"/>
              <a:gd name="T35" fmla="*/ 74 h 108"/>
              <a:gd name="T36" fmla="*/ 0 w 56"/>
              <a:gd name="T37" fmla="*/ 98 h 108"/>
              <a:gd name="T38" fmla="*/ 11 w 56"/>
              <a:gd name="T39" fmla="*/ 108 h 108"/>
              <a:gd name="T40" fmla="*/ 51 w 56"/>
              <a:gd name="T41" fmla="*/ 101 h 108"/>
              <a:gd name="T42" fmla="*/ 51 w 56"/>
              <a:gd name="T43" fmla="*/ 100 h 108"/>
              <a:gd name="T44" fmla="*/ 44 w 56"/>
              <a:gd name="T45" fmla="*/ 93 h 108"/>
              <a:gd name="T46" fmla="*/ 44 w 56"/>
              <a:gd name="T47" fmla="*/ 75 h 108"/>
              <a:gd name="T48" fmla="*/ 51 w 56"/>
              <a:gd name="T49" fmla="*/ 68 h 108"/>
              <a:gd name="T50" fmla="*/ 45 w 56"/>
              <a:gd name="T51" fmla="*/ 0 h 108"/>
              <a:gd name="T52" fmla="*/ 51 w 56"/>
              <a:gd name="T53" fmla="*/ 98 h 108"/>
              <a:gd name="T54" fmla="*/ 56 w 56"/>
              <a:gd name="T55" fmla="*/ 75 h 108"/>
              <a:gd name="T56" fmla="*/ 51 w 56"/>
              <a:gd name="T57" fmla="*/ 70 h 108"/>
              <a:gd name="T58" fmla="*/ 47 w 56"/>
              <a:gd name="T59" fmla="*/ 75 h 108"/>
              <a:gd name="T60" fmla="*/ 47 w 56"/>
              <a:gd name="T61" fmla="*/ 93 h 108"/>
              <a:gd name="T62" fmla="*/ 33 w 56"/>
              <a:gd name="T63" fmla="*/ 35 h 108"/>
              <a:gd name="T64" fmla="*/ 28 w 56"/>
              <a:gd name="T65" fmla="*/ 42 h 108"/>
              <a:gd name="T66" fmla="*/ 28 w 56"/>
              <a:gd name="T67" fmla="*/ 70 h 108"/>
              <a:gd name="T68" fmla="*/ 33 w 56"/>
              <a:gd name="T69" fmla="*/ 77 h 108"/>
              <a:gd name="T70" fmla="*/ 38 w 56"/>
              <a:gd name="T71" fmla="*/ 70 h 108"/>
              <a:gd name="T72" fmla="*/ 38 w 56"/>
              <a:gd name="T73" fmla="*/ 42 h 108"/>
              <a:gd name="T74" fmla="*/ 33 w 56"/>
              <a:gd name="T75" fmla="*/ 35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56" h="108">
                <a:moveTo>
                  <a:pt x="20" y="35"/>
                </a:moveTo>
                <a:cubicBezTo>
                  <a:pt x="20" y="35"/>
                  <a:pt x="20" y="35"/>
                  <a:pt x="20" y="35"/>
                </a:cubicBezTo>
                <a:cubicBezTo>
                  <a:pt x="18" y="35"/>
                  <a:pt x="17" y="36"/>
                  <a:pt x="16" y="37"/>
                </a:cubicBezTo>
                <a:cubicBezTo>
                  <a:pt x="15" y="38"/>
                  <a:pt x="15" y="40"/>
                  <a:pt x="15" y="42"/>
                </a:cubicBezTo>
                <a:cubicBezTo>
                  <a:pt x="15" y="49"/>
                  <a:pt x="15" y="49"/>
                  <a:pt x="15" y="49"/>
                </a:cubicBezTo>
                <a:cubicBezTo>
                  <a:pt x="15" y="69"/>
                  <a:pt x="15" y="69"/>
                  <a:pt x="15" y="69"/>
                </a:cubicBezTo>
                <a:cubicBezTo>
                  <a:pt x="15" y="71"/>
                  <a:pt x="15" y="73"/>
                  <a:pt x="16" y="74"/>
                </a:cubicBezTo>
                <a:cubicBezTo>
                  <a:pt x="17" y="75"/>
                  <a:pt x="18" y="76"/>
                  <a:pt x="20" y="76"/>
                </a:cubicBezTo>
                <a:cubicBezTo>
                  <a:pt x="21" y="76"/>
                  <a:pt x="22" y="75"/>
                  <a:pt x="23" y="74"/>
                </a:cubicBezTo>
                <a:cubicBezTo>
                  <a:pt x="24" y="73"/>
                  <a:pt x="25" y="71"/>
                  <a:pt x="25" y="69"/>
                </a:cubicBezTo>
                <a:cubicBezTo>
                  <a:pt x="25" y="69"/>
                  <a:pt x="25" y="69"/>
                  <a:pt x="25" y="69"/>
                </a:cubicBezTo>
                <a:cubicBezTo>
                  <a:pt x="25" y="49"/>
                  <a:pt x="25" y="49"/>
                  <a:pt x="25" y="49"/>
                </a:cubicBezTo>
                <a:cubicBezTo>
                  <a:pt x="25" y="42"/>
                  <a:pt x="25" y="42"/>
                  <a:pt x="25" y="42"/>
                </a:cubicBezTo>
                <a:cubicBezTo>
                  <a:pt x="25" y="40"/>
                  <a:pt x="24" y="38"/>
                  <a:pt x="23" y="37"/>
                </a:cubicBezTo>
                <a:cubicBezTo>
                  <a:pt x="22" y="36"/>
                  <a:pt x="21" y="35"/>
                  <a:pt x="20" y="35"/>
                </a:cubicBezTo>
                <a:close/>
                <a:moveTo>
                  <a:pt x="7" y="43"/>
                </a:moveTo>
                <a:cubicBezTo>
                  <a:pt x="4" y="43"/>
                  <a:pt x="1" y="45"/>
                  <a:pt x="1" y="48"/>
                </a:cubicBezTo>
                <a:cubicBezTo>
                  <a:pt x="1" y="51"/>
                  <a:pt x="1" y="51"/>
                  <a:pt x="1" y="51"/>
                </a:cubicBezTo>
                <a:cubicBezTo>
                  <a:pt x="1" y="67"/>
                  <a:pt x="1" y="67"/>
                  <a:pt x="1" y="67"/>
                </a:cubicBezTo>
                <a:cubicBezTo>
                  <a:pt x="1" y="70"/>
                  <a:pt x="4" y="72"/>
                  <a:pt x="7" y="72"/>
                </a:cubicBezTo>
                <a:cubicBezTo>
                  <a:pt x="10" y="72"/>
                  <a:pt x="12" y="70"/>
                  <a:pt x="12" y="67"/>
                </a:cubicBezTo>
                <a:cubicBezTo>
                  <a:pt x="12" y="49"/>
                  <a:pt x="12" y="49"/>
                  <a:pt x="12" y="49"/>
                </a:cubicBezTo>
                <a:cubicBezTo>
                  <a:pt x="12" y="48"/>
                  <a:pt x="12" y="48"/>
                  <a:pt x="12" y="48"/>
                </a:cubicBezTo>
                <a:cubicBezTo>
                  <a:pt x="12" y="45"/>
                  <a:pt x="10" y="43"/>
                  <a:pt x="7" y="43"/>
                </a:cubicBezTo>
                <a:close/>
                <a:moveTo>
                  <a:pt x="45" y="0"/>
                </a:moveTo>
                <a:cubicBezTo>
                  <a:pt x="42" y="0"/>
                  <a:pt x="39" y="2"/>
                  <a:pt x="39" y="6"/>
                </a:cubicBezTo>
                <a:cubicBezTo>
                  <a:pt x="39" y="38"/>
                  <a:pt x="39" y="38"/>
                  <a:pt x="39" y="38"/>
                </a:cubicBezTo>
                <a:cubicBezTo>
                  <a:pt x="40" y="40"/>
                  <a:pt x="40" y="41"/>
                  <a:pt x="40" y="42"/>
                </a:cubicBezTo>
                <a:cubicBezTo>
                  <a:pt x="40" y="49"/>
                  <a:pt x="40" y="49"/>
                  <a:pt x="40" y="49"/>
                </a:cubicBezTo>
                <a:cubicBezTo>
                  <a:pt x="40" y="70"/>
                  <a:pt x="40" y="70"/>
                  <a:pt x="40" y="70"/>
                </a:cubicBezTo>
                <a:cubicBezTo>
                  <a:pt x="40" y="71"/>
                  <a:pt x="40" y="72"/>
                  <a:pt x="39" y="73"/>
                </a:cubicBezTo>
                <a:cubicBezTo>
                  <a:pt x="39" y="77"/>
                  <a:pt x="36" y="79"/>
                  <a:pt x="33" y="79"/>
                </a:cubicBezTo>
                <a:cubicBezTo>
                  <a:pt x="29" y="79"/>
                  <a:pt x="27" y="77"/>
                  <a:pt x="26" y="74"/>
                </a:cubicBezTo>
                <a:cubicBezTo>
                  <a:pt x="25" y="76"/>
                  <a:pt x="23" y="78"/>
                  <a:pt x="20" y="78"/>
                </a:cubicBezTo>
                <a:cubicBezTo>
                  <a:pt x="16" y="78"/>
                  <a:pt x="13" y="75"/>
                  <a:pt x="13" y="72"/>
                </a:cubicBezTo>
                <a:cubicBezTo>
                  <a:pt x="11" y="73"/>
                  <a:pt x="9" y="74"/>
                  <a:pt x="7" y="74"/>
                </a:cubicBezTo>
                <a:cubicBezTo>
                  <a:pt x="3" y="74"/>
                  <a:pt x="1" y="73"/>
                  <a:pt x="0" y="70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8"/>
                  <a:pt x="0" y="99"/>
                  <a:pt x="0" y="100"/>
                </a:cubicBezTo>
                <a:cubicBezTo>
                  <a:pt x="3" y="102"/>
                  <a:pt x="8" y="108"/>
                  <a:pt x="11" y="108"/>
                </a:cubicBezTo>
                <a:cubicBezTo>
                  <a:pt x="44" y="108"/>
                  <a:pt x="44" y="108"/>
                  <a:pt x="44" y="108"/>
                </a:cubicBezTo>
                <a:cubicBezTo>
                  <a:pt x="47" y="107"/>
                  <a:pt x="50" y="105"/>
                  <a:pt x="51" y="101"/>
                </a:cubicBezTo>
                <a:cubicBezTo>
                  <a:pt x="51" y="100"/>
                  <a:pt x="51" y="100"/>
                  <a:pt x="51" y="100"/>
                </a:cubicBezTo>
                <a:cubicBezTo>
                  <a:pt x="51" y="100"/>
                  <a:pt x="51" y="100"/>
                  <a:pt x="51" y="100"/>
                </a:cubicBezTo>
                <a:cubicBezTo>
                  <a:pt x="49" y="100"/>
                  <a:pt x="49" y="100"/>
                  <a:pt x="49" y="100"/>
                </a:cubicBezTo>
                <a:cubicBezTo>
                  <a:pt x="46" y="99"/>
                  <a:pt x="44" y="96"/>
                  <a:pt x="44" y="93"/>
                </a:cubicBezTo>
                <a:cubicBezTo>
                  <a:pt x="44" y="77"/>
                  <a:pt x="44" y="77"/>
                  <a:pt x="44" y="77"/>
                </a:cubicBezTo>
                <a:cubicBezTo>
                  <a:pt x="44" y="75"/>
                  <a:pt x="44" y="75"/>
                  <a:pt x="44" y="75"/>
                </a:cubicBezTo>
                <a:cubicBezTo>
                  <a:pt x="44" y="71"/>
                  <a:pt x="47" y="68"/>
                  <a:pt x="51" y="68"/>
                </a:cubicBezTo>
                <a:cubicBezTo>
                  <a:pt x="51" y="68"/>
                  <a:pt x="51" y="68"/>
                  <a:pt x="51" y="68"/>
                </a:cubicBezTo>
                <a:cubicBezTo>
                  <a:pt x="51" y="6"/>
                  <a:pt x="51" y="6"/>
                  <a:pt x="51" y="6"/>
                </a:cubicBezTo>
                <a:cubicBezTo>
                  <a:pt x="51" y="2"/>
                  <a:pt x="48" y="0"/>
                  <a:pt x="45" y="0"/>
                </a:cubicBezTo>
                <a:close/>
                <a:moveTo>
                  <a:pt x="51" y="98"/>
                </a:moveTo>
                <a:cubicBezTo>
                  <a:pt x="51" y="98"/>
                  <a:pt x="51" y="98"/>
                  <a:pt x="51" y="98"/>
                </a:cubicBezTo>
                <a:cubicBezTo>
                  <a:pt x="54" y="98"/>
                  <a:pt x="56" y="96"/>
                  <a:pt x="56" y="93"/>
                </a:cubicBezTo>
                <a:cubicBezTo>
                  <a:pt x="56" y="75"/>
                  <a:pt x="56" y="75"/>
                  <a:pt x="56" y="75"/>
                </a:cubicBezTo>
                <a:cubicBezTo>
                  <a:pt x="56" y="72"/>
                  <a:pt x="54" y="70"/>
                  <a:pt x="51" y="70"/>
                </a:cubicBezTo>
                <a:cubicBezTo>
                  <a:pt x="51" y="70"/>
                  <a:pt x="51" y="70"/>
                  <a:pt x="51" y="70"/>
                </a:cubicBezTo>
                <a:cubicBezTo>
                  <a:pt x="51" y="70"/>
                  <a:pt x="51" y="70"/>
                  <a:pt x="51" y="70"/>
                </a:cubicBezTo>
                <a:cubicBezTo>
                  <a:pt x="48" y="71"/>
                  <a:pt x="47" y="72"/>
                  <a:pt x="47" y="75"/>
                </a:cubicBezTo>
                <a:cubicBezTo>
                  <a:pt x="47" y="77"/>
                  <a:pt x="47" y="77"/>
                  <a:pt x="47" y="77"/>
                </a:cubicBezTo>
                <a:cubicBezTo>
                  <a:pt x="47" y="93"/>
                  <a:pt x="47" y="93"/>
                  <a:pt x="47" y="93"/>
                </a:cubicBezTo>
                <a:cubicBezTo>
                  <a:pt x="47" y="95"/>
                  <a:pt x="48" y="97"/>
                  <a:pt x="51" y="98"/>
                </a:cubicBezTo>
                <a:close/>
                <a:moveTo>
                  <a:pt x="33" y="35"/>
                </a:moveTo>
                <a:cubicBezTo>
                  <a:pt x="31" y="35"/>
                  <a:pt x="30" y="36"/>
                  <a:pt x="29" y="37"/>
                </a:cubicBezTo>
                <a:cubicBezTo>
                  <a:pt x="28" y="38"/>
                  <a:pt x="28" y="40"/>
                  <a:pt x="28" y="42"/>
                </a:cubicBezTo>
                <a:cubicBezTo>
                  <a:pt x="28" y="49"/>
                  <a:pt x="28" y="49"/>
                  <a:pt x="28" y="49"/>
                </a:cubicBezTo>
                <a:cubicBezTo>
                  <a:pt x="28" y="70"/>
                  <a:pt x="28" y="70"/>
                  <a:pt x="28" y="70"/>
                </a:cubicBezTo>
                <a:cubicBezTo>
                  <a:pt x="28" y="72"/>
                  <a:pt x="28" y="74"/>
                  <a:pt x="29" y="75"/>
                </a:cubicBezTo>
                <a:cubicBezTo>
                  <a:pt x="30" y="76"/>
                  <a:pt x="31" y="77"/>
                  <a:pt x="33" y="77"/>
                </a:cubicBezTo>
                <a:cubicBezTo>
                  <a:pt x="34" y="77"/>
                  <a:pt x="35" y="76"/>
                  <a:pt x="36" y="75"/>
                </a:cubicBezTo>
                <a:cubicBezTo>
                  <a:pt x="37" y="74"/>
                  <a:pt x="38" y="72"/>
                  <a:pt x="38" y="70"/>
                </a:cubicBezTo>
                <a:cubicBezTo>
                  <a:pt x="38" y="49"/>
                  <a:pt x="38" y="49"/>
                  <a:pt x="38" y="49"/>
                </a:cubicBezTo>
                <a:cubicBezTo>
                  <a:pt x="38" y="42"/>
                  <a:pt x="38" y="42"/>
                  <a:pt x="38" y="42"/>
                </a:cubicBezTo>
                <a:cubicBezTo>
                  <a:pt x="38" y="40"/>
                  <a:pt x="37" y="38"/>
                  <a:pt x="36" y="37"/>
                </a:cubicBezTo>
                <a:cubicBezTo>
                  <a:pt x="35" y="36"/>
                  <a:pt x="34" y="35"/>
                  <a:pt x="33" y="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8" name="Freeform 223"/>
          <p:cNvSpPr>
            <a:spLocks noEditPoints="1"/>
          </p:cNvSpPr>
          <p:nvPr/>
        </p:nvSpPr>
        <p:spPr bwMode="auto">
          <a:xfrm>
            <a:off x="8611063" y="5243295"/>
            <a:ext cx="384888" cy="386981"/>
          </a:xfrm>
          <a:custGeom>
            <a:avLst/>
            <a:gdLst>
              <a:gd name="T0" fmla="*/ 39 w 78"/>
              <a:gd name="T1" fmla="*/ 0 h 78"/>
              <a:gd name="T2" fmla="*/ 0 w 78"/>
              <a:gd name="T3" fmla="*/ 39 h 78"/>
              <a:gd name="T4" fmla="*/ 39 w 78"/>
              <a:gd name="T5" fmla="*/ 78 h 78"/>
              <a:gd name="T6" fmla="*/ 78 w 78"/>
              <a:gd name="T7" fmla="*/ 39 h 78"/>
              <a:gd name="T8" fmla="*/ 39 w 78"/>
              <a:gd name="T9" fmla="*/ 0 h 78"/>
              <a:gd name="T10" fmla="*/ 39 w 78"/>
              <a:gd name="T11" fmla="*/ 56 h 78"/>
              <a:gd name="T12" fmla="*/ 22 w 78"/>
              <a:gd name="T13" fmla="*/ 39 h 78"/>
              <a:gd name="T14" fmla="*/ 39 w 78"/>
              <a:gd name="T15" fmla="*/ 22 h 78"/>
              <a:gd name="T16" fmla="*/ 56 w 78"/>
              <a:gd name="T17" fmla="*/ 39 h 78"/>
              <a:gd name="T18" fmla="*/ 39 w 78"/>
              <a:gd name="T19" fmla="*/ 56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8" h="78">
                <a:moveTo>
                  <a:pt x="39" y="0"/>
                </a:moveTo>
                <a:cubicBezTo>
                  <a:pt x="18" y="0"/>
                  <a:pt x="0" y="18"/>
                  <a:pt x="0" y="39"/>
                </a:cubicBezTo>
                <a:cubicBezTo>
                  <a:pt x="0" y="60"/>
                  <a:pt x="18" y="77"/>
                  <a:pt x="39" y="78"/>
                </a:cubicBezTo>
                <a:cubicBezTo>
                  <a:pt x="60" y="77"/>
                  <a:pt x="78" y="60"/>
                  <a:pt x="78" y="39"/>
                </a:cubicBezTo>
                <a:cubicBezTo>
                  <a:pt x="78" y="18"/>
                  <a:pt x="60" y="0"/>
                  <a:pt x="39" y="0"/>
                </a:cubicBezTo>
                <a:close/>
                <a:moveTo>
                  <a:pt x="39" y="56"/>
                </a:moveTo>
                <a:cubicBezTo>
                  <a:pt x="30" y="56"/>
                  <a:pt x="22" y="48"/>
                  <a:pt x="22" y="39"/>
                </a:cubicBezTo>
                <a:cubicBezTo>
                  <a:pt x="22" y="30"/>
                  <a:pt x="30" y="22"/>
                  <a:pt x="39" y="22"/>
                </a:cubicBezTo>
                <a:cubicBezTo>
                  <a:pt x="48" y="22"/>
                  <a:pt x="56" y="30"/>
                  <a:pt x="56" y="39"/>
                </a:cubicBezTo>
                <a:cubicBezTo>
                  <a:pt x="56" y="48"/>
                  <a:pt x="48" y="56"/>
                  <a:pt x="39" y="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9" name="Freeform 224"/>
          <p:cNvSpPr>
            <a:spLocks noEditPoints="1"/>
          </p:cNvSpPr>
          <p:nvPr/>
        </p:nvSpPr>
        <p:spPr bwMode="auto">
          <a:xfrm>
            <a:off x="8724019" y="5358344"/>
            <a:ext cx="158975" cy="158975"/>
          </a:xfrm>
          <a:custGeom>
            <a:avLst/>
            <a:gdLst>
              <a:gd name="T0" fmla="*/ 16 w 32"/>
              <a:gd name="T1" fmla="*/ 0 h 32"/>
              <a:gd name="T2" fmla="*/ 0 w 32"/>
              <a:gd name="T3" fmla="*/ 16 h 32"/>
              <a:gd name="T4" fmla="*/ 16 w 32"/>
              <a:gd name="T5" fmla="*/ 32 h 32"/>
              <a:gd name="T6" fmla="*/ 32 w 32"/>
              <a:gd name="T7" fmla="*/ 16 h 32"/>
              <a:gd name="T8" fmla="*/ 16 w 32"/>
              <a:gd name="T9" fmla="*/ 0 h 32"/>
              <a:gd name="T10" fmla="*/ 16 w 32"/>
              <a:gd name="T11" fmla="*/ 25 h 32"/>
              <a:gd name="T12" fmla="*/ 7 w 32"/>
              <a:gd name="T13" fmla="*/ 16 h 32"/>
              <a:gd name="T14" fmla="*/ 16 w 32"/>
              <a:gd name="T15" fmla="*/ 7 h 32"/>
              <a:gd name="T16" fmla="*/ 25 w 32"/>
              <a:gd name="T17" fmla="*/ 16 h 32"/>
              <a:gd name="T18" fmla="*/ 16 w 32"/>
              <a:gd name="T19" fmla="*/ 25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2" h="32">
                <a:moveTo>
                  <a:pt x="16" y="0"/>
                </a:moveTo>
                <a:cubicBezTo>
                  <a:pt x="7" y="0"/>
                  <a:pt x="0" y="7"/>
                  <a:pt x="0" y="16"/>
                </a:cubicBezTo>
                <a:cubicBezTo>
                  <a:pt x="0" y="25"/>
                  <a:pt x="7" y="31"/>
                  <a:pt x="16" y="32"/>
                </a:cubicBezTo>
                <a:cubicBezTo>
                  <a:pt x="25" y="31"/>
                  <a:pt x="32" y="25"/>
                  <a:pt x="32" y="16"/>
                </a:cubicBezTo>
                <a:cubicBezTo>
                  <a:pt x="32" y="7"/>
                  <a:pt x="25" y="0"/>
                  <a:pt x="16" y="0"/>
                </a:cubicBezTo>
                <a:close/>
                <a:moveTo>
                  <a:pt x="16" y="25"/>
                </a:moveTo>
                <a:cubicBezTo>
                  <a:pt x="11" y="25"/>
                  <a:pt x="7" y="21"/>
                  <a:pt x="7" y="16"/>
                </a:cubicBezTo>
                <a:cubicBezTo>
                  <a:pt x="7" y="11"/>
                  <a:pt x="11" y="7"/>
                  <a:pt x="16" y="7"/>
                </a:cubicBezTo>
                <a:cubicBezTo>
                  <a:pt x="21" y="7"/>
                  <a:pt x="25" y="11"/>
                  <a:pt x="25" y="16"/>
                </a:cubicBezTo>
                <a:cubicBezTo>
                  <a:pt x="25" y="21"/>
                  <a:pt x="21" y="25"/>
                  <a:pt x="16" y="2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0" name="Freeform 225"/>
          <p:cNvSpPr>
            <a:spLocks noEditPoints="1"/>
          </p:cNvSpPr>
          <p:nvPr/>
        </p:nvSpPr>
        <p:spPr bwMode="auto">
          <a:xfrm>
            <a:off x="7991895" y="5268397"/>
            <a:ext cx="340962" cy="336778"/>
          </a:xfrm>
          <a:custGeom>
            <a:avLst/>
            <a:gdLst>
              <a:gd name="T0" fmla="*/ 65 w 69"/>
              <a:gd name="T1" fmla="*/ 0 h 68"/>
              <a:gd name="T2" fmla="*/ 65 w 69"/>
              <a:gd name="T3" fmla="*/ 1 h 68"/>
              <a:gd name="T4" fmla="*/ 65 w 69"/>
              <a:gd name="T5" fmla="*/ 23 h 68"/>
              <a:gd name="T6" fmla="*/ 64 w 69"/>
              <a:gd name="T7" fmla="*/ 25 h 68"/>
              <a:gd name="T8" fmla="*/ 62 w 69"/>
              <a:gd name="T9" fmla="*/ 26 h 68"/>
              <a:gd name="T10" fmla="*/ 57 w 69"/>
              <a:gd name="T11" fmla="*/ 26 h 68"/>
              <a:gd name="T12" fmla="*/ 13 w 69"/>
              <a:gd name="T13" fmla="*/ 26 h 68"/>
              <a:gd name="T14" fmla="*/ 6 w 69"/>
              <a:gd name="T15" fmla="*/ 25 h 68"/>
              <a:gd name="T16" fmla="*/ 5 w 69"/>
              <a:gd name="T17" fmla="*/ 23 h 68"/>
              <a:gd name="T18" fmla="*/ 5 w 69"/>
              <a:gd name="T19" fmla="*/ 1 h 68"/>
              <a:gd name="T20" fmla="*/ 5 w 69"/>
              <a:gd name="T21" fmla="*/ 0 h 68"/>
              <a:gd name="T22" fmla="*/ 0 w 69"/>
              <a:gd name="T23" fmla="*/ 4 h 68"/>
              <a:gd name="T24" fmla="*/ 0 w 69"/>
              <a:gd name="T25" fmla="*/ 64 h 68"/>
              <a:gd name="T26" fmla="*/ 7 w 69"/>
              <a:gd name="T27" fmla="*/ 68 h 68"/>
              <a:gd name="T28" fmla="*/ 63 w 69"/>
              <a:gd name="T29" fmla="*/ 68 h 68"/>
              <a:gd name="T30" fmla="*/ 69 w 69"/>
              <a:gd name="T31" fmla="*/ 64 h 68"/>
              <a:gd name="T32" fmla="*/ 69 w 69"/>
              <a:gd name="T33" fmla="*/ 4 h 68"/>
              <a:gd name="T34" fmla="*/ 65 w 69"/>
              <a:gd name="T35" fmla="*/ 0 h 68"/>
              <a:gd name="T36" fmla="*/ 63 w 69"/>
              <a:gd name="T37" fmla="*/ 58 h 68"/>
              <a:gd name="T38" fmla="*/ 63 w 69"/>
              <a:gd name="T39" fmla="*/ 58 h 68"/>
              <a:gd name="T40" fmla="*/ 61 w 69"/>
              <a:gd name="T41" fmla="*/ 61 h 68"/>
              <a:gd name="T42" fmla="*/ 57 w 69"/>
              <a:gd name="T43" fmla="*/ 63 h 68"/>
              <a:gd name="T44" fmla="*/ 45 w 69"/>
              <a:gd name="T45" fmla="*/ 64 h 68"/>
              <a:gd name="T46" fmla="*/ 25 w 69"/>
              <a:gd name="T47" fmla="*/ 64 h 68"/>
              <a:gd name="T48" fmla="*/ 9 w 69"/>
              <a:gd name="T49" fmla="*/ 61 h 68"/>
              <a:gd name="T50" fmla="*/ 7 w 69"/>
              <a:gd name="T51" fmla="*/ 58 h 68"/>
              <a:gd name="T52" fmla="*/ 7 w 69"/>
              <a:gd name="T53" fmla="*/ 44 h 68"/>
              <a:gd name="T54" fmla="*/ 9 w 69"/>
              <a:gd name="T55" fmla="*/ 41 h 68"/>
              <a:gd name="T56" fmla="*/ 13 w 69"/>
              <a:gd name="T57" fmla="*/ 39 h 68"/>
              <a:gd name="T58" fmla="*/ 25 w 69"/>
              <a:gd name="T59" fmla="*/ 38 h 68"/>
              <a:gd name="T60" fmla="*/ 45 w 69"/>
              <a:gd name="T61" fmla="*/ 38 h 68"/>
              <a:gd name="T62" fmla="*/ 61 w 69"/>
              <a:gd name="T63" fmla="*/ 41 h 68"/>
              <a:gd name="T64" fmla="*/ 63 w 69"/>
              <a:gd name="T65" fmla="*/ 44 h 68"/>
              <a:gd name="T66" fmla="*/ 63 w 69"/>
              <a:gd name="T67" fmla="*/ 5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9" h="68">
                <a:moveTo>
                  <a:pt x="65" y="0"/>
                </a:moveTo>
                <a:cubicBezTo>
                  <a:pt x="65" y="1"/>
                  <a:pt x="65" y="1"/>
                  <a:pt x="65" y="1"/>
                </a:cubicBezTo>
                <a:cubicBezTo>
                  <a:pt x="65" y="23"/>
                  <a:pt x="65" y="23"/>
                  <a:pt x="65" y="23"/>
                </a:cubicBezTo>
                <a:cubicBezTo>
                  <a:pt x="65" y="24"/>
                  <a:pt x="64" y="25"/>
                  <a:pt x="64" y="25"/>
                </a:cubicBezTo>
                <a:cubicBezTo>
                  <a:pt x="63" y="25"/>
                  <a:pt x="62" y="25"/>
                  <a:pt x="62" y="26"/>
                </a:cubicBezTo>
                <a:cubicBezTo>
                  <a:pt x="60" y="26"/>
                  <a:pt x="59" y="26"/>
                  <a:pt x="57" y="26"/>
                </a:cubicBezTo>
                <a:cubicBezTo>
                  <a:pt x="13" y="26"/>
                  <a:pt x="13" y="26"/>
                  <a:pt x="13" y="26"/>
                </a:cubicBezTo>
                <a:cubicBezTo>
                  <a:pt x="10" y="26"/>
                  <a:pt x="8" y="26"/>
                  <a:pt x="6" y="25"/>
                </a:cubicBezTo>
                <a:cubicBezTo>
                  <a:pt x="6" y="25"/>
                  <a:pt x="5" y="24"/>
                  <a:pt x="5" y="23"/>
                </a:cubicBezTo>
                <a:cubicBezTo>
                  <a:pt x="5" y="1"/>
                  <a:pt x="5" y="1"/>
                  <a:pt x="5" y="1"/>
                </a:cubicBezTo>
                <a:cubicBezTo>
                  <a:pt x="5" y="0"/>
                  <a:pt x="5" y="0"/>
                  <a:pt x="5" y="0"/>
                </a:cubicBezTo>
                <a:cubicBezTo>
                  <a:pt x="2" y="1"/>
                  <a:pt x="0" y="2"/>
                  <a:pt x="0" y="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6"/>
                  <a:pt x="3" y="68"/>
                  <a:pt x="7" y="68"/>
                </a:cubicBezTo>
                <a:cubicBezTo>
                  <a:pt x="63" y="68"/>
                  <a:pt x="63" y="68"/>
                  <a:pt x="63" y="68"/>
                </a:cubicBezTo>
                <a:cubicBezTo>
                  <a:pt x="66" y="68"/>
                  <a:pt x="69" y="66"/>
                  <a:pt x="69" y="64"/>
                </a:cubicBezTo>
                <a:cubicBezTo>
                  <a:pt x="69" y="4"/>
                  <a:pt x="69" y="4"/>
                  <a:pt x="69" y="4"/>
                </a:cubicBezTo>
                <a:cubicBezTo>
                  <a:pt x="69" y="2"/>
                  <a:pt x="67" y="1"/>
                  <a:pt x="65" y="0"/>
                </a:cubicBezTo>
                <a:close/>
                <a:moveTo>
                  <a:pt x="63" y="58"/>
                </a:moveTo>
                <a:cubicBezTo>
                  <a:pt x="63" y="58"/>
                  <a:pt x="63" y="58"/>
                  <a:pt x="63" y="58"/>
                </a:cubicBezTo>
                <a:cubicBezTo>
                  <a:pt x="63" y="60"/>
                  <a:pt x="62" y="61"/>
                  <a:pt x="61" y="61"/>
                </a:cubicBezTo>
                <a:cubicBezTo>
                  <a:pt x="60" y="62"/>
                  <a:pt x="59" y="62"/>
                  <a:pt x="57" y="63"/>
                </a:cubicBezTo>
                <a:cubicBezTo>
                  <a:pt x="54" y="64"/>
                  <a:pt x="50" y="64"/>
                  <a:pt x="45" y="64"/>
                </a:cubicBezTo>
                <a:cubicBezTo>
                  <a:pt x="25" y="64"/>
                  <a:pt x="25" y="64"/>
                  <a:pt x="25" y="64"/>
                </a:cubicBezTo>
                <a:cubicBezTo>
                  <a:pt x="18" y="64"/>
                  <a:pt x="12" y="63"/>
                  <a:pt x="9" y="61"/>
                </a:cubicBezTo>
                <a:cubicBezTo>
                  <a:pt x="8" y="61"/>
                  <a:pt x="7" y="60"/>
                  <a:pt x="7" y="58"/>
                </a:cubicBezTo>
                <a:cubicBezTo>
                  <a:pt x="7" y="44"/>
                  <a:pt x="7" y="44"/>
                  <a:pt x="7" y="44"/>
                </a:cubicBezTo>
                <a:cubicBezTo>
                  <a:pt x="7" y="42"/>
                  <a:pt x="8" y="41"/>
                  <a:pt x="9" y="41"/>
                </a:cubicBezTo>
                <a:cubicBezTo>
                  <a:pt x="10" y="40"/>
                  <a:pt x="11" y="39"/>
                  <a:pt x="13" y="39"/>
                </a:cubicBezTo>
                <a:cubicBezTo>
                  <a:pt x="16" y="38"/>
                  <a:pt x="20" y="38"/>
                  <a:pt x="25" y="38"/>
                </a:cubicBezTo>
                <a:cubicBezTo>
                  <a:pt x="45" y="38"/>
                  <a:pt x="45" y="38"/>
                  <a:pt x="45" y="38"/>
                </a:cubicBezTo>
                <a:cubicBezTo>
                  <a:pt x="52" y="38"/>
                  <a:pt x="58" y="39"/>
                  <a:pt x="61" y="41"/>
                </a:cubicBezTo>
                <a:cubicBezTo>
                  <a:pt x="62" y="41"/>
                  <a:pt x="63" y="42"/>
                  <a:pt x="63" y="44"/>
                </a:cubicBezTo>
                <a:lnTo>
                  <a:pt x="63" y="5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1" name="Freeform 226"/>
          <p:cNvSpPr/>
          <p:nvPr/>
        </p:nvSpPr>
        <p:spPr bwMode="auto">
          <a:xfrm>
            <a:off x="8040006" y="5471300"/>
            <a:ext cx="248923" cy="100405"/>
          </a:xfrm>
          <a:custGeom>
            <a:avLst/>
            <a:gdLst>
              <a:gd name="T0" fmla="*/ 49 w 50"/>
              <a:gd name="T1" fmla="*/ 2 h 20"/>
              <a:gd name="T2" fmla="*/ 46 w 50"/>
              <a:gd name="T3" fmla="*/ 1 h 20"/>
              <a:gd name="T4" fmla="*/ 35 w 50"/>
              <a:gd name="T5" fmla="*/ 0 h 20"/>
              <a:gd name="T6" fmla="*/ 15 w 50"/>
              <a:gd name="T7" fmla="*/ 0 h 20"/>
              <a:gd name="T8" fmla="*/ 1 w 50"/>
              <a:gd name="T9" fmla="*/ 2 h 20"/>
              <a:gd name="T10" fmla="*/ 0 w 50"/>
              <a:gd name="T11" fmla="*/ 3 h 20"/>
              <a:gd name="T12" fmla="*/ 0 w 50"/>
              <a:gd name="T13" fmla="*/ 17 h 20"/>
              <a:gd name="T14" fmla="*/ 0 w 50"/>
              <a:gd name="T15" fmla="*/ 17 h 20"/>
              <a:gd name="T16" fmla="*/ 0 w 50"/>
              <a:gd name="T17" fmla="*/ 18 h 20"/>
              <a:gd name="T18" fmla="*/ 4 w 50"/>
              <a:gd name="T19" fmla="*/ 19 h 20"/>
              <a:gd name="T20" fmla="*/ 15 w 50"/>
              <a:gd name="T21" fmla="*/ 20 h 20"/>
              <a:gd name="T22" fmla="*/ 35 w 50"/>
              <a:gd name="T23" fmla="*/ 20 h 20"/>
              <a:gd name="T24" fmla="*/ 49 w 50"/>
              <a:gd name="T25" fmla="*/ 18 h 20"/>
              <a:gd name="T26" fmla="*/ 50 w 50"/>
              <a:gd name="T27" fmla="*/ 17 h 20"/>
              <a:gd name="T28" fmla="*/ 50 w 50"/>
              <a:gd name="T29" fmla="*/ 3 h 20"/>
              <a:gd name="T30" fmla="*/ 50 w 50"/>
              <a:gd name="T31" fmla="*/ 3 h 20"/>
              <a:gd name="T32" fmla="*/ 49 w 50"/>
              <a:gd name="T33" fmla="*/ 2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0" h="20">
                <a:moveTo>
                  <a:pt x="49" y="2"/>
                </a:moveTo>
                <a:cubicBezTo>
                  <a:pt x="49" y="2"/>
                  <a:pt x="48" y="1"/>
                  <a:pt x="46" y="1"/>
                </a:cubicBezTo>
                <a:cubicBezTo>
                  <a:pt x="43" y="0"/>
                  <a:pt x="39" y="0"/>
                  <a:pt x="35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9" y="0"/>
                  <a:pt x="3" y="1"/>
                  <a:pt x="1" y="2"/>
                </a:cubicBezTo>
                <a:cubicBezTo>
                  <a:pt x="0" y="2"/>
                  <a:pt x="0" y="3"/>
                  <a:pt x="0" y="3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8"/>
                  <a:pt x="0" y="18"/>
                  <a:pt x="0" y="18"/>
                </a:cubicBezTo>
                <a:cubicBezTo>
                  <a:pt x="1" y="18"/>
                  <a:pt x="2" y="19"/>
                  <a:pt x="4" y="19"/>
                </a:cubicBezTo>
                <a:cubicBezTo>
                  <a:pt x="6" y="20"/>
                  <a:pt x="10" y="20"/>
                  <a:pt x="1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41" y="20"/>
                  <a:pt x="47" y="19"/>
                  <a:pt x="49" y="18"/>
                </a:cubicBezTo>
                <a:cubicBezTo>
                  <a:pt x="50" y="18"/>
                  <a:pt x="50" y="17"/>
                  <a:pt x="50" y="17"/>
                </a:cubicBezTo>
                <a:cubicBezTo>
                  <a:pt x="50" y="3"/>
                  <a:pt x="50" y="3"/>
                  <a:pt x="50" y="3"/>
                </a:cubicBezTo>
                <a:cubicBezTo>
                  <a:pt x="50" y="3"/>
                  <a:pt x="50" y="3"/>
                  <a:pt x="50" y="3"/>
                </a:cubicBezTo>
                <a:lnTo>
                  <a:pt x="49" y="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2" name="Freeform 227"/>
          <p:cNvSpPr>
            <a:spLocks noEditPoints="1"/>
          </p:cNvSpPr>
          <p:nvPr/>
        </p:nvSpPr>
        <p:spPr bwMode="auto">
          <a:xfrm>
            <a:off x="8031639" y="5268397"/>
            <a:ext cx="267749" cy="115049"/>
          </a:xfrm>
          <a:custGeom>
            <a:avLst/>
            <a:gdLst>
              <a:gd name="T0" fmla="*/ 49 w 54"/>
              <a:gd name="T1" fmla="*/ 0 h 23"/>
              <a:gd name="T2" fmla="*/ 5 w 54"/>
              <a:gd name="T3" fmla="*/ 0 h 23"/>
              <a:gd name="T4" fmla="*/ 0 w 54"/>
              <a:gd name="T5" fmla="*/ 1 h 23"/>
              <a:gd name="T6" fmla="*/ 0 w 54"/>
              <a:gd name="T7" fmla="*/ 1 h 23"/>
              <a:gd name="T8" fmla="*/ 0 w 54"/>
              <a:gd name="T9" fmla="*/ 22 h 23"/>
              <a:gd name="T10" fmla="*/ 1 w 54"/>
              <a:gd name="T11" fmla="*/ 23 h 23"/>
              <a:gd name="T12" fmla="*/ 5 w 54"/>
              <a:gd name="T13" fmla="*/ 23 h 23"/>
              <a:gd name="T14" fmla="*/ 49 w 54"/>
              <a:gd name="T15" fmla="*/ 23 h 23"/>
              <a:gd name="T16" fmla="*/ 54 w 54"/>
              <a:gd name="T17" fmla="*/ 23 h 23"/>
              <a:gd name="T18" fmla="*/ 54 w 54"/>
              <a:gd name="T19" fmla="*/ 22 h 23"/>
              <a:gd name="T20" fmla="*/ 54 w 54"/>
              <a:gd name="T21" fmla="*/ 1 h 23"/>
              <a:gd name="T22" fmla="*/ 53 w 54"/>
              <a:gd name="T23" fmla="*/ 1 h 23"/>
              <a:gd name="T24" fmla="*/ 49 w 54"/>
              <a:gd name="T25" fmla="*/ 0 h 23"/>
              <a:gd name="T26" fmla="*/ 9 w 54"/>
              <a:gd name="T27" fmla="*/ 16 h 23"/>
              <a:gd name="T28" fmla="*/ 9 w 54"/>
              <a:gd name="T29" fmla="*/ 16 h 23"/>
              <a:gd name="T30" fmla="*/ 9 w 54"/>
              <a:gd name="T31" fmla="*/ 18 h 23"/>
              <a:gd name="T32" fmla="*/ 7 w 54"/>
              <a:gd name="T33" fmla="*/ 19 h 23"/>
              <a:gd name="T34" fmla="*/ 3 w 54"/>
              <a:gd name="T35" fmla="*/ 19 h 23"/>
              <a:gd name="T36" fmla="*/ 2 w 54"/>
              <a:gd name="T37" fmla="*/ 18 h 23"/>
              <a:gd name="T38" fmla="*/ 1 w 54"/>
              <a:gd name="T39" fmla="*/ 16 h 23"/>
              <a:gd name="T40" fmla="*/ 1 w 54"/>
              <a:gd name="T41" fmla="*/ 4 h 23"/>
              <a:gd name="T42" fmla="*/ 2 w 54"/>
              <a:gd name="T43" fmla="*/ 3 h 23"/>
              <a:gd name="T44" fmla="*/ 3 w 54"/>
              <a:gd name="T45" fmla="*/ 1 h 23"/>
              <a:gd name="T46" fmla="*/ 7 w 54"/>
              <a:gd name="T47" fmla="*/ 1 h 23"/>
              <a:gd name="T48" fmla="*/ 9 w 54"/>
              <a:gd name="T49" fmla="*/ 3 h 23"/>
              <a:gd name="T50" fmla="*/ 9 w 54"/>
              <a:gd name="T51" fmla="*/ 4 h 23"/>
              <a:gd name="T52" fmla="*/ 9 w 54"/>
              <a:gd name="T53" fmla="*/ 16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54" h="23">
                <a:moveTo>
                  <a:pt x="49" y="0"/>
                </a:moveTo>
                <a:cubicBezTo>
                  <a:pt x="5" y="0"/>
                  <a:pt x="5" y="0"/>
                  <a:pt x="5" y="0"/>
                </a:cubicBezTo>
                <a:cubicBezTo>
                  <a:pt x="3" y="0"/>
                  <a:pt x="1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22"/>
                  <a:pt x="0" y="22"/>
                  <a:pt x="0" y="22"/>
                </a:cubicBezTo>
                <a:cubicBezTo>
                  <a:pt x="1" y="23"/>
                  <a:pt x="1" y="23"/>
                  <a:pt x="1" y="23"/>
                </a:cubicBezTo>
                <a:cubicBezTo>
                  <a:pt x="2" y="23"/>
                  <a:pt x="3" y="23"/>
                  <a:pt x="5" y="23"/>
                </a:cubicBezTo>
                <a:cubicBezTo>
                  <a:pt x="49" y="23"/>
                  <a:pt x="49" y="23"/>
                  <a:pt x="49" y="23"/>
                </a:cubicBezTo>
                <a:cubicBezTo>
                  <a:pt x="51" y="23"/>
                  <a:pt x="53" y="23"/>
                  <a:pt x="54" y="23"/>
                </a:cubicBezTo>
                <a:cubicBezTo>
                  <a:pt x="54" y="22"/>
                  <a:pt x="54" y="22"/>
                  <a:pt x="54" y="22"/>
                </a:cubicBezTo>
                <a:cubicBezTo>
                  <a:pt x="54" y="1"/>
                  <a:pt x="54" y="1"/>
                  <a:pt x="54" y="1"/>
                </a:cubicBezTo>
                <a:cubicBezTo>
                  <a:pt x="53" y="1"/>
                  <a:pt x="53" y="1"/>
                  <a:pt x="53" y="1"/>
                </a:cubicBezTo>
                <a:cubicBezTo>
                  <a:pt x="52" y="1"/>
                  <a:pt x="51" y="0"/>
                  <a:pt x="49" y="0"/>
                </a:cubicBezTo>
                <a:close/>
                <a:moveTo>
                  <a:pt x="9" y="16"/>
                </a:moveTo>
                <a:cubicBezTo>
                  <a:pt x="9" y="16"/>
                  <a:pt x="9" y="16"/>
                  <a:pt x="9" y="16"/>
                </a:cubicBezTo>
                <a:cubicBezTo>
                  <a:pt x="9" y="17"/>
                  <a:pt x="9" y="17"/>
                  <a:pt x="9" y="18"/>
                </a:cubicBezTo>
                <a:cubicBezTo>
                  <a:pt x="8" y="18"/>
                  <a:pt x="8" y="19"/>
                  <a:pt x="7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2" y="19"/>
                  <a:pt x="2" y="18"/>
                  <a:pt x="2" y="18"/>
                </a:cubicBezTo>
                <a:cubicBezTo>
                  <a:pt x="2" y="17"/>
                  <a:pt x="1" y="17"/>
                  <a:pt x="1" y="16"/>
                </a:cubicBezTo>
                <a:cubicBezTo>
                  <a:pt x="1" y="4"/>
                  <a:pt x="1" y="4"/>
                  <a:pt x="1" y="4"/>
                </a:cubicBezTo>
                <a:cubicBezTo>
                  <a:pt x="1" y="3"/>
                  <a:pt x="2" y="3"/>
                  <a:pt x="2" y="3"/>
                </a:cubicBezTo>
                <a:cubicBezTo>
                  <a:pt x="2" y="2"/>
                  <a:pt x="2" y="1"/>
                  <a:pt x="3" y="1"/>
                </a:cubicBezTo>
                <a:cubicBezTo>
                  <a:pt x="7" y="1"/>
                  <a:pt x="7" y="1"/>
                  <a:pt x="7" y="1"/>
                </a:cubicBezTo>
                <a:cubicBezTo>
                  <a:pt x="8" y="1"/>
                  <a:pt x="8" y="2"/>
                  <a:pt x="9" y="3"/>
                </a:cubicBezTo>
                <a:cubicBezTo>
                  <a:pt x="9" y="3"/>
                  <a:pt x="9" y="3"/>
                  <a:pt x="9" y="4"/>
                </a:cubicBezTo>
                <a:lnTo>
                  <a:pt x="9" y="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3" name="Rectangle 228"/>
          <p:cNvSpPr>
            <a:spLocks noChangeArrowheads="1"/>
          </p:cNvSpPr>
          <p:nvPr/>
        </p:nvSpPr>
        <p:spPr bwMode="auto">
          <a:xfrm>
            <a:off x="8050464" y="5289315"/>
            <a:ext cx="10460" cy="585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5" name="Freeform 230"/>
          <p:cNvSpPr>
            <a:spLocks noEditPoints="1"/>
          </p:cNvSpPr>
          <p:nvPr/>
        </p:nvSpPr>
        <p:spPr bwMode="auto">
          <a:xfrm>
            <a:off x="7402012" y="5278856"/>
            <a:ext cx="357696" cy="311677"/>
          </a:xfrm>
          <a:custGeom>
            <a:avLst/>
            <a:gdLst>
              <a:gd name="T0" fmla="*/ 71 w 72"/>
              <a:gd name="T1" fmla="*/ 1 h 63"/>
              <a:gd name="T2" fmla="*/ 69 w 72"/>
              <a:gd name="T3" fmla="*/ 0 h 63"/>
              <a:gd name="T4" fmla="*/ 2 w 72"/>
              <a:gd name="T5" fmla="*/ 0 h 63"/>
              <a:gd name="T6" fmla="*/ 1 w 72"/>
              <a:gd name="T7" fmla="*/ 1 h 63"/>
              <a:gd name="T8" fmla="*/ 0 w 72"/>
              <a:gd name="T9" fmla="*/ 3 h 63"/>
              <a:gd name="T10" fmla="*/ 0 w 72"/>
              <a:gd name="T11" fmla="*/ 61 h 63"/>
              <a:gd name="T12" fmla="*/ 1 w 72"/>
              <a:gd name="T13" fmla="*/ 63 h 63"/>
              <a:gd name="T14" fmla="*/ 2 w 72"/>
              <a:gd name="T15" fmla="*/ 63 h 63"/>
              <a:gd name="T16" fmla="*/ 69 w 72"/>
              <a:gd name="T17" fmla="*/ 63 h 63"/>
              <a:gd name="T18" fmla="*/ 71 w 72"/>
              <a:gd name="T19" fmla="*/ 63 h 63"/>
              <a:gd name="T20" fmla="*/ 72 w 72"/>
              <a:gd name="T21" fmla="*/ 61 h 63"/>
              <a:gd name="T22" fmla="*/ 72 w 72"/>
              <a:gd name="T23" fmla="*/ 3 h 63"/>
              <a:gd name="T24" fmla="*/ 71 w 72"/>
              <a:gd name="T25" fmla="*/ 1 h 63"/>
              <a:gd name="T26" fmla="*/ 20 w 72"/>
              <a:gd name="T27" fmla="*/ 21 h 63"/>
              <a:gd name="T28" fmla="*/ 5 w 72"/>
              <a:gd name="T29" fmla="*/ 21 h 63"/>
              <a:gd name="T30" fmla="*/ 5 w 72"/>
              <a:gd name="T31" fmla="*/ 5 h 63"/>
              <a:gd name="T32" fmla="*/ 20 w 72"/>
              <a:gd name="T33" fmla="*/ 5 h 63"/>
              <a:gd name="T34" fmla="*/ 20 w 72"/>
              <a:gd name="T35" fmla="*/ 21 h 63"/>
              <a:gd name="T36" fmla="*/ 5 w 72"/>
              <a:gd name="T37" fmla="*/ 58 h 63"/>
              <a:gd name="T38" fmla="*/ 5 w 72"/>
              <a:gd name="T39" fmla="*/ 25 h 63"/>
              <a:gd name="T40" fmla="*/ 20 w 72"/>
              <a:gd name="T41" fmla="*/ 25 h 63"/>
              <a:gd name="T42" fmla="*/ 20 w 72"/>
              <a:gd name="T43" fmla="*/ 58 h 63"/>
              <a:gd name="T44" fmla="*/ 5 w 72"/>
              <a:gd name="T45" fmla="*/ 58 h 63"/>
              <a:gd name="T46" fmla="*/ 25 w 72"/>
              <a:gd name="T47" fmla="*/ 25 h 63"/>
              <a:gd name="T48" fmla="*/ 47 w 72"/>
              <a:gd name="T49" fmla="*/ 25 h 63"/>
              <a:gd name="T50" fmla="*/ 47 w 72"/>
              <a:gd name="T51" fmla="*/ 58 h 63"/>
              <a:gd name="T52" fmla="*/ 25 w 72"/>
              <a:gd name="T53" fmla="*/ 58 h 63"/>
              <a:gd name="T54" fmla="*/ 25 w 72"/>
              <a:gd name="T55" fmla="*/ 25 h 63"/>
              <a:gd name="T56" fmla="*/ 25 w 72"/>
              <a:gd name="T57" fmla="*/ 21 h 63"/>
              <a:gd name="T58" fmla="*/ 25 w 72"/>
              <a:gd name="T59" fmla="*/ 5 h 63"/>
              <a:gd name="T60" fmla="*/ 47 w 72"/>
              <a:gd name="T61" fmla="*/ 5 h 63"/>
              <a:gd name="T62" fmla="*/ 47 w 72"/>
              <a:gd name="T63" fmla="*/ 21 h 63"/>
              <a:gd name="T64" fmla="*/ 25 w 72"/>
              <a:gd name="T65" fmla="*/ 21 h 63"/>
              <a:gd name="T66" fmla="*/ 52 w 72"/>
              <a:gd name="T67" fmla="*/ 5 h 63"/>
              <a:gd name="T68" fmla="*/ 67 w 72"/>
              <a:gd name="T69" fmla="*/ 5 h 63"/>
              <a:gd name="T70" fmla="*/ 67 w 72"/>
              <a:gd name="T71" fmla="*/ 21 h 63"/>
              <a:gd name="T72" fmla="*/ 52 w 72"/>
              <a:gd name="T73" fmla="*/ 21 h 63"/>
              <a:gd name="T74" fmla="*/ 52 w 72"/>
              <a:gd name="T75" fmla="*/ 5 h 63"/>
              <a:gd name="T76" fmla="*/ 52 w 72"/>
              <a:gd name="T77" fmla="*/ 58 h 63"/>
              <a:gd name="T78" fmla="*/ 52 w 72"/>
              <a:gd name="T79" fmla="*/ 25 h 63"/>
              <a:gd name="T80" fmla="*/ 67 w 72"/>
              <a:gd name="T81" fmla="*/ 25 h 63"/>
              <a:gd name="T82" fmla="*/ 67 w 72"/>
              <a:gd name="T83" fmla="*/ 58 h 63"/>
              <a:gd name="T84" fmla="*/ 52 w 72"/>
              <a:gd name="T85" fmla="*/ 58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2" h="63">
                <a:moveTo>
                  <a:pt x="71" y="1"/>
                </a:moveTo>
                <a:cubicBezTo>
                  <a:pt x="71" y="1"/>
                  <a:pt x="70" y="0"/>
                  <a:pt x="69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1" y="1"/>
                  <a:pt x="1" y="1"/>
                </a:cubicBezTo>
                <a:cubicBezTo>
                  <a:pt x="0" y="2"/>
                  <a:pt x="0" y="2"/>
                  <a:pt x="0" y="3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2"/>
                  <a:pt x="0" y="62"/>
                  <a:pt x="1" y="63"/>
                </a:cubicBezTo>
                <a:cubicBezTo>
                  <a:pt x="1" y="63"/>
                  <a:pt x="2" y="63"/>
                  <a:pt x="2" y="63"/>
                </a:cubicBezTo>
                <a:cubicBezTo>
                  <a:pt x="69" y="63"/>
                  <a:pt x="69" y="63"/>
                  <a:pt x="69" y="63"/>
                </a:cubicBezTo>
                <a:cubicBezTo>
                  <a:pt x="70" y="63"/>
                  <a:pt x="71" y="63"/>
                  <a:pt x="71" y="63"/>
                </a:cubicBezTo>
                <a:cubicBezTo>
                  <a:pt x="72" y="62"/>
                  <a:pt x="72" y="62"/>
                  <a:pt x="72" y="61"/>
                </a:cubicBezTo>
                <a:cubicBezTo>
                  <a:pt x="72" y="3"/>
                  <a:pt x="72" y="3"/>
                  <a:pt x="72" y="3"/>
                </a:cubicBezTo>
                <a:cubicBezTo>
                  <a:pt x="72" y="2"/>
                  <a:pt x="72" y="2"/>
                  <a:pt x="71" y="1"/>
                </a:cubicBezTo>
                <a:close/>
                <a:moveTo>
                  <a:pt x="20" y="21"/>
                </a:moveTo>
                <a:cubicBezTo>
                  <a:pt x="5" y="21"/>
                  <a:pt x="5" y="21"/>
                  <a:pt x="5" y="21"/>
                </a:cubicBezTo>
                <a:cubicBezTo>
                  <a:pt x="5" y="5"/>
                  <a:pt x="5" y="5"/>
                  <a:pt x="5" y="5"/>
                </a:cubicBezTo>
                <a:cubicBezTo>
                  <a:pt x="20" y="5"/>
                  <a:pt x="20" y="5"/>
                  <a:pt x="20" y="5"/>
                </a:cubicBezTo>
                <a:lnTo>
                  <a:pt x="20" y="21"/>
                </a:lnTo>
                <a:close/>
                <a:moveTo>
                  <a:pt x="5" y="58"/>
                </a:moveTo>
                <a:cubicBezTo>
                  <a:pt x="5" y="25"/>
                  <a:pt x="5" y="25"/>
                  <a:pt x="5" y="25"/>
                </a:cubicBezTo>
                <a:cubicBezTo>
                  <a:pt x="20" y="25"/>
                  <a:pt x="20" y="25"/>
                  <a:pt x="20" y="25"/>
                </a:cubicBezTo>
                <a:cubicBezTo>
                  <a:pt x="20" y="58"/>
                  <a:pt x="20" y="58"/>
                  <a:pt x="20" y="58"/>
                </a:cubicBezTo>
                <a:lnTo>
                  <a:pt x="5" y="58"/>
                </a:lnTo>
                <a:close/>
                <a:moveTo>
                  <a:pt x="25" y="25"/>
                </a:moveTo>
                <a:cubicBezTo>
                  <a:pt x="47" y="25"/>
                  <a:pt x="47" y="25"/>
                  <a:pt x="47" y="25"/>
                </a:cubicBezTo>
                <a:cubicBezTo>
                  <a:pt x="47" y="58"/>
                  <a:pt x="47" y="58"/>
                  <a:pt x="47" y="58"/>
                </a:cubicBezTo>
                <a:cubicBezTo>
                  <a:pt x="25" y="58"/>
                  <a:pt x="25" y="58"/>
                  <a:pt x="25" y="58"/>
                </a:cubicBezTo>
                <a:lnTo>
                  <a:pt x="25" y="25"/>
                </a:lnTo>
                <a:close/>
                <a:moveTo>
                  <a:pt x="25" y="21"/>
                </a:moveTo>
                <a:cubicBezTo>
                  <a:pt x="25" y="5"/>
                  <a:pt x="25" y="5"/>
                  <a:pt x="25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21"/>
                  <a:pt x="47" y="21"/>
                  <a:pt x="47" y="21"/>
                </a:cubicBezTo>
                <a:lnTo>
                  <a:pt x="25" y="21"/>
                </a:lnTo>
                <a:close/>
                <a:moveTo>
                  <a:pt x="52" y="5"/>
                </a:moveTo>
                <a:cubicBezTo>
                  <a:pt x="67" y="5"/>
                  <a:pt x="67" y="5"/>
                  <a:pt x="67" y="5"/>
                </a:cubicBezTo>
                <a:cubicBezTo>
                  <a:pt x="67" y="21"/>
                  <a:pt x="67" y="21"/>
                  <a:pt x="67" y="21"/>
                </a:cubicBezTo>
                <a:cubicBezTo>
                  <a:pt x="52" y="21"/>
                  <a:pt x="52" y="21"/>
                  <a:pt x="52" y="21"/>
                </a:cubicBezTo>
                <a:lnTo>
                  <a:pt x="52" y="5"/>
                </a:lnTo>
                <a:close/>
                <a:moveTo>
                  <a:pt x="52" y="58"/>
                </a:moveTo>
                <a:cubicBezTo>
                  <a:pt x="52" y="25"/>
                  <a:pt x="52" y="25"/>
                  <a:pt x="52" y="25"/>
                </a:cubicBezTo>
                <a:cubicBezTo>
                  <a:pt x="67" y="25"/>
                  <a:pt x="67" y="25"/>
                  <a:pt x="67" y="25"/>
                </a:cubicBezTo>
                <a:cubicBezTo>
                  <a:pt x="67" y="58"/>
                  <a:pt x="67" y="58"/>
                  <a:pt x="67" y="58"/>
                </a:cubicBezTo>
                <a:lnTo>
                  <a:pt x="52" y="5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77" name="组合 376"/>
          <p:cNvGrpSpPr/>
          <p:nvPr/>
        </p:nvGrpSpPr>
        <p:grpSpPr>
          <a:xfrm>
            <a:off x="9280822" y="5844625"/>
            <a:ext cx="271932" cy="435093"/>
            <a:chOff x="9225589" y="5844625"/>
            <a:chExt cx="271932" cy="435093"/>
          </a:xfrm>
          <a:solidFill>
            <a:schemeClr val="bg1"/>
          </a:solidFill>
        </p:grpSpPr>
        <p:sp>
          <p:nvSpPr>
            <p:cNvPr id="28" name="Freeform 28"/>
            <p:cNvSpPr>
              <a:spLocks noEditPoints="1"/>
            </p:cNvSpPr>
            <p:nvPr/>
          </p:nvSpPr>
          <p:spPr bwMode="auto">
            <a:xfrm>
              <a:off x="9275792" y="6083088"/>
              <a:ext cx="177803" cy="177803"/>
            </a:xfrm>
            <a:custGeom>
              <a:avLst/>
              <a:gdLst>
                <a:gd name="T0" fmla="*/ 36 w 36"/>
                <a:gd name="T1" fmla="*/ 36 h 36"/>
                <a:gd name="T2" fmla="*/ 36 w 36"/>
                <a:gd name="T3" fmla="*/ 0 h 36"/>
                <a:gd name="T4" fmla="*/ 0 w 36"/>
                <a:gd name="T5" fmla="*/ 0 h 36"/>
                <a:gd name="T6" fmla="*/ 0 w 36"/>
                <a:gd name="T7" fmla="*/ 36 h 36"/>
                <a:gd name="T8" fmla="*/ 36 w 36"/>
                <a:gd name="T9" fmla="*/ 36 h 36"/>
                <a:gd name="T10" fmla="*/ 18 w 36"/>
                <a:gd name="T11" fmla="*/ 4 h 36"/>
                <a:gd name="T12" fmla="*/ 24 w 36"/>
                <a:gd name="T13" fmla="*/ 10 h 36"/>
                <a:gd name="T14" fmla="*/ 18 w 36"/>
                <a:gd name="T15" fmla="*/ 16 h 36"/>
                <a:gd name="T16" fmla="*/ 12 w 36"/>
                <a:gd name="T17" fmla="*/ 10 h 36"/>
                <a:gd name="T18" fmla="*/ 18 w 36"/>
                <a:gd name="T19" fmla="*/ 4 h 36"/>
                <a:gd name="T20" fmla="*/ 18 w 36"/>
                <a:gd name="T21" fmla="*/ 20 h 36"/>
                <a:gd name="T22" fmla="*/ 24 w 36"/>
                <a:gd name="T23" fmla="*/ 26 h 36"/>
                <a:gd name="T24" fmla="*/ 18 w 36"/>
                <a:gd name="T25" fmla="*/ 33 h 36"/>
                <a:gd name="T26" fmla="*/ 12 w 36"/>
                <a:gd name="T27" fmla="*/ 26 h 36"/>
                <a:gd name="T28" fmla="*/ 18 w 36"/>
                <a:gd name="T29" fmla="*/ 2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6" h="36">
                  <a:moveTo>
                    <a:pt x="36" y="36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6"/>
                    <a:pt x="0" y="36"/>
                    <a:pt x="0" y="36"/>
                  </a:cubicBezTo>
                  <a:lnTo>
                    <a:pt x="36" y="36"/>
                  </a:lnTo>
                  <a:close/>
                  <a:moveTo>
                    <a:pt x="18" y="4"/>
                  </a:moveTo>
                  <a:cubicBezTo>
                    <a:pt x="21" y="4"/>
                    <a:pt x="24" y="7"/>
                    <a:pt x="24" y="10"/>
                  </a:cubicBezTo>
                  <a:cubicBezTo>
                    <a:pt x="24" y="13"/>
                    <a:pt x="21" y="16"/>
                    <a:pt x="18" y="16"/>
                  </a:cubicBezTo>
                  <a:cubicBezTo>
                    <a:pt x="14" y="16"/>
                    <a:pt x="12" y="13"/>
                    <a:pt x="12" y="10"/>
                  </a:cubicBezTo>
                  <a:cubicBezTo>
                    <a:pt x="12" y="7"/>
                    <a:pt x="14" y="4"/>
                    <a:pt x="18" y="4"/>
                  </a:cubicBezTo>
                  <a:close/>
                  <a:moveTo>
                    <a:pt x="18" y="20"/>
                  </a:moveTo>
                  <a:cubicBezTo>
                    <a:pt x="21" y="20"/>
                    <a:pt x="24" y="23"/>
                    <a:pt x="24" y="26"/>
                  </a:cubicBezTo>
                  <a:cubicBezTo>
                    <a:pt x="24" y="30"/>
                    <a:pt x="21" y="33"/>
                    <a:pt x="18" y="33"/>
                  </a:cubicBezTo>
                  <a:cubicBezTo>
                    <a:pt x="14" y="33"/>
                    <a:pt x="12" y="30"/>
                    <a:pt x="12" y="26"/>
                  </a:cubicBezTo>
                  <a:cubicBezTo>
                    <a:pt x="12" y="23"/>
                    <a:pt x="14" y="20"/>
                    <a:pt x="1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29"/>
            <p:cNvSpPr>
              <a:spLocks noEditPoints="1"/>
            </p:cNvSpPr>
            <p:nvPr/>
          </p:nvSpPr>
          <p:spPr bwMode="auto">
            <a:xfrm>
              <a:off x="9225589" y="5844625"/>
              <a:ext cx="271932" cy="232188"/>
            </a:xfrm>
            <a:custGeom>
              <a:avLst/>
              <a:gdLst>
                <a:gd name="T0" fmla="*/ 28 w 55"/>
                <a:gd name="T1" fmla="*/ 0 h 47"/>
                <a:gd name="T2" fmla="*/ 0 w 55"/>
                <a:gd name="T3" fmla="*/ 47 h 47"/>
                <a:gd name="T4" fmla="*/ 55 w 55"/>
                <a:gd name="T5" fmla="*/ 47 h 47"/>
                <a:gd name="T6" fmla="*/ 28 w 55"/>
                <a:gd name="T7" fmla="*/ 0 h 47"/>
                <a:gd name="T8" fmla="*/ 28 w 55"/>
                <a:gd name="T9" fmla="*/ 41 h 47"/>
                <a:gd name="T10" fmla="*/ 22 w 55"/>
                <a:gd name="T11" fmla="*/ 34 h 47"/>
                <a:gd name="T12" fmla="*/ 28 w 55"/>
                <a:gd name="T13" fmla="*/ 28 h 47"/>
                <a:gd name="T14" fmla="*/ 34 w 55"/>
                <a:gd name="T15" fmla="*/ 34 h 47"/>
                <a:gd name="T16" fmla="*/ 28 w 55"/>
                <a:gd name="T17" fmla="*/ 4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47">
                  <a:moveTo>
                    <a:pt x="28" y="0"/>
                  </a:moveTo>
                  <a:cubicBezTo>
                    <a:pt x="0" y="47"/>
                    <a:pt x="0" y="47"/>
                    <a:pt x="0" y="47"/>
                  </a:cubicBezTo>
                  <a:cubicBezTo>
                    <a:pt x="55" y="47"/>
                    <a:pt x="55" y="47"/>
                    <a:pt x="55" y="47"/>
                  </a:cubicBezTo>
                  <a:lnTo>
                    <a:pt x="28" y="0"/>
                  </a:lnTo>
                  <a:close/>
                  <a:moveTo>
                    <a:pt x="28" y="41"/>
                  </a:moveTo>
                  <a:cubicBezTo>
                    <a:pt x="24" y="41"/>
                    <a:pt x="22" y="38"/>
                    <a:pt x="22" y="34"/>
                  </a:cubicBezTo>
                  <a:cubicBezTo>
                    <a:pt x="22" y="31"/>
                    <a:pt x="24" y="28"/>
                    <a:pt x="28" y="28"/>
                  </a:cubicBezTo>
                  <a:cubicBezTo>
                    <a:pt x="31" y="28"/>
                    <a:pt x="34" y="31"/>
                    <a:pt x="34" y="34"/>
                  </a:cubicBezTo>
                  <a:cubicBezTo>
                    <a:pt x="34" y="38"/>
                    <a:pt x="31" y="41"/>
                    <a:pt x="28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Rectangle 30"/>
            <p:cNvSpPr>
              <a:spLocks noChangeArrowheads="1"/>
            </p:cNvSpPr>
            <p:nvPr/>
          </p:nvSpPr>
          <p:spPr bwMode="auto">
            <a:xfrm>
              <a:off x="9250691" y="6265074"/>
              <a:ext cx="228005" cy="1464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31"/>
            <p:cNvSpPr/>
            <p:nvPr/>
          </p:nvSpPr>
          <p:spPr bwMode="auto">
            <a:xfrm>
              <a:off x="9250691" y="6265074"/>
              <a:ext cx="228005" cy="14644"/>
            </a:xfrm>
            <a:custGeom>
              <a:avLst/>
              <a:gdLst>
                <a:gd name="T0" fmla="*/ 0 w 109"/>
                <a:gd name="T1" fmla="*/ 7 h 7"/>
                <a:gd name="T2" fmla="*/ 0 w 109"/>
                <a:gd name="T3" fmla="*/ 7 h 7"/>
                <a:gd name="T4" fmla="*/ 109 w 109"/>
                <a:gd name="T5" fmla="*/ 7 h 7"/>
                <a:gd name="T6" fmla="*/ 109 w 109"/>
                <a:gd name="T7" fmla="*/ 0 h 7"/>
                <a:gd name="T8" fmla="*/ 0 w 109"/>
                <a:gd name="T9" fmla="*/ 0 h 7"/>
                <a:gd name="T10" fmla="*/ 0 w 109"/>
                <a:gd name="T11" fmla="*/ 7 h 7"/>
                <a:gd name="T12" fmla="*/ 0 w 109"/>
                <a:gd name="T13" fmla="*/ 7 h 7"/>
                <a:gd name="T14" fmla="*/ 0 w 109"/>
                <a:gd name="T15" fmla="*/ 7 h 7"/>
                <a:gd name="T16" fmla="*/ 0 w 109"/>
                <a:gd name="T17" fmla="*/ 7 h 7"/>
                <a:gd name="T18" fmla="*/ 0 w 109"/>
                <a:gd name="T19" fmla="*/ 0 h 7"/>
                <a:gd name="T20" fmla="*/ 109 w 109"/>
                <a:gd name="T21" fmla="*/ 0 h 7"/>
                <a:gd name="T22" fmla="*/ 109 w 109"/>
                <a:gd name="T23" fmla="*/ 7 h 7"/>
                <a:gd name="T24" fmla="*/ 0 w 109"/>
                <a:gd name="T25" fmla="*/ 7 h 7"/>
                <a:gd name="T26" fmla="*/ 0 w 109"/>
                <a:gd name="T27" fmla="*/ 7 h 7"/>
                <a:gd name="T28" fmla="*/ 0 w 109"/>
                <a:gd name="T29" fmla="*/ 7 h 7"/>
                <a:gd name="T30" fmla="*/ 0 w 109"/>
                <a:gd name="T3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9" h="7">
                  <a:moveTo>
                    <a:pt x="0" y="7"/>
                  </a:moveTo>
                  <a:lnTo>
                    <a:pt x="0" y="7"/>
                  </a:lnTo>
                  <a:lnTo>
                    <a:pt x="109" y="7"/>
                  </a:lnTo>
                  <a:lnTo>
                    <a:pt x="109" y="0"/>
                  </a:lnTo>
                  <a:lnTo>
                    <a:pt x="0" y="0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0"/>
                  </a:lnTo>
                  <a:lnTo>
                    <a:pt x="109" y="0"/>
                  </a:lnTo>
                  <a:lnTo>
                    <a:pt x="109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79" name="组合 378"/>
          <p:cNvGrpSpPr/>
          <p:nvPr/>
        </p:nvGrpSpPr>
        <p:grpSpPr>
          <a:xfrm>
            <a:off x="10443854" y="5880186"/>
            <a:ext cx="391165" cy="370246"/>
            <a:chOff x="10388621" y="5880186"/>
            <a:chExt cx="391165" cy="370246"/>
          </a:xfrm>
          <a:solidFill>
            <a:schemeClr val="bg1"/>
          </a:solidFill>
        </p:grpSpPr>
        <p:sp>
          <p:nvSpPr>
            <p:cNvPr id="46" name="Freeform 46"/>
            <p:cNvSpPr/>
            <p:nvPr/>
          </p:nvSpPr>
          <p:spPr bwMode="auto">
            <a:xfrm>
              <a:off x="10428365" y="6003601"/>
              <a:ext cx="46019" cy="198721"/>
            </a:xfrm>
            <a:custGeom>
              <a:avLst/>
              <a:gdLst>
                <a:gd name="T0" fmla="*/ 9 w 9"/>
                <a:gd name="T1" fmla="*/ 38 h 40"/>
                <a:gd name="T2" fmla="*/ 8 w 9"/>
                <a:gd name="T3" fmla="*/ 40 h 40"/>
                <a:gd name="T4" fmla="*/ 2 w 9"/>
                <a:gd name="T5" fmla="*/ 40 h 40"/>
                <a:gd name="T6" fmla="*/ 0 w 9"/>
                <a:gd name="T7" fmla="*/ 38 h 40"/>
                <a:gd name="T8" fmla="*/ 0 w 9"/>
                <a:gd name="T9" fmla="*/ 2 h 40"/>
                <a:gd name="T10" fmla="*/ 2 w 9"/>
                <a:gd name="T11" fmla="*/ 0 h 40"/>
                <a:gd name="T12" fmla="*/ 8 w 9"/>
                <a:gd name="T13" fmla="*/ 0 h 40"/>
                <a:gd name="T14" fmla="*/ 9 w 9"/>
                <a:gd name="T15" fmla="*/ 2 h 40"/>
                <a:gd name="T16" fmla="*/ 9 w 9"/>
                <a:gd name="T17" fmla="*/ 3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40">
                  <a:moveTo>
                    <a:pt x="9" y="38"/>
                  </a:moveTo>
                  <a:cubicBezTo>
                    <a:pt x="9" y="39"/>
                    <a:pt x="9" y="40"/>
                    <a:pt x="8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1" y="40"/>
                    <a:pt x="0" y="39"/>
                    <a:pt x="0" y="3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9" y="1"/>
                    <a:pt x="9" y="2"/>
                  </a:cubicBezTo>
                  <a:lnTo>
                    <a:pt x="9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47"/>
            <p:cNvSpPr/>
            <p:nvPr/>
          </p:nvSpPr>
          <p:spPr bwMode="auto">
            <a:xfrm>
              <a:off x="10497394" y="6003601"/>
              <a:ext cx="39744" cy="198721"/>
            </a:xfrm>
            <a:custGeom>
              <a:avLst/>
              <a:gdLst>
                <a:gd name="T0" fmla="*/ 8 w 8"/>
                <a:gd name="T1" fmla="*/ 38 h 40"/>
                <a:gd name="T2" fmla="*/ 7 w 8"/>
                <a:gd name="T3" fmla="*/ 40 h 40"/>
                <a:gd name="T4" fmla="*/ 1 w 8"/>
                <a:gd name="T5" fmla="*/ 40 h 40"/>
                <a:gd name="T6" fmla="*/ 0 w 8"/>
                <a:gd name="T7" fmla="*/ 38 h 40"/>
                <a:gd name="T8" fmla="*/ 0 w 8"/>
                <a:gd name="T9" fmla="*/ 2 h 40"/>
                <a:gd name="T10" fmla="*/ 1 w 8"/>
                <a:gd name="T11" fmla="*/ 0 h 40"/>
                <a:gd name="T12" fmla="*/ 7 w 8"/>
                <a:gd name="T13" fmla="*/ 0 h 40"/>
                <a:gd name="T14" fmla="*/ 8 w 8"/>
                <a:gd name="T15" fmla="*/ 2 h 40"/>
                <a:gd name="T16" fmla="*/ 8 w 8"/>
                <a:gd name="T17" fmla="*/ 3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0">
                  <a:moveTo>
                    <a:pt x="8" y="38"/>
                  </a:moveTo>
                  <a:cubicBezTo>
                    <a:pt x="8" y="39"/>
                    <a:pt x="8" y="40"/>
                    <a:pt x="7" y="40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0" y="40"/>
                    <a:pt x="0" y="39"/>
                    <a:pt x="0" y="3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1"/>
                    <a:pt x="8" y="2"/>
                  </a:cubicBezTo>
                  <a:lnTo>
                    <a:pt x="8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48"/>
            <p:cNvSpPr/>
            <p:nvPr/>
          </p:nvSpPr>
          <p:spPr bwMode="auto">
            <a:xfrm>
              <a:off x="10627085" y="6003601"/>
              <a:ext cx="43928" cy="198721"/>
            </a:xfrm>
            <a:custGeom>
              <a:avLst/>
              <a:gdLst>
                <a:gd name="T0" fmla="*/ 9 w 9"/>
                <a:gd name="T1" fmla="*/ 38 h 40"/>
                <a:gd name="T2" fmla="*/ 8 w 9"/>
                <a:gd name="T3" fmla="*/ 40 h 40"/>
                <a:gd name="T4" fmla="*/ 2 w 9"/>
                <a:gd name="T5" fmla="*/ 40 h 40"/>
                <a:gd name="T6" fmla="*/ 0 w 9"/>
                <a:gd name="T7" fmla="*/ 38 h 40"/>
                <a:gd name="T8" fmla="*/ 0 w 9"/>
                <a:gd name="T9" fmla="*/ 2 h 40"/>
                <a:gd name="T10" fmla="*/ 2 w 9"/>
                <a:gd name="T11" fmla="*/ 0 h 40"/>
                <a:gd name="T12" fmla="*/ 8 w 9"/>
                <a:gd name="T13" fmla="*/ 0 h 40"/>
                <a:gd name="T14" fmla="*/ 9 w 9"/>
                <a:gd name="T15" fmla="*/ 2 h 40"/>
                <a:gd name="T16" fmla="*/ 9 w 9"/>
                <a:gd name="T17" fmla="*/ 3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40">
                  <a:moveTo>
                    <a:pt x="9" y="38"/>
                  </a:moveTo>
                  <a:cubicBezTo>
                    <a:pt x="9" y="39"/>
                    <a:pt x="8" y="40"/>
                    <a:pt x="8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1" y="40"/>
                    <a:pt x="0" y="39"/>
                    <a:pt x="0" y="3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9" y="1"/>
                    <a:pt x="9" y="2"/>
                  </a:cubicBezTo>
                  <a:lnTo>
                    <a:pt x="9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49"/>
            <p:cNvSpPr/>
            <p:nvPr/>
          </p:nvSpPr>
          <p:spPr bwMode="auto">
            <a:xfrm>
              <a:off x="10562239" y="6003601"/>
              <a:ext cx="43928" cy="198721"/>
            </a:xfrm>
            <a:custGeom>
              <a:avLst/>
              <a:gdLst>
                <a:gd name="T0" fmla="*/ 9 w 9"/>
                <a:gd name="T1" fmla="*/ 38 h 40"/>
                <a:gd name="T2" fmla="*/ 7 w 9"/>
                <a:gd name="T3" fmla="*/ 40 h 40"/>
                <a:gd name="T4" fmla="*/ 1 w 9"/>
                <a:gd name="T5" fmla="*/ 40 h 40"/>
                <a:gd name="T6" fmla="*/ 0 w 9"/>
                <a:gd name="T7" fmla="*/ 38 h 40"/>
                <a:gd name="T8" fmla="*/ 0 w 9"/>
                <a:gd name="T9" fmla="*/ 2 h 40"/>
                <a:gd name="T10" fmla="*/ 1 w 9"/>
                <a:gd name="T11" fmla="*/ 0 h 40"/>
                <a:gd name="T12" fmla="*/ 7 w 9"/>
                <a:gd name="T13" fmla="*/ 0 h 40"/>
                <a:gd name="T14" fmla="*/ 9 w 9"/>
                <a:gd name="T15" fmla="*/ 2 h 40"/>
                <a:gd name="T16" fmla="*/ 9 w 9"/>
                <a:gd name="T17" fmla="*/ 3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40">
                  <a:moveTo>
                    <a:pt x="9" y="38"/>
                  </a:moveTo>
                  <a:cubicBezTo>
                    <a:pt x="9" y="39"/>
                    <a:pt x="8" y="40"/>
                    <a:pt x="7" y="40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1" y="40"/>
                    <a:pt x="0" y="39"/>
                    <a:pt x="0" y="3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9" y="1"/>
                    <a:pt x="9" y="2"/>
                  </a:cubicBezTo>
                  <a:lnTo>
                    <a:pt x="9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50"/>
            <p:cNvSpPr/>
            <p:nvPr/>
          </p:nvSpPr>
          <p:spPr bwMode="auto">
            <a:xfrm>
              <a:off x="10696113" y="6007784"/>
              <a:ext cx="39744" cy="194537"/>
            </a:xfrm>
            <a:custGeom>
              <a:avLst/>
              <a:gdLst>
                <a:gd name="T0" fmla="*/ 8 w 8"/>
                <a:gd name="T1" fmla="*/ 38 h 39"/>
                <a:gd name="T2" fmla="*/ 7 w 8"/>
                <a:gd name="T3" fmla="*/ 39 h 39"/>
                <a:gd name="T4" fmla="*/ 1 w 8"/>
                <a:gd name="T5" fmla="*/ 39 h 39"/>
                <a:gd name="T6" fmla="*/ 0 w 8"/>
                <a:gd name="T7" fmla="*/ 38 h 39"/>
                <a:gd name="T8" fmla="*/ 0 w 8"/>
                <a:gd name="T9" fmla="*/ 1 h 39"/>
                <a:gd name="T10" fmla="*/ 1 w 8"/>
                <a:gd name="T11" fmla="*/ 0 h 39"/>
                <a:gd name="T12" fmla="*/ 7 w 8"/>
                <a:gd name="T13" fmla="*/ 0 h 39"/>
                <a:gd name="T14" fmla="*/ 8 w 8"/>
                <a:gd name="T15" fmla="*/ 1 h 39"/>
                <a:gd name="T16" fmla="*/ 8 w 8"/>
                <a:gd name="T17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39">
                  <a:moveTo>
                    <a:pt x="8" y="38"/>
                  </a:moveTo>
                  <a:cubicBezTo>
                    <a:pt x="8" y="39"/>
                    <a:pt x="8" y="39"/>
                    <a:pt x="7" y="39"/>
                  </a:cubicBezTo>
                  <a:cubicBezTo>
                    <a:pt x="1" y="39"/>
                    <a:pt x="1" y="39"/>
                    <a:pt x="1" y="39"/>
                  </a:cubicBezTo>
                  <a:cubicBezTo>
                    <a:pt x="0" y="39"/>
                    <a:pt x="0" y="39"/>
                    <a:pt x="0" y="3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0"/>
                    <a:pt x="8" y="1"/>
                  </a:cubicBezTo>
                  <a:lnTo>
                    <a:pt x="8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51"/>
            <p:cNvSpPr/>
            <p:nvPr/>
          </p:nvSpPr>
          <p:spPr bwMode="auto">
            <a:xfrm>
              <a:off x="10409539" y="5880186"/>
              <a:ext cx="345145" cy="108772"/>
            </a:xfrm>
            <a:custGeom>
              <a:avLst/>
              <a:gdLst>
                <a:gd name="T0" fmla="*/ 23 w 70"/>
                <a:gd name="T1" fmla="*/ 4 h 22"/>
                <a:gd name="T2" fmla="*/ 47 w 70"/>
                <a:gd name="T3" fmla="*/ 4 h 22"/>
                <a:gd name="T4" fmla="*/ 64 w 70"/>
                <a:gd name="T5" fmla="*/ 14 h 22"/>
                <a:gd name="T6" fmla="*/ 62 w 70"/>
                <a:gd name="T7" fmla="*/ 22 h 22"/>
                <a:gd name="T8" fmla="*/ 49 w 70"/>
                <a:gd name="T9" fmla="*/ 22 h 22"/>
                <a:gd name="T10" fmla="*/ 21 w 70"/>
                <a:gd name="T11" fmla="*/ 22 h 22"/>
                <a:gd name="T12" fmla="*/ 9 w 70"/>
                <a:gd name="T13" fmla="*/ 22 h 22"/>
                <a:gd name="T14" fmla="*/ 7 w 70"/>
                <a:gd name="T15" fmla="*/ 14 h 22"/>
                <a:gd name="T16" fmla="*/ 23 w 70"/>
                <a:gd name="T17" fmla="*/ 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22">
                  <a:moveTo>
                    <a:pt x="23" y="4"/>
                  </a:moveTo>
                  <a:cubicBezTo>
                    <a:pt x="30" y="0"/>
                    <a:pt x="41" y="0"/>
                    <a:pt x="47" y="4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70" y="18"/>
                    <a:pt x="69" y="22"/>
                    <a:pt x="62" y="22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42" y="22"/>
                    <a:pt x="29" y="22"/>
                    <a:pt x="21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1" y="22"/>
                    <a:pt x="0" y="18"/>
                    <a:pt x="7" y="14"/>
                  </a:cubicBezTo>
                  <a:lnTo>
                    <a:pt x="23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52"/>
            <p:cNvSpPr>
              <a:spLocks noEditPoints="1"/>
            </p:cNvSpPr>
            <p:nvPr/>
          </p:nvSpPr>
          <p:spPr bwMode="auto">
            <a:xfrm>
              <a:off x="10388621" y="6206504"/>
              <a:ext cx="391165" cy="43928"/>
            </a:xfrm>
            <a:custGeom>
              <a:avLst/>
              <a:gdLst>
                <a:gd name="T0" fmla="*/ 77 w 79"/>
                <a:gd name="T1" fmla="*/ 0 h 9"/>
                <a:gd name="T2" fmla="*/ 1 w 79"/>
                <a:gd name="T3" fmla="*/ 0 h 9"/>
                <a:gd name="T4" fmla="*/ 0 w 79"/>
                <a:gd name="T5" fmla="*/ 1 h 9"/>
                <a:gd name="T6" fmla="*/ 0 w 79"/>
                <a:gd name="T7" fmla="*/ 8 h 9"/>
                <a:gd name="T8" fmla="*/ 1 w 79"/>
                <a:gd name="T9" fmla="*/ 9 h 9"/>
                <a:gd name="T10" fmla="*/ 77 w 79"/>
                <a:gd name="T11" fmla="*/ 9 h 9"/>
                <a:gd name="T12" fmla="*/ 79 w 79"/>
                <a:gd name="T13" fmla="*/ 8 h 9"/>
                <a:gd name="T14" fmla="*/ 79 w 79"/>
                <a:gd name="T15" fmla="*/ 1 h 9"/>
                <a:gd name="T16" fmla="*/ 77 w 79"/>
                <a:gd name="T17" fmla="*/ 0 h 9"/>
                <a:gd name="T18" fmla="*/ 54 w 79"/>
                <a:gd name="T19" fmla="*/ 7 h 9"/>
                <a:gd name="T20" fmla="*/ 53 w 79"/>
                <a:gd name="T21" fmla="*/ 8 h 9"/>
                <a:gd name="T22" fmla="*/ 26 w 79"/>
                <a:gd name="T23" fmla="*/ 8 h 9"/>
                <a:gd name="T24" fmla="*/ 25 w 79"/>
                <a:gd name="T25" fmla="*/ 7 h 9"/>
                <a:gd name="T26" fmla="*/ 25 w 79"/>
                <a:gd name="T27" fmla="*/ 6 h 9"/>
                <a:gd name="T28" fmla="*/ 26 w 79"/>
                <a:gd name="T29" fmla="*/ 5 h 9"/>
                <a:gd name="T30" fmla="*/ 53 w 79"/>
                <a:gd name="T31" fmla="*/ 5 h 9"/>
                <a:gd name="T32" fmla="*/ 54 w 79"/>
                <a:gd name="T33" fmla="*/ 6 h 9"/>
                <a:gd name="T34" fmla="*/ 54 w 79"/>
                <a:gd name="T35" fmla="*/ 7 h 9"/>
                <a:gd name="T36" fmla="*/ 54 w 79"/>
                <a:gd name="T37" fmla="*/ 3 h 9"/>
                <a:gd name="T38" fmla="*/ 53 w 79"/>
                <a:gd name="T39" fmla="*/ 4 h 9"/>
                <a:gd name="T40" fmla="*/ 26 w 79"/>
                <a:gd name="T41" fmla="*/ 4 h 9"/>
                <a:gd name="T42" fmla="*/ 25 w 79"/>
                <a:gd name="T43" fmla="*/ 3 h 9"/>
                <a:gd name="T44" fmla="*/ 25 w 79"/>
                <a:gd name="T45" fmla="*/ 3 h 9"/>
                <a:gd name="T46" fmla="*/ 26 w 79"/>
                <a:gd name="T47" fmla="*/ 2 h 9"/>
                <a:gd name="T48" fmla="*/ 53 w 79"/>
                <a:gd name="T49" fmla="*/ 2 h 9"/>
                <a:gd name="T50" fmla="*/ 54 w 79"/>
                <a:gd name="T51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9" h="9">
                  <a:moveTo>
                    <a:pt x="77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78" y="9"/>
                    <a:pt x="79" y="9"/>
                    <a:pt x="79" y="8"/>
                  </a:cubicBezTo>
                  <a:cubicBezTo>
                    <a:pt x="79" y="1"/>
                    <a:pt x="79" y="1"/>
                    <a:pt x="79" y="1"/>
                  </a:cubicBezTo>
                  <a:cubicBezTo>
                    <a:pt x="79" y="0"/>
                    <a:pt x="78" y="0"/>
                    <a:pt x="77" y="0"/>
                  </a:cubicBezTo>
                  <a:close/>
                  <a:moveTo>
                    <a:pt x="54" y="7"/>
                  </a:moveTo>
                  <a:cubicBezTo>
                    <a:pt x="54" y="7"/>
                    <a:pt x="53" y="8"/>
                    <a:pt x="53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5" y="8"/>
                    <a:pt x="25" y="7"/>
                    <a:pt x="25" y="7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6"/>
                    <a:pt x="25" y="5"/>
                    <a:pt x="26" y="5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3" y="5"/>
                    <a:pt x="54" y="6"/>
                    <a:pt x="54" y="6"/>
                  </a:cubicBezTo>
                  <a:lnTo>
                    <a:pt x="54" y="7"/>
                  </a:lnTo>
                  <a:close/>
                  <a:moveTo>
                    <a:pt x="54" y="3"/>
                  </a:moveTo>
                  <a:cubicBezTo>
                    <a:pt x="54" y="4"/>
                    <a:pt x="53" y="4"/>
                    <a:pt x="53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5" y="4"/>
                    <a:pt x="25" y="4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2"/>
                    <a:pt x="25" y="2"/>
                    <a:pt x="26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2"/>
                    <a:pt x="54" y="2"/>
                    <a:pt x="5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01" name="Oval 101"/>
          <p:cNvSpPr>
            <a:spLocks noChangeArrowheads="1"/>
          </p:cNvSpPr>
          <p:nvPr/>
        </p:nvSpPr>
        <p:spPr bwMode="auto">
          <a:xfrm>
            <a:off x="9943917" y="5568509"/>
            <a:ext cx="69029" cy="6275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2" name="Oval 102"/>
          <p:cNvSpPr>
            <a:spLocks noChangeArrowheads="1"/>
          </p:cNvSpPr>
          <p:nvPr/>
        </p:nvSpPr>
        <p:spPr bwMode="auto">
          <a:xfrm>
            <a:off x="10117536" y="5568509"/>
            <a:ext cx="69029" cy="6275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3" name="Freeform 103"/>
          <p:cNvSpPr/>
          <p:nvPr/>
        </p:nvSpPr>
        <p:spPr bwMode="auto">
          <a:xfrm>
            <a:off x="9741015" y="5340506"/>
            <a:ext cx="456009" cy="217546"/>
          </a:xfrm>
          <a:custGeom>
            <a:avLst/>
            <a:gdLst>
              <a:gd name="T0" fmla="*/ 38 w 92"/>
              <a:gd name="T1" fmla="*/ 44 h 44"/>
              <a:gd name="T2" fmla="*/ 34 w 92"/>
              <a:gd name="T3" fmla="*/ 42 h 44"/>
              <a:gd name="T4" fmla="*/ 19 w 92"/>
              <a:gd name="T5" fmla="*/ 7 h 44"/>
              <a:gd name="T6" fmla="*/ 4 w 92"/>
              <a:gd name="T7" fmla="*/ 7 h 44"/>
              <a:gd name="T8" fmla="*/ 0 w 92"/>
              <a:gd name="T9" fmla="*/ 3 h 44"/>
              <a:gd name="T10" fmla="*/ 4 w 92"/>
              <a:gd name="T11" fmla="*/ 0 h 44"/>
              <a:gd name="T12" fmla="*/ 22 w 92"/>
              <a:gd name="T13" fmla="*/ 0 h 44"/>
              <a:gd name="T14" fmla="*/ 25 w 92"/>
              <a:gd name="T15" fmla="*/ 2 h 44"/>
              <a:gd name="T16" fmla="*/ 40 w 92"/>
              <a:gd name="T17" fmla="*/ 37 h 44"/>
              <a:gd name="T18" fmla="*/ 88 w 92"/>
              <a:gd name="T19" fmla="*/ 37 h 44"/>
              <a:gd name="T20" fmla="*/ 92 w 92"/>
              <a:gd name="T21" fmla="*/ 40 h 44"/>
              <a:gd name="T22" fmla="*/ 88 w 92"/>
              <a:gd name="T23" fmla="*/ 44 h 44"/>
              <a:gd name="T24" fmla="*/ 38 w 92"/>
              <a:gd name="T25" fmla="*/ 44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2" h="44">
                <a:moveTo>
                  <a:pt x="38" y="44"/>
                </a:moveTo>
                <a:cubicBezTo>
                  <a:pt x="34" y="42"/>
                  <a:pt x="34" y="42"/>
                  <a:pt x="34" y="42"/>
                </a:cubicBezTo>
                <a:cubicBezTo>
                  <a:pt x="19" y="7"/>
                  <a:pt x="19" y="7"/>
                  <a:pt x="19" y="7"/>
                </a:cubicBezTo>
                <a:cubicBezTo>
                  <a:pt x="4" y="7"/>
                  <a:pt x="4" y="7"/>
                  <a:pt x="4" y="7"/>
                </a:cubicBezTo>
                <a:cubicBezTo>
                  <a:pt x="2" y="7"/>
                  <a:pt x="0" y="5"/>
                  <a:pt x="0" y="3"/>
                </a:cubicBezTo>
                <a:cubicBezTo>
                  <a:pt x="0" y="1"/>
                  <a:pt x="2" y="0"/>
                  <a:pt x="4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40" y="37"/>
                  <a:pt x="40" y="37"/>
                  <a:pt x="40" y="37"/>
                </a:cubicBezTo>
                <a:cubicBezTo>
                  <a:pt x="88" y="37"/>
                  <a:pt x="88" y="37"/>
                  <a:pt x="88" y="37"/>
                </a:cubicBezTo>
                <a:cubicBezTo>
                  <a:pt x="90" y="37"/>
                  <a:pt x="92" y="38"/>
                  <a:pt x="92" y="40"/>
                </a:cubicBezTo>
                <a:cubicBezTo>
                  <a:pt x="92" y="43"/>
                  <a:pt x="90" y="44"/>
                  <a:pt x="88" y="44"/>
                </a:cubicBezTo>
                <a:lnTo>
                  <a:pt x="38" y="4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4" name="Freeform 104"/>
          <p:cNvSpPr/>
          <p:nvPr/>
        </p:nvSpPr>
        <p:spPr bwMode="auto">
          <a:xfrm>
            <a:off x="9879072" y="5290303"/>
            <a:ext cx="382798" cy="213362"/>
          </a:xfrm>
          <a:custGeom>
            <a:avLst/>
            <a:gdLst>
              <a:gd name="T0" fmla="*/ 52 w 77"/>
              <a:gd name="T1" fmla="*/ 23 h 43"/>
              <a:gd name="T2" fmla="*/ 66 w 77"/>
              <a:gd name="T3" fmla="*/ 9 h 43"/>
              <a:gd name="T4" fmla="*/ 74 w 77"/>
              <a:gd name="T5" fmla="*/ 11 h 43"/>
              <a:gd name="T6" fmla="*/ 75 w 77"/>
              <a:gd name="T7" fmla="*/ 10 h 43"/>
              <a:gd name="T8" fmla="*/ 68 w 77"/>
              <a:gd name="T9" fmla="*/ 0 h 43"/>
              <a:gd name="T10" fmla="*/ 50 w 77"/>
              <a:gd name="T11" fmla="*/ 0 h 43"/>
              <a:gd name="T12" fmla="*/ 27 w 77"/>
              <a:gd name="T13" fmla="*/ 0 h 43"/>
              <a:gd name="T14" fmla="*/ 10 w 77"/>
              <a:gd name="T15" fmla="*/ 0 h 43"/>
              <a:gd name="T16" fmla="*/ 3 w 77"/>
              <a:gd name="T17" fmla="*/ 10 h 43"/>
              <a:gd name="T18" fmla="*/ 12 w 77"/>
              <a:gd name="T19" fmla="*/ 33 h 43"/>
              <a:gd name="T20" fmla="*/ 27 w 77"/>
              <a:gd name="T21" fmla="*/ 43 h 43"/>
              <a:gd name="T22" fmla="*/ 50 w 77"/>
              <a:gd name="T23" fmla="*/ 43 h 43"/>
              <a:gd name="T24" fmla="*/ 64 w 77"/>
              <a:gd name="T25" fmla="*/ 36 h 43"/>
              <a:gd name="T26" fmla="*/ 52 w 77"/>
              <a:gd name="T27" fmla="*/ 23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7" h="43">
                <a:moveTo>
                  <a:pt x="52" y="23"/>
                </a:moveTo>
                <a:cubicBezTo>
                  <a:pt x="52" y="15"/>
                  <a:pt x="58" y="9"/>
                  <a:pt x="66" y="9"/>
                </a:cubicBezTo>
                <a:cubicBezTo>
                  <a:pt x="69" y="9"/>
                  <a:pt x="72" y="10"/>
                  <a:pt x="74" y="11"/>
                </a:cubicBezTo>
                <a:cubicBezTo>
                  <a:pt x="75" y="10"/>
                  <a:pt x="75" y="10"/>
                  <a:pt x="75" y="10"/>
                </a:cubicBezTo>
                <a:cubicBezTo>
                  <a:pt x="77" y="4"/>
                  <a:pt x="74" y="0"/>
                  <a:pt x="68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44" y="0"/>
                  <a:pt x="34" y="0"/>
                  <a:pt x="27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3" y="0"/>
                  <a:pt x="0" y="4"/>
                  <a:pt x="3" y="10"/>
                </a:cubicBezTo>
                <a:cubicBezTo>
                  <a:pt x="12" y="33"/>
                  <a:pt x="12" y="33"/>
                  <a:pt x="12" y="33"/>
                </a:cubicBezTo>
                <a:cubicBezTo>
                  <a:pt x="14" y="39"/>
                  <a:pt x="21" y="43"/>
                  <a:pt x="27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5" y="43"/>
                  <a:pt x="60" y="40"/>
                  <a:pt x="64" y="36"/>
                </a:cubicBezTo>
                <a:cubicBezTo>
                  <a:pt x="57" y="35"/>
                  <a:pt x="52" y="29"/>
                  <a:pt x="52" y="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5" name="Freeform 105"/>
          <p:cNvSpPr>
            <a:spLocks noEditPoints="1"/>
          </p:cNvSpPr>
          <p:nvPr/>
        </p:nvSpPr>
        <p:spPr bwMode="auto">
          <a:xfrm>
            <a:off x="10146821" y="5344689"/>
            <a:ext cx="119232" cy="115049"/>
          </a:xfrm>
          <a:custGeom>
            <a:avLst/>
            <a:gdLst>
              <a:gd name="T0" fmla="*/ 19 w 24"/>
              <a:gd name="T1" fmla="*/ 3 h 23"/>
              <a:gd name="T2" fmla="*/ 12 w 24"/>
              <a:gd name="T3" fmla="*/ 0 h 23"/>
              <a:gd name="T4" fmla="*/ 0 w 24"/>
              <a:gd name="T5" fmla="*/ 12 h 23"/>
              <a:gd name="T6" fmla="*/ 11 w 24"/>
              <a:gd name="T7" fmla="*/ 23 h 23"/>
              <a:gd name="T8" fmla="*/ 12 w 24"/>
              <a:gd name="T9" fmla="*/ 23 h 23"/>
              <a:gd name="T10" fmla="*/ 24 w 24"/>
              <a:gd name="T11" fmla="*/ 12 h 23"/>
              <a:gd name="T12" fmla="*/ 19 w 24"/>
              <a:gd name="T13" fmla="*/ 3 h 23"/>
              <a:gd name="T14" fmla="*/ 15 w 24"/>
              <a:gd name="T15" fmla="*/ 13 h 23"/>
              <a:gd name="T16" fmla="*/ 19 w 24"/>
              <a:gd name="T17" fmla="*/ 17 h 23"/>
              <a:gd name="T18" fmla="*/ 19 w 24"/>
              <a:gd name="T19" fmla="*/ 19 h 23"/>
              <a:gd name="T20" fmla="*/ 18 w 24"/>
              <a:gd name="T21" fmla="*/ 20 h 23"/>
              <a:gd name="T22" fmla="*/ 17 w 24"/>
              <a:gd name="T23" fmla="*/ 19 h 23"/>
              <a:gd name="T24" fmla="*/ 14 w 24"/>
              <a:gd name="T25" fmla="*/ 16 h 23"/>
              <a:gd name="T26" fmla="*/ 12 w 24"/>
              <a:gd name="T27" fmla="*/ 14 h 23"/>
              <a:gd name="T28" fmla="*/ 7 w 24"/>
              <a:gd name="T29" fmla="*/ 19 h 23"/>
              <a:gd name="T30" fmla="*/ 6 w 24"/>
              <a:gd name="T31" fmla="*/ 20 h 23"/>
              <a:gd name="T32" fmla="*/ 4 w 24"/>
              <a:gd name="T33" fmla="*/ 19 h 23"/>
              <a:gd name="T34" fmla="*/ 4 w 24"/>
              <a:gd name="T35" fmla="*/ 17 h 23"/>
              <a:gd name="T36" fmla="*/ 10 w 24"/>
              <a:gd name="T37" fmla="*/ 12 h 23"/>
              <a:gd name="T38" fmla="*/ 4 w 24"/>
              <a:gd name="T39" fmla="*/ 6 h 23"/>
              <a:gd name="T40" fmla="*/ 4 w 24"/>
              <a:gd name="T41" fmla="*/ 4 h 23"/>
              <a:gd name="T42" fmla="*/ 7 w 24"/>
              <a:gd name="T43" fmla="*/ 4 h 23"/>
              <a:gd name="T44" fmla="*/ 12 w 24"/>
              <a:gd name="T45" fmla="*/ 9 h 23"/>
              <a:gd name="T46" fmla="*/ 17 w 24"/>
              <a:gd name="T47" fmla="*/ 4 h 23"/>
              <a:gd name="T48" fmla="*/ 19 w 24"/>
              <a:gd name="T49" fmla="*/ 4 h 23"/>
              <a:gd name="T50" fmla="*/ 19 w 24"/>
              <a:gd name="T51" fmla="*/ 4 h 23"/>
              <a:gd name="T52" fmla="*/ 19 w 24"/>
              <a:gd name="T53" fmla="*/ 6 h 23"/>
              <a:gd name="T54" fmla="*/ 17 w 24"/>
              <a:gd name="T55" fmla="*/ 9 h 23"/>
              <a:gd name="T56" fmla="*/ 14 w 24"/>
              <a:gd name="T57" fmla="*/ 12 h 23"/>
              <a:gd name="T58" fmla="*/ 15 w 24"/>
              <a:gd name="T59" fmla="*/ 13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4" h="23">
                <a:moveTo>
                  <a:pt x="19" y="3"/>
                </a:moveTo>
                <a:cubicBezTo>
                  <a:pt x="17" y="1"/>
                  <a:pt x="15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18"/>
                  <a:pt x="5" y="23"/>
                  <a:pt x="11" y="23"/>
                </a:cubicBezTo>
                <a:cubicBezTo>
                  <a:pt x="12" y="23"/>
                  <a:pt x="12" y="23"/>
                  <a:pt x="12" y="23"/>
                </a:cubicBezTo>
                <a:cubicBezTo>
                  <a:pt x="18" y="23"/>
                  <a:pt x="24" y="18"/>
                  <a:pt x="24" y="12"/>
                </a:cubicBezTo>
                <a:cubicBezTo>
                  <a:pt x="24" y="8"/>
                  <a:pt x="22" y="5"/>
                  <a:pt x="19" y="3"/>
                </a:cubicBezTo>
                <a:close/>
                <a:moveTo>
                  <a:pt x="15" y="13"/>
                </a:moveTo>
                <a:cubicBezTo>
                  <a:pt x="19" y="17"/>
                  <a:pt x="19" y="17"/>
                  <a:pt x="19" y="17"/>
                </a:cubicBezTo>
                <a:cubicBezTo>
                  <a:pt x="20" y="17"/>
                  <a:pt x="20" y="18"/>
                  <a:pt x="19" y="19"/>
                </a:cubicBezTo>
                <a:cubicBezTo>
                  <a:pt x="19" y="19"/>
                  <a:pt x="19" y="20"/>
                  <a:pt x="18" y="20"/>
                </a:cubicBezTo>
                <a:cubicBezTo>
                  <a:pt x="18" y="20"/>
                  <a:pt x="17" y="19"/>
                  <a:pt x="17" y="19"/>
                </a:cubicBezTo>
                <a:cubicBezTo>
                  <a:pt x="14" y="16"/>
                  <a:pt x="14" y="16"/>
                  <a:pt x="14" y="16"/>
                </a:cubicBezTo>
                <a:cubicBezTo>
                  <a:pt x="12" y="14"/>
                  <a:pt x="12" y="14"/>
                  <a:pt x="12" y="14"/>
                </a:cubicBezTo>
                <a:cubicBezTo>
                  <a:pt x="7" y="19"/>
                  <a:pt x="7" y="19"/>
                  <a:pt x="7" y="19"/>
                </a:cubicBezTo>
                <a:cubicBezTo>
                  <a:pt x="6" y="19"/>
                  <a:pt x="6" y="20"/>
                  <a:pt x="6" y="20"/>
                </a:cubicBezTo>
                <a:cubicBezTo>
                  <a:pt x="5" y="20"/>
                  <a:pt x="5" y="19"/>
                  <a:pt x="4" y="19"/>
                </a:cubicBezTo>
                <a:cubicBezTo>
                  <a:pt x="4" y="18"/>
                  <a:pt x="4" y="17"/>
                  <a:pt x="4" y="17"/>
                </a:cubicBezTo>
                <a:cubicBezTo>
                  <a:pt x="10" y="12"/>
                  <a:pt x="10" y="12"/>
                  <a:pt x="10" y="12"/>
                </a:cubicBezTo>
                <a:cubicBezTo>
                  <a:pt x="4" y="6"/>
                  <a:pt x="4" y="6"/>
                  <a:pt x="4" y="6"/>
                </a:cubicBezTo>
                <a:cubicBezTo>
                  <a:pt x="4" y="6"/>
                  <a:pt x="4" y="5"/>
                  <a:pt x="4" y="4"/>
                </a:cubicBezTo>
                <a:cubicBezTo>
                  <a:pt x="5" y="3"/>
                  <a:pt x="6" y="3"/>
                  <a:pt x="7" y="4"/>
                </a:cubicBezTo>
                <a:cubicBezTo>
                  <a:pt x="12" y="9"/>
                  <a:pt x="12" y="9"/>
                  <a:pt x="12" y="9"/>
                </a:cubicBezTo>
                <a:cubicBezTo>
                  <a:pt x="17" y="4"/>
                  <a:pt x="17" y="4"/>
                  <a:pt x="17" y="4"/>
                </a:cubicBezTo>
                <a:cubicBezTo>
                  <a:pt x="18" y="3"/>
                  <a:pt x="18" y="3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20" y="5"/>
                  <a:pt x="20" y="6"/>
                  <a:pt x="19" y="6"/>
                </a:cubicBezTo>
                <a:cubicBezTo>
                  <a:pt x="17" y="9"/>
                  <a:pt x="17" y="9"/>
                  <a:pt x="17" y="9"/>
                </a:cubicBezTo>
                <a:cubicBezTo>
                  <a:pt x="14" y="12"/>
                  <a:pt x="14" y="12"/>
                  <a:pt x="14" y="12"/>
                </a:cubicBezTo>
                <a:lnTo>
                  <a:pt x="15" y="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6" name="Freeform 106"/>
          <p:cNvSpPr>
            <a:spLocks noEditPoints="1"/>
          </p:cNvSpPr>
          <p:nvPr/>
        </p:nvSpPr>
        <p:spPr bwMode="auto">
          <a:xfrm>
            <a:off x="10588187" y="5235916"/>
            <a:ext cx="127600" cy="401623"/>
          </a:xfrm>
          <a:custGeom>
            <a:avLst/>
            <a:gdLst>
              <a:gd name="T0" fmla="*/ 22 w 26"/>
              <a:gd name="T1" fmla="*/ 0 h 81"/>
              <a:gd name="T2" fmla="*/ 4 w 26"/>
              <a:gd name="T3" fmla="*/ 0 h 81"/>
              <a:gd name="T4" fmla="*/ 0 w 26"/>
              <a:gd name="T5" fmla="*/ 1 h 81"/>
              <a:gd name="T6" fmla="*/ 0 w 26"/>
              <a:gd name="T7" fmla="*/ 80 h 81"/>
              <a:gd name="T8" fmla="*/ 4 w 26"/>
              <a:gd name="T9" fmla="*/ 81 h 81"/>
              <a:gd name="T10" fmla="*/ 22 w 26"/>
              <a:gd name="T11" fmla="*/ 81 h 81"/>
              <a:gd name="T12" fmla="*/ 26 w 26"/>
              <a:gd name="T13" fmla="*/ 80 h 81"/>
              <a:gd name="T14" fmla="*/ 26 w 26"/>
              <a:gd name="T15" fmla="*/ 1 h 81"/>
              <a:gd name="T16" fmla="*/ 22 w 26"/>
              <a:gd name="T17" fmla="*/ 0 h 81"/>
              <a:gd name="T18" fmla="*/ 24 w 26"/>
              <a:gd name="T19" fmla="*/ 71 h 81"/>
              <a:gd name="T20" fmla="*/ 23 w 26"/>
              <a:gd name="T21" fmla="*/ 72 h 81"/>
              <a:gd name="T22" fmla="*/ 3 w 26"/>
              <a:gd name="T23" fmla="*/ 72 h 81"/>
              <a:gd name="T24" fmla="*/ 3 w 26"/>
              <a:gd name="T25" fmla="*/ 71 h 81"/>
              <a:gd name="T26" fmla="*/ 3 w 26"/>
              <a:gd name="T27" fmla="*/ 69 h 81"/>
              <a:gd name="T28" fmla="*/ 3 w 26"/>
              <a:gd name="T29" fmla="*/ 69 h 81"/>
              <a:gd name="T30" fmla="*/ 23 w 26"/>
              <a:gd name="T31" fmla="*/ 69 h 81"/>
              <a:gd name="T32" fmla="*/ 24 w 26"/>
              <a:gd name="T33" fmla="*/ 69 h 81"/>
              <a:gd name="T34" fmla="*/ 24 w 26"/>
              <a:gd name="T35" fmla="*/ 71 h 81"/>
              <a:gd name="T36" fmla="*/ 24 w 26"/>
              <a:gd name="T37" fmla="*/ 23 h 81"/>
              <a:gd name="T38" fmla="*/ 23 w 26"/>
              <a:gd name="T39" fmla="*/ 24 h 81"/>
              <a:gd name="T40" fmla="*/ 3 w 26"/>
              <a:gd name="T41" fmla="*/ 24 h 81"/>
              <a:gd name="T42" fmla="*/ 3 w 26"/>
              <a:gd name="T43" fmla="*/ 23 h 81"/>
              <a:gd name="T44" fmla="*/ 3 w 26"/>
              <a:gd name="T45" fmla="*/ 21 h 81"/>
              <a:gd name="T46" fmla="*/ 3 w 26"/>
              <a:gd name="T47" fmla="*/ 21 h 81"/>
              <a:gd name="T48" fmla="*/ 23 w 26"/>
              <a:gd name="T49" fmla="*/ 21 h 81"/>
              <a:gd name="T50" fmla="*/ 24 w 26"/>
              <a:gd name="T51" fmla="*/ 21 h 81"/>
              <a:gd name="T52" fmla="*/ 24 w 26"/>
              <a:gd name="T53" fmla="*/ 23 h 81"/>
              <a:gd name="T54" fmla="*/ 24 w 26"/>
              <a:gd name="T55" fmla="*/ 14 h 81"/>
              <a:gd name="T56" fmla="*/ 23 w 26"/>
              <a:gd name="T57" fmla="*/ 14 h 81"/>
              <a:gd name="T58" fmla="*/ 3 w 26"/>
              <a:gd name="T59" fmla="*/ 14 h 81"/>
              <a:gd name="T60" fmla="*/ 3 w 26"/>
              <a:gd name="T61" fmla="*/ 14 h 81"/>
              <a:gd name="T62" fmla="*/ 3 w 26"/>
              <a:gd name="T63" fmla="*/ 12 h 81"/>
              <a:gd name="T64" fmla="*/ 3 w 26"/>
              <a:gd name="T65" fmla="*/ 11 h 81"/>
              <a:gd name="T66" fmla="*/ 23 w 26"/>
              <a:gd name="T67" fmla="*/ 11 h 81"/>
              <a:gd name="T68" fmla="*/ 24 w 26"/>
              <a:gd name="T69" fmla="*/ 12 h 81"/>
              <a:gd name="T70" fmla="*/ 24 w 26"/>
              <a:gd name="T71" fmla="*/ 14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6" h="81">
                <a:moveTo>
                  <a:pt x="22" y="0"/>
                </a:moveTo>
                <a:cubicBezTo>
                  <a:pt x="4" y="0"/>
                  <a:pt x="4" y="0"/>
                  <a:pt x="4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1"/>
                  <a:pt x="1" y="81"/>
                  <a:pt x="4" y="81"/>
                </a:cubicBezTo>
                <a:cubicBezTo>
                  <a:pt x="22" y="81"/>
                  <a:pt x="22" y="81"/>
                  <a:pt x="22" y="81"/>
                </a:cubicBezTo>
                <a:cubicBezTo>
                  <a:pt x="24" y="81"/>
                  <a:pt x="26" y="81"/>
                  <a:pt x="26" y="80"/>
                </a:cubicBezTo>
                <a:cubicBezTo>
                  <a:pt x="26" y="1"/>
                  <a:pt x="26" y="1"/>
                  <a:pt x="26" y="1"/>
                </a:cubicBezTo>
                <a:cubicBezTo>
                  <a:pt x="26" y="1"/>
                  <a:pt x="24" y="0"/>
                  <a:pt x="22" y="0"/>
                </a:cubicBezTo>
                <a:close/>
                <a:moveTo>
                  <a:pt x="24" y="71"/>
                </a:moveTo>
                <a:cubicBezTo>
                  <a:pt x="23" y="72"/>
                  <a:pt x="23" y="72"/>
                  <a:pt x="23" y="72"/>
                </a:cubicBezTo>
                <a:cubicBezTo>
                  <a:pt x="3" y="72"/>
                  <a:pt x="3" y="72"/>
                  <a:pt x="3" y="72"/>
                </a:cubicBezTo>
                <a:cubicBezTo>
                  <a:pt x="3" y="71"/>
                  <a:pt x="3" y="71"/>
                  <a:pt x="3" y="71"/>
                </a:cubicBezTo>
                <a:cubicBezTo>
                  <a:pt x="3" y="69"/>
                  <a:pt x="3" y="69"/>
                  <a:pt x="3" y="69"/>
                </a:cubicBezTo>
                <a:cubicBezTo>
                  <a:pt x="3" y="69"/>
                  <a:pt x="3" y="69"/>
                  <a:pt x="3" y="69"/>
                </a:cubicBezTo>
                <a:cubicBezTo>
                  <a:pt x="23" y="69"/>
                  <a:pt x="23" y="69"/>
                  <a:pt x="23" y="69"/>
                </a:cubicBezTo>
                <a:cubicBezTo>
                  <a:pt x="24" y="69"/>
                  <a:pt x="24" y="69"/>
                  <a:pt x="24" y="69"/>
                </a:cubicBezTo>
                <a:lnTo>
                  <a:pt x="24" y="71"/>
                </a:lnTo>
                <a:close/>
                <a:moveTo>
                  <a:pt x="24" y="23"/>
                </a:moveTo>
                <a:cubicBezTo>
                  <a:pt x="23" y="24"/>
                  <a:pt x="23" y="24"/>
                  <a:pt x="2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3"/>
                  <a:pt x="3" y="23"/>
                  <a:pt x="3" y="23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4" y="21"/>
                  <a:pt x="24" y="21"/>
                  <a:pt x="24" y="21"/>
                </a:cubicBezTo>
                <a:lnTo>
                  <a:pt x="24" y="23"/>
                </a:lnTo>
                <a:close/>
                <a:moveTo>
                  <a:pt x="24" y="14"/>
                </a:moveTo>
                <a:cubicBezTo>
                  <a:pt x="23" y="14"/>
                  <a:pt x="23" y="14"/>
                  <a:pt x="23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12"/>
                  <a:pt x="3" y="12"/>
                  <a:pt x="3" y="12"/>
                </a:cubicBezTo>
                <a:cubicBezTo>
                  <a:pt x="3" y="11"/>
                  <a:pt x="3" y="11"/>
                  <a:pt x="3" y="11"/>
                </a:cubicBezTo>
                <a:cubicBezTo>
                  <a:pt x="23" y="11"/>
                  <a:pt x="23" y="11"/>
                  <a:pt x="23" y="11"/>
                </a:cubicBezTo>
                <a:cubicBezTo>
                  <a:pt x="24" y="12"/>
                  <a:pt x="24" y="12"/>
                  <a:pt x="24" y="12"/>
                </a:cubicBezTo>
                <a:lnTo>
                  <a:pt x="24" y="1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7" name="Freeform 107"/>
          <p:cNvSpPr>
            <a:spLocks noEditPoints="1"/>
          </p:cNvSpPr>
          <p:nvPr/>
        </p:nvSpPr>
        <p:spPr bwMode="auto">
          <a:xfrm>
            <a:off x="10722061" y="5217090"/>
            <a:ext cx="271932" cy="414173"/>
          </a:xfrm>
          <a:custGeom>
            <a:avLst/>
            <a:gdLst>
              <a:gd name="T0" fmla="*/ 55 w 55"/>
              <a:gd name="T1" fmla="*/ 74 h 84"/>
              <a:gd name="T2" fmla="*/ 25 w 55"/>
              <a:gd name="T3" fmla="*/ 1 h 84"/>
              <a:gd name="T4" fmla="*/ 20 w 55"/>
              <a:gd name="T5" fmla="*/ 1 h 84"/>
              <a:gd name="T6" fmla="*/ 3 w 55"/>
              <a:gd name="T7" fmla="*/ 8 h 84"/>
              <a:gd name="T8" fmla="*/ 0 w 55"/>
              <a:gd name="T9" fmla="*/ 11 h 84"/>
              <a:gd name="T10" fmla="*/ 30 w 55"/>
              <a:gd name="T11" fmla="*/ 84 h 84"/>
              <a:gd name="T12" fmla="*/ 34 w 55"/>
              <a:gd name="T13" fmla="*/ 83 h 84"/>
              <a:gd name="T14" fmla="*/ 51 w 55"/>
              <a:gd name="T15" fmla="*/ 76 h 84"/>
              <a:gd name="T16" fmla="*/ 55 w 55"/>
              <a:gd name="T17" fmla="*/ 74 h 84"/>
              <a:gd name="T18" fmla="*/ 8 w 55"/>
              <a:gd name="T19" fmla="*/ 21 h 84"/>
              <a:gd name="T20" fmla="*/ 7 w 55"/>
              <a:gd name="T21" fmla="*/ 19 h 84"/>
              <a:gd name="T22" fmla="*/ 7 w 55"/>
              <a:gd name="T23" fmla="*/ 19 h 84"/>
              <a:gd name="T24" fmla="*/ 26 w 55"/>
              <a:gd name="T25" fmla="*/ 11 h 84"/>
              <a:gd name="T26" fmla="*/ 26 w 55"/>
              <a:gd name="T27" fmla="*/ 11 h 84"/>
              <a:gd name="T28" fmla="*/ 27 w 55"/>
              <a:gd name="T29" fmla="*/ 13 h 84"/>
              <a:gd name="T30" fmla="*/ 27 w 55"/>
              <a:gd name="T31" fmla="*/ 14 h 84"/>
              <a:gd name="T32" fmla="*/ 9 w 55"/>
              <a:gd name="T33" fmla="*/ 22 h 84"/>
              <a:gd name="T34" fmla="*/ 8 w 55"/>
              <a:gd name="T35" fmla="*/ 21 h 84"/>
              <a:gd name="T36" fmla="*/ 12 w 55"/>
              <a:gd name="T37" fmla="*/ 30 h 84"/>
              <a:gd name="T38" fmla="*/ 11 w 55"/>
              <a:gd name="T39" fmla="*/ 28 h 84"/>
              <a:gd name="T40" fmla="*/ 11 w 55"/>
              <a:gd name="T41" fmla="*/ 28 h 84"/>
              <a:gd name="T42" fmla="*/ 29 w 55"/>
              <a:gd name="T43" fmla="*/ 20 h 84"/>
              <a:gd name="T44" fmla="*/ 30 w 55"/>
              <a:gd name="T45" fmla="*/ 20 h 84"/>
              <a:gd name="T46" fmla="*/ 31 w 55"/>
              <a:gd name="T47" fmla="*/ 22 h 84"/>
              <a:gd name="T48" fmla="*/ 31 w 55"/>
              <a:gd name="T49" fmla="*/ 23 h 84"/>
              <a:gd name="T50" fmla="*/ 12 w 55"/>
              <a:gd name="T51" fmla="*/ 30 h 84"/>
              <a:gd name="T52" fmla="*/ 49 w 55"/>
              <a:gd name="T53" fmla="*/ 67 h 84"/>
              <a:gd name="T54" fmla="*/ 31 w 55"/>
              <a:gd name="T55" fmla="*/ 75 h 84"/>
              <a:gd name="T56" fmla="*/ 30 w 55"/>
              <a:gd name="T57" fmla="*/ 75 h 84"/>
              <a:gd name="T58" fmla="*/ 29 w 55"/>
              <a:gd name="T59" fmla="*/ 72 h 84"/>
              <a:gd name="T60" fmla="*/ 30 w 55"/>
              <a:gd name="T61" fmla="*/ 72 h 84"/>
              <a:gd name="T62" fmla="*/ 48 w 55"/>
              <a:gd name="T63" fmla="*/ 64 h 84"/>
              <a:gd name="T64" fmla="*/ 48 w 55"/>
              <a:gd name="T65" fmla="*/ 65 h 84"/>
              <a:gd name="T66" fmla="*/ 49 w 55"/>
              <a:gd name="T67" fmla="*/ 67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5" h="84">
                <a:moveTo>
                  <a:pt x="55" y="74"/>
                </a:moveTo>
                <a:cubicBezTo>
                  <a:pt x="25" y="1"/>
                  <a:pt x="25" y="1"/>
                  <a:pt x="25" y="1"/>
                </a:cubicBezTo>
                <a:cubicBezTo>
                  <a:pt x="24" y="0"/>
                  <a:pt x="22" y="0"/>
                  <a:pt x="20" y="1"/>
                </a:cubicBezTo>
                <a:cubicBezTo>
                  <a:pt x="3" y="8"/>
                  <a:pt x="3" y="8"/>
                  <a:pt x="3" y="8"/>
                </a:cubicBezTo>
                <a:cubicBezTo>
                  <a:pt x="1" y="9"/>
                  <a:pt x="0" y="10"/>
                  <a:pt x="0" y="11"/>
                </a:cubicBezTo>
                <a:cubicBezTo>
                  <a:pt x="30" y="84"/>
                  <a:pt x="30" y="84"/>
                  <a:pt x="30" y="84"/>
                </a:cubicBezTo>
                <a:cubicBezTo>
                  <a:pt x="30" y="84"/>
                  <a:pt x="32" y="84"/>
                  <a:pt x="34" y="83"/>
                </a:cubicBezTo>
                <a:cubicBezTo>
                  <a:pt x="51" y="76"/>
                  <a:pt x="51" y="76"/>
                  <a:pt x="51" y="76"/>
                </a:cubicBezTo>
                <a:cubicBezTo>
                  <a:pt x="53" y="75"/>
                  <a:pt x="55" y="74"/>
                  <a:pt x="55" y="74"/>
                </a:cubicBezTo>
                <a:close/>
                <a:moveTo>
                  <a:pt x="8" y="21"/>
                </a:moveTo>
                <a:cubicBezTo>
                  <a:pt x="7" y="19"/>
                  <a:pt x="7" y="19"/>
                  <a:pt x="7" y="19"/>
                </a:cubicBezTo>
                <a:cubicBezTo>
                  <a:pt x="7" y="19"/>
                  <a:pt x="7" y="19"/>
                  <a:pt x="7" y="19"/>
                </a:cubicBezTo>
                <a:cubicBezTo>
                  <a:pt x="26" y="11"/>
                  <a:pt x="26" y="11"/>
                  <a:pt x="26" y="11"/>
                </a:cubicBezTo>
                <a:cubicBezTo>
                  <a:pt x="26" y="11"/>
                  <a:pt x="26" y="11"/>
                  <a:pt x="26" y="11"/>
                </a:cubicBezTo>
                <a:cubicBezTo>
                  <a:pt x="27" y="13"/>
                  <a:pt x="27" y="13"/>
                  <a:pt x="27" y="13"/>
                </a:cubicBezTo>
                <a:cubicBezTo>
                  <a:pt x="27" y="14"/>
                  <a:pt x="27" y="14"/>
                  <a:pt x="27" y="14"/>
                </a:cubicBezTo>
                <a:cubicBezTo>
                  <a:pt x="9" y="22"/>
                  <a:pt x="9" y="22"/>
                  <a:pt x="9" y="22"/>
                </a:cubicBezTo>
                <a:lnTo>
                  <a:pt x="8" y="21"/>
                </a:lnTo>
                <a:close/>
                <a:moveTo>
                  <a:pt x="12" y="30"/>
                </a:moveTo>
                <a:cubicBezTo>
                  <a:pt x="11" y="28"/>
                  <a:pt x="11" y="28"/>
                  <a:pt x="11" y="28"/>
                </a:cubicBezTo>
                <a:cubicBezTo>
                  <a:pt x="11" y="28"/>
                  <a:pt x="11" y="28"/>
                  <a:pt x="11" y="28"/>
                </a:cubicBezTo>
                <a:cubicBezTo>
                  <a:pt x="29" y="20"/>
                  <a:pt x="29" y="20"/>
                  <a:pt x="29" y="20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22"/>
                  <a:pt x="31" y="22"/>
                  <a:pt x="31" y="22"/>
                </a:cubicBezTo>
                <a:cubicBezTo>
                  <a:pt x="31" y="23"/>
                  <a:pt x="31" y="23"/>
                  <a:pt x="31" y="23"/>
                </a:cubicBezTo>
                <a:cubicBezTo>
                  <a:pt x="12" y="30"/>
                  <a:pt x="12" y="30"/>
                  <a:pt x="12" y="30"/>
                </a:cubicBezTo>
                <a:close/>
                <a:moveTo>
                  <a:pt x="49" y="67"/>
                </a:moveTo>
                <a:cubicBezTo>
                  <a:pt x="31" y="75"/>
                  <a:pt x="31" y="75"/>
                  <a:pt x="31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29" y="72"/>
                  <a:pt x="29" y="72"/>
                  <a:pt x="29" y="72"/>
                </a:cubicBezTo>
                <a:cubicBezTo>
                  <a:pt x="30" y="72"/>
                  <a:pt x="30" y="72"/>
                  <a:pt x="30" y="72"/>
                </a:cubicBezTo>
                <a:cubicBezTo>
                  <a:pt x="48" y="64"/>
                  <a:pt x="48" y="64"/>
                  <a:pt x="48" y="64"/>
                </a:cubicBezTo>
                <a:cubicBezTo>
                  <a:pt x="48" y="65"/>
                  <a:pt x="48" y="65"/>
                  <a:pt x="48" y="65"/>
                </a:cubicBezTo>
                <a:cubicBezTo>
                  <a:pt x="49" y="67"/>
                  <a:pt x="49" y="67"/>
                  <a:pt x="49" y="6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78" name="组合 377"/>
          <p:cNvGrpSpPr/>
          <p:nvPr/>
        </p:nvGrpSpPr>
        <p:grpSpPr>
          <a:xfrm>
            <a:off x="9795402" y="5859267"/>
            <a:ext cx="412083" cy="397440"/>
            <a:chOff x="9740169" y="5859267"/>
            <a:chExt cx="412083" cy="397440"/>
          </a:xfrm>
          <a:solidFill>
            <a:schemeClr val="bg1"/>
          </a:solidFill>
        </p:grpSpPr>
        <p:sp>
          <p:nvSpPr>
            <p:cNvPr id="246" name="Freeform 251"/>
            <p:cNvSpPr/>
            <p:nvPr/>
          </p:nvSpPr>
          <p:spPr bwMode="auto">
            <a:xfrm>
              <a:off x="9805013" y="5949214"/>
              <a:ext cx="282391" cy="307493"/>
            </a:xfrm>
            <a:custGeom>
              <a:avLst/>
              <a:gdLst>
                <a:gd name="T0" fmla="*/ 0 w 57"/>
                <a:gd name="T1" fmla="*/ 26 h 62"/>
                <a:gd name="T2" fmla="*/ 0 w 57"/>
                <a:gd name="T3" fmla="*/ 59 h 62"/>
                <a:gd name="T4" fmla="*/ 2 w 57"/>
                <a:gd name="T5" fmla="*/ 62 h 62"/>
                <a:gd name="T6" fmla="*/ 4 w 57"/>
                <a:gd name="T7" fmla="*/ 62 h 62"/>
                <a:gd name="T8" fmla="*/ 19 w 57"/>
                <a:gd name="T9" fmla="*/ 62 h 62"/>
                <a:gd name="T10" fmla="*/ 21 w 57"/>
                <a:gd name="T11" fmla="*/ 62 h 62"/>
                <a:gd name="T12" fmla="*/ 21 w 57"/>
                <a:gd name="T13" fmla="*/ 61 h 62"/>
                <a:gd name="T14" fmla="*/ 21 w 57"/>
                <a:gd name="T15" fmla="*/ 45 h 62"/>
                <a:gd name="T16" fmla="*/ 36 w 57"/>
                <a:gd name="T17" fmla="*/ 45 h 62"/>
                <a:gd name="T18" fmla="*/ 36 w 57"/>
                <a:gd name="T19" fmla="*/ 61 h 62"/>
                <a:gd name="T20" fmla="*/ 37 w 57"/>
                <a:gd name="T21" fmla="*/ 62 h 62"/>
                <a:gd name="T22" fmla="*/ 38 w 57"/>
                <a:gd name="T23" fmla="*/ 62 h 62"/>
                <a:gd name="T24" fmla="*/ 53 w 57"/>
                <a:gd name="T25" fmla="*/ 62 h 62"/>
                <a:gd name="T26" fmla="*/ 56 w 57"/>
                <a:gd name="T27" fmla="*/ 62 h 62"/>
                <a:gd name="T28" fmla="*/ 57 w 57"/>
                <a:gd name="T29" fmla="*/ 59 h 62"/>
                <a:gd name="T30" fmla="*/ 57 w 57"/>
                <a:gd name="T31" fmla="*/ 26 h 62"/>
                <a:gd name="T32" fmla="*/ 29 w 57"/>
                <a:gd name="T33" fmla="*/ 0 h 62"/>
                <a:gd name="T34" fmla="*/ 0 w 57"/>
                <a:gd name="T35" fmla="*/ 2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62">
                  <a:moveTo>
                    <a:pt x="0" y="26"/>
                  </a:moveTo>
                  <a:cubicBezTo>
                    <a:pt x="0" y="59"/>
                    <a:pt x="0" y="59"/>
                    <a:pt x="0" y="59"/>
                  </a:cubicBezTo>
                  <a:cubicBezTo>
                    <a:pt x="0" y="61"/>
                    <a:pt x="1" y="62"/>
                    <a:pt x="2" y="62"/>
                  </a:cubicBezTo>
                  <a:cubicBezTo>
                    <a:pt x="3" y="62"/>
                    <a:pt x="3" y="62"/>
                    <a:pt x="4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20" y="62"/>
                    <a:pt x="20" y="62"/>
                    <a:pt x="21" y="62"/>
                  </a:cubicBezTo>
                  <a:cubicBezTo>
                    <a:pt x="21" y="62"/>
                    <a:pt x="21" y="61"/>
                    <a:pt x="21" y="61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6" y="61"/>
                    <a:pt x="37" y="62"/>
                    <a:pt x="37" y="62"/>
                  </a:cubicBezTo>
                  <a:cubicBezTo>
                    <a:pt x="37" y="62"/>
                    <a:pt x="38" y="62"/>
                    <a:pt x="38" y="62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4" y="62"/>
                    <a:pt x="55" y="62"/>
                    <a:pt x="56" y="62"/>
                  </a:cubicBezTo>
                  <a:cubicBezTo>
                    <a:pt x="56" y="62"/>
                    <a:pt x="57" y="61"/>
                    <a:pt x="57" y="59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7" name="Freeform 252"/>
            <p:cNvSpPr/>
            <p:nvPr/>
          </p:nvSpPr>
          <p:spPr bwMode="auto">
            <a:xfrm>
              <a:off x="9740169" y="5859267"/>
              <a:ext cx="412083" cy="223821"/>
            </a:xfrm>
            <a:custGeom>
              <a:avLst/>
              <a:gdLst>
                <a:gd name="T0" fmla="*/ 81 w 83"/>
                <a:gd name="T1" fmla="*/ 35 h 45"/>
                <a:gd name="T2" fmla="*/ 68 w 83"/>
                <a:gd name="T3" fmla="*/ 23 h 45"/>
                <a:gd name="T4" fmla="*/ 68 w 83"/>
                <a:gd name="T5" fmla="*/ 4 h 45"/>
                <a:gd name="T6" fmla="*/ 66 w 83"/>
                <a:gd name="T7" fmla="*/ 2 h 45"/>
                <a:gd name="T8" fmla="*/ 61 w 83"/>
                <a:gd name="T9" fmla="*/ 2 h 45"/>
                <a:gd name="T10" fmla="*/ 59 w 83"/>
                <a:gd name="T11" fmla="*/ 4 h 45"/>
                <a:gd name="T12" fmla="*/ 59 w 83"/>
                <a:gd name="T13" fmla="*/ 15 h 45"/>
                <a:gd name="T14" fmla="*/ 45 w 83"/>
                <a:gd name="T15" fmla="*/ 2 h 45"/>
                <a:gd name="T16" fmla="*/ 38 w 83"/>
                <a:gd name="T17" fmla="*/ 2 h 45"/>
                <a:gd name="T18" fmla="*/ 2 w 83"/>
                <a:gd name="T19" fmla="*/ 35 h 45"/>
                <a:gd name="T20" fmla="*/ 2 w 83"/>
                <a:gd name="T21" fmla="*/ 43 h 45"/>
                <a:gd name="T22" fmla="*/ 6 w 83"/>
                <a:gd name="T23" fmla="*/ 44 h 45"/>
                <a:gd name="T24" fmla="*/ 10 w 83"/>
                <a:gd name="T25" fmla="*/ 43 h 45"/>
                <a:gd name="T26" fmla="*/ 42 w 83"/>
                <a:gd name="T27" fmla="*/ 13 h 45"/>
                <a:gd name="T28" fmla="*/ 74 w 83"/>
                <a:gd name="T29" fmla="*/ 43 h 45"/>
                <a:gd name="T30" fmla="*/ 81 w 83"/>
                <a:gd name="T31" fmla="*/ 43 h 45"/>
                <a:gd name="T32" fmla="*/ 81 w 83"/>
                <a:gd name="T33" fmla="*/ 3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3" h="45">
                  <a:moveTo>
                    <a:pt x="81" y="35"/>
                  </a:moveTo>
                  <a:cubicBezTo>
                    <a:pt x="68" y="23"/>
                    <a:pt x="68" y="23"/>
                    <a:pt x="68" y="23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8" y="3"/>
                    <a:pt x="67" y="2"/>
                    <a:pt x="66" y="2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0" y="2"/>
                    <a:pt x="59" y="3"/>
                    <a:pt x="59" y="4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43" y="0"/>
                    <a:pt x="40" y="0"/>
                    <a:pt x="38" y="2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37"/>
                    <a:pt x="0" y="40"/>
                    <a:pt x="2" y="43"/>
                  </a:cubicBezTo>
                  <a:cubicBezTo>
                    <a:pt x="3" y="44"/>
                    <a:pt x="5" y="44"/>
                    <a:pt x="6" y="44"/>
                  </a:cubicBezTo>
                  <a:cubicBezTo>
                    <a:pt x="7" y="44"/>
                    <a:pt x="9" y="44"/>
                    <a:pt x="10" y="43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6" y="45"/>
                    <a:pt x="80" y="45"/>
                    <a:pt x="81" y="43"/>
                  </a:cubicBezTo>
                  <a:cubicBezTo>
                    <a:pt x="83" y="40"/>
                    <a:pt x="83" y="37"/>
                    <a:pt x="81" y="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84" name="组合 383"/>
          <p:cNvGrpSpPr/>
          <p:nvPr/>
        </p:nvGrpSpPr>
        <p:grpSpPr>
          <a:xfrm>
            <a:off x="9161590" y="5279842"/>
            <a:ext cx="520855" cy="343054"/>
            <a:chOff x="9106357" y="5279842"/>
            <a:chExt cx="520855" cy="343054"/>
          </a:xfrm>
          <a:solidFill>
            <a:schemeClr val="bg1"/>
          </a:solidFill>
        </p:grpSpPr>
        <p:sp>
          <p:nvSpPr>
            <p:cNvPr id="96" name="Freeform 96"/>
            <p:cNvSpPr/>
            <p:nvPr/>
          </p:nvSpPr>
          <p:spPr bwMode="auto">
            <a:xfrm>
              <a:off x="9246507" y="5279842"/>
              <a:ext cx="380705" cy="213362"/>
            </a:xfrm>
            <a:custGeom>
              <a:avLst/>
              <a:gdLst>
                <a:gd name="T0" fmla="*/ 50 w 77"/>
                <a:gd name="T1" fmla="*/ 43 h 43"/>
                <a:gd name="T2" fmla="*/ 66 w 77"/>
                <a:gd name="T3" fmla="*/ 33 h 43"/>
                <a:gd name="T4" fmla="*/ 75 w 77"/>
                <a:gd name="T5" fmla="*/ 10 h 43"/>
                <a:gd name="T6" fmla="*/ 68 w 77"/>
                <a:gd name="T7" fmla="*/ 0 h 43"/>
                <a:gd name="T8" fmla="*/ 50 w 77"/>
                <a:gd name="T9" fmla="*/ 0 h 43"/>
                <a:gd name="T10" fmla="*/ 28 w 77"/>
                <a:gd name="T11" fmla="*/ 0 h 43"/>
                <a:gd name="T12" fmla="*/ 10 w 77"/>
                <a:gd name="T13" fmla="*/ 0 h 43"/>
                <a:gd name="T14" fmla="*/ 3 w 77"/>
                <a:gd name="T15" fmla="*/ 10 h 43"/>
                <a:gd name="T16" fmla="*/ 12 w 77"/>
                <a:gd name="T17" fmla="*/ 33 h 43"/>
                <a:gd name="T18" fmla="*/ 27 w 77"/>
                <a:gd name="T19" fmla="*/ 43 h 43"/>
                <a:gd name="T20" fmla="*/ 50 w 77"/>
                <a:gd name="T21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" h="43">
                  <a:moveTo>
                    <a:pt x="50" y="43"/>
                  </a:moveTo>
                  <a:cubicBezTo>
                    <a:pt x="56" y="43"/>
                    <a:pt x="63" y="39"/>
                    <a:pt x="66" y="33"/>
                  </a:cubicBezTo>
                  <a:cubicBezTo>
                    <a:pt x="75" y="10"/>
                    <a:pt x="75" y="10"/>
                    <a:pt x="75" y="10"/>
                  </a:cubicBezTo>
                  <a:cubicBezTo>
                    <a:pt x="77" y="4"/>
                    <a:pt x="74" y="0"/>
                    <a:pt x="68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4" y="0"/>
                    <a:pt x="34" y="0"/>
                    <a:pt x="28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3" y="0"/>
                    <a:pt x="0" y="4"/>
                    <a:pt x="3" y="10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4" y="39"/>
                    <a:pt x="21" y="43"/>
                    <a:pt x="27" y="43"/>
                  </a:cubicBezTo>
                  <a:lnTo>
                    <a:pt x="50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Oval 97"/>
            <p:cNvSpPr>
              <a:spLocks noChangeArrowheads="1"/>
            </p:cNvSpPr>
            <p:nvPr/>
          </p:nvSpPr>
          <p:spPr bwMode="auto">
            <a:xfrm>
              <a:off x="9309261" y="5558050"/>
              <a:ext cx="69029" cy="6484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Oval 98"/>
            <p:cNvSpPr>
              <a:spLocks noChangeArrowheads="1"/>
            </p:cNvSpPr>
            <p:nvPr/>
          </p:nvSpPr>
          <p:spPr bwMode="auto">
            <a:xfrm>
              <a:off x="9482878" y="5558050"/>
              <a:ext cx="69029" cy="6484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99"/>
            <p:cNvSpPr/>
            <p:nvPr/>
          </p:nvSpPr>
          <p:spPr bwMode="auto">
            <a:xfrm>
              <a:off x="9106357" y="5330046"/>
              <a:ext cx="456009" cy="217546"/>
            </a:xfrm>
            <a:custGeom>
              <a:avLst/>
              <a:gdLst>
                <a:gd name="T0" fmla="*/ 38 w 92"/>
                <a:gd name="T1" fmla="*/ 44 h 44"/>
                <a:gd name="T2" fmla="*/ 34 w 92"/>
                <a:gd name="T3" fmla="*/ 42 h 44"/>
                <a:gd name="T4" fmla="*/ 19 w 92"/>
                <a:gd name="T5" fmla="*/ 7 h 44"/>
                <a:gd name="T6" fmla="*/ 4 w 92"/>
                <a:gd name="T7" fmla="*/ 7 h 44"/>
                <a:gd name="T8" fmla="*/ 0 w 92"/>
                <a:gd name="T9" fmla="*/ 3 h 44"/>
                <a:gd name="T10" fmla="*/ 4 w 92"/>
                <a:gd name="T11" fmla="*/ 0 h 44"/>
                <a:gd name="T12" fmla="*/ 22 w 92"/>
                <a:gd name="T13" fmla="*/ 0 h 44"/>
                <a:gd name="T14" fmla="*/ 25 w 92"/>
                <a:gd name="T15" fmla="*/ 2 h 44"/>
                <a:gd name="T16" fmla="*/ 40 w 92"/>
                <a:gd name="T17" fmla="*/ 37 h 44"/>
                <a:gd name="T18" fmla="*/ 88 w 92"/>
                <a:gd name="T19" fmla="*/ 37 h 44"/>
                <a:gd name="T20" fmla="*/ 92 w 92"/>
                <a:gd name="T21" fmla="*/ 41 h 44"/>
                <a:gd name="T22" fmla="*/ 88 w 92"/>
                <a:gd name="T23" fmla="*/ 44 h 44"/>
                <a:gd name="T24" fmla="*/ 38 w 92"/>
                <a:gd name="T2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2" h="44">
                  <a:moveTo>
                    <a:pt x="38" y="44"/>
                  </a:moveTo>
                  <a:cubicBezTo>
                    <a:pt x="34" y="42"/>
                    <a:pt x="34" y="42"/>
                    <a:pt x="34" y="42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7"/>
                    <a:pt x="0" y="5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88" y="37"/>
                    <a:pt x="88" y="37"/>
                    <a:pt x="88" y="37"/>
                  </a:cubicBezTo>
                  <a:cubicBezTo>
                    <a:pt x="90" y="37"/>
                    <a:pt x="92" y="38"/>
                    <a:pt x="92" y="41"/>
                  </a:cubicBezTo>
                  <a:cubicBezTo>
                    <a:pt x="92" y="43"/>
                    <a:pt x="90" y="44"/>
                    <a:pt x="88" y="44"/>
                  </a:cubicBezTo>
                  <a:lnTo>
                    <a:pt x="38" y="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2" name="Freeform 267"/>
            <p:cNvSpPr/>
            <p:nvPr/>
          </p:nvSpPr>
          <p:spPr bwMode="auto">
            <a:xfrm>
              <a:off x="9330179" y="5543408"/>
              <a:ext cx="152701" cy="29285"/>
            </a:xfrm>
            <a:custGeom>
              <a:avLst/>
              <a:gdLst>
                <a:gd name="T0" fmla="*/ 29 w 31"/>
                <a:gd name="T1" fmla="*/ 0 h 6"/>
                <a:gd name="T2" fmla="*/ 3 w 31"/>
                <a:gd name="T3" fmla="*/ 0 h 6"/>
                <a:gd name="T4" fmla="*/ 0 w 31"/>
                <a:gd name="T5" fmla="*/ 3 h 6"/>
                <a:gd name="T6" fmla="*/ 3 w 31"/>
                <a:gd name="T7" fmla="*/ 6 h 6"/>
                <a:gd name="T8" fmla="*/ 29 w 31"/>
                <a:gd name="T9" fmla="*/ 6 h 6"/>
                <a:gd name="T10" fmla="*/ 31 w 31"/>
                <a:gd name="T11" fmla="*/ 3 h 6"/>
                <a:gd name="T12" fmla="*/ 29 w 31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6">
                  <a:moveTo>
                    <a:pt x="29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2"/>
                    <a:pt x="0" y="3"/>
                  </a:cubicBezTo>
                  <a:cubicBezTo>
                    <a:pt x="0" y="5"/>
                    <a:pt x="2" y="6"/>
                    <a:pt x="3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30" y="6"/>
                    <a:pt x="31" y="5"/>
                    <a:pt x="31" y="3"/>
                  </a:cubicBezTo>
                  <a:cubicBezTo>
                    <a:pt x="31" y="2"/>
                    <a:pt x="30" y="0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74" name="组合 373"/>
          <p:cNvGrpSpPr/>
          <p:nvPr/>
        </p:nvGrpSpPr>
        <p:grpSpPr>
          <a:xfrm>
            <a:off x="5530092" y="5927309"/>
            <a:ext cx="382798" cy="409990"/>
            <a:chOff x="5474859" y="5927309"/>
            <a:chExt cx="382798" cy="409990"/>
          </a:xfrm>
          <a:solidFill>
            <a:schemeClr val="bg1"/>
          </a:solidFill>
        </p:grpSpPr>
        <p:sp>
          <p:nvSpPr>
            <p:cNvPr id="263" name="Freeform 268"/>
            <p:cNvSpPr/>
            <p:nvPr/>
          </p:nvSpPr>
          <p:spPr bwMode="auto">
            <a:xfrm>
              <a:off x="5663120" y="6159497"/>
              <a:ext cx="154792" cy="25102"/>
            </a:xfrm>
            <a:custGeom>
              <a:avLst/>
              <a:gdLst>
                <a:gd name="T0" fmla="*/ 0 w 31"/>
                <a:gd name="T1" fmla="*/ 3 h 5"/>
                <a:gd name="T2" fmla="*/ 3 w 31"/>
                <a:gd name="T3" fmla="*/ 5 h 5"/>
                <a:gd name="T4" fmla="*/ 28 w 31"/>
                <a:gd name="T5" fmla="*/ 5 h 5"/>
                <a:gd name="T6" fmla="*/ 31 w 31"/>
                <a:gd name="T7" fmla="*/ 3 h 5"/>
                <a:gd name="T8" fmla="*/ 28 w 31"/>
                <a:gd name="T9" fmla="*/ 0 h 5"/>
                <a:gd name="T10" fmla="*/ 3 w 31"/>
                <a:gd name="T11" fmla="*/ 0 h 5"/>
                <a:gd name="T12" fmla="*/ 0 w 31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5">
                  <a:moveTo>
                    <a:pt x="0" y="3"/>
                  </a:moveTo>
                  <a:cubicBezTo>
                    <a:pt x="0" y="4"/>
                    <a:pt x="1" y="5"/>
                    <a:pt x="3" y="5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9" y="5"/>
                    <a:pt x="31" y="4"/>
                    <a:pt x="31" y="3"/>
                  </a:cubicBezTo>
                  <a:cubicBezTo>
                    <a:pt x="31" y="1"/>
                    <a:pt x="29" y="0"/>
                    <a:pt x="2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4" name="Freeform 269"/>
            <p:cNvSpPr>
              <a:spLocks noEditPoints="1"/>
            </p:cNvSpPr>
            <p:nvPr/>
          </p:nvSpPr>
          <p:spPr bwMode="auto">
            <a:xfrm>
              <a:off x="5474859" y="5927309"/>
              <a:ext cx="382798" cy="409990"/>
            </a:xfrm>
            <a:custGeom>
              <a:avLst/>
              <a:gdLst>
                <a:gd name="T0" fmla="*/ 77 w 77"/>
                <a:gd name="T1" fmla="*/ 25 h 83"/>
                <a:gd name="T2" fmla="*/ 74 w 77"/>
                <a:gd name="T3" fmla="*/ 21 h 83"/>
                <a:gd name="T4" fmla="*/ 57 w 77"/>
                <a:gd name="T5" fmla="*/ 3 h 83"/>
                <a:gd name="T6" fmla="*/ 52 w 77"/>
                <a:gd name="T7" fmla="*/ 1 h 83"/>
                <a:gd name="T8" fmla="*/ 51 w 77"/>
                <a:gd name="T9" fmla="*/ 0 h 83"/>
                <a:gd name="T10" fmla="*/ 24 w 77"/>
                <a:gd name="T11" fmla="*/ 0 h 83"/>
                <a:gd name="T12" fmla="*/ 15 w 77"/>
                <a:gd name="T13" fmla="*/ 10 h 83"/>
                <a:gd name="T14" fmla="*/ 15 w 77"/>
                <a:gd name="T15" fmla="*/ 38 h 83"/>
                <a:gd name="T16" fmla="*/ 0 w 77"/>
                <a:gd name="T17" fmla="*/ 56 h 83"/>
                <a:gd name="T18" fmla="*/ 15 w 77"/>
                <a:gd name="T19" fmla="*/ 74 h 83"/>
                <a:gd name="T20" fmla="*/ 24 w 77"/>
                <a:gd name="T21" fmla="*/ 83 h 83"/>
                <a:gd name="T22" fmla="*/ 68 w 77"/>
                <a:gd name="T23" fmla="*/ 83 h 83"/>
                <a:gd name="T24" fmla="*/ 77 w 77"/>
                <a:gd name="T25" fmla="*/ 74 h 83"/>
                <a:gd name="T26" fmla="*/ 77 w 77"/>
                <a:gd name="T27" fmla="*/ 26 h 83"/>
                <a:gd name="T28" fmla="*/ 77 w 77"/>
                <a:gd name="T29" fmla="*/ 25 h 83"/>
                <a:gd name="T30" fmla="*/ 69 w 77"/>
                <a:gd name="T31" fmla="*/ 23 h 83"/>
                <a:gd name="T32" fmla="*/ 66 w 77"/>
                <a:gd name="T33" fmla="*/ 23 h 83"/>
                <a:gd name="T34" fmla="*/ 58 w 77"/>
                <a:gd name="T35" fmla="*/ 23 h 83"/>
                <a:gd name="T36" fmla="*/ 58 w 77"/>
                <a:gd name="T37" fmla="*/ 23 h 83"/>
                <a:gd name="T38" fmla="*/ 54 w 77"/>
                <a:gd name="T39" fmla="*/ 19 h 83"/>
                <a:gd name="T40" fmla="*/ 54 w 77"/>
                <a:gd name="T41" fmla="*/ 11 h 83"/>
                <a:gd name="T42" fmla="*/ 54 w 77"/>
                <a:gd name="T43" fmla="*/ 8 h 83"/>
                <a:gd name="T44" fmla="*/ 69 w 77"/>
                <a:gd name="T45" fmla="*/ 23 h 83"/>
                <a:gd name="T46" fmla="*/ 11 w 77"/>
                <a:gd name="T47" fmla="*/ 67 h 83"/>
                <a:gd name="T48" fmla="*/ 9 w 77"/>
                <a:gd name="T49" fmla="*/ 68 h 83"/>
                <a:gd name="T50" fmla="*/ 8 w 77"/>
                <a:gd name="T51" fmla="*/ 67 h 83"/>
                <a:gd name="T52" fmla="*/ 8 w 77"/>
                <a:gd name="T53" fmla="*/ 64 h 83"/>
                <a:gd name="T54" fmla="*/ 15 w 77"/>
                <a:gd name="T55" fmla="*/ 56 h 83"/>
                <a:gd name="T56" fmla="*/ 8 w 77"/>
                <a:gd name="T57" fmla="*/ 49 h 83"/>
                <a:gd name="T58" fmla="*/ 8 w 77"/>
                <a:gd name="T59" fmla="*/ 46 h 83"/>
                <a:gd name="T60" fmla="*/ 11 w 77"/>
                <a:gd name="T61" fmla="*/ 46 h 83"/>
                <a:gd name="T62" fmla="*/ 18 w 77"/>
                <a:gd name="T63" fmla="*/ 53 h 83"/>
                <a:gd name="T64" fmla="*/ 25 w 77"/>
                <a:gd name="T65" fmla="*/ 46 h 83"/>
                <a:gd name="T66" fmla="*/ 29 w 77"/>
                <a:gd name="T67" fmla="*/ 46 h 83"/>
                <a:gd name="T68" fmla="*/ 29 w 77"/>
                <a:gd name="T69" fmla="*/ 49 h 83"/>
                <a:gd name="T70" fmla="*/ 21 w 77"/>
                <a:gd name="T71" fmla="*/ 56 h 83"/>
                <a:gd name="T72" fmla="*/ 29 w 77"/>
                <a:gd name="T73" fmla="*/ 64 h 83"/>
                <a:gd name="T74" fmla="*/ 29 w 77"/>
                <a:gd name="T75" fmla="*/ 67 h 83"/>
                <a:gd name="T76" fmla="*/ 27 w 77"/>
                <a:gd name="T77" fmla="*/ 68 h 83"/>
                <a:gd name="T78" fmla="*/ 25 w 77"/>
                <a:gd name="T79" fmla="*/ 67 h 83"/>
                <a:gd name="T80" fmla="*/ 18 w 77"/>
                <a:gd name="T81" fmla="*/ 60 h 83"/>
                <a:gd name="T82" fmla="*/ 11 w 77"/>
                <a:gd name="T83" fmla="*/ 67 h 83"/>
                <a:gd name="T84" fmla="*/ 71 w 77"/>
                <a:gd name="T85" fmla="*/ 74 h 83"/>
                <a:gd name="T86" fmla="*/ 68 w 77"/>
                <a:gd name="T87" fmla="*/ 77 h 83"/>
                <a:gd name="T88" fmla="*/ 24 w 77"/>
                <a:gd name="T89" fmla="*/ 77 h 83"/>
                <a:gd name="T90" fmla="*/ 21 w 77"/>
                <a:gd name="T91" fmla="*/ 74 h 83"/>
                <a:gd name="T92" fmla="*/ 37 w 77"/>
                <a:gd name="T93" fmla="*/ 56 h 83"/>
                <a:gd name="T94" fmla="*/ 21 w 77"/>
                <a:gd name="T95" fmla="*/ 38 h 83"/>
                <a:gd name="T96" fmla="*/ 21 w 77"/>
                <a:gd name="T97" fmla="*/ 10 h 83"/>
                <a:gd name="T98" fmla="*/ 24 w 77"/>
                <a:gd name="T99" fmla="*/ 6 h 83"/>
                <a:gd name="T100" fmla="*/ 49 w 77"/>
                <a:gd name="T101" fmla="*/ 6 h 83"/>
                <a:gd name="T102" fmla="*/ 49 w 77"/>
                <a:gd name="T103" fmla="*/ 19 h 83"/>
                <a:gd name="T104" fmla="*/ 58 w 77"/>
                <a:gd name="T105" fmla="*/ 29 h 83"/>
                <a:gd name="T106" fmla="*/ 71 w 77"/>
                <a:gd name="T107" fmla="*/ 29 h 83"/>
                <a:gd name="T108" fmla="*/ 71 w 77"/>
                <a:gd name="T109" fmla="*/ 7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7" h="83">
                  <a:moveTo>
                    <a:pt x="77" y="25"/>
                  </a:moveTo>
                  <a:cubicBezTo>
                    <a:pt x="77" y="24"/>
                    <a:pt x="76" y="22"/>
                    <a:pt x="74" y="21"/>
                  </a:cubicBezTo>
                  <a:cubicBezTo>
                    <a:pt x="57" y="3"/>
                    <a:pt x="57" y="3"/>
                    <a:pt x="57" y="3"/>
                  </a:cubicBezTo>
                  <a:cubicBezTo>
                    <a:pt x="55" y="2"/>
                    <a:pt x="54" y="1"/>
                    <a:pt x="52" y="1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9" y="0"/>
                    <a:pt x="15" y="5"/>
                    <a:pt x="15" y="10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7" y="40"/>
                    <a:pt x="0" y="47"/>
                    <a:pt x="0" y="56"/>
                  </a:cubicBezTo>
                  <a:cubicBezTo>
                    <a:pt x="0" y="65"/>
                    <a:pt x="7" y="73"/>
                    <a:pt x="15" y="74"/>
                  </a:cubicBezTo>
                  <a:cubicBezTo>
                    <a:pt x="15" y="79"/>
                    <a:pt x="20" y="83"/>
                    <a:pt x="24" y="83"/>
                  </a:cubicBezTo>
                  <a:cubicBezTo>
                    <a:pt x="68" y="83"/>
                    <a:pt x="68" y="83"/>
                    <a:pt x="68" y="83"/>
                  </a:cubicBezTo>
                  <a:cubicBezTo>
                    <a:pt x="73" y="83"/>
                    <a:pt x="77" y="79"/>
                    <a:pt x="77" y="74"/>
                  </a:cubicBezTo>
                  <a:cubicBezTo>
                    <a:pt x="77" y="26"/>
                    <a:pt x="77" y="26"/>
                    <a:pt x="77" y="26"/>
                  </a:cubicBezTo>
                  <a:lnTo>
                    <a:pt x="77" y="25"/>
                  </a:lnTo>
                  <a:close/>
                  <a:moveTo>
                    <a:pt x="69" y="23"/>
                  </a:moveTo>
                  <a:cubicBezTo>
                    <a:pt x="66" y="23"/>
                    <a:pt x="66" y="23"/>
                    <a:pt x="66" y="23"/>
                  </a:cubicBezTo>
                  <a:cubicBezTo>
                    <a:pt x="58" y="23"/>
                    <a:pt x="58" y="23"/>
                    <a:pt x="58" y="23"/>
                  </a:cubicBezTo>
                  <a:cubicBezTo>
                    <a:pt x="58" y="23"/>
                    <a:pt x="58" y="23"/>
                    <a:pt x="58" y="23"/>
                  </a:cubicBezTo>
                  <a:cubicBezTo>
                    <a:pt x="56" y="23"/>
                    <a:pt x="54" y="21"/>
                    <a:pt x="54" y="19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4" y="8"/>
                    <a:pt x="54" y="8"/>
                    <a:pt x="54" y="8"/>
                  </a:cubicBezTo>
                  <a:lnTo>
                    <a:pt x="69" y="23"/>
                  </a:lnTo>
                  <a:close/>
                  <a:moveTo>
                    <a:pt x="11" y="67"/>
                  </a:moveTo>
                  <a:cubicBezTo>
                    <a:pt x="10" y="67"/>
                    <a:pt x="10" y="68"/>
                    <a:pt x="9" y="68"/>
                  </a:cubicBezTo>
                  <a:cubicBezTo>
                    <a:pt x="9" y="68"/>
                    <a:pt x="8" y="67"/>
                    <a:pt x="8" y="67"/>
                  </a:cubicBezTo>
                  <a:cubicBezTo>
                    <a:pt x="7" y="66"/>
                    <a:pt x="7" y="64"/>
                    <a:pt x="8" y="64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7" y="48"/>
                    <a:pt x="7" y="47"/>
                    <a:pt x="8" y="46"/>
                  </a:cubicBezTo>
                  <a:cubicBezTo>
                    <a:pt x="8" y="45"/>
                    <a:pt x="10" y="45"/>
                    <a:pt x="11" y="46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6" y="45"/>
                    <a:pt x="28" y="45"/>
                    <a:pt x="29" y="46"/>
                  </a:cubicBezTo>
                  <a:cubicBezTo>
                    <a:pt x="30" y="47"/>
                    <a:pt x="30" y="48"/>
                    <a:pt x="29" y="49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30" y="64"/>
                    <a:pt x="30" y="66"/>
                    <a:pt x="29" y="67"/>
                  </a:cubicBezTo>
                  <a:cubicBezTo>
                    <a:pt x="28" y="67"/>
                    <a:pt x="28" y="68"/>
                    <a:pt x="27" y="68"/>
                  </a:cubicBezTo>
                  <a:cubicBezTo>
                    <a:pt x="26" y="68"/>
                    <a:pt x="26" y="67"/>
                    <a:pt x="25" y="67"/>
                  </a:cubicBezTo>
                  <a:cubicBezTo>
                    <a:pt x="18" y="60"/>
                    <a:pt x="18" y="60"/>
                    <a:pt x="18" y="60"/>
                  </a:cubicBezTo>
                  <a:lnTo>
                    <a:pt x="11" y="67"/>
                  </a:lnTo>
                  <a:close/>
                  <a:moveTo>
                    <a:pt x="71" y="74"/>
                  </a:moveTo>
                  <a:cubicBezTo>
                    <a:pt x="71" y="76"/>
                    <a:pt x="70" y="77"/>
                    <a:pt x="68" y="77"/>
                  </a:cubicBezTo>
                  <a:cubicBezTo>
                    <a:pt x="24" y="77"/>
                    <a:pt x="24" y="77"/>
                    <a:pt x="24" y="77"/>
                  </a:cubicBezTo>
                  <a:cubicBezTo>
                    <a:pt x="23" y="77"/>
                    <a:pt x="21" y="76"/>
                    <a:pt x="21" y="74"/>
                  </a:cubicBezTo>
                  <a:cubicBezTo>
                    <a:pt x="30" y="73"/>
                    <a:pt x="37" y="65"/>
                    <a:pt x="37" y="56"/>
                  </a:cubicBezTo>
                  <a:cubicBezTo>
                    <a:pt x="37" y="47"/>
                    <a:pt x="30" y="39"/>
                    <a:pt x="21" y="38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8"/>
                    <a:pt x="22" y="6"/>
                    <a:pt x="24" y="6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9" y="24"/>
                    <a:pt x="53" y="29"/>
                    <a:pt x="58" y="29"/>
                  </a:cubicBezTo>
                  <a:cubicBezTo>
                    <a:pt x="71" y="29"/>
                    <a:pt x="71" y="29"/>
                    <a:pt x="71" y="29"/>
                  </a:cubicBezTo>
                  <a:lnTo>
                    <a:pt x="71" y="7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73" name="组合 372"/>
          <p:cNvGrpSpPr/>
          <p:nvPr/>
        </p:nvGrpSpPr>
        <p:grpSpPr>
          <a:xfrm>
            <a:off x="4873272" y="5956595"/>
            <a:ext cx="384888" cy="355603"/>
            <a:chOff x="4818039" y="5956595"/>
            <a:chExt cx="384888" cy="355603"/>
          </a:xfrm>
          <a:solidFill>
            <a:schemeClr val="bg1"/>
          </a:solidFill>
        </p:grpSpPr>
        <p:sp>
          <p:nvSpPr>
            <p:cNvPr id="265" name="Freeform 270"/>
            <p:cNvSpPr>
              <a:spLocks noEditPoints="1"/>
            </p:cNvSpPr>
            <p:nvPr/>
          </p:nvSpPr>
          <p:spPr bwMode="auto">
            <a:xfrm>
              <a:off x="4960280" y="5956595"/>
              <a:ext cx="242647" cy="322134"/>
            </a:xfrm>
            <a:custGeom>
              <a:avLst/>
              <a:gdLst>
                <a:gd name="T0" fmla="*/ 49 w 49"/>
                <a:gd name="T1" fmla="*/ 20 h 65"/>
                <a:gd name="T2" fmla="*/ 47 w 49"/>
                <a:gd name="T3" fmla="*/ 16 h 65"/>
                <a:gd name="T4" fmla="*/ 33 w 49"/>
                <a:gd name="T5" fmla="*/ 2 h 65"/>
                <a:gd name="T6" fmla="*/ 29 w 49"/>
                <a:gd name="T7" fmla="*/ 0 h 65"/>
                <a:gd name="T8" fmla="*/ 29 w 49"/>
                <a:gd name="T9" fmla="*/ 0 h 65"/>
                <a:gd name="T10" fmla="*/ 28 w 49"/>
                <a:gd name="T11" fmla="*/ 0 h 65"/>
                <a:gd name="T12" fmla="*/ 7 w 49"/>
                <a:gd name="T13" fmla="*/ 0 h 65"/>
                <a:gd name="T14" fmla="*/ 0 w 49"/>
                <a:gd name="T15" fmla="*/ 7 h 65"/>
                <a:gd name="T16" fmla="*/ 0 w 49"/>
                <a:gd name="T17" fmla="*/ 27 h 65"/>
                <a:gd name="T18" fmla="*/ 2 w 49"/>
                <a:gd name="T19" fmla="*/ 24 h 65"/>
                <a:gd name="T20" fmla="*/ 5 w 49"/>
                <a:gd name="T21" fmla="*/ 22 h 65"/>
                <a:gd name="T22" fmla="*/ 5 w 49"/>
                <a:gd name="T23" fmla="*/ 7 h 65"/>
                <a:gd name="T24" fmla="*/ 7 w 49"/>
                <a:gd name="T25" fmla="*/ 5 h 65"/>
                <a:gd name="T26" fmla="*/ 26 w 49"/>
                <a:gd name="T27" fmla="*/ 5 h 65"/>
                <a:gd name="T28" fmla="*/ 26 w 49"/>
                <a:gd name="T29" fmla="*/ 15 h 65"/>
                <a:gd name="T30" fmla="*/ 33 w 49"/>
                <a:gd name="T31" fmla="*/ 23 h 65"/>
                <a:gd name="T32" fmla="*/ 44 w 49"/>
                <a:gd name="T33" fmla="*/ 23 h 65"/>
                <a:gd name="T34" fmla="*/ 44 w 49"/>
                <a:gd name="T35" fmla="*/ 57 h 65"/>
                <a:gd name="T36" fmla="*/ 41 w 49"/>
                <a:gd name="T37" fmla="*/ 60 h 65"/>
                <a:gd name="T38" fmla="*/ 7 w 49"/>
                <a:gd name="T39" fmla="*/ 60 h 65"/>
                <a:gd name="T40" fmla="*/ 5 w 49"/>
                <a:gd name="T41" fmla="*/ 57 h 65"/>
                <a:gd name="T42" fmla="*/ 5 w 49"/>
                <a:gd name="T43" fmla="*/ 54 h 65"/>
                <a:gd name="T44" fmla="*/ 2 w 49"/>
                <a:gd name="T45" fmla="*/ 56 h 65"/>
                <a:gd name="T46" fmla="*/ 0 w 49"/>
                <a:gd name="T47" fmla="*/ 58 h 65"/>
                <a:gd name="T48" fmla="*/ 7 w 49"/>
                <a:gd name="T49" fmla="*/ 65 h 65"/>
                <a:gd name="T50" fmla="*/ 41 w 49"/>
                <a:gd name="T51" fmla="*/ 65 h 65"/>
                <a:gd name="T52" fmla="*/ 49 w 49"/>
                <a:gd name="T53" fmla="*/ 57 h 65"/>
                <a:gd name="T54" fmla="*/ 49 w 49"/>
                <a:gd name="T55" fmla="*/ 20 h 65"/>
                <a:gd name="T56" fmla="*/ 31 w 49"/>
                <a:gd name="T57" fmla="*/ 15 h 65"/>
                <a:gd name="T58" fmla="*/ 31 w 49"/>
                <a:gd name="T59" fmla="*/ 9 h 65"/>
                <a:gd name="T60" fmla="*/ 31 w 49"/>
                <a:gd name="T61" fmla="*/ 7 h 65"/>
                <a:gd name="T62" fmla="*/ 42 w 49"/>
                <a:gd name="T63" fmla="*/ 18 h 65"/>
                <a:gd name="T64" fmla="*/ 39 w 49"/>
                <a:gd name="T65" fmla="*/ 18 h 65"/>
                <a:gd name="T66" fmla="*/ 33 w 49"/>
                <a:gd name="T67" fmla="*/ 18 h 65"/>
                <a:gd name="T68" fmla="*/ 31 w 49"/>
                <a:gd name="T69" fmla="*/ 1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9" h="65">
                  <a:moveTo>
                    <a:pt x="49" y="20"/>
                  </a:moveTo>
                  <a:cubicBezTo>
                    <a:pt x="48" y="18"/>
                    <a:pt x="48" y="17"/>
                    <a:pt x="47" y="16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2" y="1"/>
                    <a:pt x="30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" y="26"/>
                    <a:pt x="2" y="25"/>
                    <a:pt x="2" y="24"/>
                  </a:cubicBezTo>
                  <a:cubicBezTo>
                    <a:pt x="3" y="23"/>
                    <a:pt x="4" y="23"/>
                    <a:pt x="5" y="22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6" y="5"/>
                    <a:pt x="7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6" y="19"/>
                    <a:pt x="29" y="23"/>
                    <a:pt x="33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57"/>
                    <a:pt x="44" y="57"/>
                    <a:pt x="44" y="57"/>
                  </a:cubicBezTo>
                  <a:cubicBezTo>
                    <a:pt x="44" y="59"/>
                    <a:pt x="43" y="60"/>
                    <a:pt x="41" y="60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6" y="60"/>
                    <a:pt x="5" y="59"/>
                    <a:pt x="5" y="57"/>
                  </a:cubicBezTo>
                  <a:cubicBezTo>
                    <a:pt x="5" y="54"/>
                    <a:pt x="5" y="54"/>
                    <a:pt x="5" y="54"/>
                  </a:cubicBezTo>
                  <a:cubicBezTo>
                    <a:pt x="2" y="56"/>
                    <a:pt x="2" y="56"/>
                    <a:pt x="2" y="56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62"/>
                    <a:pt x="3" y="65"/>
                    <a:pt x="7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5" y="65"/>
                    <a:pt x="49" y="62"/>
                    <a:pt x="49" y="57"/>
                  </a:cubicBezTo>
                  <a:cubicBezTo>
                    <a:pt x="49" y="20"/>
                    <a:pt x="49" y="20"/>
                    <a:pt x="49" y="20"/>
                  </a:cubicBezTo>
                  <a:close/>
                  <a:moveTo>
                    <a:pt x="31" y="15"/>
                  </a:moveTo>
                  <a:cubicBezTo>
                    <a:pt x="31" y="9"/>
                    <a:pt x="31" y="9"/>
                    <a:pt x="31" y="9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2" y="18"/>
                    <a:pt x="31" y="17"/>
                    <a:pt x="31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6" name="Freeform 271"/>
            <p:cNvSpPr/>
            <p:nvPr/>
          </p:nvSpPr>
          <p:spPr bwMode="auto">
            <a:xfrm>
              <a:off x="5129715" y="6134395"/>
              <a:ext cx="43928" cy="25102"/>
            </a:xfrm>
            <a:custGeom>
              <a:avLst/>
              <a:gdLst>
                <a:gd name="T0" fmla="*/ 0 w 9"/>
                <a:gd name="T1" fmla="*/ 2 h 5"/>
                <a:gd name="T2" fmla="*/ 0 w 9"/>
                <a:gd name="T3" fmla="*/ 5 h 5"/>
                <a:gd name="T4" fmla="*/ 6 w 9"/>
                <a:gd name="T5" fmla="*/ 5 h 5"/>
                <a:gd name="T6" fmla="*/ 9 w 9"/>
                <a:gd name="T7" fmla="*/ 3 h 5"/>
                <a:gd name="T8" fmla="*/ 6 w 9"/>
                <a:gd name="T9" fmla="*/ 0 h 5"/>
                <a:gd name="T10" fmla="*/ 0 w 9"/>
                <a:gd name="T11" fmla="*/ 0 h 5"/>
                <a:gd name="T12" fmla="*/ 0 w 9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5">
                  <a:moveTo>
                    <a:pt x="0" y="2"/>
                  </a:moveTo>
                  <a:cubicBezTo>
                    <a:pt x="0" y="3"/>
                    <a:pt x="0" y="4"/>
                    <a:pt x="0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8" y="5"/>
                    <a:pt x="9" y="4"/>
                    <a:pt x="9" y="3"/>
                  </a:cubicBezTo>
                  <a:cubicBezTo>
                    <a:pt x="9" y="1"/>
                    <a:pt x="8" y="0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7" name="Freeform 272"/>
            <p:cNvSpPr/>
            <p:nvPr/>
          </p:nvSpPr>
          <p:spPr bwMode="auto">
            <a:xfrm>
              <a:off x="5104614" y="6184598"/>
              <a:ext cx="69029" cy="25102"/>
            </a:xfrm>
            <a:custGeom>
              <a:avLst/>
              <a:gdLst>
                <a:gd name="T0" fmla="*/ 11 w 14"/>
                <a:gd name="T1" fmla="*/ 5 h 5"/>
                <a:gd name="T2" fmla="*/ 14 w 14"/>
                <a:gd name="T3" fmla="*/ 3 h 5"/>
                <a:gd name="T4" fmla="*/ 11 w 14"/>
                <a:gd name="T5" fmla="*/ 0 h 5"/>
                <a:gd name="T6" fmla="*/ 3 w 14"/>
                <a:gd name="T7" fmla="*/ 0 h 5"/>
                <a:gd name="T8" fmla="*/ 0 w 14"/>
                <a:gd name="T9" fmla="*/ 5 h 5"/>
                <a:gd name="T10" fmla="*/ 11 w 14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5">
                  <a:moveTo>
                    <a:pt x="11" y="5"/>
                  </a:moveTo>
                  <a:cubicBezTo>
                    <a:pt x="13" y="5"/>
                    <a:pt x="14" y="4"/>
                    <a:pt x="14" y="3"/>
                  </a:cubicBezTo>
                  <a:cubicBezTo>
                    <a:pt x="14" y="1"/>
                    <a:pt x="13" y="0"/>
                    <a:pt x="11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1" y="4"/>
                    <a:pt x="0" y="5"/>
                  </a:cubicBezTo>
                  <a:lnTo>
                    <a:pt x="11" y="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8" name="Freeform 273"/>
            <p:cNvSpPr>
              <a:spLocks noEditPoints="1"/>
            </p:cNvSpPr>
            <p:nvPr/>
          </p:nvSpPr>
          <p:spPr bwMode="auto">
            <a:xfrm>
              <a:off x="4818039" y="6054908"/>
              <a:ext cx="305400" cy="257290"/>
            </a:xfrm>
            <a:custGeom>
              <a:avLst/>
              <a:gdLst>
                <a:gd name="T0" fmla="*/ 62 w 62"/>
                <a:gd name="T1" fmla="*/ 16 h 52"/>
                <a:gd name="T2" fmla="*/ 48 w 62"/>
                <a:gd name="T3" fmla="*/ 1 h 52"/>
                <a:gd name="T4" fmla="*/ 44 w 62"/>
                <a:gd name="T5" fmla="*/ 0 h 52"/>
                <a:gd name="T6" fmla="*/ 44 w 62"/>
                <a:gd name="T7" fmla="*/ 0 h 52"/>
                <a:gd name="T8" fmla="*/ 44 w 62"/>
                <a:gd name="T9" fmla="*/ 0 h 52"/>
                <a:gd name="T10" fmla="*/ 34 w 62"/>
                <a:gd name="T11" fmla="*/ 3 h 52"/>
                <a:gd name="T12" fmla="*/ 31 w 62"/>
                <a:gd name="T13" fmla="*/ 5 h 52"/>
                <a:gd name="T14" fmla="*/ 29 w 62"/>
                <a:gd name="T15" fmla="*/ 8 h 52"/>
                <a:gd name="T16" fmla="*/ 27 w 62"/>
                <a:gd name="T17" fmla="*/ 14 h 52"/>
                <a:gd name="T18" fmla="*/ 26 w 62"/>
                <a:gd name="T19" fmla="*/ 18 h 52"/>
                <a:gd name="T20" fmla="*/ 27 w 62"/>
                <a:gd name="T21" fmla="*/ 23 h 52"/>
                <a:gd name="T22" fmla="*/ 27 w 62"/>
                <a:gd name="T23" fmla="*/ 23 h 52"/>
                <a:gd name="T24" fmla="*/ 2 w 62"/>
                <a:gd name="T25" fmla="*/ 41 h 52"/>
                <a:gd name="T26" fmla="*/ 0 w 62"/>
                <a:gd name="T27" fmla="*/ 45 h 52"/>
                <a:gd name="T28" fmla="*/ 0 w 62"/>
                <a:gd name="T29" fmla="*/ 45 h 52"/>
                <a:gd name="T30" fmla="*/ 0 w 62"/>
                <a:gd name="T31" fmla="*/ 45 h 52"/>
                <a:gd name="T32" fmla="*/ 1 w 62"/>
                <a:gd name="T33" fmla="*/ 48 h 52"/>
                <a:gd name="T34" fmla="*/ 1 w 62"/>
                <a:gd name="T35" fmla="*/ 49 h 52"/>
                <a:gd name="T36" fmla="*/ 6 w 62"/>
                <a:gd name="T37" fmla="*/ 52 h 52"/>
                <a:gd name="T38" fmla="*/ 6 w 62"/>
                <a:gd name="T39" fmla="*/ 52 h 52"/>
                <a:gd name="T40" fmla="*/ 6 w 62"/>
                <a:gd name="T41" fmla="*/ 52 h 52"/>
                <a:gd name="T42" fmla="*/ 9 w 62"/>
                <a:gd name="T43" fmla="*/ 51 h 52"/>
                <a:gd name="T44" fmla="*/ 10 w 62"/>
                <a:gd name="T45" fmla="*/ 50 h 52"/>
                <a:gd name="T46" fmla="*/ 10 w 62"/>
                <a:gd name="T47" fmla="*/ 50 h 52"/>
                <a:gd name="T48" fmla="*/ 29 w 62"/>
                <a:gd name="T49" fmla="*/ 37 h 52"/>
                <a:gd name="T50" fmla="*/ 31 w 62"/>
                <a:gd name="T51" fmla="*/ 35 h 52"/>
                <a:gd name="T52" fmla="*/ 34 w 62"/>
                <a:gd name="T53" fmla="*/ 33 h 52"/>
                <a:gd name="T54" fmla="*/ 34 w 62"/>
                <a:gd name="T55" fmla="*/ 33 h 52"/>
                <a:gd name="T56" fmla="*/ 34 w 62"/>
                <a:gd name="T57" fmla="*/ 33 h 52"/>
                <a:gd name="T58" fmla="*/ 40 w 62"/>
                <a:gd name="T59" fmla="*/ 36 h 52"/>
                <a:gd name="T60" fmla="*/ 44 w 62"/>
                <a:gd name="T61" fmla="*/ 36 h 52"/>
                <a:gd name="T62" fmla="*/ 44 w 62"/>
                <a:gd name="T63" fmla="*/ 36 h 52"/>
                <a:gd name="T64" fmla="*/ 57 w 62"/>
                <a:gd name="T65" fmla="*/ 31 h 52"/>
                <a:gd name="T66" fmla="*/ 60 w 62"/>
                <a:gd name="T67" fmla="*/ 26 h 52"/>
                <a:gd name="T68" fmla="*/ 62 w 62"/>
                <a:gd name="T69" fmla="*/ 22 h 52"/>
                <a:gd name="T70" fmla="*/ 62 w 62"/>
                <a:gd name="T71" fmla="*/ 22 h 52"/>
                <a:gd name="T72" fmla="*/ 62 w 62"/>
                <a:gd name="T73" fmla="*/ 21 h 52"/>
                <a:gd name="T74" fmla="*/ 62 w 62"/>
                <a:gd name="T75" fmla="*/ 18 h 52"/>
                <a:gd name="T76" fmla="*/ 62 w 62"/>
                <a:gd name="T77" fmla="*/ 18 h 52"/>
                <a:gd name="T78" fmla="*/ 62 w 62"/>
                <a:gd name="T79" fmla="*/ 16 h 52"/>
                <a:gd name="T80" fmla="*/ 19 w 62"/>
                <a:gd name="T81" fmla="*/ 41 h 52"/>
                <a:gd name="T82" fmla="*/ 9 w 62"/>
                <a:gd name="T83" fmla="*/ 48 h 52"/>
                <a:gd name="T84" fmla="*/ 7 w 62"/>
                <a:gd name="T85" fmla="*/ 48 h 52"/>
                <a:gd name="T86" fmla="*/ 4 w 62"/>
                <a:gd name="T87" fmla="*/ 47 h 52"/>
                <a:gd name="T88" fmla="*/ 4 w 62"/>
                <a:gd name="T89" fmla="*/ 45 h 52"/>
                <a:gd name="T90" fmla="*/ 5 w 62"/>
                <a:gd name="T91" fmla="*/ 42 h 52"/>
                <a:gd name="T92" fmla="*/ 15 w 62"/>
                <a:gd name="T93" fmla="*/ 35 h 52"/>
                <a:gd name="T94" fmla="*/ 17 w 62"/>
                <a:gd name="T95" fmla="*/ 35 h 52"/>
                <a:gd name="T96" fmla="*/ 20 w 62"/>
                <a:gd name="T97" fmla="*/ 36 h 52"/>
                <a:gd name="T98" fmla="*/ 20 w 62"/>
                <a:gd name="T99" fmla="*/ 38 h 52"/>
                <a:gd name="T100" fmla="*/ 19 w 62"/>
                <a:gd name="T101" fmla="*/ 41 h 52"/>
                <a:gd name="T102" fmla="*/ 53 w 62"/>
                <a:gd name="T103" fmla="*/ 26 h 52"/>
                <a:gd name="T104" fmla="*/ 46 w 62"/>
                <a:gd name="T105" fmla="*/ 30 h 52"/>
                <a:gd name="T106" fmla="*/ 45 w 62"/>
                <a:gd name="T107" fmla="*/ 30 h 52"/>
                <a:gd name="T108" fmla="*/ 34 w 62"/>
                <a:gd name="T109" fmla="*/ 23 h 52"/>
                <a:gd name="T110" fmla="*/ 33 w 62"/>
                <a:gd name="T111" fmla="*/ 18 h 52"/>
                <a:gd name="T112" fmla="*/ 34 w 62"/>
                <a:gd name="T113" fmla="*/ 12 h 52"/>
                <a:gd name="T114" fmla="*/ 45 w 62"/>
                <a:gd name="T115" fmla="*/ 6 h 52"/>
                <a:gd name="T116" fmla="*/ 56 w 62"/>
                <a:gd name="T117" fmla="*/ 16 h 52"/>
                <a:gd name="T118" fmla="*/ 56 w 62"/>
                <a:gd name="T119" fmla="*/ 18 h 52"/>
                <a:gd name="T120" fmla="*/ 56 w 62"/>
                <a:gd name="T121" fmla="*/ 21 h 52"/>
                <a:gd name="T122" fmla="*/ 53 w 62"/>
                <a:gd name="T123" fmla="*/ 2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2" h="52">
                  <a:moveTo>
                    <a:pt x="62" y="16"/>
                  </a:moveTo>
                  <a:cubicBezTo>
                    <a:pt x="61" y="9"/>
                    <a:pt x="56" y="2"/>
                    <a:pt x="48" y="1"/>
                  </a:cubicBezTo>
                  <a:cubicBezTo>
                    <a:pt x="47" y="0"/>
                    <a:pt x="46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0" y="0"/>
                    <a:pt x="37" y="1"/>
                    <a:pt x="34" y="3"/>
                  </a:cubicBezTo>
                  <a:cubicBezTo>
                    <a:pt x="33" y="4"/>
                    <a:pt x="32" y="5"/>
                    <a:pt x="31" y="5"/>
                  </a:cubicBezTo>
                  <a:cubicBezTo>
                    <a:pt x="30" y="6"/>
                    <a:pt x="30" y="7"/>
                    <a:pt x="29" y="8"/>
                  </a:cubicBezTo>
                  <a:cubicBezTo>
                    <a:pt x="28" y="10"/>
                    <a:pt x="27" y="12"/>
                    <a:pt x="27" y="14"/>
                  </a:cubicBezTo>
                  <a:cubicBezTo>
                    <a:pt x="26" y="15"/>
                    <a:pt x="26" y="17"/>
                    <a:pt x="26" y="18"/>
                  </a:cubicBezTo>
                  <a:cubicBezTo>
                    <a:pt x="26" y="20"/>
                    <a:pt x="26" y="21"/>
                    <a:pt x="27" y="23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1" y="42"/>
                    <a:pt x="0" y="43"/>
                    <a:pt x="0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6"/>
                    <a:pt x="0" y="47"/>
                    <a:pt x="1" y="48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2" y="51"/>
                    <a:pt x="4" y="52"/>
                    <a:pt x="6" y="52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7" y="52"/>
                    <a:pt x="8" y="51"/>
                    <a:pt x="9" y="51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6" y="34"/>
                    <a:pt x="38" y="35"/>
                    <a:pt x="40" y="36"/>
                  </a:cubicBezTo>
                  <a:cubicBezTo>
                    <a:pt x="41" y="36"/>
                    <a:pt x="43" y="36"/>
                    <a:pt x="44" y="36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9" y="36"/>
                    <a:pt x="53" y="34"/>
                    <a:pt x="57" y="31"/>
                  </a:cubicBezTo>
                  <a:cubicBezTo>
                    <a:pt x="58" y="30"/>
                    <a:pt x="59" y="28"/>
                    <a:pt x="60" y="26"/>
                  </a:cubicBezTo>
                  <a:cubicBezTo>
                    <a:pt x="61" y="25"/>
                    <a:pt x="61" y="24"/>
                    <a:pt x="62" y="22"/>
                  </a:cubicBezTo>
                  <a:cubicBezTo>
                    <a:pt x="62" y="22"/>
                    <a:pt x="62" y="22"/>
                    <a:pt x="62" y="22"/>
                  </a:cubicBezTo>
                  <a:cubicBezTo>
                    <a:pt x="62" y="22"/>
                    <a:pt x="62" y="21"/>
                    <a:pt x="62" y="21"/>
                  </a:cubicBezTo>
                  <a:cubicBezTo>
                    <a:pt x="62" y="20"/>
                    <a:pt x="62" y="19"/>
                    <a:pt x="62" y="18"/>
                  </a:cubicBezTo>
                  <a:cubicBezTo>
                    <a:pt x="62" y="18"/>
                    <a:pt x="62" y="18"/>
                    <a:pt x="62" y="18"/>
                  </a:cubicBezTo>
                  <a:cubicBezTo>
                    <a:pt x="62" y="17"/>
                    <a:pt x="62" y="17"/>
                    <a:pt x="62" y="16"/>
                  </a:cubicBezTo>
                  <a:close/>
                  <a:moveTo>
                    <a:pt x="19" y="41"/>
                  </a:moveTo>
                  <a:cubicBezTo>
                    <a:pt x="9" y="48"/>
                    <a:pt x="9" y="48"/>
                    <a:pt x="9" y="48"/>
                  </a:cubicBezTo>
                  <a:cubicBezTo>
                    <a:pt x="9" y="48"/>
                    <a:pt x="8" y="48"/>
                    <a:pt x="7" y="48"/>
                  </a:cubicBezTo>
                  <a:cubicBezTo>
                    <a:pt x="6" y="48"/>
                    <a:pt x="5" y="48"/>
                    <a:pt x="4" y="47"/>
                  </a:cubicBezTo>
                  <a:cubicBezTo>
                    <a:pt x="4" y="46"/>
                    <a:pt x="4" y="45"/>
                    <a:pt x="4" y="45"/>
                  </a:cubicBezTo>
                  <a:cubicBezTo>
                    <a:pt x="4" y="44"/>
                    <a:pt x="4" y="42"/>
                    <a:pt x="5" y="42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5"/>
                    <a:pt x="16" y="35"/>
                    <a:pt x="17" y="35"/>
                  </a:cubicBezTo>
                  <a:cubicBezTo>
                    <a:pt x="18" y="35"/>
                    <a:pt x="19" y="35"/>
                    <a:pt x="20" y="36"/>
                  </a:cubicBezTo>
                  <a:cubicBezTo>
                    <a:pt x="20" y="37"/>
                    <a:pt x="20" y="38"/>
                    <a:pt x="20" y="38"/>
                  </a:cubicBezTo>
                  <a:cubicBezTo>
                    <a:pt x="20" y="40"/>
                    <a:pt x="20" y="41"/>
                    <a:pt x="19" y="41"/>
                  </a:cubicBezTo>
                  <a:close/>
                  <a:moveTo>
                    <a:pt x="53" y="26"/>
                  </a:moveTo>
                  <a:cubicBezTo>
                    <a:pt x="51" y="28"/>
                    <a:pt x="49" y="29"/>
                    <a:pt x="46" y="30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0" y="30"/>
                    <a:pt x="36" y="27"/>
                    <a:pt x="34" y="23"/>
                  </a:cubicBezTo>
                  <a:cubicBezTo>
                    <a:pt x="33" y="22"/>
                    <a:pt x="33" y="20"/>
                    <a:pt x="33" y="18"/>
                  </a:cubicBezTo>
                  <a:cubicBezTo>
                    <a:pt x="33" y="16"/>
                    <a:pt x="33" y="14"/>
                    <a:pt x="34" y="12"/>
                  </a:cubicBezTo>
                  <a:cubicBezTo>
                    <a:pt x="36" y="8"/>
                    <a:pt x="40" y="6"/>
                    <a:pt x="45" y="6"/>
                  </a:cubicBezTo>
                  <a:cubicBezTo>
                    <a:pt x="51" y="6"/>
                    <a:pt x="56" y="10"/>
                    <a:pt x="56" y="16"/>
                  </a:cubicBezTo>
                  <a:cubicBezTo>
                    <a:pt x="56" y="17"/>
                    <a:pt x="56" y="17"/>
                    <a:pt x="56" y="18"/>
                  </a:cubicBezTo>
                  <a:cubicBezTo>
                    <a:pt x="56" y="19"/>
                    <a:pt x="56" y="20"/>
                    <a:pt x="56" y="21"/>
                  </a:cubicBezTo>
                  <a:cubicBezTo>
                    <a:pt x="55" y="23"/>
                    <a:pt x="54" y="25"/>
                    <a:pt x="53" y="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9" name="Freeform 274"/>
            <p:cNvSpPr/>
            <p:nvPr/>
          </p:nvSpPr>
          <p:spPr bwMode="auto">
            <a:xfrm>
              <a:off x="5039768" y="6203425"/>
              <a:ext cx="4184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1 w 1"/>
                <a:gd name="T4" fmla="*/ 1 w 1"/>
                <a:gd name="T5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0" name="Freeform 275"/>
            <p:cNvSpPr/>
            <p:nvPr/>
          </p:nvSpPr>
          <p:spPr bwMode="auto">
            <a:xfrm>
              <a:off x="5043952" y="6184598"/>
              <a:ext cx="35561" cy="18826"/>
            </a:xfrm>
            <a:custGeom>
              <a:avLst/>
              <a:gdLst>
                <a:gd name="T0" fmla="*/ 7 w 7"/>
                <a:gd name="T1" fmla="*/ 0 h 4"/>
                <a:gd name="T2" fmla="*/ 0 w 7"/>
                <a:gd name="T3" fmla="*/ 4 h 4"/>
                <a:gd name="T4" fmla="*/ 0 w 7"/>
                <a:gd name="T5" fmla="*/ 4 h 4"/>
                <a:gd name="T6" fmla="*/ 7 w 7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4">
                  <a:moveTo>
                    <a:pt x="7" y="0"/>
                  </a:moveTo>
                  <a:cubicBezTo>
                    <a:pt x="5" y="2"/>
                    <a:pt x="3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3"/>
                    <a:pt x="5" y="2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1" name="Freeform 276"/>
            <p:cNvSpPr/>
            <p:nvPr/>
          </p:nvSpPr>
          <p:spPr bwMode="auto">
            <a:xfrm>
              <a:off x="5010483" y="6155313"/>
              <a:ext cx="69029" cy="33469"/>
            </a:xfrm>
            <a:custGeom>
              <a:avLst/>
              <a:gdLst>
                <a:gd name="T0" fmla="*/ 14 w 14"/>
                <a:gd name="T1" fmla="*/ 1 h 7"/>
                <a:gd name="T2" fmla="*/ 14 w 14"/>
                <a:gd name="T3" fmla="*/ 1 h 7"/>
                <a:gd name="T4" fmla="*/ 12 w 14"/>
                <a:gd name="T5" fmla="*/ 1 h 7"/>
                <a:gd name="T6" fmla="*/ 12 w 14"/>
                <a:gd name="T7" fmla="*/ 1 h 7"/>
                <a:gd name="T8" fmla="*/ 5 w 14"/>
                <a:gd name="T9" fmla="*/ 5 h 7"/>
                <a:gd name="T10" fmla="*/ 1 w 14"/>
                <a:gd name="T11" fmla="*/ 5 h 7"/>
                <a:gd name="T12" fmla="*/ 0 w 14"/>
                <a:gd name="T13" fmla="*/ 5 h 7"/>
                <a:gd name="T14" fmla="*/ 1 w 14"/>
                <a:gd name="T15" fmla="*/ 7 h 7"/>
                <a:gd name="T16" fmla="*/ 1 w 14"/>
                <a:gd name="T17" fmla="*/ 7 h 7"/>
                <a:gd name="T18" fmla="*/ 5 w 14"/>
                <a:gd name="T19" fmla="*/ 7 h 7"/>
                <a:gd name="T20" fmla="*/ 5 w 14"/>
                <a:gd name="T21" fmla="*/ 7 h 7"/>
                <a:gd name="T22" fmla="*/ 7 w 14"/>
                <a:gd name="T23" fmla="*/ 7 h 7"/>
                <a:gd name="T24" fmla="*/ 10 w 14"/>
                <a:gd name="T25" fmla="*/ 6 h 7"/>
                <a:gd name="T26" fmla="*/ 14 w 14"/>
                <a:gd name="T27" fmla="*/ 2 h 7"/>
                <a:gd name="T28" fmla="*/ 14 w 14"/>
                <a:gd name="T2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7">
                  <a:moveTo>
                    <a:pt x="14" y="1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13" y="0"/>
                    <a:pt x="13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4"/>
                    <a:pt x="8" y="5"/>
                    <a:pt x="5" y="5"/>
                  </a:cubicBezTo>
                  <a:cubicBezTo>
                    <a:pt x="4" y="5"/>
                    <a:pt x="3" y="5"/>
                    <a:pt x="1" y="5"/>
                  </a:cubicBezTo>
                  <a:cubicBezTo>
                    <a:pt x="1" y="5"/>
                    <a:pt x="0" y="5"/>
                    <a:pt x="0" y="5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4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6" y="7"/>
                    <a:pt x="7" y="7"/>
                  </a:cubicBezTo>
                  <a:cubicBezTo>
                    <a:pt x="8" y="7"/>
                    <a:pt x="9" y="7"/>
                    <a:pt x="10" y="6"/>
                  </a:cubicBezTo>
                  <a:cubicBezTo>
                    <a:pt x="12" y="5"/>
                    <a:pt x="13" y="4"/>
                    <a:pt x="14" y="2"/>
                  </a:cubicBezTo>
                  <a:lnTo>
                    <a:pt x="14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72" name="组合 371"/>
          <p:cNvGrpSpPr/>
          <p:nvPr/>
        </p:nvGrpSpPr>
        <p:grpSpPr>
          <a:xfrm>
            <a:off x="4272931" y="5971236"/>
            <a:ext cx="420447" cy="322137"/>
            <a:chOff x="4217698" y="5971236"/>
            <a:chExt cx="420447" cy="322137"/>
          </a:xfrm>
          <a:solidFill>
            <a:schemeClr val="bg1"/>
          </a:solidFill>
        </p:grpSpPr>
        <p:sp>
          <p:nvSpPr>
            <p:cNvPr id="272" name="Freeform 277"/>
            <p:cNvSpPr/>
            <p:nvPr/>
          </p:nvSpPr>
          <p:spPr bwMode="auto">
            <a:xfrm>
              <a:off x="4316011" y="5971236"/>
              <a:ext cx="322134" cy="263565"/>
            </a:xfrm>
            <a:custGeom>
              <a:avLst/>
              <a:gdLst>
                <a:gd name="T0" fmla="*/ 58 w 65"/>
                <a:gd name="T1" fmla="*/ 8 h 53"/>
                <a:gd name="T2" fmla="*/ 31 w 65"/>
                <a:gd name="T3" fmla="*/ 8 h 53"/>
                <a:gd name="T4" fmla="*/ 24 w 65"/>
                <a:gd name="T5" fmla="*/ 0 h 53"/>
                <a:gd name="T6" fmla="*/ 8 w 65"/>
                <a:gd name="T7" fmla="*/ 0 h 53"/>
                <a:gd name="T8" fmla="*/ 1 w 65"/>
                <a:gd name="T9" fmla="*/ 5 h 53"/>
                <a:gd name="T10" fmla="*/ 0 w 65"/>
                <a:gd name="T11" fmla="*/ 9 h 53"/>
                <a:gd name="T12" fmla="*/ 0 w 65"/>
                <a:gd name="T13" fmla="*/ 9 h 53"/>
                <a:gd name="T14" fmla="*/ 0 w 65"/>
                <a:gd name="T15" fmla="*/ 10 h 53"/>
                <a:gd name="T16" fmla="*/ 0 w 65"/>
                <a:gd name="T17" fmla="*/ 10 h 53"/>
                <a:gd name="T18" fmla="*/ 0 w 65"/>
                <a:gd name="T19" fmla="*/ 22 h 53"/>
                <a:gd name="T20" fmla="*/ 0 w 65"/>
                <a:gd name="T21" fmla="*/ 40 h 53"/>
                <a:gd name="T22" fmla="*/ 6 w 65"/>
                <a:gd name="T23" fmla="*/ 36 h 53"/>
                <a:gd name="T24" fmla="*/ 5 w 65"/>
                <a:gd name="T25" fmla="*/ 32 h 53"/>
                <a:gd name="T26" fmla="*/ 6 w 65"/>
                <a:gd name="T27" fmla="*/ 27 h 53"/>
                <a:gd name="T28" fmla="*/ 24 w 65"/>
                <a:gd name="T29" fmla="*/ 12 h 53"/>
                <a:gd name="T30" fmla="*/ 28 w 65"/>
                <a:gd name="T31" fmla="*/ 13 h 53"/>
                <a:gd name="T32" fmla="*/ 28 w 65"/>
                <a:gd name="T33" fmla="*/ 13 h 53"/>
                <a:gd name="T34" fmla="*/ 43 w 65"/>
                <a:gd name="T35" fmla="*/ 31 h 53"/>
                <a:gd name="T36" fmla="*/ 43 w 65"/>
                <a:gd name="T37" fmla="*/ 31 h 53"/>
                <a:gd name="T38" fmla="*/ 43 w 65"/>
                <a:gd name="T39" fmla="*/ 36 h 53"/>
                <a:gd name="T40" fmla="*/ 43 w 65"/>
                <a:gd name="T41" fmla="*/ 36 h 53"/>
                <a:gd name="T42" fmla="*/ 43 w 65"/>
                <a:gd name="T43" fmla="*/ 36 h 53"/>
                <a:gd name="T44" fmla="*/ 24 w 65"/>
                <a:gd name="T45" fmla="*/ 51 h 53"/>
                <a:gd name="T46" fmla="*/ 24 w 65"/>
                <a:gd name="T47" fmla="*/ 51 h 53"/>
                <a:gd name="T48" fmla="*/ 20 w 65"/>
                <a:gd name="T49" fmla="*/ 50 h 53"/>
                <a:gd name="T50" fmla="*/ 14 w 65"/>
                <a:gd name="T51" fmla="*/ 48 h 53"/>
                <a:gd name="T52" fmla="*/ 6 w 65"/>
                <a:gd name="T53" fmla="*/ 53 h 53"/>
                <a:gd name="T54" fmla="*/ 7 w 65"/>
                <a:gd name="T55" fmla="*/ 53 h 53"/>
                <a:gd name="T56" fmla="*/ 58 w 65"/>
                <a:gd name="T57" fmla="*/ 53 h 53"/>
                <a:gd name="T58" fmla="*/ 65 w 65"/>
                <a:gd name="T59" fmla="*/ 46 h 53"/>
                <a:gd name="T60" fmla="*/ 65 w 65"/>
                <a:gd name="T61" fmla="*/ 15 h 53"/>
                <a:gd name="T62" fmla="*/ 58 w 65"/>
                <a:gd name="T63" fmla="*/ 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5" h="53">
                  <a:moveTo>
                    <a:pt x="58" y="8"/>
                  </a:moveTo>
                  <a:cubicBezTo>
                    <a:pt x="31" y="8"/>
                    <a:pt x="31" y="8"/>
                    <a:pt x="31" y="8"/>
                  </a:cubicBezTo>
                  <a:cubicBezTo>
                    <a:pt x="30" y="4"/>
                    <a:pt x="27" y="0"/>
                    <a:pt x="24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2" y="2"/>
                    <a:pt x="1" y="5"/>
                  </a:cubicBezTo>
                  <a:cubicBezTo>
                    <a:pt x="0" y="6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33"/>
                    <a:pt x="0" y="40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5" y="35"/>
                    <a:pt x="5" y="33"/>
                    <a:pt x="5" y="32"/>
                  </a:cubicBezTo>
                  <a:cubicBezTo>
                    <a:pt x="5" y="30"/>
                    <a:pt x="5" y="29"/>
                    <a:pt x="6" y="27"/>
                  </a:cubicBezTo>
                  <a:cubicBezTo>
                    <a:pt x="8" y="18"/>
                    <a:pt x="15" y="12"/>
                    <a:pt x="24" y="12"/>
                  </a:cubicBezTo>
                  <a:cubicBezTo>
                    <a:pt x="26" y="12"/>
                    <a:pt x="27" y="13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37" y="15"/>
                    <a:pt x="43" y="23"/>
                    <a:pt x="43" y="31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43" y="33"/>
                    <a:pt x="43" y="34"/>
                    <a:pt x="43" y="36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1" y="45"/>
                    <a:pt x="33" y="51"/>
                    <a:pt x="24" y="51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3" y="51"/>
                    <a:pt x="21" y="50"/>
                    <a:pt x="20" y="50"/>
                  </a:cubicBezTo>
                  <a:cubicBezTo>
                    <a:pt x="18" y="50"/>
                    <a:pt x="16" y="49"/>
                    <a:pt x="14" y="48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58" y="53"/>
                    <a:pt x="58" y="53"/>
                    <a:pt x="58" y="53"/>
                  </a:cubicBezTo>
                  <a:cubicBezTo>
                    <a:pt x="62" y="53"/>
                    <a:pt x="65" y="50"/>
                    <a:pt x="65" y="46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11"/>
                    <a:pt x="62" y="8"/>
                    <a:pt x="58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3" name="Freeform 278"/>
            <p:cNvSpPr>
              <a:spLocks noEditPoints="1"/>
            </p:cNvSpPr>
            <p:nvPr/>
          </p:nvSpPr>
          <p:spPr bwMode="auto">
            <a:xfrm>
              <a:off x="4217698" y="6036083"/>
              <a:ext cx="307493" cy="257290"/>
            </a:xfrm>
            <a:custGeom>
              <a:avLst/>
              <a:gdLst>
                <a:gd name="T0" fmla="*/ 62 w 62"/>
                <a:gd name="T1" fmla="*/ 18 h 52"/>
                <a:gd name="T2" fmla="*/ 48 w 62"/>
                <a:gd name="T3" fmla="*/ 1 h 52"/>
                <a:gd name="T4" fmla="*/ 44 w 62"/>
                <a:gd name="T5" fmla="*/ 0 h 52"/>
                <a:gd name="T6" fmla="*/ 44 w 62"/>
                <a:gd name="T7" fmla="*/ 0 h 52"/>
                <a:gd name="T8" fmla="*/ 44 w 62"/>
                <a:gd name="T9" fmla="*/ 0 h 52"/>
                <a:gd name="T10" fmla="*/ 27 w 62"/>
                <a:gd name="T11" fmla="*/ 14 h 52"/>
                <a:gd name="T12" fmla="*/ 26 w 62"/>
                <a:gd name="T13" fmla="*/ 19 h 52"/>
                <a:gd name="T14" fmla="*/ 27 w 62"/>
                <a:gd name="T15" fmla="*/ 23 h 52"/>
                <a:gd name="T16" fmla="*/ 27 w 62"/>
                <a:gd name="T17" fmla="*/ 23 h 52"/>
                <a:gd name="T18" fmla="*/ 20 w 62"/>
                <a:gd name="T19" fmla="*/ 28 h 52"/>
                <a:gd name="T20" fmla="*/ 2 w 62"/>
                <a:gd name="T21" fmla="*/ 41 h 52"/>
                <a:gd name="T22" fmla="*/ 0 w 62"/>
                <a:gd name="T23" fmla="*/ 45 h 52"/>
                <a:gd name="T24" fmla="*/ 0 w 62"/>
                <a:gd name="T25" fmla="*/ 46 h 52"/>
                <a:gd name="T26" fmla="*/ 0 w 62"/>
                <a:gd name="T27" fmla="*/ 46 h 52"/>
                <a:gd name="T28" fmla="*/ 1 w 62"/>
                <a:gd name="T29" fmla="*/ 49 h 52"/>
                <a:gd name="T30" fmla="*/ 1 w 62"/>
                <a:gd name="T31" fmla="*/ 50 h 52"/>
                <a:gd name="T32" fmla="*/ 6 w 62"/>
                <a:gd name="T33" fmla="*/ 52 h 52"/>
                <a:gd name="T34" fmla="*/ 6 w 62"/>
                <a:gd name="T35" fmla="*/ 52 h 52"/>
                <a:gd name="T36" fmla="*/ 6 w 62"/>
                <a:gd name="T37" fmla="*/ 52 h 52"/>
                <a:gd name="T38" fmla="*/ 9 w 62"/>
                <a:gd name="T39" fmla="*/ 51 h 52"/>
                <a:gd name="T40" fmla="*/ 10 w 62"/>
                <a:gd name="T41" fmla="*/ 50 h 52"/>
                <a:gd name="T42" fmla="*/ 10 w 62"/>
                <a:gd name="T43" fmla="*/ 50 h 52"/>
                <a:gd name="T44" fmla="*/ 25 w 62"/>
                <a:gd name="T45" fmla="*/ 40 h 52"/>
                <a:gd name="T46" fmla="*/ 34 w 62"/>
                <a:gd name="T47" fmla="*/ 33 h 52"/>
                <a:gd name="T48" fmla="*/ 34 w 62"/>
                <a:gd name="T49" fmla="*/ 34 h 52"/>
                <a:gd name="T50" fmla="*/ 40 w 62"/>
                <a:gd name="T51" fmla="*/ 36 h 52"/>
                <a:gd name="T52" fmla="*/ 44 w 62"/>
                <a:gd name="T53" fmla="*/ 37 h 52"/>
                <a:gd name="T54" fmla="*/ 44 w 62"/>
                <a:gd name="T55" fmla="*/ 37 h 52"/>
                <a:gd name="T56" fmla="*/ 62 w 62"/>
                <a:gd name="T57" fmla="*/ 23 h 52"/>
                <a:gd name="T58" fmla="*/ 62 w 62"/>
                <a:gd name="T59" fmla="*/ 23 h 52"/>
                <a:gd name="T60" fmla="*/ 62 w 62"/>
                <a:gd name="T61" fmla="*/ 23 h 52"/>
                <a:gd name="T62" fmla="*/ 62 w 62"/>
                <a:gd name="T63" fmla="*/ 18 h 52"/>
                <a:gd name="T64" fmla="*/ 19 w 62"/>
                <a:gd name="T65" fmla="*/ 42 h 52"/>
                <a:gd name="T66" fmla="*/ 18 w 62"/>
                <a:gd name="T67" fmla="*/ 41 h 52"/>
                <a:gd name="T68" fmla="*/ 19 w 62"/>
                <a:gd name="T69" fmla="*/ 42 h 52"/>
                <a:gd name="T70" fmla="*/ 9 w 62"/>
                <a:gd name="T71" fmla="*/ 48 h 52"/>
                <a:gd name="T72" fmla="*/ 7 w 62"/>
                <a:gd name="T73" fmla="*/ 49 h 52"/>
                <a:gd name="T74" fmla="*/ 4 w 62"/>
                <a:gd name="T75" fmla="*/ 47 h 52"/>
                <a:gd name="T76" fmla="*/ 3 w 62"/>
                <a:gd name="T77" fmla="*/ 45 h 52"/>
                <a:gd name="T78" fmla="*/ 5 w 62"/>
                <a:gd name="T79" fmla="*/ 42 h 52"/>
                <a:gd name="T80" fmla="*/ 15 w 62"/>
                <a:gd name="T81" fmla="*/ 36 h 52"/>
                <a:gd name="T82" fmla="*/ 17 w 62"/>
                <a:gd name="T83" fmla="*/ 35 h 52"/>
                <a:gd name="T84" fmla="*/ 20 w 62"/>
                <a:gd name="T85" fmla="*/ 37 h 52"/>
                <a:gd name="T86" fmla="*/ 20 w 62"/>
                <a:gd name="T87" fmla="*/ 39 h 52"/>
                <a:gd name="T88" fmla="*/ 19 w 62"/>
                <a:gd name="T89" fmla="*/ 42 h 52"/>
                <a:gd name="T90" fmla="*/ 44 w 62"/>
                <a:gd name="T91" fmla="*/ 30 h 52"/>
                <a:gd name="T92" fmla="*/ 33 w 62"/>
                <a:gd name="T93" fmla="*/ 18 h 52"/>
                <a:gd name="T94" fmla="*/ 44 w 62"/>
                <a:gd name="T95" fmla="*/ 6 h 52"/>
                <a:gd name="T96" fmla="*/ 56 w 62"/>
                <a:gd name="T97" fmla="*/ 18 h 52"/>
                <a:gd name="T98" fmla="*/ 44 w 62"/>
                <a:gd name="T99" fmla="*/ 3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2" h="52">
                  <a:moveTo>
                    <a:pt x="62" y="18"/>
                  </a:moveTo>
                  <a:cubicBezTo>
                    <a:pt x="62" y="10"/>
                    <a:pt x="57" y="3"/>
                    <a:pt x="48" y="1"/>
                  </a:cubicBezTo>
                  <a:cubicBezTo>
                    <a:pt x="47" y="1"/>
                    <a:pt x="45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36" y="0"/>
                    <a:pt x="28" y="6"/>
                    <a:pt x="27" y="14"/>
                  </a:cubicBezTo>
                  <a:cubicBezTo>
                    <a:pt x="26" y="16"/>
                    <a:pt x="26" y="17"/>
                    <a:pt x="26" y="19"/>
                  </a:cubicBezTo>
                  <a:cubicBezTo>
                    <a:pt x="26" y="20"/>
                    <a:pt x="26" y="22"/>
                    <a:pt x="27" y="23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1" y="42"/>
                    <a:pt x="0" y="44"/>
                    <a:pt x="0" y="45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7"/>
                    <a:pt x="0" y="48"/>
                    <a:pt x="1" y="49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2" y="51"/>
                    <a:pt x="4" y="52"/>
                    <a:pt x="6" y="52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7" y="52"/>
                    <a:pt x="8" y="52"/>
                    <a:pt x="9" y="51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6" y="35"/>
                    <a:pt x="38" y="36"/>
                    <a:pt x="40" y="36"/>
                  </a:cubicBezTo>
                  <a:cubicBezTo>
                    <a:pt x="41" y="36"/>
                    <a:pt x="43" y="37"/>
                    <a:pt x="44" y="3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52" y="37"/>
                    <a:pt x="60" y="31"/>
                    <a:pt x="62" y="23"/>
                  </a:cubicBezTo>
                  <a:cubicBezTo>
                    <a:pt x="62" y="23"/>
                    <a:pt x="62" y="23"/>
                    <a:pt x="62" y="23"/>
                  </a:cubicBezTo>
                  <a:cubicBezTo>
                    <a:pt x="62" y="23"/>
                    <a:pt x="62" y="23"/>
                    <a:pt x="62" y="23"/>
                  </a:cubicBezTo>
                  <a:cubicBezTo>
                    <a:pt x="62" y="21"/>
                    <a:pt x="62" y="20"/>
                    <a:pt x="62" y="18"/>
                  </a:cubicBezTo>
                  <a:close/>
                  <a:moveTo>
                    <a:pt x="19" y="42"/>
                  </a:moveTo>
                  <a:cubicBezTo>
                    <a:pt x="18" y="41"/>
                    <a:pt x="18" y="41"/>
                    <a:pt x="18" y="41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9" y="48"/>
                    <a:pt x="9" y="48"/>
                    <a:pt x="9" y="48"/>
                  </a:cubicBezTo>
                  <a:cubicBezTo>
                    <a:pt x="8" y="49"/>
                    <a:pt x="8" y="49"/>
                    <a:pt x="7" y="49"/>
                  </a:cubicBezTo>
                  <a:cubicBezTo>
                    <a:pt x="6" y="49"/>
                    <a:pt x="5" y="48"/>
                    <a:pt x="4" y="47"/>
                  </a:cubicBezTo>
                  <a:cubicBezTo>
                    <a:pt x="4" y="47"/>
                    <a:pt x="3" y="46"/>
                    <a:pt x="3" y="45"/>
                  </a:cubicBezTo>
                  <a:cubicBezTo>
                    <a:pt x="3" y="44"/>
                    <a:pt x="4" y="43"/>
                    <a:pt x="5" y="42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5" y="35"/>
                    <a:pt x="16" y="35"/>
                    <a:pt x="17" y="35"/>
                  </a:cubicBezTo>
                  <a:cubicBezTo>
                    <a:pt x="18" y="35"/>
                    <a:pt x="19" y="36"/>
                    <a:pt x="20" y="37"/>
                  </a:cubicBezTo>
                  <a:cubicBezTo>
                    <a:pt x="20" y="37"/>
                    <a:pt x="20" y="38"/>
                    <a:pt x="20" y="39"/>
                  </a:cubicBezTo>
                  <a:cubicBezTo>
                    <a:pt x="20" y="40"/>
                    <a:pt x="20" y="41"/>
                    <a:pt x="19" y="42"/>
                  </a:cubicBezTo>
                  <a:close/>
                  <a:moveTo>
                    <a:pt x="44" y="30"/>
                  </a:moveTo>
                  <a:cubicBezTo>
                    <a:pt x="38" y="30"/>
                    <a:pt x="33" y="25"/>
                    <a:pt x="33" y="18"/>
                  </a:cubicBezTo>
                  <a:cubicBezTo>
                    <a:pt x="33" y="12"/>
                    <a:pt x="38" y="6"/>
                    <a:pt x="44" y="6"/>
                  </a:cubicBezTo>
                  <a:cubicBezTo>
                    <a:pt x="51" y="6"/>
                    <a:pt x="56" y="12"/>
                    <a:pt x="56" y="18"/>
                  </a:cubicBezTo>
                  <a:cubicBezTo>
                    <a:pt x="56" y="25"/>
                    <a:pt x="51" y="30"/>
                    <a:pt x="44" y="3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4" name="Freeform 279"/>
            <p:cNvSpPr/>
            <p:nvPr/>
          </p:nvSpPr>
          <p:spPr bwMode="auto">
            <a:xfrm>
              <a:off x="4410142" y="6140672"/>
              <a:ext cx="71121" cy="33469"/>
            </a:xfrm>
            <a:custGeom>
              <a:avLst/>
              <a:gdLst>
                <a:gd name="T0" fmla="*/ 13 w 14"/>
                <a:gd name="T1" fmla="*/ 0 h 7"/>
                <a:gd name="T2" fmla="*/ 12 w 14"/>
                <a:gd name="T3" fmla="*/ 1 h 7"/>
                <a:gd name="T4" fmla="*/ 5 w 14"/>
                <a:gd name="T5" fmla="*/ 5 h 7"/>
                <a:gd name="T6" fmla="*/ 1 w 14"/>
                <a:gd name="T7" fmla="*/ 4 h 7"/>
                <a:gd name="T8" fmla="*/ 0 w 14"/>
                <a:gd name="T9" fmla="*/ 5 h 7"/>
                <a:gd name="T10" fmla="*/ 1 w 14"/>
                <a:gd name="T11" fmla="*/ 6 h 7"/>
                <a:gd name="T12" fmla="*/ 1 w 14"/>
                <a:gd name="T13" fmla="*/ 6 h 7"/>
                <a:gd name="T14" fmla="*/ 5 w 14"/>
                <a:gd name="T15" fmla="*/ 7 h 7"/>
                <a:gd name="T16" fmla="*/ 5 w 14"/>
                <a:gd name="T17" fmla="*/ 7 h 7"/>
                <a:gd name="T18" fmla="*/ 14 w 14"/>
                <a:gd name="T19" fmla="*/ 1 h 7"/>
                <a:gd name="T20" fmla="*/ 13 w 14"/>
                <a:gd name="T2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7">
                  <a:moveTo>
                    <a:pt x="13" y="0"/>
                  </a:moveTo>
                  <a:cubicBezTo>
                    <a:pt x="13" y="0"/>
                    <a:pt x="12" y="0"/>
                    <a:pt x="12" y="1"/>
                  </a:cubicBezTo>
                  <a:cubicBezTo>
                    <a:pt x="11" y="3"/>
                    <a:pt x="8" y="5"/>
                    <a:pt x="5" y="5"/>
                  </a:cubicBezTo>
                  <a:cubicBezTo>
                    <a:pt x="4" y="5"/>
                    <a:pt x="3" y="5"/>
                    <a:pt x="1" y="4"/>
                  </a:cubicBezTo>
                  <a:cubicBezTo>
                    <a:pt x="1" y="4"/>
                    <a:pt x="0" y="4"/>
                    <a:pt x="0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7"/>
                    <a:pt x="4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9" y="7"/>
                    <a:pt x="13" y="5"/>
                    <a:pt x="14" y="1"/>
                  </a:cubicBezTo>
                  <a:cubicBezTo>
                    <a:pt x="14" y="1"/>
                    <a:pt x="14" y="0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81" name="组合 380"/>
          <p:cNvGrpSpPr/>
          <p:nvPr/>
        </p:nvGrpSpPr>
        <p:grpSpPr>
          <a:xfrm>
            <a:off x="1273312" y="5927309"/>
            <a:ext cx="315860" cy="409990"/>
            <a:chOff x="1218079" y="5927309"/>
            <a:chExt cx="315860" cy="409990"/>
          </a:xfrm>
          <a:solidFill>
            <a:schemeClr val="bg1"/>
          </a:solidFill>
        </p:grpSpPr>
        <p:sp>
          <p:nvSpPr>
            <p:cNvPr id="275" name="Freeform 280"/>
            <p:cNvSpPr>
              <a:spLocks noEditPoints="1"/>
            </p:cNvSpPr>
            <p:nvPr/>
          </p:nvSpPr>
          <p:spPr bwMode="auto">
            <a:xfrm>
              <a:off x="1218079" y="5927309"/>
              <a:ext cx="315860" cy="409990"/>
            </a:xfrm>
            <a:custGeom>
              <a:avLst/>
              <a:gdLst>
                <a:gd name="T0" fmla="*/ 0 w 151"/>
                <a:gd name="T1" fmla="*/ 196 h 196"/>
                <a:gd name="T2" fmla="*/ 0 w 151"/>
                <a:gd name="T3" fmla="*/ 0 h 196"/>
                <a:gd name="T4" fmla="*/ 118 w 151"/>
                <a:gd name="T5" fmla="*/ 0 h 196"/>
                <a:gd name="T6" fmla="*/ 151 w 151"/>
                <a:gd name="T7" fmla="*/ 31 h 196"/>
                <a:gd name="T8" fmla="*/ 149 w 151"/>
                <a:gd name="T9" fmla="*/ 33 h 196"/>
                <a:gd name="T10" fmla="*/ 151 w 151"/>
                <a:gd name="T11" fmla="*/ 31 h 196"/>
                <a:gd name="T12" fmla="*/ 151 w 151"/>
                <a:gd name="T13" fmla="*/ 33 h 196"/>
                <a:gd name="T14" fmla="*/ 151 w 151"/>
                <a:gd name="T15" fmla="*/ 196 h 196"/>
                <a:gd name="T16" fmla="*/ 0 w 151"/>
                <a:gd name="T17" fmla="*/ 196 h 196"/>
                <a:gd name="T18" fmla="*/ 7 w 151"/>
                <a:gd name="T19" fmla="*/ 192 h 196"/>
                <a:gd name="T20" fmla="*/ 147 w 151"/>
                <a:gd name="T21" fmla="*/ 192 h 196"/>
                <a:gd name="T22" fmla="*/ 147 w 151"/>
                <a:gd name="T23" fmla="*/ 35 h 196"/>
                <a:gd name="T24" fmla="*/ 118 w 151"/>
                <a:gd name="T25" fmla="*/ 5 h 196"/>
                <a:gd name="T26" fmla="*/ 7 w 151"/>
                <a:gd name="T27" fmla="*/ 5 h 196"/>
                <a:gd name="T28" fmla="*/ 7 w 151"/>
                <a:gd name="T29" fmla="*/ 192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1" h="196">
                  <a:moveTo>
                    <a:pt x="0" y="196"/>
                  </a:moveTo>
                  <a:lnTo>
                    <a:pt x="0" y="0"/>
                  </a:lnTo>
                  <a:lnTo>
                    <a:pt x="118" y="0"/>
                  </a:lnTo>
                  <a:lnTo>
                    <a:pt x="151" y="31"/>
                  </a:lnTo>
                  <a:lnTo>
                    <a:pt x="149" y="33"/>
                  </a:lnTo>
                  <a:lnTo>
                    <a:pt x="151" y="31"/>
                  </a:lnTo>
                  <a:lnTo>
                    <a:pt x="151" y="33"/>
                  </a:lnTo>
                  <a:lnTo>
                    <a:pt x="151" y="196"/>
                  </a:lnTo>
                  <a:lnTo>
                    <a:pt x="0" y="196"/>
                  </a:lnTo>
                  <a:close/>
                  <a:moveTo>
                    <a:pt x="7" y="192"/>
                  </a:moveTo>
                  <a:lnTo>
                    <a:pt x="147" y="192"/>
                  </a:lnTo>
                  <a:lnTo>
                    <a:pt x="147" y="35"/>
                  </a:lnTo>
                  <a:lnTo>
                    <a:pt x="118" y="5"/>
                  </a:lnTo>
                  <a:lnTo>
                    <a:pt x="7" y="5"/>
                  </a:lnTo>
                  <a:lnTo>
                    <a:pt x="7" y="19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6" name="Rectangle 281"/>
            <p:cNvSpPr>
              <a:spLocks noChangeArrowheads="1"/>
            </p:cNvSpPr>
            <p:nvPr/>
          </p:nvSpPr>
          <p:spPr bwMode="auto">
            <a:xfrm>
              <a:off x="1282923" y="6025623"/>
              <a:ext cx="192444" cy="1046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7" name="Rectangle 282"/>
            <p:cNvSpPr>
              <a:spLocks noChangeArrowheads="1"/>
            </p:cNvSpPr>
            <p:nvPr/>
          </p:nvSpPr>
          <p:spPr bwMode="auto">
            <a:xfrm>
              <a:off x="1282923" y="6080009"/>
              <a:ext cx="192444" cy="14644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8" name="Rectangle 283"/>
            <p:cNvSpPr>
              <a:spLocks noChangeArrowheads="1"/>
            </p:cNvSpPr>
            <p:nvPr/>
          </p:nvSpPr>
          <p:spPr bwMode="auto">
            <a:xfrm>
              <a:off x="1282923" y="6140672"/>
              <a:ext cx="192444" cy="836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9" name="Rectangle 284"/>
            <p:cNvSpPr>
              <a:spLocks noChangeArrowheads="1"/>
            </p:cNvSpPr>
            <p:nvPr/>
          </p:nvSpPr>
          <p:spPr bwMode="auto">
            <a:xfrm>
              <a:off x="1282923" y="6195058"/>
              <a:ext cx="192444" cy="836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0" name="Rectangle 285"/>
            <p:cNvSpPr>
              <a:spLocks noChangeArrowheads="1"/>
            </p:cNvSpPr>
            <p:nvPr/>
          </p:nvSpPr>
          <p:spPr bwMode="auto">
            <a:xfrm>
              <a:off x="1282923" y="6253627"/>
              <a:ext cx="192444" cy="1046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1" name="Freeform 286"/>
            <p:cNvSpPr/>
            <p:nvPr/>
          </p:nvSpPr>
          <p:spPr bwMode="auto">
            <a:xfrm>
              <a:off x="1460725" y="5931493"/>
              <a:ext cx="69029" cy="75305"/>
            </a:xfrm>
            <a:custGeom>
              <a:avLst/>
              <a:gdLst>
                <a:gd name="T0" fmla="*/ 0 w 33"/>
                <a:gd name="T1" fmla="*/ 36 h 36"/>
                <a:gd name="T2" fmla="*/ 0 w 33"/>
                <a:gd name="T3" fmla="*/ 0 h 36"/>
                <a:gd name="T4" fmla="*/ 5 w 33"/>
                <a:gd name="T5" fmla="*/ 0 h 36"/>
                <a:gd name="T6" fmla="*/ 5 w 33"/>
                <a:gd name="T7" fmla="*/ 29 h 36"/>
                <a:gd name="T8" fmla="*/ 33 w 33"/>
                <a:gd name="T9" fmla="*/ 29 h 36"/>
                <a:gd name="T10" fmla="*/ 33 w 33"/>
                <a:gd name="T11" fmla="*/ 36 h 36"/>
                <a:gd name="T12" fmla="*/ 0 w 33"/>
                <a:gd name="T1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6">
                  <a:moveTo>
                    <a:pt x="0" y="36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5" y="29"/>
                  </a:lnTo>
                  <a:lnTo>
                    <a:pt x="33" y="29"/>
                  </a:lnTo>
                  <a:lnTo>
                    <a:pt x="33" y="36"/>
                  </a:lnTo>
                  <a:lnTo>
                    <a:pt x="0" y="3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82" name="Freeform 287"/>
          <p:cNvSpPr>
            <a:spLocks noEditPoints="1"/>
          </p:cNvSpPr>
          <p:nvPr/>
        </p:nvSpPr>
        <p:spPr bwMode="auto">
          <a:xfrm>
            <a:off x="6753786" y="5927309"/>
            <a:ext cx="380705" cy="409990"/>
          </a:xfrm>
          <a:custGeom>
            <a:avLst/>
            <a:gdLst>
              <a:gd name="T0" fmla="*/ 41 w 77"/>
              <a:gd name="T1" fmla="*/ 60 h 83"/>
              <a:gd name="T2" fmla="*/ 41 w 77"/>
              <a:gd name="T3" fmla="*/ 65 h 83"/>
              <a:gd name="T4" fmla="*/ 69 w 77"/>
              <a:gd name="T5" fmla="*/ 63 h 83"/>
              <a:gd name="T6" fmla="*/ 38 w 77"/>
              <a:gd name="T7" fmla="*/ 50 h 83"/>
              <a:gd name="T8" fmla="*/ 66 w 77"/>
              <a:gd name="T9" fmla="*/ 52 h 83"/>
              <a:gd name="T10" fmla="*/ 66 w 77"/>
              <a:gd name="T11" fmla="*/ 47 h 83"/>
              <a:gd name="T12" fmla="*/ 38 w 77"/>
              <a:gd name="T13" fmla="*/ 50 h 83"/>
              <a:gd name="T14" fmla="*/ 74 w 77"/>
              <a:gd name="T15" fmla="*/ 21 h 83"/>
              <a:gd name="T16" fmla="*/ 52 w 77"/>
              <a:gd name="T17" fmla="*/ 1 h 83"/>
              <a:gd name="T18" fmla="*/ 25 w 77"/>
              <a:gd name="T19" fmla="*/ 0 h 83"/>
              <a:gd name="T20" fmla="*/ 15 w 77"/>
              <a:gd name="T21" fmla="*/ 38 h 83"/>
              <a:gd name="T22" fmla="*/ 15 w 77"/>
              <a:gd name="T23" fmla="*/ 74 h 83"/>
              <a:gd name="T24" fmla="*/ 68 w 77"/>
              <a:gd name="T25" fmla="*/ 83 h 83"/>
              <a:gd name="T26" fmla="*/ 77 w 77"/>
              <a:gd name="T27" fmla="*/ 26 h 83"/>
              <a:gd name="T28" fmla="*/ 69 w 77"/>
              <a:gd name="T29" fmla="*/ 23 h 83"/>
              <a:gd name="T30" fmla="*/ 58 w 77"/>
              <a:gd name="T31" fmla="*/ 23 h 83"/>
              <a:gd name="T32" fmla="*/ 54 w 77"/>
              <a:gd name="T33" fmla="*/ 19 h 83"/>
              <a:gd name="T34" fmla="*/ 54 w 77"/>
              <a:gd name="T35" fmla="*/ 8 h 83"/>
              <a:gd name="T36" fmla="*/ 21 w 77"/>
              <a:gd name="T37" fmla="*/ 59 h 83"/>
              <a:gd name="T38" fmla="*/ 15 w 77"/>
              <a:gd name="T39" fmla="*/ 59 h 83"/>
              <a:gd name="T40" fmla="*/ 7 w 77"/>
              <a:gd name="T41" fmla="*/ 59 h 83"/>
              <a:gd name="T42" fmla="*/ 15 w 77"/>
              <a:gd name="T43" fmla="*/ 53 h 83"/>
              <a:gd name="T44" fmla="*/ 15 w 77"/>
              <a:gd name="T45" fmla="*/ 53 h 83"/>
              <a:gd name="T46" fmla="*/ 21 w 77"/>
              <a:gd name="T47" fmla="*/ 53 h 83"/>
              <a:gd name="T48" fmla="*/ 27 w 77"/>
              <a:gd name="T49" fmla="*/ 53 h 83"/>
              <a:gd name="T50" fmla="*/ 29 w 77"/>
              <a:gd name="T51" fmla="*/ 59 h 83"/>
              <a:gd name="T52" fmla="*/ 72 w 77"/>
              <a:gd name="T53" fmla="*/ 74 h 83"/>
              <a:gd name="T54" fmla="*/ 25 w 77"/>
              <a:gd name="T55" fmla="*/ 77 h 83"/>
              <a:gd name="T56" fmla="*/ 37 w 77"/>
              <a:gd name="T57" fmla="*/ 56 h 83"/>
              <a:gd name="T58" fmla="*/ 21 w 77"/>
              <a:gd name="T59" fmla="*/ 10 h 83"/>
              <a:gd name="T60" fmla="*/ 49 w 77"/>
              <a:gd name="T61" fmla="*/ 6 h 83"/>
              <a:gd name="T62" fmla="*/ 58 w 77"/>
              <a:gd name="T63" fmla="*/ 29 h 83"/>
              <a:gd name="T64" fmla="*/ 72 w 77"/>
              <a:gd name="T65" fmla="*/ 74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7" h="83">
                <a:moveTo>
                  <a:pt x="66" y="60"/>
                </a:moveTo>
                <a:cubicBezTo>
                  <a:pt x="41" y="60"/>
                  <a:pt x="41" y="60"/>
                  <a:pt x="41" y="60"/>
                </a:cubicBezTo>
                <a:cubicBezTo>
                  <a:pt x="39" y="60"/>
                  <a:pt x="38" y="61"/>
                  <a:pt x="38" y="63"/>
                </a:cubicBezTo>
                <a:cubicBezTo>
                  <a:pt x="38" y="64"/>
                  <a:pt x="39" y="65"/>
                  <a:pt x="41" y="65"/>
                </a:cubicBezTo>
                <a:cubicBezTo>
                  <a:pt x="66" y="65"/>
                  <a:pt x="66" y="65"/>
                  <a:pt x="66" y="65"/>
                </a:cubicBezTo>
                <a:cubicBezTo>
                  <a:pt x="68" y="65"/>
                  <a:pt x="69" y="64"/>
                  <a:pt x="69" y="63"/>
                </a:cubicBezTo>
                <a:cubicBezTo>
                  <a:pt x="69" y="61"/>
                  <a:pt x="68" y="60"/>
                  <a:pt x="66" y="60"/>
                </a:cubicBezTo>
                <a:close/>
                <a:moveTo>
                  <a:pt x="38" y="50"/>
                </a:moveTo>
                <a:cubicBezTo>
                  <a:pt x="38" y="51"/>
                  <a:pt x="39" y="52"/>
                  <a:pt x="41" y="52"/>
                </a:cubicBezTo>
                <a:cubicBezTo>
                  <a:pt x="66" y="52"/>
                  <a:pt x="66" y="52"/>
                  <a:pt x="66" y="52"/>
                </a:cubicBezTo>
                <a:cubicBezTo>
                  <a:pt x="68" y="52"/>
                  <a:pt x="69" y="51"/>
                  <a:pt x="69" y="50"/>
                </a:cubicBezTo>
                <a:cubicBezTo>
                  <a:pt x="69" y="48"/>
                  <a:pt x="68" y="47"/>
                  <a:pt x="66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39" y="47"/>
                  <a:pt x="38" y="48"/>
                  <a:pt x="38" y="50"/>
                </a:cubicBezTo>
                <a:close/>
                <a:moveTo>
                  <a:pt x="77" y="25"/>
                </a:moveTo>
                <a:cubicBezTo>
                  <a:pt x="77" y="24"/>
                  <a:pt x="76" y="22"/>
                  <a:pt x="74" y="21"/>
                </a:cubicBezTo>
                <a:cubicBezTo>
                  <a:pt x="57" y="3"/>
                  <a:pt x="57" y="3"/>
                  <a:pt x="57" y="3"/>
                </a:cubicBezTo>
                <a:cubicBezTo>
                  <a:pt x="56" y="2"/>
                  <a:pt x="54" y="1"/>
                  <a:pt x="52" y="1"/>
                </a:cubicBezTo>
                <a:cubicBezTo>
                  <a:pt x="52" y="0"/>
                  <a:pt x="52" y="0"/>
                  <a:pt x="5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0" y="0"/>
                  <a:pt x="15" y="5"/>
                  <a:pt x="15" y="10"/>
                </a:cubicBezTo>
                <a:cubicBezTo>
                  <a:pt x="15" y="38"/>
                  <a:pt x="15" y="38"/>
                  <a:pt x="15" y="38"/>
                </a:cubicBezTo>
                <a:cubicBezTo>
                  <a:pt x="7" y="40"/>
                  <a:pt x="0" y="47"/>
                  <a:pt x="0" y="56"/>
                </a:cubicBezTo>
                <a:cubicBezTo>
                  <a:pt x="0" y="65"/>
                  <a:pt x="7" y="73"/>
                  <a:pt x="15" y="74"/>
                </a:cubicBezTo>
                <a:cubicBezTo>
                  <a:pt x="16" y="79"/>
                  <a:pt x="20" y="83"/>
                  <a:pt x="25" y="83"/>
                </a:cubicBezTo>
                <a:cubicBezTo>
                  <a:pt x="68" y="83"/>
                  <a:pt x="68" y="83"/>
                  <a:pt x="68" y="83"/>
                </a:cubicBezTo>
                <a:cubicBezTo>
                  <a:pt x="73" y="83"/>
                  <a:pt x="77" y="79"/>
                  <a:pt x="77" y="74"/>
                </a:cubicBezTo>
                <a:cubicBezTo>
                  <a:pt x="77" y="26"/>
                  <a:pt x="77" y="26"/>
                  <a:pt x="77" y="26"/>
                </a:cubicBezTo>
                <a:lnTo>
                  <a:pt x="77" y="25"/>
                </a:lnTo>
                <a:close/>
                <a:moveTo>
                  <a:pt x="69" y="23"/>
                </a:moveTo>
                <a:cubicBezTo>
                  <a:pt x="66" y="23"/>
                  <a:pt x="66" y="23"/>
                  <a:pt x="66" y="23"/>
                </a:cubicBezTo>
                <a:cubicBezTo>
                  <a:pt x="58" y="23"/>
                  <a:pt x="58" y="23"/>
                  <a:pt x="58" y="23"/>
                </a:cubicBezTo>
                <a:cubicBezTo>
                  <a:pt x="58" y="23"/>
                  <a:pt x="58" y="23"/>
                  <a:pt x="58" y="23"/>
                </a:cubicBezTo>
                <a:cubicBezTo>
                  <a:pt x="56" y="23"/>
                  <a:pt x="54" y="21"/>
                  <a:pt x="54" y="19"/>
                </a:cubicBezTo>
                <a:cubicBezTo>
                  <a:pt x="54" y="11"/>
                  <a:pt x="54" y="11"/>
                  <a:pt x="54" y="11"/>
                </a:cubicBezTo>
                <a:cubicBezTo>
                  <a:pt x="54" y="8"/>
                  <a:pt x="54" y="8"/>
                  <a:pt x="54" y="8"/>
                </a:cubicBezTo>
                <a:lnTo>
                  <a:pt x="69" y="23"/>
                </a:lnTo>
                <a:close/>
                <a:moveTo>
                  <a:pt x="21" y="59"/>
                </a:moveTo>
                <a:cubicBezTo>
                  <a:pt x="21" y="59"/>
                  <a:pt x="21" y="59"/>
                  <a:pt x="21" y="59"/>
                </a:cubicBezTo>
                <a:cubicBezTo>
                  <a:pt x="15" y="59"/>
                  <a:pt x="15" y="59"/>
                  <a:pt x="15" y="59"/>
                </a:cubicBezTo>
                <a:cubicBezTo>
                  <a:pt x="15" y="59"/>
                  <a:pt x="15" y="59"/>
                  <a:pt x="15" y="59"/>
                </a:cubicBezTo>
                <a:cubicBezTo>
                  <a:pt x="7" y="59"/>
                  <a:pt x="7" y="59"/>
                  <a:pt x="7" y="59"/>
                </a:cubicBezTo>
                <a:cubicBezTo>
                  <a:pt x="7" y="53"/>
                  <a:pt x="7" y="53"/>
                  <a:pt x="7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21" y="53"/>
                  <a:pt x="21" y="53"/>
                  <a:pt x="21" y="53"/>
                </a:cubicBezTo>
                <a:cubicBezTo>
                  <a:pt x="21" y="53"/>
                  <a:pt x="21" y="53"/>
                  <a:pt x="21" y="53"/>
                </a:cubicBezTo>
                <a:cubicBezTo>
                  <a:pt x="21" y="53"/>
                  <a:pt x="21" y="53"/>
                  <a:pt x="21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29" y="53"/>
                  <a:pt x="29" y="53"/>
                  <a:pt x="29" y="53"/>
                </a:cubicBezTo>
                <a:cubicBezTo>
                  <a:pt x="29" y="59"/>
                  <a:pt x="29" y="59"/>
                  <a:pt x="29" y="59"/>
                </a:cubicBezTo>
                <a:cubicBezTo>
                  <a:pt x="21" y="59"/>
                  <a:pt x="21" y="59"/>
                  <a:pt x="21" y="59"/>
                </a:cubicBezTo>
                <a:close/>
                <a:moveTo>
                  <a:pt x="72" y="74"/>
                </a:moveTo>
                <a:cubicBezTo>
                  <a:pt x="72" y="76"/>
                  <a:pt x="70" y="77"/>
                  <a:pt x="68" y="77"/>
                </a:cubicBezTo>
                <a:cubicBezTo>
                  <a:pt x="25" y="77"/>
                  <a:pt x="25" y="77"/>
                  <a:pt x="25" y="77"/>
                </a:cubicBezTo>
                <a:cubicBezTo>
                  <a:pt x="23" y="77"/>
                  <a:pt x="21" y="76"/>
                  <a:pt x="21" y="74"/>
                </a:cubicBezTo>
                <a:cubicBezTo>
                  <a:pt x="30" y="73"/>
                  <a:pt x="37" y="65"/>
                  <a:pt x="37" y="56"/>
                </a:cubicBezTo>
                <a:cubicBezTo>
                  <a:pt x="37" y="47"/>
                  <a:pt x="30" y="39"/>
                  <a:pt x="21" y="38"/>
                </a:cubicBezTo>
                <a:cubicBezTo>
                  <a:pt x="21" y="10"/>
                  <a:pt x="21" y="10"/>
                  <a:pt x="21" y="10"/>
                </a:cubicBezTo>
                <a:cubicBezTo>
                  <a:pt x="21" y="8"/>
                  <a:pt x="23" y="6"/>
                  <a:pt x="25" y="6"/>
                </a:cubicBezTo>
                <a:cubicBezTo>
                  <a:pt x="49" y="6"/>
                  <a:pt x="49" y="6"/>
                  <a:pt x="49" y="6"/>
                </a:cubicBezTo>
                <a:cubicBezTo>
                  <a:pt x="49" y="19"/>
                  <a:pt x="49" y="19"/>
                  <a:pt x="49" y="19"/>
                </a:cubicBezTo>
                <a:cubicBezTo>
                  <a:pt x="49" y="24"/>
                  <a:pt x="53" y="29"/>
                  <a:pt x="58" y="29"/>
                </a:cubicBezTo>
                <a:cubicBezTo>
                  <a:pt x="72" y="29"/>
                  <a:pt x="72" y="29"/>
                  <a:pt x="72" y="29"/>
                </a:cubicBezTo>
                <a:lnTo>
                  <a:pt x="72" y="7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3" name="Freeform 288"/>
          <p:cNvSpPr/>
          <p:nvPr/>
        </p:nvSpPr>
        <p:spPr bwMode="auto">
          <a:xfrm>
            <a:off x="6318695" y="3109674"/>
            <a:ext cx="94131" cy="267749"/>
          </a:xfrm>
          <a:custGeom>
            <a:avLst/>
            <a:gdLst>
              <a:gd name="T0" fmla="*/ 15 w 19"/>
              <a:gd name="T1" fmla="*/ 27 h 54"/>
              <a:gd name="T2" fmla="*/ 0 w 19"/>
              <a:gd name="T3" fmla="*/ 3 h 54"/>
              <a:gd name="T4" fmla="*/ 2 w 19"/>
              <a:gd name="T5" fmla="*/ 0 h 54"/>
              <a:gd name="T6" fmla="*/ 19 w 19"/>
              <a:gd name="T7" fmla="*/ 27 h 54"/>
              <a:gd name="T8" fmla="*/ 1 w 19"/>
              <a:gd name="T9" fmla="*/ 54 h 54"/>
              <a:gd name="T10" fmla="*/ 0 w 19"/>
              <a:gd name="T11" fmla="*/ 51 h 54"/>
              <a:gd name="T12" fmla="*/ 15 w 19"/>
              <a:gd name="T13" fmla="*/ 27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" h="54">
                <a:moveTo>
                  <a:pt x="15" y="27"/>
                </a:moveTo>
                <a:cubicBezTo>
                  <a:pt x="15" y="16"/>
                  <a:pt x="9" y="7"/>
                  <a:pt x="0" y="3"/>
                </a:cubicBezTo>
                <a:cubicBezTo>
                  <a:pt x="2" y="0"/>
                  <a:pt x="2" y="0"/>
                  <a:pt x="2" y="0"/>
                </a:cubicBezTo>
                <a:cubicBezTo>
                  <a:pt x="12" y="5"/>
                  <a:pt x="19" y="15"/>
                  <a:pt x="19" y="27"/>
                </a:cubicBezTo>
                <a:cubicBezTo>
                  <a:pt x="19" y="39"/>
                  <a:pt x="11" y="49"/>
                  <a:pt x="1" y="54"/>
                </a:cubicBezTo>
                <a:cubicBezTo>
                  <a:pt x="0" y="51"/>
                  <a:pt x="0" y="51"/>
                  <a:pt x="0" y="51"/>
                </a:cubicBezTo>
                <a:cubicBezTo>
                  <a:pt x="9" y="47"/>
                  <a:pt x="15" y="38"/>
                  <a:pt x="15" y="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4" name="Freeform 289"/>
          <p:cNvSpPr/>
          <p:nvPr/>
        </p:nvSpPr>
        <p:spPr bwMode="auto">
          <a:xfrm>
            <a:off x="6283134" y="3134776"/>
            <a:ext cx="83672" cy="217546"/>
          </a:xfrm>
          <a:custGeom>
            <a:avLst/>
            <a:gdLst>
              <a:gd name="T0" fmla="*/ 14 w 17"/>
              <a:gd name="T1" fmla="*/ 22 h 44"/>
              <a:gd name="T2" fmla="*/ 1 w 17"/>
              <a:gd name="T3" fmla="*/ 3 h 44"/>
              <a:gd name="T4" fmla="*/ 2 w 17"/>
              <a:gd name="T5" fmla="*/ 0 h 44"/>
              <a:gd name="T6" fmla="*/ 17 w 17"/>
              <a:gd name="T7" fmla="*/ 22 h 44"/>
              <a:gd name="T8" fmla="*/ 2 w 17"/>
              <a:gd name="T9" fmla="*/ 44 h 44"/>
              <a:gd name="T10" fmla="*/ 0 w 17"/>
              <a:gd name="T11" fmla="*/ 41 h 44"/>
              <a:gd name="T12" fmla="*/ 14 w 17"/>
              <a:gd name="T13" fmla="*/ 22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" h="44">
                <a:moveTo>
                  <a:pt x="14" y="22"/>
                </a:moveTo>
                <a:cubicBezTo>
                  <a:pt x="14" y="13"/>
                  <a:pt x="8" y="6"/>
                  <a:pt x="1" y="3"/>
                </a:cubicBezTo>
                <a:cubicBezTo>
                  <a:pt x="2" y="0"/>
                  <a:pt x="2" y="0"/>
                  <a:pt x="2" y="0"/>
                </a:cubicBezTo>
                <a:cubicBezTo>
                  <a:pt x="11" y="3"/>
                  <a:pt x="17" y="12"/>
                  <a:pt x="17" y="22"/>
                </a:cubicBezTo>
                <a:cubicBezTo>
                  <a:pt x="17" y="32"/>
                  <a:pt x="11" y="41"/>
                  <a:pt x="2" y="44"/>
                </a:cubicBezTo>
                <a:cubicBezTo>
                  <a:pt x="0" y="41"/>
                  <a:pt x="0" y="41"/>
                  <a:pt x="0" y="41"/>
                </a:cubicBezTo>
                <a:cubicBezTo>
                  <a:pt x="8" y="38"/>
                  <a:pt x="14" y="31"/>
                  <a:pt x="14" y="2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5" name="Freeform 290"/>
          <p:cNvSpPr/>
          <p:nvPr/>
        </p:nvSpPr>
        <p:spPr bwMode="auto">
          <a:xfrm>
            <a:off x="6159720" y="3099216"/>
            <a:ext cx="94131" cy="288667"/>
          </a:xfrm>
          <a:custGeom>
            <a:avLst/>
            <a:gdLst>
              <a:gd name="T0" fmla="*/ 0 w 45"/>
              <a:gd name="T1" fmla="*/ 41 h 138"/>
              <a:gd name="T2" fmla="*/ 0 w 45"/>
              <a:gd name="T3" fmla="*/ 97 h 138"/>
              <a:gd name="T4" fmla="*/ 28 w 45"/>
              <a:gd name="T5" fmla="*/ 121 h 138"/>
              <a:gd name="T6" fmla="*/ 28 w 45"/>
              <a:gd name="T7" fmla="*/ 71 h 138"/>
              <a:gd name="T8" fmla="*/ 33 w 45"/>
              <a:gd name="T9" fmla="*/ 71 h 138"/>
              <a:gd name="T10" fmla="*/ 33 w 45"/>
              <a:gd name="T11" fmla="*/ 126 h 138"/>
              <a:gd name="T12" fmla="*/ 45 w 45"/>
              <a:gd name="T13" fmla="*/ 138 h 138"/>
              <a:gd name="T14" fmla="*/ 45 w 45"/>
              <a:gd name="T15" fmla="*/ 0 h 138"/>
              <a:gd name="T16" fmla="*/ 0 w 45"/>
              <a:gd name="T17" fmla="*/ 41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5" h="138">
                <a:moveTo>
                  <a:pt x="0" y="41"/>
                </a:moveTo>
                <a:lnTo>
                  <a:pt x="0" y="97"/>
                </a:lnTo>
                <a:lnTo>
                  <a:pt x="28" y="121"/>
                </a:lnTo>
                <a:lnTo>
                  <a:pt x="28" y="71"/>
                </a:lnTo>
                <a:lnTo>
                  <a:pt x="33" y="71"/>
                </a:lnTo>
                <a:lnTo>
                  <a:pt x="33" y="126"/>
                </a:lnTo>
                <a:lnTo>
                  <a:pt x="45" y="138"/>
                </a:lnTo>
                <a:lnTo>
                  <a:pt x="45" y="0"/>
                </a:lnTo>
                <a:lnTo>
                  <a:pt x="0" y="4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6" name="Freeform 291"/>
          <p:cNvSpPr/>
          <p:nvPr/>
        </p:nvSpPr>
        <p:spPr bwMode="auto">
          <a:xfrm>
            <a:off x="6090690" y="3189163"/>
            <a:ext cx="54387" cy="108772"/>
          </a:xfrm>
          <a:custGeom>
            <a:avLst/>
            <a:gdLst>
              <a:gd name="T0" fmla="*/ 0 w 26"/>
              <a:gd name="T1" fmla="*/ 0 h 52"/>
              <a:gd name="T2" fmla="*/ 0 w 26"/>
              <a:gd name="T3" fmla="*/ 52 h 52"/>
              <a:gd name="T4" fmla="*/ 14 w 26"/>
              <a:gd name="T5" fmla="*/ 52 h 52"/>
              <a:gd name="T6" fmla="*/ 14 w 26"/>
              <a:gd name="T7" fmla="*/ 24 h 52"/>
              <a:gd name="T8" fmla="*/ 19 w 26"/>
              <a:gd name="T9" fmla="*/ 24 h 52"/>
              <a:gd name="T10" fmla="*/ 19 w 26"/>
              <a:gd name="T11" fmla="*/ 52 h 52"/>
              <a:gd name="T12" fmla="*/ 26 w 26"/>
              <a:gd name="T13" fmla="*/ 52 h 52"/>
              <a:gd name="T14" fmla="*/ 26 w 26"/>
              <a:gd name="T15" fmla="*/ 0 h 52"/>
              <a:gd name="T16" fmla="*/ 0 w 26"/>
              <a:gd name="T17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" h="52">
                <a:moveTo>
                  <a:pt x="0" y="0"/>
                </a:moveTo>
                <a:lnTo>
                  <a:pt x="0" y="52"/>
                </a:lnTo>
                <a:lnTo>
                  <a:pt x="14" y="52"/>
                </a:lnTo>
                <a:lnTo>
                  <a:pt x="14" y="24"/>
                </a:lnTo>
                <a:lnTo>
                  <a:pt x="19" y="24"/>
                </a:lnTo>
                <a:lnTo>
                  <a:pt x="19" y="52"/>
                </a:lnTo>
                <a:lnTo>
                  <a:pt x="26" y="52"/>
                </a:lnTo>
                <a:lnTo>
                  <a:pt x="2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7" name="Freeform 292"/>
          <p:cNvSpPr>
            <a:spLocks noEditPoints="1"/>
          </p:cNvSpPr>
          <p:nvPr/>
        </p:nvSpPr>
        <p:spPr bwMode="auto">
          <a:xfrm>
            <a:off x="5544735" y="3084574"/>
            <a:ext cx="213362" cy="317951"/>
          </a:xfrm>
          <a:custGeom>
            <a:avLst/>
            <a:gdLst>
              <a:gd name="T0" fmla="*/ 32 w 43"/>
              <a:gd name="T1" fmla="*/ 0 h 64"/>
              <a:gd name="T2" fmla="*/ 11 w 43"/>
              <a:gd name="T3" fmla="*/ 0 h 64"/>
              <a:gd name="T4" fmla="*/ 0 w 43"/>
              <a:gd name="T5" fmla="*/ 11 h 64"/>
              <a:gd name="T6" fmla="*/ 0 w 43"/>
              <a:gd name="T7" fmla="*/ 53 h 64"/>
              <a:gd name="T8" fmla="*/ 11 w 43"/>
              <a:gd name="T9" fmla="*/ 64 h 64"/>
              <a:gd name="T10" fmla="*/ 32 w 43"/>
              <a:gd name="T11" fmla="*/ 64 h 64"/>
              <a:gd name="T12" fmla="*/ 43 w 43"/>
              <a:gd name="T13" fmla="*/ 53 h 64"/>
              <a:gd name="T14" fmla="*/ 43 w 43"/>
              <a:gd name="T15" fmla="*/ 11 h 64"/>
              <a:gd name="T16" fmla="*/ 32 w 43"/>
              <a:gd name="T17" fmla="*/ 0 h 64"/>
              <a:gd name="T18" fmla="*/ 12 w 43"/>
              <a:gd name="T19" fmla="*/ 58 h 64"/>
              <a:gd name="T20" fmla="*/ 8 w 43"/>
              <a:gd name="T21" fmla="*/ 54 h 64"/>
              <a:gd name="T22" fmla="*/ 12 w 43"/>
              <a:gd name="T23" fmla="*/ 50 h 64"/>
              <a:gd name="T24" fmla="*/ 16 w 43"/>
              <a:gd name="T25" fmla="*/ 54 h 64"/>
              <a:gd name="T26" fmla="*/ 12 w 43"/>
              <a:gd name="T27" fmla="*/ 58 h 64"/>
              <a:gd name="T28" fmla="*/ 31 w 43"/>
              <a:gd name="T29" fmla="*/ 58 h 64"/>
              <a:gd name="T30" fmla="*/ 27 w 43"/>
              <a:gd name="T31" fmla="*/ 54 h 64"/>
              <a:gd name="T32" fmla="*/ 31 w 43"/>
              <a:gd name="T33" fmla="*/ 50 h 64"/>
              <a:gd name="T34" fmla="*/ 35 w 43"/>
              <a:gd name="T35" fmla="*/ 54 h 64"/>
              <a:gd name="T36" fmla="*/ 31 w 43"/>
              <a:gd name="T37" fmla="*/ 58 h 64"/>
              <a:gd name="T38" fmla="*/ 40 w 43"/>
              <a:gd name="T39" fmla="*/ 40 h 64"/>
              <a:gd name="T40" fmla="*/ 31 w 43"/>
              <a:gd name="T41" fmla="*/ 48 h 64"/>
              <a:gd name="T42" fmla="*/ 13 w 43"/>
              <a:gd name="T43" fmla="*/ 48 h 64"/>
              <a:gd name="T44" fmla="*/ 3 w 43"/>
              <a:gd name="T45" fmla="*/ 40 h 64"/>
              <a:gd name="T46" fmla="*/ 3 w 43"/>
              <a:gd name="T47" fmla="*/ 12 h 64"/>
              <a:gd name="T48" fmla="*/ 13 w 43"/>
              <a:gd name="T49" fmla="*/ 4 h 64"/>
              <a:gd name="T50" fmla="*/ 31 w 43"/>
              <a:gd name="T51" fmla="*/ 4 h 64"/>
              <a:gd name="T52" fmla="*/ 40 w 43"/>
              <a:gd name="T53" fmla="*/ 12 h 64"/>
              <a:gd name="T54" fmla="*/ 40 w 43"/>
              <a:gd name="T55" fmla="*/ 4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3" h="64">
                <a:moveTo>
                  <a:pt x="32" y="0"/>
                </a:move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5"/>
                  <a:pt x="0" y="11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59"/>
                  <a:pt x="5" y="64"/>
                  <a:pt x="11" y="64"/>
                </a:cubicBezTo>
                <a:cubicBezTo>
                  <a:pt x="32" y="64"/>
                  <a:pt x="32" y="64"/>
                  <a:pt x="32" y="64"/>
                </a:cubicBezTo>
                <a:cubicBezTo>
                  <a:pt x="38" y="64"/>
                  <a:pt x="43" y="59"/>
                  <a:pt x="43" y="53"/>
                </a:cubicBezTo>
                <a:cubicBezTo>
                  <a:pt x="43" y="11"/>
                  <a:pt x="43" y="11"/>
                  <a:pt x="43" y="11"/>
                </a:cubicBezTo>
                <a:cubicBezTo>
                  <a:pt x="43" y="5"/>
                  <a:pt x="38" y="0"/>
                  <a:pt x="32" y="0"/>
                </a:cubicBezTo>
                <a:close/>
                <a:moveTo>
                  <a:pt x="12" y="58"/>
                </a:moveTo>
                <a:cubicBezTo>
                  <a:pt x="10" y="58"/>
                  <a:pt x="8" y="56"/>
                  <a:pt x="8" y="54"/>
                </a:cubicBezTo>
                <a:cubicBezTo>
                  <a:pt x="8" y="52"/>
                  <a:pt x="10" y="50"/>
                  <a:pt x="12" y="50"/>
                </a:cubicBezTo>
                <a:cubicBezTo>
                  <a:pt x="14" y="50"/>
                  <a:pt x="16" y="52"/>
                  <a:pt x="16" y="54"/>
                </a:cubicBezTo>
                <a:cubicBezTo>
                  <a:pt x="16" y="56"/>
                  <a:pt x="14" y="58"/>
                  <a:pt x="12" y="58"/>
                </a:cubicBezTo>
                <a:close/>
                <a:moveTo>
                  <a:pt x="31" y="58"/>
                </a:moveTo>
                <a:cubicBezTo>
                  <a:pt x="29" y="58"/>
                  <a:pt x="27" y="56"/>
                  <a:pt x="27" y="54"/>
                </a:cubicBezTo>
                <a:cubicBezTo>
                  <a:pt x="27" y="52"/>
                  <a:pt x="29" y="50"/>
                  <a:pt x="31" y="50"/>
                </a:cubicBezTo>
                <a:cubicBezTo>
                  <a:pt x="34" y="50"/>
                  <a:pt x="35" y="52"/>
                  <a:pt x="35" y="54"/>
                </a:cubicBezTo>
                <a:cubicBezTo>
                  <a:pt x="35" y="56"/>
                  <a:pt x="34" y="58"/>
                  <a:pt x="31" y="58"/>
                </a:cubicBezTo>
                <a:close/>
                <a:moveTo>
                  <a:pt x="40" y="40"/>
                </a:moveTo>
                <a:cubicBezTo>
                  <a:pt x="40" y="45"/>
                  <a:pt x="36" y="48"/>
                  <a:pt x="31" y="48"/>
                </a:cubicBezTo>
                <a:cubicBezTo>
                  <a:pt x="13" y="48"/>
                  <a:pt x="13" y="48"/>
                  <a:pt x="13" y="48"/>
                </a:cubicBezTo>
                <a:cubicBezTo>
                  <a:pt x="7" y="48"/>
                  <a:pt x="3" y="45"/>
                  <a:pt x="3" y="40"/>
                </a:cubicBezTo>
                <a:cubicBezTo>
                  <a:pt x="3" y="12"/>
                  <a:pt x="3" y="12"/>
                  <a:pt x="3" y="12"/>
                </a:cubicBezTo>
                <a:cubicBezTo>
                  <a:pt x="3" y="7"/>
                  <a:pt x="7" y="4"/>
                  <a:pt x="13" y="4"/>
                </a:cubicBezTo>
                <a:cubicBezTo>
                  <a:pt x="31" y="4"/>
                  <a:pt x="31" y="4"/>
                  <a:pt x="31" y="4"/>
                </a:cubicBezTo>
                <a:cubicBezTo>
                  <a:pt x="36" y="4"/>
                  <a:pt x="40" y="7"/>
                  <a:pt x="40" y="12"/>
                </a:cubicBezTo>
                <a:lnTo>
                  <a:pt x="40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8" name="Freeform 293"/>
          <p:cNvSpPr/>
          <p:nvPr/>
        </p:nvSpPr>
        <p:spPr bwMode="auto">
          <a:xfrm>
            <a:off x="5768556" y="3084574"/>
            <a:ext cx="14644" cy="317951"/>
          </a:xfrm>
          <a:custGeom>
            <a:avLst/>
            <a:gdLst>
              <a:gd name="T0" fmla="*/ 0 w 7"/>
              <a:gd name="T1" fmla="*/ 0 h 152"/>
              <a:gd name="T2" fmla="*/ 0 w 7"/>
              <a:gd name="T3" fmla="*/ 104 h 152"/>
              <a:gd name="T4" fmla="*/ 2 w 7"/>
              <a:gd name="T5" fmla="*/ 104 h 152"/>
              <a:gd name="T6" fmla="*/ 2 w 7"/>
              <a:gd name="T7" fmla="*/ 152 h 152"/>
              <a:gd name="T8" fmla="*/ 7 w 7"/>
              <a:gd name="T9" fmla="*/ 152 h 152"/>
              <a:gd name="T10" fmla="*/ 7 w 7"/>
              <a:gd name="T11" fmla="*/ 104 h 152"/>
              <a:gd name="T12" fmla="*/ 7 w 7"/>
              <a:gd name="T13" fmla="*/ 93 h 152"/>
              <a:gd name="T14" fmla="*/ 7 w 7"/>
              <a:gd name="T15" fmla="*/ 0 h 152"/>
              <a:gd name="T16" fmla="*/ 0 w 7"/>
              <a:gd name="T17" fmla="*/ 0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" h="152">
                <a:moveTo>
                  <a:pt x="0" y="0"/>
                </a:moveTo>
                <a:lnTo>
                  <a:pt x="0" y="104"/>
                </a:lnTo>
                <a:lnTo>
                  <a:pt x="2" y="104"/>
                </a:lnTo>
                <a:lnTo>
                  <a:pt x="2" y="152"/>
                </a:lnTo>
                <a:lnTo>
                  <a:pt x="7" y="152"/>
                </a:lnTo>
                <a:lnTo>
                  <a:pt x="7" y="104"/>
                </a:lnTo>
                <a:lnTo>
                  <a:pt x="7" y="93"/>
                </a:lnTo>
                <a:lnTo>
                  <a:pt x="7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24" name="组合 323"/>
          <p:cNvGrpSpPr/>
          <p:nvPr/>
        </p:nvGrpSpPr>
        <p:grpSpPr>
          <a:xfrm>
            <a:off x="1852735" y="2526068"/>
            <a:ext cx="242647" cy="297033"/>
            <a:chOff x="1852735" y="2526068"/>
            <a:chExt cx="242647" cy="297033"/>
          </a:xfrm>
          <a:solidFill>
            <a:schemeClr val="bg1"/>
          </a:solidFill>
        </p:grpSpPr>
        <p:sp>
          <p:nvSpPr>
            <p:cNvPr id="289" name="Freeform 294"/>
            <p:cNvSpPr/>
            <p:nvPr/>
          </p:nvSpPr>
          <p:spPr bwMode="auto">
            <a:xfrm>
              <a:off x="1852735" y="2580454"/>
              <a:ext cx="242647" cy="242647"/>
            </a:xfrm>
            <a:custGeom>
              <a:avLst/>
              <a:gdLst>
                <a:gd name="T0" fmla="*/ 30 w 49"/>
                <a:gd name="T1" fmla="*/ 0 h 49"/>
                <a:gd name="T2" fmla="*/ 30 w 49"/>
                <a:gd name="T3" fmla="*/ 7 h 49"/>
                <a:gd name="T4" fmla="*/ 42 w 49"/>
                <a:gd name="T5" fmla="*/ 24 h 49"/>
                <a:gd name="T6" fmla="*/ 24 w 49"/>
                <a:gd name="T7" fmla="*/ 42 h 49"/>
                <a:gd name="T8" fmla="*/ 6 w 49"/>
                <a:gd name="T9" fmla="*/ 24 h 49"/>
                <a:gd name="T10" fmla="*/ 19 w 49"/>
                <a:gd name="T11" fmla="*/ 7 h 49"/>
                <a:gd name="T12" fmla="*/ 19 w 49"/>
                <a:gd name="T13" fmla="*/ 0 h 49"/>
                <a:gd name="T14" fmla="*/ 0 w 49"/>
                <a:gd name="T15" fmla="*/ 24 h 49"/>
                <a:gd name="T16" fmla="*/ 24 w 49"/>
                <a:gd name="T17" fmla="*/ 49 h 49"/>
                <a:gd name="T18" fmla="*/ 49 w 49"/>
                <a:gd name="T19" fmla="*/ 24 h 49"/>
                <a:gd name="T20" fmla="*/ 30 w 49"/>
                <a:gd name="T2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" h="49">
                  <a:moveTo>
                    <a:pt x="30" y="0"/>
                  </a:moveTo>
                  <a:cubicBezTo>
                    <a:pt x="30" y="7"/>
                    <a:pt x="30" y="7"/>
                    <a:pt x="30" y="7"/>
                  </a:cubicBezTo>
                  <a:cubicBezTo>
                    <a:pt x="37" y="10"/>
                    <a:pt x="42" y="16"/>
                    <a:pt x="42" y="24"/>
                  </a:cubicBezTo>
                  <a:cubicBezTo>
                    <a:pt x="42" y="34"/>
                    <a:pt x="34" y="42"/>
                    <a:pt x="24" y="42"/>
                  </a:cubicBezTo>
                  <a:cubicBezTo>
                    <a:pt x="14" y="42"/>
                    <a:pt x="6" y="34"/>
                    <a:pt x="6" y="24"/>
                  </a:cubicBezTo>
                  <a:cubicBezTo>
                    <a:pt x="6" y="16"/>
                    <a:pt x="12" y="10"/>
                    <a:pt x="19" y="7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8" y="3"/>
                    <a:pt x="0" y="13"/>
                    <a:pt x="0" y="24"/>
                  </a:cubicBezTo>
                  <a:cubicBezTo>
                    <a:pt x="0" y="38"/>
                    <a:pt x="11" y="49"/>
                    <a:pt x="24" y="49"/>
                  </a:cubicBezTo>
                  <a:cubicBezTo>
                    <a:pt x="38" y="49"/>
                    <a:pt x="49" y="38"/>
                    <a:pt x="49" y="24"/>
                  </a:cubicBezTo>
                  <a:cubicBezTo>
                    <a:pt x="49" y="13"/>
                    <a:pt x="40" y="3"/>
                    <a:pt x="3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0" name="Freeform 295"/>
            <p:cNvSpPr/>
            <p:nvPr/>
          </p:nvSpPr>
          <p:spPr bwMode="auto">
            <a:xfrm>
              <a:off x="1951049" y="2526068"/>
              <a:ext cx="43928" cy="142241"/>
            </a:xfrm>
            <a:custGeom>
              <a:avLst/>
              <a:gdLst>
                <a:gd name="T0" fmla="*/ 7 w 9"/>
                <a:gd name="T1" fmla="*/ 0 h 29"/>
                <a:gd name="T2" fmla="*/ 2 w 9"/>
                <a:gd name="T3" fmla="*/ 0 h 29"/>
                <a:gd name="T4" fmla="*/ 0 w 9"/>
                <a:gd name="T5" fmla="*/ 2 h 29"/>
                <a:gd name="T6" fmla="*/ 0 w 9"/>
                <a:gd name="T7" fmla="*/ 11 h 29"/>
                <a:gd name="T8" fmla="*/ 0 w 9"/>
                <a:gd name="T9" fmla="*/ 17 h 29"/>
                <a:gd name="T10" fmla="*/ 0 w 9"/>
                <a:gd name="T11" fmla="*/ 26 h 29"/>
                <a:gd name="T12" fmla="*/ 2 w 9"/>
                <a:gd name="T13" fmla="*/ 29 h 29"/>
                <a:gd name="T14" fmla="*/ 7 w 9"/>
                <a:gd name="T15" fmla="*/ 29 h 29"/>
                <a:gd name="T16" fmla="*/ 9 w 9"/>
                <a:gd name="T17" fmla="*/ 26 h 29"/>
                <a:gd name="T18" fmla="*/ 9 w 9"/>
                <a:gd name="T19" fmla="*/ 17 h 29"/>
                <a:gd name="T20" fmla="*/ 9 w 9"/>
                <a:gd name="T21" fmla="*/ 11 h 29"/>
                <a:gd name="T22" fmla="*/ 9 w 9"/>
                <a:gd name="T23" fmla="*/ 2 h 29"/>
                <a:gd name="T24" fmla="*/ 7 w 9"/>
                <a:gd name="T2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29">
                  <a:moveTo>
                    <a:pt x="7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8"/>
                    <a:pt x="1" y="29"/>
                    <a:pt x="2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8" y="29"/>
                    <a:pt x="9" y="28"/>
                    <a:pt x="9" y="26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8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64" name="组合 363"/>
          <p:cNvGrpSpPr/>
          <p:nvPr/>
        </p:nvGrpSpPr>
        <p:grpSpPr>
          <a:xfrm>
            <a:off x="1198007" y="2555353"/>
            <a:ext cx="357696" cy="238464"/>
            <a:chOff x="1142774" y="2555353"/>
            <a:chExt cx="357696" cy="238464"/>
          </a:xfrm>
          <a:solidFill>
            <a:schemeClr val="bg1"/>
          </a:solidFill>
        </p:grpSpPr>
        <p:sp>
          <p:nvSpPr>
            <p:cNvPr id="291" name="Freeform 296"/>
            <p:cNvSpPr/>
            <p:nvPr/>
          </p:nvSpPr>
          <p:spPr bwMode="auto">
            <a:xfrm>
              <a:off x="1142774" y="2555353"/>
              <a:ext cx="85764" cy="238464"/>
            </a:xfrm>
            <a:custGeom>
              <a:avLst/>
              <a:gdLst>
                <a:gd name="T0" fmla="*/ 16 w 17"/>
                <a:gd name="T1" fmla="*/ 27 h 48"/>
                <a:gd name="T2" fmla="*/ 13 w 17"/>
                <a:gd name="T3" fmla="*/ 27 h 48"/>
                <a:gd name="T4" fmla="*/ 13 w 17"/>
                <a:gd name="T5" fmla="*/ 0 h 48"/>
                <a:gd name="T6" fmla="*/ 4 w 17"/>
                <a:gd name="T7" fmla="*/ 0 h 48"/>
                <a:gd name="T8" fmla="*/ 4 w 17"/>
                <a:gd name="T9" fmla="*/ 27 h 48"/>
                <a:gd name="T10" fmla="*/ 2 w 17"/>
                <a:gd name="T11" fmla="*/ 27 h 48"/>
                <a:gd name="T12" fmla="*/ 0 w 17"/>
                <a:gd name="T13" fmla="*/ 29 h 48"/>
                <a:gd name="T14" fmla="*/ 0 w 17"/>
                <a:gd name="T15" fmla="*/ 34 h 48"/>
                <a:gd name="T16" fmla="*/ 2 w 17"/>
                <a:gd name="T17" fmla="*/ 35 h 48"/>
                <a:gd name="T18" fmla="*/ 4 w 17"/>
                <a:gd name="T19" fmla="*/ 35 h 48"/>
                <a:gd name="T20" fmla="*/ 4 w 17"/>
                <a:gd name="T21" fmla="*/ 48 h 48"/>
                <a:gd name="T22" fmla="*/ 13 w 17"/>
                <a:gd name="T23" fmla="*/ 48 h 48"/>
                <a:gd name="T24" fmla="*/ 13 w 17"/>
                <a:gd name="T25" fmla="*/ 35 h 48"/>
                <a:gd name="T26" fmla="*/ 16 w 17"/>
                <a:gd name="T27" fmla="*/ 35 h 48"/>
                <a:gd name="T28" fmla="*/ 17 w 17"/>
                <a:gd name="T29" fmla="*/ 34 h 48"/>
                <a:gd name="T30" fmla="*/ 17 w 17"/>
                <a:gd name="T31" fmla="*/ 29 h 48"/>
                <a:gd name="T32" fmla="*/ 16 w 17"/>
                <a:gd name="T33" fmla="*/ 2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" h="48">
                  <a:moveTo>
                    <a:pt x="16" y="27"/>
                  </a:moveTo>
                  <a:cubicBezTo>
                    <a:pt x="13" y="27"/>
                    <a:pt x="13" y="27"/>
                    <a:pt x="13" y="27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8"/>
                    <a:pt x="0" y="29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1" y="35"/>
                    <a:pt x="2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7" y="35"/>
                    <a:pt x="17" y="35"/>
                    <a:pt x="17" y="34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8"/>
                    <a:pt x="17" y="27"/>
                    <a:pt x="16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2" name="Freeform 297"/>
            <p:cNvSpPr/>
            <p:nvPr/>
          </p:nvSpPr>
          <p:spPr bwMode="auto">
            <a:xfrm>
              <a:off x="1236904" y="2555353"/>
              <a:ext cx="83672" cy="238464"/>
            </a:xfrm>
            <a:custGeom>
              <a:avLst/>
              <a:gdLst>
                <a:gd name="T0" fmla="*/ 15 w 17"/>
                <a:gd name="T1" fmla="*/ 12 h 48"/>
                <a:gd name="T2" fmla="*/ 12 w 17"/>
                <a:gd name="T3" fmla="*/ 12 h 48"/>
                <a:gd name="T4" fmla="*/ 12 w 17"/>
                <a:gd name="T5" fmla="*/ 0 h 48"/>
                <a:gd name="T6" fmla="*/ 4 w 17"/>
                <a:gd name="T7" fmla="*/ 0 h 48"/>
                <a:gd name="T8" fmla="*/ 4 w 17"/>
                <a:gd name="T9" fmla="*/ 12 h 48"/>
                <a:gd name="T10" fmla="*/ 1 w 17"/>
                <a:gd name="T11" fmla="*/ 12 h 48"/>
                <a:gd name="T12" fmla="*/ 0 w 17"/>
                <a:gd name="T13" fmla="*/ 13 h 48"/>
                <a:gd name="T14" fmla="*/ 0 w 17"/>
                <a:gd name="T15" fmla="*/ 18 h 48"/>
                <a:gd name="T16" fmla="*/ 1 w 17"/>
                <a:gd name="T17" fmla="*/ 20 h 48"/>
                <a:gd name="T18" fmla="*/ 4 w 17"/>
                <a:gd name="T19" fmla="*/ 20 h 48"/>
                <a:gd name="T20" fmla="*/ 4 w 17"/>
                <a:gd name="T21" fmla="*/ 48 h 48"/>
                <a:gd name="T22" fmla="*/ 12 w 17"/>
                <a:gd name="T23" fmla="*/ 48 h 48"/>
                <a:gd name="T24" fmla="*/ 12 w 17"/>
                <a:gd name="T25" fmla="*/ 20 h 48"/>
                <a:gd name="T26" fmla="*/ 15 w 17"/>
                <a:gd name="T27" fmla="*/ 20 h 48"/>
                <a:gd name="T28" fmla="*/ 17 w 17"/>
                <a:gd name="T29" fmla="*/ 18 h 48"/>
                <a:gd name="T30" fmla="*/ 17 w 17"/>
                <a:gd name="T31" fmla="*/ 13 h 48"/>
                <a:gd name="T32" fmla="*/ 15 w 17"/>
                <a:gd name="T33" fmla="*/ 1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" h="48">
                  <a:moveTo>
                    <a:pt x="15" y="12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2"/>
                    <a:pt x="0" y="12"/>
                    <a:pt x="0" y="13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9"/>
                    <a:pt x="0" y="20"/>
                    <a:pt x="1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6" y="20"/>
                    <a:pt x="17" y="19"/>
                    <a:pt x="17" y="18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2"/>
                    <a:pt x="16" y="12"/>
                    <a:pt x="15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3" name="Freeform 298"/>
            <p:cNvSpPr/>
            <p:nvPr/>
          </p:nvSpPr>
          <p:spPr bwMode="auto">
            <a:xfrm>
              <a:off x="1326851" y="2555353"/>
              <a:ext cx="83672" cy="238464"/>
            </a:xfrm>
            <a:custGeom>
              <a:avLst/>
              <a:gdLst>
                <a:gd name="T0" fmla="*/ 15 w 17"/>
                <a:gd name="T1" fmla="*/ 22 h 48"/>
                <a:gd name="T2" fmla="*/ 13 w 17"/>
                <a:gd name="T3" fmla="*/ 22 h 48"/>
                <a:gd name="T4" fmla="*/ 13 w 17"/>
                <a:gd name="T5" fmla="*/ 0 h 48"/>
                <a:gd name="T6" fmla="*/ 4 w 17"/>
                <a:gd name="T7" fmla="*/ 0 h 48"/>
                <a:gd name="T8" fmla="*/ 4 w 17"/>
                <a:gd name="T9" fmla="*/ 22 h 48"/>
                <a:gd name="T10" fmla="*/ 1 w 17"/>
                <a:gd name="T11" fmla="*/ 22 h 48"/>
                <a:gd name="T12" fmla="*/ 0 w 17"/>
                <a:gd name="T13" fmla="*/ 23 h 48"/>
                <a:gd name="T14" fmla="*/ 0 w 17"/>
                <a:gd name="T15" fmla="*/ 28 h 48"/>
                <a:gd name="T16" fmla="*/ 1 w 17"/>
                <a:gd name="T17" fmla="*/ 30 h 48"/>
                <a:gd name="T18" fmla="*/ 4 w 17"/>
                <a:gd name="T19" fmla="*/ 30 h 48"/>
                <a:gd name="T20" fmla="*/ 4 w 17"/>
                <a:gd name="T21" fmla="*/ 48 h 48"/>
                <a:gd name="T22" fmla="*/ 13 w 17"/>
                <a:gd name="T23" fmla="*/ 48 h 48"/>
                <a:gd name="T24" fmla="*/ 13 w 17"/>
                <a:gd name="T25" fmla="*/ 30 h 48"/>
                <a:gd name="T26" fmla="*/ 15 w 17"/>
                <a:gd name="T27" fmla="*/ 30 h 48"/>
                <a:gd name="T28" fmla="*/ 17 w 17"/>
                <a:gd name="T29" fmla="*/ 28 h 48"/>
                <a:gd name="T30" fmla="*/ 17 w 17"/>
                <a:gd name="T31" fmla="*/ 23 h 48"/>
                <a:gd name="T32" fmla="*/ 15 w 17"/>
                <a:gd name="T33" fmla="*/ 2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" h="48">
                  <a:moveTo>
                    <a:pt x="15" y="22"/>
                  </a:moveTo>
                  <a:cubicBezTo>
                    <a:pt x="13" y="22"/>
                    <a:pt x="13" y="22"/>
                    <a:pt x="13" y="22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0" y="22"/>
                    <a:pt x="0" y="23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9"/>
                    <a:pt x="1" y="30"/>
                    <a:pt x="1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6" y="30"/>
                    <a:pt x="17" y="29"/>
                    <a:pt x="17" y="28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2"/>
                    <a:pt x="16" y="22"/>
                    <a:pt x="15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4" name="Freeform 299"/>
            <p:cNvSpPr/>
            <p:nvPr/>
          </p:nvSpPr>
          <p:spPr bwMode="auto">
            <a:xfrm>
              <a:off x="1414706" y="2555353"/>
              <a:ext cx="85764" cy="238464"/>
            </a:xfrm>
            <a:custGeom>
              <a:avLst/>
              <a:gdLst>
                <a:gd name="T0" fmla="*/ 15 w 17"/>
                <a:gd name="T1" fmla="*/ 12 h 48"/>
                <a:gd name="T2" fmla="*/ 13 w 17"/>
                <a:gd name="T3" fmla="*/ 12 h 48"/>
                <a:gd name="T4" fmla="*/ 13 w 17"/>
                <a:gd name="T5" fmla="*/ 0 h 48"/>
                <a:gd name="T6" fmla="*/ 4 w 17"/>
                <a:gd name="T7" fmla="*/ 0 h 48"/>
                <a:gd name="T8" fmla="*/ 4 w 17"/>
                <a:gd name="T9" fmla="*/ 12 h 48"/>
                <a:gd name="T10" fmla="*/ 2 w 17"/>
                <a:gd name="T11" fmla="*/ 12 h 48"/>
                <a:gd name="T12" fmla="*/ 0 w 17"/>
                <a:gd name="T13" fmla="*/ 14 h 48"/>
                <a:gd name="T14" fmla="*/ 0 w 17"/>
                <a:gd name="T15" fmla="*/ 19 h 48"/>
                <a:gd name="T16" fmla="*/ 2 w 17"/>
                <a:gd name="T17" fmla="*/ 20 h 48"/>
                <a:gd name="T18" fmla="*/ 4 w 17"/>
                <a:gd name="T19" fmla="*/ 20 h 48"/>
                <a:gd name="T20" fmla="*/ 4 w 17"/>
                <a:gd name="T21" fmla="*/ 48 h 48"/>
                <a:gd name="T22" fmla="*/ 13 w 17"/>
                <a:gd name="T23" fmla="*/ 48 h 48"/>
                <a:gd name="T24" fmla="*/ 13 w 17"/>
                <a:gd name="T25" fmla="*/ 20 h 48"/>
                <a:gd name="T26" fmla="*/ 15 w 17"/>
                <a:gd name="T27" fmla="*/ 20 h 48"/>
                <a:gd name="T28" fmla="*/ 17 w 17"/>
                <a:gd name="T29" fmla="*/ 19 h 48"/>
                <a:gd name="T30" fmla="*/ 17 w 17"/>
                <a:gd name="T31" fmla="*/ 14 h 48"/>
                <a:gd name="T32" fmla="*/ 15 w 17"/>
                <a:gd name="T33" fmla="*/ 1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" h="48">
                  <a:moveTo>
                    <a:pt x="15" y="12"/>
                  </a:moveTo>
                  <a:cubicBezTo>
                    <a:pt x="13" y="12"/>
                    <a:pt x="13" y="12"/>
                    <a:pt x="13" y="12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0"/>
                    <a:pt x="1" y="20"/>
                    <a:pt x="2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6" y="20"/>
                    <a:pt x="17" y="20"/>
                    <a:pt x="17" y="19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3"/>
                    <a:pt x="16" y="12"/>
                    <a:pt x="15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95" name="Freeform 300"/>
          <p:cNvSpPr>
            <a:spLocks noEditPoints="1"/>
          </p:cNvSpPr>
          <p:nvPr/>
        </p:nvSpPr>
        <p:spPr bwMode="auto">
          <a:xfrm>
            <a:off x="3699782" y="2569994"/>
            <a:ext cx="286575" cy="286575"/>
          </a:xfrm>
          <a:custGeom>
            <a:avLst/>
            <a:gdLst>
              <a:gd name="T0" fmla="*/ 6 w 58"/>
              <a:gd name="T1" fmla="*/ 14 h 58"/>
              <a:gd name="T2" fmla="*/ 7 w 58"/>
              <a:gd name="T3" fmla="*/ 19 h 58"/>
              <a:gd name="T4" fmla="*/ 4 w 58"/>
              <a:gd name="T5" fmla="*/ 20 h 58"/>
              <a:gd name="T6" fmla="*/ 0 w 58"/>
              <a:gd name="T7" fmla="*/ 23 h 58"/>
              <a:gd name="T8" fmla="*/ 2 w 58"/>
              <a:gd name="T9" fmla="*/ 27 h 58"/>
              <a:gd name="T10" fmla="*/ 5 w 58"/>
              <a:gd name="T11" fmla="*/ 31 h 58"/>
              <a:gd name="T12" fmla="*/ 2 w 58"/>
              <a:gd name="T13" fmla="*/ 34 h 58"/>
              <a:gd name="T14" fmla="*/ 1 w 58"/>
              <a:gd name="T15" fmla="*/ 38 h 58"/>
              <a:gd name="T16" fmla="*/ 5 w 58"/>
              <a:gd name="T17" fmla="*/ 41 h 58"/>
              <a:gd name="T18" fmla="*/ 8 w 58"/>
              <a:gd name="T19" fmla="*/ 42 h 58"/>
              <a:gd name="T20" fmla="*/ 8 w 58"/>
              <a:gd name="T21" fmla="*/ 46 h 58"/>
              <a:gd name="T22" fmla="*/ 9 w 58"/>
              <a:gd name="T23" fmla="*/ 51 h 58"/>
              <a:gd name="T24" fmla="*/ 14 w 58"/>
              <a:gd name="T25" fmla="*/ 51 h 58"/>
              <a:gd name="T26" fmla="*/ 18 w 58"/>
              <a:gd name="T27" fmla="*/ 51 h 58"/>
              <a:gd name="T28" fmla="*/ 19 w 58"/>
              <a:gd name="T29" fmla="*/ 54 h 58"/>
              <a:gd name="T30" fmla="*/ 22 w 58"/>
              <a:gd name="T31" fmla="*/ 58 h 58"/>
              <a:gd name="T32" fmla="*/ 27 w 58"/>
              <a:gd name="T33" fmla="*/ 56 h 58"/>
              <a:gd name="T34" fmla="*/ 31 w 58"/>
              <a:gd name="T35" fmla="*/ 53 h 58"/>
              <a:gd name="T36" fmla="*/ 33 w 58"/>
              <a:gd name="T37" fmla="*/ 56 h 58"/>
              <a:gd name="T38" fmla="*/ 38 w 58"/>
              <a:gd name="T39" fmla="*/ 57 h 58"/>
              <a:gd name="T40" fmla="*/ 40 w 58"/>
              <a:gd name="T41" fmla="*/ 53 h 58"/>
              <a:gd name="T42" fmla="*/ 42 w 58"/>
              <a:gd name="T43" fmla="*/ 49 h 58"/>
              <a:gd name="T44" fmla="*/ 46 w 58"/>
              <a:gd name="T45" fmla="*/ 50 h 58"/>
              <a:gd name="T46" fmla="*/ 50 w 58"/>
              <a:gd name="T47" fmla="*/ 49 h 58"/>
              <a:gd name="T48" fmla="*/ 51 w 58"/>
              <a:gd name="T49" fmla="*/ 44 h 58"/>
              <a:gd name="T50" fmla="*/ 50 w 58"/>
              <a:gd name="T51" fmla="*/ 40 h 58"/>
              <a:gd name="T52" fmla="*/ 54 w 58"/>
              <a:gd name="T53" fmla="*/ 39 h 58"/>
              <a:gd name="T54" fmla="*/ 57 w 58"/>
              <a:gd name="T55" fmla="*/ 35 h 58"/>
              <a:gd name="T56" fmla="*/ 55 w 58"/>
              <a:gd name="T57" fmla="*/ 31 h 58"/>
              <a:gd name="T58" fmla="*/ 52 w 58"/>
              <a:gd name="T59" fmla="*/ 27 h 58"/>
              <a:gd name="T60" fmla="*/ 55 w 58"/>
              <a:gd name="T61" fmla="*/ 25 h 58"/>
              <a:gd name="T62" fmla="*/ 56 w 58"/>
              <a:gd name="T63" fmla="*/ 20 h 58"/>
              <a:gd name="T64" fmla="*/ 53 w 58"/>
              <a:gd name="T65" fmla="*/ 18 h 58"/>
              <a:gd name="T66" fmla="*/ 48 w 58"/>
              <a:gd name="T67" fmla="*/ 16 h 58"/>
              <a:gd name="T68" fmla="*/ 49 w 58"/>
              <a:gd name="T69" fmla="*/ 12 h 58"/>
              <a:gd name="T70" fmla="*/ 48 w 58"/>
              <a:gd name="T71" fmla="*/ 8 h 58"/>
              <a:gd name="T72" fmla="*/ 44 w 58"/>
              <a:gd name="T73" fmla="*/ 7 h 58"/>
              <a:gd name="T74" fmla="*/ 39 w 58"/>
              <a:gd name="T75" fmla="*/ 8 h 58"/>
              <a:gd name="T76" fmla="*/ 38 w 58"/>
              <a:gd name="T77" fmla="*/ 4 h 58"/>
              <a:gd name="T78" fmla="*/ 35 w 58"/>
              <a:gd name="T79" fmla="*/ 1 h 58"/>
              <a:gd name="T80" fmla="*/ 30 w 58"/>
              <a:gd name="T81" fmla="*/ 3 h 58"/>
              <a:gd name="T82" fmla="*/ 27 w 58"/>
              <a:gd name="T83" fmla="*/ 5 h 58"/>
              <a:gd name="T84" fmla="*/ 24 w 58"/>
              <a:gd name="T85" fmla="*/ 3 h 58"/>
              <a:gd name="T86" fmla="*/ 20 w 58"/>
              <a:gd name="T87" fmla="*/ 1 h 58"/>
              <a:gd name="T88" fmla="*/ 17 w 58"/>
              <a:gd name="T89" fmla="*/ 5 h 58"/>
              <a:gd name="T90" fmla="*/ 15 w 58"/>
              <a:gd name="T91" fmla="*/ 10 h 58"/>
              <a:gd name="T92" fmla="*/ 12 w 58"/>
              <a:gd name="T93" fmla="*/ 9 h 58"/>
              <a:gd name="T94" fmla="*/ 7 w 58"/>
              <a:gd name="T95" fmla="*/ 10 h 58"/>
              <a:gd name="T96" fmla="*/ 6 w 58"/>
              <a:gd name="T97" fmla="*/ 14 h 58"/>
              <a:gd name="T98" fmla="*/ 23 w 58"/>
              <a:gd name="T99" fmla="*/ 13 h 58"/>
              <a:gd name="T100" fmla="*/ 45 w 58"/>
              <a:gd name="T101" fmla="*/ 24 h 58"/>
              <a:gd name="T102" fmla="*/ 34 w 58"/>
              <a:gd name="T103" fmla="*/ 45 h 58"/>
              <a:gd name="T104" fmla="*/ 13 w 58"/>
              <a:gd name="T105" fmla="*/ 34 h 58"/>
              <a:gd name="T106" fmla="*/ 23 w 58"/>
              <a:gd name="T107" fmla="*/ 13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58" h="58">
                <a:moveTo>
                  <a:pt x="6" y="14"/>
                </a:moveTo>
                <a:cubicBezTo>
                  <a:pt x="8" y="15"/>
                  <a:pt x="7" y="18"/>
                  <a:pt x="7" y="19"/>
                </a:cubicBezTo>
                <a:cubicBezTo>
                  <a:pt x="7" y="20"/>
                  <a:pt x="5" y="20"/>
                  <a:pt x="4" y="20"/>
                </a:cubicBezTo>
                <a:cubicBezTo>
                  <a:pt x="2" y="20"/>
                  <a:pt x="0" y="21"/>
                  <a:pt x="0" y="23"/>
                </a:cubicBezTo>
                <a:cubicBezTo>
                  <a:pt x="0" y="25"/>
                  <a:pt x="0" y="27"/>
                  <a:pt x="2" y="27"/>
                </a:cubicBezTo>
                <a:cubicBezTo>
                  <a:pt x="3" y="28"/>
                  <a:pt x="5" y="30"/>
                  <a:pt x="5" y="31"/>
                </a:cubicBezTo>
                <a:cubicBezTo>
                  <a:pt x="5" y="32"/>
                  <a:pt x="4" y="33"/>
                  <a:pt x="2" y="34"/>
                </a:cubicBezTo>
                <a:cubicBezTo>
                  <a:pt x="1" y="34"/>
                  <a:pt x="0" y="36"/>
                  <a:pt x="1" y="38"/>
                </a:cubicBezTo>
                <a:cubicBezTo>
                  <a:pt x="1" y="40"/>
                  <a:pt x="3" y="42"/>
                  <a:pt x="5" y="41"/>
                </a:cubicBezTo>
                <a:cubicBezTo>
                  <a:pt x="6" y="41"/>
                  <a:pt x="8" y="41"/>
                  <a:pt x="8" y="42"/>
                </a:cubicBezTo>
                <a:cubicBezTo>
                  <a:pt x="9" y="42"/>
                  <a:pt x="9" y="45"/>
                  <a:pt x="8" y="46"/>
                </a:cubicBezTo>
                <a:cubicBezTo>
                  <a:pt x="7" y="47"/>
                  <a:pt x="7" y="50"/>
                  <a:pt x="9" y="51"/>
                </a:cubicBezTo>
                <a:cubicBezTo>
                  <a:pt x="11" y="52"/>
                  <a:pt x="13" y="53"/>
                  <a:pt x="14" y="51"/>
                </a:cubicBezTo>
                <a:cubicBezTo>
                  <a:pt x="15" y="50"/>
                  <a:pt x="18" y="51"/>
                  <a:pt x="18" y="51"/>
                </a:cubicBezTo>
                <a:cubicBezTo>
                  <a:pt x="19" y="51"/>
                  <a:pt x="20" y="53"/>
                  <a:pt x="19" y="54"/>
                </a:cubicBezTo>
                <a:cubicBezTo>
                  <a:pt x="19" y="56"/>
                  <a:pt x="20" y="57"/>
                  <a:pt x="22" y="58"/>
                </a:cubicBezTo>
                <a:cubicBezTo>
                  <a:pt x="25" y="58"/>
                  <a:pt x="26" y="57"/>
                  <a:pt x="27" y="56"/>
                </a:cubicBezTo>
                <a:cubicBezTo>
                  <a:pt x="27" y="54"/>
                  <a:pt x="30" y="53"/>
                  <a:pt x="31" y="53"/>
                </a:cubicBezTo>
                <a:cubicBezTo>
                  <a:pt x="31" y="53"/>
                  <a:pt x="33" y="54"/>
                  <a:pt x="33" y="56"/>
                </a:cubicBezTo>
                <a:cubicBezTo>
                  <a:pt x="34" y="57"/>
                  <a:pt x="36" y="58"/>
                  <a:pt x="38" y="57"/>
                </a:cubicBezTo>
                <a:cubicBezTo>
                  <a:pt x="40" y="57"/>
                  <a:pt x="41" y="55"/>
                  <a:pt x="40" y="53"/>
                </a:cubicBezTo>
                <a:cubicBezTo>
                  <a:pt x="40" y="52"/>
                  <a:pt x="42" y="49"/>
                  <a:pt x="42" y="49"/>
                </a:cubicBezTo>
                <a:cubicBezTo>
                  <a:pt x="43" y="48"/>
                  <a:pt x="44" y="49"/>
                  <a:pt x="46" y="50"/>
                </a:cubicBezTo>
                <a:cubicBezTo>
                  <a:pt x="47" y="51"/>
                  <a:pt x="49" y="51"/>
                  <a:pt x="50" y="49"/>
                </a:cubicBezTo>
                <a:cubicBezTo>
                  <a:pt x="52" y="47"/>
                  <a:pt x="52" y="45"/>
                  <a:pt x="51" y="44"/>
                </a:cubicBezTo>
                <a:cubicBezTo>
                  <a:pt x="50" y="43"/>
                  <a:pt x="50" y="40"/>
                  <a:pt x="50" y="40"/>
                </a:cubicBezTo>
                <a:cubicBezTo>
                  <a:pt x="51" y="39"/>
                  <a:pt x="52" y="38"/>
                  <a:pt x="54" y="39"/>
                </a:cubicBezTo>
                <a:cubicBezTo>
                  <a:pt x="55" y="39"/>
                  <a:pt x="57" y="38"/>
                  <a:pt x="57" y="35"/>
                </a:cubicBezTo>
                <a:cubicBezTo>
                  <a:pt x="58" y="33"/>
                  <a:pt x="57" y="31"/>
                  <a:pt x="55" y="31"/>
                </a:cubicBezTo>
                <a:cubicBezTo>
                  <a:pt x="54" y="31"/>
                  <a:pt x="53" y="28"/>
                  <a:pt x="52" y="27"/>
                </a:cubicBezTo>
                <a:cubicBezTo>
                  <a:pt x="52" y="26"/>
                  <a:pt x="54" y="25"/>
                  <a:pt x="55" y="25"/>
                </a:cubicBezTo>
                <a:cubicBezTo>
                  <a:pt x="56" y="24"/>
                  <a:pt x="57" y="22"/>
                  <a:pt x="56" y="20"/>
                </a:cubicBezTo>
                <a:cubicBezTo>
                  <a:pt x="56" y="18"/>
                  <a:pt x="54" y="17"/>
                  <a:pt x="53" y="18"/>
                </a:cubicBezTo>
                <a:cubicBezTo>
                  <a:pt x="51" y="18"/>
                  <a:pt x="49" y="16"/>
                  <a:pt x="48" y="16"/>
                </a:cubicBezTo>
                <a:cubicBezTo>
                  <a:pt x="48" y="15"/>
                  <a:pt x="48" y="13"/>
                  <a:pt x="49" y="12"/>
                </a:cubicBezTo>
                <a:cubicBezTo>
                  <a:pt x="50" y="11"/>
                  <a:pt x="50" y="9"/>
                  <a:pt x="48" y="8"/>
                </a:cubicBezTo>
                <a:cubicBezTo>
                  <a:pt x="47" y="6"/>
                  <a:pt x="45" y="6"/>
                  <a:pt x="44" y="7"/>
                </a:cubicBezTo>
                <a:cubicBezTo>
                  <a:pt x="42" y="8"/>
                  <a:pt x="40" y="8"/>
                  <a:pt x="39" y="8"/>
                </a:cubicBezTo>
                <a:cubicBezTo>
                  <a:pt x="38" y="7"/>
                  <a:pt x="38" y="6"/>
                  <a:pt x="38" y="4"/>
                </a:cubicBezTo>
                <a:cubicBezTo>
                  <a:pt x="38" y="3"/>
                  <a:pt x="37" y="1"/>
                  <a:pt x="35" y="1"/>
                </a:cubicBezTo>
                <a:cubicBezTo>
                  <a:pt x="33" y="0"/>
                  <a:pt x="31" y="1"/>
                  <a:pt x="30" y="3"/>
                </a:cubicBezTo>
                <a:cubicBezTo>
                  <a:pt x="30" y="4"/>
                  <a:pt x="28" y="5"/>
                  <a:pt x="27" y="5"/>
                </a:cubicBezTo>
                <a:cubicBezTo>
                  <a:pt x="26" y="6"/>
                  <a:pt x="25" y="4"/>
                  <a:pt x="24" y="3"/>
                </a:cubicBezTo>
                <a:cubicBezTo>
                  <a:pt x="24" y="1"/>
                  <a:pt x="22" y="1"/>
                  <a:pt x="20" y="1"/>
                </a:cubicBezTo>
                <a:cubicBezTo>
                  <a:pt x="18" y="2"/>
                  <a:pt x="16" y="4"/>
                  <a:pt x="17" y="5"/>
                </a:cubicBezTo>
                <a:cubicBezTo>
                  <a:pt x="17" y="7"/>
                  <a:pt x="16" y="9"/>
                  <a:pt x="15" y="10"/>
                </a:cubicBezTo>
                <a:cubicBezTo>
                  <a:pt x="14" y="10"/>
                  <a:pt x="13" y="10"/>
                  <a:pt x="12" y="9"/>
                </a:cubicBezTo>
                <a:cubicBezTo>
                  <a:pt x="10" y="8"/>
                  <a:pt x="8" y="8"/>
                  <a:pt x="7" y="10"/>
                </a:cubicBezTo>
                <a:cubicBezTo>
                  <a:pt x="6" y="11"/>
                  <a:pt x="5" y="13"/>
                  <a:pt x="6" y="14"/>
                </a:cubicBezTo>
                <a:close/>
                <a:moveTo>
                  <a:pt x="23" y="13"/>
                </a:moveTo>
                <a:cubicBezTo>
                  <a:pt x="32" y="10"/>
                  <a:pt x="42" y="15"/>
                  <a:pt x="45" y="24"/>
                </a:cubicBezTo>
                <a:cubicBezTo>
                  <a:pt x="47" y="33"/>
                  <a:pt x="43" y="42"/>
                  <a:pt x="34" y="45"/>
                </a:cubicBezTo>
                <a:cubicBezTo>
                  <a:pt x="25" y="48"/>
                  <a:pt x="15" y="43"/>
                  <a:pt x="13" y="34"/>
                </a:cubicBezTo>
                <a:cubicBezTo>
                  <a:pt x="10" y="26"/>
                  <a:pt x="15" y="16"/>
                  <a:pt x="23" y="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6" name="Freeform 301"/>
          <p:cNvSpPr>
            <a:spLocks noEditPoints="1"/>
          </p:cNvSpPr>
          <p:nvPr/>
        </p:nvSpPr>
        <p:spPr bwMode="auto">
          <a:xfrm>
            <a:off x="3559631" y="2490507"/>
            <a:ext cx="184077" cy="184077"/>
          </a:xfrm>
          <a:custGeom>
            <a:avLst/>
            <a:gdLst>
              <a:gd name="T0" fmla="*/ 4 w 37"/>
              <a:gd name="T1" fmla="*/ 9 h 37"/>
              <a:gd name="T2" fmla="*/ 5 w 37"/>
              <a:gd name="T3" fmla="*/ 12 h 37"/>
              <a:gd name="T4" fmla="*/ 2 w 37"/>
              <a:gd name="T5" fmla="*/ 12 h 37"/>
              <a:gd name="T6" fmla="*/ 0 w 37"/>
              <a:gd name="T7" fmla="*/ 14 h 37"/>
              <a:gd name="T8" fmla="*/ 1 w 37"/>
              <a:gd name="T9" fmla="*/ 17 h 37"/>
              <a:gd name="T10" fmla="*/ 3 w 37"/>
              <a:gd name="T11" fmla="*/ 20 h 37"/>
              <a:gd name="T12" fmla="*/ 2 w 37"/>
              <a:gd name="T13" fmla="*/ 21 h 37"/>
              <a:gd name="T14" fmla="*/ 1 w 37"/>
              <a:gd name="T15" fmla="*/ 24 h 37"/>
              <a:gd name="T16" fmla="*/ 3 w 37"/>
              <a:gd name="T17" fmla="*/ 26 h 37"/>
              <a:gd name="T18" fmla="*/ 5 w 37"/>
              <a:gd name="T19" fmla="*/ 26 h 37"/>
              <a:gd name="T20" fmla="*/ 5 w 37"/>
              <a:gd name="T21" fmla="*/ 29 h 37"/>
              <a:gd name="T22" fmla="*/ 6 w 37"/>
              <a:gd name="T23" fmla="*/ 32 h 37"/>
              <a:gd name="T24" fmla="*/ 9 w 37"/>
              <a:gd name="T25" fmla="*/ 33 h 37"/>
              <a:gd name="T26" fmla="*/ 12 w 37"/>
              <a:gd name="T27" fmla="*/ 32 h 37"/>
              <a:gd name="T28" fmla="*/ 12 w 37"/>
              <a:gd name="T29" fmla="*/ 34 h 37"/>
              <a:gd name="T30" fmla="*/ 15 w 37"/>
              <a:gd name="T31" fmla="*/ 37 h 37"/>
              <a:gd name="T32" fmla="*/ 17 w 37"/>
              <a:gd name="T33" fmla="*/ 35 h 37"/>
              <a:gd name="T34" fmla="*/ 20 w 37"/>
              <a:gd name="T35" fmla="*/ 34 h 37"/>
              <a:gd name="T36" fmla="*/ 21 w 37"/>
              <a:gd name="T37" fmla="*/ 35 h 37"/>
              <a:gd name="T38" fmla="*/ 24 w 37"/>
              <a:gd name="T39" fmla="*/ 36 h 37"/>
              <a:gd name="T40" fmla="*/ 26 w 37"/>
              <a:gd name="T41" fmla="*/ 34 h 37"/>
              <a:gd name="T42" fmla="*/ 27 w 37"/>
              <a:gd name="T43" fmla="*/ 31 h 37"/>
              <a:gd name="T44" fmla="*/ 29 w 37"/>
              <a:gd name="T45" fmla="*/ 32 h 37"/>
              <a:gd name="T46" fmla="*/ 32 w 37"/>
              <a:gd name="T47" fmla="*/ 31 h 37"/>
              <a:gd name="T48" fmla="*/ 33 w 37"/>
              <a:gd name="T49" fmla="*/ 28 h 37"/>
              <a:gd name="T50" fmla="*/ 32 w 37"/>
              <a:gd name="T51" fmla="*/ 25 h 37"/>
              <a:gd name="T52" fmla="*/ 35 w 37"/>
              <a:gd name="T53" fmla="*/ 24 h 37"/>
              <a:gd name="T54" fmla="*/ 37 w 37"/>
              <a:gd name="T55" fmla="*/ 22 h 37"/>
              <a:gd name="T56" fmla="*/ 36 w 37"/>
              <a:gd name="T57" fmla="*/ 19 h 37"/>
              <a:gd name="T58" fmla="*/ 34 w 37"/>
              <a:gd name="T59" fmla="*/ 17 h 37"/>
              <a:gd name="T60" fmla="*/ 35 w 37"/>
              <a:gd name="T61" fmla="*/ 15 h 37"/>
              <a:gd name="T62" fmla="*/ 36 w 37"/>
              <a:gd name="T63" fmla="*/ 12 h 37"/>
              <a:gd name="T64" fmla="*/ 34 w 37"/>
              <a:gd name="T65" fmla="*/ 11 h 37"/>
              <a:gd name="T66" fmla="*/ 31 w 37"/>
              <a:gd name="T67" fmla="*/ 9 h 37"/>
              <a:gd name="T68" fmla="*/ 32 w 37"/>
              <a:gd name="T69" fmla="*/ 7 h 37"/>
              <a:gd name="T70" fmla="*/ 31 w 37"/>
              <a:gd name="T71" fmla="*/ 4 h 37"/>
              <a:gd name="T72" fmla="*/ 28 w 37"/>
              <a:gd name="T73" fmla="*/ 4 h 37"/>
              <a:gd name="T74" fmla="*/ 25 w 37"/>
              <a:gd name="T75" fmla="*/ 4 h 37"/>
              <a:gd name="T76" fmla="*/ 25 w 37"/>
              <a:gd name="T77" fmla="*/ 2 h 37"/>
              <a:gd name="T78" fmla="*/ 22 w 37"/>
              <a:gd name="T79" fmla="*/ 0 h 37"/>
              <a:gd name="T80" fmla="*/ 20 w 37"/>
              <a:gd name="T81" fmla="*/ 1 h 37"/>
              <a:gd name="T82" fmla="*/ 17 w 37"/>
              <a:gd name="T83" fmla="*/ 3 h 37"/>
              <a:gd name="T84" fmla="*/ 16 w 37"/>
              <a:gd name="T85" fmla="*/ 1 h 37"/>
              <a:gd name="T86" fmla="*/ 13 w 37"/>
              <a:gd name="T87" fmla="*/ 0 h 37"/>
              <a:gd name="T88" fmla="*/ 11 w 37"/>
              <a:gd name="T89" fmla="*/ 3 h 37"/>
              <a:gd name="T90" fmla="*/ 10 w 37"/>
              <a:gd name="T91" fmla="*/ 6 h 37"/>
              <a:gd name="T92" fmla="*/ 8 w 37"/>
              <a:gd name="T93" fmla="*/ 5 h 37"/>
              <a:gd name="T94" fmla="*/ 5 w 37"/>
              <a:gd name="T95" fmla="*/ 6 h 37"/>
              <a:gd name="T96" fmla="*/ 4 w 37"/>
              <a:gd name="T97" fmla="*/ 9 h 37"/>
              <a:gd name="T98" fmla="*/ 15 w 37"/>
              <a:gd name="T99" fmla="*/ 8 h 37"/>
              <a:gd name="T100" fmla="*/ 29 w 37"/>
              <a:gd name="T101" fmla="*/ 15 h 37"/>
              <a:gd name="T102" fmla="*/ 22 w 37"/>
              <a:gd name="T103" fmla="*/ 29 h 37"/>
              <a:gd name="T104" fmla="*/ 8 w 37"/>
              <a:gd name="T105" fmla="*/ 22 h 37"/>
              <a:gd name="T106" fmla="*/ 15 w 37"/>
              <a:gd name="T107" fmla="*/ 8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7" h="37">
                <a:moveTo>
                  <a:pt x="4" y="9"/>
                </a:moveTo>
                <a:cubicBezTo>
                  <a:pt x="5" y="9"/>
                  <a:pt x="5" y="11"/>
                  <a:pt x="5" y="12"/>
                </a:cubicBezTo>
                <a:cubicBezTo>
                  <a:pt x="4" y="12"/>
                  <a:pt x="3" y="12"/>
                  <a:pt x="2" y="12"/>
                </a:cubicBezTo>
                <a:cubicBezTo>
                  <a:pt x="1" y="12"/>
                  <a:pt x="0" y="13"/>
                  <a:pt x="0" y="14"/>
                </a:cubicBezTo>
                <a:cubicBezTo>
                  <a:pt x="0" y="16"/>
                  <a:pt x="0" y="17"/>
                  <a:pt x="1" y="17"/>
                </a:cubicBezTo>
                <a:cubicBezTo>
                  <a:pt x="2" y="17"/>
                  <a:pt x="3" y="19"/>
                  <a:pt x="3" y="20"/>
                </a:cubicBezTo>
                <a:cubicBezTo>
                  <a:pt x="3" y="20"/>
                  <a:pt x="2" y="21"/>
                  <a:pt x="2" y="21"/>
                </a:cubicBezTo>
                <a:cubicBezTo>
                  <a:pt x="1" y="21"/>
                  <a:pt x="0" y="23"/>
                  <a:pt x="1" y="24"/>
                </a:cubicBezTo>
                <a:cubicBezTo>
                  <a:pt x="1" y="25"/>
                  <a:pt x="2" y="26"/>
                  <a:pt x="3" y="26"/>
                </a:cubicBezTo>
                <a:cubicBezTo>
                  <a:pt x="4" y="26"/>
                  <a:pt x="5" y="26"/>
                  <a:pt x="5" y="26"/>
                </a:cubicBezTo>
                <a:cubicBezTo>
                  <a:pt x="6" y="27"/>
                  <a:pt x="6" y="28"/>
                  <a:pt x="5" y="29"/>
                </a:cubicBezTo>
                <a:cubicBezTo>
                  <a:pt x="5" y="30"/>
                  <a:pt x="5" y="31"/>
                  <a:pt x="6" y="32"/>
                </a:cubicBezTo>
                <a:cubicBezTo>
                  <a:pt x="7" y="33"/>
                  <a:pt x="8" y="33"/>
                  <a:pt x="9" y="33"/>
                </a:cubicBezTo>
                <a:cubicBezTo>
                  <a:pt x="10" y="32"/>
                  <a:pt x="11" y="32"/>
                  <a:pt x="12" y="32"/>
                </a:cubicBezTo>
                <a:cubicBezTo>
                  <a:pt x="12" y="32"/>
                  <a:pt x="13" y="33"/>
                  <a:pt x="12" y="34"/>
                </a:cubicBezTo>
                <a:cubicBezTo>
                  <a:pt x="12" y="35"/>
                  <a:pt x="13" y="36"/>
                  <a:pt x="15" y="37"/>
                </a:cubicBezTo>
                <a:cubicBezTo>
                  <a:pt x="16" y="37"/>
                  <a:pt x="17" y="36"/>
                  <a:pt x="17" y="35"/>
                </a:cubicBezTo>
                <a:cubicBezTo>
                  <a:pt x="18" y="34"/>
                  <a:pt x="19" y="34"/>
                  <a:pt x="20" y="34"/>
                </a:cubicBezTo>
                <a:cubicBezTo>
                  <a:pt x="20" y="34"/>
                  <a:pt x="21" y="34"/>
                  <a:pt x="21" y="35"/>
                </a:cubicBezTo>
                <a:cubicBezTo>
                  <a:pt x="22" y="36"/>
                  <a:pt x="23" y="37"/>
                  <a:pt x="24" y="36"/>
                </a:cubicBezTo>
                <a:cubicBezTo>
                  <a:pt x="26" y="36"/>
                  <a:pt x="26" y="35"/>
                  <a:pt x="26" y="34"/>
                </a:cubicBezTo>
                <a:cubicBezTo>
                  <a:pt x="26" y="33"/>
                  <a:pt x="27" y="31"/>
                  <a:pt x="27" y="31"/>
                </a:cubicBezTo>
                <a:cubicBezTo>
                  <a:pt x="28" y="31"/>
                  <a:pt x="29" y="31"/>
                  <a:pt x="29" y="32"/>
                </a:cubicBezTo>
                <a:cubicBezTo>
                  <a:pt x="30" y="32"/>
                  <a:pt x="32" y="32"/>
                  <a:pt x="32" y="31"/>
                </a:cubicBezTo>
                <a:cubicBezTo>
                  <a:pt x="33" y="30"/>
                  <a:pt x="34" y="28"/>
                  <a:pt x="33" y="28"/>
                </a:cubicBezTo>
                <a:cubicBezTo>
                  <a:pt x="32" y="27"/>
                  <a:pt x="32" y="25"/>
                  <a:pt x="32" y="25"/>
                </a:cubicBezTo>
                <a:cubicBezTo>
                  <a:pt x="33" y="24"/>
                  <a:pt x="34" y="24"/>
                  <a:pt x="35" y="24"/>
                </a:cubicBezTo>
                <a:cubicBezTo>
                  <a:pt x="36" y="24"/>
                  <a:pt x="37" y="24"/>
                  <a:pt x="37" y="22"/>
                </a:cubicBezTo>
                <a:cubicBezTo>
                  <a:pt x="37" y="21"/>
                  <a:pt x="37" y="20"/>
                  <a:pt x="36" y="19"/>
                </a:cubicBezTo>
                <a:cubicBezTo>
                  <a:pt x="35" y="19"/>
                  <a:pt x="34" y="18"/>
                  <a:pt x="34" y="17"/>
                </a:cubicBezTo>
                <a:cubicBezTo>
                  <a:pt x="34" y="16"/>
                  <a:pt x="35" y="16"/>
                  <a:pt x="35" y="15"/>
                </a:cubicBezTo>
                <a:cubicBezTo>
                  <a:pt x="36" y="15"/>
                  <a:pt x="37" y="14"/>
                  <a:pt x="36" y="12"/>
                </a:cubicBezTo>
                <a:cubicBezTo>
                  <a:pt x="36" y="11"/>
                  <a:pt x="35" y="10"/>
                  <a:pt x="34" y="11"/>
                </a:cubicBezTo>
                <a:cubicBezTo>
                  <a:pt x="33" y="11"/>
                  <a:pt x="31" y="10"/>
                  <a:pt x="31" y="9"/>
                </a:cubicBezTo>
                <a:cubicBezTo>
                  <a:pt x="31" y="9"/>
                  <a:pt x="31" y="8"/>
                  <a:pt x="32" y="7"/>
                </a:cubicBezTo>
                <a:cubicBezTo>
                  <a:pt x="32" y="7"/>
                  <a:pt x="32" y="5"/>
                  <a:pt x="31" y="4"/>
                </a:cubicBezTo>
                <a:cubicBezTo>
                  <a:pt x="30" y="3"/>
                  <a:pt x="29" y="3"/>
                  <a:pt x="28" y="4"/>
                </a:cubicBezTo>
                <a:cubicBezTo>
                  <a:pt x="27" y="5"/>
                  <a:pt x="26" y="5"/>
                  <a:pt x="25" y="4"/>
                </a:cubicBezTo>
                <a:cubicBezTo>
                  <a:pt x="25" y="4"/>
                  <a:pt x="24" y="3"/>
                  <a:pt x="25" y="2"/>
                </a:cubicBezTo>
                <a:cubicBezTo>
                  <a:pt x="25" y="1"/>
                  <a:pt x="24" y="0"/>
                  <a:pt x="22" y="0"/>
                </a:cubicBezTo>
                <a:cubicBezTo>
                  <a:pt x="21" y="0"/>
                  <a:pt x="20" y="0"/>
                  <a:pt x="20" y="1"/>
                </a:cubicBezTo>
                <a:cubicBezTo>
                  <a:pt x="19" y="2"/>
                  <a:pt x="18" y="3"/>
                  <a:pt x="17" y="3"/>
                </a:cubicBezTo>
                <a:cubicBezTo>
                  <a:pt x="17" y="3"/>
                  <a:pt x="16" y="2"/>
                  <a:pt x="16" y="1"/>
                </a:cubicBezTo>
                <a:cubicBezTo>
                  <a:pt x="15" y="0"/>
                  <a:pt x="14" y="0"/>
                  <a:pt x="13" y="0"/>
                </a:cubicBezTo>
                <a:cubicBezTo>
                  <a:pt x="11" y="1"/>
                  <a:pt x="11" y="2"/>
                  <a:pt x="11" y="3"/>
                </a:cubicBezTo>
                <a:cubicBezTo>
                  <a:pt x="11" y="4"/>
                  <a:pt x="10" y="5"/>
                  <a:pt x="10" y="6"/>
                </a:cubicBezTo>
                <a:cubicBezTo>
                  <a:pt x="9" y="6"/>
                  <a:pt x="8" y="6"/>
                  <a:pt x="8" y="5"/>
                </a:cubicBezTo>
                <a:cubicBezTo>
                  <a:pt x="7" y="4"/>
                  <a:pt x="5" y="5"/>
                  <a:pt x="5" y="6"/>
                </a:cubicBezTo>
                <a:cubicBezTo>
                  <a:pt x="4" y="7"/>
                  <a:pt x="3" y="8"/>
                  <a:pt x="4" y="9"/>
                </a:cubicBezTo>
                <a:close/>
                <a:moveTo>
                  <a:pt x="15" y="8"/>
                </a:moveTo>
                <a:cubicBezTo>
                  <a:pt x="21" y="6"/>
                  <a:pt x="27" y="9"/>
                  <a:pt x="29" y="15"/>
                </a:cubicBezTo>
                <a:cubicBezTo>
                  <a:pt x="31" y="21"/>
                  <a:pt x="27" y="27"/>
                  <a:pt x="22" y="29"/>
                </a:cubicBezTo>
                <a:cubicBezTo>
                  <a:pt x="16" y="30"/>
                  <a:pt x="10" y="27"/>
                  <a:pt x="8" y="22"/>
                </a:cubicBezTo>
                <a:cubicBezTo>
                  <a:pt x="6" y="16"/>
                  <a:pt x="10" y="10"/>
                  <a:pt x="15" y="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7" name="Freeform 302"/>
          <p:cNvSpPr>
            <a:spLocks noEditPoints="1"/>
          </p:cNvSpPr>
          <p:nvPr/>
        </p:nvSpPr>
        <p:spPr bwMode="auto">
          <a:xfrm>
            <a:off x="3559631" y="2674584"/>
            <a:ext cx="144334" cy="138057"/>
          </a:xfrm>
          <a:custGeom>
            <a:avLst/>
            <a:gdLst>
              <a:gd name="T0" fmla="*/ 3 w 29"/>
              <a:gd name="T1" fmla="*/ 7 h 28"/>
              <a:gd name="T2" fmla="*/ 4 w 29"/>
              <a:gd name="T3" fmla="*/ 9 h 28"/>
              <a:gd name="T4" fmla="*/ 2 w 29"/>
              <a:gd name="T5" fmla="*/ 9 h 28"/>
              <a:gd name="T6" fmla="*/ 0 w 29"/>
              <a:gd name="T7" fmla="*/ 11 h 28"/>
              <a:gd name="T8" fmla="*/ 1 w 29"/>
              <a:gd name="T9" fmla="*/ 13 h 28"/>
              <a:gd name="T10" fmla="*/ 3 w 29"/>
              <a:gd name="T11" fmla="*/ 15 h 28"/>
              <a:gd name="T12" fmla="*/ 1 w 29"/>
              <a:gd name="T13" fmla="*/ 16 h 28"/>
              <a:gd name="T14" fmla="*/ 1 w 29"/>
              <a:gd name="T15" fmla="*/ 19 h 28"/>
              <a:gd name="T16" fmla="*/ 3 w 29"/>
              <a:gd name="T17" fmla="*/ 20 h 28"/>
              <a:gd name="T18" fmla="*/ 4 w 29"/>
              <a:gd name="T19" fmla="*/ 20 h 28"/>
              <a:gd name="T20" fmla="*/ 4 w 29"/>
              <a:gd name="T21" fmla="*/ 23 h 28"/>
              <a:gd name="T22" fmla="*/ 5 w 29"/>
              <a:gd name="T23" fmla="*/ 25 h 28"/>
              <a:gd name="T24" fmla="*/ 7 w 29"/>
              <a:gd name="T25" fmla="*/ 25 h 28"/>
              <a:gd name="T26" fmla="*/ 9 w 29"/>
              <a:gd name="T27" fmla="*/ 25 h 28"/>
              <a:gd name="T28" fmla="*/ 10 w 29"/>
              <a:gd name="T29" fmla="*/ 27 h 28"/>
              <a:gd name="T30" fmla="*/ 11 w 29"/>
              <a:gd name="T31" fmla="*/ 28 h 28"/>
              <a:gd name="T32" fmla="*/ 13 w 29"/>
              <a:gd name="T33" fmla="*/ 27 h 28"/>
              <a:gd name="T34" fmla="*/ 15 w 29"/>
              <a:gd name="T35" fmla="*/ 26 h 28"/>
              <a:gd name="T36" fmla="*/ 17 w 29"/>
              <a:gd name="T37" fmla="*/ 27 h 28"/>
              <a:gd name="T38" fmla="*/ 19 w 29"/>
              <a:gd name="T39" fmla="*/ 28 h 28"/>
              <a:gd name="T40" fmla="*/ 20 w 29"/>
              <a:gd name="T41" fmla="*/ 26 h 28"/>
              <a:gd name="T42" fmla="*/ 21 w 29"/>
              <a:gd name="T43" fmla="*/ 24 h 28"/>
              <a:gd name="T44" fmla="*/ 23 w 29"/>
              <a:gd name="T45" fmla="*/ 24 h 28"/>
              <a:gd name="T46" fmla="*/ 25 w 29"/>
              <a:gd name="T47" fmla="*/ 24 h 28"/>
              <a:gd name="T48" fmla="*/ 25 w 29"/>
              <a:gd name="T49" fmla="*/ 21 h 28"/>
              <a:gd name="T50" fmla="*/ 25 w 29"/>
              <a:gd name="T51" fmla="*/ 19 h 28"/>
              <a:gd name="T52" fmla="*/ 27 w 29"/>
              <a:gd name="T53" fmla="*/ 19 h 28"/>
              <a:gd name="T54" fmla="*/ 29 w 29"/>
              <a:gd name="T55" fmla="*/ 17 h 28"/>
              <a:gd name="T56" fmla="*/ 28 w 29"/>
              <a:gd name="T57" fmla="*/ 15 h 28"/>
              <a:gd name="T58" fmla="*/ 26 w 29"/>
              <a:gd name="T59" fmla="*/ 13 h 28"/>
              <a:gd name="T60" fmla="*/ 27 w 29"/>
              <a:gd name="T61" fmla="*/ 12 h 28"/>
              <a:gd name="T62" fmla="*/ 28 w 29"/>
              <a:gd name="T63" fmla="*/ 10 h 28"/>
              <a:gd name="T64" fmla="*/ 26 w 29"/>
              <a:gd name="T65" fmla="*/ 8 h 28"/>
              <a:gd name="T66" fmla="*/ 24 w 29"/>
              <a:gd name="T67" fmla="*/ 7 h 28"/>
              <a:gd name="T68" fmla="*/ 25 w 29"/>
              <a:gd name="T69" fmla="*/ 6 h 28"/>
              <a:gd name="T70" fmla="*/ 24 w 29"/>
              <a:gd name="T71" fmla="*/ 3 h 28"/>
              <a:gd name="T72" fmla="*/ 22 w 29"/>
              <a:gd name="T73" fmla="*/ 3 h 28"/>
              <a:gd name="T74" fmla="*/ 19 w 29"/>
              <a:gd name="T75" fmla="*/ 3 h 28"/>
              <a:gd name="T76" fmla="*/ 19 w 29"/>
              <a:gd name="T77" fmla="*/ 2 h 28"/>
              <a:gd name="T78" fmla="*/ 17 w 29"/>
              <a:gd name="T79" fmla="*/ 0 h 28"/>
              <a:gd name="T80" fmla="*/ 15 w 29"/>
              <a:gd name="T81" fmla="*/ 1 h 28"/>
              <a:gd name="T82" fmla="*/ 13 w 29"/>
              <a:gd name="T83" fmla="*/ 2 h 28"/>
              <a:gd name="T84" fmla="*/ 12 w 29"/>
              <a:gd name="T85" fmla="*/ 1 h 28"/>
              <a:gd name="T86" fmla="*/ 10 w 29"/>
              <a:gd name="T87" fmla="*/ 0 h 28"/>
              <a:gd name="T88" fmla="*/ 9 w 29"/>
              <a:gd name="T89" fmla="*/ 2 h 28"/>
              <a:gd name="T90" fmla="*/ 8 w 29"/>
              <a:gd name="T91" fmla="*/ 4 h 28"/>
              <a:gd name="T92" fmla="*/ 6 w 29"/>
              <a:gd name="T93" fmla="*/ 4 h 28"/>
              <a:gd name="T94" fmla="*/ 4 w 29"/>
              <a:gd name="T95" fmla="*/ 4 h 28"/>
              <a:gd name="T96" fmla="*/ 3 w 29"/>
              <a:gd name="T97" fmla="*/ 7 h 28"/>
              <a:gd name="T98" fmla="*/ 12 w 29"/>
              <a:gd name="T99" fmla="*/ 6 h 28"/>
              <a:gd name="T100" fmla="*/ 22 w 29"/>
              <a:gd name="T101" fmla="*/ 12 h 28"/>
              <a:gd name="T102" fmla="*/ 17 w 29"/>
              <a:gd name="T103" fmla="*/ 22 h 28"/>
              <a:gd name="T104" fmla="*/ 6 w 29"/>
              <a:gd name="T105" fmla="*/ 17 h 28"/>
              <a:gd name="T106" fmla="*/ 12 w 29"/>
              <a:gd name="T107" fmla="*/ 6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9" h="28">
                <a:moveTo>
                  <a:pt x="3" y="7"/>
                </a:moveTo>
                <a:cubicBezTo>
                  <a:pt x="4" y="7"/>
                  <a:pt x="4" y="9"/>
                  <a:pt x="4" y="9"/>
                </a:cubicBezTo>
                <a:cubicBezTo>
                  <a:pt x="4" y="9"/>
                  <a:pt x="3" y="10"/>
                  <a:pt x="2" y="9"/>
                </a:cubicBezTo>
                <a:cubicBezTo>
                  <a:pt x="1" y="9"/>
                  <a:pt x="0" y="10"/>
                  <a:pt x="0" y="11"/>
                </a:cubicBezTo>
                <a:cubicBezTo>
                  <a:pt x="0" y="12"/>
                  <a:pt x="0" y="13"/>
                  <a:pt x="1" y="13"/>
                </a:cubicBezTo>
                <a:cubicBezTo>
                  <a:pt x="2" y="13"/>
                  <a:pt x="3" y="15"/>
                  <a:pt x="3" y="15"/>
                </a:cubicBezTo>
                <a:cubicBezTo>
                  <a:pt x="3" y="16"/>
                  <a:pt x="2" y="16"/>
                  <a:pt x="1" y="16"/>
                </a:cubicBezTo>
                <a:cubicBezTo>
                  <a:pt x="1" y="17"/>
                  <a:pt x="0" y="18"/>
                  <a:pt x="1" y="19"/>
                </a:cubicBezTo>
                <a:cubicBezTo>
                  <a:pt x="1" y="20"/>
                  <a:pt x="2" y="20"/>
                  <a:pt x="3" y="20"/>
                </a:cubicBezTo>
                <a:cubicBezTo>
                  <a:pt x="3" y="20"/>
                  <a:pt x="4" y="20"/>
                  <a:pt x="4" y="20"/>
                </a:cubicBezTo>
                <a:cubicBezTo>
                  <a:pt x="4" y="21"/>
                  <a:pt x="5" y="22"/>
                  <a:pt x="4" y="23"/>
                </a:cubicBezTo>
                <a:cubicBezTo>
                  <a:pt x="4" y="23"/>
                  <a:pt x="4" y="24"/>
                  <a:pt x="5" y="25"/>
                </a:cubicBezTo>
                <a:cubicBezTo>
                  <a:pt x="5" y="26"/>
                  <a:pt x="7" y="26"/>
                  <a:pt x="7" y="25"/>
                </a:cubicBezTo>
                <a:cubicBezTo>
                  <a:pt x="8" y="25"/>
                  <a:pt x="9" y="25"/>
                  <a:pt x="9" y="25"/>
                </a:cubicBezTo>
                <a:cubicBezTo>
                  <a:pt x="10" y="25"/>
                  <a:pt x="10" y="26"/>
                  <a:pt x="10" y="27"/>
                </a:cubicBezTo>
                <a:cubicBezTo>
                  <a:pt x="10" y="27"/>
                  <a:pt x="10" y="28"/>
                  <a:pt x="11" y="28"/>
                </a:cubicBezTo>
                <a:cubicBezTo>
                  <a:pt x="12" y="28"/>
                  <a:pt x="13" y="28"/>
                  <a:pt x="13" y="27"/>
                </a:cubicBezTo>
                <a:cubicBezTo>
                  <a:pt x="14" y="27"/>
                  <a:pt x="15" y="26"/>
                  <a:pt x="15" y="26"/>
                </a:cubicBezTo>
                <a:cubicBezTo>
                  <a:pt x="16" y="26"/>
                  <a:pt x="16" y="26"/>
                  <a:pt x="17" y="27"/>
                </a:cubicBezTo>
                <a:cubicBezTo>
                  <a:pt x="17" y="28"/>
                  <a:pt x="18" y="28"/>
                  <a:pt x="19" y="28"/>
                </a:cubicBezTo>
                <a:cubicBezTo>
                  <a:pt x="20" y="28"/>
                  <a:pt x="20" y="27"/>
                  <a:pt x="20" y="26"/>
                </a:cubicBezTo>
                <a:cubicBezTo>
                  <a:pt x="20" y="25"/>
                  <a:pt x="21" y="24"/>
                  <a:pt x="21" y="24"/>
                </a:cubicBezTo>
                <a:cubicBezTo>
                  <a:pt x="21" y="24"/>
                  <a:pt x="22" y="24"/>
                  <a:pt x="23" y="24"/>
                </a:cubicBezTo>
                <a:cubicBezTo>
                  <a:pt x="23" y="25"/>
                  <a:pt x="24" y="25"/>
                  <a:pt x="25" y="24"/>
                </a:cubicBezTo>
                <a:cubicBezTo>
                  <a:pt x="26" y="23"/>
                  <a:pt x="26" y="22"/>
                  <a:pt x="25" y="21"/>
                </a:cubicBezTo>
                <a:cubicBezTo>
                  <a:pt x="25" y="21"/>
                  <a:pt x="25" y="20"/>
                  <a:pt x="25" y="19"/>
                </a:cubicBezTo>
                <a:cubicBezTo>
                  <a:pt x="25" y="19"/>
                  <a:pt x="26" y="19"/>
                  <a:pt x="27" y="19"/>
                </a:cubicBezTo>
                <a:cubicBezTo>
                  <a:pt x="28" y="19"/>
                  <a:pt x="28" y="18"/>
                  <a:pt x="29" y="17"/>
                </a:cubicBezTo>
                <a:cubicBezTo>
                  <a:pt x="29" y="16"/>
                  <a:pt x="28" y="15"/>
                  <a:pt x="28" y="15"/>
                </a:cubicBezTo>
                <a:cubicBezTo>
                  <a:pt x="27" y="15"/>
                  <a:pt x="26" y="14"/>
                  <a:pt x="26" y="13"/>
                </a:cubicBezTo>
                <a:cubicBezTo>
                  <a:pt x="26" y="13"/>
                  <a:pt x="27" y="12"/>
                  <a:pt x="27" y="12"/>
                </a:cubicBezTo>
                <a:cubicBezTo>
                  <a:pt x="28" y="12"/>
                  <a:pt x="28" y="11"/>
                  <a:pt x="28" y="10"/>
                </a:cubicBezTo>
                <a:cubicBezTo>
                  <a:pt x="28" y="9"/>
                  <a:pt x="27" y="8"/>
                  <a:pt x="26" y="8"/>
                </a:cubicBezTo>
                <a:cubicBezTo>
                  <a:pt x="26" y="9"/>
                  <a:pt x="24" y="8"/>
                  <a:pt x="24" y="7"/>
                </a:cubicBezTo>
                <a:cubicBezTo>
                  <a:pt x="24" y="7"/>
                  <a:pt x="24" y="6"/>
                  <a:pt x="25" y="6"/>
                </a:cubicBezTo>
                <a:cubicBezTo>
                  <a:pt x="25" y="5"/>
                  <a:pt x="25" y="4"/>
                  <a:pt x="24" y="3"/>
                </a:cubicBezTo>
                <a:cubicBezTo>
                  <a:pt x="23" y="3"/>
                  <a:pt x="22" y="3"/>
                  <a:pt x="22" y="3"/>
                </a:cubicBezTo>
                <a:cubicBezTo>
                  <a:pt x="21" y="4"/>
                  <a:pt x="20" y="4"/>
                  <a:pt x="19" y="3"/>
                </a:cubicBezTo>
                <a:cubicBezTo>
                  <a:pt x="19" y="3"/>
                  <a:pt x="19" y="2"/>
                  <a:pt x="19" y="2"/>
                </a:cubicBezTo>
                <a:cubicBezTo>
                  <a:pt x="19" y="1"/>
                  <a:pt x="18" y="0"/>
                  <a:pt x="17" y="0"/>
                </a:cubicBezTo>
                <a:cubicBezTo>
                  <a:pt x="16" y="0"/>
                  <a:pt x="15" y="0"/>
                  <a:pt x="15" y="1"/>
                </a:cubicBezTo>
                <a:cubicBezTo>
                  <a:pt x="15" y="2"/>
                  <a:pt x="14" y="2"/>
                  <a:pt x="13" y="2"/>
                </a:cubicBezTo>
                <a:cubicBezTo>
                  <a:pt x="13" y="2"/>
                  <a:pt x="12" y="2"/>
                  <a:pt x="12" y="1"/>
                </a:cubicBezTo>
                <a:cubicBezTo>
                  <a:pt x="12" y="0"/>
                  <a:pt x="11" y="0"/>
                  <a:pt x="10" y="0"/>
                </a:cubicBezTo>
                <a:cubicBezTo>
                  <a:pt x="9" y="1"/>
                  <a:pt x="8" y="2"/>
                  <a:pt x="9" y="2"/>
                </a:cubicBezTo>
                <a:cubicBezTo>
                  <a:pt x="9" y="3"/>
                  <a:pt x="8" y="4"/>
                  <a:pt x="8" y="4"/>
                </a:cubicBezTo>
                <a:cubicBezTo>
                  <a:pt x="7" y="5"/>
                  <a:pt x="7" y="4"/>
                  <a:pt x="6" y="4"/>
                </a:cubicBezTo>
                <a:cubicBezTo>
                  <a:pt x="5" y="3"/>
                  <a:pt x="4" y="4"/>
                  <a:pt x="4" y="4"/>
                </a:cubicBezTo>
                <a:cubicBezTo>
                  <a:pt x="3" y="5"/>
                  <a:pt x="3" y="6"/>
                  <a:pt x="3" y="7"/>
                </a:cubicBezTo>
                <a:close/>
                <a:moveTo>
                  <a:pt x="12" y="6"/>
                </a:moveTo>
                <a:cubicBezTo>
                  <a:pt x="16" y="5"/>
                  <a:pt x="21" y="7"/>
                  <a:pt x="22" y="12"/>
                </a:cubicBezTo>
                <a:cubicBezTo>
                  <a:pt x="24" y="16"/>
                  <a:pt x="21" y="21"/>
                  <a:pt x="17" y="22"/>
                </a:cubicBezTo>
                <a:cubicBezTo>
                  <a:pt x="13" y="23"/>
                  <a:pt x="8" y="21"/>
                  <a:pt x="6" y="17"/>
                </a:cubicBezTo>
                <a:cubicBezTo>
                  <a:pt x="5" y="12"/>
                  <a:pt x="7" y="8"/>
                  <a:pt x="12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28" name="组合 327"/>
          <p:cNvGrpSpPr/>
          <p:nvPr/>
        </p:nvGrpSpPr>
        <p:grpSpPr>
          <a:xfrm>
            <a:off x="2965565" y="2536525"/>
            <a:ext cx="445550" cy="276116"/>
            <a:chOff x="2965565" y="2536525"/>
            <a:chExt cx="445550" cy="276116"/>
          </a:xfrm>
          <a:solidFill>
            <a:schemeClr val="bg1"/>
          </a:solidFill>
        </p:grpSpPr>
        <p:sp>
          <p:nvSpPr>
            <p:cNvPr id="298" name="Freeform 303"/>
            <p:cNvSpPr>
              <a:spLocks noEditPoints="1"/>
            </p:cNvSpPr>
            <p:nvPr/>
          </p:nvSpPr>
          <p:spPr bwMode="auto">
            <a:xfrm>
              <a:off x="3233312" y="2551169"/>
              <a:ext cx="177803" cy="177803"/>
            </a:xfrm>
            <a:custGeom>
              <a:avLst/>
              <a:gdLst>
                <a:gd name="T0" fmla="*/ 31 w 36"/>
                <a:gd name="T1" fmla="*/ 27 h 36"/>
                <a:gd name="T2" fmla="*/ 31 w 36"/>
                <a:gd name="T3" fmla="*/ 24 h 36"/>
                <a:gd name="T4" fmla="*/ 33 w 36"/>
                <a:gd name="T5" fmla="*/ 24 h 36"/>
                <a:gd name="T6" fmla="*/ 35 w 36"/>
                <a:gd name="T7" fmla="*/ 22 h 36"/>
                <a:gd name="T8" fmla="*/ 34 w 36"/>
                <a:gd name="T9" fmla="*/ 19 h 36"/>
                <a:gd name="T10" fmla="*/ 33 w 36"/>
                <a:gd name="T11" fmla="*/ 17 h 36"/>
                <a:gd name="T12" fmla="*/ 34 w 36"/>
                <a:gd name="T13" fmla="*/ 15 h 36"/>
                <a:gd name="T14" fmla="*/ 35 w 36"/>
                <a:gd name="T15" fmla="*/ 12 h 36"/>
                <a:gd name="T16" fmla="*/ 33 w 36"/>
                <a:gd name="T17" fmla="*/ 11 h 36"/>
                <a:gd name="T18" fmla="*/ 30 w 36"/>
                <a:gd name="T19" fmla="*/ 10 h 36"/>
                <a:gd name="T20" fmla="*/ 31 w 36"/>
                <a:gd name="T21" fmla="*/ 7 h 36"/>
                <a:gd name="T22" fmla="*/ 30 w 36"/>
                <a:gd name="T23" fmla="*/ 5 h 36"/>
                <a:gd name="T24" fmla="*/ 27 w 36"/>
                <a:gd name="T25" fmla="*/ 4 h 36"/>
                <a:gd name="T26" fmla="*/ 25 w 36"/>
                <a:gd name="T27" fmla="*/ 5 h 36"/>
                <a:gd name="T28" fmla="*/ 24 w 36"/>
                <a:gd name="T29" fmla="*/ 2 h 36"/>
                <a:gd name="T30" fmla="*/ 22 w 36"/>
                <a:gd name="T31" fmla="*/ 0 h 36"/>
                <a:gd name="T32" fmla="*/ 19 w 36"/>
                <a:gd name="T33" fmla="*/ 1 h 36"/>
                <a:gd name="T34" fmla="*/ 17 w 36"/>
                <a:gd name="T35" fmla="*/ 3 h 36"/>
                <a:gd name="T36" fmla="*/ 15 w 36"/>
                <a:gd name="T37" fmla="*/ 2 h 36"/>
                <a:gd name="T38" fmla="*/ 13 w 36"/>
                <a:gd name="T39" fmla="*/ 1 h 36"/>
                <a:gd name="T40" fmla="*/ 11 w 36"/>
                <a:gd name="T41" fmla="*/ 3 h 36"/>
                <a:gd name="T42" fmla="*/ 10 w 36"/>
                <a:gd name="T43" fmla="*/ 6 h 36"/>
                <a:gd name="T44" fmla="*/ 8 w 36"/>
                <a:gd name="T45" fmla="*/ 5 h 36"/>
                <a:gd name="T46" fmla="*/ 5 w 36"/>
                <a:gd name="T47" fmla="*/ 6 h 36"/>
                <a:gd name="T48" fmla="*/ 4 w 36"/>
                <a:gd name="T49" fmla="*/ 8 h 36"/>
                <a:gd name="T50" fmla="*/ 5 w 36"/>
                <a:gd name="T51" fmla="*/ 11 h 36"/>
                <a:gd name="T52" fmla="*/ 2 w 36"/>
                <a:gd name="T53" fmla="*/ 12 h 36"/>
                <a:gd name="T54" fmla="*/ 0 w 36"/>
                <a:gd name="T55" fmla="*/ 14 h 36"/>
                <a:gd name="T56" fmla="*/ 1 w 36"/>
                <a:gd name="T57" fmla="*/ 16 h 36"/>
                <a:gd name="T58" fmla="*/ 3 w 36"/>
                <a:gd name="T59" fmla="*/ 19 h 36"/>
                <a:gd name="T60" fmla="*/ 2 w 36"/>
                <a:gd name="T61" fmla="*/ 20 h 36"/>
                <a:gd name="T62" fmla="*/ 1 w 36"/>
                <a:gd name="T63" fmla="*/ 23 h 36"/>
                <a:gd name="T64" fmla="*/ 3 w 36"/>
                <a:gd name="T65" fmla="*/ 25 h 36"/>
                <a:gd name="T66" fmla="*/ 6 w 36"/>
                <a:gd name="T67" fmla="*/ 26 h 36"/>
                <a:gd name="T68" fmla="*/ 5 w 36"/>
                <a:gd name="T69" fmla="*/ 28 h 36"/>
                <a:gd name="T70" fmla="*/ 6 w 36"/>
                <a:gd name="T71" fmla="*/ 31 h 36"/>
                <a:gd name="T72" fmla="*/ 8 w 36"/>
                <a:gd name="T73" fmla="*/ 31 h 36"/>
                <a:gd name="T74" fmla="*/ 11 w 36"/>
                <a:gd name="T75" fmla="*/ 31 h 36"/>
                <a:gd name="T76" fmla="*/ 12 w 36"/>
                <a:gd name="T77" fmla="*/ 33 h 36"/>
                <a:gd name="T78" fmla="*/ 14 w 36"/>
                <a:gd name="T79" fmla="*/ 35 h 36"/>
                <a:gd name="T80" fmla="*/ 17 w 36"/>
                <a:gd name="T81" fmla="*/ 34 h 36"/>
                <a:gd name="T82" fmla="*/ 19 w 36"/>
                <a:gd name="T83" fmla="*/ 33 h 36"/>
                <a:gd name="T84" fmla="*/ 20 w 36"/>
                <a:gd name="T85" fmla="*/ 34 h 36"/>
                <a:gd name="T86" fmla="*/ 23 w 36"/>
                <a:gd name="T87" fmla="*/ 35 h 36"/>
                <a:gd name="T88" fmla="*/ 25 w 36"/>
                <a:gd name="T89" fmla="*/ 33 h 36"/>
                <a:gd name="T90" fmla="*/ 26 w 36"/>
                <a:gd name="T91" fmla="*/ 30 h 36"/>
                <a:gd name="T92" fmla="*/ 28 w 36"/>
                <a:gd name="T93" fmla="*/ 31 h 36"/>
                <a:gd name="T94" fmla="*/ 31 w 36"/>
                <a:gd name="T95" fmla="*/ 30 h 36"/>
                <a:gd name="T96" fmla="*/ 31 w 36"/>
                <a:gd name="T97" fmla="*/ 27 h 36"/>
                <a:gd name="T98" fmla="*/ 11 w 36"/>
                <a:gd name="T99" fmla="*/ 25 h 36"/>
                <a:gd name="T100" fmla="*/ 10 w 36"/>
                <a:gd name="T101" fmla="*/ 11 h 36"/>
                <a:gd name="T102" fmla="*/ 25 w 36"/>
                <a:gd name="T103" fmla="*/ 10 h 36"/>
                <a:gd name="T104" fmla="*/ 25 w 36"/>
                <a:gd name="T105" fmla="*/ 25 h 36"/>
                <a:gd name="T106" fmla="*/ 11 w 36"/>
                <a:gd name="T107" fmla="*/ 2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6" h="36">
                  <a:moveTo>
                    <a:pt x="31" y="27"/>
                  </a:moveTo>
                  <a:cubicBezTo>
                    <a:pt x="31" y="27"/>
                    <a:pt x="31" y="25"/>
                    <a:pt x="31" y="24"/>
                  </a:cubicBezTo>
                  <a:cubicBezTo>
                    <a:pt x="31" y="24"/>
                    <a:pt x="32" y="24"/>
                    <a:pt x="33" y="24"/>
                  </a:cubicBezTo>
                  <a:cubicBezTo>
                    <a:pt x="34" y="24"/>
                    <a:pt x="35" y="23"/>
                    <a:pt x="35" y="22"/>
                  </a:cubicBezTo>
                  <a:cubicBezTo>
                    <a:pt x="36" y="21"/>
                    <a:pt x="35" y="19"/>
                    <a:pt x="34" y="19"/>
                  </a:cubicBezTo>
                  <a:cubicBezTo>
                    <a:pt x="33" y="19"/>
                    <a:pt x="33" y="17"/>
                    <a:pt x="33" y="17"/>
                  </a:cubicBezTo>
                  <a:cubicBezTo>
                    <a:pt x="33" y="16"/>
                    <a:pt x="33" y="16"/>
                    <a:pt x="34" y="15"/>
                  </a:cubicBezTo>
                  <a:cubicBezTo>
                    <a:pt x="35" y="15"/>
                    <a:pt x="35" y="14"/>
                    <a:pt x="35" y="12"/>
                  </a:cubicBezTo>
                  <a:cubicBezTo>
                    <a:pt x="35" y="11"/>
                    <a:pt x="34" y="10"/>
                    <a:pt x="33" y="11"/>
                  </a:cubicBezTo>
                  <a:cubicBezTo>
                    <a:pt x="32" y="11"/>
                    <a:pt x="30" y="10"/>
                    <a:pt x="30" y="10"/>
                  </a:cubicBezTo>
                  <a:cubicBezTo>
                    <a:pt x="30" y="9"/>
                    <a:pt x="30" y="8"/>
                    <a:pt x="31" y="7"/>
                  </a:cubicBezTo>
                  <a:cubicBezTo>
                    <a:pt x="31" y="7"/>
                    <a:pt x="31" y="5"/>
                    <a:pt x="30" y="5"/>
                  </a:cubicBezTo>
                  <a:cubicBezTo>
                    <a:pt x="29" y="4"/>
                    <a:pt x="28" y="4"/>
                    <a:pt x="27" y="4"/>
                  </a:cubicBezTo>
                  <a:cubicBezTo>
                    <a:pt x="27" y="5"/>
                    <a:pt x="26" y="5"/>
                    <a:pt x="25" y="5"/>
                  </a:cubicBezTo>
                  <a:cubicBezTo>
                    <a:pt x="25" y="5"/>
                    <a:pt x="24" y="3"/>
                    <a:pt x="24" y="2"/>
                  </a:cubicBezTo>
                  <a:cubicBezTo>
                    <a:pt x="24" y="1"/>
                    <a:pt x="23" y="0"/>
                    <a:pt x="22" y="0"/>
                  </a:cubicBezTo>
                  <a:cubicBezTo>
                    <a:pt x="21" y="0"/>
                    <a:pt x="19" y="0"/>
                    <a:pt x="19" y="1"/>
                  </a:cubicBezTo>
                  <a:cubicBezTo>
                    <a:pt x="19" y="2"/>
                    <a:pt x="17" y="3"/>
                    <a:pt x="17" y="3"/>
                  </a:cubicBezTo>
                  <a:cubicBezTo>
                    <a:pt x="16" y="3"/>
                    <a:pt x="16" y="2"/>
                    <a:pt x="15" y="2"/>
                  </a:cubicBezTo>
                  <a:cubicBezTo>
                    <a:pt x="15" y="1"/>
                    <a:pt x="14" y="0"/>
                    <a:pt x="13" y="1"/>
                  </a:cubicBezTo>
                  <a:cubicBezTo>
                    <a:pt x="11" y="1"/>
                    <a:pt x="11" y="2"/>
                    <a:pt x="11" y="3"/>
                  </a:cubicBezTo>
                  <a:cubicBezTo>
                    <a:pt x="11" y="4"/>
                    <a:pt x="10" y="5"/>
                    <a:pt x="10" y="6"/>
                  </a:cubicBezTo>
                  <a:cubicBezTo>
                    <a:pt x="9" y="6"/>
                    <a:pt x="8" y="6"/>
                    <a:pt x="8" y="5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4" y="6"/>
                    <a:pt x="4" y="8"/>
                    <a:pt x="4" y="8"/>
                  </a:cubicBezTo>
                  <a:cubicBezTo>
                    <a:pt x="5" y="9"/>
                    <a:pt x="5" y="11"/>
                    <a:pt x="5" y="11"/>
                  </a:cubicBezTo>
                  <a:cubicBezTo>
                    <a:pt x="4" y="12"/>
                    <a:pt x="3" y="12"/>
                    <a:pt x="2" y="12"/>
                  </a:cubicBezTo>
                  <a:cubicBezTo>
                    <a:pt x="2" y="12"/>
                    <a:pt x="1" y="12"/>
                    <a:pt x="0" y="14"/>
                  </a:cubicBezTo>
                  <a:cubicBezTo>
                    <a:pt x="0" y="15"/>
                    <a:pt x="0" y="16"/>
                    <a:pt x="1" y="16"/>
                  </a:cubicBezTo>
                  <a:cubicBezTo>
                    <a:pt x="2" y="17"/>
                    <a:pt x="3" y="18"/>
                    <a:pt x="3" y="19"/>
                  </a:cubicBezTo>
                  <a:cubicBezTo>
                    <a:pt x="3" y="19"/>
                    <a:pt x="2" y="20"/>
                    <a:pt x="2" y="20"/>
                  </a:cubicBezTo>
                  <a:cubicBezTo>
                    <a:pt x="1" y="21"/>
                    <a:pt x="0" y="22"/>
                    <a:pt x="1" y="23"/>
                  </a:cubicBezTo>
                  <a:cubicBezTo>
                    <a:pt x="1" y="24"/>
                    <a:pt x="2" y="25"/>
                    <a:pt x="3" y="25"/>
                  </a:cubicBezTo>
                  <a:cubicBezTo>
                    <a:pt x="4" y="25"/>
                    <a:pt x="5" y="26"/>
                    <a:pt x="6" y="26"/>
                  </a:cubicBezTo>
                  <a:cubicBezTo>
                    <a:pt x="6" y="27"/>
                    <a:pt x="6" y="27"/>
                    <a:pt x="5" y="28"/>
                  </a:cubicBezTo>
                  <a:cubicBezTo>
                    <a:pt x="4" y="29"/>
                    <a:pt x="5" y="30"/>
                    <a:pt x="6" y="31"/>
                  </a:cubicBezTo>
                  <a:cubicBezTo>
                    <a:pt x="7" y="32"/>
                    <a:pt x="8" y="32"/>
                    <a:pt x="8" y="31"/>
                  </a:cubicBezTo>
                  <a:cubicBezTo>
                    <a:pt x="9" y="31"/>
                    <a:pt x="11" y="31"/>
                    <a:pt x="11" y="31"/>
                  </a:cubicBezTo>
                  <a:cubicBezTo>
                    <a:pt x="12" y="31"/>
                    <a:pt x="12" y="32"/>
                    <a:pt x="12" y="33"/>
                  </a:cubicBezTo>
                  <a:cubicBezTo>
                    <a:pt x="12" y="34"/>
                    <a:pt x="13" y="35"/>
                    <a:pt x="14" y="35"/>
                  </a:cubicBezTo>
                  <a:cubicBezTo>
                    <a:pt x="15" y="36"/>
                    <a:pt x="16" y="35"/>
                    <a:pt x="17" y="34"/>
                  </a:cubicBezTo>
                  <a:cubicBezTo>
                    <a:pt x="17" y="33"/>
                    <a:pt x="18" y="33"/>
                    <a:pt x="19" y="33"/>
                  </a:cubicBezTo>
                  <a:cubicBezTo>
                    <a:pt x="19" y="32"/>
                    <a:pt x="20" y="33"/>
                    <a:pt x="20" y="34"/>
                  </a:cubicBezTo>
                  <a:cubicBezTo>
                    <a:pt x="21" y="35"/>
                    <a:pt x="22" y="35"/>
                    <a:pt x="23" y="35"/>
                  </a:cubicBezTo>
                  <a:cubicBezTo>
                    <a:pt x="24" y="35"/>
                    <a:pt x="25" y="34"/>
                    <a:pt x="25" y="33"/>
                  </a:cubicBezTo>
                  <a:cubicBezTo>
                    <a:pt x="25" y="32"/>
                    <a:pt x="26" y="30"/>
                    <a:pt x="26" y="30"/>
                  </a:cubicBezTo>
                  <a:cubicBezTo>
                    <a:pt x="27" y="30"/>
                    <a:pt x="27" y="30"/>
                    <a:pt x="28" y="31"/>
                  </a:cubicBezTo>
                  <a:cubicBezTo>
                    <a:pt x="29" y="31"/>
                    <a:pt x="30" y="31"/>
                    <a:pt x="31" y="30"/>
                  </a:cubicBezTo>
                  <a:cubicBezTo>
                    <a:pt x="32" y="29"/>
                    <a:pt x="32" y="28"/>
                    <a:pt x="31" y="27"/>
                  </a:cubicBezTo>
                  <a:close/>
                  <a:moveTo>
                    <a:pt x="11" y="25"/>
                  </a:moveTo>
                  <a:cubicBezTo>
                    <a:pt x="7" y="21"/>
                    <a:pt x="6" y="15"/>
                    <a:pt x="10" y="11"/>
                  </a:cubicBezTo>
                  <a:cubicBezTo>
                    <a:pt x="14" y="7"/>
                    <a:pt x="21" y="6"/>
                    <a:pt x="25" y="10"/>
                  </a:cubicBezTo>
                  <a:cubicBezTo>
                    <a:pt x="29" y="14"/>
                    <a:pt x="29" y="21"/>
                    <a:pt x="25" y="25"/>
                  </a:cubicBezTo>
                  <a:cubicBezTo>
                    <a:pt x="22" y="29"/>
                    <a:pt x="15" y="29"/>
                    <a:pt x="11" y="2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9" name="Freeform 304"/>
            <p:cNvSpPr>
              <a:spLocks noEditPoints="1"/>
            </p:cNvSpPr>
            <p:nvPr/>
          </p:nvSpPr>
          <p:spPr bwMode="auto">
            <a:xfrm>
              <a:off x="2965565" y="2536525"/>
              <a:ext cx="271932" cy="276116"/>
            </a:xfrm>
            <a:custGeom>
              <a:avLst/>
              <a:gdLst>
                <a:gd name="T0" fmla="*/ 49 w 55"/>
                <a:gd name="T1" fmla="*/ 42 h 56"/>
                <a:gd name="T2" fmla="*/ 48 w 55"/>
                <a:gd name="T3" fmla="*/ 38 h 56"/>
                <a:gd name="T4" fmla="*/ 51 w 55"/>
                <a:gd name="T5" fmla="*/ 37 h 56"/>
                <a:gd name="T6" fmla="*/ 55 w 55"/>
                <a:gd name="T7" fmla="*/ 34 h 56"/>
                <a:gd name="T8" fmla="*/ 53 w 55"/>
                <a:gd name="T9" fmla="*/ 30 h 56"/>
                <a:gd name="T10" fmla="*/ 50 w 55"/>
                <a:gd name="T11" fmla="*/ 26 h 56"/>
                <a:gd name="T12" fmla="*/ 53 w 55"/>
                <a:gd name="T13" fmla="*/ 24 h 56"/>
                <a:gd name="T14" fmla="*/ 54 w 55"/>
                <a:gd name="T15" fmla="*/ 20 h 56"/>
                <a:gd name="T16" fmla="*/ 51 w 55"/>
                <a:gd name="T17" fmla="*/ 17 h 56"/>
                <a:gd name="T18" fmla="*/ 47 w 55"/>
                <a:gd name="T19" fmla="*/ 15 h 56"/>
                <a:gd name="T20" fmla="*/ 47 w 55"/>
                <a:gd name="T21" fmla="*/ 12 h 56"/>
                <a:gd name="T22" fmla="*/ 47 w 55"/>
                <a:gd name="T23" fmla="*/ 7 h 56"/>
                <a:gd name="T24" fmla="*/ 42 w 55"/>
                <a:gd name="T25" fmla="*/ 7 h 56"/>
                <a:gd name="T26" fmla="*/ 39 w 55"/>
                <a:gd name="T27" fmla="*/ 8 h 56"/>
                <a:gd name="T28" fmla="*/ 37 w 55"/>
                <a:gd name="T29" fmla="*/ 4 h 56"/>
                <a:gd name="T30" fmla="*/ 34 w 55"/>
                <a:gd name="T31" fmla="*/ 1 h 56"/>
                <a:gd name="T32" fmla="*/ 30 w 55"/>
                <a:gd name="T33" fmla="*/ 2 h 56"/>
                <a:gd name="T34" fmla="*/ 26 w 55"/>
                <a:gd name="T35" fmla="*/ 5 h 56"/>
                <a:gd name="T36" fmla="*/ 24 w 55"/>
                <a:gd name="T37" fmla="*/ 3 h 56"/>
                <a:gd name="T38" fmla="*/ 19 w 55"/>
                <a:gd name="T39" fmla="*/ 1 h 56"/>
                <a:gd name="T40" fmla="*/ 16 w 55"/>
                <a:gd name="T41" fmla="*/ 5 h 56"/>
                <a:gd name="T42" fmla="*/ 15 w 55"/>
                <a:gd name="T43" fmla="*/ 9 h 56"/>
                <a:gd name="T44" fmla="*/ 11 w 55"/>
                <a:gd name="T45" fmla="*/ 8 h 56"/>
                <a:gd name="T46" fmla="*/ 7 w 55"/>
                <a:gd name="T47" fmla="*/ 9 h 56"/>
                <a:gd name="T48" fmla="*/ 6 w 55"/>
                <a:gd name="T49" fmla="*/ 13 h 56"/>
                <a:gd name="T50" fmla="*/ 7 w 55"/>
                <a:gd name="T51" fmla="*/ 18 h 56"/>
                <a:gd name="T52" fmla="*/ 4 w 55"/>
                <a:gd name="T53" fmla="*/ 19 h 56"/>
                <a:gd name="T54" fmla="*/ 0 w 55"/>
                <a:gd name="T55" fmla="*/ 22 h 56"/>
                <a:gd name="T56" fmla="*/ 2 w 55"/>
                <a:gd name="T57" fmla="*/ 26 h 56"/>
                <a:gd name="T58" fmla="*/ 5 w 55"/>
                <a:gd name="T59" fmla="*/ 29 h 56"/>
                <a:gd name="T60" fmla="*/ 2 w 55"/>
                <a:gd name="T61" fmla="*/ 32 h 56"/>
                <a:gd name="T62" fmla="*/ 1 w 55"/>
                <a:gd name="T63" fmla="*/ 36 h 56"/>
                <a:gd name="T64" fmla="*/ 4 w 55"/>
                <a:gd name="T65" fmla="*/ 39 h 56"/>
                <a:gd name="T66" fmla="*/ 8 w 55"/>
                <a:gd name="T67" fmla="*/ 41 h 56"/>
                <a:gd name="T68" fmla="*/ 7 w 55"/>
                <a:gd name="T69" fmla="*/ 44 h 56"/>
                <a:gd name="T70" fmla="*/ 8 w 55"/>
                <a:gd name="T71" fmla="*/ 48 h 56"/>
                <a:gd name="T72" fmla="*/ 13 w 55"/>
                <a:gd name="T73" fmla="*/ 49 h 56"/>
                <a:gd name="T74" fmla="*/ 17 w 55"/>
                <a:gd name="T75" fmla="*/ 49 h 56"/>
                <a:gd name="T76" fmla="*/ 18 w 55"/>
                <a:gd name="T77" fmla="*/ 52 h 56"/>
                <a:gd name="T78" fmla="*/ 21 w 55"/>
                <a:gd name="T79" fmla="*/ 55 h 56"/>
                <a:gd name="T80" fmla="*/ 25 w 55"/>
                <a:gd name="T81" fmla="*/ 53 h 56"/>
                <a:gd name="T82" fmla="*/ 29 w 55"/>
                <a:gd name="T83" fmla="*/ 51 h 56"/>
                <a:gd name="T84" fmla="*/ 31 w 55"/>
                <a:gd name="T85" fmla="*/ 53 h 56"/>
                <a:gd name="T86" fmla="*/ 36 w 55"/>
                <a:gd name="T87" fmla="*/ 55 h 56"/>
                <a:gd name="T88" fmla="*/ 38 w 55"/>
                <a:gd name="T89" fmla="*/ 51 h 56"/>
                <a:gd name="T90" fmla="*/ 40 w 55"/>
                <a:gd name="T91" fmla="*/ 47 h 56"/>
                <a:gd name="T92" fmla="*/ 44 w 55"/>
                <a:gd name="T93" fmla="*/ 48 h 56"/>
                <a:gd name="T94" fmla="*/ 48 w 55"/>
                <a:gd name="T95" fmla="*/ 47 h 56"/>
                <a:gd name="T96" fmla="*/ 49 w 55"/>
                <a:gd name="T97" fmla="*/ 42 h 56"/>
                <a:gd name="T98" fmla="*/ 17 w 55"/>
                <a:gd name="T99" fmla="*/ 40 h 56"/>
                <a:gd name="T100" fmla="*/ 16 w 55"/>
                <a:gd name="T101" fmla="*/ 17 h 56"/>
                <a:gd name="T102" fmla="*/ 38 w 55"/>
                <a:gd name="T103" fmla="*/ 16 h 56"/>
                <a:gd name="T104" fmla="*/ 39 w 55"/>
                <a:gd name="T105" fmla="*/ 39 h 56"/>
                <a:gd name="T106" fmla="*/ 17 w 55"/>
                <a:gd name="T107" fmla="*/ 4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5" h="56">
                  <a:moveTo>
                    <a:pt x="49" y="42"/>
                  </a:moveTo>
                  <a:cubicBezTo>
                    <a:pt x="47" y="41"/>
                    <a:pt x="48" y="39"/>
                    <a:pt x="48" y="38"/>
                  </a:cubicBezTo>
                  <a:cubicBezTo>
                    <a:pt x="48" y="37"/>
                    <a:pt x="50" y="37"/>
                    <a:pt x="51" y="37"/>
                  </a:cubicBezTo>
                  <a:cubicBezTo>
                    <a:pt x="53" y="37"/>
                    <a:pt x="54" y="36"/>
                    <a:pt x="55" y="34"/>
                  </a:cubicBezTo>
                  <a:cubicBezTo>
                    <a:pt x="55" y="32"/>
                    <a:pt x="54" y="30"/>
                    <a:pt x="53" y="30"/>
                  </a:cubicBezTo>
                  <a:cubicBezTo>
                    <a:pt x="52" y="30"/>
                    <a:pt x="50" y="27"/>
                    <a:pt x="50" y="26"/>
                  </a:cubicBezTo>
                  <a:cubicBezTo>
                    <a:pt x="50" y="25"/>
                    <a:pt x="51" y="24"/>
                    <a:pt x="53" y="24"/>
                  </a:cubicBezTo>
                  <a:cubicBezTo>
                    <a:pt x="54" y="24"/>
                    <a:pt x="55" y="22"/>
                    <a:pt x="54" y="20"/>
                  </a:cubicBezTo>
                  <a:cubicBezTo>
                    <a:pt x="54" y="18"/>
                    <a:pt x="52" y="16"/>
                    <a:pt x="51" y="17"/>
                  </a:cubicBezTo>
                  <a:cubicBezTo>
                    <a:pt x="49" y="17"/>
                    <a:pt x="47" y="16"/>
                    <a:pt x="47" y="15"/>
                  </a:cubicBezTo>
                  <a:cubicBezTo>
                    <a:pt x="46" y="14"/>
                    <a:pt x="46" y="13"/>
                    <a:pt x="47" y="12"/>
                  </a:cubicBezTo>
                  <a:cubicBezTo>
                    <a:pt x="48" y="11"/>
                    <a:pt x="48" y="9"/>
                    <a:pt x="47" y="7"/>
                  </a:cubicBezTo>
                  <a:cubicBezTo>
                    <a:pt x="45" y="6"/>
                    <a:pt x="43" y="6"/>
                    <a:pt x="42" y="7"/>
                  </a:cubicBezTo>
                  <a:cubicBezTo>
                    <a:pt x="41" y="8"/>
                    <a:pt x="40" y="8"/>
                    <a:pt x="39" y="8"/>
                  </a:cubicBezTo>
                  <a:cubicBezTo>
                    <a:pt x="38" y="8"/>
                    <a:pt x="36" y="5"/>
                    <a:pt x="37" y="4"/>
                  </a:cubicBezTo>
                  <a:cubicBezTo>
                    <a:pt x="37" y="3"/>
                    <a:pt x="36" y="1"/>
                    <a:pt x="34" y="1"/>
                  </a:cubicBezTo>
                  <a:cubicBezTo>
                    <a:pt x="32" y="0"/>
                    <a:pt x="30" y="1"/>
                    <a:pt x="30" y="2"/>
                  </a:cubicBezTo>
                  <a:cubicBezTo>
                    <a:pt x="29" y="4"/>
                    <a:pt x="27" y="5"/>
                    <a:pt x="26" y="5"/>
                  </a:cubicBezTo>
                  <a:cubicBezTo>
                    <a:pt x="25" y="5"/>
                    <a:pt x="24" y="4"/>
                    <a:pt x="24" y="3"/>
                  </a:cubicBezTo>
                  <a:cubicBezTo>
                    <a:pt x="23" y="1"/>
                    <a:pt x="21" y="0"/>
                    <a:pt x="19" y="1"/>
                  </a:cubicBezTo>
                  <a:cubicBezTo>
                    <a:pt x="17" y="2"/>
                    <a:pt x="16" y="3"/>
                    <a:pt x="16" y="5"/>
                  </a:cubicBezTo>
                  <a:cubicBezTo>
                    <a:pt x="17" y="6"/>
                    <a:pt x="15" y="8"/>
                    <a:pt x="15" y="9"/>
                  </a:cubicBezTo>
                  <a:cubicBezTo>
                    <a:pt x="14" y="9"/>
                    <a:pt x="12" y="9"/>
                    <a:pt x="11" y="8"/>
                  </a:cubicBezTo>
                  <a:cubicBezTo>
                    <a:pt x="10" y="7"/>
                    <a:pt x="8" y="7"/>
                    <a:pt x="7" y="9"/>
                  </a:cubicBezTo>
                  <a:cubicBezTo>
                    <a:pt x="6" y="10"/>
                    <a:pt x="5" y="12"/>
                    <a:pt x="6" y="13"/>
                  </a:cubicBezTo>
                  <a:cubicBezTo>
                    <a:pt x="7" y="14"/>
                    <a:pt x="7" y="17"/>
                    <a:pt x="7" y="18"/>
                  </a:cubicBezTo>
                  <a:cubicBezTo>
                    <a:pt x="6" y="19"/>
                    <a:pt x="5" y="19"/>
                    <a:pt x="4" y="19"/>
                  </a:cubicBezTo>
                  <a:cubicBezTo>
                    <a:pt x="2" y="18"/>
                    <a:pt x="1" y="20"/>
                    <a:pt x="0" y="22"/>
                  </a:cubicBezTo>
                  <a:cubicBezTo>
                    <a:pt x="0" y="24"/>
                    <a:pt x="0" y="25"/>
                    <a:pt x="2" y="26"/>
                  </a:cubicBezTo>
                  <a:cubicBezTo>
                    <a:pt x="3" y="26"/>
                    <a:pt x="5" y="29"/>
                    <a:pt x="5" y="29"/>
                  </a:cubicBezTo>
                  <a:cubicBezTo>
                    <a:pt x="5" y="30"/>
                    <a:pt x="4" y="31"/>
                    <a:pt x="2" y="32"/>
                  </a:cubicBezTo>
                  <a:cubicBezTo>
                    <a:pt x="1" y="32"/>
                    <a:pt x="0" y="34"/>
                    <a:pt x="1" y="36"/>
                  </a:cubicBezTo>
                  <a:cubicBezTo>
                    <a:pt x="1" y="38"/>
                    <a:pt x="3" y="39"/>
                    <a:pt x="4" y="39"/>
                  </a:cubicBezTo>
                  <a:cubicBezTo>
                    <a:pt x="6" y="38"/>
                    <a:pt x="8" y="40"/>
                    <a:pt x="8" y="41"/>
                  </a:cubicBezTo>
                  <a:cubicBezTo>
                    <a:pt x="9" y="41"/>
                    <a:pt x="9" y="43"/>
                    <a:pt x="7" y="44"/>
                  </a:cubicBezTo>
                  <a:cubicBezTo>
                    <a:pt x="6" y="45"/>
                    <a:pt x="7" y="47"/>
                    <a:pt x="8" y="48"/>
                  </a:cubicBezTo>
                  <a:cubicBezTo>
                    <a:pt x="10" y="50"/>
                    <a:pt x="12" y="50"/>
                    <a:pt x="13" y="49"/>
                  </a:cubicBezTo>
                  <a:cubicBezTo>
                    <a:pt x="14" y="48"/>
                    <a:pt x="17" y="48"/>
                    <a:pt x="17" y="49"/>
                  </a:cubicBezTo>
                  <a:cubicBezTo>
                    <a:pt x="18" y="49"/>
                    <a:pt x="19" y="50"/>
                    <a:pt x="18" y="52"/>
                  </a:cubicBezTo>
                  <a:cubicBezTo>
                    <a:pt x="18" y="53"/>
                    <a:pt x="19" y="55"/>
                    <a:pt x="21" y="55"/>
                  </a:cubicBezTo>
                  <a:cubicBezTo>
                    <a:pt x="23" y="56"/>
                    <a:pt x="25" y="55"/>
                    <a:pt x="25" y="53"/>
                  </a:cubicBezTo>
                  <a:cubicBezTo>
                    <a:pt x="26" y="52"/>
                    <a:pt x="28" y="51"/>
                    <a:pt x="29" y="51"/>
                  </a:cubicBezTo>
                  <a:cubicBezTo>
                    <a:pt x="30" y="51"/>
                    <a:pt x="31" y="52"/>
                    <a:pt x="31" y="53"/>
                  </a:cubicBezTo>
                  <a:cubicBezTo>
                    <a:pt x="32" y="55"/>
                    <a:pt x="34" y="55"/>
                    <a:pt x="36" y="55"/>
                  </a:cubicBezTo>
                  <a:cubicBezTo>
                    <a:pt x="38" y="54"/>
                    <a:pt x="39" y="52"/>
                    <a:pt x="38" y="51"/>
                  </a:cubicBezTo>
                  <a:cubicBezTo>
                    <a:pt x="38" y="50"/>
                    <a:pt x="40" y="47"/>
                    <a:pt x="40" y="47"/>
                  </a:cubicBezTo>
                  <a:cubicBezTo>
                    <a:pt x="41" y="46"/>
                    <a:pt x="42" y="47"/>
                    <a:pt x="44" y="48"/>
                  </a:cubicBezTo>
                  <a:cubicBezTo>
                    <a:pt x="45" y="49"/>
                    <a:pt x="47" y="48"/>
                    <a:pt x="48" y="47"/>
                  </a:cubicBezTo>
                  <a:cubicBezTo>
                    <a:pt x="49" y="46"/>
                    <a:pt x="50" y="43"/>
                    <a:pt x="49" y="42"/>
                  </a:cubicBezTo>
                  <a:close/>
                  <a:moveTo>
                    <a:pt x="17" y="40"/>
                  </a:moveTo>
                  <a:cubicBezTo>
                    <a:pt x="10" y="34"/>
                    <a:pt x="10" y="23"/>
                    <a:pt x="16" y="17"/>
                  </a:cubicBezTo>
                  <a:cubicBezTo>
                    <a:pt x="22" y="10"/>
                    <a:pt x="32" y="10"/>
                    <a:pt x="38" y="16"/>
                  </a:cubicBezTo>
                  <a:cubicBezTo>
                    <a:pt x="45" y="22"/>
                    <a:pt x="45" y="32"/>
                    <a:pt x="39" y="39"/>
                  </a:cubicBezTo>
                  <a:cubicBezTo>
                    <a:pt x="33" y="45"/>
                    <a:pt x="23" y="46"/>
                    <a:pt x="17" y="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0" name="Freeform 305"/>
            <p:cNvSpPr/>
            <p:nvPr/>
          </p:nvSpPr>
          <p:spPr bwMode="auto">
            <a:xfrm>
              <a:off x="3040868" y="2609738"/>
              <a:ext cx="123416" cy="123416"/>
            </a:xfrm>
            <a:custGeom>
              <a:avLst/>
              <a:gdLst>
                <a:gd name="T0" fmla="*/ 21 w 25"/>
                <a:gd name="T1" fmla="*/ 21 h 25"/>
                <a:gd name="T2" fmla="*/ 4 w 25"/>
                <a:gd name="T3" fmla="*/ 21 h 25"/>
                <a:gd name="T4" fmla="*/ 4 w 25"/>
                <a:gd name="T5" fmla="*/ 5 h 25"/>
                <a:gd name="T6" fmla="*/ 21 w 25"/>
                <a:gd name="T7" fmla="*/ 5 h 25"/>
                <a:gd name="T8" fmla="*/ 21 w 25"/>
                <a:gd name="T9" fmla="*/ 2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5">
                  <a:moveTo>
                    <a:pt x="21" y="21"/>
                  </a:moveTo>
                  <a:cubicBezTo>
                    <a:pt x="16" y="25"/>
                    <a:pt x="9" y="25"/>
                    <a:pt x="4" y="21"/>
                  </a:cubicBezTo>
                  <a:cubicBezTo>
                    <a:pt x="0" y="16"/>
                    <a:pt x="0" y="9"/>
                    <a:pt x="4" y="5"/>
                  </a:cubicBezTo>
                  <a:cubicBezTo>
                    <a:pt x="9" y="0"/>
                    <a:pt x="16" y="0"/>
                    <a:pt x="21" y="5"/>
                  </a:cubicBezTo>
                  <a:cubicBezTo>
                    <a:pt x="25" y="9"/>
                    <a:pt x="25" y="16"/>
                    <a:pt x="21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01" name="Freeform 306"/>
          <p:cNvSpPr>
            <a:spLocks noEditPoints="1"/>
          </p:cNvSpPr>
          <p:nvPr/>
        </p:nvSpPr>
        <p:spPr bwMode="auto">
          <a:xfrm>
            <a:off x="2440527" y="2519791"/>
            <a:ext cx="328411" cy="307493"/>
          </a:xfrm>
          <a:custGeom>
            <a:avLst/>
            <a:gdLst>
              <a:gd name="T0" fmla="*/ 66 w 66"/>
              <a:gd name="T1" fmla="*/ 46 h 62"/>
              <a:gd name="T2" fmla="*/ 47 w 66"/>
              <a:gd name="T3" fmla="*/ 43 h 62"/>
              <a:gd name="T4" fmla="*/ 62 w 66"/>
              <a:gd name="T5" fmla="*/ 19 h 62"/>
              <a:gd name="T6" fmla="*/ 66 w 66"/>
              <a:gd name="T7" fmla="*/ 4 h 62"/>
              <a:gd name="T8" fmla="*/ 3 w 66"/>
              <a:gd name="T9" fmla="*/ 0 h 62"/>
              <a:gd name="T10" fmla="*/ 0 w 66"/>
              <a:gd name="T11" fmla="*/ 15 h 62"/>
              <a:gd name="T12" fmla="*/ 15 w 66"/>
              <a:gd name="T13" fmla="*/ 19 h 62"/>
              <a:gd name="T14" fmla="*/ 3 w 66"/>
              <a:gd name="T15" fmla="*/ 43 h 62"/>
              <a:gd name="T16" fmla="*/ 0 w 66"/>
              <a:gd name="T17" fmla="*/ 58 h 62"/>
              <a:gd name="T18" fmla="*/ 62 w 66"/>
              <a:gd name="T19" fmla="*/ 62 h 62"/>
              <a:gd name="T20" fmla="*/ 55 w 66"/>
              <a:gd name="T21" fmla="*/ 4 h 62"/>
              <a:gd name="T22" fmla="*/ 58 w 66"/>
              <a:gd name="T23" fmla="*/ 12 h 62"/>
              <a:gd name="T24" fmla="*/ 53 w 66"/>
              <a:gd name="T25" fmla="*/ 15 h 62"/>
              <a:gd name="T26" fmla="*/ 50 w 66"/>
              <a:gd name="T27" fmla="*/ 7 h 62"/>
              <a:gd name="T28" fmla="*/ 55 w 66"/>
              <a:gd name="T29" fmla="*/ 4 h 62"/>
              <a:gd name="T30" fmla="*/ 44 w 66"/>
              <a:gd name="T31" fmla="*/ 7 h 62"/>
              <a:gd name="T32" fmla="*/ 40 w 66"/>
              <a:gd name="T33" fmla="*/ 15 h 62"/>
              <a:gd name="T34" fmla="*/ 35 w 66"/>
              <a:gd name="T35" fmla="*/ 12 h 62"/>
              <a:gd name="T36" fmla="*/ 39 w 66"/>
              <a:gd name="T37" fmla="*/ 4 h 62"/>
              <a:gd name="T38" fmla="*/ 26 w 66"/>
              <a:gd name="T39" fmla="*/ 4 h 62"/>
              <a:gd name="T40" fmla="*/ 29 w 66"/>
              <a:gd name="T41" fmla="*/ 12 h 62"/>
              <a:gd name="T42" fmla="*/ 24 w 66"/>
              <a:gd name="T43" fmla="*/ 15 h 62"/>
              <a:gd name="T44" fmla="*/ 21 w 66"/>
              <a:gd name="T45" fmla="*/ 7 h 62"/>
              <a:gd name="T46" fmla="*/ 26 w 66"/>
              <a:gd name="T47" fmla="*/ 4 h 62"/>
              <a:gd name="T48" fmla="*/ 6 w 66"/>
              <a:gd name="T49" fmla="*/ 12 h 62"/>
              <a:gd name="T50" fmla="*/ 10 w 66"/>
              <a:gd name="T51" fmla="*/ 4 h 62"/>
              <a:gd name="T52" fmla="*/ 15 w 66"/>
              <a:gd name="T53" fmla="*/ 7 h 62"/>
              <a:gd name="T54" fmla="*/ 11 w 66"/>
              <a:gd name="T55" fmla="*/ 15 h 62"/>
              <a:gd name="T56" fmla="*/ 19 w 66"/>
              <a:gd name="T57" fmla="*/ 19 h 62"/>
              <a:gd name="T58" fmla="*/ 43 w 66"/>
              <a:gd name="T59" fmla="*/ 43 h 62"/>
              <a:gd name="T60" fmla="*/ 19 w 66"/>
              <a:gd name="T61" fmla="*/ 19 h 62"/>
              <a:gd name="T62" fmla="*/ 6 w 66"/>
              <a:gd name="T63" fmla="*/ 54 h 62"/>
              <a:gd name="T64" fmla="*/ 10 w 66"/>
              <a:gd name="T65" fmla="*/ 46 h 62"/>
              <a:gd name="T66" fmla="*/ 15 w 66"/>
              <a:gd name="T67" fmla="*/ 50 h 62"/>
              <a:gd name="T68" fmla="*/ 11 w 66"/>
              <a:gd name="T69" fmla="*/ 58 h 62"/>
              <a:gd name="T70" fmla="*/ 24 w 66"/>
              <a:gd name="T71" fmla="*/ 58 h 62"/>
              <a:gd name="T72" fmla="*/ 21 w 66"/>
              <a:gd name="T73" fmla="*/ 50 h 62"/>
              <a:gd name="T74" fmla="*/ 26 w 66"/>
              <a:gd name="T75" fmla="*/ 46 h 62"/>
              <a:gd name="T76" fmla="*/ 29 w 66"/>
              <a:gd name="T77" fmla="*/ 54 h 62"/>
              <a:gd name="T78" fmla="*/ 24 w 66"/>
              <a:gd name="T79" fmla="*/ 58 h 62"/>
              <a:gd name="T80" fmla="*/ 35 w 66"/>
              <a:gd name="T81" fmla="*/ 54 h 62"/>
              <a:gd name="T82" fmla="*/ 39 w 66"/>
              <a:gd name="T83" fmla="*/ 46 h 62"/>
              <a:gd name="T84" fmla="*/ 44 w 66"/>
              <a:gd name="T85" fmla="*/ 50 h 62"/>
              <a:gd name="T86" fmla="*/ 40 w 66"/>
              <a:gd name="T87" fmla="*/ 58 h 62"/>
              <a:gd name="T88" fmla="*/ 53 w 66"/>
              <a:gd name="T89" fmla="*/ 58 h 62"/>
              <a:gd name="T90" fmla="*/ 50 w 66"/>
              <a:gd name="T91" fmla="*/ 50 h 62"/>
              <a:gd name="T92" fmla="*/ 55 w 66"/>
              <a:gd name="T93" fmla="*/ 46 h 62"/>
              <a:gd name="T94" fmla="*/ 58 w 66"/>
              <a:gd name="T95" fmla="*/ 54 h 62"/>
              <a:gd name="T96" fmla="*/ 53 w 66"/>
              <a:gd name="T97" fmla="*/ 58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66" h="62">
                <a:moveTo>
                  <a:pt x="66" y="58"/>
                </a:moveTo>
                <a:cubicBezTo>
                  <a:pt x="66" y="46"/>
                  <a:pt x="66" y="46"/>
                  <a:pt x="66" y="46"/>
                </a:cubicBezTo>
                <a:cubicBezTo>
                  <a:pt x="66" y="44"/>
                  <a:pt x="64" y="43"/>
                  <a:pt x="62" y="43"/>
                </a:cubicBezTo>
                <a:cubicBezTo>
                  <a:pt x="47" y="43"/>
                  <a:pt x="47" y="43"/>
                  <a:pt x="47" y="43"/>
                </a:cubicBezTo>
                <a:cubicBezTo>
                  <a:pt x="47" y="19"/>
                  <a:pt x="47" y="19"/>
                  <a:pt x="47" y="19"/>
                </a:cubicBezTo>
                <a:cubicBezTo>
                  <a:pt x="62" y="19"/>
                  <a:pt x="62" y="19"/>
                  <a:pt x="62" y="19"/>
                </a:cubicBezTo>
                <a:cubicBezTo>
                  <a:pt x="64" y="19"/>
                  <a:pt x="66" y="17"/>
                  <a:pt x="66" y="15"/>
                </a:cubicBezTo>
                <a:cubicBezTo>
                  <a:pt x="66" y="4"/>
                  <a:pt x="66" y="4"/>
                  <a:pt x="66" y="4"/>
                </a:cubicBezTo>
                <a:cubicBezTo>
                  <a:pt x="66" y="2"/>
                  <a:pt x="64" y="0"/>
                  <a:pt x="62" y="0"/>
                </a:cubicBezTo>
                <a:cubicBezTo>
                  <a:pt x="3" y="0"/>
                  <a:pt x="3" y="0"/>
                  <a:pt x="3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7"/>
                  <a:pt x="1" y="19"/>
                  <a:pt x="3" y="19"/>
                </a:cubicBezTo>
                <a:cubicBezTo>
                  <a:pt x="15" y="19"/>
                  <a:pt x="15" y="19"/>
                  <a:pt x="15" y="19"/>
                </a:cubicBezTo>
                <a:cubicBezTo>
                  <a:pt x="15" y="43"/>
                  <a:pt x="15" y="43"/>
                  <a:pt x="15" y="43"/>
                </a:cubicBezTo>
                <a:cubicBezTo>
                  <a:pt x="3" y="43"/>
                  <a:pt x="3" y="43"/>
                  <a:pt x="3" y="43"/>
                </a:cubicBezTo>
                <a:cubicBezTo>
                  <a:pt x="1" y="43"/>
                  <a:pt x="0" y="44"/>
                  <a:pt x="0" y="46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60"/>
                  <a:pt x="1" y="62"/>
                  <a:pt x="3" y="62"/>
                </a:cubicBezTo>
                <a:cubicBezTo>
                  <a:pt x="62" y="62"/>
                  <a:pt x="62" y="62"/>
                  <a:pt x="62" y="62"/>
                </a:cubicBezTo>
                <a:cubicBezTo>
                  <a:pt x="64" y="62"/>
                  <a:pt x="66" y="60"/>
                  <a:pt x="66" y="58"/>
                </a:cubicBezTo>
                <a:close/>
                <a:moveTo>
                  <a:pt x="55" y="4"/>
                </a:moveTo>
                <a:cubicBezTo>
                  <a:pt x="56" y="4"/>
                  <a:pt x="58" y="5"/>
                  <a:pt x="58" y="7"/>
                </a:cubicBezTo>
                <a:cubicBezTo>
                  <a:pt x="58" y="12"/>
                  <a:pt x="58" y="12"/>
                  <a:pt x="58" y="12"/>
                </a:cubicBezTo>
                <a:cubicBezTo>
                  <a:pt x="58" y="14"/>
                  <a:pt x="56" y="15"/>
                  <a:pt x="55" y="15"/>
                </a:cubicBezTo>
                <a:cubicBezTo>
                  <a:pt x="53" y="15"/>
                  <a:pt x="53" y="15"/>
                  <a:pt x="53" y="15"/>
                </a:cubicBezTo>
                <a:cubicBezTo>
                  <a:pt x="51" y="15"/>
                  <a:pt x="50" y="14"/>
                  <a:pt x="50" y="12"/>
                </a:cubicBezTo>
                <a:cubicBezTo>
                  <a:pt x="50" y="7"/>
                  <a:pt x="50" y="7"/>
                  <a:pt x="50" y="7"/>
                </a:cubicBezTo>
                <a:cubicBezTo>
                  <a:pt x="50" y="5"/>
                  <a:pt x="51" y="4"/>
                  <a:pt x="53" y="4"/>
                </a:cubicBezTo>
                <a:lnTo>
                  <a:pt x="55" y="4"/>
                </a:lnTo>
                <a:close/>
                <a:moveTo>
                  <a:pt x="40" y="4"/>
                </a:moveTo>
                <a:cubicBezTo>
                  <a:pt x="42" y="4"/>
                  <a:pt x="44" y="5"/>
                  <a:pt x="44" y="7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4"/>
                  <a:pt x="42" y="15"/>
                  <a:pt x="40" y="15"/>
                </a:cubicBezTo>
                <a:cubicBezTo>
                  <a:pt x="39" y="15"/>
                  <a:pt x="39" y="15"/>
                  <a:pt x="39" y="15"/>
                </a:cubicBezTo>
                <a:cubicBezTo>
                  <a:pt x="37" y="15"/>
                  <a:pt x="35" y="14"/>
                  <a:pt x="35" y="12"/>
                </a:cubicBezTo>
                <a:cubicBezTo>
                  <a:pt x="35" y="7"/>
                  <a:pt x="35" y="7"/>
                  <a:pt x="35" y="7"/>
                </a:cubicBezTo>
                <a:cubicBezTo>
                  <a:pt x="35" y="5"/>
                  <a:pt x="37" y="4"/>
                  <a:pt x="39" y="4"/>
                </a:cubicBezTo>
                <a:lnTo>
                  <a:pt x="40" y="4"/>
                </a:lnTo>
                <a:close/>
                <a:moveTo>
                  <a:pt x="26" y="4"/>
                </a:moveTo>
                <a:cubicBezTo>
                  <a:pt x="28" y="4"/>
                  <a:pt x="29" y="5"/>
                  <a:pt x="29" y="7"/>
                </a:cubicBezTo>
                <a:cubicBezTo>
                  <a:pt x="29" y="12"/>
                  <a:pt x="29" y="12"/>
                  <a:pt x="29" y="12"/>
                </a:cubicBezTo>
                <a:cubicBezTo>
                  <a:pt x="29" y="14"/>
                  <a:pt x="28" y="15"/>
                  <a:pt x="26" y="15"/>
                </a:cubicBezTo>
                <a:cubicBezTo>
                  <a:pt x="24" y="15"/>
                  <a:pt x="24" y="15"/>
                  <a:pt x="24" y="15"/>
                </a:cubicBezTo>
                <a:cubicBezTo>
                  <a:pt x="22" y="15"/>
                  <a:pt x="21" y="14"/>
                  <a:pt x="21" y="12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5"/>
                  <a:pt x="22" y="4"/>
                  <a:pt x="24" y="4"/>
                </a:cubicBezTo>
                <a:lnTo>
                  <a:pt x="26" y="4"/>
                </a:lnTo>
                <a:close/>
                <a:moveTo>
                  <a:pt x="10" y="15"/>
                </a:moveTo>
                <a:cubicBezTo>
                  <a:pt x="8" y="15"/>
                  <a:pt x="6" y="14"/>
                  <a:pt x="6" y="12"/>
                </a:cubicBezTo>
                <a:cubicBezTo>
                  <a:pt x="6" y="7"/>
                  <a:pt x="6" y="7"/>
                  <a:pt x="6" y="7"/>
                </a:cubicBezTo>
                <a:cubicBezTo>
                  <a:pt x="6" y="5"/>
                  <a:pt x="8" y="4"/>
                  <a:pt x="10" y="4"/>
                </a:cubicBezTo>
                <a:cubicBezTo>
                  <a:pt x="11" y="4"/>
                  <a:pt x="11" y="4"/>
                  <a:pt x="11" y="4"/>
                </a:cubicBezTo>
                <a:cubicBezTo>
                  <a:pt x="13" y="4"/>
                  <a:pt x="15" y="5"/>
                  <a:pt x="15" y="7"/>
                </a:cubicBezTo>
                <a:cubicBezTo>
                  <a:pt x="15" y="12"/>
                  <a:pt x="15" y="12"/>
                  <a:pt x="15" y="12"/>
                </a:cubicBezTo>
                <a:cubicBezTo>
                  <a:pt x="15" y="14"/>
                  <a:pt x="13" y="15"/>
                  <a:pt x="11" y="15"/>
                </a:cubicBezTo>
                <a:lnTo>
                  <a:pt x="10" y="15"/>
                </a:lnTo>
                <a:close/>
                <a:moveTo>
                  <a:pt x="19" y="19"/>
                </a:moveTo>
                <a:cubicBezTo>
                  <a:pt x="43" y="19"/>
                  <a:pt x="43" y="19"/>
                  <a:pt x="43" y="19"/>
                </a:cubicBezTo>
                <a:cubicBezTo>
                  <a:pt x="43" y="43"/>
                  <a:pt x="43" y="43"/>
                  <a:pt x="43" y="43"/>
                </a:cubicBezTo>
                <a:cubicBezTo>
                  <a:pt x="19" y="43"/>
                  <a:pt x="19" y="43"/>
                  <a:pt x="19" y="43"/>
                </a:cubicBezTo>
                <a:lnTo>
                  <a:pt x="19" y="19"/>
                </a:lnTo>
                <a:close/>
                <a:moveTo>
                  <a:pt x="10" y="58"/>
                </a:moveTo>
                <a:cubicBezTo>
                  <a:pt x="8" y="58"/>
                  <a:pt x="6" y="56"/>
                  <a:pt x="6" y="54"/>
                </a:cubicBezTo>
                <a:cubicBezTo>
                  <a:pt x="6" y="50"/>
                  <a:pt x="6" y="50"/>
                  <a:pt x="6" y="50"/>
                </a:cubicBezTo>
                <a:cubicBezTo>
                  <a:pt x="6" y="48"/>
                  <a:pt x="8" y="46"/>
                  <a:pt x="10" y="46"/>
                </a:cubicBezTo>
                <a:cubicBezTo>
                  <a:pt x="11" y="46"/>
                  <a:pt x="11" y="46"/>
                  <a:pt x="11" y="46"/>
                </a:cubicBezTo>
                <a:cubicBezTo>
                  <a:pt x="13" y="46"/>
                  <a:pt x="15" y="48"/>
                  <a:pt x="15" y="50"/>
                </a:cubicBezTo>
                <a:cubicBezTo>
                  <a:pt x="15" y="54"/>
                  <a:pt x="15" y="54"/>
                  <a:pt x="15" y="54"/>
                </a:cubicBezTo>
                <a:cubicBezTo>
                  <a:pt x="15" y="56"/>
                  <a:pt x="13" y="58"/>
                  <a:pt x="11" y="58"/>
                </a:cubicBezTo>
                <a:lnTo>
                  <a:pt x="10" y="58"/>
                </a:lnTo>
                <a:close/>
                <a:moveTo>
                  <a:pt x="24" y="58"/>
                </a:moveTo>
                <a:cubicBezTo>
                  <a:pt x="22" y="58"/>
                  <a:pt x="21" y="56"/>
                  <a:pt x="21" y="54"/>
                </a:cubicBezTo>
                <a:cubicBezTo>
                  <a:pt x="21" y="50"/>
                  <a:pt x="21" y="50"/>
                  <a:pt x="21" y="50"/>
                </a:cubicBezTo>
                <a:cubicBezTo>
                  <a:pt x="21" y="48"/>
                  <a:pt x="22" y="46"/>
                  <a:pt x="24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28" y="46"/>
                  <a:pt x="29" y="48"/>
                  <a:pt x="29" y="50"/>
                </a:cubicBezTo>
                <a:cubicBezTo>
                  <a:pt x="29" y="54"/>
                  <a:pt x="29" y="54"/>
                  <a:pt x="29" y="54"/>
                </a:cubicBezTo>
                <a:cubicBezTo>
                  <a:pt x="29" y="56"/>
                  <a:pt x="28" y="58"/>
                  <a:pt x="26" y="58"/>
                </a:cubicBezTo>
                <a:lnTo>
                  <a:pt x="24" y="58"/>
                </a:lnTo>
                <a:close/>
                <a:moveTo>
                  <a:pt x="39" y="58"/>
                </a:moveTo>
                <a:cubicBezTo>
                  <a:pt x="37" y="58"/>
                  <a:pt x="35" y="56"/>
                  <a:pt x="35" y="54"/>
                </a:cubicBezTo>
                <a:cubicBezTo>
                  <a:pt x="35" y="50"/>
                  <a:pt x="35" y="50"/>
                  <a:pt x="35" y="50"/>
                </a:cubicBezTo>
                <a:cubicBezTo>
                  <a:pt x="35" y="48"/>
                  <a:pt x="37" y="46"/>
                  <a:pt x="39" y="46"/>
                </a:cubicBezTo>
                <a:cubicBezTo>
                  <a:pt x="40" y="46"/>
                  <a:pt x="40" y="46"/>
                  <a:pt x="40" y="46"/>
                </a:cubicBezTo>
                <a:cubicBezTo>
                  <a:pt x="42" y="46"/>
                  <a:pt x="44" y="48"/>
                  <a:pt x="44" y="50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6"/>
                  <a:pt x="42" y="58"/>
                  <a:pt x="40" y="58"/>
                </a:cubicBezTo>
                <a:lnTo>
                  <a:pt x="39" y="58"/>
                </a:lnTo>
                <a:close/>
                <a:moveTo>
                  <a:pt x="53" y="58"/>
                </a:moveTo>
                <a:cubicBezTo>
                  <a:pt x="51" y="58"/>
                  <a:pt x="50" y="56"/>
                  <a:pt x="50" y="54"/>
                </a:cubicBezTo>
                <a:cubicBezTo>
                  <a:pt x="50" y="50"/>
                  <a:pt x="50" y="50"/>
                  <a:pt x="50" y="50"/>
                </a:cubicBezTo>
                <a:cubicBezTo>
                  <a:pt x="50" y="48"/>
                  <a:pt x="51" y="46"/>
                  <a:pt x="53" y="46"/>
                </a:cubicBezTo>
                <a:cubicBezTo>
                  <a:pt x="55" y="46"/>
                  <a:pt x="55" y="46"/>
                  <a:pt x="55" y="46"/>
                </a:cubicBezTo>
                <a:cubicBezTo>
                  <a:pt x="56" y="46"/>
                  <a:pt x="58" y="48"/>
                  <a:pt x="58" y="50"/>
                </a:cubicBezTo>
                <a:cubicBezTo>
                  <a:pt x="58" y="54"/>
                  <a:pt x="58" y="54"/>
                  <a:pt x="58" y="54"/>
                </a:cubicBezTo>
                <a:cubicBezTo>
                  <a:pt x="58" y="56"/>
                  <a:pt x="56" y="58"/>
                  <a:pt x="55" y="58"/>
                </a:cubicBezTo>
                <a:lnTo>
                  <a:pt x="53" y="5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2" name="Freeform 307"/>
          <p:cNvSpPr/>
          <p:nvPr/>
        </p:nvSpPr>
        <p:spPr bwMode="auto">
          <a:xfrm>
            <a:off x="4396344" y="2519791"/>
            <a:ext cx="64846" cy="188261"/>
          </a:xfrm>
          <a:custGeom>
            <a:avLst/>
            <a:gdLst>
              <a:gd name="T0" fmla="*/ 9 w 13"/>
              <a:gd name="T1" fmla="*/ 25 h 38"/>
              <a:gd name="T2" fmla="*/ 9 w 13"/>
              <a:gd name="T3" fmla="*/ 25 h 38"/>
              <a:gd name="T4" fmla="*/ 9 w 13"/>
              <a:gd name="T5" fmla="*/ 17 h 38"/>
              <a:gd name="T6" fmla="*/ 9 w 13"/>
              <a:gd name="T7" fmla="*/ 16 h 38"/>
              <a:gd name="T8" fmla="*/ 9 w 13"/>
              <a:gd name="T9" fmla="*/ 1 h 38"/>
              <a:gd name="T10" fmla="*/ 9 w 13"/>
              <a:gd name="T11" fmla="*/ 0 h 38"/>
              <a:gd name="T12" fmla="*/ 4 w 13"/>
              <a:gd name="T13" fmla="*/ 0 h 38"/>
              <a:gd name="T14" fmla="*/ 3 w 13"/>
              <a:gd name="T15" fmla="*/ 1 h 38"/>
              <a:gd name="T16" fmla="*/ 3 w 13"/>
              <a:gd name="T17" fmla="*/ 16 h 38"/>
              <a:gd name="T18" fmla="*/ 3 w 13"/>
              <a:gd name="T19" fmla="*/ 17 h 38"/>
              <a:gd name="T20" fmla="*/ 3 w 13"/>
              <a:gd name="T21" fmla="*/ 25 h 38"/>
              <a:gd name="T22" fmla="*/ 3 w 13"/>
              <a:gd name="T23" fmla="*/ 25 h 38"/>
              <a:gd name="T24" fmla="*/ 0 w 13"/>
              <a:gd name="T25" fmla="*/ 31 h 38"/>
              <a:gd name="T26" fmla="*/ 6 w 13"/>
              <a:gd name="T27" fmla="*/ 38 h 38"/>
              <a:gd name="T28" fmla="*/ 13 w 13"/>
              <a:gd name="T29" fmla="*/ 31 h 38"/>
              <a:gd name="T30" fmla="*/ 9 w 13"/>
              <a:gd name="T31" fmla="*/ 25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3" h="38">
                <a:moveTo>
                  <a:pt x="9" y="25"/>
                </a:moveTo>
                <a:cubicBezTo>
                  <a:pt x="9" y="25"/>
                  <a:pt x="9" y="25"/>
                  <a:pt x="9" y="25"/>
                </a:cubicBezTo>
                <a:cubicBezTo>
                  <a:pt x="9" y="17"/>
                  <a:pt x="9" y="17"/>
                  <a:pt x="9" y="17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"/>
                  <a:pt x="9" y="1"/>
                  <a:pt x="9" y="1"/>
                </a:cubicBezTo>
                <a:cubicBezTo>
                  <a:pt x="9" y="0"/>
                  <a:pt x="9" y="0"/>
                  <a:pt x="9" y="0"/>
                </a:cubicBezTo>
                <a:cubicBezTo>
                  <a:pt x="4" y="0"/>
                  <a:pt x="4" y="0"/>
                  <a:pt x="4" y="0"/>
                </a:cubicBezTo>
                <a:cubicBezTo>
                  <a:pt x="3" y="0"/>
                  <a:pt x="3" y="0"/>
                  <a:pt x="3" y="1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25"/>
                  <a:pt x="3" y="25"/>
                  <a:pt x="3" y="25"/>
                </a:cubicBezTo>
                <a:cubicBezTo>
                  <a:pt x="3" y="25"/>
                  <a:pt x="3" y="25"/>
                  <a:pt x="3" y="25"/>
                </a:cubicBezTo>
                <a:cubicBezTo>
                  <a:pt x="1" y="26"/>
                  <a:pt x="0" y="29"/>
                  <a:pt x="0" y="31"/>
                </a:cubicBezTo>
                <a:cubicBezTo>
                  <a:pt x="0" y="35"/>
                  <a:pt x="3" y="38"/>
                  <a:pt x="6" y="38"/>
                </a:cubicBezTo>
                <a:cubicBezTo>
                  <a:pt x="10" y="38"/>
                  <a:pt x="13" y="35"/>
                  <a:pt x="13" y="31"/>
                </a:cubicBezTo>
                <a:cubicBezTo>
                  <a:pt x="13" y="29"/>
                  <a:pt x="11" y="26"/>
                  <a:pt x="9" y="2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3" name="Freeform 308"/>
          <p:cNvSpPr/>
          <p:nvPr/>
        </p:nvSpPr>
        <p:spPr bwMode="auto">
          <a:xfrm>
            <a:off x="4337775" y="2685043"/>
            <a:ext cx="177803" cy="83672"/>
          </a:xfrm>
          <a:custGeom>
            <a:avLst/>
            <a:gdLst>
              <a:gd name="T0" fmla="*/ 18 w 36"/>
              <a:gd name="T1" fmla="*/ 10 h 17"/>
              <a:gd name="T2" fmla="*/ 7 w 36"/>
              <a:gd name="T3" fmla="*/ 0 h 17"/>
              <a:gd name="T4" fmla="*/ 0 w 36"/>
              <a:gd name="T5" fmla="*/ 0 h 17"/>
              <a:gd name="T6" fmla="*/ 18 w 36"/>
              <a:gd name="T7" fmla="*/ 17 h 17"/>
              <a:gd name="T8" fmla="*/ 36 w 36"/>
              <a:gd name="T9" fmla="*/ 0 h 17"/>
              <a:gd name="T10" fmla="*/ 29 w 36"/>
              <a:gd name="T11" fmla="*/ 0 h 17"/>
              <a:gd name="T12" fmla="*/ 18 w 36"/>
              <a:gd name="T13" fmla="*/ 1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" h="17">
                <a:moveTo>
                  <a:pt x="18" y="10"/>
                </a:moveTo>
                <a:cubicBezTo>
                  <a:pt x="13" y="10"/>
                  <a:pt x="8" y="5"/>
                  <a:pt x="7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9"/>
                  <a:pt x="9" y="17"/>
                  <a:pt x="18" y="17"/>
                </a:cubicBezTo>
                <a:cubicBezTo>
                  <a:pt x="28" y="17"/>
                  <a:pt x="36" y="9"/>
                  <a:pt x="36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29" y="5"/>
                  <a:pt x="24" y="10"/>
                  <a:pt x="18" y="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4" name="Freeform 309"/>
          <p:cNvSpPr/>
          <p:nvPr/>
        </p:nvSpPr>
        <p:spPr bwMode="auto">
          <a:xfrm>
            <a:off x="4277114" y="2685043"/>
            <a:ext cx="303309" cy="142241"/>
          </a:xfrm>
          <a:custGeom>
            <a:avLst/>
            <a:gdLst>
              <a:gd name="T0" fmla="*/ 30 w 61"/>
              <a:gd name="T1" fmla="*/ 22 h 29"/>
              <a:gd name="T2" fmla="*/ 7 w 61"/>
              <a:gd name="T3" fmla="*/ 0 h 29"/>
              <a:gd name="T4" fmla="*/ 0 w 61"/>
              <a:gd name="T5" fmla="*/ 0 h 29"/>
              <a:gd name="T6" fmla="*/ 30 w 61"/>
              <a:gd name="T7" fmla="*/ 29 h 29"/>
              <a:gd name="T8" fmla="*/ 61 w 61"/>
              <a:gd name="T9" fmla="*/ 0 h 29"/>
              <a:gd name="T10" fmla="*/ 53 w 61"/>
              <a:gd name="T11" fmla="*/ 0 h 29"/>
              <a:gd name="T12" fmla="*/ 30 w 61"/>
              <a:gd name="T13" fmla="*/ 22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1" h="29">
                <a:moveTo>
                  <a:pt x="30" y="22"/>
                </a:moveTo>
                <a:cubicBezTo>
                  <a:pt x="18" y="22"/>
                  <a:pt x="8" y="12"/>
                  <a:pt x="7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16"/>
                  <a:pt x="14" y="29"/>
                  <a:pt x="30" y="29"/>
                </a:cubicBezTo>
                <a:cubicBezTo>
                  <a:pt x="47" y="29"/>
                  <a:pt x="60" y="16"/>
                  <a:pt x="61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3" y="12"/>
                  <a:pt x="43" y="22"/>
                  <a:pt x="30" y="2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5" name="Freeform 311"/>
          <p:cNvSpPr/>
          <p:nvPr/>
        </p:nvSpPr>
        <p:spPr bwMode="auto">
          <a:xfrm>
            <a:off x="4906740" y="2500966"/>
            <a:ext cx="209178" cy="73213"/>
          </a:xfrm>
          <a:custGeom>
            <a:avLst/>
            <a:gdLst>
              <a:gd name="T0" fmla="*/ 33 w 42"/>
              <a:gd name="T1" fmla="*/ 13 h 15"/>
              <a:gd name="T2" fmla="*/ 32 w 42"/>
              <a:gd name="T3" fmla="*/ 12 h 15"/>
              <a:gd name="T4" fmla="*/ 41 w 42"/>
              <a:gd name="T5" fmla="*/ 2 h 15"/>
              <a:gd name="T6" fmla="*/ 41 w 42"/>
              <a:gd name="T7" fmla="*/ 0 h 15"/>
              <a:gd name="T8" fmla="*/ 39 w 42"/>
              <a:gd name="T9" fmla="*/ 0 h 15"/>
              <a:gd name="T10" fmla="*/ 29 w 42"/>
              <a:gd name="T11" fmla="*/ 10 h 15"/>
              <a:gd name="T12" fmla="*/ 13 w 42"/>
              <a:gd name="T13" fmla="*/ 10 h 15"/>
              <a:gd name="T14" fmla="*/ 3 w 42"/>
              <a:gd name="T15" fmla="*/ 0 h 15"/>
              <a:gd name="T16" fmla="*/ 1 w 42"/>
              <a:gd name="T17" fmla="*/ 0 h 15"/>
              <a:gd name="T18" fmla="*/ 1 w 42"/>
              <a:gd name="T19" fmla="*/ 2 h 15"/>
              <a:gd name="T20" fmla="*/ 10 w 42"/>
              <a:gd name="T21" fmla="*/ 12 h 15"/>
              <a:gd name="T22" fmla="*/ 9 w 42"/>
              <a:gd name="T23" fmla="*/ 13 h 15"/>
              <a:gd name="T24" fmla="*/ 9 w 42"/>
              <a:gd name="T25" fmla="*/ 15 h 15"/>
              <a:gd name="T26" fmla="*/ 33 w 42"/>
              <a:gd name="T27" fmla="*/ 15 h 15"/>
              <a:gd name="T28" fmla="*/ 33 w 42"/>
              <a:gd name="T29" fmla="*/ 13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2" h="15">
                <a:moveTo>
                  <a:pt x="33" y="13"/>
                </a:moveTo>
                <a:cubicBezTo>
                  <a:pt x="33" y="13"/>
                  <a:pt x="33" y="12"/>
                  <a:pt x="32" y="12"/>
                </a:cubicBezTo>
                <a:cubicBezTo>
                  <a:pt x="41" y="2"/>
                  <a:pt x="41" y="2"/>
                  <a:pt x="41" y="2"/>
                </a:cubicBezTo>
                <a:cubicBezTo>
                  <a:pt x="42" y="2"/>
                  <a:pt x="42" y="1"/>
                  <a:pt x="41" y="0"/>
                </a:cubicBezTo>
                <a:cubicBezTo>
                  <a:pt x="41" y="0"/>
                  <a:pt x="40" y="0"/>
                  <a:pt x="39" y="0"/>
                </a:cubicBezTo>
                <a:cubicBezTo>
                  <a:pt x="29" y="10"/>
                  <a:pt x="29" y="10"/>
                  <a:pt x="29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1" y="0"/>
                  <a:pt x="1" y="0"/>
                </a:cubicBezTo>
                <a:cubicBezTo>
                  <a:pt x="0" y="1"/>
                  <a:pt x="0" y="2"/>
                  <a:pt x="1" y="2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12"/>
                  <a:pt x="9" y="13"/>
                  <a:pt x="9" y="13"/>
                </a:cubicBezTo>
                <a:cubicBezTo>
                  <a:pt x="9" y="15"/>
                  <a:pt x="9" y="15"/>
                  <a:pt x="9" y="15"/>
                </a:cubicBezTo>
                <a:cubicBezTo>
                  <a:pt x="33" y="15"/>
                  <a:pt x="33" y="15"/>
                  <a:pt x="33" y="15"/>
                </a:cubicBezTo>
                <a:lnTo>
                  <a:pt x="33" y="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6" name="Freeform 312"/>
          <p:cNvSpPr>
            <a:spLocks noEditPoints="1"/>
          </p:cNvSpPr>
          <p:nvPr/>
        </p:nvSpPr>
        <p:spPr bwMode="auto">
          <a:xfrm>
            <a:off x="4841896" y="2580454"/>
            <a:ext cx="332594" cy="267749"/>
          </a:xfrm>
          <a:custGeom>
            <a:avLst/>
            <a:gdLst>
              <a:gd name="T0" fmla="*/ 64 w 67"/>
              <a:gd name="T1" fmla="*/ 0 h 54"/>
              <a:gd name="T2" fmla="*/ 47 w 67"/>
              <a:gd name="T3" fmla="*/ 0 h 54"/>
              <a:gd name="T4" fmla="*/ 46 w 67"/>
              <a:gd name="T5" fmla="*/ 0 h 54"/>
              <a:gd name="T6" fmla="*/ 22 w 67"/>
              <a:gd name="T7" fmla="*/ 0 h 54"/>
              <a:gd name="T8" fmla="*/ 20 w 67"/>
              <a:gd name="T9" fmla="*/ 0 h 54"/>
              <a:gd name="T10" fmla="*/ 3 w 67"/>
              <a:gd name="T11" fmla="*/ 0 h 54"/>
              <a:gd name="T12" fmla="*/ 0 w 67"/>
              <a:gd name="T13" fmla="*/ 3 h 54"/>
              <a:gd name="T14" fmla="*/ 0 w 67"/>
              <a:gd name="T15" fmla="*/ 51 h 54"/>
              <a:gd name="T16" fmla="*/ 3 w 67"/>
              <a:gd name="T17" fmla="*/ 54 h 54"/>
              <a:gd name="T18" fmla="*/ 64 w 67"/>
              <a:gd name="T19" fmla="*/ 54 h 54"/>
              <a:gd name="T20" fmla="*/ 67 w 67"/>
              <a:gd name="T21" fmla="*/ 51 h 54"/>
              <a:gd name="T22" fmla="*/ 67 w 67"/>
              <a:gd name="T23" fmla="*/ 3 h 54"/>
              <a:gd name="T24" fmla="*/ 64 w 67"/>
              <a:gd name="T25" fmla="*/ 0 h 54"/>
              <a:gd name="T26" fmla="*/ 19 w 67"/>
              <a:gd name="T27" fmla="*/ 50 h 54"/>
              <a:gd name="T28" fmla="*/ 17 w 67"/>
              <a:gd name="T29" fmla="*/ 48 h 54"/>
              <a:gd name="T30" fmla="*/ 19 w 67"/>
              <a:gd name="T31" fmla="*/ 46 h 54"/>
              <a:gd name="T32" fmla="*/ 21 w 67"/>
              <a:gd name="T33" fmla="*/ 48 h 54"/>
              <a:gd name="T34" fmla="*/ 19 w 67"/>
              <a:gd name="T35" fmla="*/ 50 h 54"/>
              <a:gd name="T36" fmla="*/ 26 w 67"/>
              <a:gd name="T37" fmla="*/ 50 h 54"/>
              <a:gd name="T38" fmla="*/ 24 w 67"/>
              <a:gd name="T39" fmla="*/ 48 h 54"/>
              <a:gd name="T40" fmla="*/ 26 w 67"/>
              <a:gd name="T41" fmla="*/ 46 h 54"/>
              <a:gd name="T42" fmla="*/ 28 w 67"/>
              <a:gd name="T43" fmla="*/ 48 h 54"/>
              <a:gd name="T44" fmla="*/ 26 w 67"/>
              <a:gd name="T45" fmla="*/ 50 h 54"/>
              <a:gd name="T46" fmla="*/ 34 w 67"/>
              <a:gd name="T47" fmla="*/ 52 h 54"/>
              <a:gd name="T48" fmla="*/ 30 w 67"/>
              <a:gd name="T49" fmla="*/ 48 h 54"/>
              <a:gd name="T50" fmla="*/ 34 w 67"/>
              <a:gd name="T51" fmla="*/ 45 h 54"/>
              <a:gd name="T52" fmla="*/ 37 w 67"/>
              <a:gd name="T53" fmla="*/ 48 h 54"/>
              <a:gd name="T54" fmla="*/ 34 w 67"/>
              <a:gd name="T55" fmla="*/ 52 h 54"/>
              <a:gd name="T56" fmla="*/ 41 w 67"/>
              <a:gd name="T57" fmla="*/ 50 h 54"/>
              <a:gd name="T58" fmla="*/ 39 w 67"/>
              <a:gd name="T59" fmla="*/ 48 h 54"/>
              <a:gd name="T60" fmla="*/ 41 w 67"/>
              <a:gd name="T61" fmla="*/ 46 h 54"/>
              <a:gd name="T62" fmla="*/ 43 w 67"/>
              <a:gd name="T63" fmla="*/ 48 h 54"/>
              <a:gd name="T64" fmla="*/ 41 w 67"/>
              <a:gd name="T65" fmla="*/ 50 h 54"/>
              <a:gd name="T66" fmla="*/ 48 w 67"/>
              <a:gd name="T67" fmla="*/ 50 h 54"/>
              <a:gd name="T68" fmla="*/ 46 w 67"/>
              <a:gd name="T69" fmla="*/ 48 h 54"/>
              <a:gd name="T70" fmla="*/ 48 w 67"/>
              <a:gd name="T71" fmla="*/ 46 h 54"/>
              <a:gd name="T72" fmla="*/ 50 w 67"/>
              <a:gd name="T73" fmla="*/ 48 h 54"/>
              <a:gd name="T74" fmla="*/ 48 w 67"/>
              <a:gd name="T75" fmla="*/ 50 h 54"/>
              <a:gd name="T76" fmla="*/ 63 w 67"/>
              <a:gd name="T77" fmla="*/ 40 h 54"/>
              <a:gd name="T78" fmla="*/ 60 w 67"/>
              <a:gd name="T79" fmla="*/ 43 h 54"/>
              <a:gd name="T80" fmla="*/ 7 w 67"/>
              <a:gd name="T81" fmla="*/ 43 h 54"/>
              <a:gd name="T82" fmla="*/ 4 w 67"/>
              <a:gd name="T83" fmla="*/ 40 h 54"/>
              <a:gd name="T84" fmla="*/ 4 w 67"/>
              <a:gd name="T85" fmla="*/ 7 h 54"/>
              <a:gd name="T86" fmla="*/ 7 w 67"/>
              <a:gd name="T87" fmla="*/ 4 h 54"/>
              <a:gd name="T88" fmla="*/ 19 w 67"/>
              <a:gd name="T89" fmla="*/ 4 h 54"/>
              <a:gd name="T90" fmla="*/ 48 w 67"/>
              <a:gd name="T91" fmla="*/ 4 h 54"/>
              <a:gd name="T92" fmla="*/ 60 w 67"/>
              <a:gd name="T93" fmla="*/ 4 h 54"/>
              <a:gd name="T94" fmla="*/ 63 w 67"/>
              <a:gd name="T95" fmla="*/ 7 h 54"/>
              <a:gd name="T96" fmla="*/ 63 w 67"/>
              <a:gd name="T97" fmla="*/ 40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67" h="54">
                <a:moveTo>
                  <a:pt x="64" y="0"/>
                </a:moveTo>
                <a:cubicBezTo>
                  <a:pt x="47" y="0"/>
                  <a:pt x="47" y="0"/>
                  <a:pt x="47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0" y="2"/>
                  <a:pt x="0" y="3"/>
                </a:cubicBezTo>
                <a:cubicBezTo>
                  <a:pt x="0" y="51"/>
                  <a:pt x="0" y="51"/>
                  <a:pt x="0" y="51"/>
                </a:cubicBezTo>
                <a:cubicBezTo>
                  <a:pt x="0" y="53"/>
                  <a:pt x="2" y="54"/>
                  <a:pt x="3" y="54"/>
                </a:cubicBezTo>
                <a:cubicBezTo>
                  <a:pt x="64" y="54"/>
                  <a:pt x="64" y="54"/>
                  <a:pt x="64" y="54"/>
                </a:cubicBezTo>
                <a:cubicBezTo>
                  <a:pt x="65" y="54"/>
                  <a:pt x="67" y="53"/>
                  <a:pt x="67" y="51"/>
                </a:cubicBezTo>
                <a:cubicBezTo>
                  <a:pt x="67" y="3"/>
                  <a:pt x="67" y="3"/>
                  <a:pt x="67" y="3"/>
                </a:cubicBezTo>
                <a:cubicBezTo>
                  <a:pt x="67" y="2"/>
                  <a:pt x="65" y="0"/>
                  <a:pt x="64" y="0"/>
                </a:cubicBezTo>
                <a:close/>
                <a:moveTo>
                  <a:pt x="19" y="50"/>
                </a:moveTo>
                <a:cubicBezTo>
                  <a:pt x="18" y="50"/>
                  <a:pt x="17" y="49"/>
                  <a:pt x="17" y="48"/>
                </a:cubicBezTo>
                <a:cubicBezTo>
                  <a:pt x="17" y="47"/>
                  <a:pt x="18" y="46"/>
                  <a:pt x="19" y="46"/>
                </a:cubicBezTo>
                <a:cubicBezTo>
                  <a:pt x="20" y="46"/>
                  <a:pt x="21" y="47"/>
                  <a:pt x="21" y="48"/>
                </a:cubicBezTo>
                <a:cubicBezTo>
                  <a:pt x="21" y="49"/>
                  <a:pt x="20" y="50"/>
                  <a:pt x="19" y="50"/>
                </a:cubicBezTo>
                <a:close/>
                <a:moveTo>
                  <a:pt x="26" y="50"/>
                </a:moveTo>
                <a:cubicBezTo>
                  <a:pt x="25" y="50"/>
                  <a:pt x="24" y="49"/>
                  <a:pt x="24" y="48"/>
                </a:cubicBezTo>
                <a:cubicBezTo>
                  <a:pt x="24" y="47"/>
                  <a:pt x="25" y="46"/>
                  <a:pt x="26" y="46"/>
                </a:cubicBezTo>
                <a:cubicBezTo>
                  <a:pt x="27" y="46"/>
                  <a:pt x="28" y="47"/>
                  <a:pt x="28" y="48"/>
                </a:cubicBezTo>
                <a:cubicBezTo>
                  <a:pt x="28" y="49"/>
                  <a:pt x="27" y="50"/>
                  <a:pt x="26" y="50"/>
                </a:cubicBezTo>
                <a:close/>
                <a:moveTo>
                  <a:pt x="34" y="52"/>
                </a:moveTo>
                <a:cubicBezTo>
                  <a:pt x="32" y="52"/>
                  <a:pt x="30" y="50"/>
                  <a:pt x="30" y="48"/>
                </a:cubicBezTo>
                <a:cubicBezTo>
                  <a:pt x="30" y="46"/>
                  <a:pt x="32" y="45"/>
                  <a:pt x="34" y="45"/>
                </a:cubicBezTo>
                <a:cubicBezTo>
                  <a:pt x="36" y="45"/>
                  <a:pt x="37" y="46"/>
                  <a:pt x="37" y="48"/>
                </a:cubicBezTo>
                <a:cubicBezTo>
                  <a:pt x="37" y="50"/>
                  <a:pt x="36" y="52"/>
                  <a:pt x="34" y="52"/>
                </a:cubicBezTo>
                <a:close/>
                <a:moveTo>
                  <a:pt x="41" y="50"/>
                </a:moveTo>
                <a:cubicBezTo>
                  <a:pt x="40" y="50"/>
                  <a:pt x="39" y="49"/>
                  <a:pt x="39" y="48"/>
                </a:cubicBezTo>
                <a:cubicBezTo>
                  <a:pt x="39" y="47"/>
                  <a:pt x="40" y="46"/>
                  <a:pt x="41" y="46"/>
                </a:cubicBezTo>
                <a:cubicBezTo>
                  <a:pt x="42" y="46"/>
                  <a:pt x="43" y="47"/>
                  <a:pt x="43" y="48"/>
                </a:cubicBezTo>
                <a:cubicBezTo>
                  <a:pt x="43" y="49"/>
                  <a:pt x="42" y="50"/>
                  <a:pt x="41" y="50"/>
                </a:cubicBezTo>
                <a:close/>
                <a:moveTo>
                  <a:pt x="48" y="50"/>
                </a:moveTo>
                <a:cubicBezTo>
                  <a:pt x="47" y="50"/>
                  <a:pt x="46" y="49"/>
                  <a:pt x="46" y="48"/>
                </a:cubicBezTo>
                <a:cubicBezTo>
                  <a:pt x="46" y="47"/>
                  <a:pt x="47" y="46"/>
                  <a:pt x="48" y="46"/>
                </a:cubicBezTo>
                <a:cubicBezTo>
                  <a:pt x="49" y="46"/>
                  <a:pt x="50" y="47"/>
                  <a:pt x="50" y="48"/>
                </a:cubicBezTo>
                <a:cubicBezTo>
                  <a:pt x="50" y="49"/>
                  <a:pt x="49" y="50"/>
                  <a:pt x="48" y="50"/>
                </a:cubicBezTo>
                <a:close/>
                <a:moveTo>
                  <a:pt x="63" y="40"/>
                </a:moveTo>
                <a:cubicBezTo>
                  <a:pt x="63" y="42"/>
                  <a:pt x="62" y="43"/>
                  <a:pt x="60" y="43"/>
                </a:cubicBezTo>
                <a:cubicBezTo>
                  <a:pt x="7" y="43"/>
                  <a:pt x="7" y="43"/>
                  <a:pt x="7" y="43"/>
                </a:cubicBezTo>
                <a:cubicBezTo>
                  <a:pt x="5" y="43"/>
                  <a:pt x="4" y="42"/>
                  <a:pt x="4" y="40"/>
                </a:cubicBezTo>
                <a:cubicBezTo>
                  <a:pt x="4" y="7"/>
                  <a:pt x="4" y="7"/>
                  <a:pt x="4" y="7"/>
                </a:cubicBezTo>
                <a:cubicBezTo>
                  <a:pt x="4" y="6"/>
                  <a:pt x="5" y="4"/>
                  <a:pt x="7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48" y="4"/>
                  <a:pt x="48" y="4"/>
                  <a:pt x="48" y="4"/>
                </a:cubicBezTo>
                <a:cubicBezTo>
                  <a:pt x="60" y="4"/>
                  <a:pt x="60" y="4"/>
                  <a:pt x="60" y="4"/>
                </a:cubicBezTo>
                <a:cubicBezTo>
                  <a:pt x="62" y="4"/>
                  <a:pt x="63" y="6"/>
                  <a:pt x="63" y="7"/>
                </a:cubicBezTo>
                <a:lnTo>
                  <a:pt x="63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7" name="Freeform 313"/>
          <p:cNvSpPr/>
          <p:nvPr/>
        </p:nvSpPr>
        <p:spPr bwMode="auto">
          <a:xfrm>
            <a:off x="5525909" y="3624254"/>
            <a:ext cx="282391" cy="271932"/>
          </a:xfrm>
          <a:custGeom>
            <a:avLst/>
            <a:gdLst>
              <a:gd name="T0" fmla="*/ 25 w 57"/>
              <a:gd name="T1" fmla="*/ 4 h 55"/>
              <a:gd name="T2" fmla="*/ 31 w 57"/>
              <a:gd name="T3" fmla="*/ 4 h 55"/>
              <a:gd name="T4" fmla="*/ 35 w 57"/>
              <a:gd name="T5" fmla="*/ 11 h 55"/>
              <a:gd name="T6" fmla="*/ 45 w 57"/>
              <a:gd name="T7" fmla="*/ 18 h 55"/>
              <a:gd name="T8" fmla="*/ 52 w 57"/>
              <a:gd name="T9" fmla="*/ 19 h 55"/>
              <a:gd name="T10" fmla="*/ 54 w 57"/>
              <a:gd name="T11" fmla="*/ 25 h 55"/>
              <a:gd name="T12" fmla="*/ 49 w 57"/>
              <a:gd name="T13" fmla="*/ 30 h 55"/>
              <a:gd name="T14" fmla="*/ 45 w 57"/>
              <a:gd name="T15" fmla="*/ 42 h 55"/>
              <a:gd name="T16" fmla="*/ 46 w 57"/>
              <a:gd name="T17" fmla="*/ 50 h 55"/>
              <a:gd name="T18" fmla="*/ 41 w 57"/>
              <a:gd name="T19" fmla="*/ 53 h 55"/>
              <a:gd name="T20" fmla="*/ 35 w 57"/>
              <a:gd name="T21" fmla="*/ 50 h 55"/>
              <a:gd name="T22" fmla="*/ 22 w 57"/>
              <a:gd name="T23" fmla="*/ 50 h 55"/>
              <a:gd name="T24" fmla="*/ 15 w 57"/>
              <a:gd name="T25" fmla="*/ 53 h 55"/>
              <a:gd name="T26" fmla="*/ 10 w 57"/>
              <a:gd name="T27" fmla="*/ 50 h 55"/>
              <a:gd name="T28" fmla="*/ 12 w 57"/>
              <a:gd name="T29" fmla="*/ 42 h 55"/>
              <a:gd name="T30" fmla="*/ 8 w 57"/>
              <a:gd name="T31" fmla="*/ 30 h 55"/>
              <a:gd name="T32" fmla="*/ 2 w 57"/>
              <a:gd name="T33" fmla="*/ 25 h 55"/>
              <a:gd name="T34" fmla="*/ 4 w 57"/>
              <a:gd name="T35" fmla="*/ 19 h 55"/>
              <a:gd name="T36" fmla="*/ 12 w 57"/>
              <a:gd name="T37" fmla="*/ 18 h 55"/>
              <a:gd name="T38" fmla="*/ 22 w 57"/>
              <a:gd name="T39" fmla="*/ 11 h 55"/>
              <a:gd name="T40" fmla="*/ 25 w 57"/>
              <a:gd name="T41" fmla="*/ 4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7" h="55">
                <a:moveTo>
                  <a:pt x="25" y="4"/>
                </a:moveTo>
                <a:cubicBezTo>
                  <a:pt x="27" y="0"/>
                  <a:pt x="30" y="0"/>
                  <a:pt x="31" y="4"/>
                </a:cubicBezTo>
                <a:cubicBezTo>
                  <a:pt x="35" y="11"/>
                  <a:pt x="35" y="11"/>
                  <a:pt x="35" y="11"/>
                </a:cubicBezTo>
                <a:cubicBezTo>
                  <a:pt x="37" y="14"/>
                  <a:pt x="41" y="18"/>
                  <a:pt x="45" y="18"/>
                </a:cubicBezTo>
                <a:cubicBezTo>
                  <a:pt x="52" y="19"/>
                  <a:pt x="52" y="19"/>
                  <a:pt x="52" y="19"/>
                </a:cubicBezTo>
                <a:cubicBezTo>
                  <a:pt x="56" y="20"/>
                  <a:pt x="57" y="22"/>
                  <a:pt x="54" y="25"/>
                </a:cubicBezTo>
                <a:cubicBezTo>
                  <a:pt x="49" y="30"/>
                  <a:pt x="49" y="30"/>
                  <a:pt x="49" y="30"/>
                </a:cubicBezTo>
                <a:cubicBezTo>
                  <a:pt x="46" y="33"/>
                  <a:pt x="44" y="38"/>
                  <a:pt x="45" y="42"/>
                </a:cubicBezTo>
                <a:cubicBezTo>
                  <a:pt x="46" y="50"/>
                  <a:pt x="46" y="50"/>
                  <a:pt x="46" y="50"/>
                </a:cubicBezTo>
                <a:cubicBezTo>
                  <a:pt x="47" y="54"/>
                  <a:pt x="45" y="55"/>
                  <a:pt x="41" y="53"/>
                </a:cubicBezTo>
                <a:cubicBezTo>
                  <a:pt x="35" y="50"/>
                  <a:pt x="35" y="50"/>
                  <a:pt x="35" y="50"/>
                </a:cubicBezTo>
                <a:cubicBezTo>
                  <a:pt x="31" y="48"/>
                  <a:pt x="26" y="48"/>
                  <a:pt x="22" y="50"/>
                </a:cubicBezTo>
                <a:cubicBezTo>
                  <a:pt x="15" y="53"/>
                  <a:pt x="15" y="53"/>
                  <a:pt x="15" y="53"/>
                </a:cubicBezTo>
                <a:cubicBezTo>
                  <a:pt x="12" y="55"/>
                  <a:pt x="10" y="54"/>
                  <a:pt x="10" y="50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38"/>
                  <a:pt x="11" y="33"/>
                  <a:pt x="8" y="30"/>
                </a:cubicBezTo>
                <a:cubicBezTo>
                  <a:pt x="2" y="25"/>
                  <a:pt x="2" y="25"/>
                  <a:pt x="2" y="25"/>
                </a:cubicBezTo>
                <a:cubicBezTo>
                  <a:pt x="0" y="22"/>
                  <a:pt x="0" y="20"/>
                  <a:pt x="4" y="19"/>
                </a:cubicBezTo>
                <a:cubicBezTo>
                  <a:pt x="12" y="18"/>
                  <a:pt x="12" y="18"/>
                  <a:pt x="12" y="18"/>
                </a:cubicBezTo>
                <a:cubicBezTo>
                  <a:pt x="16" y="18"/>
                  <a:pt x="20" y="14"/>
                  <a:pt x="22" y="11"/>
                </a:cubicBezTo>
                <a:lnTo>
                  <a:pt x="25" y="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8" name="Freeform 314"/>
          <p:cNvSpPr/>
          <p:nvPr/>
        </p:nvSpPr>
        <p:spPr bwMode="auto">
          <a:xfrm>
            <a:off x="4852354" y="3615887"/>
            <a:ext cx="317951" cy="290759"/>
          </a:xfrm>
          <a:custGeom>
            <a:avLst/>
            <a:gdLst>
              <a:gd name="T0" fmla="*/ 61 w 64"/>
              <a:gd name="T1" fmla="*/ 1 h 59"/>
              <a:gd name="T2" fmla="*/ 53 w 64"/>
              <a:gd name="T3" fmla="*/ 3 h 59"/>
              <a:gd name="T4" fmla="*/ 26 w 64"/>
              <a:gd name="T5" fmla="*/ 45 h 59"/>
              <a:gd name="T6" fmla="*/ 13 w 64"/>
              <a:gd name="T7" fmla="*/ 27 h 59"/>
              <a:gd name="T8" fmla="*/ 0 w 64"/>
              <a:gd name="T9" fmla="*/ 27 h 59"/>
              <a:gd name="T10" fmla="*/ 0 w 64"/>
              <a:gd name="T11" fmla="*/ 28 h 59"/>
              <a:gd name="T12" fmla="*/ 23 w 64"/>
              <a:gd name="T13" fmla="*/ 57 h 59"/>
              <a:gd name="T14" fmla="*/ 27 w 64"/>
              <a:gd name="T15" fmla="*/ 59 h 59"/>
              <a:gd name="T16" fmla="*/ 27 w 64"/>
              <a:gd name="T17" fmla="*/ 59 h 59"/>
              <a:gd name="T18" fmla="*/ 31 w 64"/>
              <a:gd name="T19" fmla="*/ 57 h 59"/>
              <a:gd name="T20" fmla="*/ 62 w 64"/>
              <a:gd name="T21" fmla="*/ 9 h 59"/>
              <a:gd name="T22" fmla="*/ 61 w 64"/>
              <a:gd name="T23" fmla="*/ 1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4" h="59">
                <a:moveTo>
                  <a:pt x="61" y="1"/>
                </a:moveTo>
                <a:cubicBezTo>
                  <a:pt x="58" y="0"/>
                  <a:pt x="55" y="0"/>
                  <a:pt x="53" y="3"/>
                </a:cubicBezTo>
                <a:cubicBezTo>
                  <a:pt x="26" y="45"/>
                  <a:pt x="26" y="45"/>
                  <a:pt x="26" y="45"/>
                </a:cubicBezTo>
                <a:cubicBezTo>
                  <a:pt x="13" y="27"/>
                  <a:pt x="13" y="27"/>
                  <a:pt x="13" y="27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28"/>
                  <a:pt x="0" y="28"/>
                  <a:pt x="0" y="28"/>
                </a:cubicBezTo>
                <a:cubicBezTo>
                  <a:pt x="23" y="57"/>
                  <a:pt x="23" y="57"/>
                  <a:pt x="23" y="57"/>
                </a:cubicBezTo>
                <a:cubicBezTo>
                  <a:pt x="24" y="58"/>
                  <a:pt x="25" y="59"/>
                  <a:pt x="27" y="59"/>
                </a:cubicBezTo>
                <a:cubicBezTo>
                  <a:pt x="27" y="59"/>
                  <a:pt x="27" y="59"/>
                  <a:pt x="27" y="59"/>
                </a:cubicBezTo>
                <a:cubicBezTo>
                  <a:pt x="29" y="59"/>
                  <a:pt x="30" y="58"/>
                  <a:pt x="31" y="57"/>
                </a:cubicBezTo>
                <a:cubicBezTo>
                  <a:pt x="62" y="9"/>
                  <a:pt x="62" y="9"/>
                  <a:pt x="62" y="9"/>
                </a:cubicBezTo>
                <a:cubicBezTo>
                  <a:pt x="64" y="6"/>
                  <a:pt x="63" y="3"/>
                  <a:pt x="61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9" name="Freeform 315"/>
          <p:cNvSpPr/>
          <p:nvPr/>
        </p:nvSpPr>
        <p:spPr bwMode="auto">
          <a:xfrm>
            <a:off x="6906486" y="3779046"/>
            <a:ext cx="123416" cy="127600"/>
          </a:xfrm>
          <a:custGeom>
            <a:avLst/>
            <a:gdLst>
              <a:gd name="T0" fmla="*/ 25 w 25"/>
              <a:gd name="T1" fmla="*/ 3 h 26"/>
              <a:gd name="T2" fmla="*/ 20 w 25"/>
              <a:gd name="T3" fmla="*/ 6 h 26"/>
              <a:gd name="T4" fmla="*/ 7 w 25"/>
              <a:gd name="T5" fmla="*/ 6 h 26"/>
              <a:gd name="T6" fmla="*/ 7 w 25"/>
              <a:gd name="T7" fmla="*/ 0 h 26"/>
              <a:gd name="T8" fmla="*/ 0 w 25"/>
              <a:gd name="T9" fmla="*/ 13 h 26"/>
              <a:gd name="T10" fmla="*/ 7 w 25"/>
              <a:gd name="T11" fmla="*/ 26 h 26"/>
              <a:gd name="T12" fmla="*/ 7 w 25"/>
              <a:gd name="T13" fmla="*/ 19 h 26"/>
              <a:gd name="T14" fmla="*/ 14 w 25"/>
              <a:gd name="T15" fmla="*/ 19 h 26"/>
              <a:gd name="T16" fmla="*/ 25 w 25"/>
              <a:gd name="T17" fmla="*/ 3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" h="26">
                <a:moveTo>
                  <a:pt x="25" y="3"/>
                </a:moveTo>
                <a:cubicBezTo>
                  <a:pt x="25" y="3"/>
                  <a:pt x="22" y="6"/>
                  <a:pt x="20" y="6"/>
                </a:cubicBezTo>
                <a:cubicBezTo>
                  <a:pt x="18" y="6"/>
                  <a:pt x="7" y="6"/>
                  <a:pt x="7" y="6"/>
                </a:cubicBezTo>
                <a:cubicBezTo>
                  <a:pt x="7" y="0"/>
                  <a:pt x="7" y="0"/>
                  <a:pt x="7" y="0"/>
                </a:cubicBezTo>
                <a:cubicBezTo>
                  <a:pt x="0" y="13"/>
                  <a:pt x="0" y="13"/>
                  <a:pt x="0" y="13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19"/>
                  <a:pt x="7" y="19"/>
                  <a:pt x="7" y="19"/>
                </a:cubicBezTo>
                <a:cubicBezTo>
                  <a:pt x="14" y="19"/>
                  <a:pt x="14" y="19"/>
                  <a:pt x="14" y="19"/>
                </a:cubicBezTo>
                <a:cubicBezTo>
                  <a:pt x="14" y="19"/>
                  <a:pt x="19" y="21"/>
                  <a:pt x="25" y="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0" name="Freeform 316"/>
          <p:cNvSpPr/>
          <p:nvPr/>
        </p:nvSpPr>
        <p:spPr bwMode="auto">
          <a:xfrm>
            <a:off x="6942047" y="3693283"/>
            <a:ext cx="98314" cy="115049"/>
          </a:xfrm>
          <a:custGeom>
            <a:avLst/>
            <a:gdLst>
              <a:gd name="T0" fmla="*/ 0 w 20"/>
              <a:gd name="T1" fmla="*/ 6 h 23"/>
              <a:gd name="T2" fmla="*/ 11 w 20"/>
              <a:gd name="T3" fmla="*/ 0 h 23"/>
              <a:gd name="T4" fmla="*/ 18 w 20"/>
              <a:gd name="T5" fmla="*/ 12 h 23"/>
              <a:gd name="T6" fmla="*/ 16 w 20"/>
              <a:gd name="T7" fmla="*/ 20 h 23"/>
              <a:gd name="T8" fmla="*/ 7 w 20"/>
              <a:gd name="T9" fmla="*/ 18 h 23"/>
              <a:gd name="T10" fmla="*/ 0 w 20"/>
              <a:gd name="T11" fmla="*/ 6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" h="23">
                <a:moveTo>
                  <a:pt x="0" y="6"/>
                </a:moveTo>
                <a:cubicBezTo>
                  <a:pt x="11" y="0"/>
                  <a:pt x="11" y="0"/>
                  <a:pt x="11" y="0"/>
                </a:cubicBezTo>
                <a:cubicBezTo>
                  <a:pt x="18" y="12"/>
                  <a:pt x="18" y="12"/>
                  <a:pt x="18" y="12"/>
                </a:cubicBezTo>
                <a:cubicBezTo>
                  <a:pt x="18" y="12"/>
                  <a:pt x="20" y="17"/>
                  <a:pt x="16" y="20"/>
                </a:cubicBezTo>
                <a:cubicBezTo>
                  <a:pt x="11" y="23"/>
                  <a:pt x="7" y="18"/>
                  <a:pt x="7" y="18"/>
                </a:cubicBezTo>
                <a:lnTo>
                  <a:pt x="0" y="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1" name="Freeform 317"/>
          <p:cNvSpPr/>
          <p:nvPr/>
        </p:nvSpPr>
        <p:spPr bwMode="auto">
          <a:xfrm>
            <a:off x="6732868" y="3724659"/>
            <a:ext cx="125507" cy="131783"/>
          </a:xfrm>
          <a:custGeom>
            <a:avLst/>
            <a:gdLst>
              <a:gd name="T0" fmla="*/ 13 w 25"/>
              <a:gd name="T1" fmla="*/ 27 h 27"/>
              <a:gd name="T2" fmla="*/ 12 w 25"/>
              <a:gd name="T3" fmla="*/ 21 h 27"/>
              <a:gd name="T4" fmla="*/ 19 w 25"/>
              <a:gd name="T5" fmla="*/ 10 h 27"/>
              <a:gd name="T6" fmla="*/ 25 w 25"/>
              <a:gd name="T7" fmla="*/ 13 h 27"/>
              <a:gd name="T8" fmla="*/ 17 w 25"/>
              <a:gd name="T9" fmla="*/ 1 h 27"/>
              <a:gd name="T10" fmla="*/ 2 w 25"/>
              <a:gd name="T11" fmla="*/ 0 h 27"/>
              <a:gd name="T12" fmla="*/ 8 w 25"/>
              <a:gd name="T13" fmla="*/ 3 h 27"/>
              <a:gd name="T14" fmla="*/ 5 w 25"/>
              <a:gd name="T15" fmla="*/ 9 h 27"/>
              <a:gd name="T16" fmla="*/ 13 w 25"/>
              <a:gd name="T17" fmla="*/ 2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" h="27">
                <a:moveTo>
                  <a:pt x="13" y="27"/>
                </a:moveTo>
                <a:cubicBezTo>
                  <a:pt x="13" y="27"/>
                  <a:pt x="11" y="23"/>
                  <a:pt x="12" y="21"/>
                </a:cubicBezTo>
                <a:cubicBezTo>
                  <a:pt x="13" y="19"/>
                  <a:pt x="19" y="10"/>
                  <a:pt x="19" y="10"/>
                </a:cubicBezTo>
                <a:cubicBezTo>
                  <a:pt x="25" y="13"/>
                  <a:pt x="25" y="13"/>
                  <a:pt x="25" y="13"/>
                </a:cubicBezTo>
                <a:cubicBezTo>
                  <a:pt x="17" y="1"/>
                  <a:pt x="17" y="1"/>
                  <a:pt x="17" y="1"/>
                </a:cubicBezTo>
                <a:cubicBezTo>
                  <a:pt x="2" y="0"/>
                  <a:pt x="2" y="0"/>
                  <a:pt x="2" y="0"/>
                </a:cubicBezTo>
                <a:cubicBezTo>
                  <a:pt x="8" y="3"/>
                  <a:pt x="8" y="3"/>
                  <a:pt x="8" y="3"/>
                </a:cubicBezTo>
                <a:cubicBezTo>
                  <a:pt x="5" y="9"/>
                  <a:pt x="5" y="9"/>
                  <a:pt x="5" y="9"/>
                </a:cubicBezTo>
                <a:cubicBezTo>
                  <a:pt x="5" y="9"/>
                  <a:pt x="0" y="13"/>
                  <a:pt x="13" y="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2" name="Freeform 318"/>
          <p:cNvSpPr/>
          <p:nvPr/>
        </p:nvSpPr>
        <p:spPr bwMode="auto">
          <a:xfrm>
            <a:off x="6803990" y="3818791"/>
            <a:ext cx="98314" cy="58570"/>
          </a:xfrm>
          <a:custGeom>
            <a:avLst/>
            <a:gdLst>
              <a:gd name="T0" fmla="*/ 20 w 20"/>
              <a:gd name="T1" fmla="*/ 0 h 12"/>
              <a:gd name="T2" fmla="*/ 20 w 20"/>
              <a:gd name="T3" fmla="*/ 12 h 12"/>
              <a:gd name="T4" fmla="*/ 7 w 20"/>
              <a:gd name="T5" fmla="*/ 12 h 12"/>
              <a:gd name="T6" fmla="*/ 1 w 20"/>
              <a:gd name="T7" fmla="*/ 6 h 12"/>
              <a:gd name="T8" fmla="*/ 7 w 20"/>
              <a:gd name="T9" fmla="*/ 0 h 12"/>
              <a:gd name="T10" fmla="*/ 20 w 20"/>
              <a:gd name="T11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" h="12">
                <a:moveTo>
                  <a:pt x="20" y="0"/>
                </a:moveTo>
                <a:cubicBezTo>
                  <a:pt x="20" y="12"/>
                  <a:pt x="20" y="12"/>
                  <a:pt x="20" y="12"/>
                </a:cubicBezTo>
                <a:cubicBezTo>
                  <a:pt x="7" y="12"/>
                  <a:pt x="7" y="12"/>
                  <a:pt x="7" y="12"/>
                </a:cubicBezTo>
                <a:cubicBezTo>
                  <a:pt x="7" y="12"/>
                  <a:pt x="1" y="12"/>
                  <a:pt x="1" y="6"/>
                </a:cubicBezTo>
                <a:cubicBezTo>
                  <a:pt x="0" y="1"/>
                  <a:pt x="7" y="0"/>
                  <a:pt x="7" y="0"/>
                </a:cubicBezTo>
                <a:lnTo>
                  <a:pt x="2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3" name="Freeform 319"/>
          <p:cNvSpPr/>
          <p:nvPr/>
        </p:nvSpPr>
        <p:spPr bwMode="auto">
          <a:xfrm>
            <a:off x="6858376" y="3609611"/>
            <a:ext cx="142241" cy="98314"/>
          </a:xfrm>
          <a:custGeom>
            <a:avLst/>
            <a:gdLst>
              <a:gd name="T0" fmla="*/ 0 w 29"/>
              <a:gd name="T1" fmla="*/ 2 h 20"/>
              <a:gd name="T2" fmla="*/ 6 w 29"/>
              <a:gd name="T3" fmla="*/ 5 h 20"/>
              <a:gd name="T4" fmla="*/ 12 w 29"/>
              <a:gd name="T5" fmla="*/ 17 h 20"/>
              <a:gd name="T6" fmla="*/ 7 w 29"/>
              <a:gd name="T7" fmla="*/ 20 h 20"/>
              <a:gd name="T8" fmla="*/ 21 w 29"/>
              <a:gd name="T9" fmla="*/ 19 h 20"/>
              <a:gd name="T10" fmla="*/ 29 w 29"/>
              <a:gd name="T11" fmla="*/ 7 h 20"/>
              <a:gd name="T12" fmla="*/ 23 w 29"/>
              <a:gd name="T13" fmla="*/ 11 h 20"/>
              <a:gd name="T14" fmla="*/ 20 w 29"/>
              <a:gd name="T15" fmla="*/ 5 h 20"/>
              <a:gd name="T16" fmla="*/ 0 w 29"/>
              <a:gd name="T17" fmla="*/ 2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" h="20">
                <a:moveTo>
                  <a:pt x="0" y="2"/>
                </a:moveTo>
                <a:cubicBezTo>
                  <a:pt x="0" y="2"/>
                  <a:pt x="5" y="4"/>
                  <a:pt x="6" y="5"/>
                </a:cubicBezTo>
                <a:cubicBezTo>
                  <a:pt x="7" y="7"/>
                  <a:pt x="12" y="17"/>
                  <a:pt x="12" y="17"/>
                </a:cubicBezTo>
                <a:cubicBezTo>
                  <a:pt x="7" y="20"/>
                  <a:pt x="7" y="20"/>
                  <a:pt x="7" y="20"/>
                </a:cubicBezTo>
                <a:cubicBezTo>
                  <a:pt x="21" y="19"/>
                  <a:pt x="21" y="19"/>
                  <a:pt x="21" y="19"/>
                </a:cubicBezTo>
                <a:cubicBezTo>
                  <a:pt x="29" y="7"/>
                  <a:pt x="29" y="7"/>
                  <a:pt x="29" y="7"/>
                </a:cubicBezTo>
                <a:cubicBezTo>
                  <a:pt x="23" y="11"/>
                  <a:pt x="23" y="11"/>
                  <a:pt x="23" y="11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19" y="0"/>
                  <a:pt x="0" y="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4" name="Freeform 320"/>
          <p:cNvSpPr/>
          <p:nvPr/>
        </p:nvSpPr>
        <p:spPr bwMode="auto">
          <a:xfrm>
            <a:off x="6789347" y="3620070"/>
            <a:ext cx="98314" cy="112956"/>
          </a:xfrm>
          <a:custGeom>
            <a:avLst/>
            <a:gdLst>
              <a:gd name="T0" fmla="*/ 11 w 20"/>
              <a:gd name="T1" fmla="*/ 23 h 23"/>
              <a:gd name="T2" fmla="*/ 0 w 20"/>
              <a:gd name="T3" fmla="*/ 16 h 23"/>
              <a:gd name="T4" fmla="*/ 7 w 20"/>
              <a:gd name="T5" fmla="*/ 5 h 23"/>
              <a:gd name="T6" fmla="*/ 15 w 20"/>
              <a:gd name="T7" fmla="*/ 3 h 23"/>
              <a:gd name="T8" fmla="*/ 18 w 20"/>
              <a:gd name="T9" fmla="*/ 11 h 23"/>
              <a:gd name="T10" fmla="*/ 11 w 20"/>
              <a:gd name="T11" fmla="*/ 23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" h="23">
                <a:moveTo>
                  <a:pt x="11" y="23"/>
                </a:moveTo>
                <a:cubicBezTo>
                  <a:pt x="0" y="16"/>
                  <a:pt x="0" y="16"/>
                  <a:pt x="0" y="16"/>
                </a:cubicBezTo>
                <a:cubicBezTo>
                  <a:pt x="7" y="5"/>
                  <a:pt x="7" y="5"/>
                  <a:pt x="7" y="5"/>
                </a:cubicBezTo>
                <a:cubicBezTo>
                  <a:pt x="7" y="5"/>
                  <a:pt x="10" y="0"/>
                  <a:pt x="15" y="3"/>
                </a:cubicBezTo>
                <a:cubicBezTo>
                  <a:pt x="20" y="5"/>
                  <a:pt x="18" y="11"/>
                  <a:pt x="18" y="11"/>
                </a:cubicBezTo>
                <a:lnTo>
                  <a:pt x="11" y="2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5" name="Freeform 321"/>
          <p:cNvSpPr>
            <a:spLocks noEditPoints="1"/>
          </p:cNvSpPr>
          <p:nvPr/>
        </p:nvSpPr>
        <p:spPr bwMode="auto">
          <a:xfrm>
            <a:off x="6119975" y="3630529"/>
            <a:ext cx="261473" cy="261473"/>
          </a:xfrm>
          <a:custGeom>
            <a:avLst/>
            <a:gdLst>
              <a:gd name="T0" fmla="*/ 26 w 53"/>
              <a:gd name="T1" fmla="*/ 0 h 53"/>
              <a:gd name="T2" fmla="*/ 0 w 53"/>
              <a:gd name="T3" fmla="*/ 27 h 53"/>
              <a:gd name="T4" fmla="*/ 26 w 53"/>
              <a:gd name="T5" fmla="*/ 53 h 53"/>
              <a:gd name="T6" fmla="*/ 53 w 53"/>
              <a:gd name="T7" fmla="*/ 27 h 53"/>
              <a:gd name="T8" fmla="*/ 26 w 53"/>
              <a:gd name="T9" fmla="*/ 0 h 53"/>
              <a:gd name="T10" fmla="*/ 6 w 53"/>
              <a:gd name="T11" fmla="*/ 27 h 53"/>
              <a:gd name="T12" fmla="*/ 26 w 53"/>
              <a:gd name="T13" fmla="*/ 7 h 53"/>
              <a:gd name="T14" fmla="*/ 38 w 53"/>
              <a:gd name="T15" fmla="*/ 10 h 53"/>
              <a:gd name="T16" fmla="*/ 10 w 53"/>
              <a:gd name="T17" fmla="*/ 39 h 53"/>
              <a:gd name="T18" fmla="*/ 6 w 53"/>
              <a:gd name="T19" fmla="*/ 27 h 53"/>
              <a:gd name="T20" fmla="*/ 26 w 53"/>
              <a:gd name="T21" fmla="*/ 47 h 53"/>
              <a:gd name="T22" fmla="*/ 15 w 53"/>
              <a:gd name="T23" fmla="*/ 43 h 53"/>
              <a:gd name="T24" fmla="*/ 42 w 53"/>
              <a:gd name="T25" fmla="*/ 15 h 53"/>
              <a:gd name="T26" fmla="*/ 46 w 53"/>
              <a:gd name="T27" fmla="*/ 27 h 53"/>
              <a:gd name="T28" fmla="*/ 26 w 53"/>
              <a:gd name="T29" fmla="*/ 47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3" h="53">
                <a:moveTo>
                  <a:pt x="26" y="0"/>
                </a:moveTo>
                <a:cubicBezTo>
                  <a:pt x="12" y="0"/>
                  <a:pt x="0" y="12"/>
                  <a:pt x="0" y="27"/>
                </a:cubicBezTo>
                <a:cubicBezTo>
                  <a:pt x="0" y="41"/>
                  <a:pt x="12" y="53"/>
                  <a:pt x="26" y="53"/>
                </a:cubicBezTo>
                <a:cubicBezTo>
                  <a:pt x="41" y="53"/>
                  <a:pt x="53" y="41"/>
                  <a:pt x="53" y="27"/>
                </a:cubicBezTo>
                <a:cubicBezTo>
                  <a:pt x="53" y="12"/>
                  <a:pt x="41" y="0"/>
                  <a:pt x="26" y="0"/>
                </a:cubicBezTo>
                <a:close/>
                <a:moveTo>
                  <a:pt x="6" y="27"/>
                </a:moveTo>
                <a:cubicBezTo>
                  <a:pt x="6" y="16"/>
                  <a:pt x="15" y="7"/>
                  <a:pt x="26" y="7"/>
                </a:cubicBezTo>
                <a:cubicBezTo>
                  <a:pt x="31" y="7"/>
                  <a:pt x="34" y="8"/>
                  <a:pt x="38" y="10"/>
                </a:cubicBezTo>
                <a:cubicBezTo>
                  <a:pt x="10" y="39"/>
                  <a:pt x="10" y="39"/>
                  <a:pt x="10" y="39"/>
                </a:cubicBezTo>
                <a:cubicBezTo>
                  <a:pt x="8" y="36"/>
                  <a:pt x="6" y="31"/>
                  <a:pt x="6" y="27"/>
                </a:cubicBezTo>
                <a:close/>
                <a:moveTo>
                  <a:pt x="26" y="47"/>
                </a:moveTo>
                <a:cubicBezTo>
                  <a:pt x="22" y="47"/>
                  <a:pt x="18" y="46"/>
                  <a:pt x="15" y="43"/>
                </a:cubicBezTo>
                <a:cubicBezTo>
                  <a:pt x="42" y="15"/>
                  <a:pt x="42" y="15"/>
                  <a:pt x="42" y="15"/>
                </a:cubicBezTo>
                <a:cubicBezTo>
                  <a:pt x="45" y="18"/>
                  <a:pt x="46" y="22"/>
                  <a:pt x="46" y="27"/>
                </a:cubicBezTo>
                <a:cubicBezTo>
                  <a:pt x="46" y="38"/>
                  <a:pt x="37" y="47"/>
                  <a:pt x="26" y="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6" name="Freeform 322"/>
          <p:cNvSpPr/>
          <p:nvPr/>
        </p:nvSpPr>
        <p:spPr bwMode="auto">
          <a:xfrm>
            <a:off x="1806715" y="3678641"/>
            <a:ext cx="328411" cy="242647"/>
          </a:xfrm>
          <a:custGeom>
            <a:avLst/>
            <a:gdLst>
              <a:gd name="T0" fmla="*/ 66 w 66"/>
              <a:gd name="T1" fmla="*/ 12 h 49"/>
              <a:gd name="T2" fmla="*/ 54 w 66"/>
              <a:gd name="T3" fmla="*/ 0 h 49"/>
              <a:gd name="T4" fmla="*/ 41 w 66"/>
              <a:gd name="T5" fmla="*/ 0 h 49"/>
              <a:gd name="T6" fmla="*/ 41 w 66"/>
              <a:gd name="T7" fmla="*/ 9 h 49"/>
              <a:gd name="T8" fmla="*/ 54 w 66"/>
              <a:gd name="T9" fmla="*/ 9 h 49"/>
              <a:gd name="T10" fmla="*/ 57 w 66"/>
              <a:gd name="T11" fmla="*/ 12 h 49"/>
              <a:gd name="T12" fmla="*/ 57 w 66"/>
              <a:gd name="T13" fmla="*/ 37 h 49"/>
              <a:gd name="T14" fmla="*/ 54 w 66"/>
              <a:gd name="T15" fmla="*/ 41 h 49"/>
              <a:gd name="T16" fmla="*/ 12 w 66"/>
              <a:gd name="T17" fmla="*/ 41 h 49"/>
              <a:gd name="T18" fmla="*/ 9 w 66"/>
              <a:gd name="T19" fmla="*/ 37 h 49"/>
              <a:gd name="T20" fmla="*/ 9 w 66"/>
              <a:gd name="T21" fmla="*/ 12 h 49"/>
              <a:gd name="T22" fmla="*/ 12 w 66"/>
              <a:gd name="T23" fmla="*/ 9 h 49"/>
              <a:gd name="T24" fmla="*/ 25 w 66"/>
              <a:gd name="T25" fmla="*/ 9 h 49"/>
              <a:gd name="T26" fmla="*/ 25 w 66"/>
              <a:gd name="T27" fmla="*/ 0 h 49"/>
              <a:gd name="T28" fmla="*/ 12 w 66"/>
              <a:gd name="T29" fmla="*/ 0 h 49"/>
              <a:gd name="T30" fmla="*/ 0 w 66"/>
              <a:gd name="T31" fmla="*/ 12 h 49"/>
              <a:gd name="T32" fmla="*/ 0 w 66"/>
              <a:gd name="T33" fmla="*/ 37 h 49"/>
              <a:gd name="T34" fmla="*/ 12 w 66"/>
              <a:gd name="T35" fmla="*/ 49 h 49"/>
              <a:gd name="T36" fmla="*/ 54 w 66"/>
              <a:gd name="T37" fmla="*/ 49 h 49"/>
              <a:gd name="T38" fmla="*/ 66 w 66"/>
              <a:gd name="T39" fmla="*/ 37 h 49"/>
              <a:gd name="T40" fmla="*/ 66 w 66"/>
              <a:gd name="T41" fmla="*/ 12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6" h="49">
                <a:moveTo>
                  <a:pt x="66" y="12"/>
                </a:moveTo>
                <a:cubicBezTo>
                  <a:pt x="66" y="5"/>
                  <a:pt x="61" y="0"/>
                  <a:pt x="54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41" y="9"/>
                  <a:pt x="41" y="9"/>
                  <a:pt x="41" y="9"/>
                </a:cubicBezTo>
                <a:cubicBezTo>
                  <a:pt x="54" y="9"/>
                  <a:pt x="54" y="9"/>
                  <a:pt x="54" y="9"/>
                </a:cubicBezTo>
                <a:cubicBezTo>
                  <a:pt x="56" y="9"/>
                  <a:pt x="57" y="10"/>
                  <a:pt x="57" y="12"/>
                </a:cubicBezTo>
                <a:cubicBezTo>
                  <a:pt x="57" y="37"/>
                  <a:pt x="57" y="37"/>
                  <a:pt x="57" y="37"/>
                </a:cubicBezTo>
                <a:cubicBezTo>
                  <a:pt x="57" y="39"/>
                  <a:pt x="56" y="41"/>
                  <a:pt x="54" y="41"/>
                </a:cubicBezTo>
                <a:cubicBezTo>
                  <a:pt x="12" y="41"/>
                  <a:pt x="12" y="41"/>
                  <a:pt x="12" y="41"/>
                </a:cubicBezTo>
                <a:cubicBezTo>
                  <a:pt x="10" y="41"/>
                  <a:pt x="9" y="39"/>
                  <a:pt x="9" y="37"/>
                </a:cubicBezTo>
                <a:cubicBezTo>
                  <a:pt x="9" y="12"/>
                  <a:pt x="9" y="12"/>
                  <a:pt x="9" y="12"/>
                </a:cubicBezTo>
                <a:cubicBezTo>
                  <a:pt x="9" y="10"/>
                  <a:pt x="10" y="9"/>
                  <a:pt x="12" y="9"/>
                </a:cubicBezTo>
                <a:cubicBezTo>
                  <a:pt x="25" y="9"/>
                  <a:pt x="25" y="9"/>
                  <a:pt x="25" y="9"/>
                </a:cubicBezTo>
                <a:cubicBezTo>
                  <a:pt x="25" y="0"/>
                  <a:pt x="25" y="0"/>
                  <a:pt x="25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6" y="0"/>
                  <a:pt x="0" y="5"/>
                  <a:pt x="0" y="12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44"/>
                  <a:pt x="6" y="49"/>
                  <a:pt x="12" y="49"/>
                </a:cubicBezTo>
                <a:cubicBezTo>
                  <a:pt x="54" y="49"/>
                  <a:pt x="54" y="49"/>
                  <a:pt x="54" y="49"/>
                </a:cubicBezTo>
                <a:cubicBezTo>
                  <a:pt x="61" y="49"/>
                  <a:pt x="66" y="44"/>
                  <a:pt x="66" y="37"/>
                </a:cubicBezTo>
                <a:lnTo>
                  <a:pt x="66" y="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7" name="Freeform 323"/>
          <p:cNvSpPr/>
          <p:nvPr/>
        </p:nvSpPr>
        <p:spPr bwMode="auto">
          <a:xfrm>
            <a:off x="1896664" y="3599152"/>
            <a:ext cx="152701" cy="267749"/>
          </a:xfrm>
          <a:custGeom>
            <a:avLst/>
            <a:gdLst>
              <a:gd name="T0" fmla="*/ 28 w 31"/>
              <a:gd name="T1" fmla="*/ 29 h 54"/>
              <a:gd name="T2" fmla="*/ 21 w 31"/>
              <a:gd name="T3" fmla="*/ 29 h 54"/>
              <a:gd name="T4" fmla="*/ 21 w 31"/>
              <a:gd name="T5" fmla="*/ 26 h 54"/>
              <a:gd name="T6" fmla="*/ 21 w 31"/>
              <a:gd name="T7" fmla="*/ 18 h 54"/>
              <a:gd name="T8" fmla="*/ 21 w 31"/>
              <a:gd name="T9" fmla="*/ 3 h 54"/>
              <a:gd name="T10" fmla="*/ 19 w 31"/>
              <a:gd name="T11" fmla="*/ 0 h 54"/>
              <a:gd name="T12" fmla="*/ 11 w 31"/>
              <a:gd name="T13" fmla="*/ 0 h 54"/>
              <a:gd name="T14" fmla="*/ 9 w 31"/>
              <a:gd name="T15" fmla="*/ 3 h 54"/>
              <a:gd name="T16" fmla="*/ 9 w 31"/>
              <a:gd name="T17" fmla="*/ 18 h 54"/>
              <a:gd name="T18" fmla="*/ 9 w 31"/>
              <a:gd name="T19" fmla="*/ 26 h 54"/>
              <a:gd name="T20" fmla="*/ 9 w 31"/>
              <a:gd name="T21" fmla="*/ 29 h 54"/>
              <a:gd name="T22" fmla="*/ 3 w 31"/>
              <a:gd name="T23" fmla="*/ 29 h 54"/>
              <a:gd name="T24" fmla="*/ 0 w 31"/>
              <a:gd name="T25" fmla="*/ 32 h 54"/>
              <a:gd name="T26" fmla="*/ 5 w 31"/>
              <a:gd name="T27" fmla="*/ 40 h 54"/>
              <a:gd name="T28" fmla="*/ 9 w 31"/>
              <a:gd name="T29" fmla="*/ 45 h 54"/>
              <a:gd name="T30" fmla="*/ 14 w 31"/>
              <a:gd name="T31" fmla="*/ 52 h 54"/>
              <a:gd name="T32" fmla="*/ 17 w 31"/>
              <a:gd name="T33" fmla="*/ 52 h 54"/>
              <a:gd name="T34" fmla="*/ 22 w 31"/>
              <a:gd name="T35" fmla="*/ 45 h 54"/>
              <a:gd name="T36" fmla="*/ 25 w 31"/>
              <a:gd name="T37" fmla="*/ 40 h 54"/>
              <a:gd name="T38" fmla="*/ 30 w 31"/>
              <a:gd name="T39" fmla="*/ 32 h 54"/>
              <a:gd name="T40" fmla="*/ 28 w 31"/>
              <a:gd name="T41" fmla="*/ 29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1" h="54">
                <a:moveTo>
                  <a:pt x="28" y="29"/>
                </a:moveTo>
                <a:cubicBezTo>
                  <a:pt x="21" y="29"/>
                  <a:pt x="21" y="29"/>
                  <a:pt x="21" y="29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18"/>
                  <a:pt x="21" y="18"/>
                  <a:pt x="21" y="18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1"/>
                  <a:pt x="20" y="0"/>
                  <a:pt x="19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0" y="0"/>
                  <a:pt x="9" y="1"/>
                  <a:pt x="9" y="3"/>
                </a:cubicBezTo>
                <a:cubicBezTo>
                  <a:pt x="9" y="18"/>
                  <a:pt x="9" y="18"/>
                  <a:pt x="9" y="18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9"/>
                  <a:pt x="9" y="29"/>
                  <a:pt x="9" y="29"/>
                </a:cubicBezTo>
                <a:cubicBezTo>
                  <a:pt x="3" y="29"/>
                  <a:pt x="3" y="29"/>
                  <a:pt x="3" y="29"/>
                </a:cubicBezTo>
                <a:cubicBezTo>
                  <a:pt x="1" y="29"/>
                  <a:pt x="0" y="31"/>
                  <a:pt x="0" y="32"/>
                </a:cubicBezTo>
                <a:cubicBezTo>
                  <a:pt x="5" y="40"/>
                  <a:pt x="5" y="40"/>
                  <a:pt x="5" y="40"/>
                </a:cubicBezTo>
                <a:cubicBezTo>
                  <a:pt x="6" y="41"/>
                  <a:pt x="8" y="43"/>
                  <a:pt x="9" y="45"/>
                </a:cubicBezTo>
                <a:cubicBezTo>
                  <a:pt x="14" y="52"/>
                  <a:pt x="14" y="52"/>
                  <a:pt x="14" y="52"/>
                </a:cubicBezTo>
                <a:cubicBezTo>
                  <a:pt x="14" y="54"/>
                  <a:pt x="16" y="54"/>
                  <a:pt x="17" y="52"/>
                </a:cubicBezTo>
                <a:cubicBezTo>
                  <a:pt x="22" y="45"/>
                  <a:pt x="22" y="45"/>
                  <a:pt x="22" y="45"/>
                </a:cubicBezTo>
                <a:cubicBezTo>
                  <a:pt x="23" y="43"/>
                  <a:pt x="24" y="41"/>
                  <a:pt x="25" y="40"/>
                </a:cubicBezTo>
                <a:cubicBezTo>
                  <a:pt x="30" y="32"/>
                  <a:pt x="30" y="32"/>
                  <a:pt x="30" y="32"/>
                </a:cubicBezTo>
                <a:cubicBezTo>
                  <a:pt x="31" y="31"/>
                  <a:pt x="30" y="29"/>
                  <a:pt x="28" y="2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66" name="组合 365"/>
          <p:cNvGrpSpPr/>
          <p:nvPr/>
        </p:nvGrpSpPr>
        <p:grpSpPr>
          <a:xfrm>
            <a:off x="1237750" y="3590785"/>
            <a:ext cx="288667" cy="355605"/>
            <a:chOff x="1182517" y="3590785"/>
            <a:chExt cx="288667" cy="355605"/>
          </a:xfrm>
          <a:solidFill>
            <a:schemeClr val="bg1"/>
          </a:solidFill>
        </p:grpSpPr>
        <p:sp>
          <p:nvSpPr>
            <p:cNvPr id="318" name="Freeform 324"/>
            <p:cNvSpPr/>
            <p:nvPr/>
          </p:nvSpPr>
          <p:spPr bwMode="auto">
            <a:xfrm>
              <a:off x="1182517" y="3590785"/>
              <a:ext cx="288667" cy="217546"/>
            </a:xfrm>
            <a:custGeom>
              <a:avLst/>
              <a:gdLst>
                <a:gd name="T0" fmla="*/ 0 w 58"/>
                <a:gd name="T1" fmla="*/ 33 h 44"/>
                <a:gd name="T2" fmla="*/ 10 w 58"/>
                <a:gd name="T3" fmla="*/ 44 h 44"/>
                <a:gd name="T4" fmla="*/ 22 w 58"/>
                <a:gd name="T5" fmla="*/ 44 h 44"/>
                <a:gd name="T6" fmla="*/ 22 w 58"/>
                <a:gd name="T7" fmla="*/ 36 h 44"/>
                <a:gd name="T8" fmla="*/ 10 w 58"/>
                <a:gd name="T9" fmla="*/ 36 h 44"/>
                <a:gd name="T10" fmla="*/ 7 w 58"/>
                <a:gd name="T11" fmla="*/ 33 h 44"/>
                <a:gd name="T12" fmla="*/ 7 w 58"/>
                <a:gd name="T13" fmla="*/ 11 h 44"/>
                <a:gd name="T14" fmla="*/ 10 w 58"/>
                <a:gd name="T15" fmla="*/ 8 h 44"/>
                <a:gd name="T16" fmla="*/ 48 w 58"/>
                <a:gd name="T17" fmla="*/ 8 h 44"/>
                <a:gd name="T18" fmla="*/ 51 w 58"/>
                <a:gd name="T19" fmla="*/ 11 h 44"/>
                <a:gd name="T20" fmla="*/ 51 w 58"/>
                <a:gd name="T21" fmla="*/ 33 h 44"/>
                <a:gd name="T22" fmla="*/ 48 w 58"/>
                <a:gd name="T23" fmla="*/ 36 h 44"/>
                <a:gd name="T24" fmla="*/ 36 w 58"/>
                <a:gd name="T25" fmla="*/ 36 h 44"/>
                <a:gd name="T26" fmla="*/ 36 w 58"/>
                <a:gd name="T27" fmla="*/ 44 h 44"/>
                <a:gd name="T28" fmla="*/ 48 w 58"/>
                <a:gd name="T29" fmla="*/ 44 h 44"/>
                <a:gd name="T30" fmla="*/ 58 w 58"/>
                <a:gd name="T31" fmla="*/ 33 h 44"/>
                <a:gd name="T32" fmla="*/ 58 w 58"/>
                <a:gd name="T33" fmla="*/ 11 h 44"/>
                <a:gd name="T34" fmla="*/ 48 w 58"/>
                <a:gd name="T35" fmla="*/ 0 h 44"/>
                <a:gd name="T36" fmla="*/ 10 w 58"/>
                <a:gd name="T37" fmla="*/ 0 h 44"/>
                <a:gd name="T38" fmla="*/ 0 w 58"/>
                <a:gd name="T39" fmla="*/ 11 h 44"/>
                <a:gd name="T40" fmla="*/ 0 w 58"/>
                <a:gd name="T41" fmla="*/ 3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8" h="44">
                  <a:moveTo>
                    <a:pt x="0" y="33"/>
                  </a:moveTo>
                  <a:cubicBezTo>
                    <a:pt x="0" y="39"/>
                    <a:pt x="5" y="44"/>
                    <a:pt x="1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9" y="36"/>
                    <a:pt x="7" y="35"/>
                    <a:pt x="7" y="33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9"/>
                    <a:pt x="9" y="8"/>
                    <a:pt x="10" y="8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9" y="8"/>
                    <a:pt x="51" y="9"/>
                    <a:pt x="51" y="11"/>
                  </a:cubicBezTo>
                  <a:cubicBezTo>
                    <a:pt x="51" y="33"/>
                    <a:pt x="51" y="33"/>
                    <a:pt x="51" y="33"/>
                  </a:cubicBezTo>
                  <a:cubicBezTo>
                    <a:pt x="51" y="35"/>
                    <a:pt x="49" y="36"/>
                    <a:pt x="48" y="36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48" y="44"/>
                    <a:pt x="48" y="44"/>
                    <a:pt x="48" y="44"/>
                  </a:cubicBezTo>
                  <a:cubicBezTo>
                    <a:pt x="53" y="44"/>
                    <a:pt x="58" y="39"/>
                    <a:pt x="58" y="33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8" y="5"/>
                    <a:pt x="53" y="0"/>
                    <a:pt x="48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5"/>
                    <a:pt x="0" y="11"/>
                  </a:cubicBezTo>
                  <a:lnTo>
                    <a:pt x="0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9" name="Freeform 325"/>
            <p:cNvSpPr/>
            <p:nvPr/>
          </p:nvSpPr>
          <p:spPr bwMode="auto">
            <a:xfrm>
              <a:off x="1257822" y="3707926"/>
              <a:ext cx="138057" cy="238464"/>
            </a:xfrm>
            <a:custGeom>
              <a:avLst/>
              <a:gdLst>
                <a:gd name="T0" fmla="*/ 25 w 28"/>
                <a:gd name="T1" fmla="*/ 26 h 48"/>
                <a:gd name="T2" fmla="*/ 20 w 28"/>
                <a:gd name="T3" fmla="*/ 26 h 48"/>
                <a:gd name="T4" fmla="*/ 20 w 28"/>
                <a:gd name="T5" fmla="*/ 23 h 48"/>
                <a:gd name="T6" fmla="*/ 20 w 28"/>
                <a:gd name="T7" fmla="*/ 16 h 48"/>
                <a:gd name="T8" fmla="*/ 19 w 28"/>
                <a:gd name="T9" fmla="*/ 2 h 48"/>
                <a:gd name="T10" fmla="*/ 17 w 28"/>
                <a:gd name="T11" fmla="*/ 0 h 48"/>
                <a:gd name="T12" fmla="*/ 11 w 28"/>
                <a:gd name="T13" fmla="*/ 0 h 48"/>
                <a:gd name="T14" fmla="*/ 8 w 28"/>
                <a:gd name="T15" fmla="*/ 2 h 48"/>
                <a:gd name="T16" fmla="*/ 8 w 28"/>
                <a:gd name="T17" fmla="*/ 16 h 48"/>
                <a:gd name="T18" fmla="*/ 8 w 28"/>
                <a:gd name="T19" fmla="*/ 23 h 48"/>
                <a:gd name="T20" fmla="*/ 8 w 28"/>
                <a:gd name="T21" fmla="*/ 26 h 48"/>
                <a:gd name="T22" fmla="*/ 3 w 28"/>
                <a:gd name="T23" fmla="*/ 26 h 48"/>
                <a:gd name="T24" fmla="*/ 1 w 28"/>
                <a:gd name="T25" fmla="*/ 28 h 48"/>
                <a:gd name="T26" fmla="*/ 5 w 28"/>
                <a:gd name="T27" fmla="*/ 35 h 48"/>
                <a:gd name="T28" fmla="*/ 8 w 28"/>
                <a:gd name="T29" fmla="*/ 39 h 48"/>
                <a:gd name="T30" fmla="*/ 13 w 28"/>
                <a:gd name="T31" fmla="*/ 46 h 48"/>
                <a:gd name="T32" fmla="*/ 15 w 28"/>
                <a:gd name="T33" fmla="*/ 46 h 48"/>
                <a:gd name="T34" fmla="*/ 20 w 28"/>
                <a:gd name="T35" fmla="*/ 39 h 48"/>
                <a:gd name="T36" fmla="*/ 23 w 28"/>
                <a:gd name="T37" fmla="*/ 35 h 48"/>
                <a:gd name="T38" fmla="*/ 27 w 28"/>
                <a:gd name="T39" fmla="*/ 28 h 48"/>
                <a:gd name="T40" fmla="*/ 25 w 28"/>
                <a:gd name="T41" fmla="*/ 2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8" h="48">
                  <a:moveTo>
                    <a:pt x="25" y="26"/>
                  </a:moveTo>
                  <a:cubicBezTo>
                    <a:pt x="20" y="26"/>
                    <a:pt x="20" y="26"/>
                    <a:pt x="20" y="26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1"/>
                    <a:pt x="19" y="0"/>
                    <a:pt x="17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9" y="0"/>
                    <a:pt x="8" y="1"/>
                    <a:pt x="8" y="2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1" y="26"/>
                    <a:pt x="0" y="27"/>
                    <a:pt x="1" y="28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6" y="36"/>
                    <a:pt x="7" y="38"/>
                    <a:pt x="8" y="39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3" y="48"/>
                    <a:pt x="15" y="48"/>
                    <a:pt x="15" y="46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1" y="38"/>
                    <a:pt x="22" y="36"/>
                    <a:pt x="23" y="35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8" y="27"/>
                    <a:pt x="27" y="26"/>
                    <a:pt x="25" y="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20" name="Freeform 326"/>
          <p:cNvSpPr/>
          <p:nvPr/>
        </p:nvSpPr>
        <p:spPr bwMode="auto">
          <a:xfrm>
            <a:off x="4856537" y="3090849"/>
            <a:ext cx="303309" cy="301216"/>
          </a:xfrm>
          <a:custGeom>
            <a:avLst/>
            <a:gdLst>
              <a:gd name="T0" fmla="*/ 57 w 61"/>
              <a:gd name="T1" fmla="*/ 22 h 61"/>
              <a:gd name="T2" fmla="*/ 39 w 61"/>
              <a:gd name="T3" fmla="*/ 22 h 61"/>
              <a:gd name="T4" fmla="*/ 39 w 61"/>
              <a:gd name="T5" fmla="*/ 4 h 61"/>
              <a:gd name="T6" fmla="*/ 35 w 61"/>
              <a:gd name="T7" fmla="*/ 0 h 61"/>
              <a:gd name="T8" fmla="*/ 26 w 61"/>
              <a:gd name="T9" fmla="*/ 0 h 61"/>
              <a:gd name="T10" fmla="*/ 22 w 61"/>
              <a:gd name="T11" fmla="*/ 4 h 61"/>
              <a:gd name="T12" fmla="*/ 22 w 61"/>
              <a:gd name="T13" fmla="*/ 22 h 61"/>
              <a:gd name="T14" fmla="*/ 4 w 61"/>
              <a:gd name="T15" fmla="*/ 22 h 61"/>
              <a:gd name="T16" fmla="*/ 0 w 61"/>
              <a:gd name="T17" fmla="*/ 27 h 61"/>
              <a:gd name="T18" fmla="*/ 0 w 61"/>
              <a:gd name="T19" fmla="*/ 35 h 61"/>
              <a:gd name="T20" fmla="*/ 4 w 61"/>
              <a:gd name="T21" fmla="*/ 40 h 61"/>
              <a:gd name="T22" fmla="*/ 22 w 61"/>
              <a:gd name="T23" fmla="*/ 40 h 61"/>
              <a:gd name="T24" fmla="*/ 22 w 61"/>
              <a:gd name="T25" fmla="*/ 58 h 61"/>
              <a:gd name="T26" fmla="*/ 26 w 61"/>
              <a:gd name="T27" fmla="*/ 61 h 61"/>
              <a:gd name="T28" fmla="*/ 35 w 61"/>
              <a:gd name="T29" fmla="*/ 61 h 61"/>
              <a:gd name="T30" fmla="*/ 39 w 61"/>
              <a:gd name="T31" fmla="*/ 58 h 61"/>
              <a:gd name="T32" fmla="*/ 39 w 61"/>
              <a:gd name="T33" fmla="*/ 40 h 61"/>
              <a:gd name="T34" fmla="*/ 57 w 61"/>
              <a:gd name="T35" fmla="*/ 40 h 61"/>
              <a:gd name="T36" fmla="*/ 61 w 61"/>
              <a:gd name="T37" fmla="*/ 35 h 61"/>
              <a:gd name="T38" fmla="*/ 61 w 61"/>
              <a:gd name="T39" fmla="*/ 27 h 61"/>
              <a:gd name="T40" fmla="*/ 57 w 61"/>
              <a:gd name="T41" fmla="*/ 22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1" h="61">
                <a:moveTo>
                  <a:pt x="57" y="22"/>
                </a:moveTo>
                <a:cubicBezTo>
                  <a:pt x="39" y="22"/>
                  <a:pt x="39" y="22"/>
                  <a:pt x="39" y="22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2"/>
                  <a:pt x="37" y="0"/>
                  <a:pt x="35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4" y="0"/>
                  <a:pt x="22" y="2"/>
                  <a:pt x="22" y="4"/>
                </a:cubicBezTo>
                <a:cubicBezTo>
                  <a:pt x="22" y="22"/>
                  <a:pt x="22" y="22"/>
                  <a:pt x="22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2" y="22"/>
                  <a:pt x="0" y="24"/>
                  <a:pt x="0" y="27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7"/>
                  <a:pt x="2" y="40"/>
                  <a:pt x="4" y="40"/>
                </a:cubicBezTo>
                <a:cubicBezTo>
                  <a:pt x="22" y="40"/>
                  <a:pt x="22" y="40"/>
                  <a:pt x="22" y="40"/>
                </a:cubicBezTo>
                <a:cubicBezTo>
                  <a:pt x="22" y="58"/>
                  <a:pt x="22" y="58"/>
                  <a:pt x="22" y="58"/>
                </a:cubicBezTo>
                <a:cubicBezTo>
                  <a:pt x="22" y="60"/>
                  <a:pt x="24" y="61"/>
                  <a:pt x="26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9" y="60"/>
                  <a:pt x="39" y="58"/>
                </a:cubicBezTo>
                <a:cubicBezTo>
                  <a:pt x="39" y="40"/>
                  <a:pt x="39" y="40"/>
                  <a:pt x="39" y="40"/>
                </a:cubicBezTo>
                <a:cubicBezTo>
                  <a:pt x="57" y="40"/>
                  <a:pt x="57" y="40"/>
                  <a:pt x="57" y="40"/>
                </a:cubicBezTo>
                <a:cubicBezTo>
                  <a:pt x="59" y="40"/>
                  <a:pt x="61" y="37"/>
                  <a:pt x="61" y="35"/>
                </a:cubicBezTo>
                <a:cubicBezTo>
                  <a:pt x="61" y="27"/>
                  <a:pt x="61" y="27"/>
                  <a:pt x="61" y="27"/>
                </a:cubicBezTo>
                <a:cubicBezTo>
                  <a:pt x="61" y="24"/>
                  <a:pt x="59" y="22"/>
                  <a:pt x="57" y="2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1" name="Freeform 327"/>
          <p:cNvSpPr/>
          <p:nvPr/>
        </p:nvSpPr>
        <p:spPr bwMode="auto">
          <a:xfrm>
            <a:off x="4298032" y="3113858"/>
            <a:ext cx="261473" cy="259382"/>
          </a:xfrm>
          <a:custGeom>
            <a:avLst/>
            <a:gdLst>
              <a:gd name="T0" fmla="*/ 39 w 53"/>
              <a:gd name="T1" fmla="*/ 1 h 52"/>
              <a:gd name="T2" fmla="*/ 26 w 53"/>
              <a:gd name="T3" fmla="*/ 14 h 52"/>
              <a:gd name="T4" fmla="*/ 14 w 53"/>
              <a:gd name="T5" fmla="*/ 1 h 52"/>
              <a:gd name="T6" fmla="*/ 8 w 53"/>
              <a:gd name="T7" fmla="*/ 2 h 52"/>
              <a:gd name="T8" fmla="*/ 2 w 53"/>
              <a:gd name="T9" fmla="*/ 7 h 52"/>
              <a:gd name="T10" fmla="*/ 1 w 53"/>
              <a:gd name="T11" fmla="*/ 13 h 52"/>
              <a:gd name="T12" fmla="*/ 14 w 53"/>
              <a:gd name="T13" fmla="*/ 26 h 52"/>
              <a:gd name="T14" fmla="*/ 1 w 53"/>
              <a:gd name="T15" fmla="*/ 39 h 52"/>
              <a:gd name="T16" fmla="*/ 2 w 53"/>
              <a:gd name="T17" fmla="*/ 45 h 52"/>
              <a:gd name="T18" fmla="*/ 8 w 53"/>
              <a:gd name="T19" fmla="*/ 50 h 52"/>
              <a:gd name="T20" fmla="*/ 14 w 53"/>
              <a:gd name="T21" fmla="*/ 51 h 52"/>
              <a:gd name="T22" fmla="*/ 26 w 53"/>
              <a:gd name="T23" fmla="*/ 38 h 52"/>
              <a:gd name="T24" fmla="*/ 39 w 53"/>
              <a:gd name="T25" fmla="*/ 51 h 52"/>
              <a:gd name="T26" fmla="*/ 45 w 53"/>
              <a:gd name="T27" fmla="*/ 50 h 52"/>
              <a:gd name="T28" fmla="*/ 51 w 53"/>
              <a:gd name="T29" fmla="*/ 45 h 52"/>
              <a:gd name="T30" fmla="*/ 51 w 53"/>
              <a:gd name="T31" fmla="*/ 39 h 52"/>
              <a:gd name="T32" fmla="*/ 38 w 53"/>
              <a:gd name="T33" fmla="*/ 26 h 52"/>
              <a:gd name="T34" fmla="*/ 51 w 53"/>
              <a:gd name="T35" fmla="*/ 13 h 52"/>
              <a:gd name="T36" fmla="*/ 51 w 53"/>
              <a:gd name="T37" fmla="*/ 7 h 52"/>
              <a:gd name="T38" fmla="*/ 45 w 53"/>
              <a:gd name="T39" fmla="*/ 2 h 52"/>
              <a:gd name="T40" fmla="*/ 39 w 53"/>
              <a:gd name="T41" fmla="*/ 1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3" h="52">
                <a:moveTo>
                  <a:pt x="39" y="1"/>
                </a:moveTo>
                <a:cubicBezTo>
                  <a:pt x="26" y="14"/>
                  <a:pt x="26" y="14"/>
                  <a:pt x="26" y="14"/>
                </a:cubicBezTo>
                <a:cubicBezTo>
                  <a:pt x="14" y="1"/>
                  <a:pt x="14" y="1"/>
                  <a:pt x="14" y="1"/>
                </a:cubicBezTo>
                <a:cubicBezTo>
                  <a:pt x="12" y="0"/>
                  <a:pt x="9" y="0"/>
                  <a:pt x="8" y="2"/>
                </a:cubicBezTo>
                <a:cubicBezTo>
                  <a:pt x="2" y="7"/>
                  <a:pt x="2" y="7"/>
                  <a:pt x="2" y="7"/>
                </a:cubicBezTo>
                <a:cubicBezTo>
                  <a:pt x="0" y="9"/>
                  <a:pt x="0" y="12"/>
                  <a:pt x="1" y="13"/>
                </a:cubicBezTo>
                <a:cubicBezTo>
                  <a:pt x="14" y="26"/>
                  <a:pt x="14" y="26"/>
                  <a:pt x="14" y="26"/>
                </a:cubicBezTo>
                <a:cubicBezTo>
                  <a:pt x="1" y="39"/>
                  <a:pt x="1" y="39"/>
                  <a:pt x="1" y="39"/>
                </a:cubicBezTo>
                <a:cubicBezTo>
                  <a:pt x="0" y="40"/>
                  <a:pt x="0" y="43"/>
                  <a:pt x="2" y="45"/>
                </a:cubicBezTo>
                <a:cubicBezTo>
                  <a:pt x="8" y="50"/>
                  <a:pt x="8" y="50"/>
                  <a:pt x="8" y="50"/>
                </a:cubicBezTo>
                <a:cubicBezTo>
                  <a:pt x="9" y="52"/>
                  <a:pt x="12" y="52"/>
                  <a:pt x="14" y="51"/>
                </a:cubicBezTo>
                <a:cubicBezTo>
                  <a:pt x="26" y="38"/>
                  <a:pt x="26" y="38"/>
                  <a:pt x="26" y="38"/>
                </a:cubicBezTo>
                <a:cubicBezTo>
                  <a:pt x="39" y="51"/>
                  <a:pt x="39" y="51"/>
                  <a:pt x="39" y="51"/>
                </a:cubicBezTo>
                <a:cubicBezTo>
                  <a:pt x="41" y="52"/>
                  <a:pt x="43" y="52"/>
                  <a:pt x="45" y="50"/>
                </a:cubicBezTo>
                <a:cubicBezTo>
                  <a:pt x="51" y="45"/>
                  <a:pt x="51" y="45"/>
                  <a:pt x="51" y="45"/>
                </a:cubicBezTo>
                <a:cubicBezTo>
                  <a:pt x="53" y="43"/>
                  <a:pt x="53" y="40"/>
                  <a:pt x="51" y="39"/>
                </a:cubicBezTo>
                <a:cubicBezTo>
                  <a:pt x="38" y="26"/>
                  <a:pt x="38" y="26"/>
                  <a:pt x="38" y="26"/>
                </a:cubicBezTo>
                <a:cubicBezTo>
                  <a:pt x="51" y="13"/>
                  <a:pt x="51" y="13"/>
                  <a:pt x="51" y="13"/>
                </a:cubicBezTo>
                <a:cubicBezTo>
                  <a:pt x="53" y="12"/>
                  <a:pt x="53" y="9"/>
                  <a:pt x="51" y="7"/>
                </a:cubicBezTo>
                <a:cubicBezTo>
                  <a:pt x="45" y="2"/>
                  <a:pt x="45" y="2"/>
                  <a:pt x="45" y="2"/>
                </a:cubicBezTo>
                <a:cubicBezTo>
                  <a:pt x="43" y="0"/>
                  <a:pt x="41" y="0"/>
                  <a:pt x="39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2" name="Freeform 328"/>
          <p:cNvSpPr/>
          <p:nvPr/>
        </p:nvSpPr>
        <p:spPr bwMode="auto">
          <a:xfrm>
            <a:off x="2455169" y="3630529"/>
            <a:ext cx="297034" cy="261473"/>
          </a:xfrm>
          <a:custGeom>
            <a:avLst/>
            <a:gdLst>
              <a:gd name="T0" fmla="*/ 35 w 60"/>
              <a:gd name="T1" fmla="*/ 3 h 53"/>
              <a:gd name="T2" fmla="*/ 40 w 60"/>
              <a:gd name="T3" fmla="*/ 8 h 53"/>
              <a:gd name="T4" fmla="*/ 10 w 60"/>
              <a:gd name="T5" fmla="*/ 34 h 53"/>
              <a:gd name="T6" fmla="*/ 6 w 60"/>
              <a:gd name="T7" fmla="*/ 29 h 53"/>
              <a:gd name="T8" fmla="*/ 3 w 60"/>
              <a:gd name="T9" fmla="*/ 29 h 53"/>
              <a:gd name="T10" fmla="*/ 2 w 60"/>
              <a:gd name="T11" fmla="*/ 37 h 53"/>
              <a:gd name="T12" fmla="*/ 1 w 60"/>
              <a:gd name="T13" fmla="*/ 42 h 53"/>
              <a:gd name="T14" fmla="*/ 0 w 60"/>
              <a:gd name="T15" fmla="*/ 50 h 53"/>
              <a:gd name="T16" fmla="*/ 3 w 60"/>
              <a:gd name="T17" fmla="*/ 53 h 53"/>
              <a:gd name="T18" fmla="*/ 11 w 60"/>
              <a:gd name="T19" fmla="*/ 53 h 53"/>
              <a:gd name="T20" fmla="*/ 16 w 60"/>
              <a:gd name="T21" fmla="*/ 53 h 53"/>
              <a:gd name="T22" fmla="*/ 25 w 60"/>
              <a:gd name="T23" fmla="*/ 53 h 53"/>
              <a:gd name="T24" fmla="*/ 24 w 60"/>
              <a:gd name="T25" fmla="*/ 50 h 53"/>
              <a:gd name="T26" fmla="*/ 20 w 60"/>
              <a:gd name="T27" fmla="*/ 45 h 53"/>
              <a:gd name="T28" fmla="*/ 50 w 60"/>
              <a:gd name="T29" fmla="*/ 20 h 53"/>
              <a:gd name="T30" fmla="*/ 54 w 60"/>
              <a:gd name="T31" fmla="*/ 24 h 53"/>
              <a:gd name="T32" fmla="*/ 57 w 60"/>
              <a:gd name="T33" fmla="*/ 25 h 53"/>
              <a:gd name="T34" fmla="*/ 58 w 60"/>
              <a:gd name="T35" fmla="*/ 17 h 53"/>
              <a:gd name="T36" fmla="*/ 58 w 60"/>
              <a:gd name="T37" fmla="*/ 11 h 53"/>
              <a:gd name="T38" fmla="*/ 59 w 60"/>
              <a:gd name="T39" fmla="*/ 3 h 53"/>
              <a:gd name="T40" fmla="*/ 57 w 60"/>
              <a:gd name="T41" fmla="*/ 0 h 53"/>
              <a:gd name="T42" fmla="*/ 49 w 60"/>
              <a:gd name="T43" fmla="*/ 0 h 53"/>
              <a:gd name="T44" fmla="*/ 43 w 60"/>
              <a:gd name="T45" fmla="*/ 0 h 53"/>
              <a:gd name="T46" fmla="*/ 35 w 60"/>
              <a:gd name="T47" fmla="*/ 0 h 53"/>
              <a:gd name="T48" fmla="*/ 35 w 60"/>
              <a:gd name="T49" fmla="*/ 3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60" h="53">
                <a:moveTo>
                  <a:pt x="35" y="3"/>
                </a:moveTo>
                <a:cubicBezTo>
                  <a:pt x="40" y="8"/>
                  <a:pt x="40" y="8"/>
                  <a:pt x="40" y="8"/>
                </a:cubicBezTo>
                <a:cubicBezTo>
                  <a:pt x="10" y="34"/>
                  <a:pt x="10" y="34"/>
                  <a:pt x="10" y="34"/>
                </a:cubicBezTo>
                <a:cubicBezTo>
                  <a:pt x="6" y="29"/>
                  <a:pt x="6" y="29"/>
                  <a:pt x="6" y="29"/>
                </a:cubicBezTo>
                <a:cubicBezTo>
                  <a:pt x="4" y="27"/>
                  <a:pt x="3" y="27"/>
                  <a:pt x="3" y="29"/>
                </a:cubicBezTo>
                <a:cubicBezTo>
                  <a:pt x="2" y="37"/>
                  <a:pt x="2" y="37"/>
                  <a:pt x="2" y="37"/>
                </a:cubicBezTo>
                <a:cubicBezTo>
                  <a:pt x="2" y="38"/>
                  <a:pt x="1" y="41"/>
                  <a:pt x="1" y="42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52"/>
                  <a:pt x="1" y="53"/>
                  <a:pt x="3" y="53"/>
                </a:cubicBezTo>
                <a:cubicBezTo>
                  <a:pt x="11" y="53"/>
                  <a:pt x="11" y="53"/>
                  <a:pt x="11" y="53"/>
                </a:cubicBezTo>
                <a:cubicBezTo>
                  <a:pt x="12" y="53"/>
                  <a:pt x="15" y="53"/>
                  <a:pt x="16" y="53"/>
                </a:cubicBezTo>
                <a:cubicBezTo>
                  <a:pt x="25" y="53"/>
                  <a:pt x="25" y="53"/>
                  <a:pt x="25" y="53"/>
                </a:cubicBezTo>
                <a:cubicBezTo>
                  <a:pt x="26" y="53"/>
                  <a:pt x="26" y="52"/>
                  <a:pt x="24" y="50"/>
                </a:cubicBezTo>
                <a:cubicBezTo>
                  <a:pt x="20" y="45"/>
                  <a:pt x="20" y="45"/>
                  <a:pt x="20" y="45"/>
                </a:cubicBezTo>
                <a:cubicBezTo>
                  <a:pt x="50" y="20"/>
                  <a:pt x="50" y="20"/>
                  <a:pt x="50" y="20"/>
                </a:cubicBezTo>
                <a:cubicBezTo>
                  <a:pt x="54" y="24"/>
                  <a:pt x="54" y="24"/>
                  <a:pt x="54" y="24"/>
                </a:cubicBezTo>
                <a:cubicBezTo>
                  <a:pt x="55" y="26"/>
                  <a:pt x="57" y="26"/>
                  <a:pt x="57" y="25"/>
                </a:cubicBezTo>
                <a:cubicBezTo>
                  <a:pt x="58" y="17"/>
                  <a:pt x="58" y="17"/>
                  <a:pt x="58" y="17"/>
                </a:cubicBezTo>
                <a:cubicBezTo>
                  <a:pt x="58" y="15"/>
                  <a:pt x="58" y="13"/>
                  <a:pt x="58" y="11"/>
                </a:cubicBezTo>
                <a:cubicBezTo>
                  <a:pt x="59" y="3"/>
                  <a:pt x="59" y="3"/>
                  <a:pt x="59" y="3"/>
                </a:cubicBezTo>
                <a:cubicBezTo>
                  <a:pt x="60" y="2"/>
                  <a:pt x="58" y="1"/>
                  <a:pt x="57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47" y="0"/>
                  <a:pt x="45" y="0"/>
                  <a:pt x="43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4" y="0"/>
                  <a:pt x="34" y="2"/>
                  <a:pt x="35" y="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0" name="Freeform 332"/>
          <p:cNvSpPr>
            <a:spLocks noEditPoints="1"/>
          </p:cNvSpPr>
          <p:nvPr/>
        </p:nvSpPr>
        <p:spPr bwMode="auto">
          <a:xfrm>
            <a:off x="9678517" y="4001435"/>
            <a:ext cx="497844" cy="471410"/>
          </a:xfrm>
          <a:custGeom>
            <a:avLst/>
            <a:gdLst>
              <a:gd name="T0" fmla="*/ 191 w 239"/>
              <a:gd name="T1" fmla="*/ 17 h 226"/>
              <a:gd name="T2" fmla="*/ 169 w 239"/>
              <a:gd name="T3" fmla="*/ 57 h 226"/>
              <a:gd name="T4" fmla="*/ 167 w 239"/>
              <a:gd name="T5" fmla="*/ 55 h 226"/>
              <a:gd name="T6" fmla="*/ 80 w 239"/>
              <a:gd name="T7" fmla="*/ 55 h 226"/>
              <a:gd name="T8" fmla="*/ 11 w 239"/>
              <a:gd name="T9" fmla="*/ 165 h 226"/>
              <a:gd name="T10" fmla="*/ 102 w 239"/>
              <a:gd name="T11" fmla="*/ 215 h 226"/>
              <a:gd name="T12" fmla="*/ 192 w 239"/>
              <a:gd name="T13" fmla="*/ 103 h 226"/>
              <a:gd name="T14" fmla="*/ 171 w 239"/>
              <a:gd name="T15" fmla="*/ 58 h 226"/>
              <a:gd name="T16" fmla="*/ 220 w 239"/>
              <a:gd name="T17" fmla="*/ 32 h 226"/>
              <a:gd name="T18" fmla="*/ 228 w 239"/>
              <a:gd name="T19" fmla="*/ 23 h 226"/>
              <a:gd name="T20" fmla="*/ 63 w 239"/>
              <a:gd name="T21" fmla="*/ 106 h 226"/>
              <a:gd name="T22" fmla="*/ 91 w 239"/>
              <a:gd name="T23" fmla="*/ 102 h 226"/>
              <a:gd name="T24" fmla="*/ 60 w 239"/>
              <a:gd name="T25" fmla="*/ 133 h 226"/>
              <a:gd name="T26" fmla="*/ 100 w 239"/>
              <a:gd name="T27" fmla="*/ 183 h 226"/>
              <a:gd name="T28" fmla="*/ 75 w 239"/>
              <a:gd name="T29" fmla="*/ 160 h 226"/>
              <a:gd name="T30" fmla="*/ 103 w 239"/>
              <a:gd name="T31" fmla="*/ 156 h 226"/>
              <a:gd name="T32" fmla="*/ 97 w 239"/>
              <a:gd name="T33" fmla="*/ 143 h 226"/>
              <a:gd name="T34" fmla="*/ 40 w 239"/>
              <a:gd name="T35" fmla="*/ 156 h 226"/>
              <a:gd name="T36" fmla="*/ 92 w 239"/>
              <a:gd name="T37" fmla="*/ 139 h 226"/>
              <a:gd name="T38" fmla="*/ 97 w 239"/>
              <a:gd name="T39" fmla="*/ 143 h 226"/>
              <a:gd name="T40" fmla="*/ 138 w 239"/>
              <a:gd name="T41" fmla="*/ 89 h 226"/>
              <a:gd name="T42" fmla="*/ 155 w 239"/>
              <a:gd name="T43" fmla="*/ 71 h 226"/>
              <a:gd name="T44" fmla="*/ 224 w 239"/>
              <a:gd name="T45" fmla="*/ 25 h 226"/>
              <a:gd name="T46" fmla="*/ 219 w 239"/>
              <a:gd name="T47" fmla="*/ 30 h 226"/>
              <a:gd name="T48" fmla="*/ 179 w 239"/>
              <a:gd name="T49" fmla="*/ 35 h 226"/>
              <a:gd name="T50" fmla="*/ 206 w 239"/>
              <a:gd name="T51" fmla="*/ 10 h 226"/>
              <a:gd name="T52" fmla="*/ 81 w 239"/>
              <a:gd name="T53" fmla="*/ 165 h 226"/>
              <a:gd name="T54" fmla="*/ 94 w 239"/>
              <a:gd name="T55" fmla="*/ 178 h 226"/>
              <a:gd name="T56" fmla="*/ 99 w 239"/>
              <a:gd name="T57" fmla="*/ 160 h 226"/>
              <a:gd name="T58" fmla="*/ 82 w 239"/>
              <a:gd name="T59" fmla="*/ 124 h 226"/>
              <a:gd name="T60" fmla="*/ 87 w 239"/>
              <a:gd name="T61" fmla="*/ 106 h 226"/>
              <a:gd name="T62" fmla="*/ 64 w 239"/>
              <a:gd name="T63" fmla="*/ 129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39" h="226">
                <a:moveTo>
                  <a:pt x="205" y="8"/>
                </a:moveTo>
                <a:cubicBezTo>
                  <a:pt x="198" y="11"/>
                  <a:pt x="196" y="12"/>
                  <a:pt x="191" y="17"/>
                </a:cubicBezTo>
                <a:cubicBezTo>
                  <a:pt x="185" y="23"/>
                  <a:pt x="180" y="30"/>
                  <a:pt x="177" y="34"/>
                </a:cubicBezTo>
                <a:cubicBezTo>
                  <a:pt x="173" y="41"/>
                  <a:pt x="171" y="48"/>
                  <a:pt x="169" y="57"/>
                </a:cubicBezTo>
                <a:cubicBezTo>
                  <a:pt x="169" y="57"/>
                  <a:pt x="169" y="57"/>
                  <a:pt x="169" y="57"/>
                </a:cubicBezTo>
                <a:cubicBezTo>
                  <a:pt x="167" y="55"/>
                  <a:pt x="167" y="55"/>
                  <a:pt x="167" y="55"/>
                </a:cubicBezTo>
                <a:cubicBezTo>
                  <a:pt x="156" y="43"/>
                  <a:pt x="136" y="34"/>
                  <a:pt x="124" y="34"/>
                </a:cubicBezTo>
                <a:cubicBezTo>
                  <a:pt x="111" y="34"/>
                  <a:pt x="92" y="44"/>
                  <a:pt x="80" y="55"/>
                </a:cubicBezTo>
                <a:cubicBezTo>
                  <a:pt x="11" y="124"/>
                  <a:pt x="11" y="124"/>
                  <a:pt x="11" y="124"/>
                </a:cubicBezTo>
                <a:cubicBezTo>
                  <a:pt x="0" y="135"/>
                  <a:pt x="0" y="153"/>
                  <a:pt x="11" y="165"/>
                </a:cubicBezTo>
                <a:cubicBezTo>
                  <a:pt x="62" y="215"/>
                  <a:pt x="62" y="215"/>
                  <a:pt x="62" y="215"/>
                </a:cubicBezTo>
                <a:cubicBezTo>
                  <a:pt x="73" y="226"/>
                  <a:pt x="91" y="226"/>
                  <a:pt x="102" y="215"/>
                </a:cubicBezTo>
                <a:cubicBezTo>
                  <a:pt x="171" y="146"/>
                  <a:pt x="171" y="146"/>
                  <a:pt x="171" y="146"/>
                </a:cubicBezTo>
                <a:cubicBezTo>
                  <a:pt x="183" y="135"/>
                  <a:pt x="192" y="115"/>
                  <a:pt x="192" y="103"/>
                </a:cubicBezTo>
                <a:cubicBezTo>
                  <a:pt x="192" y="90"/>
                  <a:pt x="183" y="71"/>
                  <a:pt x="172" y="59"/>
                </a:cubicBezTo>
                <a:cubicBezTo>
                  <a:pt x="171" y="58"/>
                  <a:pt x="171" y="58"/>
                  <a:pt x="171" y="58"/>
                </a:cubicBezTo>
                <a:cubicBezTo>
                  <a:pt x="171" y="58"/>
                  <a:pt x="171" y="58"/>
                  <a:pt x="171" y="58"/>
                </a:cubicBezTo>
                <a:cubicBezTo>
                  <a:pt x="189" y="53"/>
                  <a:pt x="207" y="45"/>
                  <a:pt x="220" y="32"/>
                </a:cubicBezTo>
                <a:cubicBezTo>
                  <a:pt x="221" y="32"/>
                  <a:pt x="221" y="31"/>
                  <a:pt x="221" y="31"/>
                </a:cubicBezTo>
                <a:cubicBezTo>
                  <a:pt x="224" y="28"/>
                  <a:pt x="225" y="28"/>
                  <a:pt x="228" y="23"/>
                </a:cubicBezTo>
                <a:cubicBezTo>
                  <a:pt x="239" y="7"/>
                  <a:pt x="219" y="1"/>
                  <a:pt x="205" y="8"/>
                </a:cubicBezTo>
                <a:close/>
                <a:moveTo>
                  <a:pt x="63" y="106"/>
                </a:moveTo>
                <a:cubicBezTo>
                  <a:pt x="73" y="96"/>
                  <a:pt x="73" y="96"/>
                  <a:pt x="73" y="96"/>
                </a:cubicBezTo>
                <a:cubicBezTo>
                  <a:pt x="83" y="99"/>
                  <a:pt x="91" y="102"/>
                  <a:pt x="91" y="102"/>
                </a:cubicBezTo>
                <a:cubicBezTo>
                  <a:pt x="98" y="109"/>
                  <a:pt x="97" y="119"/>
                  <a:pt x="88" y="129"/>
                </a:cubicBezTo>
                <a:cubicBezTo>
                  <a:pt x="77" y="140"/>
                  <a:pt x="66" y="139"/>
                  <a:pt x="60" y="133"/>
                </a:cubicBezTo>
                <a:cubicBezTo>
                  <a:pt x="53" y="127"/>
                  <a:pt x="53" y="116"/>
                  <a:pt x="63" y="106"/>
                </a:cubicBezTo>
                <a:close/>
                <a:moveTo>
                  <a:pt x="100" y="183"/>
                </a:moveTo>
                <a:cubicBezTo>
                  <a:pt x="89" y="194"/>
                  <a:pt x="78" y="193"/>
                  <a:pt x="72" y="187"/>
                </a:cubicBezTo>
                <a:cubicBezTo>
                  <a:pt x="65" y="181"/>
                  <a:pt x="65" y="170"/>
                  <a:pt x="75" y="160"/>
                </a:cubicBezTo>
                <a:cubicBezTo>
                  <a:pt x="85" y="150"/>
                  <a:pt x="85" y="150"/>
                  <a:pt x="85" y="150"/>
                </a:cubicBezTo>
                <a:cubicBezTo>
                  <a:pt x="95" y="153"/>
                  <a:pt x="103" y="156"/>
                  <a:pt x="103" y="156"/>
                </a:cubicBezTo>
                <a:cubicBezTo>
                  <a:pt x="110" y="163"/>
                  <a:pt x="109" y="173"/>
                  <a:pt x="100" y="183"/>
                </a:cubicBezTo>
                <a:close/>
                <a:moveTo>
                  <a:pt x="97" y="143"/>
                </a:moveTo>
                <a:cubicBezTo>
                  <a:pt x="70" y="150"/>
                  <a:pt x="70" y="150"/>
                  <a:pt x="70" y="150"/>
                </a:cubicBezTo>
                <a:cubicBezTo>
                  <a:pt x="55" y="155"/>
                  <a:pt x="41" y="157"/>
                  <a:pt x="40" y="156"/>
                </a:cubicBezTo>
                <a:cubicBezTo>
                  <a:pt x="39" y="155"/>
                  <a:pt x="50" y="150"/>
                  <a:pt x="66" y="146"/>
                </a:cubicBezTo>
                <a:cubicBezTo>
                  <a:pt x="92" y="139"/>
                  <a:pt x="92" y="139"/>
                  <a:pt x="92" y="139"/>
                </a:cubicBezTo>
                <a:cubicBezTo>
                  <a:pt x="108" y="134"/>
                  <a:pt x="121" y="132"/>
                  <a:pt x="122" y="133"/>
                </a:cubicBezTo>
                <a:cubicBezTo>
                  <a:pt x="124" y="134"/>
                  <a:pt x="112" y="139"/>
                  <a:pt x="97" y="143"/>
                </a:cubicBezTo>
                <a:close/>
                <a:moveTo>
                  <a:pt x="155" y="89"/>
                </a:moveTo>
                <a:cubicBezTo>
                  <a:pt x="150" y="93"/>
                  <a:pt x="142" y="93"/>
                  <a:pt x="138" y="89"/>
                </a:cubicBezTo>
                <a:cubicBezTo>
                  <a:pt x="133" y="84"/>
                  <a:pt x="133" y="76"/>
                  <a:pt x="138" y="71"/>
                </a:cubicBezTo>
                <a:cubicBezTo>
                  <a:pt x="142" y="66"/>
                  <a:pt x="150" y="66"/>
                  <a:pt x="155" y="71"/>
                </a:cubicBezTo>
                <a:cubicBezTo>
                  <a:pt x="160" y="76"/>
                  <a:pt x="160" y="84"/>
                  <a:pt x="155" y="89"/>
                </a:cubicBezTo>
                <a:close/>
                <a:moveTo>
                  <a:pt x="224" y="25"/>
                </a:moveTo>
                <a:cubicBezTo>
                  <a:pt x="221" y="28"/>
                  <a:pt x="222" y="27"/>
                  <a:pt x="220" y="29"/>
                </a:cubicBezTo>
                <a:cubicBezTo>
                  <a:pt x="219" y="30"/>
                  <a:pt x="219" y="30"/>
                  <a:pt x="219" y="30"/>
                </a:cubicBezTo>
                <a:cubicBezTo>
                  <a:pt x="206" y="43"/>
                  <a:pt x="189" y="51"/>
                  <a:pt x="171" y="56"/>
                </a:cubicBezTo>
                <a:cubicBezTo>
                  <a:pt x="173" y="48"/>
                  <a:pt x="175" y="42"/>
                  <a:pt x="179" y="35"/>
                </a:cubicBezTo>
                <a:cubicBezTo>
                  <a:pt x="182" y="31"/>
                  <a:pt x="186" y="25"/>
                  <a:pt x="192" y="19"/>
                </a:cubicBezTo>
                <a:cubicBezTo>
                  <a:pt x="198" y="14"/>
                  <a:pt x="199" y="13"/>
                  <a:pt x="206" y="10"/>
                </a:cubicBezTo>
                <a:cubicBezTo>
                  <a:pt x="226" y="0"/>
                  <a:pt x="236" y="11"/>
                  <a:pt x="224" y="25"/>
                </a:cubicBezTo>
                <a:close/>
                <a:moveTo>
                  <a:pt x="81" y="165"/>
                </a:moveTo>
                <a:cubicBezTo>
                  <a:pt x="74" y="171"/>
                  <a:pt x="72" y="179"/>
                  <a:pt x="76" y="183"/>
                </a:cubicBezTo>
                <a:cubicBezTo>
                  <a:pt x="81" y="187"/>
                  <a:pt x="87" y="185"/>
                  <a:pt x="94" y="178"/>
                </a:cubicBezTo>
                <a:cubicBezTo>
                  <a:pt x="100" y="172"/>
                  <a:pt x="100" y="172"/>
                  <a:pt x="100" y="172"/>
                </a:cubicBezTo>
                <a:cubicBezTo>
                  <a:pt x="99" y="165"/>
                  <a:pt x="99" y="160"/>
                  <a:pt x="99" y="160"/>
                </a:cubicBezTo>
                <a:cubicBezTo>
                  <a:pt x="95" y="156"/>
                  <a:pt x="87" y="159"/>
                  <a:pt x="81" y="165"/>
                </a:cubicBezTo>
                <a:close/>
                <a:moveTo>
                  <a:pt x="82" y="124"/>
                </a:moveTo>
                <a:cubicBezTo>
                  <a:pt x="88" y="118"/>
                  <a:pt x="88" y="118"/>
                  <a:pt x="88" y="118"/>
                </a:cubicBezTo>
                <a:cubicBezTo>
                  <a:pt x="87" y="111"/>
                  <a:pt x="87" y="106"/>
                  <a:pt x="87" y="106"/>
                </a:cubicBezTo>
                <a:cubicBezTo>
                  <a:pt x="82" y="102"/>
                  <a:pt x="75" y="105"/>
                  <a:pt x="69" y="111"/>
                </a:cubicBezTo>
                <a:cubicBezTo>
                  <a:pt x="62" y="117"/>
                  <a:pt x="60" y="125"/>
                  <a:pt x="64" y="129"/>
                </a:cubicBezTo>
                <a:cubicBezTo>
                  <a:pt x="68" y="133"/>
                  <a:pt x="75" y="131"/>
                  <a:pt x="82" y="1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63" name="组合 362"/>
          <p:cNvGrpSpPr/>
          <p:nvPr/>
        </p:nvGrpSpPr>
        <p:grpSpPr>
          <a:xfrm>
            <a:off x="10352371" y="4131077"/>
            <a:ext cx="460836" cy="452025"/>
            <a:chOff x="13141980" y="3113869"/>
            <a:chExt cx="460836" cy="452025"/>
          </a:xfrm>
          <a:solidFill>
            <a:schemeClr val="bg1"/>
          </a:solidFill>
        </p:grpSpPr>
        <p:sp>
          <p:nvSpPr>
            <p:cNvPr id="347" name="Freeform 339"/>
            <p:cNvSpPr/>
            <p:nvPr/>
          </p:nvSpPr>
          <p:spPr bwMode="auto">
            <a:xfrm>
              <a:off x="13239787" y="3538578"/>
              <a:ext cx="12336" cy="27316"/>
            </a:xfrm>
            <a:custGeom>
              <a:avLst/>
              <a:gdLst>
                <a:gd name="T0" fmla="*/ 7 w 14"/>
                <a:gd name="T1" fmla="*/ 8 h 31"/>
                <a:gd name="T2" fmla="*/ 7 w 14"/>
                <a:gd name="T3" fmla="*/ 8 h 31"/>
                <a:gd name="T4" fmla="*/ 0 w 14"/>
                <a:gd name="T5" fmla="*/ 10 h 31"/>
                <a:gd name="T6" fmla="*/ 0 w 14"/>
                <a:gd name="T7" fmla="*/ 3 h 31"/>
                <a:gd name="T8" fmla="*/ 7 w 14"/>
                <a:gd name="T9" fmla="*/ 0 h 31"/>
                <a:gd name="T10" fmla="*/ 14 w 14"/>
                <a:gd name="T11" fmla="*/ 0 h 31"/>
                <a:gd name="T12" fmla="*/ 14 w 14"/>
                <a:gd name="T13" fmla="*/ 31 h 31"/>
                <a:gd name="T14" fmla="*/ 7 w 14"/>
                <a:gd name="T15" fmla="*/ 31 h 31"/>
                <a:gd name="T16" fmla="*/ 7 w 14"/>
                <a:gd name="T17" fmla="*/ 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31">
                  <a:moveTo>
                    <a:pt x="7" y="8"/>
                  </a:moveTo>
                  <a:lnTo>
                    <a:pt x="7" y="8"/>
                  </a:lnTo>
                  <a:lnTo>
                    <a:pt x="0" y="10"/>
                  </a:lnTo>
                  <a:lnTo>
                    <a:pt x="0" y="3"/>
                  </a:lnTo>
                  <a:lnTo>
                    <a:pt x="7" y="0"/>
                  </a:lnTo>
                  <a:lnTo>
                    <a:pt x="14" y="0"/>
                  </a:lnTo>
                  <a:lnTo>
                    <a:pt x="14" y="31"/>
                  </a:lnTo>
                  <a:lnTo>
                    <a:pt x="7" y="31"/>
                  </a:lnTo>
                  <a:lnTo>
                    <a:pt x="7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8" name="Freeform 340"/>
            <p:cNvSpPr>
              <a:spLocks noEditPoints="1"/>
            </p:cNvSpPr>
            <p:nvPr/>
          </p:nvSpPr>
          <p:spPr bwMode="auto">
            <a:xfrm>
              <a:off x="13260934" y="3536816"/>
              <a:ext cx="21147" cy="29078"/>
            </a:xfrm>
            <a:custGeom>
              <a:avLst/>
              <a:gdLst>
                <a:gd name="T0" fmla="*/ 10 w 10"/>
                <a:gd name="T1" fmla="*/ 7 h 14"/>
                <a:gd name="T2" fmla="*/ 5 w 10"/>
                <a:gd name="T3" fmla="*/ 14 h 14"/>
                <a:gd name="T4" fmla="*/ 0 w 10"/>
                <a:gd name="T5" fmla="*/ 8 h 14"/>
                <a:gd name="T6" fmla="*/ 5 w 10"/>
                <a:gd name="T7" fmla="*/ 0 h 14"/>
                <a:gd name="T8" fmla="*/ 10 w 10"/>
                <a:gd name="T9" fmla="*/ 7 h 14"/>
                <a:gd name="T10" fmla="*/ 3 w 10"/>
                <a:gd name="T11" fmla="*/ 8 h 14"/>
                <a:gd name="T12" fmla="*/ 5 w 10"/>
                <a:gd name="T13" fmla="*/ 12 h 14"/>
                <a:gd name="T14" fmla="*/ 7 w 10"/>
                <a:gd name="T15" fmla="*/ 7 h 14"/>
                <a:gd name="T16" fmla="*/ 5 w 10"/>
                <a:gd name="T17" fmla="*/ 3 h 14"/>
                <a:gd name="T18" fmla="*/ 3 w 10"/>
                <a:gd name="T19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14">
                  <a:moveTo>
                    <a:pt x="10" y="7"/>
                  </a:moveTo>
                  <a:cubicBezTo>
                    <a:pt x="10" y="12"/>
                    <a:pt x="9" y="14"/>
                    <a:pt x="5" y="14"/>
                  </a:cubicBezTo>
                  <a:cubicBezTo>
                    <a:pt x="2" y="14"/>
                    <a:pt x="0" y="11"/>
                    <a:pt x="0" y="8"/>
                  </a:cubicBezTo>
                  <a:cubicBezTo>
                    <a:pt x="0" y="4"/>
                    <a:pt x="2" y="0"/>
                    <a:pt x="5" y="0"/>
                  </a:cubicBezTo>
                  <a:cubicBezTo>
                    <a:pt x="9" y="0"/>
                    <a:pt x="10" y="4"/>
                    <a:pt x="10" y="7"/>
                  </a:cubicBezTo>
                  <a:close/>
                  <a:moveTo>
                    <a:pt x="3" y="8"/>
                  </a:moveTo>
                  <a:cubicBezTo>
                    <a:pt x="3" y="11"/>
                    <a:pt x="4" y="12"/>
                    <a:pt x="5" y="12"/>
                  </a:cubicBezTo>
                  <a:cubicBezTo>
                    <a:pt x="7" y="12"/>
                    <a:pt x="7" y="11"/>
                    <a:pt x="7" y="7"/>
                  </a:cubicBezTo>
                  <a:cubicBezTo>
                    <a:pt x="7" y="4"/>
                    <a:pt x="7" y="3"/>
                    <a:pt x="5" y="3"/>
                  </a:cubicBezTo>
                  <a:cubicBezTo>
                    <a:pt x="4" y="3"/>
                    <a:pt x="3" y="4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9" name="Freeform 341"/>
            <p:cNvSpPr>
              <a:spLocks noEditPoints="1"/>
            </p:cNvSpPr>
            <p:nvPr/>
          </p:nvSpPr>
          <p:spPr bwMode="auto">
            <a:xfrm>
              <a:off x="13285606" y="3536816"/>
              <a:ext cx="21147" cy="29078"/>
            </a:xfrm>
            <a:custGeom>
              <a:avLst/>
              <a:gdLst>
                <a:gd name="T0" fmla="*/ 10 w 10"/>
                <a:gd name="T1" fmla="*/ 7 h 14"/>
                <a:gd name="T2" fmla="*/ 5 w 10"/>
                <a:gd name="T3" fmla="*/ 14 h 14"/>
                <a:gd name="T4" fmla="*/ 0 w 10"/>
                <a:gd name="T5" fmla="*/ 8 h 14"/>
                <a:gd name="T6" fmla="*/ 5 w 10"/>
                <a:gd name="T7" fmla="*/ 0 h 14"/>
                <a:gd name="T8" fmla="*/ 10 w 10"/>
                <a:gd name="T9" fmla="*/ 7 h 14"/>
                <a:gd name="T10" fmla="*/ 3 w 10"/>
                <a:gd name="T11" fmla="*/ 8 h 14"/>
                <a:gd name="T12" fmla="*/ 5 w 10"/>
                <a:gd name="T13" fmla="*/ 12 h 14"/>
                <a:gd name="T14" fmla="*/ 7 w 10"/>
                <a:gd name="T15" fmla="*/ 7 h 14"/>
                <a:gd name="T16" fmla="*/ 5 w 10"/>
                <a:gd name="T17" fmla="*/ 3 h 14"/>
                <a:gd name="T18" fmla="*/ 3 w 10"/>
                <a:gd name="T19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14">
                  <a:moveTo>
                    <a:pt x="10" y="7"/>
                  </a:moveTo>
                  <a:cubicBezTo>
                    <a:pt x="10" y="12"/>
                    <a:pt x="8" y="14"/>
                    <a:pt x="5" y="14"/>
                  </a:cubicBezTo>
                  <a:cubicBezTo>
                    <a:pt x="1" y="14"/>
                    <a:pt x="0" y="11"/>
                    <a:pt x="0" y="8"/>
                  </a:cubicBezTo>
                  <a:cubicBezTo>
                    <a:pt x="0" y="4"/>
                    <a:pt x="2" y="0"/>
                    <a:pt x="5" y="0"/>
                  </a:cubicBezTo>
                  <a:cubicBezTo>
                    <a:pt x="9" y="0"/>
                    <a:pt x="10" y="4"/>
                    <a:pt x="10" y="7"/>
                  </a:cubicBezTo>
                  <a:close/>
                  <a:moveTo>
                    <a:pt x="3" y="8"/>
                  </a:moveTo>
                  <a:cubicBezTo>
                    <a:pt x="3" y="11"/>
                    <a:pt x="4" y="12"/>
                    <a:pt x="5" y="12"/>
                  </a:cubicBezTo>
                  <a:cubicBezTo>
                    <a:pt x="6" y="12"/>
                    <a:pt x="7" y="11"/>
                    <a:pt x="7" y="7"/>
                  </a:cubicBezTo>
                  <a:cubicBezTo>
                    <a:pt x="7" y="4"/>
                    <a:pt x="6" y="3"/>
                    <a:pt x="5" y="3"/>
                  </a:cubicBezTo>
                  <a:cubicBezTo>
                    <a:pt x="4" y="3"/>
                    <a:pt x="3" y="4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5" name="Freeform 347"/>
            <p:cNvSpPr>
              <a:spLocks noEditPoints="1"/>
            </p:cNvSpPr>
            <p:nvPr/>
          </p:nvSpPr>
          <p:spPr bwMode="auto">
            <a:xfrm>
              <a:off x="13141980" y="3113869"/>
              <a:ext cx="460836" cy="341882"/>
            </a:xfrm>
            <a:custGeom>
              <a:avLst/>
              <a:gdLst>
                <a:gd name="T0" fmla="*/ 215 w 221"/>
                <a:gd name="T1" fmla="*/ 0 h 164"/>
                <a:gd name="T2" fmla="*/ 108 w 221"/>
                <a:gd name="T3" fmla="*/ 0 h 164"/>
                <a:gd name="T4" fmla="*/ 3 w 221"/>
                <a:gd name="T5" fmla="*/ 0 h 164"/>
                <a:gd name="T6" fmla="*/ 0 w 221"/>
                <a:gd name="T7" fmla="*/ 4 h 164"/>
                <a:gd name="T8" fmla="*/ 0 w 221"/>
                <a:gd name="T9" fmla="*/ 22 h 164"/>
                <a:gd name="T10" fmla="*/ 0 w 221"/>
                <a:gd name="T11" fmla="*/ 155 h 164"/>
                <a:gd name="T12" fmla="*/ 2 w 221"/>
                <a:gd name="T13" fmla="*/ 162 h 164"/>
                <a:gd name="T14" fmla="*/ 108 w 221"/>
                <a:gd name="T15" fmla="*/ 164 h 164"/>
                <a:gd name="T16" fmla="*/ 215 w 221"/>
                <a:gd name="T17" fmla="*/ 164 h 164"/>
                <a:gd name="T18" fmla="*/ 219 w 221"/>
                <a:gd name="T19" fmla="*/ 162 h 164"/>
                <a:gd name="T20" fmla="*/ 221 w 221"/>
                <a:gd name="T21" fmla="*/ 155 h 164"/>
                <a:gd name="T22" fmla="*/ 221 w 221"/>
                <a:gd name="T23" fmla="*/ 22 h 164"/>
                <a:gd name="T24" fmla="*/ 221 w 221"/>
                <a:gd name="T25" fmla="*/ 4 h 164"/>
                <a:gd name="T26" fmla="*/ 106 w 221"/>
                <a:gd name="T27" fmla="*/ 141 h 164"/>
                <a:gd name="T28" fmla="*/ 106 w 221"/>
                <a:gd name="T29" fmla="*/ 155 h 164"/>
                <a:gd name="T30" fmla="*/ 8 w 221"/>
                <a:gd name="T31" fmla="*/ 155 h 164"/>
                <a:gd name="T32" fmla="*/ 8 w 221"/>
                <a:gd name="T33" fmla="*/ 22 h 164"/>
                <a:gd name="T34" fmla="*/ 8 w 221"/>
                <a:gd name="T35" fmla="*/ 8 h 164"/>
                <a:gd name="T36" fmla="*/ 106 w 221"/>
                <a:gd name="T37" fmla="*/ 9 h 164"/>
                <a:gd name="T38" fmla="*/ 106 w 221"/>
                <a:gd name="T39" fmla="*/ 48 h 164"/>
                <a:gd name="T40" fmla="*/ 92 w 221"/>
                <a:gd name="T41" fmla="*/ 56 h 164"/>
                <a:gd name="T42" fmla="*/ 106 w 221"/>
                <a:gd name="T43" fmla="*/ 65 h 164"/>
                <a:gd name="T44" fmla="*/ 100 w 221"/>
                <a:gd name="T45" fmla="*/ 92 h 164"/>
                <a:gd name="T46" fmla="*/ 100 w 221"/>
                <a:gd name="T47" fmla="*/ 108 h 164"/>
                <a:gd name="T48" fmla="*/ 106 w 221"/>
                <a:gd name="T49" fmla="*/ 141 h 164"/>
                <a:gd name="T50" fmla="*/ 213 w 221"/>
                <a:gd name="T51" fmla="*/ 22 h 164"/>
                <a:gd name="T52" fmla="*/ 213 w 221"/>
                <a:gd name="T53" fmla="*/ 155 h 164"/>
                <a:gd name="T54" fmla="*/ 115 w 221"/>
                <a:gd name="T55" fmla="*/ 155 h 164"/>
                <a:gd name="T56" fmla="*/ 115 w 221"/>
                <a:gd name="T57" fmla="*/ 141 h 164"/>
                <a:gd name="T58" fmla="*/ 119 w 221"/>
                <a:gd name="T59" fmla="*/ 108 h 164"/>
                <a:gd name="T60" fmla="*/ 119 w 221"/>
                <a:gd name="T61" fmla="*/ 92 h 164"/>
                <a:gd name="T62" fmla="*/ 115 w 221"/>
                <a:gd name="T63" fmla="*/ 65 h 164"/>
                <a:gd name="T64" fmla="*/ 127 w 221"/>
                <a:gd name="T65" fmla="*/ 56 h 164"/>
                <a:gd name="T66" fmla="*/ 115 w 221"/>
                <a:gd name="T67" fmla="*/ 48 h 164"/>
                <a:gd name="T68" fmla="*/ 115 w 221"/>
                <a:gd name="T69" fmla="*/ 9 h 164"/>
                <a:gd name="T70" fmla="*/ 213 w 221"/>
                <a:gd name="T71" fmla="*/ 8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21" h="164">
                  <a:moveTo>
                    <a:pt x="219" y="1"/>
                  </a:moveTo>
                  <a:cubicBezTo>
                    <a:pt x="217" y="0"/>
                    <a:pt x="216" y="0"/>
                    <a:pt x="215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2" y="0"/>
                    <a:pt x="109" y="0"/>
                    <a:pt x="108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3" y="0"/>
                    <a:pt x="3" y="0"/>
                    <a:pt x="2" y="1"/>
                  </a:cubicBezTo>
                  <a:cubicBezTo>
                    <a:pt x="1" y="1"/>
                    <a:pt x="0" y="2"/>
                    <a:pt x="0" y="4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0" y="155"/>
                    <a:pt x="0" y="155"/>
                    <a:pt x="0" y="155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0" y="161"/>
                    <a:pt x="1" y="162"/>
                    <a:pt x="2" y="162"/>
                  </a:cubicBezTo>
                  <a:cubicBezTo>
                    <a:pt x="4" y="164"/>
                    <a:pt x="5" y="164"/>
                    <a:pt x="6" y="164"/>
                  </a:cubicBezTo>
                  <a:cubicBezTo>
                    <a:pt x="108" y="164"/>
                    <a:pt x="108" y="164"/>
                    <a:pt x="108" y="164"/>
                  </a:cubicBezTo>
                  <a:cubicBezTo>
                    <a:pt x="109" y="164"/>
                    <a:pt x="112" y="164"/>
                    <a:pt x="113" y="164"/>
                  </a:cubicBezTo>
                  <a:cubicBezTo>
                    <a:pt x="215" y="164"/>
                    <a:pt x="215" y="164"/>
                    <a:pt x="215" y="164"/>
                  </a:cubicBezTo>
                  <a:cubicBezTo>
                    <a:pt x="216" y="164"/>
                    <a:pt x="217" y="164"/>
                    <a:pt x="218" y="163"/>
                  </a:cubicBezTo>
                  <a:cubicBezTo>
                    <a:pt x="218" y="163"/>
                    <a:pt x="219" y="163"/>
                    <a:pt x="219" y="162"/>
                  </a:cubicBezTo>
                  <a:cubicBezTo>
                    <a:pt x="220" y="162"/>
                    <a:pt x="221" y="161"/>
                    <a:pt x="221" y="159"/>
                  </a:cubicBezTo>
                  <a:cubicBezTo>
                    <a:pt x="221" y="155"/>
                    <a:pt x="221" y="155"/>
                    <a:pt x="221" y="155"/>
                  </a:cubicBezTo>
                  <a:cubicBezTo>
                    <a:pt x="221" y="141"/>
                    <a:pt x="221" y="141"/>
                    <a:pt x="221" y="141"/>
                  </a:cubicBezTo>
                  <a:cubicBezTo>
                    <a:pt x="221" y="22"/>
                    <a:pt x="221" y="22"/>
                    <a:pt x="221" y="22"/>
                  </a:cubicBezTo>
                  <a:cubicBezTo>
                    <a:pt x="221" y="9"/>
                    <a:pt x="221" y="9"/>
                    <a:pt x="221" y="9"/>
                  </a:cubicBezTo>
                  <a:cubicBezTo>
                    <a:pt x="221" y="4"/>
                    <a:pt x="221" y="4"/>
                    <a:pt x="221" y="4"/>
                  </a:cubicBezTo>
                  <a:cubicBezTo>
                    <a:pt x="221" y="2"/>
                    <a:pt x="220" y="1"/>
                    <a:pt x="219" y="1"/>
                  </a:cubicBezTo>
                  <a:close/>
                  <a:moveTo>
                    <a:pt x="106" y="141"/>
                  </a:moveTo>
                  <a:cubicBezTo>
                    <a:pt x="106" y="155"/>
                    <a:pt x="106" y="155"/>
                    <a:pt x="106" y="155"/>
                  </a:cubicBezTo>
                  <a:cubicBezTo>
                    <a:pt x="106" y="155"/>
                    <a:pt x="106" y="155"/>
                    <a:pt x="106" y="155"/>
                  </a:cubicBezTo>
                  <a:cubicBezTo>
                    <a:pt x="8" y="155"/>
                    <a:pt x="8" y="155"/>
                    <a:pt x="8" y="155"/>
                  </a:cubicBezTo>
                  <a:cubicBezTo>
                    <a:pt x="8" y="155"/>
                    <a:pt x="8" y="155"/>
                    <a:pt x="8" y="155"/>
                  </a:cubicBezTo>
                  <a:cubicBezTo>
                    <a:pt x="8" y="141"/>
                    <a:pt x="8" y="141"/>
                    <a:pt x="8" y="141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106" y="8"/>
                    <a:pt x="106" y="8"/>
                    <a:pt x="106" y="8"/>
                  </a:cubicBezTo>
                  <a:cubicBezTo>
                    <a:pt x="106" y="9"/>
                    <a:pt x="106" y="9"/>
                    <a:pt x="106" y="9"/>
                  </a:cubicBezTo>
                  <a:cubicBezTo>
                    <a:pt x="106" y="22"/>
                    <a:pt x="106" y="22"/>
                    <a:pt x="106" y="22"/>
                  </a:cubicBezTo>
                  <a:cubicBezTo>
                    <a:pt x="106" y="48"/>
                    <a:pt x="106" y="48"/>
                    <a:pt x="106" y="48"/>
                  </a:cubicBezTo>
                  <a:cubicBezTo>
                    <a:pt x="100" y="48"/>
                    <a:pt x="100" y="48"/>
                    <a:pt x="100" y="48"/>
                  </a:cubicBezTo>
                  <a:cubicBezTo>
                    <a:pt x="95" y="48"/>
                    <a:pt x="92" y="52"/>
                    <a:pt x="92" y="56"/>
                  </a:cubicBezTo>
                  <a:cubicBezTo>
                    <a:pt x="92" y="61"/>
                    <a:pt x="95" y="65"/>
                    <a:pt x="100" y="65"/>
                  </a:cubicBezTo>
                  <a:cubicBezTo>
                    <a:pt x="106" y="65"/>
                    <a:pt x="106" y="65"/>
                    <a:pt x="106" y="65"/>
                  </a:cubicBezTo>
                  <a:cubicBezTo>
                    <a:pt x="106" y="92"/>
                    <a:pt x="106" y="92"/>
                    <a:pt x="106" y="92"/>
                  </a:cubicBezTo>
                  <a:cubicBezTo>
                    <a:pt x="100" y="92"/>
                    <a:pt x="100" y="92"/>
                    <a:pt x="100" y="92"/>
                  </a:cubicBezTo>
                  <a:cubicBezTo>
                    <a:pt x="95" y="92"/>
                    <a:pt x="92" y="96"/>
                    <a:pt x="92" y="100"/>
                  </a:cubicBezTo>
                  <a:cubicBezTo>
                    <a:pt x="92" y="105"/>
                    <a:pt x="95" y="108"/>
                    <a:pt x="100" y="108"/>
                  </a:cubicBezTo>
                  <a:cubicBezTo>
                    <a:pt x="106" y="108"/>
                    <a:pt x="106" y="108"/>
                    <a:pt x="106" y="108"/>
                  </a:cubicBezTo>
                  <a:lnTo>
                    <a:pt x="106" y="141"/>
                  </a:lnTo>
                  <a:close/>
                  <a:moveTo>
                    <a:pt x="213" y="9"/>
                  </a:moveTo>
                  <a:cubicBezTo>
                    <a:pt x="213" y="22"/>
                    <a:pt x="213" y="22"/>
                    <a:pt x="213" y="22"/>
                  </a:cubicBezTo>
                  <a:cubicBezTo>
                    <a:pt x="213" y="141"/>
                    <a:pt x="213" y="141"/>
                    <a:pt x="213" y="141"/>
                  </a:cubicBezTo>
                  <a:cubicBezTo>
                    <a:pt x="213" y="155"/>
                    <a:pt x="213" y="155"/>
                    <a:pt x="213" y="155"/>
                  </a:cubicBezTo>
                  <a:cubicBezTo>
                    <a:pt x="213" y="155"/>
                    <a:pt x="213" y="155"/>
                    <a:pt x="213" y="155"/>
                  </a:cubicBezTo>
                  <a:cubicBezTo>
                    <a:pt x="115" y="155"/>
                    <a:pt x="115" y="155"/>
                    <a:pt x="115" y="155"/>
                  </a:cubicBezTo>
                  <a:cubicBezTo>
                    <a:pt x="115" y="155"/>
                    <a:pt x="115" y="155"/>
                    <a:pt x="115" y="155"/>
                  </a:cubicBezTo>
                  <a:cubicBezTo>
                    <a:pt x="115" y="141"/>
                    <a:pt x="115" y="141"/>
                    <a:pt x="115" y="141"/>
                  </a:cubicBezTo>
                  <a:cubicBezTo>
                    <a:pt x="115" y="108"/>
                    <a:pt x="115" y="108"/>
                    <a:pt x="115" y="108"/>
                  </a:cubicBezTo>
                  <a:cubicBezTo>
                    <a:pt x="119" y="108"/>
                    <a:pt x="119" y="108"/>
                    <a:pt x="119" y="108"/>
                  </a:cubicBezTo>
                  <a:cubicBezTo>
                    <a:pt x="123" y="108"/>
                    <a:pt x="127" y="105"/>
                    <a:pt x="127" y="100"/>
                  </a:cubicBezTo>
                  <a:cubicBezTo>
                    <a:pt x="127" y="96"/>
                    <a:pt x="123" y="92"/>
                    <a:pt x="119" y="92"/>
                  </a:cubicBezTo>
                  <a:cubicBezTo>
                    <a:pt x="115" y="92"/>
                    <a:pt x="115" y="92"/>
                    <a:pt x="115" y="92"/>
                  </a:cubicBezTo>
                  <a:cubicBezTo>
                    <a:pt x="115" y="65"/>
                    <a:pt x="115" y="65"/>
                    <a:pt x="115" y="65"/>
                  </a:cubicBezTo>
                  <a:cubicBezTo>
                    <a:pt x="119" y="65"/>
                    <a:pt x="119" y="65"/>
                    <a:pt x="119" y="65"/>
                  </a:cubicBezTo>
                  <a:cubicBezTo>
                    <a:pt x="123" y="65"/>
                    <a:pt x="127" y="61"/>
                    <a:pt x="127" y="56"/>
                  </a:cubicBezTo>
                  <a:cubicBezTo>
                    <a:pt x="127" y="52"/>
                    <a:pt x="123" y="48"/>
                    <a:pt x="119" y="48"/>
                  </a:cubicBezTo>
                  <a:cubicBezTo>
                    <a:pt x="115" y="48"/>
                    <a:pt x="115" y="48"/>
                    <a:pt x="115" y="48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5" y="9"/>
                    <a:pt x="115" y="9"/>
                    <a:pt x="115" y="9"/>
                  </a:cubicBezTo>
                  <a:cubicBezTo>
                    <a:pt x="115" y="8"/>
                    <a:pt x="115" y="8"/>
                    <a:pt x="115" y="8"/>
                  </a:cubicBezTo>
                  <a:cubicBezTo>
                    <a:pt x="213" y="8"/>
                    <a:pt x="213" y="8"/>
                    <a:pt x="213" y="8"/>
                  </a:cubicBezTo>
                  <a:lnTo>
                    <a:pt x="213" y="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6" name="Freeform 348"/>
            <p:cNvSpPr/>
            <p:nvPr/>
          </p:nvSpPr>
          <p:spPr bwMode="auto">
            <a:xfrm>
              <a:off x="13430113" y="3202864"/>
              <a:ext cx="108380" cy="13217"/>
            </a:xfrm>
            <a:custGeom>
              <a:avLst/>
              <a:gdLst>
                <a:gd name="T0" fmla="*/ 3 w 52"/>
                <a:gd name="T1" fmla="*/ 6 h 6"/>
                <a:gd name="T2" fmla="*/ 0 w 52"/>
                <a:gd name="T3" fmla="*/ 3 h 6"/>
                <a:gd name="T4" fmla="*/ 3 w 52"/>
                <a:gd name="T5" fmla="*/ 0 h 6"/>
                <a:gd name="T6" fmla="*/ 49 w 52"/>
                <a:gd name="T7" fmla="*/ 0 h 6"/>
                <a:gd name="T8" fmla="*/ 52 w 52"/>
                <a:gd name="T9" fmla="*/ 3 h 6"/>
                <a:gd name="T10" fmla="*/ 49 w 52"/>
                <a:gd name="T11" fmla="*/ 6 h 6"/>
                <a:gd name="T12" fmla="*/ 3 w 52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6">
                  <a:moveTo>
                    <a:pt x="3" y="6"/>
                  </a:moveTo>
                  <a:cubicBezTo>
                    <a:pt x="2" y="6"/>
                    <a:pt x="0" y="5"/>
                    <a:pt x="0" y="3"/>
                  </a:cubicBezTo>
                  <a:cubicBezTo>
                    <a:pt x="0" y="2"/>
                    <a:pt x="2" y="0"/>
                    <a:pt x="3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51" y="0"/>
                    <a:pt x="52" y="2"/>
                    <a:pt x="52" y="3"/>
                  </a:cubicBezTo>
                  <a:cubicBezTo>
                    <a:pt x="52" y="5"/>
                    <a:pt x="51" y="6"/>
                    <a:pt x="49" y="6"/>
                  </a:cubicBezTo>
                  <a:lnTo>
                    <a:pt x="3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7" name="Freeform 349"/>
            <p:cNvSpPr/>
            <p:nvPr/>
          </p:nvSpPr>
          <p:spPr bwMode="auto">
            <a:xfrm>
              <a:off x="13430113" y="3225773"/>
              <a:ext cx="108380" cy="10574"/>
            </a:xfrm>
            <a:custGeom>
              <a:avLst/>
              <a:gdLst>
                <a:gd name="T0" fmla="*/ 3 w 52"/>
                <a:gd name="T1" fmla="*/ 5 h 5"/>
                <a:gd name="T2" fmla="*/ 0 w 52"/>
                <a:gd name="T3" fmla="*/ 2 h 5"/>
                <a:gd name="T4" fmla="*/ 3 w 52"/>
                <a:gd name="T5" fmla="*/ 0 h 5"/>
                <a:gd name="T6" fmla="*/ 49 w 52"/>
                <a:gd name="T7" fmla="*/ 0 h 5"/>
                <a:gd name="T8" fmla="*/ 52 w 52"/>
                <a:gd name="T9" fmla="*/ 2 h 5"/>
                <a:gd name="T10" fmla="*/ 49 w 52"/>
                <a:gd name="T11" fmla="*/ 5 h 5"/>
                <a:gd name="T12" fmla="*/ 3 w 52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5">
                  <a:moveTo>
                    <a:pt x="3" y="5"/>
                  </a:moveTo>
                  <a:cubicBezTo>
                    <a:pt x="2" y="5"/>
                    <a:pt x="0" y="4"/>
                    <a:pt x="0" y="2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51" y="0"/>
                    <a:pt x="52" y="1"/>
                    <a:pt x="52" y="2"/>
                  </a:cubicBezTo>
                  <a:cubicBezTo>
                    <a:pt x="52" y="4"/>
                    <a:pt x="51" y="5"/>
                    <a:pt x="49" y="5"/>
                  </a:cubicBezTo>
                  <a:lnTo>
                    <a:pt x="3" y="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8" name="Freeform 350"/>
            <p:cNvSpPr/>
            <p:nvPr/>
          </p:nvSpPr>
          <p:spPr bwMode="auto">
            <a:xfrm>
              <a:off x="13430113" y="3261900"/>
              <a:ext cx="108380" cy="9693"/>
            </a:xfrm>
            <a:custGeom>
              <a:avLst/>
              <a:gdLst>
                <a:gd name="T0" fmla="*/ 3 w 52"/>
                <a:gd name="T1" fmla="*/ 5 h 5"/>
                <a:gd name="T2" fmla="*/ 0 w 52"/>
                <a:gd name="T3" fmla="*/ 3 h 5"/>
                <a:gd name="T4" fmla="*/ 3 w 52"/>
                <a:gd name="T5" fmla="*/ 0 h 5"/>
                <a:gd name="T6" fmla="*/ 49 w 52"/>
                <a:gd name="T7" fmla="*/ 0 h 5"/>
                <a:gd name="T8" fmla="*/ 52 w 52"/>
                <a:gd name="T9" fmla="*/ 3 h 5"/>
                <a:gd name="T10" fmla="*/ 49 w 52"/>
                <a:gd name="T11" fmla="*/ 5 h 5"/>
                <a:gd name="T12" fmla="*/ 3 w 52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5">
                  <a:moveTo>
                    <a:pt x="3" y="5"/>
                  </a:moveTo>
                  <a:cubicBezTo>
                    <a:pt x="2" y="5"/>
                    <a:pt x="0" y="4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51" y="0"/>
                    <a:pt x="52" y="1"/>
                    <a:pt x="52" y="3"/>
                  </a:cubicBezTo>
                  <a:cubicBezTo>
                    <a:pt x="52" y="4"/>
                    <a:pt x="51" y="5"/>
                    <a:pt x="49" y="5"/>
                  </a:cubicBezTo>
                  <a:lnTo>
                    <a:pt x="3" y="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9" name="Freeform 351"/>
            <p:cNvSpPr/>
            <p:nvPr/>
          </p:nvSpPr>
          <p:spPr bwMode="auto">
            <a:xfrm>
              <a:off x="13430113" y="3282166"/>
              <a:ext cx="108380" cy="13217"/>
            </a:xfrm>
            <a:custGeom>
              <a:avLst/>
              <a:gdLst>
                <a:gd name="T0" fmla="*/ 3 w 52"/>
                <a:gd name="T1" fmla="*/ 6 h 6"/>
                <a:gd name="T2" fmla="*/ 0 w 52"/>
                <a:gd name="T3" fmla="*/ 3 h 6"/>
                <a:gd name="T4" fmla="*/ 3 w 52"/>
                <a:gd name="T5" fmla="*/ 0 h 6"/>
                <a:gd name="T6" fmla="*/ 49 w 52"/>
                <a:gd name="T7" fmla="*/ 0 h 6"/>
                <a:gd name="T8" fmla="*/ 52 w 52"/>
                <a:gd name="T9" fmla="*/ 3 h 6"/>
                <a:gd name="T10" fmla="*/ 49 w 52"/>
                <a:gd name="T11" fmla="*/ 6 h 6"/>
                <a:gd name="T12" fmla="*/ 3 w 52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6">
                  <a:moveTo>
                    <a:pt x="3" y="6"/>
                  </a:moveTo>
                  <a:cubicBezTo>
                    <a:pt x="2" y="6"/>
                    <a:pt x="0" y="4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51" y="0"/>
                    <a:pt x="52" y="1"/>
                    <a:pt x="52" y="3"/>
                  </a:cubicBezTo>
                  <a:cubicBezTo>
                    <a:pt x="52" y="4"/>
                    <a:pt x="51" y="6"/>
                    <a:pt x="49" y="6"/>
                  </a:cubicBezTo>
                  <a:lnTo>
                    <a:pt x="3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0" name="Freeform 352"/>
            <p:cNvSpPr/>
            <p:nvPr/>
          </p:nvSpPr>
          <p:spPr bwMode="auto">
            <a:xfrm>
              <a:off x="13430113" y="3309482"/>
              <a:ext cx="108380" cy="12336"/>
            </a:xfrm>
            <a:custGeom>
              <a:avLst/>
              <a:gdLst>
                <a:gd name="T0" fmla="*/ 3 w 52"/>
                <a:gd name="T1" fmla="*/ 6 h 6"/>
                <a:gd name="T2" fmla="*/ 0 w 52"/>
                <a:gd name="T3" fmla="*/ 3 h 6"/>
                <a:gd name="T4" fmla="*/ 3 w 52"/>
                <a:gd name="T5" fmla="*/ 0 h 6"/>
                <a:gd name="T6" fmla="*/ 49 w 52"/>
                <a:gd name="T7" fmla="*/ 0 h 6"/>
                <a:gd name="T8" fmla="*/ 52 w 52"/>
                <a:gd name="T9" fmla="*/ 3 h 6"/>
                <a:gd name="T10" fmla="*/ 49 w 52"/>
                <a:gd name="T11" fmla="*/ 6 h 6"/>
                <a:gd name="T12" fmla="*/ 3 w 52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6">
                  <a:moveTo>
                    <a:pt x="3" y="6"/>
                  </a:moveTo>
                  <a:cubicBezTo>
                    <a:pt x="2" y="6"/>
                    <a:pt x="0" y="5"/>
                    <a:pt x="0" y="3"/>
                  </a:cubicBezTo>
                  <a:cubicBezTo>
                    <a:pt x="0" y="2"/>
                    <a:pt x="2" y="0"/>
                    <a:pt x="3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51" y="0"/>
                    <a:pt x="52" y="2"/>
                    <a:pt x="52" y="3"/>
                  </a:cubicBezTo>
                  <a:cubicBezTo>
                    <a:pt x="52" y="5"/>
                    <a:pt x="51" y="6"/>
                    <a:pt x="49" y="6"/>
                  </a:cubicBezTo>
                  <a:lnTo>
                    <a:pt x="3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1" name="Freeform 353"/>
            <p:cNvSpPr/>
            <p:nvPr/>
          </p:nvSpPr>
          <p:spPr bwMode="auto">
            <a:xfrm>
              <a:off x="13430113" y="3332392"/>
              <a:ext cx="108380" cy="10574"/>
            </a:xfrm>
            <a:custGeom>
              <a:avLst/>
              <a:gdLst>
                <a:gd name="T0" fmla="*/ 3 w 52"/>
                <a:gd name="T1" fmla="*/ 5 h 5"/>
                <a:gd name="T2" fmla="*/ 0 w 52"/>
                <a:gd name="T3" fmla="*/ 2 h 5"/>
                <a:gd name="T4" fmla="*/ 3 w 52"/>
                <a:gd name="T5" fmla="*/ 0 h 5"/>
                <a:gd name="T6" fmla="*/ 49 w 52"/>
                <a:gd name="T7" fmla="*/ 0 h 5"/>
                <a:gd name="T8" fmla="*/ 52 w 52"/>
                <a:gd name="T9" fmla="*/ 2 h 5"/>
                <a:gd name="T10" fmla="*/ 49 w 52"/>
                <a:gd name="T11" fmla="*/ 5 h 5"/>
                <a:gd name="T12" fmla="*/ 3 w 52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5">
                  <a:moveTo>
                    <a:pt x="3" y="5"/>
                  </a:moveTo>
                  <a:cubicBezTo>
                    <a:pt x="2" y="5"/>
                    <a:pt x="0" y="4"/>
                    <a:pt x="0" y="2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51" y="0"/>
                    <a:pt x="52" y="1"/>
                    <a:pt x="52" y="2"/>
                  </a:cubicBezTo>
                  <a:cubicBezTo>
                    <a:pt x="52" y="4"/>
                    <a:pt x="51" y="5"/>
                    <a:pt x="49" y="5"/>
                  </a:cubicBezTo>
                  <a:lnTo>
                    <a:pt x="3" y="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038842" y="2793066"/>
            <a:ext cx="41143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smtClean="0">
                <a:solidFill>
                  <a:srgbClr val="00B0F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Part 01  </a:t>
            </a:r>
            <a:endParaRPr lang="en-US" altLang="zh-CN" sz="4000">
              <a:solidFill>
                <a:srgbClr val="00B0F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38842" y="3664396"/>
            <a:ext cx="41143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smtClean="0">
                <a:solidFill>
                  <a:srgbClr val="00B0F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选题背景与意义</a:t>
            </a:r>
            <a:endParaRPr lang="zh-CN" altLang="en-US" sz="4000">
              <a:solidFill>
                <a:srgbClr val="00B0F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5692140" y="3531432"/>
            <a:ext cx="807720" cy="0"/>
          </a:xfrm>
          <a:prstGeom prst="line">
            <a:avLst/>
          </a:prstGeom>
          <a:ln w="127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/>
          <p:cNvGrpSpPr/>
          <p:nvPr/>
        </p:nvGrpSpPr>
        <p:grpSpPr>
          <a:xfrm>
            <a:off x="2779820" y="3500952"/>
            <a:ext cx="1259022" cy="1034773"/>
            <a:chOff x="3755490" y="2475060"/>
            <a:chExt cx="1565505" cy="1286667"/>
          </a:xfrm>
        </p:grpSpPr>
        <p:pic>
          <p:nvPicPr>
            <p:cNvPr id="7" name="PA_图片 6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3755490" y="2475060"/>
              <a:ext cx="1296450" cy="1286667"/>
            </a:xfrm>
            <a:prstGeom prst="rect">
              <a:avLst/>
            </a:prstGeom>
          </p:spPr>
        </p:pic>
        <p:pic>
          <p:nvPicPr>
            <p:cNvPr id="11" name="PA_图片 6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4358641" y="2653535"/>
              <a:ext cx="962354" cy="955091"/>
            </a:xfrm>
            <a:prstGeom prst="rect">
              <a:avLst/>
            </a:prstGeom>
          </p:spPr>
        </p:pic>
      </p:grpSp>
      <p:grpSp>
        <p:nvGrpSpPr>
          <p:cNvPr id="14" name="组合 13"/>
          <p:cNvGrpSpPr/>
          <p:nvPr/>
        </p:nvGrpSpPr>
        <p:grpSpPr>
          <a:xfrm>
            <a:off x="8153159" y="3500953"/>
            <a:ext cx="1259021" cy="1034773"/>
            <a:chOff x="6871007" y="2475061"/>
            <a:chExt cx="1565504" cy="1286667"/>
          </a:xfrm>
        </p:grpSpPr>
        <p:pic>
          <p:nvPicPr>
            <p:cNvPr id="8" name="PA_图片 9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2"/>
            <a:stretch>
              <a:fillRect/>
            </a:stretch>
          </p:blipFill>
          <p:spPr>
            <a:xfrm flipH="1">
              <a:off x="7140061" y="2475061"/>
              <a:ext cx="1296450" cy="1286667"/>
            </a:xfrm>
            <a:prstGeom prst="rect">
              <a:avLst/>
            </a:prstGeom>
          </p:spPr>
        </p:pic>
        <p:pic>
          <p:nvPicPr>
            <p:cNvPr id="12" name="PA_图片 9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2"/>
            <a:stretch>
              <a:fillRect/>
            </a:stretch>
          </p:blipFill>
          <p:spPr>
            <a:xfrm flipH="1">
              <a:off x="6871007" y="2653536"/>
              <a:ext cx="962354" cy="955091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29661" y="142579"/>
            <a:ext cx="766020" cy="629582"/>
            <a:chOff x="3755490" y="2475060"/>
            <a:chExt cx="1565505" cy="1286667"/>
          </a:xfrm>
          <a:effectLst>
            <a:glow rad="25400">
              <a:srgbClr val="00B0F0">
                <a:alpha val="40000"/>
              </a:srgbClr>
            </a:glow>
          </a:effectLst>
        </p:grpSpPr>
        <p:pic>
          <p:nvPicPr>
            <p:cNvPr id="3" name="PA_图片 6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3755490" y="2475060"/>
              <a:ext cx="1296450" cy="1286667"/>
            </a:xfrm>
            <a:prstGeom prst="rect">
              <a:avLst/>
            </a:prstGeom>
          </p:spPr>
        </p:pic>
        <p:pic>
          <p:nvPicPr>
            <p:cNvPr id="4" name="PA_图片 6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2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4358641" y="2653535"/>
              <a:ext cx="962354" cy="955091"/>
            </a:xfrm>
            <a:prstGeom prst="rect">
              <a:avLst/>
            </a:prstGeom>
          </p:spPr>
        </p:pic>
      </p:grpSp>
      <p:sp>
        <p:nvSpPr>
          <p:cNvPr id="5" name="文本框 4"/>
          <p:cNvSpPr txBox="1"/>
          <p:nvPr/>
        </p:nvSpPr>
        <p:spPr>
          <a:xfrm>
            <a:off x="995681" y="257315"/>
            <a:ext cx="243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00B0F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点击此处添加标题</a:t>
            </a:r>
            <a:endParaRPr lang="zh-CN" altLang="en-US" sz="2000" dirty="0">
              <a:solidFill>
                <a:srgbClr val="00B0F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" name="Rectangle 1"/>
          <p:cNvSpPr/>
          <p:nvPr/>
        </p:nvSpPr>
        <p:spPr bwMode="auto">
          <a:xfrm>
            <a:off x="6889971" y="3619447"/>
            <a:ext cx="3574679" cy="108111"/>
          </a:xfrm>
          <a:prstGeom prst="rect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txBody>
          <a:bodyPr lIns="0" tIns="0" rIns="0" bIns="0"/>
          <a:lstStyle/>
          <a:p>
            <a:endParaRPr lang="en-US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Rectangle 2"/>
          <p:cNvSpPr/>
          <p:nvPr/>
        </p:nvSpPr>
        <p:spPr bwMode="auto">
          <a:xfrm>
            <a:off x="6844651" y="3268085"/>
            <a:ext cx="1391415" cy="284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round/>
              </a14:hiddenLine>
            </a:ext>
          </a:extLst>
        </p:spPr>
        <p:txBody>
          <a:bodyPr lIns="38100" tIns="38100" rIns="38100" bIns="38100"/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AutoShape 3"/>
          <p:cNvSpPr/>
          <p:nvPr/>
        </p:nvSpPr>
        <p:spPr bwMode="auto">
          <a:xfrm>
            <a:off x="6096481" y="3338039"/>
            <a:ext cx="419802" cy="369645"/>
          </a:xfrm>
          <a:custGeom>
            <a:avLst/>
            <a:gdLst>
              <a:gd name="T0" fmla="*/ 8071 w 21600"/>
              <a:gd name="T1" fmla="*/ 8035 h 21600"/>
              <a:gd name="T2" fmla="*/ 11327 w 21600"/>
              <a:gd name="T3" fmla="*/ 9235 h 21600"/>
              <a:gd name="T4" fmla="*/ 14583 w 21600"/>
              <a:gd name="T5" fmla="*/ 4904 h 21600"/>
              <a:gd name="T6" fmla="*/ 15088 w 21600"/>
              <a:gd name="T7" fmla="*/ 4330 h 21600"/>
              <a:gd name="T8" fmla="*/ 17289 w 21600"/>
              <a:gd name="T9" fmla="*/ 6157 h 21600"/>
              <a:gd name="T10" fmla="*/ 17289 w 21600"/>
              <a:gd name="T11" fmla="*/ 3078 h 21600"/>
              <a:gd name="T12" fmla="*/ 17289 w 21600"/>
              <a:gd name="T13" fmla="*/ 0 h 21600"/>
              <a:gd name="T14" fmla="*/ 14583 w 21600"/>
              <a:gd name="T15" fmla="*/ 626 h 21600"/>
              <a:gd name="T16" fmla="*/ 11878 w 21600"/>
              <a:gd name="T17" fmla="*/ 1200 h 21600"/>
              <a:gd name="T18" fmla="*/ 14033 w 21600"/>
              <a:gd name="T19" fmla="*/ 3704 h 21600"/>
              <a:gd name="T20" fmla="*/ 10777 w 21600"/>
              <a:gd name="T21" fmla="*/ 7409 h 21600"/>
              <a:gd name="T22" fmla="*/ 7567 w 21600"/>
              <a:gd name="T23" fmla="*/ 6157 h 21600"/>
              <a:gd name="T24" fmla="*/ 5411 w 21600"/>
              <a:gd name="T25" fmla="*/ 10487 h 21600"/>
              <a:gd name="T26" fmla="*/ 2155 w 21600"/>
              <a:gd name="T27" fmla="*/ 9235 h 21600"/>
              <a:gd name="T28" fmla="*/ 550 w 21600"/>
              <a:gd name="T29" fmla="*/ 14817 h 21600"/>
              <a:gd name="T30" fmla="*/ 0 w 21600"/>
              <a:gd name="T31" fmla="*/ 16017 h 21600"/>
              <a:gd name="T32" fmla="*/ 1055 w 21600"/>
              <a:gd name="T33" fmla="*/ 16643 h 21600"/>
              <a:gd name="T34" fmla="*/ 2706 w 21600"/>
              <a:gd name="T35" fmla="*/ 11113 h 21600"/>
              <a:gd name="T36" fmla="*/ 5916 w 21600"/>
              <a:gd name="T37" fmla="*/ 12313 h 21600"/>
              <a:gd name="T38" fmla="*/ 8071 w 21600"/>
              <a:gd name="T39" fmla="*/ 8035 h 21600"/>
              <a:gd name="T40" fmla="*/ 6466 w 21600"/>
              <a:gd name="T41" fmla="*/ 21600 h 21600"/>
              <a:gd name="T42" fmla="*/ 6466 w 21600"/>
              <a:gd name="T43" fmla="*/ 16643 h 21600"/>
              <a:gd name="T44" fmla="*/ 3761 w 21600"/>
              <a:gd name="T45" fmla="*/ 16643 h 21600"/>
              <a:gd name="T46" fmla="*/ 3761 w 21600"/>
              <a:gd name="T47" fmla="*/ 21600 h 21600"/>
              <a:gd name="T48" fmla="*/ 6466 w 21600"/>
              <a:gd name="T49" fmla="*/ 21600 h 21600"/>
              <a:gd name="T50" fmla="*/ 10227 w 21600"/>
              <a:gd name="T51" fmla="*/ 21600 h 21600"/>
              <a:gd name="T52" fmla="*/ 7567 w 21600"/>
              <a:gd name="T53" fmla="*/ 21600 h 21600"/>
              <a:gd name="T54" fmla="*/ 7567 w 21600"/>
              <a:gd name="T55" fmla="*/ 14817 h 21600"/>
              <a:gd name="T56" fmla="*/ 10227 w 21600"/>
              <a:gd name="T57" fmla="*/ 14817 h 21600"/>
              <a:gd name="T58" fmla="*/ 10227 w 21600"/>
              <a:gd name="T59" fmla="*/ 21600 h 21600"/>
              <a:gd name="T60" fmla="*/ 14033 w 21600"/>
              <a:gd name="T61" fmla="*/ 21600 h 21600"/>
              <a:gd name="T62" fmla="*/ 11327 w 21600"/>
              <a:gd name="T63" fmla="*/ 21600 h 21600"/>
              <a:gd name="T64" fmla="*/ 11327 w 21600"/>
              <a:gd name="T65" fmla="*/ 12313 h 21600"/>
              <a:gd name="T66" fmla="*/ 14033 w 21600"/>
              <a:gd name="T67" fmla="*/ 12313 h 21600"/>
              <a:gd name="T68" fmla="*/ 14033 w 21600"/>
              <a:gd name="T69" fmla="*/ 21600 h 21600"/>
              <a:gd name="T70" fmla="*/ 17794 w 21600"/>
              <a:gd name="T71" fmla="*/ 21600 h 21600"/>
              <a:gd name="T72" fmla="*/ 15088 w 21600"/>
              <a:gd name="T73" fmla="*/ 21600 h 21600"/>
              <a:gd name="T74" fmla="*/ 15088 w 21600"/>
              <a:gd name="T75" fmla="*/ 9861 h 21600"/>
              <a:gd name="T76" fmla="*/ 17794 w 21600"/>
              <a:gd name="T77" fmla="*/ 9861 h 21600"/>
              <a:gd name="T78" fmla="*/ 17794 w 21600"/>
              <a:gd name="T79" fmla="*/ 21600 h 21600"/>
              <a:gd name="T80" fmla="*/ 18894 w 21600"/>
              <a:gd name="T81" fmla="*/ 6783 h 21600"/>
              <a:gd name="T82" fmla="*/ 18894 w 21600"/>
              <a:gd name="T83" fmla="*/ 21600 h 21600"/>
              <a:gd name="T84" fmla="*/ 21600 w 21600"/>
              <a:gd name="T85" fmla="*/ 21600 h 21600"/>
              <a:gd name="T86" fmla="*/ 21600 w 21600"/>
              <a:gd name="T87" fmla="*/ 6783 h 21600"/>
              <a:gd name="T88" fmla="*/ 18894 w 21600"/>
              <a:gd name="T89" fmla="*/ 6783 h 21600"/>
              <a:gd name="T90" fmla="*/ 18894 w 21600"/>
              <a:gd name="T91" fmla="*/ 6783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1600" h="21600">
                <a:moveTo>
                  <a:pt x="8071" y="8035"/>
                </a:moveTo>
                <a:lnTo>
                  <a:pt x="11327" y="9235"/>
                </a:lnTo>
                <a:lnTo>
                  <a:pt x="14583" y="4904"/>
                </a:lnTo>
                <a:lnTo>
                  <a:pt x="15088" y="4330"/>
                </a:lnTo>
                <a:lnTo>
                  <a:pt x="17289" y="6157"/>
                </a:lnTo>
                <a:lnTo>
                  <a:pt x="17289" y="3078"/>
                </a:lnTo>
                <a:lnTo>
                  <a:pt x="17289" y="0"/>
                </a:lnTo>
                <a:lnTo>
                  <a:pt x="14583" y="626"/>
                </a:lnTo>
                <a:lnTo>
                  <a:pt x="11878" y="1200"/>
                </a:lnTo>
                <a:lnTo>
                  <a:pt x="14033" y="3704"/>
                </a:lnTo>
                <a:lnTo>
                  <a:pt x="10777" y="7409"/>
                </a:lnTo>
                <a:lnTo>
                  <a:pt x="7567" y="6157"/>
                </a:lnTo>
                <a:lnTo>
                  <a:pt x="5411" y="10487"/>
                </a:lnTo>
                <a:lnTo>
                  <a:pt x="2155" y="9235"/>
                </a:lnTo>
                <a:lnTo>
                  <a:pt x="550" y="14817"/>
                </a:lnTo>
                <a:lnTo>
                  <a:pt x="0" y="16017"/>
                </a:lnTo>
                <a:lnTo>
                  <a:pt x="1055" y="16643"/>
                </a:lnTo>
                <a:lnTo>
                  <a:pt x="2706" y="11113"/>
                </a:lnTo>
                <a:lnTo>
                  <a:pt x="5916" y="12313"/>
                </a:lnTo>
                <a:lnTo>
                  <a:pt x="8071" y="8035"/>
                </a:lnTo>
                <a:close/>
                <a:moveTo>
                  <a:pt x="6466" y="21600"/>
                </a:moveTo>
                <a:lnTo>
                  <a:pt x="6466" y="16643"/>
                </a:lnTo>
                <a:lnTo>
                  <a:pt x="3761" y="16643"/>
                </a:lnTo>
                <a:lnTo>
                  <a:pt x="3761" y="21600"/>
                </a:lnTo>
                <a:lnTo>
                  <a:pt x="6466" y="21600"/>
                </a:lnTo>
                <a:close/>
                <a:moveTo>
                  <a:pt x="10227" y="21600"/>
                </a:moveTo>
                <a:lnTo>
                  <a:pt x="7567" y="21600"/>
                </a:lnTo>
                <a:lnTo>
                  <a:pt x="7567" y="14817"/>
                </a:lnTo>
                <a:lnTo>
                  <a:pt x="10227" y="14817"/>
                </a:lnTo>
                <a:lnTo>
                  <a:pt x="10227" y="21600"/>
                </a:lnTo>
                <a:close/>
                <a:moveTo>
                  <a:pt x="14033" y="21600"/>
                </a:moveTo>
                <a:lnTo>
                  <a:pt x="11327" y="21600"/>
                </a:lnTo>
                <a:lnTo>
                  <a:pt x="11327" y="12313"/>
                </a:lnTo>
                <a:lnTo>
                  <a:pt x="14033" y="12313"/>
                </a:lnTo>
                <a:lnTo>
                  <a:pt x="14033" y="21600"/>
                </a:lnTo>
                <a:close/>
                <a:moveTo>
                  <a:pt x="17794" y="21600"/>
                </a:moveTo>
                <a:lnTo>
                  <a:pt x="15088" y="21600"/>
                </a:lnTo>
                <a:lnTo>
                  <a:pt x="15088" y="9861"/>
                </a:lnTo>
                <a:lnTo>
                  <a:pt x="17794" y="9861"/>
                </a:lnTo>
                <a:lnTo>
                  <a:pt x="17794" y="21600"/>
                </a:lnTo>
                <a:close/>
                <a:moveTo>
                  <a:pt x="18894" y="6783"/>
                </a:moveTo>
                <a:lnTo>
                  <a:pt x="18894" y="21600"/>
                </a:lnTo>
                <a:lnTo>
                  <a:pt x="21600" y="21600"/>
                </a:lnTo>
                <a:lnTo>
                  <a:pt x="21600" y="6783"/>
                </a:lnTo>
                <a:lnTo>
                  <a:pt x="18894" y="6783"/>
                </a:lnTo>
                <a:close/>
                <a:moveTo>
                  <a:pt x="18894" y="6783"/>
                </a:moveTo>
              </a:path>
            </a:pathLst>
          </a:custGeom>
          <a:solidFill>
            <a:srgbClr val="00B0F0"/>
          </a:solidFill>
          <a:ln>
            <a:noFill/>
          </a:ln>
        </p:spPr>
        <p:txBody>
          <a:bodyPr lIns="0" tIns="0" rIns="0" bIns="0"/>
          <a:lstStyle/>
          <a:p>
            <a:endParaRPr lang="en-US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" name="Rectangle 5"/>
          <p:cNvSpPr/>
          <p:nvPr/>
        </p:nvSpPr>
        <p:spPr bwMode="auto">
          <a:xfrm>
            <a:off x="6889966" y="4367481"/>
            <a:ext cx="3574686" cy="108111"/>
          </a:xfrm>
          <a:prstGeom prst="rect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txBody>
          <a:bodyPr lIns="0" tIns="0" rIns="0" bIns="0"/>
          <a:lstStyle/>
          <a:p>
            <a:endParaRPr lang="en-US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0" name="Rectangle 6"/>
          <p:cNvSpPr/>
          <p:nvPr/>
        </p:nvSpPr>
        <p:spPr bwMode="auto">
          <a:xfrm>
            <a:off x="6844646" y="4016119"/>
            <a:ext cx="1964074" cy="284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round/>
              </a14:hiddenLine>
            </a:ext>
          </a:extLst>
        </p:spPr>
        <p:txBody>
          <a:bodyPr lIns="38100" tIns="38100" rIns="38100" bIns="38100"/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Rectangle 11"/>
          <p:cNvSpPr/>
          <p:nvPr/>
        </p:nvSpPr>
        <p:spPr bwMode="auto">
          <a:xfrm>
            <a:off x="6918700" y="5119489"/>
            <a:ext cx="3574683" cy="108111"/>
          </a:xfrm>
          <a:prstGeom prst="rect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txBody>
          <a:bodyPr lIns="0" tIns="0" rIns="0" bIns="0"/>
          <a:lstStyle/>
          <a:p>
            <a:endParaRPr lang="en-US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2" name="Rectangle 12"/>
          <p:cNvSpPr/>
          <p:nvPr/>
        </p:nvSpPr>
        <p:spPr bwMode="auto">
          <a:xfrm>
            <a:off x="6873381" y="4768127"/>
            <a:ext cx="1391416" cy="284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round/>
              </a14:hiddenLine>
            </a:ext>
          </a:extLst>
        </p:spPr>
        <p:txBody>
          <a:bodyPr lIns="38100" tIns="38100" rIns="38100" bIns="38100"/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AutoShape 13"/>
          <p:cNvSpPr/>
          <p:nvPr/>
        </p:nvSpPr>
        <p:spPr bwMode="auto">
          <a:xfrm>
            <a:off x="6142701" y="4858750"/>
            <a:ext cx="421393" cy="348977"/>
          </a:xfrm>
          <a:custGeom>
            <a:avLst/>
            <a:gdLst>
              <a:gd name="T0" fmla="*/ 15660 w 21600"/>
              <a:gd name="T1" fmla="*/ 16668 h 21148"/>
              <a:gd name="T2" fmla="*/ 11880 w 21600"/>
              <a:gd name="T3" fmla="*/ 12668 h 21148"/>
              <a:gd name="T4" fmla="*/ 11880 w 21600"/>
              <a:gd name="T5" fmla="*/ 10428 h 21148"/>
              <a:gd name="T6" fmla="*/ 13365 w 21600"/>
              <a:gd name="T7" fmla="*/ 12508 h 21148"/>
              <a:gd name="T8" fmla="*/ 15390 w 21600"/>
              <a:gd name="T9" fmla="*/ 11388 h 21148"/>
              <a:gd name="T10" fmla="*/ 16470 w 21600"/>
              <a:gd name="T11" fmla="*/ 11228 h 21148"/>
              <a:gd name="T12" fmla="*/ 17820 w 21600"/>
              <a:gd name="T13" fmla="*/ 9948 h 21148"/>
              <a:gd name="T14" fmla="*/ 21600 w 21600"/>
              <a:gd name="T15" fmla="*/ 14428 h 21148"/>
              <a:gd name="T16" fmla="*/ 18765 w 21600"/>
              <a:gd name="T17" fmla="*/ 4828 h 21148"/>
              <a:gd name="T18" fmla="*/ 18630 w 21600"/>
              <a:gd name="T19" fmla="*/ 2588 h 21148"/>
              <a:gd name="T20" fmla="*/ 15660 w 21600"/>
              <a:gd name="T21" fmla="*/ 28 h 21148"/>
              <a:gd name="T22" fmla="*/ 12690 w 21600"/>
              <a:gd name="T23" fmla="*/ 4828 h 21148"/>
              <a:gd name="T24" fmla="*/ 12285 w 21600"/>
              <a:gd name="T25" fmla="*/ 5308 h 21148"/>
              <a:gd name="T26" fmla="*/ 13230 w 21600"/>
              <a:gd name="T27" fmla="*/ 6748 h 21148"/>
              <a:gd name="T28" fmla="*/ 13635 w 21600"/>
              <a:gd name="T29" fmla="*/ 8188 h 21148"/>
              <a:gd name="T30" fmla="*/ 13635 w 21600"/>
              <a:gd name="T31" fmla="*/ 8188 h 21148"/>
              <a:gd name="T32" fmla="*/ 13770 w 21600"/>
              <a:gd name="T33" fmla="*/ 8348 h 21148"/>
              <a:gd name="T34" fmla="*/ 13770 w 21600"/>
              <a:gd name="T35" fmla="*/ 8668 h 21148"/>
              <a:gd name="T36" fmla="*/ 15660 w 21600"/>
              <a:gd name="T37" fmla="*/ 11068 h 21148"/>
              <a:gd name="T38" fmla="*/ 17415 w 21600"/>
              <a:gd name="T39" fmla="*/ 8668 h 21148"/>
              <a:gd name="T40" fmla="*/ 17550 w 21600"/>
              <a:gd name="T41" fmla="*/ 8188 h 21148"/>
              <a:gd name="T42" fmla="*/ 17955 w 21600"/>
              <a:gd name="T43" fmla="*/ 6748 h 21148"/>
              <a:gd name="T44" fmla="*/ 18900 w 21600"/>
              <a:gd name="T45" fmla="*/ 5308 h 21148"/>
              <a:gd name="T46" fmla="*/ 16335 w 21600"/>
              <a:gd name="T47" fmla="*/ 14268 h 21148"/>
              <a:gd name="T48" fmla="*/ 16335 w 21600"/>
              <a:gd name="T49" fmla="*/ 14268 h 21148"/>
              <a:gd name="T50" fmla="*/ 16335 w 21600"/>
              <a:gd name="T51" fmla="*/ 14268 h 21148"/>
              <a:gd name="T52" fmla="*/ 16335 w 21600"/>
              <a:gd name="T53" fmla="*/ 14268 h 21148"/>
              <a:gd name="T54" fmla="*/ 16335 w 21600"/>
              <a:gd name="T55" fmla="*/ 14268 h 21148"/>
              <a:gd name="T56" fmla="*/ 9855 w 21600"/>
              <a:gd name="T57" fmla="*/ 13148 h 21148"/>
              <a:gd name="T58" fmla="*/ 8100 w 21600"/>
              <a:gd name="T59" fmla="*/ 14748 h 21148"/>
              <a:gd name="T60" fmla="*/ 7020 w 21600"/>
              <a:gd name="T61" fmla="*/ 14908 h 21148"/>
              <a:gd name="T62" fmla="*/ 4455 w 21600"/>
              <a:gd name="T63" fmla="*/ 16188 h 21148"/>
              <a:gd name="T64" fmla="*/ 2700 w 21600"/>
              <a:gd name="T65" fmla="*/ 13788 h 21148"/>
              <a:gd name="T66" fmla="*/ 7155 w 21600"/>
              <a:gd name="T67" fmla="*/ 21148 h 21148"/>
              <a:gd name="T68" fmla="*/ 11610 w 21600"/>
              <a:gd name="T69" fmla="*/ 13788 h 21148"/>
              <a:gd name="T70" fmla="*/ 10935 w 21600"/>
              <a:gd name="T71" fmla="*/ 7228 h 21148"/>
              <a:gd name="T72" fmla="*/ 10665 w 21600"/>
              <a:gd name="T73" fmla="*/ 4348 h 21148"/>
              <a:gd name="T74" fmla="*/ 7155 w 21600"/>
              <a:gd name="T75" fmla="*/ 1308 h 21148"/>
              <a:gd name="T76" fmla="*/ 3645 w 21600"/>
              <a:gd name="T77" fmla="*/ 7068 h 21148"/>
              <a:gd name="T78" fmla="*/ 3240 w 21600"/>
              <a:gd name="T79" fmla="*/ 7708 h 21148"/>
              <a:gd name="T80" fmla="*/ 4320 w 21600"/>
              <a:gd name="T81" fmla="*/ 9468 h 21148"/>
              <a:gd name="T82" fmla="*/ 4725 w 21600"/>
              <a:gd name="T83" fmla="*/ 11068 h 21148"/>
              <a:gd name="T84" fmla="*/ 4860 w 21600"/>
              <a:gd name="T85" fmla="*/ 11228 h 21148"/>
              <a:gd name="T86" fmla="*/ 4860 w 21600"/>
              <a:gd name="T87" fmla="*/ 11228 h 21148"/>
              <a:gd name="T88" fmla="*/ 4995 w 21600"/>
              <a:gd name="T89" fmla="*/ 11708 h 21148"/>
              <a:gd name="T90" fmla="*/ 7155 w 21600"/>
              <a:gd name="T91" fmla="*/ 14588 h 21148"/>
              <a:gd name="T92" fmla="*/ 9315 w 21600"/>
              <a:gd name="T93" fmla="*/ 11708 h 21148"/>
              <a:gd name="T94" fmla="*/ 9450 w 21600"/>
              <a:gd name="T95" fmla="*/ 11228 h 21148"/>
              <a:gd name="T96" fmla="*/ 9990 w 21600"/>
              <a:gd name="T97" fmla="*/ 9468 h 21148"/>
              <a:gd name="T98" fmla="*/ 11070 w 21600"/>
              <a:gd name="T99" fmla="*/ 7708 h 21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1600" h="21148">
                <a:moveTo>
                  <a:pt x="21600" y="14428"/>
                </a:moveTo>
                <a:cubicBezTo>
                  <a:pt x="21600" y="16188"/>
                  <a:pt x="17280" y="16668"/>
                  <a:pt x="15660" y="16668"/>
                </a:cubicBezTo>
                <a:cubicBezTo>
                  <a:pt x="15390" y="16668"/>
                  <a:pt x="15255" y="16668"/>
                  <a:pt x="15120" y="16668"/>
                </a:cubicBezTo>
                <a:cubicBezTo>
                  <a:pt x="14580" y="14748"/>
                  <a:pt x="13365" y="12988"/>
                  <a:pt x="11880" y="12668"/>
                </a:cubicBezTo>
                <a:cubicBezTo>
                  <a:pt x="11205" y="12508"/>
                  <a:pt x="10665" y="12188"/>
                  <a:pt x="10260" y="11868"/>
                </a:cubicBezTo>
                <a:cubicBezTo>
                  <a:pt x="10665" y="11228"/>
                  <a:pt x="11205" y="10588"/>
                  <a:pt x="11880" y="10428"/>
                </a:cubicBezTo>
                <a:cubicBezTo>
                  <a:pt x="12015" y="10428"/>
                  <a:pt x="12690" y="10268"/>
                  <a:pt x="13365" y="9948"/>
                </a:cubicBezTo>
                <a:cubicBezTo>
                  <a:pt x="13365" y="12508"/>
                  <a:pt x="13365" y="12508"/>
                  <a:pt x="13365" y="12508"/>
                </a:cubicBezTo>
                <a:cubicBezTo>
                  <a:pt x="13500" y="12188"/>
                  <a:pt x="14175" y="11068"/>
                  <a:pt x="14715" y="11228"/>
                </a:cubicBezTo>
                <a:cubicBezTo>
                  <a:pt x="14985" y="11228"/>
                  <a:pt x="15120" y="11388"/>
                  <a:pt x="15390" y="11388"/>
                </a:cubicBezTo>
                <a:cubicBezTo>
                  <a:pt x="15660" y="11388"/>
                  <a:pt x="15660" y="11388"/>
                  <a:pt x="15660" y="11388"/>
                </a:cubicBezTo>
                <a:cubicBezTo>
                  <a:pt x="16065" y="11388"/>
                  <a:pt x="16200" y="11228"/>
                  <a:pt x="16470" y="11228"/>
                </a:cubicBezTo>
                <a:cubicBezTo>
                  <a:pt x="16875" y="11068"/>
                  <a:pt x="17685" y="12188"/>
                  <a:pt x="17820" y="12508"/>
                </a:cubicBezTo>
                <a:cubicBezTo>
                  <a:pt x="17820" y="9948"/>
                  <a:pt x="17820" y="9948"/>
                  <a:pt x="17820" y="9948"/>
                </a:cubicBezTo>
                <a:cubicBezTo>
                  <a:pt x="18495" y="10268"/>
                  <a:pt x="19170" y="10428"/>
                  <a:pt x="19305" y="10428"/>
                </a:cubicBezTo>
                <a:cubicBezTo>
                  <a:pt x="20655" y="10748"/>
                  <a:pt x="21600" y="12828"/>
                  <a:pt x="21600" y="14428"/>
                </a:cubicBezTo>
                <a:close/>
                <a:moveTo>
                  <a:pt x="18900" y="5308"/>
                </a:moveTo>
                <a:cubicBezTo>
                  <a:pt x="18900" y="4988"/>
                  <a:pt x="18765" y="4988"/>
                  <a:pt x="18765" y="4828"/>
                </a:cubicBezTo>
                <a:cubicBezTo>
                  <a:pt x="18630" y="4828"/>
                  <a:pt x="18630" y="4828"/>
                  <a:pt x="18495" y="4828"/>
                </a:cubicBezTo>
                <a:cubicBezTo>
                  <a:pt x="18765" y="4028"/>
                  <a:pt x="18765" y="3228"/>
                  <a:pt x="18630" y="2588"/>
                </a:cubicBezTo>
                <a:cubicBezTo>
                  <a:pt x="18225" y="1148"/>
                  <a:pt x="17550" y="508"/>
                  <a:pt x="17010" y="188"/>
                </a:cubicBezTo>
                <a:cubicBezTo>
                  <a:pt x="16605" y="28"/>
                  <a:pt x="15660" y="28"/>
                  <a:pt x="15660" y="28"/>
                </a:cubicBezTo>
                <a:cubicBezTo>
                  <a:pt x="15660" y="28"/>
                  <a:pt x="13500" y="-452"/>
                  <a:pt x="12555" y="2588"/>
                </a:cubicBezTo>
                <a:cubicBezTo>
                  <a:pt x="12420" y="3228"/>
                  <a:pt x="12555" y="4028"/>
                  <a:pt x="12690" y="4828"/>
                </a:cubicBezTo>
                <a:cubicBezTo>
                  <a:pt x="12555" y="4828"/>
                  <a:pt x="12555" y="4828"/>
                  <a:pt x="12420" y="4828"/>
                </a:cubicBezTo>
                <a:cubicBezTo>
                  <a:pt x="12420" y="4988"/>
                  <a:pt x="12285" y="4988"/>
                  <a:pt x="12285" y="5308"/>
                </a:cubicBezTo>
                <a:cubicBezTo>
                  <a:pt x="12285" y="5628"/>
                  <a:pt x="12285" y="5948"/>
                  <a:pt x="12420" y="6268"/>
                </a:cubicBezTo>
                <a:cubicBezTo>
                  <a:pt x="12555" y="6748"/>
                  <a:pt x="12690" y="7068"/>
                  <a:pt x="13230" y="6748"/>
                </a:cubicBezTo>
                <a:cubicBezTo>
                  <a:pt x="13230" y="7708"/>
                  <a:pt x="13365" y="8028"/>
                  <a:pt x="13635" y="8188"/>
                </a:cubicBezTo>
                <a:cubicBezTo>
                  <a:pt x="13635" y="8188"/>
                  <a:pt x="13635" y="8188"/>
                  <a:pt x="13635" y="8188"/>
                </a:cubicBezTo>
                <a:cubicBezTo>
                  <a:pt x="13635" y="8188"/>
                  <a:pt x="13635" y="8188"/>
                  <a:pt x="13635" y="8188"/>
                </a:cubicBezTo>
                <a:cubicBezTo>
                  <a:pt x="13635" y="8188"/>
                  <a:pt x="13635" y="8188"/>
                  <a:pt x="13635" y="8188"/>
                </a:cubicBezTo>
                <a:cubicBezTo>
                  <a:pt x="13635" y="8188"/>
                  <a:pt x="13635" y="8188"/>
                  <a:pt x="13635" y="8188"/>
                </a:cubicBezTo>
                <a:cubicBezTo>
                  <a:pt x="13635" y="8188"/>
                  <a:pt x="13635" y="8188"/>
                  <a:pt x="13770" y="8348"/>
                </a:cubicBezTo>
                <a:cubicBezTo>
                  <a:pt x="13770" y="8348"/>
                  <a:pt x="13770" y="8348"/>
                  <a:pt x="13770" y="8348"/>
                </a:cubicBezTo>
                <a:cubicBezTo>
                  <a:pt x="13770" y="8508"/>
                  <a:pt x="13770" y="8668"/>
                  <a:pt x="13770" y="8668"/>
                </a:cubicBezTo>
                <a:cubicBezTo>
                  <a:pt x="13770" y="8988"/>
                  <a:pt x="13770" y="9308"/>
                  <a:pt x="13770" y="9468"/>
                </a:cubicBezTo>
                <a:cubicBezTo>
                  <a:pt x="13905" y="9628"/>
                  <a:pt x="14715" y="11068"/>
                  <a:pt x="15660" y="11068"/>
                </a:cubicBezTo>
                <a:cubicBezTo>
                  <a:pt x="16605" y="11068"/>
                  <a:pt x="17415" y="9628"/>
                  <a:pt x="17415" y="9468"/>
                </a:cubicBezTo>
                <a:cubicBezTo>
                  <a:pt x="17415" y="9148"/>
                  <a:pt x="17415" y="8988"/>
                  <a:pt x="17415" y="8668"/>
                </a:cubicBezTo>
                <a:cubicBezTo>
                  <a:pt x="17415" y="8668"/>
                  <a:pt x="17415" y="8508"/>
                  <a:pt x="17415" y="8348"/>
                </a:cubicBezTo>
                <a:cubicBezTo>
                  <a:pt x="17415" y="8348"/>
                  <a:pt x="17550" y="8348"/>
                  <a:pt x="17550" y="8188"/>
                </a:cubicBezTo>
                <a:cubicBezTo>
                  <a:pt x="17550" y="8188"/>
                  <a:pt x="17550" y="8188"/>
                  <a:pt x="17550" y="8188"/>
                </a:cubicBezTo>
                <a:cubicBezTo>
                  <a:pt x="17685" y="8028"/>
                  <a:pt x="17955" y="7708"/>
                  <a:pt x="17955" y="6748"/>
                </a:cubicBezTo>
                <a:cubicBezTo>
                  <a:pt x="18495" y="7068"/>
                  <a:pt x="18630" y="6748"/>
                  <a:pt x="18765" y="6268"/>
                </a:cubicBezTo>
                <a:cubicBezTo>
                  <a:pt x="18900" y="5948"/>
                  <a:pt x="18900" y="5628"/>
                  <a:pt x="18900" y="5308"/>
                </a:cubicBezTo>
                <a:close/>
                <a:moveTo>
                  <a:pt x="16335" y="14268"/>
                </a:moveTo>
                <a:cubicBezTo>
                  <a:pt x="16335" y="14268"/>
                  <a:pt x="16335" y="14268"/>
                  <a:pt x="16335" y="14268"/>
                </a:cubicBezTo>
                <a:cubicBezTo>
                  <a:pt x="16335" y="14268"/>
                  <a:pt x="16335" y="14268"/>
                  <a:pt x="16335" y="14268"/>
                </a:cubicBezTo>
                <a:close/>
                <a:moveTo>
                  <a:pt x="16335" y="14268"/>
                </a:moveTo>
                <a:cubicBezTo>
                  <a:pt x="16335" y="14268"/>
                  <a:pt x="16335" y="14268"/>
                  <a:pt x="16335" y="14268"/>
                </a:cubicBezTo>
                <a:cubicBezTo>
                  <a:pt x="16335" y="14268"/>
                  <a:pt x="16335" y="14268"/>
                  <a:pt x="16335" y="14268"/>
                </a:cubicBezTo>
                <a:close/>
                <a:moveTo>
                  <a:pt x="16335" y="14268"/>
                </a:moveTo>
                <a:cubicBezTo>
                  <a:pt x="16335" y="14268"/>
                  <a:pt x="16335" y="14268"/>
                  <a:pt x="16335" y="14268"/>
                </a:cubicBezTo>
                <a:cubicBezTo>
                  <a:pt x="16335" y="14268"/>
                  <a:pt x="16335" y="14268"/>
                  <a:pt x="16335" y="14268"/>
                </a:cubicBezTo>
                <a:cubicBezTo>
                  <a:pt x="16335" y="14268"/>
                  <a:pt x="16335" y="14268"/>
                  <a:pt x="16335" y="14268"/>
                </a:cubicBezTo>
                <a:close/>
                <a:moveTo>
                  <a:pt x="11610" y="13788"/>
                </a:moveTo>
                <a:cubicBezTo>
                  <a:pt x="11475" y="13788"/>
                  <a:pt x="10530" y="13628"/>
                  <a:pt x="9855" y="13148"/>
                </a:cubicBezTo>
                <a:cubicBezTo>
                  <a:pt x="9855" y="16188"/>
                  <a:pt x="9855" y="16188"/>
                  <a:pt x="9855" y="16188"/>
                </a:cubicBezTo>
                <a:cubicBezTo>
                  <a:pt x="9585" y="15868"/>
                  <a:pt x="8775" y="14428"/>
                  <a:pt x="8100" y="14748"/>
                </a:cubicBezTo>
                <a:cubicBezTo>
                  <a:pt x="7830" y="14748"/>
                  <a:pt x="7695" y="14908"/>
                  <a:pt x="7290" y="14908"/>
                </a:cubicBezTo>
                <a:cubicBezTo>
                  <a:pt x="7020" y="14908"/>
                  <a:pt x="7020" y="14908"/>
                  <a:pt x="7020" y="14908"/>
                </a:cubicBezTo>
                <a:cubicBezTo>
                  <a:pt x="6615" y="14908"/>
                  <a:pt x="6480" y="14748"/>
                  <a:pt x="6210" y="14748"/>
                </a:cubicBezTo>
                <a:cubicBezTo>
                  <a:pt x="5535" y="14428"/>
                  <a:pt x="4725" y="15868"/>
                  <a:pt x="4455" y="16188"/>
                </a:cubicBezTo>
                <a:cubicBezTo>
                  <a:pt x="4455" y="13148"/>
                  <a:pt x="4455" y="13148"/>
                  <a:pt x="4455" y="13148"/>
                </a:cubicBezTo>
                <a:cubicBezTo>
                  <a:pt x="3780" y="13628"/>
                  <a:pt x="2835" y="13788"/>
                  <a:pt x="2700" y="13788"/>
                </a:cubicBezTo>
                <a:cubicBezTo>
                  <a:pt x="1080" y="14268"/>
                  <a:pt x="0" y="16668"/>
                  <a:pt x="0" y="18428"/>
                </a:cubicBezTo>
                <a:cubicBezTo>
                  <a:pt x="0" y="20508"/>
                  <a:pt x="5130" y="21148"/>
                  <a:pt x="7155" y="21148"/>
                </a:cubicBezTo>
                <a:cubicBezTo>
                  <a:pt x="9180" y="21148"/>
                  <a:pt x="14310" y="20508"/>
                  <a:pt x="14310" y="18428"/>
                </a:cubicBezTo>
                <a:cubicBezTo>
                  <a:pt x="14310" y="16668"/>
                  <a:pt x="13095" y="14268"/>
                  <a:pt x="11610" y="13788"/>
                </a:cubicBezTo>
                <a:close/>
                <a:moveTo>
                  <a:pt x="11070" y="7708"/>
                </a:moveTo>
                <a:cubicBezTo>
                  <a:pt x="11070" y="7388"/>
                  <a:pt x="10935" y="7228"/>
                  <a:pt x="10935" y="7228"/>
                </a:cubicBezTo>
                <a:cubicBezTo>
                  <a:pt x="10800" y="7068"/>
                  <a:pt x="10665" y="7068"/>
                  <a:pt x="10665" y="7068"/>
                </a:cubicBezTo>
                <a:cubicBezTo>
                  <a:pt x="10800" y="6108"/>
                  <a:pt x="10935" y="5308"/>
                  <a:pt x="10665" y="4348"/>
                </a:cubicBezTo>
                <a:cubicBezTo>
                  <a:pt x="10260" y="2908"/>
                  <a:pt x="9450" y="2108"/>
                  <a:pt x="8775" y="1628"/>
                </a:cubicBezTo>
                <a:cubicBezTo>
                  <a:pt x="8370" y="1468"/>
                  <a:pt x="7155" y="1308"/>
                  <a:pt x="7155" y="1308"/>
                </a:cubicBezTo>
                <a:cubicBezTo>
                  <a:pt x="7155" y="1308"/>
                  <a:pt x="4590" y="988"/>
                  <a:pt x="3645" y="4348"/>
                </a:cubicBezTo>
                <a:cubicBezTo>
                  <a:pt x="3375" y="5308"/>
                  <a:pt x="3510" y="6108"/>
                  <a:pt x="3645" y="7068"/>
                </a:cubicBezTo>
                <a:cubicBezTo>
                  <a:pt x="3645" y="7068"/>
                  <a:pt x="3510" y="7068"/>
                  <a:pt x="3510" y="7228"/>
                </a:cubicBezTo>
                <a:cubicBezTo>
                  <a:pt x="3375" y="7228"/>
                  <a:pt x="3240" y="7388"/>
                  <a:pt x="3240" y="7708"/>
                </a:cubicBezTo>
                <a:cubicBezTo>
                  <a:pt x="3240" y="8028"/>
                  <a:pt x="3240" y="8508"/>
                  <a:pt x="3375" y="8828"/>
                </a:cubicBezTo>
                <a:cubicBezTo>
                  <a:pt x="3510" y="9468"/>
                  <a:pt x="3780" y="9788"/>
                  <a:pt x="4320" y="9468"/>
                </a:cubicBezTo>
                <a:cubicBezTo>
                  <a:pt x="4320" y="10428"/>
                  <a:pt x="4590" y="10908"/>
                  <a:pt x="4725" y="11068"/>
                </a:cubicBezTo>
                <a:cubicBezTo>
                  <a:pt x="4725" y="11068"/>
                  <a:pt x="4725" y="11068"/>
                  <a:pt x="4725" y="11068"/>
                </a:cubicBezTo>
                <a:cubicBezTo>
                  <a:pt x="4725" y="11068"/>
                  <a:pt x="4725" y="11068"/>
                  <a:pt x="4725" y="11068"/>
                </a:cubicBezTo>
                <a:cubicBezTo>
                  <a:pt x="4860" y="11068"/>
                  <a:pt x="4860" y="11228"/>
                  <a:pt x="4860" y="11228"/>
                </a:cubicBezTo>
                <a:cubicBezTo>
                  <a:pt x="4860" y="11228"/>
                  <a:pt x="4860" y="11228"/>
                  <a:pt x="4860" y="11228"/>
                </a:cubicBezTo>
                <a:cubicBezTo>
                  <a:pt x="4860" y="11228"/>
                  <a:pt x="4860" y="11228"/>
                  <a:pt x="4860" y="11228"/>
                </a:cubicBezTo>
                <a:cubicBezTo>
                  <a:pt x="4995" y="11228"/>
                  <a:pt x="4995" y="11228"/>
                  <a:pt x="4995" y="11388"/>
                </a:cubicBezTo>
                <a:cubicBezTo>
                  <a:pt x="4995" y="11388"/>
                  <a:pt x="4995" y="11548"/>
                  <a:pt x="4995" y="11708"/>
                </a:cubicBezTo>
                <a:cubicBezTo>
                  <a:pt x="4995" y="12028"/>
                  <a:pt x="4995" y="12348"/>
                  <a:pt x="5130" y="12668"/>
                </a:cubicBezTo>
                <a:cubicBezTo>
                  <a:pt x="5130" y="12988"/>
                  <a:pt x="6075" y="14588"/>
                  <a:pt x="7155" y="14588"/>
                </a:cubicBezTo>
                <a:cubicBezTo>
                  <a:pt x="8235" y="14588"/>
                  <a:pt x="9315" y="12828"/>
                  <a:pt x="9315" y="12508"/>
                </a:cubicBezTo>
                <a:cubicBezTo>
                  <a:pt x="9315" y="12348"/>
                  <a:pt x="9315" y="12028"/>
                  <a:pt x="9315" y="11708"/>
                </a:cubicBezTo>
                <a:cubicBezTo>
                  <a:pt x="9315" y="11548"/>
                  <a:pt x="9315" y="11388"/>
                  <a:pt x="9315" y="11388"/>
                </a:cubicBezTo>
                <a:cubicBezTo>
                  <a:pt x="9315" y="11228"/>
                  <a:pt x="9450" y="11228"/>
                  <a:pt x="9450" y="11228"/>
                </a:cubicBezTo>
                <a:cubicBezTo>
                  <a:pt x="9450" y="11228"/>
                  <a:pt x="9450" y="11228"/>
                  <a:pt x="9450" y="11228"/>
                </a:cubicBezTo>
                <a:cubicBezTo>
                  <a:pt x="9720" y="11068"/>
                  <a:pt x="9990" y="10588"/>
                  <a:pt x="9990" y="9468"/>
                </a:cubicBezTo>
                <a:cubicBezTo>
                  <a:pt x="10530" y="9788"/>
                  <a:pt x="10800" y="9468"/>
                  <a:pt x="10935" y="8828"/>
                </a:cubicBezTo>
                <a:cubicBezTo>
                  <a:pt x="11070" y="8508"/>
                  <a:pt x="11070" y="8028"/>
                  <a:pt x="11070" y="7708"/>
                </a:cubicBezTo>
                <a:close/>
                <a:moveTo>
                  <a:pt x="11070" y="7708"/>
                </a:moveTo>
              </a:path>
            </a:pathLst>
          </a:custGeom>
          <a:solidFill>
            <a:srgbClr val="00B0F0"/>
          </a:solidFill>
          <a:ln>
            <a:noFill/>
          </a:ln>
        </p:spPr>
        <p:txBody>
          <a:bodyPr lIns="0" tIns="0" rIns="0" bIns="0"/>
          <a:lstStyle/>
          <a:p>
            <a:endParaRPr lang="en-US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4" name="Rectangle 15"/>
          <p:cNvSpPr/>
          <p:nvPr/>
        </p:nvSpPr>
        <p:spPr bwMode="auto">
          <a:xfrm>
            <a:off x="6890622" y="2867228"/>
            <a:ext cx="3574029" cy="108291"/>
          </a:xfrm>
          <a:prstGeom prst="rect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txBody>
          <a:bodyPr lIns="0" tIns="0" rIns="0" bIns="0"/>
          <a:lstStyle/>
          <a:p>
            <a:endParaRPr lang="en-US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5" name="Rectangle 16"/>
          <p:cNvSpPr/>
          <p:nvPr/>
        </p:nvSpPr>
        <p:spPr bwMode="auto">
          <a:xfrm>
            <a:off x="6845312" y="2515281"/>
            <a:ext cx="1391162" cy="285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round/>
              </a14:hiddenLine>
            </a:ext>
          </a:extLst>
        </p:spPr>
        <p:txBody>
          <a:bodyPr lIns="38100" tIns="38100" rIns="38100" bIns="38100"/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AutoShape 17"/>
          <p:cNvSpPr/>
          <p:nvPr/>
        </p:nvSpPr>
        <p:spPr bwMode="auto">
          <a:xfrm>
            <a:off x="6117150" y="2594907"/>
            <a:ext cx="379979" cy="398130"/>
          </a:xfrm>
          <a:custGeom>
            <a:avLst/>
            <a:gdLst>
              <a:gd name="T0" fmla="*/ 11727 w 21338"/>
              <a:gd name="T1" fmla="*/ 7308 h 21600"/>
              <a:gd name="T2" fmla="*/ 7039 w 21338"/>
              <a:gd name="T3" fmla="*/ 9744 h 21600"/>
              <a:gd name="T4" fmla="*/ 9551 w 21338"/>
              <a:gd name="T5" fmla="*/ 14292 h 21600"/>
              <a:gd name="T6" fmla="*/ 14239 w 21338"/>
              <a:gd name="T7" fmla="*/ 11856 h 21600"/>
              <a:gd name="T8" fmla="*/ 11727 w 21338"/>
              <a:gd name="T9" fmla="*/ 7308 h 21600"/>
              <a:gd name="T10" fmla="*/ 12397 w 21338"/>
              <a:gd name="T11" fmla="*/ 11368 h 21600"/>
              <a:gd name="T12" fmla="*/ 10053 w 21338"/>
              <a:gd name="T13" fmla="*/ 12505 h 21600"/>
              <a:gd name="T14" fmla="*/ 8881 w 21338"/>
              <a:gd name="T15" fmla="*/ 10232 h 21600"/>
              <a:gd name="T16" fmla="*/ 11225 w 21338"/>
              <a:gd name="T17" fmla="*/ 9095 h 21600"/>
              <a:gd name="T18" fmla="*/ 12397 w 21338"/>
              <a:gd name="T19" fmla="*/ 11368 h 21600"/>
              <a:gd name="T20" fmla="*/ 20937 w 21338"/>
              <a:gd name="T21" fmla="*/ 13155 h 21600"/>
              <a:gd name="T22" fmla="*/ 18760 w 21338"/>
              <a:gd name="T23" fmla="*/ 12018 h 21600"/>
              <a:gd name="T24" fmla="*/ 18760 w 21338"/>
              <a:gd name="T25" fmla="*/ 9420 h 21600"/>
              <a:gd name="T26" fmla="*/ 20769 w 21338"/>
              <a:gd name="T27" fmla="*/ 8120 h 21600"/>
              <a:gd name="T28" fmla="*/ 21104 w 21338"/>
              <a:gd name="T29" fmla="*/ 6983 h 21600"/>
              <a:gd name="T30" fmla="*/ 18927 w 21338"/>
              <a:gd name="T31" fmla="*/ 3411 h 21600"/>
              <a:gd name="T32" fmla="*/ 17755 w 21338"/>
              <a:gd name="T33" fmla="*/ 3086 h 21600"/>
              <a:gd name="T34" fmla="*/ 15746 w 21338"/>
              <a:gd name="T35" fmla="*/ 4385 h 21600"/>
              <a:gd name="T36" fmla="*/ 13569 w 21338"/>
              <a:gd name="T37" fmla="*/ 3248 h 21600"/>
              <a:gd name="T38" fmla="*/ 13569 w 21338"/>
              <a:gd name="T39" fmla="*/ 812 h 21600"/>
              <a:gd name="T40" fmla="*/ 12732 w 21338"/>
              <a:gd name="T41" fmla="*/ 0 h 21600"/>
              <a:gd name="T42" fmla="*/ 8546 w 21338"/>
              <a:gd name="T43" fmla="*/ 0 h 21600"/>
              <a:gd name="T44" fmla="*/ 7876 w 21338"/>
              <a:gd name="T45" fmla="*/ 325 h 21600"/>
              <a:gd name="T46" fmla="*/ 7541 w 21338"/>
              <a:gd name="T47" fmla="*/ 974 h 21600"/>
              <a:gd name="T48" fmla="*/ 7541 w 21338"/>
              <a:gd name="T49" fmla="*/ 3248 h 21600"/>
              <a:gd name="T50" fmla="*/ 5532 w 21338"/>
              <a:gd name="T51" fmla="*/ 4385 h 21600"/>
              <a:gd name="T52" fmla="*/ 3355 w 21338"/>
              <a:gd name="T53" fmla="*/ 3248 h 21600"/>
              <a:gd name="T54" fmla="*/ 2686 w 21338"/>
              <a:gd name="T55" fmla="*/ 3248 h 21600"/>
              <a:gd name="T56" fmla="*/ 2183 w 21338"/>
              <a:gd name="T57" fmla="*/ 3735 h 21600"/>
              <a:gd name="T58" fmla="*/ 6 w 21338"/>
              <a:gd name="T59" fmla="*/ 7308 h 21600"/>
              <a:gd name="T60" fmla="*/ 6 w 21338"/>
              <a:gd name="T61" fmla="*/ 7958 h 21600"/>
              <a:gd name="T62" fmla="*/ 509 w 21338"/>
              <a:gd name="T63" fmla="*/ 8445 h 21600"/>
              <a:gd name="T64" fmla="*/ 2518 w 21338"/>
              <a:gd name="T65" fmla="*/ 9582 h 21600"/>
              <a:gd name="T66" fmla="*/ 2518 w 21338"/>
              <a:gd name="T67" fmla="*/ 12018 h 21600"/>
              <a:gd name="T68" fmla="*/ 509 w 21338"/>
              <a:gd name="T69" fmla="*/ 13155 h 21600"/>
              <a:gd name="T70" fmla="*/ 174 w 21338"/>
              <a:gd name="T71" fmla="*/ 14454 h 21600"/>
              <a:gd name="T72" fmla="*/ 2183 w 21338"/>
              <a:gd name="T73" fmla="*/ 18027 h 21600"/>
              <a:gd name="T74" fmla="*/ 3523 w 21338"/>
              <a:gd name="T75" fmla="*/ 18352 h 21600"/>
              <a:gd name="T76" fmla="*/ 5532 w 21338"/>
              <a:gd name="T77" fmla="*/ 17215 h 21600"/>
              <a:gd name="T78" fmla="*/ 7709 w 21338"/>
              <a:gd name="T79" fmla="*/ 18352 h 21600"/>
              <a:gd name="T80" fmla="*/ 7709 w 21338"/>
              <a:gd name="T81" fmla="*/ 20788 h 21600"/>
              <a:gd name="T82" fmla="*/ 8044 w 21338"/>
              <a:gd name="T83" fmla="*/ 21438 h 21600"/>
              <a:gd name="T84" fmla="*/ 8713 w 21338"/>
              <a:gd name="T85" fmla="*/ 21600 h 21600"/>
              <a:gd name="T86" fmla="*/ 12899 w 21338"/>
              <a:gd name="T87" fmla="*/ 21600 h 21600"/>
              <a:gd name="T88" fmla="*/ 13737 w 21338"/>
              <a:gd name="T89" fmla="*/ 20626 h 21600"/>
              <a:gd name="T90" fmla="*/ 13737 w 21338"/>
              <a:gd name="T91" fmla="*/ 18352 h 21600"/>
              <a:gd name="T92" fmla="*/ 15913 w 21338"/>
              <a:gd name="T93" fmla="*/ 17053 h 21600"/>
              <a:gd name="T94" fmla="*/ 17923 w 21338"/>
              <a:gd name="T95" fmla="*/ 18189 h 21600"/>
              <a:gd name="T96" fmla="*/ 18592 w 21338"/>
              <a:gd name="T97" fmla="*/ 18352 h 21600"/>
              <a:gd name="T98" fmla="*/ 19262 w 21338"/>
              <a:gd name="T99" fmla="*/ 17865 h 21600"/>
              <a:gd name="T100" fmla="*/ 21272 w 21338"/>
              <a:gd name="T101" fmla="*/ 14292 h 21600"/>
              <a:gd name="T102" fmla="*/ 20937 w 21338"/>
              <a:gd name="T103" fmla="*/ 13155 h 21600"/>
              <a:gd name="T104" fmla="*/ 15579 w 21338"/>
              <a:gd name="T105" fmla="*/ 12343 h 21600"/>
              <a:gd name="T106" fmla="*/ 9048 w 21338"/>
              <a:gd name="T107" fmla="*/ 15591 h 21600"/>
              <a:gd name="T108" fmla="*/ 5699 w 21338"/>
              <a:gd name="T109" fmla="*/ 9257 h 21600"/>
              <a:gd name="T110" fmla="*/ 12230 w 21338"/>
              <a:gd name="T111" fmla="*/ 6009 h 21600"/>
              <a:gd name="T112" fmla="*/ 15579 w 21338"/>
              <a:gd name="T113" fmla="*/ 12343 h 21600"/>
              <a:gd name="T114" fmla="*/ 15579 w 21338"/>
              <a:gd name="T115" fmla="*/ 12343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1338" h="21600">
                <a:moveTo>
                  <a:pt x="11727" y="7308"/>
                </a:moveTo>
                <a:cubicBezTo>
                  <a:pt x="9718" y="6659"/>
                  <a:pt x="7709" y="7795"/>
                  <a:pt x="7039" y="9744"/>
                </a:cubicBezTo>
                <a:cubicBezTo>
                  <a:pt x="6537" y="11693"/>
                  <a:pt x="7541" y="13642"/>
                  <a:pt x="9551" y="14292"/>
                </a:cubicBezTo>
                <a:cubicBezTo>
                  <a:pt x="11560" y="14941"/>
                  <a:pt x="13569" y="13805"/>
                  <a:pt x="14239" y="11856"/>
                </a:cubicBezTo>
                <a:cubicBezTo>
                  <a:pt x="14909" y="9907"/>
                  <a:pt x="13737" y="7958"/>
                  <a:pt x="11727" y="7308"/>
                </a:cubicBezTo>
                <a:close/>
                <a:moveTo>
                  <a:pt x="12397" y="11368"/>
                </a:moveTo>
                <a:cubicBezTo>
                  <a:pt x="12062" y="12343"/>
                  <a:pt x="11058" y="12830"/>
                  <a:pt x="10053" y="12505"/>
                </a:cubicBezTo>
                <a:cubicBezTo>
                  <a:pt x="9048" y="12180"/>
                  <a:pt x="8546" y="11206"/>
                  <a:pt x="8881" y="10232"/>
                </a:cubicBezTo>
                <a:cubicBezTo>
                  <a:pt x="9216" y="9257"/>
                  <a:pt x="10220" y="8770"/>
                  <a:pt x="11225" y="9095"/>
                </a:cubicBezTo>
                <a:cubicBezTo>
                  <a:pt x="12230" y="9420"/>
                  <a:pt x="12732" y="10394"/>
                  <a:pt x="12397" y="11368"/>
                </a:cubicBezTo>
                <a:close/>
                <a:moveTo>
                  <a:pt x="20937" y="13155"/>
                </a:moveTo>
                <a:cubicBezTo>
                  <a:pt x="18760" y="12018"/>
                  <a:pt x="18760" y="12018"/>
                  <a:pt x="18760" y="12018"/>
                </a:cubicBezTo>
                <a:cubicBezTo>
                  <a:pt x="18760" y="9420"/>
                  <a:pt x="18760" y="9420"/>
                  <a:pt x="18760" y="9420"/>
                </a:cubicBezTo>
                <a:cubicBezTo>
                  <a:pt x="20769" y="8120"/>
                  <a:pt x="20769" y="8120"/>
                  <a:pt x="20769" y="8120"/>
                </a:cubicBezTo>
                <a:cubicBezTo>
                  <a:pt x="21272" y="7958"/>
                  <a:pt x="21439" y="7308"/>
                  <a:pt x="21104" y="6983"/>
                </a:cubicBezTo>
                <a:cubicBezTo>
                  <a:pt x="18927" y="3411"/>
                  <a:pt x="18927" y="3411"/>
                  <a:pt x="18927" y="3411"/>
                </a:cubicBezTo>
                <a:cubicBezTo>
                  <a:pt x="18592" y="3086"/>
                  <a:pt x="18090" y="2923"/>
                  <a:pt x="17755" y="3086"/>
                </a:cubicBezTo>
                <a:cubicBezTo>
                  <a:pt x="15746" y="4385"/>
                  <a:pt x="15746" y="4385"/>
                  <a:pt x="15746" y="4385"/>
                </a:cubicBezTo>
                <a:cubicBezTo>
                  <a:pt x="13569" y="3248"/>
                  <a:pt x="13569" y="3248"/>
                  <a:pt x="13569" y="3248"/>
                </a:cubicBezTo>
                <a:cubicBezTo>
                  <a:pt x="13569" y="812"/>
                  <a:pt x="13569" y="812"/>
                  <a:pt x="13569" y="812"/>
                </a:cubicBezTo>
                <a:cubicBezTo>
                  <a:pt x="13569" y="325"/>
                  <a:pt x="13234" y="0"/>
                  <a:pt x="12732" y="0"/>
                </a:cubicBezTo>
                <a:cubicBezTo>
                  <a:pt x="8546" y="0"/>
                  <a:pt x="8546" y="0"/>
                  <a:pt x="8546" y="0"/>
                </a:cubicBezTo>
                <a:cubicBezTo>
                  <a:pt x="8211" y="0"/>
                  <a:pt x="8044" y="162"/>
                  <a:pt x="7876" y="325"/>
                </a:cubicBezTo>
                <a:cubicBezTo>
                  <a:pt x="7709" y="487"/>
                  <a:pt x="7541" y="650"/>
                  <a:pt x="7541" y="974"/>
                </a:cubicBezTo>
                <a:cubicBezTo>
                  <a:pt x="7541" y="3248"/>
                  <a:pt x="7541" y="3248"/>
                  <a:pt x="7541" y="3248"/>
                </a:cubicBezTo>
                <a:cubicBezTo>
                  <a:pt x="5532" y="4385"/>
                  <a:pt x="5532" y="4385"/>
                  <a:pt x="5532" y="4385"/>
                </a:cubicBezTo>
                <a:cubicBezTo>
                  <a:pt x="3355" y="3248"/>
                  <a:pt x="3355" y="3248"/>
                  <a:pt x="3355" y="3248"/>
                </a:cubicBezTo>
                <a:cubicBezTo>
                  <a:pt x="3188" y="3248"/>
                  <a:pt x="3020" y="3248"/>
                  <a:pt x="2686" y="3248"/>
                </a:cubicBezTo>
                <a:cubicBezTo>
                  <a:pt x="2518" y="3248"/>
                  <a:pt x="2351" y="3411"/>
                  <a:pt x="2183" y="3735"/>
                </a:cubicBezTo>
                <a:cubicBezTo>
                  <a:pt x="6" y="7308"/>
                  <a:pt x="6" y="7308"/>
                  <a:pt x="6" y="7308"/>
                </a:cubicBezTo>
                <a:cubicBezTo>
                  <a:pt x="6" y="7471"/>
                  <a:pt x="6" y="7633"/>
                  <a:pt x="6" y="7958"/>
                </a:cubicBezTo>
                <a:cubicBezTo>
                  <a:pt x="6" y="8120"/>
                  <a:pt x="174" y="8283"/>
                  <a:pt x="509" y="8445"/>
                </a:cubicBezTo>
                <a:cubicBezTo>
                  <a:pt x="2518" y="9582"/>
                  <a:pt x="2518" y="9582"/>
                  <a:pt x="2518" y="9582"/>
                </a:cubicBezTo>
                <a:cubicBezTo>
                  <a:pt x="2518" y="12018"/>
                  <a:pt x="2518" y="12018"/>
                  <a:pt x="2518" y="12018"/>
                </a:cubicBezTo>
                <a:cubicBezTo>
                  <a:pt x="509" y="13155"/>
                  <a:pt x="509" y="13155"/>
                  <a:pt x="509" y="13155"/>
                </a:cubicBezTo>
                <a:cubicBezTo>
                  <a:pt x="6" y="13480"/>
                  <a:pt x="-161" y="13967"/>
                  <a:pt x="174" y="14454"/>
                </a:cubicBezTo>
                <a:cubicBezTo>
                  <a:pt x="2183" y="18027"/>
                  <a:pt x="2183" y="18027"/>
                  <a:pt x="2183" y="18027"/>
                </a:cubicBezTo>
                <a:cubicBezTo>
                  <a:pt x="2518" y="18514"/>
                  <a:pt x="3020" y="18514"/>
                  <a:pt x="3523" y="18352"/>
                </a:cubicBezTo>
                <a:cubicBezTo>
                  <a:pt x="5532" y="17215"/>
                  <a:pt x="5532" y="17215"/>
                  <a:pt x="5532" y="17215"/>
                </a:cubicBezTo>
                <a:cubicBezTo>
                  <a:pt x="7709" y="18352"/>
                  <a:pt x="7709" y="18352"/>
                  <a:pt x="7709" y="18352"/>
                </a:cubicBezTo>
                <a:cubicBezTo>
                  <a:pt x="7709" y="20788"/>
                  <a:pt x="7709" y="20788"/>
                  <a:pt x="7709" y="20788"/>
                </a:cubicBezTo>
                <a:cubicBezTo>
                  <a:pt x="7709" y="20950"/>
                  <a:pt x="7876" y="21275"/>
                  <a:pt x="8044" y="21438"/>
                </a:cubicBezTo>
                <a:cubicBezTo>
                  <a:pt x="8211" y="21600"/>
                  <a:pt x="8379" y="21600"/>
                  <a:pt x="8713" y="21600"/>
                </a:cubicBezTo>
                <a:cubicBezTo>
                  <a:pt x="12899" y="21600"/>
                  <a:pt x="12899" y="21600"/>
                  <a:pt x="12899" y="21600"/>
                </a:cubicBezTo>
                <a:cubicBezTo>
                  <a:pt x="13402" y="21600"/>
                  <a:pt x="13737" y="21113"/>
                  <a:pt x="13737" y="20626"/>
                </a:cubicBezTo>
                <a:cubicBezTo>
                  <a:pt x="13737" y="18352"/>
                  <a:pt x="13737" y="18352"/>
                  <a:pt x="13737" y="18352"/>
                </a:cubicBezTo>
                <a:cubicBezTo>
                  <a:pt x="15913" y="17053"/>
                  <a:pt x="15913" y="17053"/>
                  <a:pt x="15913" y="17053"/>
                </a:cubicBezTo>
                <a:cubicBezTo>
                  <a:pt x="17923" y="18189"/>
                  <a:pt x="17923" y="18189"/>
                  <a:pt x="17923" y="18189"/>
                </a:cubicBezTo>
                <a:cubicBezTo>
                  <a:pt x="18090" y="18352"/>
                  <a:pt x="18425" y="18352"/>
                  <a:pt x="18592" y="18352"/>
                </a:cubicBezTo>
                <a:cubicBezTo>
                  <a:pt x="18927" y="18189"/>
                  <a:pt x="19095" y="18027"/>
                  <a:pt x="19262" y="17865"/>
                </a:cubicBezTo>
                <a:cubicBezTo>
                  <a:pt x="21272" y="14292"/>
                  <a:pt x="21272" y="14292"/>
                  <a:pt x="21272" y="14292"/>
                </a:cubicBezTo>
                <a:cubicBezTo>
                  <a:pt x="21439" y="13805"/>
                  <a:pt x="21272" y="13317"/>
                  <a:pt x="20937" y="13155"/>
                </a:cubicBezTo>
                <a:close/>
                <a:moveTo>
                  <a:pt x="15579" y="12343"/>
                </a:moveTo>
                <a:cubicBezTo>
                  <a:pt x="14741" y="14941"/>
                  <a:pt x="11895" y="16403"/>
                  <a:pt x="9048" y="15591"/>
                </a:cubicBezTo>
                <a:cubicBezTo>
                  <a:pt x="6369" y="14779"/>
                  <a:pt x="4862" y="12018"/>
                  <a:pt x="5699" y="9257"/>
                </a:cubicBezTo>
                <a:cubicBezTo>
                  <a:pt x="6537" y="6659"/>
                  <a:pt x="9551" y="5197"/>
                  <a:pt x="12230" y="6009"/>
                </a:cubicBezTo>
                <a:cubicBezTo>
                  <a:pt x="14909" y="6821"/>
                  <a:pt x="16416" y="9582"/>
                  <a:pt x="15579" y="12343"/>
                </a:cubicBezTo>
                <a:close/>
                <a:moveTo>
                  <a:pt x="15579" y="12343"/>
                </a:moveTo>
              </a:path>
            </a:pathLst>
          </a:custGeom>
          <a:solidFill>
            <a:srgbClr val="00B0F0"/>
          </a:solidFill>
          <a:ln>
            <a:noFill/>
          </a:ln>
        </p:spPr>
        <p:txBody>
          <a:bodyPr lIns="0" tIns="0" rIns="0" bIns="0"/>
          <a:lstStyle/>
          <a:p>
            <a:endParaRPr lang="en-US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7" name="Rectangle 28"/>
          <p:cNvSpPr/>
          <p:nvPr/>
        </p:nvSpPr>
        <p:spPr bwMode="auto">
          <a:xfrm>
            <a:off x="6059914" y="2027983"/>
            <a:ext cx="1353599" cy="292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round/>
              </a14:hiddenLine>
            </a:ext>
          </a:extLst>
        </p:spPr>
        <p:txBody>
          <a:bodyPr lIns="14288" tIns="14288" rIns="14288" bIns="14288" anchor="ctr"/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Rectangle 29"/>
          <p:cNvSpPr/>
          <p:nvPr/>
        </p:nvSpPr>
        <p:spPr bwMode="auto">
          <a:xfrm>
            <a:off x="6890622" y="2866642"/>
            <a:ext cx="2429322" cy="1081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lIns="0" tIns="0" rIns="0" bIns="0"/>
          <a:lstStyle/>
          <a:p>
            <a:endParaRPr lang="en-US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9" name="Rectangle 34"/>
          <p:cNvSpPr/>
          <p:nvPr/>
        </p:nvSpPr>
        <p:spPr bwMode="auto">
          <a:xfrm>
            <a:off x="6890622" y="3619446"/>
            <a:ext cx="1844250" cy="1081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lIns="0" tIns="0" rIns="0" bIns="0"/>
          <a:lstStyle/>
          <a:p>
            <a:endParaRPr lang="en-US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0" name="Rectangle 39"/>
          <p:cNvSpPr/>
          <p:nvPr/>
        </p:nvSpPr>
        <p:spPr bwMode="auto">
          <a:xfrm>
            <a:off x="6890622" y="4367480"/>
            <a:ext cx="3370526" cy="1081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lIns="0" tIns="0" rIns="0" bIns="0"/>
          <a:lstStyle/>
          <a:p>
            <a:endParaRPr lang="en-US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1" name="Rectangle 44"/>
          <p:cNvSpPr/>
          <p:nvPr/>
        </p:nvSpPr>
        <p:spPr bwMode="auto">
          <a:xfrm>
            <a:off x="6890622" y="5119488"/>
            <a:ext cx="2429322" cy="1081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lIns="0" tIns="0" rIns="0" bIns="0"/>
          <a:lstStyle/>
          <a:p>
            <a:endParaRPr lang="en-US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2" name="Rectangle 55"/>
          <p:cNvSpPr/>
          <p:nvPr/>
        </p:nvSpPr>
        <p:spPr bwMode="auto">
          <a:xfrm>
            <a:off x="10074966" y="2763823"/>
            <a:ext cx="1335491" cy="248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round/>
              </a14:hiddenLine>
            </a:ext>
          </a:extLst>
        </p:spPr>
        <p:txBody>
          <a:bodyPr lIns="38100" tIns="38100" rIns="38100" bIns="38100"/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  <a:sym typeface="Open Sans" charset="0"/>
              </a:rPr>
              <a:t>75%</a:t>
            </a:r>
            <a:endParaRPr lang="en-US" sz="14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  <a:sym typeface="Open Sans" charset="0"/>
            </a:endParaRPr>
          </a:p>
        </p:txBody>
      </p:sp>
      <p:sp>
        <p:nvSpPr>
          <p:cNvPr id="23" name="Rectangle 63"/>
          <p:cNvSpPr/>
          <p:nvPr/>
        </p:nvSpPr>
        <p:spPr bwMode="auto">
          <a:xfrm>
            <a:off x="10074966" y="3517951"/>
            <a:ext cx="1335491" cy="248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round/>
              </a14:hiddenLine>
            </a:ext>
          </a:extLst>
        </p:spPr>
        <p:txBody>
          <a:bodyPr lIns="38100" tIns="38100" rIns="38100" bIns="38100"/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  <a:sym typeface="Open Sans" charset="0"/>
              </a:rPr>
              <a:t>50%</a:t>
            </a:r>
            <a:endParaRPr lang="en-US" sz="14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  <a:sym typeface="Open Sans" charset="0"/>
            </a:endParaRPr>
          </a:p>
        </p:txBody>
      </p:sp>
      <p:sp>
        <p:nvSpPr>
          <p:cNvPr id="24" name="Rectangle 67"/>
          <p:cNvSpPr/>
          <p:nvPr/>
        </p:nvSpPr>
        <p:spPr bwMode="auto">
          <a:xfrm>
            <a:off x="10074966" y="4259460"/>
            <a:ext cx="1335491" cy="24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round/>
              </a14:hiddenLine>
            </a:ext>
          </a:extLst>
        </p:spPr>
        <p:txBody>
          <a:bodyPr lIns="38100" tIns="38100" rIns="38100" bIns="38100"/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  <a:sym typeface="Open Sans" charset="0"/>
              </a:rPr>
              <a:t>95%</a:t>
            </a:r>
            <a:endParaRPr lang="en-US" sz="14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  <a:sym typeface="Open Sans" charset="0"/>
            </a:endParaRPr>
          </a:p>
        </p:txBody>
      </p:sp>
      <p:sp>
        <p:nvSpPr>
          <p:cNvPr id="25" name="Rectangle 71"/>
          <p:cNvSpPr/>
          <p:nvPr/>
        </p:nvSpPr>
        <p:spPr bwMode="auto">
          <a:xfrm>
            <a:off x="10074966" y="5021836"/>
            <a:ext cx="1335491" cy="248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round/>
              </a14:hiddenLine>
            </a:ext>
          </a:extLst>
        </p:spPr>
        <p:txBody>
          <a:bodyPr lIns="38100" tIns="38100" rIns="38100" bIns="38100"/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  <a:sym typeface="Open Sans" charset="0"/>
              </a:rPr>
              <a:t>75%</a:t>
            </a:r>
            <a:endParaRPr lang="en-US" sz="14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  <a:sym typeface="Open Sans" charset="0"/>
            </a:endParaRPr>
          </a:p>
        </p:txBody>
      </p:sp>
      <p:sp>
        <p:nvSpPr>
          <p:cNvPr id="26" name="Freeform 6"/>
          <p:cNvSpPr>
            <a:spLocks noEditPoints="1"/>
          </p:cNvSpPr>
          <p:nvPr/>
        </p:nvSpPr>
        <p:spPr bwMode="auto">
          <a:xfrm>
            <a:off x="6092407" y="4211684"/>
            <a:ext cx="400448" cy="404876"/>
          </a:xfrm>
          <a:custGeom>
            <a:avLst/>
            <a:gdLst>
              <a:gd name="T0" fmla="*/ 124 w 133"/>
              <a:gd name="T1" fmla="*/ 0 h 127"/>
              <a:gd name="T2" fmla="*/ 9 w 133"/>
              <a:gd name="T3" fmla="*/ 0 h 127"/>
              <a:gd name="T4" fmla="*/ 0 w 133"/>
              <a:gd name="T5" fmla="*/ 9 h 127"/>
              <a:gd name="T6" fmla="*/ 0 w 133"/>
              <a:gd name="T7" fmla="*/ 91 h 127"/>
              <a:gd name="T8" fmla="*/ 9 w 133"/>
              <a:gd name="T9" fmla="*/ 100 h 127"/>
              <a:gd name="T10" fmla="*/ 53 w 133"/>
              <a:gd name="T11" fmla="*/ 100 h 127"/>
              <a:gd name="T12" fmla="*/ 39 w 133"/>
              <a:gd name="T13" fmla="*/ 118 h 127"/>
              <a:gd name="T14" fmla="*/ 39 w 133"/>
              <a:gd name="T15" fmla="*/ 127 h 127"/>
              <a:gd name="T16" fmla="*/ 53 w 133"/>
              <a:gd name="T17" fmla="*/ 127 h 127"/>
              <a:gd name="T18" fmla="*/ 80 w 133"/>
              <a:gd name="T19" fmla="*/ 127 h 127"/>
              <a:gd name="T20" fmla="*/ 93 w 133"/>
              <a:gd name="T21" fmla="*/ 127 h 127"/>
              <a:gd name="T22" fmla="*/ 93 w 133"/>
              <a:gd name="T23" fmla="*/ 118 h 127"/>
              <a:gd name="T24" fmla="*/ 80 w 133"/>
              <a:gd name="T25" fmla="*/ 100 h 127"/>
              <a:gd name="T26" fmla="*/ 124 w 133"/>
              <a:gd name="T27" fmla="*/ 100 h 127"/>
              <a:gd name="T28" fmla="*/ 133 w 133"/>
              <a:gd name="T29" fmla="*/ 91 h 127"/>
              <a:gd name="T30" fmla="*/ 133 w 133"/>
              <a:gd name="T31" fmla="*/ 9 h 127"/>
              <a:gd name="T32" fmla="*/ 124 w 133"/>
              <a:gd name="T33" fmla="*/ 0 h 127"/>
              <a:gd name="T34" fmla="*/ 59 w 133"/>
              <a:gd name="T35" fmla="*/ 89 h 127"/>
              <a:gd name="T36" fmla="*/ 67 w 133"/>
              <a:gd name="T37" fmla="*/ 82 h 127"/>
              <a:gd name="T38" fmla="*/ 75 w 133"/>
              <a:gd name="T39" fmla="*/ 89 h 127"/>
              <a:gd name="T40" fmla="*/ 67 w 133"/>
              <a:gd name="T41" fmla="*/ 97 h 127"/>
              <a:gd name="T42" fmla="*/ 59 w 133"/>
              <a:gd name="T43" fmla="*/ 89 h 127"/>
              <a:gd name="T44" fmla="*/ 123 w 133"/>
              <a:gd name="T45" fmla="*/ 79 h 127"/>
              <a:gd name="T46" fmla="*/ 9 w 133"/>
              <a:gd name="T47" fmla="*/ 79 h 127"/>
              <a:gd name="T48" fmla="*/ 9 w 133"/>
              <a:gd name="T49" fmla="*/ 10 h 127"/>
              <a:gd name="T50" fmla="*/ 123 w 133"/>
              <a:gd name="T51" fmla="*/ 10 h 127"/>
              <a:gd name="T52" fmla="*/ 123 w 133"/>
              <a:gd name="T53" fmla="*/ 79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33" h="127">
                <a:moveTo>
                  <a:pt x="124" y="0"/>
                </a:move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91"/>
                  <a:pt x="0" y="91"/>
                  <a:pt x="0" y="91"/>
                </a:cubicBezTo>
                <a:cubicBezTo>
                  <a:pt x="0" y="96"/>
                  <a:pt x="4" y="100"/>
                  <a:pt x="9" y="100"/>
                </a:cubicBezTo>
                <a:cubicBezTo>
                  <a:pt x="53" y="100"/>
                  <a:pt x="53" y="100"/>
                  <a:pt x="53" y="100"/>
                </a:cubicBezTo>
                <a:cubicBezTo>
                  <a:pt x="53" y="100"/>
                  <a:pt x="55" y="118"/>
                  <a:pt x="39" y="118"/>
                </a:cubicBezTo>
                <a:cubicBezTo>
                  <a:pt x="39" y="127"/>
                  <a:pt x="39" y="127"/>
                  <a:pt x="39" y="127"/>
                </a:cubicBezTo>
                <a:cubicBezTo>
                  <a:pt x="53" y="127"/>
                  <a:pt x="53" y="127"/>
                  <a:pt x="53" y="127"/>
                </a:cubicBezTo>
                <a:cubicBezTo>
                  <a:pt x="80" y="127"/>
                  <a:pt x="80" y="127"/>
                  <a:pt x="80" y="127"/>
                </a:cubicBezTo>
                <a:cubicBezTo>
                  <a:pt x="93" y="127"/>
                  <a:pt x="93" y="127"/>
                  <a:pt x="93" y="127"/>
                </a:cubicBezTo>
                <a:cubicBezTo>
                  <a:pt x="93" y="118"/>
                  <a:pt x="93" y="118"/>
                  <a:pt x="93" y="118"/>
                </a:cubicBezTo>
                <a:cubicBezTo>
                  <a:pt x="77" y="118"/>
                  <a:pt x="80" y="100"/>
                  <a:pt x="80" y="100"/>
                </a:cubicBezTo>
                <a:cubicBezTo>
                  <a:pt x="124" y="100"/>
                  <a:pt x="124" y="100"/>
                  <a:pt x="124" y="100"/>
                </a:cubicBezTo>
                <a:cubicBezTo>
                  <a:pt x="129" y="100"/>
                  <a:pt x="133" y="96"/>
                  <a:pt x="133" y="91"/>
                </a:cubicBezTo>
                <a:cubicBezTo>
                  <a:pt x="133" y="9"/>
                  <a:pt x="133" y="9"/>
                  <a:pt x="133" y="9"/>
                </a:cubicBezTo>
                <a:cubicBezTo>
                  <a:pt x="133" y="4"/>
                  <a:pt x="129" y="0"/>
                  <a:pt x="124" y="0"/>
                </a:cubicBezTo>
                <a:close/>
                <a:moveTo>
                  <a:pt x="59" y="89"/>
                </a:moveTo>
                <a:cubicBezTo>
                  <a:pt x="59" y="85"/>
                  <a:pt x="63" y="82"/>
                  <a:pt x="67" y="82"/>
                </a:cubicBezTo>
                <a:cubicBezTo>
                  <a:pt x="71" y="82"/>
                  <a:pt x="75" y="85"/>
                  <a:pt x="75" y="89"/>
                </a:cubicBezTo>
                <a:cubicBezTo>
                  <a:pt x="75" y="93"/>
                  <a:pt x="71" y="97"/>
                  <a:pt x="67" y="97"/>
                </a:cubicBezTo>
                <a:cubicBezTo>
                  <a:pt x="63" y="97"/>
                  <a:pt x="59" y="93"/>
                  <a:pt x="59" y="89"/>
                </a:cubicBezTo>
                <a:close/>
                <a:moveTo>
                  <a:pt x="123" y="79"/>
                </a:moveTo>
                <a:cubicBezTo>
                  <a:pt x="9" y="79"/>
                  <a:pt x="9" y="79"/>
                  <a:pt x="9" y="79"/>
                </a:cubicBezTo>
                <a:cubicBezTo>
                  <a:pt x="9" y="10"/>
                  <a:pt x="9" y="10"/>
                  <a:pt x="9" y="10"/>
                </a:cubicBezTo>
                <a:cubicBezTo>
                  <a:pt x="123" y="10"/>
                  <a:pt x="123" y="10"/>
                  <a:pt x="123" y="10"/>
                </a:cubicBezTo>
                <a:lnTo>
                  <a:pt x="123" y="79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7" name="Rectangle 26"/>
          <p:cNvSpPr/>
          <p:nvPr/>
        </p:nvSpPr>
        <p:spPr bwMode="auto">
          <a:xfrm>
            <a:off x="1204575" y="2632360"/>
            <a:ext cx="2422100" cy="292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round/>
              </a14:hiddenLine>
            </a:ext>
          </a:extLst>
        </p:spPr>
        <p:txBody>
          <a:bodyPr lIns="14288" tIns="14288" rIns="14288" bIns="14288" anchor="ctr"/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Shape 2698"/>
          <p:cNvSpPr/>
          <p:nvPr/>
        </p:nvSpPr>
        <p:spPr>
          <a:xfrm>
            <a:off x="1204574" y="2947803"/>
            <a:ext cx="4153970" cy="826893"/>
          </a:xfrm>
          <a:prstGeom prst="rect">
            <a:avLst/>
          </a:prstGeom>
          <a:ln w="12700">
            <a:miter lim="400000"/>
          </a:ln>
        </p:spPr>
        <p:txBody>
          <a:bodyPr lIns="25400" tIns="25400" rIns="25400" bIns="25400" anchor="ctr">
            <a:spAutoFit/>
          </a:bodyPr>
          <a:lstStyle>
            <a:lvl1pPr algn="l">
              <a:defRPr sz="2800">
                <a:solidFill>
                  <a:srgbClr val="5E7582"/>
                </a:solidFill>
                <a:latin typeface="Open Sans Bold"/>
                <a:ea typeface="Open Sans Bold"/>
                <a:cs typeface="Open Sans Bold"/>
                <a:sym typeface="Open Sans Bold"/>
              </a:defRPr>
            </a:lvl1pPr>
          </a:lstStyle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Shape 2698"/>
          <p:cNvSpPr/>
          <p:nvPr/>
        </p:nvSpPr>
        <p:spPr>
          <a:xfrm>
            <a:off x="1204574" y="3903220"/>
            <a:ext cx="4153970" cy="826893"/>
          </a:xfrm>
          <a:prstGeom prst="rect">
            <a:avLst/>
          </a:prstGeom>
          <a:ln w="12700">
            <a:miter lim="400000"/>
          </a:ln>
        </p:spPr>
        <p:txBody>
          <a:bodyPr lIns="25400" tIns="25400" rIns="25400" bIns="25400" anchor="ctr">
            <a:spAutoFit/>
          </a:bodyPr>
          <a:lstStyle>
            <a:lvl1pPr algn="l">
              <a:defRPr sz="2800">
                <a:solidFill>
                  <a:srgbClr val="5E7582"/>
                </a:solidFill>
                <a:latin typeface="Open Sans Bold"/>
                <a:ea typeface="Open Sans Bold"/>
                <a:cs typeface="Open Sans Bold"/>
                <a:sym typeface="Open Sans Bold"/>
              </a:defRPr>
            </a:lvl1pPr>
          </a:lstStyle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29661" y="142579"/>
            <a:ext cx="766020" cy="629582"/>
            <a:chOff x="3755490" y="2475060"/>
            <a:chExt cx="1565505" cy="1286667"/>
          </a:xfrm>
          <a:effectLst>
            <a:glow rad="25400">
              <a:srgbClr val="00B0F0">
                <a:alpha val="40000"/>
              </a:srgbClr>
            </a:glow>
          </a:effectLst>
        </p:grpSpPr>
        <p:pic>
          <p:nvPicPr>
            <p:cNvPr id="3" name="PA_图片 6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3755490" y="2475060"/>
              <a:ext cx="1296450" cy="1286667"/>
            </a:xfrm>
            <a:prstGeom prst="rect">
              <a:avLst/>
            </a:prstGeom>
          </p:spPr>
        </p:pic>
        <p:pic>
          <p:nvPicPr>
            <p:cNvPr id="4" name="PA_图片 6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2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4358641" y="2653535"/>
              <a:ext cx="962354" cy="955091"/>
            </a:xfrm>
            <a:prstGeom prst="rect">
              <a:avLst/>
            </a:prstGeom>
          </p:spPr>
        </p:pic>
      </p:grpSp>
      <p:sp>
        <p:nvSpPr>
          <p:cNvPr id="5" name="文本框 4"/>
          <p:cNvSpPr txBox="1"/>
          <p:nvPr/>
        </p:nvSpPr>
        <p:spPr>
          <a:xfrm>
            <a:off x="995681" y="257315"/>
            <a:ext cx="243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00B0F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点击此处添加标题</a:t>
            </a:r>
            <a:endParaRPr lang="zh-CN" altLang="en-US" sz="2000" dirty="0">
              <a:solidFill>
                <a:srgbClr val="00B0F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" name="Rounded Rectangle 43"/>
          <p:cNvSpPr/>
          <p:nvPr/>
        </p:nvSpPr>
        <p:spPr>
          <a:xfrm>
            <a:off x="2599081" y="3812243"/>
            <a:ext cx="600123" cy="600123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2"/>
          <p:cNvSpPr/>
          <p:nvPr/>
        </p:nvSpPr>
        <p:spPr>
          <a:xfrm>
            <a:off x="2599081" y="1979352"/>
            <a:ext cx="600123" cy="600123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AutoShape 6"/>
          <p:cNvSpPr/>
          <p:nvPr/>
        </p:nvSpPr>
        <p:spPr bwMode="auto">
          <a:xfrm>
            <a:off x="2779118" y="2157488"/>
            <a:ext cx="240049" cy="240049"/>
          </a:xfrm>
          <a:custGeom>
            <a:avLst/>
            <a:gdLst>
              <a:gd name="T0" fmla="*/ 357417 w 21600"/>
              <a:gd name="T1" fmla="*/ 0 h 21600"/>
              <a:gd name="T2" fmla="*/ 374086 w 21600"/>
              <a:gd name="T3" fmla="*/ 8396 h 21600"/>
              <a:gd name="T4" fmla="*/ 381000 w 21600"/>
              <a:gd name="T5" fmla="*/ 28504 h 21600"/>
              <a:gd name="T6" fmla="*/ 381000 w 21600"/>
              <a:gd name="T7" fmla="*/ 352496 h 21600"/>
              <a:gd name="T8" fmla="*/ 374086 w 21600"/>
              <a:gd name="T9" fmla="*/ 372551 h 21600"/>
              <a:gd name="T10" fmla="*/ 357417 w 21600"/>
              <a:gd name="T11" fmla="*/ 381000 h 21600"/>
              <a:gd name="T12" fmla="*/ 24183 w 21600"/>
              <a:gd name="T13" fmla="*/ 381000 h 21600"/>
              <a:gd name="T14" fmla="*/ 7250 w 21600"/>
              <a:gd name="T15" fmla="*/ 372551 h 21600"/>
              <a:gd name="T16" fmla="*/ 0 w 21600"/>
              <a:gd name="T17" fmla="*/ 352496 h 21600"/>
              <a:gd name="T18" fmla="*/ 0 w 21600"/>
              <a:gd name="T19" fmla="*/ 28504 h 21600"/>
              <a:gd name="T20" fmla="*/ 7250 w 21600"/>
              <a:gd name="T21" fmla="*/ 8396 h 21600"/>
              <a:gd name="T22" fmla="*/ 24183 w 21600"/>
              <a:gd name="T23" fmla="*/ 0 h 21600"/>
              <a:gd name="T24" fmla="*/ 357417 w 21600"/>
              <a:gd name="T25" fmla="*/ 0 h 21600"/>
              <a:gd name="T26" fmla="*/ 349356 w 21600"/>
              <a:gd name="T27" fmla="*/ 38135 h 21600"/>
              <a:gd name="T28" fmla="*/ 31821 w 21600"/>
              <a:gd name="T29" fmla="*/ 38135 h 21600"/>
              <a:gd name="T30" fmla="*/ 31821 w 21600"/>
              <a:gd name="T31" fmla="*/ 342759 h 21600"/>
              <a:gd name="T32" fmla="*/ 349356 w 21600"/>
              <a:gd name="T33" fmla="*/ 342759 h 21600"/>
              <a:gd name="T34" fmla="*/ 349356 w 21600"/>
              <a:gd name="T35" fmla="*/ 38135 h 21600"/>
              <a:gd name="T36" fmla="*/ 105445 w 21600"/>
              <a:gd name="T37" fmla="*/ 315507 h 21600"/>
              <a:gd name="T38" fmla="*/ 63482 w 21600"/>
              <a:gd name="T39" fmla="*/ 315507 h 21600"/>
              <a:gd name="T40" fmla="*/ 63482 w 21600"/>
              <a:gd name="T41" fmla="*/ 225496 h 21600"/>
              <a:gd name="T42" fmla="*/ 105445 w 21600"/>
              <a:gd name="T43" fmla="*/ 225496 h 21600"/>
              <a:gd name="T44" fmla="*/ 105445 w 21600"/>
              <a:gd name="T45" fmla="*/ 315507 h 21600"/>
              <a:gd name="T46" fmla="*/ 175719 w 21600"/>
              <a:gd name="T47" fmla="*/ 315507 h 21600"/>
              <a:gd name="T48" fmla="*/ 134161 w 21600"/>
              <a:gd name="T49" fmla="*/ 315507 h 21600"/>
              <a:gd name="T50" fmla="*/ 134161 w 21600"/>
              <a:gd name="T51" fmla="*/ 123014 h 21600"/>
              <a:gd name="T52" fmla="*/ 175719 w 21600"/>
              <a:gd name="T53" fmla="*/ 123014 h 21600"/>
              <a:gd name="T54" fmla="*/ 175719 w 21600"/>
              <a:gd name="T55" fmla="*/ 315507 h 21600"/>
              <a:gd name="T56" fmla="*/ 247262 w 21600"/>
              <a:gd name="T57" fmla="*/ 315507 h 21600"/>
              <a:gd name="T58" fmla="*/ 205281 w 21600"/>
              <a:gd name="T59" fmla="*/ 315507 h 21600"/>
              <a:gd name="T60" fmla="*/ 205281 w 21600"/>
              <a:gd name="T61" fmla="*/ 168663 h 21600"/>
              <a:gd name="T62" fmla="*/ 247262 w 21600"/>
              <a:gd name="T63" fmla="*/ 168663 h 21600"/>
              <a:gd name="T64" fmla="*/ 247262 w 21600"/>
              <a:gd name="T65" fmla="*/ 315507 h 21600"/>
              <a:gd name="T66" fmla="*/ 317518 w 21600"/>
              <a:gd name="T67" fmla="*/ 315507 h 21600"/>
              <a:gd name="T68" fmla="*/ 275555 w 21600"/>
              <a:gd name="T69" fmla="*/ 315507 h 21600"/>
              <a:gd name="T70" fmla="*/ 275555 w 21600"/>
              <a:gd name="T71" fmla="*/ 86783 h 21600"/>
              <a:gd name="T72" fmla="*/ 317518 w 21600"/>
              <a:gd name="T73" fmla="*/ 86783 h 21600"/>
              <a:gd name="T74" fmla="*/ 317518 w 21600"/>
              <a:gd name="T75" fmla="*/ 315507 h 21600"/>
              <a:gd name="T76" fmla="*/ 317518 w 21600"/>
              <a:gd name="T77" fmla="*/ 315507 h 21600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1" y="0"/>
                  <a:pt x="20946" y="159"/>
                  <a:pt x="21208" y="476"/>
                </a:cubicBezTo>
                <a:cubicBezTo>
                  <a:pt x="21470" y="796"/>
                  <a:pt x="21600" y="1175"/>
                  <a:pt x="21600" y="1616"/>
                </a:cubicBezTo>
                <a:lnTo>
                  <a:pt x="21600" y="19984"/>
                </a:lnTo>
                <a:cubicBezTo>
                  <a:pt x="21600" y="20419"/>
                  <a:pt x="21470" y="20804"/>
                  <a:pt x="21208" y="21121"/>
                </a:cubicBezTo>
                <a:cubicBezTo>
                  <a:pt x="20946" y="21441"/>
                  <a:pt x="20631" y="21600"/>
                  <a:pt x="20263" y="21600"/>
                </a:cubicBezTo>
                <a:lnTo>
                  <a:pt x="1371" y="21600"/>
                </a:lnTo>
                <a:cubicBezTo>
                  <a:pt x="1004" y="21600"/>
                  <a:pt x="683" y="21441"/>
                  <a:pt x="411" y="21121"/>
                </a:cubicBezTo>
                <a:cubicBezTo>
                  <a:pt x="137" y="20804"/>
                  <a:pt x="0" y="20422"/>
                  <a:pt x="0" y="19984"/>
                </a:cubicBezTo>
                <a:lnTo>
                  <a:pt x="0" y="1616"/>
                </a:lnTo>
                <a:cubicBezTo>
                  <a:pt x="0" y="1175"/>
                  <a:pt x="137" y="796"/>
                  <a:pt x="411" y="476"/>
                </a:cubicBezTo>
                <a:cubicBezTo>
                  <a:pt x="683" y="159"/>
                  <a:pt x="1004" y="0"/>
                  <a:pt x="1371" y="0"/>
                </a:cubicBezTo>
                <a:lnTo>
                  <a:pt x="20263" y="0"/>
                </a:lnTo>
                <a:close/>
                <a:moveTo>
                  <a:pt x="19806" y="2162"/>
                </a:moveTo>
                <a:lnTo>
                  <a:pt x="1804" y="2162"/>
                </a:lnTo>
                <a:lnTo>
                  <a:pt x="1804" y="19432"/>
                </a:lnTo>
                <a:lnTo>
                  <a:pt x="19806" y="19432"/>
                </a:lnTo>
                <a:lnTo>
                  <a:pt x="19806" y="2162"/>
                </a:lnTo>
                <a:close/>
                <a:moveTo>
                  <a:pt x="5978" y="17887"/>
                </a:moveTo>
                <a:lnTo>
                  <a:pt x="3599" y="17887"/>
                </a:lnTo>
                <a:lnTo>
                  <a:pt x="3599" y="12784"/>
                </a:lnTo>
                <a:lnTo>
                  <a:pt x="5978" y="12784"/>
                </a:lnTo>
                <a:lnTo>
                  <a:pt x="5978" y="17887"/>
                </a:lnTo>
                <a:close/>
                <a:moveTo>
                  <a:pt x="9962" y="17887"/>
                </a:moveTo>
                <a:lnTo>
                  <a:pt x="7606" y="17887"/>
                </a:lnTo>
                <a:lnTo>
                  <a:pt x="7606" y="6974"/>
                </a:lnTo>
                <a:lnTo>
                  <a:pt x="9962" y="6974"/>
                </a:lnTo>
                <a:lnTo>
                  <a:pt x="9962" y="17887"/>
                </a:lnTo>
                <a:close/>
                <a:moveTo>
                  <a:pt x="14018" y="17887"/>
                </a:moveTo>
                <a:lnTo>
                  <a:pt x="11638" y="17887"/>
                </a:lnTo>
                <a:lnTo>
                  <a:pt x="11638" y="9562"/>
                </a:lnTo>
                <a:lnTo>
                  <a:pt x="14018" y="9562"/>
                </a:lnTo>
                <a:lnTo>
                  <a:pt x="14018" y="17887"/>
                </a:lnTo>
                <a:close/>
                <a:moveTo>
                  <a:pt x="18001" y="17887"/>
                </a:moveTo>
                <a:lnTo>
                  <a:pt x="15622" y="17887"/>
                </a:lnTo>
                <a:lnTo>
                  <a:pt x="15622" y="4920"/>
                </a:lnTo>
                <a:lnTo>
                  <a:pt x="18001" y="4920"/>
                </a:lnTo>
                <a:lnTo>
                  <a:pt x="18001" y="17887"/>
                </a:lnTo>
                <a:close/>
                <a:moveTo>
                  <a:pt x="18001" y="17887"/>
                </a:move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0" tIns="0" rIns="0" bIns="0"/>
          <a:lstStyle/>
          <a:p>
            <a:endParaRPr lang="es-ES"/>
          </a:p>
        </p:txBody>
      </p:sp>
      <p:sp>
        <p:nvSpPr>
          <p:cNvPr id="9" name="AutoShape 34"/>
          <p:cNvSpPr/>
          <p:nvPr/>
        </p:nvSpPr>
        <p:spPr bwMode="auto">
          <a:xfrm>
            <a:off x="2779118" y="3992280"/>
            <a:ext cx="240049" cy="240049"/>
          </a:xfrm>
          <a:custGeom>
            <a:avLst/>
            <a:gdLst>
              <a:gd name="T0" fmla="*/ 297621 w 21600"/>
              <a:gd name="T1" fmla="*/ 50288 h 21600"/>
              <a:gd name="T2" fmla="*/ 359040 w 21600"/>
              <a:gd name="T3" fmla="*/ 115200 h 21600"/>
              <a:gd name="T4" fmla="*/ 381000 w 21600"/>
              <a:gd name="T5" fmla="*/ 200078 h 21600"/>
              <a:gd name="T6" fmla="*/ 366095 w 21600"/>
              <a:gd name="T7" fmla="*/ 270369 h 21600"/>
              <a:gd name="T8" fmla="*/ 325138 w 21600"/>
              <a:gd name="T9" fmla="*/ 327872 h 21600"/>
              <a:gd name="T10" fmla="*/ 264319 w 21600"/>
              <a:gd name="T11" fmla="*/ 366783 h 21600"/>
              <a:gd name="T12" fmla="*/ 190077 w 21600"/>
              <a:gd name="T13" fmla="*/ 381000 h 21600"/>
              <a:gd name="T14" fmla="*/ 116152 w 21600"/>
              <a:gd name="T15" fmla="*/ 366783 h 21600"/>
              <a:gd name="T16" fmla="*/ 55757 w 21600"/>
              <a:gd name="T17" fmla="*/ 327872 h 21600"/>
              <a:gd name="T18" fmla="*/ 14905 w 21600"/>
              <a:gd name="T19" fmla="*/ 270369 h 21600"/>
              <a:gd name="T20" fmla="*/ 0 w 21600"/>
              <a:gd name="T21" fmla="*/ 200078 h 21600"/>
              <a:gd name="T22" fmla="*/ 21960 w 21600"/>
              <a:gd name="T23" fmla="*/ 115200 h 21600"/>
              <a:gd name="T24" fmla="*/ 83326 w 21600"/>
              <a:gd name="T25" fmla="*/ 50288 h 21600"/>
              <a:gd name="T26" fmla="*/ 90488 w 21600"/>
              <a:gd name="T27" fmla="*/ 48860 h 21600"/>
              <a:gd name="T28" fmla="*/ 96908 w 21600"/>
              <a:gd name="T29" fmla="*/ 52723 h 21600"/>
              <a:gd name="T30" fmla="*/ 119944 w 21600"/>
              <a:gd name="T31" fmla="*/ 84614 h 21600"/>
              <a:gd name="T32" fmla="*/ 121497 w 21600"/>
              <a:gd name="T33" fmla="*/ 91281 h 21600"/>
              <a:gd name="T34" fmla="*/ 117387 w 21600"/>
              <a:gd name="T35" fmla="*/ 97473 h 21600"/>
              <a:gd name="T36" fmla="*/ 75318 w 21600"/>
              <a:gd name="T37" fmla="*/ 141870 h 21600"/>
              <a:gd name="T38" fmla="*/ 60343 w 21600"/>
              <a:gd name="T39" fmla="*/ 200078 h 21600"/>
              <a:gd name="T40" fmla="*/ 70450 w 21600"/>
              <a:gd name="T41" fmla="*/ 248126 h 21600"/>
              <a:gd name="T42" fmla="*/ 98249 w 21600"/>
              <a:gd name="T43" fmla="*/ 287496 h 21600"/>
              <a:gd name="T44" fmla="*/ 139665 w 21600"/>
              <a:gd name="T45" fmla="*/ 313902 h 21600"/>
              <a:gd name="T46" fmla="*/ 190024 w 21600"/>
              <a:gd name="T47" fmla="*/ 323603 h 21600"/>
              <a:gd name="T48" fmla="*/ 240577 w 21600"/>
              <a:gd name="T49" fmla="*/ 313902 h 21600"/>
              <a:gd name="T50" fmla="*/ 282381 w 21600"/>
              <a:gd name="T51" fmla="*/ 287496 h 21600"/>
              <a:gd name="T52" fmla="*/ 310392 w 21600"/>
              <a:gd name="T53" fmla="*/ 248285 h 21600"/>
              <a:gd name="T54" fmla="*/ 320499 w 21600"/>
              <a:gd name="T55" fmla="*/ 200078 h 21600"/>
              <a:gd name="T56" fmla="*/ 305364 w 21600"/>
              <a:gd name="T57" fmla="*/ 141870 h 21600"/>
              <a:gd name="T58" fmla="*/ 263402 w 21600"/>
              <a:gd name="T59" fmla="*/ 97473 h 21600"/>
              <a:gd name="T60" fmla="*/ 259345 w 21600"/>
              <a:gd name="T61" fmla="*/ 91687 h 21600"/>
              <a:gd name="T62" fmla="*/ 260844 w 21600"/>
              <a:gd name="T63" fmla="*/ 84614 h 21600"/>
              <a:gd name="T64" fmla="*/ 283404 w 21600"/>
              <a:gd name="T65" fmla="*/ 52723 h 21600"/>
              <a:gd name="T66" fmla="*/ 289913 w 21600"/>
              <a:gd name="T67" fmla="*/ 49124 h 21600"/>
              <a:gd name="T68" fmla="*/ 297621 w 21600"/>
              <a:gd name="T69" fmla="*/ 50288 h 21600"/>
              <a:gd name="T70" fmla="*/ 170462 w 21600"/>
              <a:gd name="T71" fmla="*/ 190112 h 21600"/>
              <a:gd name="T72" fmla="*/ 163407 w 21600"/>
              <a:gd name="T73" fmla="*/ 187431 h 21600"/>
              <a:gd name="T74" fmla="*/ 160461 w 21600"/>
              <a:gd name="T75" fmla="*/ 180622 h 21600"/>
              <a:gd name="T76" fmla="*/ 160461 w 21600"/>
              <a:gd name="T77" fmla="*/ 9454 h 21600"/>
              <a:gd name="T78" fmla="*/ 163301 w 21600"/>
              <a:gd name="T79" fmla="*/ 2787 h 21600"/>
              <a:gd name="T80" fmla="*/ 170462 w 21600"/>
              <a:gd name="T81" fmla="*/ 0 h 21600"/>
              <a:gd name="T82" fmla="*/ 210644 w 21600"/>
              <a:gd name="T83" fmla="*/ 0 h 21600"/>
              <a:gd name="T84" fmla="*/ 217646 w 21600"/>
              <a:gd name="T85" fmla="*/ 2787 h 21600"/>
              <a:gd name="T86" fmla="*/ 220645 w 21600"/>
              <a:gd name="T87" fmla="*/ 9454 h 21600"/>
              <a:gd name="T88" fmla="*/ 220645 w 21600"/>
              <a:gd name="T89" fmla="*/ 180622 h 21600"/>
              <a:gd name="T90" fmla="*/ 217805 w 21600"/>
              <a:gd name="T91" fmla="*/ 187325 h 21600"/>
              <a:gd name="T92" fmla="*/ 210644 w 21600"/>
              <a:gd name="T93" fmla="*/ 190112 h 21600"/>
              <a:gd name="T94" fmla="*/ 170462 w 21600"/>
              <a:gd name="T95" fmla="*/ 190112 h 21600"/>
              <a:gd name="T96" fmla="*/ 170462 w 21600"/>
              <a:gd name="T97" fmla="*/ 190112 h 21600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21600" h="21600">
                <a:moveTo>
                  <a:pt x="16873" y="2851"/>
                </a:moveTo>
                <a:cubicBezTo>
                  <a:pt x="18364" y="3807"/>
                  <a:pt x="19524" y="5034"/>
                  <a:pt x="20355" y="6531"/>
                </a:cubicBezTo>
                <a:cubicBezTo>
                  <a:pt x="21185" y="8031"/>
                  <a:pt x="21600" y="9635"/>
                  <a:pt x="21600" y="11343"/>
                </a:cubicBezTo>
                <a:cubicBezTo>
                  <a:pt x="21600" y="12760"/>
                  <a:pt x="21318" y="14087"/>
                  <a:pt x="20755" y="15328"/>
                </a:cubicBezTo>
                <a:cubicBezTo>
                  <a:pt x="20185" y="16569"/>
                  <a:pt x="19415" y="17655"/>
                  <a:pt x="18433" y="18588"/>
                </a:cubicBezTo>
                <a:cubicBezTo>
                  <a:pt x="17452" y="19521"/>
                  <a:pt x="16300" y="20255"/>
                  <a:pt x="14985" y="20794"/>
                </a:cubicBezTo>
                <a:cubicBezTo>
                  <a:pt x="13670" y="21332"/>
                  <a:pt x="12270" y="21600"/>
                  <a:pt x="10776" y="21600"/>
                </a:cubicBezTo>
                <a:cubicBezTo>
                  <a:pt x="9288" y="21600"/>
                  <a:pt x="7891" y="21332"/>
                  <a:pt x="6585" y="20794"/>
                </a:cubicBezTo>
                <a:cubicBezTo>
                  <a:pt x="5279" y="20255"/>
                  <a:pt x="4136" y="19521"/>
                  <a:pt x="3161" y="18588"/>
                </a:cubicBezTo>
                <a:cubicBezTo>
                  <a:pt x="2185" y="17655"/>
                  <a:pt x="1412" y="16569"/>
                  <a:pt x="845" y="15328"/>
                </a:cubicBezTo>
                <a:cubicBezTo>
                  <a:pt x="279" y="14087"/>
                  <a:pt x="0" y="12760"/>
                  <a:pt x="0" y="11343"/>
                </a:cubicBezTo>
                <a:cubicBezTo>
                  <a:pt x="0" y="9635"/>
                  <a:pt x="415" y="8031"/>
                  <a:pt x="1245" y="6531"/>
                </a:cubicBezTo>
                <a:cubicBezTo>
                  <a:pt x="2076" y="5034"/>
                  <a:pt x="3236" y="3807"/>
                  <a:pt x="4724" y="2851"/>
                </a:cubicBezTo>
                <a:cubicBezTo>
                  <a:pt x="4839" y="2762"/>
                  <a:pt x="4976" y="2733"/>
                  <a:pt x="5130" y="2770"/>
                </a:cubicBezTo>
                <a:cubicBezTo>
                  <a:pt x="5306" y="2805"/>
                  <a:pt x="5430" y="2880"/>
                  <a:pt x="5494" y="2989"/>
                </a:cubicBezTo>
                <a:lnTo>
                  <a:pt x="6800" y="4797"/>
                </a:lnTo>
                <a:cubicBezTo>
                  <a:pt x="6897" y="4907"/>
                  <a:pt x="6927" y="5034"/>
                  <a:pt x="6888" y="5175"/>
                </a:cubicBezTo>
                <a:cubicBezTo>
                  <a:pt x="6849" y="5319"/>
                  <a:pt x="6770" y="5437"/>
                  <a:pt x="6655" y="5526"/>
                </a:cubicBezTo>
                <a:cubicBezTo>
                  <a:pt x="5630" y="6185"/>
                  <a:pt x="4833" y="7026"/>
                  <a:pt x="4270" y="8043"/>
                </a:cubicBezTo>
                <a:cubicBezTo>
                  <a:pt x="3703" y="9056"/>
                  <a:pt x="3421" y="10156"/>
                  <a:pt x="3421" y="11343"/>
                </a:cubicBezTo>
                <a:cubicBezTo>
                  <a:pt x="3421" y="12299"/>
                  <a:pt x="3612" y="13209"/>
                  <a:pt x="3994" y="14067"/>
                </a:cubicBezTo>
                <a:cubicBezTo>
                  <a:pt x="4376" y="14925"/>
                  <a:pt x="4900" y="15668"/>
                  <a:pt x="5570" y="16299"/>
                </a:cubicBezTo>
                <a:cubicBezTo>
                  <a:pt x="6236" y="16929"/>
                  <a:pt x="7021" y="17430"/>
                  <a:pt x="7918" y="17796"/>
                </a:cubicBezTo>
                <a:cubicBezTo>
                  <a:pt x="8815" y="18162"/>
                  <a:pt x="9770" y="18346"/>
                  <a:pt x="10773" y="18346"/>
                </a:cubicBezTo>
                <a:cubicBezTo>
                  <a:pt x="11779" y="18346"/>
                  <a:pt x="12733" y="18162"/>
                  <a:pt x="13639" y="17796"/>
                </a:cubicBezTo>
                <a:cubicBezTo>
                  <a:pt x="14542" y="17430"/>
                  <a:pt x="15333" y="16929"/>
                  <a:pt x="16009" y="16299"/>
                </a:cubicBezTo>
                <a:cubicBezTo>
                  <a:pt x="16685" y="15668"/>
                  <a:pt x="17215" y="14928"/>
                  <a:pt x="17597" y="14076"/>
                </a:cubicBezTo>
                <a:cubicBezTo>
                  <a:pt x="17979" y="13220"/>
                  <a:pt x="18170" y="12307"/>
                  <a:pt x="18170" y="11343"/>
                </a:cubicBezTo>
                <a:cubicBezTo>
                  <a:pt x="18170" y="10156"/>
                  <a:pt x="17882" y="9056"/>
                  <a:pt x="17312" y="8043"/>
                </a:cubicBezTo>
                <a:cubicBezTo>
                  <a:pt x="16742" y="7023"/>
                  <a:pt x="15952" y="6185"/>
                  <a:pt x="14933" y="5526"/>
                </a:cubicBezTo>
                <a:cubicBezTo>
                  <a:pt x="14800" y="5437"/>
                  <a:pt x="14721" y="5324"/>
                  <a:pt x="14703" y="5198"/>
                </a:cubicBezTo>
                <a:cubicBezTo>
                  <a:pt x="14664" y="5051"/>
                  <a:pt x="14694" y="4916"/>
                  <a:pt x="14788" y="4797"/>
                </a:cubicBezTo>
                <a:lnTo>
                  <a:pt x="16067" y="2989"/>
                </a:lnTo>
                <a:cubicBezTo>
                  <a:pt x="16161" y="2880"/>
                  <a:pt x="16285" y="2811"/>
                  <a:pt x="16436" y="2785"/>
                </a:cubicBezTo>
                <a:cubicBezTo>
                  <a:pt x="16594" y="2756"/>
                  <a:pt x="16739" y="2779"/>
                  <a:pt x="16873" y="2851"/>
                </a:cubicBezTo>
                <a:moveTo>
                  <a:pt x="9664" y="10778"/>
                </a:moveTo>
                <a:cubicBezTo>
                  <a:pt x="9509" y="10778"/>
                  <a:pt x="9376" y="10727"/>
                  <a:pt x="9264" y="10626"/>
                </a:cubicBezTo>
                <a:cubicBezTo>
                  <a:pt x="9155" y="10525"/>
                  <a:pt x="9097" y="10398"/>
                  <a:pt x="9097" y="10240"/>
                </a:cubicBezTo>
                <a:lnTo>
                  <a:pt x="9097" y="536"/>
                </a:lnTo>
                <a:cubicBezTo>
                  <a:pt x="9097" y="389"/>
                  <a:pt x="9151" y="265"/>
                  <a:pt x="9258" y="158"/>
                </a:cubicBezTo>
                <a:cubicBezTo>
                  <a:pt x="9364" y="49"/>
                  <a:pt x="9497" y="0"/>
                  <a:pt x="9664" y="0"/>
                </a:cubicBezTo>
                <a:lnTo>
                  <a:pt x="11942" y="0"/>
                </a:lnTo>
                <a:cubicBezTo>
                  <a:pt x="12097" y="0"/>
                  <a:pt x="12230" y="49"/>
                  <a:pt x="12339" y="158"/>
                </a:cubicBezTo>
                <a:cubicBezTo>
                  <a:pt x="12451" y="265"/>
                  <a:pt x="12509" y="389"/>
                  <a:pt x="12509" y="536"/>
                </a:cubicBezTo>
                <a:lnTo>
                  <a:pt x="12509" y="10240"/>
                </a:lnTo>
                <a:cubicBezTo>
                  <a:pt x="12509" y="10387"/>
                  <a:pt x="12455" y="10513"/>
                  <a:pt x="12348" y="10620"/>
                </a:cubicBezTo>
                <a:cubicBezTo>
                  <a:pt x="12242" y="10724"/>
                  <a:pt x="12106" y="10778"/>
                  <a:pt x="11942" y="10778"/>
                </a:cubicBezTo>
                <a:lnTo>
                  <a:pt x="9664" y="10778"/>
                </a:lnTo>
                <a:close/>
                <a:moveTo>
                  <a:pt x="9664" y="10778"/>
                </a:move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0" tIns="0" rIns="0" bIns="0"/>
          <a:lstStyle/>
          <a:p>
            <a:endParaRPr lang="es-ES"/>
          </a:p>
        </p:txBody>
      </p:sp>
      <p:sp>
        <p:nvSpPr>
          <p:cNvPr id="10" name="TextBox 28"/>
          <p:cNvSpPr txBox="1"/>
          <p:nvPr/>
        </p:nvSpPr>
        <p:spPr>
          <a:xfrm>
            <a:off x="1722654" y="2971606"/>
            <a:ext cx="2352977" cy="516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69"/>
          <p:cNvSpPr txBox="1"/>
          <p:nvPr/>
        </p:nvSpPr>
        <p:spPr>
          <a:xfrm>
            <a:off x="1863126" y="2659564"/>
            <a:ext cx="2072033" cy="3623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28"/>
          <p:cNvSpPr txBox="1"/>
          <p:nvPr/>
        </p:nvSpPr>
        <p:spPr>
          <a:xfrm>
            <a:off x="1722654" y="4904445"/>
            <a:ext cx="2352977" cy="516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69"/>
          <p:cNvSpPr txBox="1"/>
          <p:nvPr/>
        </p:nvSpPr>
        <p:spPr>
          <a:xfrm>
            <a:off x="1863126" y="4592403"/>
            <a:ext cx="2072033" cy="3623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Rounded Rectangle 44"/>
          <p:cNvSpPr/>
          <p:nvPr/>
        </p:nvSpPr>
        <p:spPr>
          <a:xfrm>
            <a:off x="5795938" y="3812243"/>
            <a:ext cx="600123" cy="600123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41"/>
          <p:cNvSpPr/>
          <p:nvPr/>
        </p:nvSpPr>
        <p:spPr>
          <a:xfrm>
            <a:off x="5795938" y="1979352"/>
            <a:ext cx="600123" cy="600123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AutoShape 82"/>
          <p:cNvSpPr/>
          <p:nvPr/>
        </p:nvSpPr>
        <p:spPr bwMode="auto">
          <a:xfrm>
            <a:off x="5975975" y="2159501"/>
            <a:ext cx="240049" cy="240049"/>
          </a:xfrm>
          <a:custGeom>
            <a:avLst/>
            <a:gdLst>
              <a:gd name="T0" fmla="*/ 202530 w 21600"/>
              <a:gd name="T1" fmla="*/ 375479 h 21600"/>
              <a:gd name="T2" fmla="*/ 190518 w 21600"/>
              <a:gd name="T3" fmla="*/ 381000 h 21600"/>
              <a:gd name="T4" fmla="*/ 178911 w 21600"/>
              <a:gd name="T5" fmla="*/ 375479 h 21600"/>
              <a:gd name="T6" fmla="*/ 48454 w 21600"/>
              <a:gd name="T7" fmla="*/ 229112 h 21600"/>
              <a:gd name="T8" fmla="*/ 40058 w 21600"/>
              <a:gd name="T9" fmla="*/ 219357 h 21600"/>
              <a:gd name="T10" fmla="*/ 23724 w 21600"/>
              <a:gd name="T11" fmla="*/ 194910 h 21600"/>
              <a:gd name="T12" fmla="*/ 7426 w 21600"/>
              <a:gd name="T13" fmla="*/ 159949 h 21600"/>
              <a:gd name="T14" fmla="*/ 0 w 21600"/>
              <a:gd name="T15" fmla="*/ 117828 h 21600"/>
              <a:gd name="T16" fmla="*/ 9102 w 21600"/>
              <a:gd name="T17" fmla="*/ 62600 h 21600"/>
              <a:gd name="T18" fmla="*/ 32861 w 21600"/>
              <a:gd name="T19" fmla="*/ 26141 h 21600"/>
              <a:gd name="T20" fmla="*/ 65987 w 21600"/>
              <a:gd name="T21" fmla="*/ 6085 h 21600"/>
              <a:gd name="T22" fmla="*/ 103434 w 21600"/>
              <a:gd name="T23" fmla="*/ 0 h 21600"/>
              <a:gd name="T24" fmla="*/ 129840 w 21600"/>
              <a:gd name="T25" fmla="*/ 5133 h 21600"/>
              <a:gd name="T26" fmla="*/ 154129 w 21600"/>
              <a:gd name="T27" fmla="*/ 17921 h 21600"/>
              <a:gd name="T28" fmla="*/ 174660 w 21600"/>
              <a:gd name="T29" fmla="*/ 34608 h 21600"/>
              <a:gd name="T30" fmla="*/ 190518 w 21600"/>
              <a:gd name="T31" fmla="*/ 50835 h 21600"/>
              <a:gd name="T32" fmla="*/ 206604 w 21600"/>
              <a:gd name="T33" fmla="*/ 34502 h 21600"/>
              <a:gd name="T34" fmla="*/ 227312 w 21600"/>
              <a:gd name="T35" fmla="*/ 17921 h 21600"/>
              <a:gd name="T36" fmla="*/ 251284 w 21600"/>
              <a:gd name="T37" fmla="*/ 5133 h 21600"/>
              <a:gd name="T38" fmla="*/ 278007 w 21600"/>
              <a:gd name="T39" fmla="*/ 0 h 21600"/>
              <a:gd name="T40" fmla="*/ 315013 w 21600"/>
              <a:gd name="T41" fmla="*/ 6068 h 21600"/>
              <a:gd name="T42" fmla="*/ 348139 w 21600"/>
              <a:gd name="T43" fmla="*/ 26141 h 21600"/>
              <a:gd name="T44" fmla="*/ 371898 w 21600"/>
              <a:gd name="T45" fmla="*/ 62600 h 21600"/>
              <a:gd name="T46" fmla="*/ 381000 w 21600"/>
              <a:gd name="T47" fmla="*/ 117828 h 21600"/>
              <a:gd name="T48" fmla="*/ 373715 w 21600"/>
              <a:gd name="T49" fmla="*/ 159949 h 21600"/>
              <a:gd name="T50" fmla="*/ 357540 w 21600"/>
              <a:gd name="T51" fmla="*/ 194910 h 21600"/>
              <a:gd name="T52" fmla="*/ 340819 w 21600"/>
              <a:gd name="T53" fmla="*/ 219357 h 21600"/>
              <a:gd name="T54" fmla="*/ 332599 w 21600"/>
              <a:gd name="T55" fmla="*/ 229623 h 21600"/>
              <a:gd name="T56" fmla="*/ 202530 w 21600"/>
              <a:gd name="T57" fmla="*/ 375479 h 21600"/>
              <a:gd name="T58" fmla="*/ 103434 w 21600"/>
              <a:gd name="T59" fmla="*/ 38206 h 21600"/>
              <a:gd name="T60" fmla="*/ 103434 w 21600"/>
              <a:gd name="T61" fmla="*/ 38206 h 21600"/>
              <a:gd name="T62" fmla="*/ 78969 w 21600"/>
              <a:gd name="T63" fmla="*/ 41381 h 21600"/>
              <a:gd name="T64" fmla="*/ 56480 w 21600"/>
              <a:gd name="T65" fmla="*/ 53340 h 21600"/>
              <a:gd name="T66" fmla="*/ 40058 w 21600"/>
              <a:gd name="T67" fmla="*/ 77382 h 21600"/>
              <a:gd name="T68" fmla="*/ 33831 w 21600"/>
              <a:gd name="T69" fmla="*/ 117828 h 21600"/>
              <a:gd name="T70" fmla="*/ 39705 w 21600"/>
              <a:gd name="T71" fmla="*/ 149049 h 21600"/>
              <a:gd name="T72" fmla="*/ 52687 w 21600"/>
              <a:gd name="T73" fmla="*/ 175842 h 21600"/>
              <a:gd name="T74" fmla="*/ 65987 w 21600"/>
              <a:gd name="T75" fmla="*/ 194804 h 21600"/>
              <a:gd name="T76" fmla="*/ 71896 w 21600"/>
              <a:gd name="T77" fmla="*/ 201683 h 21600"/>
              <a:gd name="T78" fmla="*/ 190518 w 21600"/>
              <a:gd name="T79" fmla="*/ 334980 h 21600"/>
              <a:gd name="T80" fmla="*/ 309104 w 21600"/>
              <a:gd name="T81" fmla="*/ 201683 h 21600"/>
              <a:gd name="T82" fmla="*/ 315278 w 21600"/>
              <a:gd name="T83" fmla="*/ 194804 h 21600"/>
              <a:gd name="T84" fmla="*/ 328489 w 21600"/>
              <a:gd name="T85" fmla="*/ 175842 h 21600"/>
              <a:gd name="T86" fmla="*/ 341383 w 21600"/>
              <a:gd name="T87" fmla="*/ 148890 h 21600"/>
              <a:gd name="T88" fmla="*/ 347222 w 21600"/>
              <a:gd name="T89" fmla="*/ 117828 h 21600"/>
              <a:gd name="T90" fmla="*/ 340942 w 21600"/>
              <a:gd name="T91" fmla="*/ 77488 h 21600"/>
              <a:gd name="T92" fmla="*/ 324556 w 21600"/>
              <a:gd name="T93" fmla="*/ 53340 h 21600"/>
              <a:gd name="T94" fmla="*/ 302031 w 21600"/>
              <a:gd name="T95" fmla="*/ 41381 h 21600"/>
              <a:gd name="T96" fmla="*/ 278007 w 21600"/>
              <a:gd name="T97" fmla="*/ 38206 h 21600"/>
              <a:gd name="T98" fmla="*/ 255305 w 21600"/>
              <a:gd name="T99" fmla="*/ 44221 h 21600"/>
              <a:gd name="T100" fmla="*/ 233627 w 21600"/>
              <a:gd name="T101" fmla="*/ 58914 h 21600"/>
              <a:gd name="T102" fmla="*/ 215477 w 21600"/>
              <a:gd name="T103" fmla="*/ 76588 h 21600"/>
              <a:gd name="T104" fmla="*/ 203641 w 21600"/>
              <a:gd name="T105" fmla="*/ 90893 h 21600"/>
              <a:gd name="T106" fmla="*/ 190518 w 21600"/>
              <a:gd name="T107" fmla="*/ 98249 h 21600"/>
              <a:gd name="T108" fmla="*/ 177624 w 21600"/>
              <a:gd name="T109" fmla="*/ 90893 h 21600"/>
              <a:gd name="T110" fmla="*/ 165664 w 21600"/>
              <a:gd name="T111" fmla="*/ 76447 h 21600"/>
              <a:gd name="T112" fmla="*/ 147373 w 21600"/>
              <a:gd name="T113" fmla="*/ 58914 h 21600"/>
              <a:gd name="T114" fmla="*/ 125695 w 21600"/>
              <a:gd name="T115" fmla="*/ 44221 h 21600"/>
              <a:gd name="T116" fmla="*/ 103434 w 21600"/>
              <a:gd name="T117" fmla="*/ 38206 h 2160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1600" h="21600">
                <a:moveTo>
                  <a:pt x="11482" y="21287"/>
                </a:moveTo>
                <a:cubicBezTo>
                  <a:pt x="11277" y="21496"/>
                  <a:pt x="11047" y="21600"/>
                  <a:pt x="10801" y="21600"/>
                </a:cubicBezTo>
                <a:cubicBezTo>
                  <a:pt x="10538" y="21600"/>
                  <a:pt x="10318" y="21496"/>
                  <a:pt x="10143" y="21287"/>
                </a:cubicBezTo>
                <a:lnTo>
                  <a:pt x="2747" y="12989"/>
                </a:lnTo>
                <a:cubicBezTo>
                  <a:pt x="2714" y="12972"/>
                  <a:pt x="2556" y="12786"/>
                  <a:pt x="2271" y="12436"/>
                </a:cubicBezTo>
                <a:cubicBezTo>
                  <a:pt x="1988" y="12086"/>
                  <a:pt x="1678" y="11623"/>
                  <a:pt x="1345" y="11050"/>
                </a:cubicBezTo>
                <a:cubicBezTo>
                  <a:pt x="1009" y="10477"/>
                  <a:pt x="699" y="9819"/>
                  <a:pt x="421" y="9068"/>
                </a:cubicBezTo>
                <a:cubicBezTo>
                  <a:pt x="143" y="8326"/>
                  <a:pt x="0" y="7524"/>
                  <a:pt x="0" y="6680"/>
                </a:cubicBezTo>
                <a:cubicBezTo>
                  <a:pt x="0" y="5443"/>
                  <a:pt x="173" y="4401"/>
                  <a:pt x="516" y="3549"/>
                </a:cubicBezTo>
                <a:cubicBezTo>
                  <a:pt x="861" y="2696"/>
                  <a:pt x="1312" y="2007"/>
                  <a:pt x="1863" y="1482"/>
                </a:cubicBezTo>
                <a:cubicBezTo>
                  <a:pt x="2421" y="954"/>
                  <a:pt x="3047" y="576"/>
                  <a:pt x="3741" y="345"/>
                </a:cubicBezTo>
                <a:cubicBezTo>
                  <a:pt x="4437" y="116"/>
                  <a:pt x="5145" y="0"/>
                  <a:pt x="5864" y="0"/>
                </a:cubicBezTo>
                <a:cubicBezTo>
                  <a:pt x="6367" y="0"/>
                  <a:pt x="6865" y="99"/>
                  <a:pt x="7361" y="291"/>
                </a:cubicBezTo>
                <a:cubicBezTo>
                  <a:pt x="7857" y="486"/>
                  <a:pt x="8315" y="726"/>
                  <a:pt x="8738" y="1016"/>
                </a:cubicBezTo>
                <a:cubicBezTo>
                  <a:pt x="9161" y="1304"/>
                  <a:pt x="9552" y="1620"/>
                  <a:pt x="9902" y="1962"/>
                </a:cubicBezTo>
                <a:cubicBezTo>
                  <a:pt x="10253" y="2304"/>
                  <a:pt x="10553" y="2611"/>
                  <a:pt x="10801" y="2882"/>
                </a:cubicBezTo>
                <a:cubicBezTo>
                  <a:pt x="11047" y="2600"/>
                  <a:pt x="11350" y="2292"/>
                  <a:pt x="11713" y="1956"/>
                </a:cubicBezTo>
                <a:cubicBezTo>
                  <a:pt x="12071" y="1618"/>
                  <a:pt x="12464" y="1304"/>
                  <a:pt x="12887" y="1016"/>
                </a:cubicBezTo>
                <a:cubicBezTo>
                  <a:pt x="13313" y="726"/>
                  <a:pt x="13761" y="486"/>
                  <a:pt x="14246" y="291"/>
                </a:cubicBezTo>
                <a:cubicBezTo>
                  <a:pt x="14730" y="99"/>
                  <a:pt x="15235" y="0"/>
                  <a:pt x="15761" y="0"/>
                </a:cubicBezTo>
                <a:cubicBezTo>
                  <a:pt x="16465" y="0"/>
                  <a:pt x="17166" y="116"/>
                  <a:pt x="17859" y="344"/>
                </a:cubicBezTo>
                <a:cubicBezTo>
                  <a:pt x="18555" y="576"/>
                  <a:pt x="19179" y="954"/>
                  <a:pt x="19737" y="1482"/>
                </a:cubicBezTo>
                <a:cubicBezTo>
                  <a:pt x="20293" y="2007"/>
                  <a:pt x="20739" y="2696"/>
                  <a:pt x="21084" y="3549"/>
                </a:cubicBezTo>
                <a:cubicBezTo>
                  <a:pt x="21430" y="4401"/>
                  <a:pt x="21600" y="5443"/>
                  <a:pt x="21600" y="6680"/>
                </a:cubicBezTo>
                <a:cubicBezTo>
                  <a:pt x="21600" y="7524"/>
                  <a:pt x="21462" y="8326"/>
                  <a:pt x="21187" y="9068"/>
                </a:cubicBezTo>
                <a:cubicBezTo>
                  <a:pt x="20911" y="9819"/>
                  <a:pt x="20606" y="10477"/>
                  <a:pt x="20270" y="11050"/>
                </a:cubicBezTo>
                <a:cubicBezTo>
                  <a:pt x="19932" y="11623"/>
                  <a:pt x="19620" y="12086"/>
                  <a:pt x="19322" y="12436"/>
                </a:cubicBezTo>
                <a:cubicBezTo>
                  <a:pt x="19029" y="12786"/>
                  <a:pt x="18871" y="12981"/>
                  <a:pt x="18856" y="13018"/>
                </a:cubicBezTo>
                <a:lnTo>
                  <a:pt x="11482" y="21287"/>
                </a:lnTo>
                <a:close/>
                <a:moveTo>
                  <a:pt x="5864" y="2166"/>
                </a:moveTo>
                <a:lnTo>
                  <a:pt x="5864" y="2166"/>
                </a:lnTo>
                <a:cubicBezTo>
                  <a:pt x="5406" y="2166"/>
                  <a:pt x="4945" y="2225"/>
                  <a:pt x="4477" y="2346"/>
                </a:cubicBezTo>
                <a:cubicBezTo>
                  <a:pt x="4011" y="2468"/>
                  <a:pt x="3585" y="2696"/>
                  <a:pt x="3202" y="3024"/>
                </a:cubicBezTo>
                <a:cubicBezTo>
                  <a:pt x="2817" y="3351"/>
                  <a:pt x="2509" y="3806"/>
                  <a:pt x="2271" y="4387"/>
                </a:cubicBezTo>
                <a:cubicBezTo>
                  <a:pt x="2038" y="4969"/>
                  <a:pt x="1918" y="5734"/>
                  <a:pt x="1918" y="6680"/>
                </a:cubicBezTo>
                <a:cubicBezTo>
                  <a:pt x="1918" y="7290"/>
                  <a:pt x="2031" y="7880"/>
                  <a:pt x="2251" y="8450"/>
                </a:cubicBezTo>
                <a:cubicBezTo>
                  <a:pt x="2471" y="9017"/>
                  <a:pt x="2714" y="9523"/>
                  <a:pt x="2987" y="9969"/>
                </a:cubicBezTo>
                <a:cubicBezTo>
                  <a:pt x="3257" y="10415"/>
                  <a:pt x="3510" y="10773"/>
                  <a:pt x="3741" y="11044"/>
                </a:cubicBezTo>
                <a:lnTo>
                  <a:pt x="4076" y="11434"/>
                </a:lnTo>
                <a:lnTo>
                  <a:pt x="10801" y="18991"/>
                </a:lnTo>
                <a:lnTo>
                  <a:pt x="17524" y="11434"/>
                </a:lnTo>
                <a:lnTo>
                  <a:pt x="17874" y="11044"/>
                </a:lnTo>
                <a:cubicBezTo>
                  <a:pt x="18105" y="10773"/>
                  <a:pt x="18353" y="10415"/>
                  <a:pt x="18623" y="9969"/>
                </a:cubicBezTo>
                <a:cubicBezTo>
                  <a:pt x="18888" y="9523"/>
                  <a:pt x="19134" y="9014"/>
                  <a:pt x="19354" y="8441"/>
                </a:cubicBezTo>
                <a:cubicBezTo>
                  <a:pt x="19572" y="7871"/>
                  <a:pt x="19685" y="7284"/>
                  <a:pt x="19685" y="6680"/>
                </a:cubicBezTo>
                <a:cubicBezTo>
                  <a:pt x="19685" y="5743"/>
                  <a:pt x="19567" y="4980"/>
                  <a:pt x="19329" y="4393"/>
                </a:cubicBezTo>
                <a:cubicBezTo>
                  <a:pt x="19091" y="3809"/>
                  <a:pt x="18783" y="3351"/>
                  <a:pt x="18400" y="3024"/>
                </a:cubicBezTo>
                <a:cubicBezTo>
                  <a:pt x="18017" y="2696"/>
                  <a:pt x="17591" y="2468"/>
                  <a:pt x="17123" y="2346"/>
                </a:cubicBezTo>
                <a:cubicBezTo>
                  <a:pt x="16658" y="2225"/>
                  <a:pt x="16202" y="2166"/>
                  <a:pt x="15761" y="2166"/>
                </a:cubicBezTo>
                <a:cubicBezTo>
                  <a:pt x="15341" y="2166"/>
                  <a:pt x="14910" y="2279"/>
                  <a:pt x="14474" y="2507"/>
                </a:cubicBezTo>
                <a:cubicBezTo>
                  <a:pt x="14041" y="2739"/>
                  <a:pt x="13631" y="3015"/>
                  <a:pt x="13245" y="3340"/>
                </a:cubicBezTo>
                <a:cubicBezTo>
                  <a:pt x="12862" y="3665"/>
                  <a:pt x="12519" y="3998"/>
                  <a:pt x="12216" y="4342"/>
                </a:cubicBezTo>
                <a:cubicBezTo>
                  <a:pt x="11913" y="4684"/>
                  <a:pt x="11688" y="4952"/>
                  <a:pt x="11545" y="5153"/>
                </a:cubicBezTo>
                <a:cubicBezTo>
                  <a:pt x="11345" y="5429"/>
                  <a:pt x="11097" y="5570"/>
                  <a:pt x="10801" y="5570"/>
                </a:cubicBezTo>
                <a:cubicBezTo>
                  <a:pt x="10506" y="5570"/>
                  <a:pt x="10260" y="5429"/>
                  <a:pt x="10070" y="5153"/>
                </a:cubicBezTo>
                <a:cubicBezTo>
                  <a:pt x="9927" y="4944"/>
                  <a:pt x="9700" y="4673"/>
                  <a:pt x="9392" y="4334"/>
                </a:cubicBezTo>
                <a:cubicBezTo>
                  <a:pt x="9086" y="3995"/>
                  <a:pt x="8738" y="3665"/>
                  <a:pt x="8355" y="3340"/>
                </a:cubicBezTo>
                <a:cubicBezTo>
                  <a:pt x="7972" y="3016"/>
                  <a:pt x="7561" y="2739"/>
                  <a:pt x="7126" y="2507"/>
                </a:cubicBezTo>
                <a:cubicBezTo>
                  <a:pt x="6690" y="2278"/>
                  <a:pt x="6269" y="2166"/>
                  <a:pt x="5864" y="2166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0" tIns="0" rIns="0" bIns="0"/>
          <a:lstStyle/>
          <a:p>
            <a:endParaRPr lang="es-ES"/>
          </a:p>
        </p:txBody>
      </p:sp>
      <p:sp>
        <p:nvSpPr>
          <p:cNvPr id="17" name="AutoShape 48"/>
          <p:cNvSpPr/>
          <p:nvPr/>
        </p:nvSpPr>
        <p:spPr bwMode="auto">
          <a:xfrm>
            <a:off x="5975975" y="3992280"/>
            <a:ext cx="240049" cy="240049"/>
          </a:xfrm>
          <a:custGeom>
            <a:avLst/>
            <a:gdLst>
              <a:gd name="T0" fmla="*/ 376343 w 21600"/>
              <a:gd name="T1" fmla="*/ 252836 h 21600"/>
              <a:gd name="T2" fmla="*/ 381000 w 21600"/>
              <a:gd name="T3" fmla="*/ 361668 h 21600"/>
              <a:gd name="T4" fmla="*/ 365284 w 21600"/>
              <a:gd name="T5" fmla="*/ 381000 h 21600"/>
              <a:gd name="T6" fmla="*/ 274532 w 21600"/>
              <a:gd name="T7" fmla="*/ 375461 h 21600"/>
              <a:gd name="T8" fmla="*/ 270157 w 21600"/>
              <a:gd name="T9" fmla="*/ 266629 h 21600"/>
              <a:gd name="T10" fmla="*/ 285715 w 21600"/>
              <a:gd name="T11" fmla="*/ 247297 h 21600"/>
              <a:gd name="T12" fmla="*/ 313778 w 21600"/>
              <a:gd name="T13" fmla="*/ 209356 h 21600"/>
              <a:gd name="T14" fmla="*/ 202371 w 21600"/>
              <a:gd name="T15" fmla="*/ 204646 h 21600"/>
              <a:gd name="T16" fmla="*/ 230258 w 21600"/>
              <a:gd name="T17" fmla="*/ 247297 h 21600"/>
              <a:gd name="T18" fmla="*/ 245974 w 21600"/>
              <a:gd name="T19" fmla="*/ 266629 h 21600"/>
              <a:gd name="T20" fmla="*/ 241318 w 21600"/>
              <a:gd name="T21" fmla="*/ 375461 h 21600"/>
              <a:gd name="T22" fmla="*/ 150689 w 21600"/>
              <a:gd name="T23" fmla="*/ 381000 h 21600"/>
              <a:gd name="T24" fmla="*/ 134973 w 21600"/>
              <a:gd name="T25" fmla="*/ 361668 h 21600"/>
              <a:gd name="T26" fmla="*/ 139594 w 21600"/>
              <a:gd name="T27" fmla="*/ 252836 h 21600"/>
              <a:gd name="T28" fmla="*/ 178576 w 21600"/>
              <a:gd name="T29" fmla="*/ 247297 h 21600"/>
              <a:gd name="T30" fmla="*/ 71543 w 21600"/>
              <a:gd name="T31" fmla="*/ 204646 h 21600"/>
              <a:gd name="T32" fmla="*/ 67398 w 21600"/>
              <a:gd name="T33" fmla="*/ 247297 h 21600"/>
              <a:gd name="T34" fmla="*/ 106786 w 21600"/>
              <a:gd name="T35" fmla="*/ 252836 h 21600"/>
              <a:gd name="T36" fmla="*/ 111407 w 21600"/>
              <a:gd name="T37" fmla="*/ 361668 h 21600"/>
              <a:gd name="T38" fmla="*/ 95285 w 21600"/>
              <a:gd name="T39" fmla="*/ 381000 h 21600"/>
              <a:gd name="T40" fmla="*/ 4621 w 21600"/>
              <a:gd name="T41" fmla="*/ 375461 h 21600"/>
              <a:gd name="T42" fmla="*/ 0 w 21600"/>
              <a:gd name="T43" fmla="*/ 266629 h 21600"/>
              <a:gd name="T44" fmla="*/ 16104 w 21600"/>
              <a:gd name="T45" fmla="*/ 247297 h 21600"/>
              <a:gd name="T46" fmla="*/ 43603 w 21600"/>
              <a:gd name="T47" fmla="*/ 209356 h 21600"/>
              <a:gd name="T48" fmla="*/ 71508 w 21600"/>
              <a:gd name="T49" fmla="*/ 176354 h 21600"/>
              <a:gd name="T50" fmla="*/ 178541 w 21600"/>
              <a:gd name="T51" fmla="*/ 133191 h 21600"/>
              <a:gd name="T52" fmla="*/ 139559 w 21600"/>
              <a:gd name="T53" fmla="*/ 127847 h 21600"/>
              <a:gd name="T54" fmla="*/ 134938 w 21600"/>
              <a:gd name="T55" fmla="*/ 18803 h 21600"/>
              <a:gd name="T56" fmla="*/ 150654 w 21600"/>
              <a:gd name="T57" fmla="*/ 0 h 21600"/>
              <a:gd name="T58" fmla="*/ 241282 w 21600"/>
              <a:gd name="T59" fmla="*/ 5539 h 21600"/>
              <a:gd name="T60" fmla="*/ 245939 w 21600"/>
              <a:gd name="T61" fmla="*/ 114371 h 21600"/>
              <a:gd name="T62" fmla="*/ 230223 w 21600"/>
              <a:gd name="T63" fmla="*/ 133191 h 21600"/>
              <a:gd name="T64" fmla="*/ 202336 w 21600"/>
              <a:gd name="T65" fmla="*/ 176354 h 21600"/>
              <a:gd name="T66" fmla="*/ 329018 w 21600"/>
              <a:gd name="T67" fmla="*/ 185896 h 21600"/>
              <a:gd name="T68" fmla="*/ 337308 w 21600"/>
              <a:gd name="T69" fmla="*/ 247297 h 21600"/>
              <a:gd name="T70" fmla="*/ 365284 w 21600"/>
              <a:gd name="T71" fmla="*/ 247297 h 21600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21600" h="21600">
                <a:moveTo>
                  <a:pt x="20709" y="14020"/>
                </a:moveTo>
                <a:cubicBezTo>
                  <a:pt x="20951" y="14020"/>
                  <a:pt x="21162" y="14126"/>
                  <a:pt x="21336" y="14334"/>
                </a:cubicBezTo>
                <a:cubicBezTo>
                  <a:pt x="21512" y="14549"/>
                  <a:pt x="21600" y="14810"/>
                  <a:pt x="21600" y="15116"/>
                </a:cubicBezTo>
                <a:lnTo>
                  <a:pt x="21600" y="20504"/>
                </a:lnTo>
                <a:cubicBezTo>
                  <a:pt x="21600" y="20816"/>
                  <a:pt x="21512" y="21071"/>
                  <a:pt x="21336" y="21286"/>
                </a:cubicBezTo>
                <a:cubicBezTo>
                  <a:pt x="21162" y="21494"/>
                  <a:pt x="20951" y="21600"/>
                  <a:pt x="20709" y="21600"/>
                </a:cubicBezTo>
                <a:lnTo>
                  <a:pt x="16198" y="21600"/>
                </a:lnTo>
                <a:cubicBezTo>
                  <a:pt x="15940" y="21600"/>
                  <a:pt x="15730" y="21494"/>
                  <a:pt x="15564" y="21286"/>
                </a:cubicBezTo>
                <a:cubicBezTo>
                  <a:pt x="15400" y="21071"/>
                  <a:pt x="15316" y="20816"/>
                  <a:pt x="15316" y="20504"/>
                </a:cubicBezTo>
                <a:lnTo>
                  <a:pt x="15316" y="15116"/>
                </a:lnTo>
                <a:cubicBezTo>
                  <a:pt x="15316" y="14810"/>
                  <a:pt x="15400" y="14549"/>
                  <a:pt x="15571" y="14334"/>
                </a:cubicBezTo>
                <a:cubicBezTo>
                  <a:pt x="15737" y="14126"/>
                  <a:pt x="15945" y="14020"/>
                  <a:pt x="16198" y="14020"/>
                </a:cubicBezTo>
                <a:lnTo>
                  <a:pt x="17789" y="14020"/>
                </a:lnTo>
                <a:lnTo>
                  <a:pt x="17789" y="11869"/>
                </a:lnTo>
                <a:cubicBezTo>
                  <a:pt x="17789" y="11699"/>
                  <a:pt x="17708" y="11611"/>
                  <a:pt x="17544" y="11602"/>
                </a:cubicBezTo>
                <a:lnTo>
                  <a:pt x="11473" y="11602"/>
                </a:lnTo>
                <a:lnTo>
                  <a:pt x="11473" y="14020"/>
                </a:lnTo>
                <a:lnTo>
                  <a:pt x="13054" y="14020"/>
                </a:lnTo>
                <a:cubicBezTo>
                  <a:pt x="13297" y="14020"/>
                  <a:pt x="13507" y="14126"/>
                  <a:pt x="13681" y="14334"/>
                </a:cubicBezTo>
                <a:cubicBezTo>
                  <a:pt x="13857" y="14549"/>
                  <a:pt x="13945" y="14810"/>
                  <a:pt x="13945" y="15116"/>
                </a:cubicBezTo>
                <a:lnTo>
                  <a:pt x="13945" y="20504"/>
                </a:lnTo>
                <a:cubicBezTo>
                  <a:pt x="13945" y="20816"/>
                  <a:pt x="13857" y="21071"/>
                  <a:pt x="13681" y="21286"/>
                </a:cubicBezTo>
                <a:cubicBezTo>
                  <a:pt x="13507" y="21494"/>
                  <a:pt x="13297" y="21600"/>
                  <a:pt x="13054" y="21600"/>
                </a:cubicBezTo>
                <a:lnTo>
                  <a:pt x="8543" y="21600"/>
                </a:lnTo>
                <a:cubicBezTo>
                  <a:pt x="8298" y="21600"/>
                  <a:pt x="8090" y="21494"/>
                  <a:pt x="7914" y="21286"/>
                </a:cubicBezTo>
                <a:cubicBezTo>
                  <a:pt x="7740" y="21071"/>
                  <a:pt x="7652" y="20816"/>
                  <a:pt x="7652" y="20504"/>
                </a:cubicBezTo>
                <a:lnTo>
                  <a:pt x="7652" y="15116"/>
                </a:lnTo>
                <a:cubicBezTo>
                  <a:pt x="7652" y="14810"/>
                  <a:pt x="7740" y="14549"/>
                  <a:pt x="7914" y="14334"/>
                </a:cubicBezTo>
                <a:cubicBezTo>
                  <a:pt x="8090" y="14126"/>
                  <a:pt x="8298" y="14020"/>
                  <a:pt x="8543" y="14020"/>
                </a:cubicBezTo>
                <a:lnTo>
                  <a:pt x="10124" y="14020"/>
                </a:lnTo>
                <a:lnTo>
                  <a:pt x="10124" y="11602"/>
                </a:lnTo>
                <a:lnTo>
                  <a:pt x="4056" y="11602"/>
                </a:lnTo>
                <a:cubicBezTo>
                  <a:pt x="3902" y="11602"/>
                  <a:pt x="3821" y="11690"/>
                  <a:pt x="3821" y="11869"/>
                </a:cubicBezTo>
                <a:lnTo>
                  <a:pt x="3821" y="14020"/>
                </a:lnTo>
                <a:lnTo>
                  <a:pt x="5402" y="14020"/>
                </a:lnTo>
                <a:cubicBezTo>
                  <a:pt x="5662" y="14020"/>
                  <a:pt x="5875" y="14126"/>
                  <a:pt x="6054" y="14334"/>
                </a:cubicBezTo>
                <a:cubicBezTo>
                  <a:pt x="6230" y="14549"/>
                  <a:pt x="6316" y="14810"/>
                  <a:pt x="6316" y="15116"/>
                </a:cubicBezTo>
                <a:lnTo>
                  <a:pt x="6316" y="20504"/>
                </a:lnTo>
                <a:cubicBezTo>
                  <a:pt x="6316" y="20816"/>
                  <a:pt x="6230" y="21071"/>
                  <a:pt x="6054" y="21286"/>
                </a:cubicBezTo>
                <a:cubicBezTo>
                  <a:pt x="5877" y="21494"/>
                  <a:pt x="5664" y="21600"/>
                  <a:pt x="5402" y="21600"/>
                </a:cubicBezTo>
                <a:lnTo>
                  <a:pt x="913" y="21600"/>
                </a:lnTo>
                <a:cubicBezTo>
                  <a:pt x="658" y="21600"/>
                  <a:pt x="441" y="21494"/>
                  <a:pt x="262" y="21286"/>
                </a:cubicBezTo>
                <a:cubicBezTo>
                  <a:pt x="88" y="21071"/>
                  <a:pt x="0" y="20816"/>
                  <a:pt x="0" y="20504"/>
                </a:cubicBezTo>
                <a:lnTo>
                  <a:pt x="0" y="15116"/>
                </a:lnTo>
                <a:cubicBezTo>
                  <a:pt x="0" y="14810"/>
                  <a:pt x="88" y="14549"/>
                  <a:pt x="262" y="14334"/>
                </a:cubicBezTo>
                <a:cubicBezTo>
                  <a:pt x="438" y="14126"/>
                  <a:pt x="656" y="14020"/>
                  <a:pt x="913" y="14020"/>
                </a:cubicBezTo>
                <a:lnTo>
                  <a:pt x="2472" y="14020"/>
                </a:lnTo>
                <a:lnTo>
                  <a:pt x="2472" y="11869"/>
                </a:lnTo>
                <a:cubicBezTo>
                  <a:pt x="2472" y="11352"/>
                  <a:pt x="2629" y="10912"/>
                  <a:pt x="2942" y="10544"/>
                </a:cubicBezTo>
                <a:cubicBezTo>
                  <a:pt x="3253" y="10180"/>
                  <a:pt x="3623" y="9998"/>
                  <a:pt x="4054" y="9998"/>
                </a:cubicBezTo>
                <a:lnTo>
                  <a:pt x="10122" y="9998"/>
                </a:lnTo>
                <a:lnTo>
                  <a:pt x="10122" y="7551"/>
                </a:lnTo>
                <a:lnTo>
                  <a:pt x="8541" y="7551"/>
                </a:lnTo>
                <a:cubicBezTo>
                  <a:pt x="8296" y="7551"/>
                  <a:pt x="8088" y="7451"/>
                  <a:pt x="7912" y="7248"/>
                </a:cubicBezTo>
                <a:cubicBezTo>
                  <a:pt x="7738" y="7045"/>
                  <a:pt x="7650" y="6790"/>
                  <a:pt x="7650" y="6484"/>
                </a:cubicBezTo>
                <a:lnTo>
                  <a:pt x="7650" y="1066"/>
                </a:lnTo>
                <a:cubicBezTo>
                  <a:pt x="7650" y="776"/>
                  <a:pt x="7738" y="523"/>
                  <a:pt x="7912" y="314"/>
                </a:cubicBezTo>
                <a:cubicBezTo>
                  <a:pt x="8088" y="103"/>
                  <a:pt x="8296" y="0"/>
                  <a:pt x="8541" y="0"/>
                </a:cubicBezTo>
                <a:lnTo>
                  <a:pt x="13052" y="0"/>
                </a:lnTo>
                <a:cubicBezTo>
                  <a:pt x="13294" y="0"/>
                  <a:pt x="13505" y="103"/>
                  <a:pt x="13679" y="314"/>
                </a:cubicBezTo>
                <a:cubicBezTo>
                  <a:pt x="13855" y="523"/>
                  <a:pt x="13943" y="776"/>
                  <a:pt x="13943" y="1066"/>
                </a:cubicBezTo>
                <a:lnTo>
                  <a:pt x="13943" y="6484"/>
                </a:lnTo>
                <a:cubicBezTo>
                  <a:pt x="13943" y="6790"/>
                  <a:pt x="13855" y="7045"/>
                  <a:pt x="13679" y="7248"/>
                </a:cubicBezTo>
                <a:cubicBezTo>
                  <a:pt x="13505" y="7451"/>
                  <a:pt x="13294" y="7551"/>
                  <a:pt x="13052" y="7551"/>
                </a:cubicBezTo>
                <a:lnTo>
                  <a:pt x="11471" y="7551"/>
                </a:lnTo>
                <a:lnTo>
                  <a:pt x="11471" y="9998"/>
                </a:lnTo>
                <a:lnTo>
                  <a:pt x="17541" y="9998"/>
                </a:lnTo>
                <a:cubicBezTo>
                  <a:pt x="17970" y="9998"/>
                  <a:pt x="18339" y="10177"/>
                  <a:pt x="18653" y="10539"/>
                </a:cubicBezTo>
                <a:cubicBezTo>
                  <a:pt x="18966" y="10900"/>
                  <a:pt x="19123" y="11344"/>
                  <a:pt x="19123" y="11869"/>
                </a:cubicBezTo>
                <a:lnTo>
                  <a:pt x="19123" y="14020"/>
                </a:lnTo>
                <a:lnTo>
                  <a:pt x="20709" y="14020"/>
                </a:lnTo>
                <a:close/>
                <a:moveTo>
                  <a:pt x="20709" y="14020"/>
                </a:move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0" tIns="0" rIns="0" bIns="0"/>
          <a:lstStyle/>
          <a:p>
            <a:endParaRPr lang="es-ES"/>
          </a:p>
        </p:txBody>
      </p:sp>
      <p:sp>
        <p:nvSpPr>
          <p:cNvPr id="18" name="TextBox 28"/>
          <p:cNvSpPr txBox="1"/>
          <p:nvPr/>
        </p:nvSpPr>
        <p:spPr>
          <a:xfrm>
            <a:off x="4919511" y="2971606"/>
            <a:ext cx="2352977" cy="516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69"/>
          <p:cNvSpPr txBox="1"/>
          <p:nvPr/>
        </p:nvSpPr>
        <p:spPr>
          <a:xfrm>
            <a:off x="5059983" y="2659564"/>
            <a:ext cx="2072033" cy="3623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28"/>
          <p:cNvSpPr txBox="1"/>
          <p:nvPr/>
        </p:nvSpPr>
        <p:spPr>
          <a:xfrm>
            <a:off x="4919511" y="4904445"/>
            <a:ext cx="2352977" cy="516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69"/>
          <p:cNvSpPr txBox="1"/>
          <p:nvPr/>
        </p:nvSpPr>
        <p:spPr>
          <a:xfrm>
            <a:off x="5059983" y="4592403"/>
            <a:ext cx="2072033" cy="3623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Rounded Rectangle 45"/>
          <p:cNvSpPr/>
          <p:nvPr/>
        </p:nvSpPr>
        <p:spPr>
          <a:xfrm>
            <a:off x="8992796" y="3812243"/>
            <a:ext cx="600123" cy="600123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ounded Rectangle 42"/>
          <p:cNvSpPr/>
          <p:nvPr/>
        </p:nvSpPr>
        <p:spPr>
          <a:xfrm>
            <a:off x="8992796" y="1979352"/>
            <a:ext cx="600123" cy="600123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AutoShape 40"/>
          <p:cNvSpPr/>
          <p:nvPr/>
        </p:nvSpPr>
        <p:spPr bwMode="auto">
          <a:xfrm>
            <a:off x="9172833" y="2157488"/>
            <a:ext cx="240049" cy="240049"/>
          </a:xfrm>
          <a:custGeom>
            <a:avLst/>
            <a:gdLst>
              <a:gd name="T0" fmla="*/ 379607 w 21600"/>
              <a:gd name="T1" fmla="*/ 340907 h 21600"/>
              <a:gd name="T2" fmla="*/ 381000 w 21600"/>
              <a:gd name="T3" fmla="*/ 347080 h 21600"/>
              <a:gd name="T4" fmla="*/ 375267 w 21600"/>
              <a:gd name="T5" fmla="*/ 360945 h 21600"/>
              <a:gd name="T6" fmla="*/ 361438 w 21600"/>
              <a:gd name="T7" fmla="*/ 374562 h 21600"/>
              <a:gd name="T8" fmla="*/ 347857 w 21600"/>
              <a:gd name="T9" fmla="*/ 380541 h 21600"/>
              <a:gd name="T10" fmla="*/ 346851 w 21600"/>
              <a:gd name="T11" fmla="*/ 380541 h 21600"/>
              <a:gd name="T12" fmla="*/ 332775 w 21600"/>
              <a:gd name="T13" fmla="*/ 373115 h 21600"/>
              <a:gd name="T14" fmla="*/ 224014 w 21600"/>
              <a:gd name="T15" fmla="*/ 233239 h 21600"/>
              <a:gd name="T16" fmla="*/ 187378 w 21600"/>
              <a:gd name="T17" fmla="*/ 263313 h 21600"/>
              <a:gd name="T18" fmla="*/ 155028 w 21600"/>
              <a:gd name="T19" fmla="*/ 285556 h 21600"/>
              <a:gd name="T20" fmla="*/ 163371 w 21600"/>
              <a:gd name="T21" fmla="*/ 352566 h 21600"/>
              <a:gd name="T22" fmla="*/ 163371 w 21600"/>
              <a:gd name="T23" fmla="*/ 354965 h 21600"/>
              <a:gd name="T24" fmla="*/ 158133 w 21600"/>
              <a:gd name="T25" fmla="*/ 368141 h 21600"/>
              <a:gd name="T26" fmla="*/ 150742 w 21600"/>
              <a:gd name="T27" fmla="*/ 375514 h 21600"/>
              <a:gd name="T28" fmla="*/ 136913 w 21600"/>
              <a:gd name="T29" fmla="*/ 381000 h 21600"/>
              <a:gd name="T30" fmla="*/ 135925 w 21600"/>
              <a:gd name="T31" fmla="*/ 381000 h 21600"/>
              <a:gd name="T32" fmla="*/ 121849 w 21600"/>
              <a:gd name="T33" fmla="*/ 373574 h 21600"/>
              <a:gd name="T34" fmla="*/ 72884 w 21600"/>
              <a:gd name="T35" fmla="*/ 308698 h 21600"/>
              <a:gd name="T36" fmla="*/ 7391 w 21600"/>
              <a:gd name="T37" fmla="*/ 259221 h 21600"/>
              <a:gd name="T38" fmla="*/ 0 w 21600"/>
              <a:gd name="T39" fmla="*/ 244916 h 21600"/>
              <a:gd name="T40" fmla="*/ 0 w 21600"/>
              <a:gd name="T41" fmla="*/ 244016 h 21600"/>
              <a:gd name="T42" fmla="*/ 5486 w 21600"/>
              <a:gd name="T43" fmla="*/ 230346 h 21600"/>
              <a:gd name="T44" fmla="*/ 12629 w 21600"/>
              <a:gd name="T45" fmla="*/ 223467 h 21600"/>
              <a:gd name="T46" fmla="*/ 26053 w 21600"/>
              <a:gd name="T47" fmla="*/ 217682 h 21600"/>
              <a:gd name="T48" fmla="*/ 28452 w 21600"/>
              <a:gd name="T49" fmla="*/ 218175 h 21600"/>
              <a:gd name="T50" fmla="*/ 95391 w 21600"/>
              <a:gd name="T51" fmla="*/ 225813 h 21600"/>
              <a:gd name="T52" fmla="*/ 117704 w 21600"/>
              <a:gd name="T53" fmla="*/ 193746 h 21600"/>
              <a:gd name="T54" fmla="*/ 147743 w 21600"/>
              <a:gd name="T55" fmla="*/ 157533 h 21600"/>
              <a:gd name="T56" fmla="*/ 8431 w 21600"/>
              <a:gd name="T57" fmla="*/ 48472 h 21600"/>
              <a:gd name="T58" fmla="*/ 1041 w 21600"/>
              <a:gd name="T59" fmla="*/ 34413 h 21600"/>
              <a:gd name="T60" fmla="*/ 1041 w 21600"/>
              <a:gd name="T61" fmla="*/ 33408 h 21600"/>
              <a:gd name="T62" fmla="*/ 6544 w 21600"/>
              <a:gd name="T63" fmla="*/ 19597 h 21600"/>
              <a:gd name="T64" fmla="*/ 20108 w 21600"/>
              <a:gd name="T65" fmla="*/ 5927 h 21600"/>
              <a:gd name="T66" fmla="*/ 33690 w 21600"/>
              <a:gd name="T67" fmla="*/ 441 h 21600"/>
              <a:gd name="T68" fmla="*/ 36830 w 21600"/>
              <a:gd name="T69" fmla="*/ 441 h 21600"/>
              <a:gd name="T70" fmla="*/ 40040 w 21600"/>
              <a:gd name="T71" fmla="*/ 1393 h 21600"/>
              <a:gd name="T72" fmla="*/ 231898 w 21600"/>
              <a:gd name="T73" fmla="*/ 71367 h 21600"/>
              <a:gd name="T74" fmla="*/ 267988 w 21600"/>
              <a:gd name="T75" fmla="*/ 35807 h 21600"/>
              <a:gd name="T76" fmla="*/ 306476 w 21600"/>
              <a:gd name="T77" fmla="*/ 9525 h 21600"/>
              <a:gd name="T78" fmla="*/ 346357 w 21600"/>
              <a:gd name="T79" fmla="*/ 0 h 21600"/>
              <a:gd name="T80" fmla="*/ 372410 w 21600"/>
              <a:gd name="T81" fmla="*/ 8819 h 21600"/>
              <a:gd name="T82" fmla="*/ 379095 w 21600"/>
              <a:gd name="T83" fmla="*/ 19844 h 21600"/>
              <a:gd name="T84" fmla="*/ 381000 w 21600"/>
              <a:gd name="T85" fmla="*/ 34802 h 21600"/>
              <a:gd name="T86" fmla="*/ 371757 w 21600"/>
              <a:gd name="T87" fmla="*/ 74701 h 21600"/>
              <a:gd name="T88" fmla="*/ 345405 w 21600"/>
              <a:gd name="T89" fmla="*/ 112907 h 21600"/>
              <a:gd name="T90" fmla="*/ 309527 w 21600"/>
              <a:gd name="T91" fmla="*/ 149154 h 21600"/>
              <a:gd name="T92" fmla="*/ 379607 w 21600"/>
              <a:gd name="T93" fmla="*/ 340907 h 21600"/>
              <a:gd name="T94" fmla="*/ 379607 w 21600"/>
              <a:gd name="T95" fmla="*/ 340907 h 2160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21600" h="21600">
                <a:moveTo>
                  <a:pt x="21521" y="19327"/>
                </a:moveTo>
                <a:cubicBezTo>
                  <a:pt x="21574" y="19434"/>
                  <a:pt x="21600" y="19553"/>
                  <a:pt x="21600" y="19677"/>
                </a:cubicBezTo>
                <a:cubicBezTo>
                  <a:pt x="21600" y="19974"/>
                  <a:pt x="21492" y="20237"/>
                  <a:pt x="21275" y="20463"/>
                </a:cubicBezTo>
                <a:lnTo>
                  <a:pt x="20491" y="21235"/>
                </a:lnTo>
                <a:cubicBezTo>
                  <a:pt x="20281" y="21461"/>
                  <a:pt x="20027" y="21574"/>
                  <a:pt x="19721" y="21574"/>
                </a:cubicBezTo>
                <a:lnTo>
                  <a:pt x="19664" y="21574"/>
                </a:lnTo>
                <a:cubicBezTo>
                  <a:pt x="19350" y="21538"/>
                  <a:pt x="19081" y="21396"/>
                  <a:pt x="18866" y="21153"/>
                </a:cubicBezTo>
                <a:lnTo>
                  <a:pt x="12700" y="13223"/>
                </a:lnTo>
                <a:cubicBezTo>
                  <a:pt x="11959" y="13870"/>
                  <a:pt x="11265" y="14439"/>
                  <a:pt x="10623" y="14928"/>
                </a:cubicBezTo>
                <a:cubicBezTo>
                  <a:pt x="9975" y="15414"/>
                  <a:pt x="9367" y="15835"/>
                  <a:pt x="8789" y="16189"/>
                </a:cubicBezTo>
                <a:lnTo>
                  <a:pt x="9262" y="19988"/>
                </a:lnTo>
                <a:lnTo>
                  <a:pt x="9262" y="20124"/>
                </a:lnTo>
                <a:cubicBezTo>
                  <a:pt x="9262" y="20424"/>
                  <a:pt x="9163" y="20673"/>
                  <a:pt x="8965" y="20871"/>
                </a:cubicBezTo>
                <a:lnTo>
                  <a:pt x="8546" y="21289"/>
                </a:lnTo>
                <a:cubicBezTo>
                  <a:pt x="8339" y="21498"/>
                  <a:pt x="8076" y="21600"/>
                  <a:pt x="7762" y="21600"/>
                </a:cubicBezTo>
                <a:lnTo>
                  <a:pt x="7706" y="21600"/>
                </a:lnTo>
                <a:cubicBezTo>
                  <a:pt x="7355" y="21563"/>
                  <a:pt x="7089" y="21425"/>
                  <a:pt x="6908" y="21179"/>
                </a:cubicBezTo>
                <a:lnTo>
                  <a:pt x="4132" y="17501"/>
                </a:lnTo>
                <a:lnTo>
                  <a:pt x="419" y="14696"/>
                </a:lnTo>
                <a:cubicBezTo>
                  <a:pt x="156" y="14473"/>
                  <a:pt x="17" y="14201"/>
                  <a:pt x="0" y="13885"/>
                </a:cubicBezTo>
                <a:lnTo>
                  <a:pt x="0" y="13834"/>
                </a:lnTo>
                <a:cubicBezTo>
                  <a:pt x="0" y="13551"/>
                  <a:pt x="105" y="13294"/>
                  <a:pt x="311" y="13059"/>
                </a:cubicBezTo>
                <a:lnTo>
                  <a:pt x="716" y="12669"/>
                </a:lnTo>
                <a:cubicBezTo>
                  <a:pt x="897" y="12440"/>
                  <a:pt x="1152" y="12332"/>
                  <a:pt x="1477" y="12341"/>
                </a:cubicBezTo>
                <a:cubicBezTo>
                  <a:pt x="1551" y="12341"/>
                  <a:pt x="1596" y="12352"/>
                  <a:pt x="1613" y="12369"/>
                </a:cubicBezTo>
                <a:lnTo>
                  <a:pt x="5408" y="12802"/>
                </a:lnTo>
                <a:cubicBezTo>
                  <a:pt x="5761" y="12234"/>
                  <a:pt x="6180" y="11626"/>
                  <a:pt x="6673" y="10984"/>
                </a:cubicBezTo>
                <a:cubicBezTo>
                  <a:pt x="7168" y="10336"/>
                  <a:pt x="7734" y="9655"/>
                  <a:pt x="8376" y="8931"/>
                </a:cubicBezTo>
                <a:lnTo>
                  <a:pt x="478" y="2748"/>
                </a:lnTo>
                <a:cubicBezTo>
                  <a:pt x="195" y="2522"/>
                  <a:pt x="59" y="2256"/>
                  <a:pt x="59" y="1951"/>
                </a:cubicBezTo>
                <a:lnTo>
                  <a:pt x="59" y="1894"/>
                </a:lnTo>
                <a:cubicBezTo>
                  <a:pt x="59" y="1614"/>
                  <a:pt x="161" y="1354"/>
                  <a:pt x="371" y="1111"/>
                </a:cubicBezTo>
                <a:lnTo>
                  <a:pt x="1140" y="336"/>
                </a:lnTo>
                <a:cubicBezTo>
                  <a:pt x="1384" y="130"/>
                  <a:pt x="1641" y="25"/>
                  <a:pt x="1910" y="25"/>
                </a:cubicBezTo>
                <a:lnTo>
                  <a:pt x="2088" y="25"/>
                </a:lnTo>
                <a:cubicBezTo>
                  <a:pt x="2154" y="25"/>
                  <a:pt x="2216" y="45"/>
                  <a:pt x="2270" y="79"/>
                </a:cubicBezTo>
                <a:lnTo>
                  <a:pt x="13147" y="4046"/>
                </a:lnTo>
                <a:lnTo>
                  <a:pt x="15193" y="2030"/>
                </a:lnTo>
                <a:cubicBezTo>
                  <a:pt x="15827" y="1397"/>
                  <a:pt x="16552" y="902"/>
                  <a:pt x="17375" y="540"/>
                </a:cubicBezTo>
                <a:cubicBezTo>
                  <a:pt x="18196" y="181"/>
                  <a:pt x="18951" y="0"/>
                  <a:pt x="19636" y="0"/>
                </a:cubicBezTo>
                <a:cubicBezTo>
                  <a:pt x="20284" y="0"/>
                  <a:pt x="20779" y="167"/>
                  <a:pt x="21113" y="500"/>
                </a:cubicBezTo>
                <a:cubicBezTo>
                  <a:pt x="21292" y="662"/>
                  <a:pt x="21419" y="871"/>
                  <a:pt x="21492" y="1125"/>
                </a:cubicBezTo>
                <a:cubicBezTo>
                  <a:pt x="21563" y="1374"/>
                  <a:pt x="21600" y="1660"/>
                  <a:pt x="21600" y="1973"/>
                </a:cubicBezTo>
                <a:cubicBezTo>
                  <a:pt x="21600" y="2660"/>
                  <a:pt x="21425" y="3415"/>
                  <a:pt x="21076" y="4235"/>
                </a:cubicBezTo>
                <a:cubicBezTo>
                  <a:pt x="20728" y="5055"/>
                  <a:pt x="20230" y="5779"/>
                  <a:pt x="19582" y="6401"/>
                </a:cubicBezTo>
                <a:lnTo>
                  <a:pt x="17548" y="8456"/>
                </a:lnTo>
                <a:lnTo>
                  <a:pt x="21521" y="19327"/>
                </a:lnTo>
                <a:close/>
                <a:moveTo>
                  <a:pt x="21521" y="19327"/>
                </a:move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0" tIns="0" rIns="0" bIns="0"/>
          <a:lstStyle/>
          <a:p>
            <a:endParaRPr lang="es-ES"/>
          </a:p>
        </p:txBody>
      </p:sp>
      <p:sp>
        <p:nvSpPr>
          <p:cNvPr id="25" name="AutoShape 44"/>
          <p:cNvSpPr/>
          <p:nvPr/>
        </p:nvSpPr>
        <p:spPr bwMode="auto">
          <a:xfrm>
            <a:off x="9172833" y="3992280"/>
            <a:ext cx="240049" cy="240049"/>
          </a:xfrm>
          <a:custGeom>
            <a:avLst/>
            <a:gdLst>
              <a:gd name="T0" fmla="*/ 379123 w 21514"/>
              <a:gd name="T1" fmla="*/ 376923 h 21589"/>
              <a:gd name="T2" fmla="*/ 369011 w 21514"/>
              <a:gd name="T3" fmla="*/ 379553 h 21589"/>
              <a:gd name="T4" fmla="*/ 235446 w 21514"/>
              <a:gd name="T5" fmla="*/ 341928 h 21589"/>
              <a:gd name="T6" fmla="*/ 173304 w 21514"/>
              <a:gd name="T7" fmla="*/ 365770 h 21589"/>
              <a:gd name="T8" fmla="*/ 129137 w 21514"/>
              <a:gd name="T9" fmla="*/ 316744 h 21589"/>
              <a:gd name="T10" fmla="*/ 70767 w 21514"/>
              <a:gd name="T11" fmla="*/ 209216 h 21589"/>
              <a:gd name="T12" fmla="*/ 17550 w 21514"/>
              <a:gd name="T13" fmla="*/ 207274 h 21589"/>
              <a:gd name="T14" fmla="*/ 460 w 21514"/>
              <a:gd name="T15" fmla="*/ 147289 h 21589"/>
              <a:gd name="T16" fmla="*/ 29291 w 21514"/>
              <a:gd name="T17" fmla="*/ 64362 h 21589"/>
              <a:gd name="T18" fmla="*/ 87113 w 21514"/>
              <a:gd name="T19" fmla="*/ 7077 h 21589"/>
              <a:gd name="T20" fmla="*/ 140134 w 21514"/>
              <a:gd name="T21" fmla="*/ 9512 h 21589"/>
              <a:gd name="T22" fmla="*/ 157206 w 21514"/>
              <a:gd name="T23" fmla="*/ 70486 h 21589"/>
              <a:gd name="T24" fmla="*/ 259673 w 21514"/>
              <a:gd name="T25" fmla="*/ 106734 h 21589"/>
              <a:gd name="T26" fmla="*/ 311402 w 21514"/>
              <a:gd name="T27" fmla="*/ 143813 h 21589"/>
              <a:gd name="T28" fmla="*/ 309985 w 21514"/>
              <a:gd name="T29" fmla="*/ 221869 h 21589"/>
              <a:gd name="T30" fmla="*/ 378308 w 21514"/>
              <a:gd name="T31" fmla="*/ 364270 h 21589"/>
              <a:gd name="T32" fmla="*/ 46930 w 21514"/>
              <a:gd name="T33" fmla="*/ 179002 h 21589"/>
              <a:gd name="T34" fmla="*/ 74096 w 21514"/>
              <a:gd name="T35" fmla="*/ 163825 h 21589"/>
              <a:gd name="T36" fmla="*/ 101723 w 21514"/>
              <a:gd name="T37" fmla="*/ 129130 h 21589"/>
              <a:gd name="T38" fmla="*/ 100094 w 21514"/>
              <a:gd name="T39" fmla="*/ 115594 h 21589"/>
              <a:gd name="T40" fmla="*/ 88565 w 21514"/>
              <a:gd name="T41" fmla="*/ 117429 h 21589"/>
              <a:gd name="T42" fmla="*/ 46877 w 21514"/>
              <a:gd name="T43" fmla="*/ 159837 h 21589"/>
              <a:gd name="T44" fmla="*/ 35348 w 21514"/>
              <a:gd name="T45" fmla="*/ 161778 h 21589"/>
              <a:gd name="T46" fmla="*/ 36960 w 21514"/>
              <a:gd name="T47" fmla="*/ 175561 h 21589"/>
              <a:gd name="T48" fmla="*/ 169196 w 21514"/>
              <a:gd name="T49" fmla="*/ 260447 h 21589"/>
              <a:gd name="T50" fmla="*/ 177289 w 21514"/>
              <a:gd name="T51" fmla="*/ 249382 h 21589"/>
              <a:gd name="T52" fmla="*/ 105282 w 21514"/>
              <a:gd name="T53" fmla="*/ 181791 h 21589"/>
              <a:gd name="T54" fmla="*/ 92390 w 21514"/>
              <a:gd name="T55" fmla="*/ 193933 h 21589"/>
              <a:gd name="T56" fmla="*/ 254201 w 21514"/>
              <a:gd name="T57" fmla="*/ 265212 h 21589"/>
              <a:gd name="T58" fmla="*/ 252625 w 21514"/>
              <a:gd name="T59" fmla="*/ 252082 h 21589"/>
              <a:gd name="T60" fmla="*/ 241716 w 21514"/>
              <a:gd name="T61" fmla="*/ 254024 h 21589"/>
              <a:gd name="T62" fmla="*/ 202383 w 21514"/>
              <a:gd name="T63" fmla="*/ 299608 h 21589"/>
              <a:gd name="T64" fmla="*/ 177324 w 21514"/>
              <a:gd name="T65" fmla="*/ 307126 h 21589"/>
              <a:gd name="T66" fmla="*/ 166468 w 21514"/>
              <a:gd name="T67" fmla="*/ 309773 h 21589"/>
              <a:gd name="T68" fmla="*/ 168044 w 21514"/>
              <a:gd name="T69" fmla="*/ 322850 h 21589"/>
              <a:gd name="T70" fmla="*/ 199319 w 21514"/>
              <a:gd name="T71" fmla="*/ 323256 h 21589"/>
              <a:gd name="T72" fmla="*/ 236934 w 21514"/>
              <a:gd name="T73" fmla="*/ 289408 h 21589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1514" h="21589">
                <a:moveTo>
                  <a:pt x="21362" y="20641"/>
                </a:moveTo>
                <a:cubicBezTo>
                  <a:pt x="21549" y="20867"/>
                  <a:pt x="21563" y="21109"/>
                  <a:pt x="21408" y="21358"/>
                </a:cubicBezTo>
                <a:cubicBezTo>
                  <a:pt x="21319" y="21502"/>
                  <a:pt x="21195" y="21578"/>
                  <a:pt x="21038" y="21589"/>
                </a:cubicBezTo>
                <a:cubicBezTo>
                  <a:pt x="20963" y="21589"/>
                  <a:pt x="20895" y="21561"/>
                  <a:pt x="20837" y="21507"/>
                </a:cubicBezTo>
                <a:lnTo>
                  <a:pt x="15038" y="17553"/>
                </a:lnTo>
                <a:cubicBezTo>
                  <a:pt x="14487" y="18272"/>
                  <a:pt x="13904" y="18878"/>
                  <a:pt x="13295" y="19375"/>
                </a:cubicBezTo>
                <a:cubicBezTo>
                  <a:pt x="12686" y="19871"/>
                  <a:pt x="12082" y="20235"/>
                  <a:pt x="11482" y="20461"/>
                </a:cubicBezTo>
                <a:cubicBezTo>
                  <a:pt x="10887" y="20692"/>
                  <a:pt x="10320" y="20780"/>
                  <a:pt x="9786" y="20726"/>
                </a:cubicBezTo>
                <a:cubicBezTo>
                  <a:pt x="9250" y="20670"/>
                  <a:pt x="8774" y="20461"/>
                  <a:pt x="8355" y="20091"/>
                </a:cubicBezTo>
                <a:cubicBezTo>
                  <a:pt x="7788" y="19595"/>
                  <a:pt x="7432" y="18884"/>
                  <a:pt x="7292" y="17948"/>
                </a:cubicBezTo>
                <a:cubicBezTo>
                  <a:pt x="7149" y="17017"/>
                  <a:pt x="7182" y="15993"/>
                  <a:pt x="7393" y="14862"/>
                </a:cubicBezTo>
                <a:lnTo>
                  <a:pt x="3996" y="11855"/>
                </a:lnTo>
                <a:cubicBezTo>
                  <a:pt x="3427" y="12151"/>
                  <a:pt x="2884" y="12295"/>
                  <a:pt x="2366" y="12284"/>
                </a:cubicBezTo>
                <a:cubicBezTo>
                  <a:pt x="1844" y="12278"/>
                  <a:pt x="1387" y="12098"/>
                  <a:pt x="991" y="11745"/>
                </a:cubicBezTo>
                <a:cubicBezTo>
                  <a:pt x="609" y="11393"/>
                  <a:pt x="340" y="10924"/>
                  <a:pt x="178" y="10335"/>
                </a:cubicBezTo>
                <a:cubicBezTo>
                  <a:pt x="17" y="9745"/>
                  <a:pt x="-37" y="9085"/>
                  <a:pt x="26" y="8346"/>
                </a:cubicBezTo>
                <a:cubicBezTo>
                  <a:pt x="87" y="7607"/>
                  <a:pt x="253" y="6832"/>
                  <a:pt x="532" y="6022"/>
                </a:cubicBezTo>
                <a:cubicBezTo>
                  <a:pt x="809" y="5213"/>
                  <a:pt x="1181" y="4417"/>
                  <a:pt x="1654" y="3647"/>
                </a:cubicBezTo>
                <a:cubicBezTo>
                  <a:pt x="2125" y="2869"/>
                  <a:pt x="2645" y="2209"/>
                  <a:pt x="3214" y="1653"/>
                </a:cubicBezTo>
                <a:cubicBezTo>
                  <a:pt x="3781" y="1100"/>
                  <a:pt x="4348" y="683"/>
                  <a:pt x="4919" y="401"/>
                </a:cubicBezTo>
                <a:cubicBezTo>
                  <a:pt x="5486" y="127"/>
                  <a:pt x="6032" y="-11"/>
                  <a:pt x="6549" y="0"/>
                </a:cubicBezTo>
                <a:cubicBezTo>
                  <a:pt x="7069" y="6"/>
                  <a:pt x="7524" y="186"/>
                  <a:pt x="7913" y="539"/>
                </a:cubicBezTo>
                <a:cubicBezTo>
                  <a:pt x="8308" y="909"/>
                  <a:pt x="8582" y="1394"/>
                  <a:pt x="8737" y="1989"/>
                </a:cubicBezTo>
                <a:cubicBezTo>
                  <a:pt x="8889" y="2590"/>
                  <a:pt x="8936" y="3255"/>
                  <a:pt x="8877" y="3994"/>
                </a:cubicBezTo>
                <a:lnTo>
                  <a:pt x="12253" y="7035"/>
                </a:lnTo>
                <a:cubicBezTo>
                  <a:pt x="13082" y="6468"/>
                  <a:pt x="13885" y="6138"/>
                  <a:pt x="14663" y="6048"/>
                </a:cubicBezTo>
                <a:cubicBezTo>
                  <a:pt x="15440" y="5960"/>
                  <a:pt x="16113" y="6169"/>
                  <a:pt x="16679" y="6682"/>
                </a:cubicBezTo>
                <a:cubicBezTo>
                  <a:pt x="17092" y="7052"/>
                  <a:pt x="17391" y="7543"/>
                  <a:pt x="17584" y="8149"/>
                </a:cubicBezTo>
                <a:cubicBezTo>
                  <a:pt x="17773" y="8753"/>
                  <a:pt x="17860" y="9432"/>
                  <a:pt x="17846" y="10180"/>
                </a:cubicBezTo>
                <a:cubicBezTo>
                  <a:pt x="17829" y="10930"/>
                  <a:pt x="17717" y="11723"/>
                  <a:pt x="17504" y="12572"/>
                </a:cubicBezTo>
                <a:cubicBezTo>
                  <a:pt x="17291" y="13415"/>
                  <a:pt x="16979" y="14264"/>
                  <a:pt x="16569" y="15110"/>
                </a:cubicBezTo>
                <a:lnTo>
                  <a:pt x="21362" y="20641"/>
                </a:lnTo>
                <a:close/>
                <a:moveTo>
                  <a:pt x="2087" y="9948"/>
                </a:moveTo>
                <a:cubicBezTo>
                  <a:pt x="2244" y="10075"/>
                  <a:pt x="2432" y="10143"/>
                  <a:pt x="2650" y="10143"/>
                </a:cubicBezTo>
                <a:cubicBezTo>
                  <a:pt x="2881" y="10143"/>
                  <a:pt x="3125" y="10058"/>
                  <a:pt x="3383" y="9906"/>
                </a:cubicBezTo>
                <a:cubicBezTo>
                  <a:pt x="3638" y="9745"/>
                  <a:pt x="3907" y="9537"/>
                  <a:pt x="4184" y="9283"/>
                </a:cubicBezTo>
                <a:cubicBezTo>
                  <a:pt x="4460" y="9023"/>
                  <a:pt x="4732" y="8727"/>
                  <a:pt x="4999" y="8386"/>
                </a:cubicBezTo>
                <a:cubicBezTo>
                  <a:pt x="5263" y="8042"/>
                  <a:pt x="5512" y="7684"/>
                  <a:pt x="5744" y="7317"/>
                </a:cubicBezTo>
                <a:cubicBezTo>
                  <a:pt x="5814" y="7190"/>
                  <a:pt x="5844" y="7052"/>
                  <a:pt x="5821" y="6902"/>
                </a:cubicBezTo>
                <a:cubicBezTo>
                  <a:pt x="5797" y="6758"/>
                  <a:pt x="5744" y="6637"/>
                  <a:pt x="5652" y="6550"/>
                </a:cubicBezTo>
                <a:cubicBezTo>
                  <a:pt x="5549" y="6457"/>
                  <a:pt x="5434" y="6417"/>
                  <a:pt x="5310" y="6434"/>
                </a:cubicBezTo>
                <a:cubicBezTo>
                  <a:pt x="5186" y="6445"/>
                  <a:pt x="5083" y="6521"/>
                  <a:pt x="5001" y="6654"/>
                </a:cubicBezTo>
                <a:cubicBezTo>
                  <a:pt x="4418" y="7590"/>
                  <a:pt x="3903" y="8236"/>
                  <a:pt x="3455" y="8589"/>
                </a:cubicBezTo>
                <a:cubicBezTo>
                  <a:pt x="3006" y="8936"/>
                  <a:pt x="2736" y="9094"/>
                  <a:pt x="2647" y="9057"/>
                </a:cubicBezTo>
                <a:cubicBezTo>
                  <a:pt x="2542" y="8970"/>
                  <a:pt x="2425" y="8936"/>
                  <a:pt x="2298" y="8964"/>
                </a:cubicBezTo>
                <a:cubicBezTo>
                  <a:pt x="2172" y="8989"/>
                  <a:pt x="2071" y="9057"/>
                  <a:pt x="1996" y="9167"/>
                </a:cubicBezTo>
                <a:cubicBezTo>
                  <a:pt x="1923" y="9294"/>
                  <a:pt x="1895" y="9432"/>
                  <a:pt x="1919" y="9579"/>
                </a:cubicBezTo>
                <a:cubicBezTo>
                  <a:pt x="1942" y="9728"/>
                  <a:pt x="1998" y="9850"/>
                  <a:pt x="2087" y="9948"/>
                </a:cubicBezTo>
                <a:moveTo>
                  <a:pt x="9299" y="14648"/>
                </a:moveTo>
                <a:cubicBezTo>
                  <a:pt x="9358" y="14721"/>
                  <a:pt x="9444" y="14758"/>
                  <a:pt x="9554" y="14758"/>
                </a:cubicBezTo>
                <a:cubicBezTo>
                  <a:pt x="9704" y="14758"/>
                  <a:pt x="9828" y="14681"/>
                  <a:pt x="9924" y="14526"/>
                </a:cubicBezTo>
                <a:cubicBezTo>
                  <a:pt x="9999" y="14399"/>
                  <a:pt x="10030" y="14267"/>
                  <a:pt x="10011" y="14131"/>
                </a:cubicBezTo>
                <a:cubicBezTo>
                  <a:pt x="9999" y="13993"/>
                  <a:pt x="9941" y="13878"/>
                  <a:pt x="9835" y="13784"/>
                </a:cubicBezTo>
                <a:lnTo>
                  <a:pt x="5945" y="10301"/>
                </a:lnTo>
                <a:cubicBezTo>
                  <a:pt x="5826" y="10428"/>
                  <a:pt x="5701" y="10549"/>
                  <a:pt x="5580" y="10671"/>
                </a:cubicBezTo>
                <a:cubicBezTo>
                  <a:pt x="5458" y="10792"/>
                  <a:pt x="5334" y="10902"/>
                  <a:pt x="5217" y="10989"/>
                </a:cubicBezTo>
                <a:lnTo>
                  <a:pt x="9299" y="14648"/>
                </a:lnTo>
                <a:close/>
                <a:moveTo>
                  <a:pt x="14354" y="15028"/>
                </a:moveTo>
                <a:cubicBezTo>
                  <a:pt x="14429" y="14918"/>
                  <a:pt x="14459" y="14791"/>
                  <a:pt x="14445" y="14642"/>
                </a:cubicBezTo>
                <a:cubicBezTo>
                  <a:pt x="14429" y="14495"/>
                  <a:pt x="14370" y="14374"/>
                  <a:pt x="14265" y="14284"/>
                </a:cubicBezTo>
                <a:cubicBezTo>
                  <a:pt x="14176" y="14196"/>
                  <a:pt x="14068" y="14157"/>
                  <a:pt x="13944" y="14174"/>
                </a:cubicBezTo>
                <a:cubicBezTo>
                  <a:pt x="13822" y="14196"/>
                  <a:pt x="13719" y="14267"/>
                  <a:pt x="13649" y="14394"/>
                </a:cubicBezTo>
                <a:cubicBezTo>
                  <a:pt x="13267" y="15006"/>
                  <a:pt x="12883" y="15530"/>
                  <a:pt x="12499" y="15959"/>
                </a:cubicBezTo>
                <a:cubicBezTo>
                  <a:pt x="12114" y="16388"/>
                  <a:pt x="11758" y="16732"/>
                  <a:pt x="11428" y="16977"/>
                </a:cubicBezTo>
                <a:cubicBezTo>
                  <a:pt x="11098" y="17225"/>
                  <a:pt x="10807" y="17386"/>
                  <a:pt x="10555" y="17462"/>
                </a:cubicBezTo>
                <a:cubicBezTo>
                  <a:pt x="10299" y="17541"/>
                  <a:pt x="10119" y="17519"/>
                  <a:pt x="10013" y="17403"/>
                </a:cubicBezTo>
                <a:cubicBezTo>
                  <a:pt x="9910" y="17316"/>
                  <a:pt x="9800" y="17282"/>
                  <a:pt x="9686" y="17310"/>
                </a:cubicBezTo>
                <a:cubicBezTo>
                  <a:pt x="9568" y="17336"/>
                  <a:pt x="9472" y="17420"/>
                  <a:pt x="9400" y="17553"/>
                </a:cubicBezTo>
                <a:cubicBezTo>
                  <a:pt x="9325" y="17663"/>
                  <a:pt x="9292" y="17790"/>
                  <a:pt x="9304" y="17936"/>
                </a:cubicBezTo>
                <a:cubicBezTo>
                  <a:pt x="9315" y="18086"/>
                  <a:pt x="9376" y="18207"/>
                  <a:pt x="9489" y="18294"/>
                </a:cubicBezTo>
                <a:cubicBezTo>
                  <a:pt x="9707" y="18503"/>
                  <a:pt x="9962" y="18605"/>
                  <a:pt x="10262" y="18605"/>
                </a:cubicBezTo>
                <a:cubicBezTo>
                  <a:pt x="10569" y="18605"/>
                  <a:pt x="10899" y="18509"/>
                  <a:pt x="11255" y="18317"/>
                </a:cubicBezTo>
                <a:cubicBezTo>
                  <a:pt x="11611" y="18125"/>
                  <a:pt x="11965" y="17866"/>
                  <a:pt x="12325" y="17541"/>
                </a:cubicBezTo>
                <a:cubicBezTo>
                  <a:pt x="12684" y="17214"/>
                  <a:pt x="13035" y="16836"/>
                  <a:pt x="13379" y="16399"/>
                </a:cubicBezTo>
                <a:cubicBezTo>
                  <a:pt x="13721" y="15959"/>
                  <a:pt x="14047" y="15502"/>
                  <a:pt x="14354" y="15028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0" tIns="0" rIns="0" bIns="0"/>
          <a:lstStyle/>
          <a:p>
            <a:endParaRPr lang="es-ES"/>
          </a:p>
        </p:txBody>
      </p:sp>
      <p:sp>
        <p:nvSpPr>
          <p:cNvPr id="26" name="TextBox 28"/>
          <p:cNvSpPr txBox="1"/>
          <p:nvPr/>
        </p:nvSpPr>
        <p:spPr>
          <a:xfrm>
            <a:off x="8116369" y="2971606"/>
            <a:ext cx="2352977" cy="516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69"/>
          <p:cNvSpPr txBox="1"/>
          <p:nvPr/>
        </p:nvSpPr>
        <p:spPr>
          <a:xfrm>
            <a:off x="8256841" y="2659564"/>
            <a:ext cx="2072033" cy="3623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Box 28"/>
          <p:cNvSpPr txBox="1"/>
          <p:nvPr/>
        </p:nvSpPr>
        <p:spPr>
          <a:xfrm>
            <a:off x="8116369" y="4904445"/>
            <a:ext cx="2352977" cy="516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69"/>
          <p:cNvSpPr txBox="1"/>
          <p:nvPr/>
        </p:nvSpPr>
        <p:spPr>
          <a:xfrm>
            <a:off x="8256841" y="4592403"/>
            <a:ext cx="2072033" cy="3623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29661" y="142579"/>
            <a:ext cx="766020" cy="629582"/>
            <a:chOff x="3755490" y="2475060"/>
            <a:chExt cx="1565505" cy="1286667"/>
          </a:xfrm>
          <a:effectLst>
            <a:glow rad="25400">
              <a:srgbClr val="00B0F0">
                <a:alpha val="40000"/>
              </a:srgbClr>
            </a:glow>
          </a:effectLst>
        </p:grpSpPr>
        <p:pic>
          <p:nvPicPr>
            <p:cNvPr id="3" name="PA_图片 6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3755490" y="2475060"/>
              <a:ext cx="1296450" cy="1286667"/>
            </a:xfrm>
            <a:prstGeom prst="rect">
              <a:avLst/>
            </a:prstGeom>
          </p:spPr>
        </p:pic>
        <p:pic>
          <p:nvPicPr>
            <p:cNvPr id="4" name="PA_图片 6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2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4358641" y="2653535"/>
              <a:ext cx="962354" cy="955091"/>
            </a:xfrm>
            <a:prstGeom prst="rect">
              <a:avLst/>
            </a:prstGeom>
          </p:spPr>
        </p:pic>
      </p:grpSp>
      <p:sp>
        <p:nvSpPr>
          <p:cNvPr id="5" name="文本框 4"/>
          <p:cNvSpPr txBox="1"/>
          <p:nvPr/>
        </p:nvSpPr>
        <p:spPr>
          <a:xfrm>
            <a:off x="995681" y="257315"/>
            <a:ext cx="243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00B0F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点击此处添加标题</a:t>
            </a:r>
            <a:endParaRPr lang="zh-CN" altLang="en-US" sz="2000" dirty="0">
              <a:solidFill>
                <a:srgbClr val="00B0F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" name="任意多边形 5"/>
          <p:cNvSpPr/>
          <p:nvPr/>
        </p:nvSpPr>
        <p:spPr>
          <a:xfrm rot="16200000">
            <a:off x="5798922" y="2414934"/>
            <a:ext cx="2992933" cy="2293177"/>
          </a:xfrm>
          <a:custGeom>
            <a:avLst/>
            <a:gdLst>
              <a:gd name="connsiteX0" fmla="*/ 3313343 w 3313343"/>
              <a:gd name="connsiteY0" fmla="*/ 142292 h 2293177"/>
              <a:gd name="connsiteX1" fmla="*/ 3313343 w 3313343"/>
              <a:gd name="connsiteY1" fmla="*/ 2150885 h 2293177"/>
              <a:gd name="connsiteX2" fmla="*/ 3171051 w 3313343"/>
              <a:gd name="connsiteY2" fmla="*/ 2293177 h 2293177"/>
              <a:gd name="connsiteX3" fmla="*/ 142292 w 3313343"/>
              <a:gd name="connsiteY3" fmla="*/ 2293177 h 2293177"/>
              <a:gd name="connsiteX4" fmla="*/ 0 w 3313343"/>
              <a:gd name="connsiteY4" fmla="*/ 2150885 h 2293177"/>
              <a:gd name="connsiteX5" fmla="*/ 0 w 3313343"/>
              <a:gd name="connsiteY5" fmla="*/ 1662231 h 2293177"/>
              <a:gd name="connsiteX6" fmla="*/ 104001 w 3313343"/>
              <a:gd name="connsiteY6" fmla="*/ 1651755 h 2293177"/>
              <a:gd name="connsiteX7" fmla="*/ 516068 w 3313343"/>
              <a:gd name="connsiteY7" fmla="*/ 1146587 h 2293177"/>
              <a:gd name="connsiteX8" fmla="*/ 104001 w 3313343"/>
              <a:gd name="connsiteY8" fmla="*/ 641419 h 2293177"/>
              <a:gd name="connsiteX9" fmla="*/ 0 w 3313343"/>
              <a:gd name="connsiteY9" fmla="*/ 630944 h 2293177"/>
              <a:gd name="connsiteX10" fmla="*/ 0 w 3313343"/>
              <a:gd name="connsiteY10" fmla="*/ 142292 h 2293177"/>
              <a:gd name="connsiteX11" fmla="*/ 142292 w 3313343"/>
              <a:gd name="connsiteY11" fmla="*/ 0 h 2293177"/>
              <a:gd name="connsiteX12" fmla="*/ 3171051 w 3313343"/>
              <a:gd name="connsiteY12" fmla="*/ 0 h 2293177"/>
              <a:gd name="connsiteX13" fmla="*/ 3313343 w 3313343"/>
              <a:gd name="connsiteY13" fmla="*/ 142292 h 2293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313343" h="2293177">
                <a:moveTo>
                  <a:pt x="3313343" y="142292"/>
                </a:moveTo>
                <a:lnTo>
                  <a:pt x="3313343" y="2150885"/>
                </a:lnTo>
                <a:cubicBezTo>
                  <a:pt x="3313343" y="2229471"/>
                  <a:pt x="3249637" y="2293177"/>
                  <a:pt x="3171051" y="2293177"/>
                </a:cubicBezTo>
                <a:lnTo>
                  <a:pt x="142292" y="2293177"/>
                </a:lnTo>
                <a:cubicBezTo>
                  <a:pt x="63706" y="2293177"/>
                  <a:pt x="0" y="2229471"/>
                  <a:pt x="0" y="2150885"/>
                </a:cubicBezTo>
                <a:lnTo>
                  <a:pt x="0" y="1662231"/>
                </a:lnTo>
                <a:lnTo>
                  <a:pt x="104001" y="1651755"/>
                </a:lnTo>
                <a:cubicBezTo>
                  <a:pt x="339167" y="1603673"/>
                  <a:pt x="516068" y="1395772"/>
                  <a:pt x="516068" y="1146587"/>
                </a:cubicBezTo>
                <a:cubicBezTo>
                  <a:pt x="516068" y="897403"/>
                  <a:pt x="339168" y="689501"/>
                  <a:pt x="104001" y="641419"/>
                </a:cubicBezTo>
                <a:lnTo>
                  <a:pt x="0" y="630944"/>
                </a:lnTo>
                <a:lnTo>
                  <a:pt x="0" y="142292"/>
                </a:lnTo>
                <a:cubicBezTo>
                  <a:pt x="0" y="63706"/>
                  <a:pt x="63706" y="0"/>
                  <a:pt x="142292" y="0"/>
                </a:cubicBezTo>
                <a:lnTo>
                  <a:pt x="3171051" y="0"/>
                </a:lnTo>
                <a:cubicBezTo>
                  <a:pt x="3249637" y="0"/>
                  <a:pt x="3313343" y="63706"/>
                  <a:pt x="3313343" y="142292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/>
          <a:lstStyle/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7" name="任意多边形 6"/>
          <p:cNvSpPr/>
          <p:nvPr/>
        </p:nvSpPr>
        <p:spPr>
          <a:xfrm rot="16200000">
            <a:off x="8197704" y="2414933"/>
            <a:ext cx="2992942" cy="2293182"/>
          </a:xfrm>
          <a:custGeom>
            <a:avLst/>
            <a:gdLst>
              <a:gd name="connsiteX0" fmla="*/ 3313353 w 3313353"/>
              <a:gd name="connsiteY0" fmla="*/ 142292 h 2293182"/>
              <a:gd name="connsiteX1" fmla="*/ 3313353 w 3313353"/>
              <a:gd name="connsiteY1" fmla="*/ 2150890 h 2293182"/>
              <a:gd name="connsiteX2" fmla="*/ 3171061 w 3313353"/>
              <a:gd name="connsiteY2" fmla="*/ 2293182 h 2293182"/>
              <a:gd name="connsiteX3" fmla="*/ 142292 w 3313353"/>
              <a:gd name="connsiteY3" fmla="*/ 2293182 h 2293182"/>
              <a:gd name="connsiteX4" fmla="*/ 0 w 3313353"/>
              <a:gd name="connsiteY4" fmla="*/ 2150890 h 2293182"/>
              <a:gd name="connsiteX5" fmla="*/ 0 w 3313353"/>
              <a:gd name="connsiteY5" fmla="*/ 1662232 h 2293182"/>
              <a:gd name="connsiteX6" fmla="*/ 7 w 3313353"/>
              <a:gd name="connsiteY6" fmla="*/ 1662233 h 2293182"/>
              <a:gd name="connsiteX7" fmla="*/ 516081 w 3313353"/>
              <a:gd name="connsiteY7" fmla="*/ 1146589 h 2293182"/>
              <a:gd name="connsiteX8" fmla="*/ 7 w 3313353"/>
              <a:gd name="connsiteY8" fmla="*/ 630945 h 2293182"/>
              <a:gd name="connsiteX9" fmla="*/ 0 w 3313353"/>
              <a:gd name="connsiteY9" fmla="*/ 630946 h 2293182"/>
              <a:gd name="connsiteX10" fmla="*/ 0 w 3313353"/>
              <a:gd name="connsiteY10" fmla="*/ 142292 h 2293182"/>
              <a:gd name="connsiteX11" fmla="*/ 142292 w 3313353"/>
              <a:gd name="connsiteY11" fmla="*/ 0 h 2293182"/>
              <a:gd name="connsiteX12" fmla="*/ 3171061 w 3313353"/>
              <a:gd name="connsiteY12" fmla="*/ 0 h 2293182"/>
              <a:gd name="connsiteX13" fmla="*/ 3313353 w 3313353"/>
              <a:gd name="connsiteY13" fmla="*/ 142292 h 2293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313353" h="2293182">
                <a:moveTo>
                  <a:pt x="3313353" y="142292"/>
                </a:moveTo>
                <a:lnTo>
                  <a:pt x="3313353" y="2150890"/>
                </a:lnTo>
                <a:cubicBezTo>
                  <a:pt x="3313353" y="2229476"/>
                  <a:pt x="3249647" y="2293182"/>
                  <a:pt x="3171061" y="2293182"/>
                </a:cubicBezTo>
                <a:lnTo>
                  <a:pt x="142292" y="2293182"/>
                </a:lnTo>
                <a:cubicBezTo>
                  <a:pt x="63706" y="2293182"/>
                  <a:pt x="0" y="2229476"/>
                  <a:pt x="0" y="2150890"/>
                </a:cubicBezTo>
                <a:lnTo>
                  <a:pt x="0" y="1662232"/>
                </a:lnTo>
                <a:lnTo>
                  <a:pt x="7" y="1662233"/>
                </a:lnTo>
                <a:cubicBezTo>
                  <a:pt x="285027" y="1662233"/>
                  <a:pt x="516081" y="1431371"/>
                  <a:pt x="516081" y="1146589"/>
                </a:cubicBezTo>
                <a:cubicBezTo>
                  <a:pt x="516081" y="861807"/>
                  <a:pt x="285027" y="630945"/>
                  <a:pt x="7" y="630945"/>
                </a:cubicBezTo>
                <a:lnTo>
                  <a:pt x="0" y="630946"/>
                </a:lnTo>
                <a:lnTo>
                  <a:pt x="0" y="142292"/>
                </a:lnTo>
                <a:cubicBezTo>
                  <a:pt x="0" y="63706"/>
                  <a:pt x="63706" y="0"/>
                  <a:pt x="142292" y="0"/>
                </a:cubicBezTo>
                <a:lnTo>
                  <a:pt x="3171061" y="0"/>
                </a:lnTo>
                <a:cubicBezTo>
                  <a:pt x="3249647" y="0"/>
                  <a:pt x="3313353" y="63706"/>
                  <a:pt x="3313353" y="142292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/>
          <a:lstStyle/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8" name="任意多边形 7"/>
          <p:cNvSpPr/>
          <p:nvPr/>
        </p:nvSpPr>
        <p:spPr>
          <a:xfrm rot="16200000">
            <a:off x="3400132" y="2414932"/>
            <a:ext cx="2992944" cy="2293180"/>
          </a:xfrm>
          <a:custGeom>
            <a:avLst/>
            <a:gdLst>
              <a:gd name="connsiteX0" fmla="*/ 3313353 w 3313353"/>
              <a:gd name="connsiteY0" fmla="*/ 142292 h 2293180"/>
              <a:gd name="connsiteX1" fmla="*/ 3313353 w 3313353"/>
              <a:gd name="connsiteY1" fmla="*/ 2150888 h 2293180"/>
              <a:gd name="connsiteX2" fmla="*/ 3171061 w 3313353"/>
              <a:gd name="connsiteY2" fmla="*/ 2293180 h 2293180"/>
              <a:gd name="connsiteX3" fmla="*/ 142292 w 3313353"/>
              <a:gd name="connsiteY3" fmla="*/ 2293180 h 2293180"/>
              <a:gd name="connsiteX4" fmla="*/ 0 w 3313353"/>
              <a:gd name="connsiteY4" fmla="*/ 2150888 h 2293180"/>
              <a:gd name="connsiteX5" fmla="*/ 0 w 3313353"/>
              <a:gd name="connsiteY5" fmla="*/ 1662235 h 2293180"/>
              <a:gd name="connsiteX6" fmla="*/ 104006 w 3313353"/>
              <a:gd name="connsiteY6" fmla="*/ 1651759 h 2293180"/>
              <a:gd name="connsiteX7" fmla="*/ 516073 w 3313353"/>
              <a:gd name="connsiteY7" fmla="*/ 1146591 h 2293180"/>
              <a:gd name="connsiteX8" fmla="*/ 104006 w 3313353"/>
              <a:gd name="connsiteY8" fmla="*/ 641423 h 2293180"/>
              <a:gd name="connsiteX9" fmla="*/ 0 w 3313353"/>
              <a:gd name="connsiteY9" fmla="*/ 630947 h 2293180"/>
              <a:gd name="connsiteX10" fmla="*/ 0 w 3313353"/>
              <a:gd name="connsiteY10" fmla="*/ 142292 h 2293180"/>
              <a:gd name="connsiteX11" fmla="*/ 142292 w 3313353"/>
              <a:gd name="connsiteY11" fmla="*/ 0 h 2293180"/>
              <a:gd name="connsiteX12" fmla="*/ 3171061 w 3313353"/>
              <a:gd name="connsiteY12" fmla="*/ 0 h 2293180"/>
              <a:gd name="connsiteX13" fmla="*/ 3313353 w 3313353"/>
              <a:gd name="connsiteY13" fmla="*/ 142292 h 2293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313353" h="2293180">
                <a:moveTo>
                  <a:pt x="3313353" y="142292"/>
                </a:moveTo>
                <a:lnTo>
                  <a:pt x="3313353" y="2150888"/>
                </a:lnTo>
                <a:cubicBezTo>
                  <a:pt x="3313353" y="2229474"/>
                  <a:pt x="3249647" y="2293180"/>
                  <a:pt x="3171061" y="2293180"/>
                </a:cubicBezTo>
                <a:lnTo>
                  <a:pt x="142292" y="2293180"/>
                </a:lnTo>
                <a:cubicBezTo>
                  <a:pt x="63706" y="2293180"/>
                  <a:pt x="0" y="2229474"/>
                  <a:pt x="0" y="2150888"/>
                </a:cubicBezTo>
                <a:lnTo>
                  <a:pt x="0" y="1662235"/>
                </a:lnTo>
                <a:lnTo>
                  <a:pt x="104006" y="1651759"/>
                </a:lnTo>
                <a:cubicBezTo>
                  <a:pt x="339172" y="1603677"/>
                  <a:pt x="516073" y="1395775"/>
                  <a:pt x="516073" y="1146591"/>
                </a:cubicBezTo>
                <a:cubicBezTo>
                  <a:pt x="516073" y="897407"/>
                  <a:pt x="339172" y="689505"/>
                  <a:pt x="104006" y="641423"/>
                </a:cubicBezTo>
                <a:lnTo>
                  <a:pt x="0" y="630947"/>
                </a:lnTo>
                <a:lnTo>
                  <a:pt x="0" y="142292"/>
                </a:lnTo>
                <a:cubicBezTo>
                  <a:pt x="0" y="63706"/>
                  <a:pt x="63706" y="0"/>
                  <a:pt x="142292" y="0"/>
                </a:cubicBezTo>
                <a:lnTo>
                  <a:pt x="3171061" y="0"/>
                </a:lnTo>
                <a:cubicBezTo>
                  <a:pt x="3249647" y="0"/>
                  <a:pt x="3313353" y="63706"/>
                  <a:pt x="3313353" y="142292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/>
          <a:lstStyle/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9" name="任意多边形 8"/>
          <p:cNvSpPr/>
          <p:nvPr/>
        </p:nvSpPr>
        <p:spPr>
          <a:xfrm rot="16200000">
            <a:off x="1001355" y="2414932"/>
            <a:ext cx="2992933" cy="2293177"/>
          </a:xfrm>
          <a:custGeom>
            <a:avLst/>
            <a:gdLst>
              <a:gd name="connsiteX0" fmla="*/ 3313343 w 3313343"/>
              <a:gd name="connsiteY0" fmla="*/ 142292 h 2293177"/>
              <a:gd name="connsiteX1" fmla="*/ 3313343 w 3313343"/>
              <a:gd name="connsiteY1" fmla="*/ 2150885 h 2293177"/>
              <a:gd name="connsiteX2" fmla="*/ 3171051 w 3313343"/>
              <a:gd name="connsiteY2" fmla="*/ 2293177 h 2293177"/>
              <a:gd name="connsiteX3" fmla="*/ 142292 w 3313343"/>
              <a:gd name="connsiteY3" fmla="*/ 2293177 h 2293177"/>
              <a:gd name="connsiteX4" fmla="*/ 0 w 3313343"/>
              <a:gd name="connsiteY4" fmla="*/ 2150885 h 2293177"/>
              <a:gd name="connsiteX5" fmla="*/ 0 w 3313343"/>
              <a:gd name="connsiteY5" fmla="*/ 1662231 h 2293177"/>
              <a:gd name="connsiteX6" fmla="*/ 103999 w 3313343"/>
              <a:gd name="connsiteY6" fmla="*/ 1651756 h 2293177"/>
              <a:gd name="connsiteX7" fmla="*/ 516066 w 3313343"/>
              <a:gd name="connsiteY7" fmla="*/ 1146588 h 2293177"/>
              <a:gd name="connsiteX8" fmla="*/ 103999 w 3313343"/>
              <a:gd name="connsiteY8" fmla="*/ 641420 h 2293177"/>
              <a:gd name="connsiteX9" fmla="*/ 0 w 3313343"/>
              <a:gd name="connsiteY9" fmla="*/ 630945 h 2293177"/>
              <a:gd name="connsiteX10" fmla="*/ 0 w 3313343"/>
              <a:gd name="connsiteY10" fmla="*/ 142292 h 2293177"/>
              <a:gd name="connsiteX11" fmla="*/ 142292 w 3313343"/>
              <a:gd name="connsiteY11" fmla="*/ 0 h 2293177"/>
              <a:gd name="connsiteX12" fmla="*/ 3171051 w 3313343"/>
              <a:gd name="connsiteY12" fmla="*/ 0 h 2293177"/>
              <a:gd name="connsiteX13" fmla="*/ 3313343 w 3313343"/>
              <a:gd name="connsiteY13" fmla="*/ 142292 h 2293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313343" h="2293177">
                <a:moveTo>
                  <a:pt x="3313343" y="142292"/>
                </a:moveTo>
                <a:lnTo>
                  <a:pt x="3313343" y="2150885"/>
                </a:lnTo>
                <a:cubicBezTo>
                  <a:pt x="3313343" y="2229471"/>
                  <a:pt x="3249637" y="2293177"/>
                  <a:pt x="3171051" y="2293177"/>
                </a:cubicBezTo>
                <a:lnTo>
                  <a:pt x="142292" y="2293177"/>
                </a:lnTo>
                <a:cubicBezTo>
                  <a:pt x="63706" y="2293177"/>
                  <a:pt x="0" y="2229471"/>
                  <a:pt x="0" y="2150885"/>
                </a:cubicBezTo>
                <a:lnTo>
                  <a:pt x="0" y="1662231"/>
                </a:lnTo>
                <a:lnTo>
                  <a:pt x="103999" y="1651756"/>
                </a:lnTo>
                <a:cubicBezTo>
                  <a:pt x="339165" y="1603674"/>
                  <a:pt x="516066" y="1395772"/>
                  <a:pt x="516066" y="1146588"/>
                </a:cubicBezTo>
                <a:cubicBezTo>
                  <a:pt x="516066" y="897404"/>
                  <a:pt x="339166" y="689502"/>
                  <a:pt x="103999" y="641420"/>
                </a:cubicBezTo>
                <a:lnTo>
                  <a:pt x="0" y="630945"/>
                </a:lnTo>
                <a:lnTo>
                  <a:pt x="0" y="142292"/>
                </a:lnTo>
                <a:cubicBezTo>
                  <a:pt x="0" y="63706"/>
                  <a:pt x="63706" y="0"/>
                  <a:pt x="142292" y="0"/>
                </a:cubicBezTo>
                <a:lnTo>
                  <a:pt x="3171051" y="0"/>
                </a:lnTo>
                <a:cubicBezTo>
                  <a:pt x="3249637" y="0"/>
                  <a:pt x="3313343" y="63706"/>
                  <a:pt x="3313343" y="142292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/>
          <a:lstStyle/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0" name="Oval 94"/>
          <p:cNvSpPr>
            <a:spLocks noChangeAspect="1"/>
          </p:cNvSpPr>
          <p:nvPr/>
        </p:nvSpPr>
        <p:spPr>
          <a:xfrm>
            <a:off x="2101172" y="4661017"/>
            <a:ext cx="793298" cy="79396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01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1" name="Oval 110"/>
          <p:cNvSpPr>
            <a:spLocks noChangeAspect="1"/>
          </p:cNvSpPr>
          <p:nvPr/>
        </p:nvSpPr>
        <p:spPr>
          <a:xfrm>
            <a:off x="4499955" y="4661017"/>
            <a:ext cx="793298" cy="79396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02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" name="Oval 128"/>
          <p:cNvSpPr>
            <a:spLocks noChangeAspect="1"/>
          </p:cNvSpPr>
          <p:nvPr/>
        </p:nvSpPr>
        <p:spPr>
          <a:xfrm>
            <a:off x="6898738" y="4661017"/>
            <a:ext cx="793298" cy="79396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03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Oval 131"/>
          <p:cNvSpPr>
            <a:spLocks noChangeAspect="1"/>
          </p:cNvSpPr>
          <p:nvPr/>
        </p:nvSpPr>
        <p:spPr>
          <a:xfrm>
            <a:off x="9297523" y="4661010"/>
            <a:ext cx="793298" cy="79396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04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4" name="Freeform 187"/>
          <p:cNvSpPr>
            <a:spLocks noEditPoints="1"/>
          </p:cNvSpPr>
          <p:nvPr/>
        </p:nvSpPr>
        <p:spPr bwMode="auto">
          <a:xfrm>
            <a:off x="2179429" y="2518447"/>
            <a:ext cx="636779" cy="371728"/>
          </a:xfrm>
          <a:custGeom>
            <a:avLst/>
            <a:gdLst/>
            <a:ahLst/>
            <a:cxnLst>
              <a:cxn ang="0">
                <a:pos x="68" y="25"/>
              </a:cxn>
              <a:cxn ang="0">
                <a:pos x="34" y="44"/>
              </a:cxn>
              <a:cxn ang="0">
                <a:pos x="1" y="25"/>
              </a:cxn>
              <a:cxn ang="0">
                <a:pos x="0" y="22"/>
              </a:cxn>
              <a:cxn ang="0">
                <a:pos x="1" y="20"/>
              </a:cxn>
              <a:cxn ang="0">
                <a:pos x="34" y="0"/>
              </a:cxn>
              <a:cxn ang="0">
                <a:pos x="68" y="20"/>
              </a:cxn>
              <a:cxn ang="0">
                <a:pos x="68" y="22"/>
              </a:cxn>
              <a:cxn ang="0">
                <a:pos x="68" y="25"/>
              </a:cxn>
              <a:cxn ang="0">
                <a:pos x="49" y="9"/>
              </a:cxn>
              <a:cxn ang="0">
                <a:pos x="51" y="17"/>
              </a:cxn>
              <a:cxn ang="0">
                <a:pos x="34" y="34"/>
              </a:cxn>
              <a:cxn ang="0">
                <a:pos x="17" y="17"/>
              </a:cxn>
              <a:cxn ang="0">
                <a:pos x="20" y="9"/>
              </a:cxn>
              <a:cxn ang="0">
                <a:pos x="5" y="22"/>
              </a:cxn>
              <a:cxn ang="0">
                <a:pos x="34" y="39"/>
              </a:cxn>
              <a:cxn ang="0">
                <a:pos x="64" y="22"/>
              </a:cxn>
              <a:cxn ang="0">
                <a:pos x="49" y="9"/>
              </a:cxn>
              <a:cxn ang="0">
                <a:pos x="34" y="6"/>
              </a:cxn>
              <a:cxn ang="0">
                <a:pos x="23" y="17"/>
              </a:cxn>
              <a:cxn ang="0">
                <a:pos x="25" y="19"/>
              </a:cxn>
              <a:cxn ang="0">
                <a:pos x="27" y="17"/>
              </a:cxn>
              <a:cxn ang="0">
                <a:pos x="34" y="9"/>
              </a:cxn>
              <a:cxn ang="0">
                <a:pos x="36" y="8"/>
              </a:cxn>
              <a:cxn ang="0">
                <a:pos x="34" y="6"/>
              </a:cxn>
            </a:cxnLst>
            <a:rect l="0" t="0" r="r" b="b"/>
            <a:pathLst>
              <a:path w="68" h="44">
                <a:moveTo>
                  <a:pt x="68" y="25"/>
                </a:moveTo>
                <a:cubicBezTo>
                  <a:pt x="61" y="36"/>
                  <a:pt x="48" y="44"/>
                  <a:pt x="34" y="44"/>
                </a:cubicBezTo>
                <a:cubicBezTo>
                  <a:pt x="21" y="44"/>
                  <a:pt x="8" y="36"/>
                  <a:pt x="1" y="25"/>
                </a:cubicBezTo>
                <a:cubicBezTo>
                  <a:pt x="1" y="24"/>
                  <a:pt x="0" y="23"/>
                  <a:pt x="0" y="22"/>
                </a:cubicBezTo>
                <a:cubicBezTo>
                  <a:pt x="0" y="21"/>
                  <a:pt x="1" y="20"/>
                  <a:pt x="1" y="20"/>
                </a:cubicBezTo>
                <a:cubicBezTo>
                  <a:pt x="8" y="8"/>
                  <a:pt x="21" y="0"/>
                  <a:pt x="34" y="0"/>
                </a:cubicBezTo>
                <a:cubicBezTo>
                  <a:pt x="48" y="0"/>
                  <a:pt x="61" y="8"/>
                  <a:pt x="68" y="20"/>
                </a:cubicBezTo>
                <a:cubicBezTo>
                  <a:pt x="68" y="20"/>
                  <a:pt x="68" y="21"/>
                  <a:pt x="68" y="22"/>
                </a:cubicBezTo>
                <a:cubicBezTo>
                  <a:pt x="68" y="23"/>
                  <a:pt x="68" y="24"/>
                  <a:pt x="68" y="25"/>
                </a:cubicBezTo>
                <a:close/>
                <a:moveTo>
                  <a:pt x="49" y="9"/>
                </a:moveTo>
                <a:cubicBezTo>
                  <a:pt x="51" y="11"/>
                  <a:pt x="51" y="14"/>
                  <a:pt x="51" y="17"/>
                </a:cubicBezTo>
                <a:cubicBezTo>
                  <a:pt x="51" y="27"/>
                  <a:pt x="44" y="34"/>
                  <a:pt x="34" y="34"/>
                </a:cubicBezTo>
                <a:cubicBezTo>
                  <a:pt x="25" y="34"/>
                  <a:pt x="17" y="27"/>
                  <a:pt x="17" y="17"/>
                </a:cubicBezTo>
                <a:cubicBezTo>
                  <a:pt x="17" y="14"/>
                  <a:pt x="18" y="11"/>
                  <a:pt x="20" y="9"/>
                </a:cubicBezTo>
                <a:cubicBezTo>
                  <a:pt x="14" y="12"/>
                  <a:pt x="9" y="17"/>
                  <a:pt x="5" y="22"/>
                </a:cubicBezTo>
                <a:cubicBezTo>
                  <a:pt x="12" y="32"/>
                  <a:pt x="22" y="39"/>
                  <a:pt x="34" y="39"/>
                </a:cubicBezTo>
                <a:cubicBezTo>
                  <a:pt x="47" y="39"/>
                  <a:pt x="57" y="32"/>
                  <a:pt x="64" y="22"/>
                </a:cubicBezTo>
                <a:cubicBezTo>
                  <a:pt x="60" y="17"/>
                  <a:pt x="55" y="12"/>
                  <a:pt x="49" y="9"/>
                </a:cubicBezTo>
                <a:close/>
                <a:moveTo>
                  <a:pt x="34" y="6"/>
                </a:moveTo>
                <a:cubicBezTo>
                  <a:pt x="28" y="6"/>
                  <a:pt x="23" y="11"/>
                  <a:pt x="23" y="17"/>
                </a:cubicBezTo>
                <a:cubicBezTo>
                  <a:pt x="23" y="18"/>
                  <a:pt x="24" y="19"/>
                  <a:pt x="25" y="19"/>
                </a:cubicBezTo>
                <a:cubicBezTo>
                  <a:pt x="26" y="19"/>
                  <a:pt x="27" y="18"/>
                  <a:pt x="27" y="17"/>
                </a:cubicBezTo>
                <a:cubicBezTo>
                  <a:pt x="27" y="13"/>
                  <a:pt x="30" y="9"/>
                  <a:pt x="34" y="9"/>
                </a:cubicBezTo>
                <a:cubicBezTo>
                  <a:pt x="35" y="9"/>
                  <a:pt x="36" y="9"/>
                  <a:pt x="36" y="8"/>
                </a:cubicBezTo>
                <a:cubicBezTo>
                  <a:pt x="36" y="7"/>
                  <a:pt x="35" y="6"/>
                  <a:pt x="34" y="6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5" name="Freeform 52"/>
          <p:cNvSpPr>
            <a:spLocks noEditPoints="1"/>
          </p:cNvSpPr>
          <p:nvPr/>
        </p:nvSpPr>
        <p:spPr bwMode="auto">
          <a:xfrm>
            <a:off x="4606433" y="2394245"/>
            <a:ext cx="580337" cy="580337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27" y="8"/>
              </a:cxn>
              <a:cxn ang="0">
                <a:pos x="8" y="27"/>
              </a:cxn>
              <a:cxn ang="0">
                <a:pos x="27" y="47"/>
              </a:cxn>
              <a:cxn ang="0">
                <a:pos x="47" y="27"/>
              </a:cxn>
              <a:cxn ang="0">
                <a:pos x="27" y="8"/>
              </a:cxn>
              <a:cxn ang="0">
                <a:pos x="32" y="31"/>
              </a:cxn>
              <a:cxn ang="0">
                <a:pos x="31" y="32"/>
              </a:cxn>
              <a:cxn ang="0">
                <a:pos x="19" y="32"/>
              </a:cxn>
              <a:cxn ang="0">
                <a:pos x="18" y="31"/>
              </a:cxn>
              <a:cxn ang="0">
                <a:pos x="18" y="28"/>
              </a:cxn>
              <a:cxn ang="0">
                <a:pos x="19" y="27"/>
              </a:cxn>
              <a:cxn ang="0">
                <a:pos x="27" y="27"/>
              </a:cxn>
              <a:cxn ang="0">
                <a:pos x="27" y="15"/>
              </a:cxn>
              <a:cxn ang="0">
                <a:pos x="28" y="14"/>
              </a:cxn>
              <a:cxn ang="0">
                <a:pos x="31" y="14"/>
              </a:cxn>
              <a:cxn ang="0">
                <a:pos x="32" y="15"/>
              </a:cxn>
              <a:cxn ang="0">
                <a:pos x="32" y="31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27" y="8"/>
                </a:moveTo>
                <a:cubicBezTo>
                  <a:pt x="16" y="8"/>
                  <a:pt x="8" y="17"/>
                  <a:pt x="8" y="27"/>
                </a:cubicBezTo>
                <a:cubicBezTo>
                  <a:pt x="8" y="38"/>
                  <a:pt x="16" y="47"/>
                  <a:pt x="27" y="47"/>
                </a:cubicBezTo>
                <a:cubicBezTo>
                  <a:pt x="38" y="47"/>
                  <a:pt x="47" y="38"/>
                  <a:pt x="47" y="27"/>
                </a:cubicBezTo>
                <a:cubicBezTo>
                  <a:pt x="47" y="17"/>
                  <a:pt x="38" y="8"/>
                  <a:pt x="27" y="8"/>
                </a:cubicBezTo>
                <a:close/>
                <a:moveTo>
                  <a:pt x="32" y="31"/>
                </a:moveTo>
                <a:cubicBezTo>
                  <a:pt x="32" y="31"/>
                  <a:pt x="31" y="32"/>
                  <a:pt x="31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19" y="32"/>
                  <a:pt x="18" y="31"/>
                  <a:pt x="18" y="31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9" y="27"/>
                  <a:pt x="19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15"/>
                  <a:pt x="27" y="15"/>
                  <a:pt x="27" y="15"/>
                </a:cubicBezTo>
                <a:cubicBezTo>
                  <a:pt x="27" y="14"/>
                  <a:pt x="28" y="14"/>
                  <a:pt x="28" y="14"/>
                </a:cubicBezTo>
                <a:cubicBezTo>
                  <a:pt x="31" y="14"/>
                  <a:pt x="31" y="14"/>
                  <a:pt x="31" y="14"/>
                </a:cubicBezTo>
                <a:cubicBezTo>
                  <a:pt x="31" y="14"/>
                  <a:pt x="32" y="14"/>
                  <a:pt x="32" y="15"/>
                </a:cubicBezTo>
                <a:lnTo>
                  <a:pt x="32" y="3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6" name="Freeform 56"/>
          <p:cNvSpPr>
            <a:spLocks noEditPoints="1"/>
          </p:cNvSpPr>
          <p:nvPr/>
        </p:nvSpPr>
        <p:spPr bwMode="auto">
          <a:xfrm>
            <a:off x="7017529" y="2406557"/>
            <a:ext cx="555714" cy="555714"/>
          </a:xfrm>
          <a:custGeom>
            <a:avLst/>
            <a:gdLst/>
            <a:ahLst/>
            <a:cxnLst>
              <a:cxn ang="0">
                <a:pos x="64" y="42"/>
              </a:cxn>
              <a:cxn ang="0">
                <a:pos x="63" y="44"/>
              </a:cxn>
              <a:cxn ang="0">
                <a:pos x="33" y="64"/>
              </a:cxn>
              <a:cxn ang="0">
                <a:pos x="32" y="64"/>
              </a:cxn>
              <a:cxn ang="0">
                <a:pos x="30" y="64"/>
              </a:cxn>
              <a:cxn ang="0">
                <a:pos x="1" y="44"/>
              </a:cxn>
              <a:cxn ang="0">
                <a:pos x="0" y="42"/>
              </a:cxn>
              <a:cxn ang="0">
                <a:pos x="0" y="23"/>
              </a:cxn>
              <a:cxn ang="0">
                <a:pos x="1" y="20"/>
              </a:cxn>
              <a:cxn ang="0">
                <a:pos x="30" y="1"/>
              </a:cxn>
              <a:cxn ang="0">
                <a:pos x="32" y="0"/>
              </a:cxn>
              <a:cxn ang="0">
                <a:pos x="33" y="1"/>
              </a:cxn>
              <a:cxn ang="0">
                <a:pos x="63" y="20"/>
              </a:cxn>
              <a:cxn ang="0">
                <a:pos x="64" y="23"/>
              </a:cxn>
              <a:cxn ang="0">
                <a:pos x="64" y="42"/>
              </a:cxn>
              <a:cxn ang="0">
                <a:pos x="12" y="32"/>
              </a:cxn>
              <a:cxn ang="0">
                <a:pos x="5" y="28"/>
              </a:cxn>
              <a:cxn ang="0">
                <a:pos x="5" y="37"/>
              </a:cxn>
              <a:cxn ang="0">
                <a:pos x="12" y="32"/>
              </a:cxn>
              <a:cxn ang="0">
                <a:pos x="29" y="21"/>
              </a:cxn>
              <a:cxn ang="0">
                <a:pos x="29" y="8"/>
              </a:cxn>
              <a:cxn ang="0">
                <a:pos x="7" y="23"/>
              </a:cxn>
              <a:cxn ang="0">
                <a:pos x="17" y="29"/>
              </a:cxn>
              <a:cxn ang="0">
                <a:pos x="29" y="21"/>
              </a:cxn>
              <a:cxn ang="0">
                <a:pos x="29" y="56"/>
              </a:cxn>
              <a:cxn ang="0">
                <a:pos x="29" y="44"/>
              </a:cxn>
              <a:cxn ang="0">
                <a:pos x="17" y="36"/>
              </a:cxn>
              <a:cxn ang="0">
                <a:pos x="7" y="42"/>
              </a:cxn>
              <a:cxn ang="0">
                <a:pos x="29" y="56"/>
              </a:cxn>
              <a:cxn ang="0">
                <a:pos x="41" y="32"/>
              </a:cxn>
              <a:cxn ang="0">
                <a:pos x="32" y="26"/>
              </a:cxn>
              <a:cxn ang="0">
                <a:pos x="22" y="32"/>
              </a:cxn>
              <a:cxn ang="0">
                <a:pos x="32" y="39"/>
              </a:cxn>
              <a:cxn ang="0">
                <a:pos x="41" y="32"/>
              </a:cxn>
              <a:cxn ang="0">
                <a:pos x="56" y="23"/>
              </a:cxn>
              <a:cxn ang="0">
                <a:pos x="35" y="8"/>
              </a:cxn>
              <a:cxn ang="0">
                <a:pos x="35" y="21"/>
              </a:cxn>
              <a:cxn ang="0">
                <a:pos x="46" y="29"/>
              </a:cxn>
              <a:cxn ang="0">
                <a:pos x="56" y="23"/>
              </a:cxn>
              <a:cxn ang="0">
                <a:pos x="56" y="42"/>
              </a:cxn>
              <a:cxn ang="0">
                <a:pos x="46" y="36"/>
              </a:cxn>
              <a:cxn ang="0">
                <a:pos x="35" y="44"/>
              </a:cxn>
              <a:cxn ang="0">
                <a:pos x="35" y="56"/>
              </a:cxn>
              <a:cxn ang="0">
                <a:pos x="56" y="42"/>
              </a:cxn>
              <a:cxn ang="0">
                <a:pos x="58" y="37"/>
              </a:cxn>
              <a:cxn ang="0">
                <a:pos x="58" y="28"/>
              </a:cxn>
              <a:cxn ang="0">
                <a:pos x="51" y="32"/>
              </a:cxn>
              <a:cxn ang="0">
                <a:pos x="58" y="37"/>
              </a:cxn>
            </a:cxnLst>
            <a:rect l="0" t="0" r="r" b="b"/>
            <a:pathLst>
              <a:path w="64" h="64">
                <a:moveTo>
                  <a:pt x="64" y="42"/>
                </a:moveTo>
                <a:cubicBezTo>
                  <a:pt x="64" y="43"/>
                  <a:pt x="63" y="44"/>
                  <a:pt x="63" y="44"/>
                </a:cubicBezTo>
                <a:cubicBezTo>
                  <a:pt x="33" y="64"/>
                  <a:pt x="33" y="64"/>
                  <a:pt x="33" y="64"/>
                </a:cubicBezTo>
                <a:cubicBezTo>
                  <a:pt x="33" y="64"/>
                  <a:pt x="32" y="64"/>
                  <a:pt x="32" y="64"/>
                </a:cubicBezTo>
                <a:cubicBezTo>
                  <a:pt x="31" y="64"/>
                  <a:pt x="31" y="64"/>
                  <a:pt x="30" y="64"/>
                </a:cubicBezTo>
                <a:cubicBezTo>
                  <a:pt x="1" y="44"/>
                  <a:pt x="1" y="44"/>
                  <a:pt x="1" y="44"/>
                </a:cubicBezTo>
                <a:cubicBezTo>
                  <a:pt x="0" y="44"/>
                  <a:pt x="0" y="43"/>
                  <a:pt x="0" y="42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2"/>
                  <a:pt x="0" y="21"/>
                  <a:pt x="1" y="20"/>
                </a:cubicBezTo>
                <a:cubicBezTo>
                  <a:pt x="30" y="1"/>
                  <a:pt x="30" y="1"/>
                  <a:pt x="30" y="1"/>
                </a:cubicBezTo>
                <a:cubicBezTo>
                  <a:pt x="31" y="1"/>
                  <a:pt x="31" y="0"/>
                  <a:pt x="32" y="0"/>
                </a:cubicBezTo>
                <a:cubicBezTo>
                  <a:pt x="32" y="0"/>
                  <a:pt x="33" y="1"/>
                  <a:pt x="33" y="1"/>
                </a:cubicBezTo>
                <a:cubicBezTo>
                  <a:pt x="63" y="20"/>
                  <a:pt x="63" y="20"/>
                  <a:pt x="63" y="20"/>
                </a:cubicBezTo>
                <a:cubicBezTo>
                  <a:pt x="63" y="21"/>
                  <a:pt x="64" y="22"/>
                  <a:pt x="64" y="23"/>
                </a:cubicBezTo>
                <a:lnTo>
                  <a:pt x="64" y="42"/>
                </a:lnTo>
                <a:close/>
                <a:moveTo>
                  <a:pt x="12" y="32"/>
                </a:moveTo>
                <a:cubicBezTo>
                  <a:pt x="5" y="28"/>
                  <a:pt x="5" y="28"/>
                  <a:pt x="5" y="28"/>
                </a:cubicBezTo>
                <a:cubicBezTo>
                  <a:pt x="5" y="37"/>
                  <a:pt x="5" y="37"/>
                  <a:pt x="5" y="37"/>
                </a:cubicBezTo>
                <a:lnTo>
                  <a:pt x="12" y="32"/>
                </a:lnTo>
                <a:close/>
                <a:moveTo>
                  <a:pt x="29" y="21"/>
                </a:moveTo>
                <a:cubicBezTo>
                  <a:pt x="29" y="8"/>
                  <a:pt x="29" y="8"/>
                  <a:pt x="29" y="8"/>
                </a:cubicBezTo>
                <a:cubicBezTo>
                  <a:pt x="7" y="23"/>
                  <a:pt x="7" y="23"/>
                  <a:pt x="7" y="23"/>
                </a:cubicBezTo>
                <a:cubicBezTo>
                  <a:pt x="17" y="29"/>
                  <a:pt x="17" y="29"/>
                  <a:pt x="17" y="29"/>
                </a:cubicBezTo>
                <a:lnTo>
                  <a:pt x="29" y="21"/>
                </a:lnTo>
                <a:close/>
                <a:moveTo>
                  <a:pt x="29" y="56"/>
                </a:moveTo>
                <a:cubicBezTo>
                  <a:pt x="29" y="44"/>
                  <a:pt x="29" y="44"/>
                  <a:pt x="29" y="44"/>
                </a:cubicBezTo>
                <a:cubicBezTo>
                  <a:pt x="17" y="36"/>
                  <a:pt x="17" y="36"/>
                  <a:pt x="17" y="36"/>
                </a:cubicBezTo>
                <a:cubicBezTo>
                  <a:pt x="7" y="42"/>
                  <a:pt x="7" y="42"/>
                  <a:pt x="7" y="42"/>
                </a:cubicBezTo>
                <a:lnTo>
                  <a:pt x="29" y="56"/>
                </a:lnTo>
                <a:close/>
                <a:moveTo>
                  <a:pt x="41" y="32"/>
                </a:moveTo>
                <a:cubicBezTo>
                  <a:pt x="32" y="26"/>
                  <a:pt x="32" y="26"/>
                  <a:pt x="32" y="26"/>
                </a:cubicBezTo>
                <a:cubicBezTo>
                  <a:pt x="22" y="32"/>
                  <a:pt x="22" y="32"/>
                  <a:pt x="22" y="32"/>
                </a:cubicBezTo>
                <a:cubicBezTo>
                  <a:pt x="32" y="39"/>
                  <a:pt x="32" y="39"/>
                  <a:pt x="32" y="39"/>
                </a:cubicBezTo>
                <a:lnTo>
                  <a:pt x="41" y="32"/>
                </a:lnTo>
                <a:close/>
                <a:moveTo>
                  <a:pt x="56" y="23"/>
                </a:moveTo>
                <a:cubicBezTo>
                  <a:pt x="35" y="8"/>
                  <a:pt x="35" y="8"/>
                  <a:pt x="35" y="8"/>
                </a:cubicBezTo>
                <a:cubicBezTo>
                  <a:pt x="35" y="21"/>
                  <a:pt x="35" y="21"/>
                  <a:pt x="35" y="21"/>
                </a:cubicBezTo>
                <a:cubicBezTo>
                  <a:pt x="46" y="29"/>
                  <a:pt x="46" y="29"/>
                  <a:pt x="46" y="29"/>
                </a:cubicBezTo>
                <a:lnTo>
                  <a:pt x="56" y="23"/>
                </a:lnTo>
                <a:close/>
                <a:moveTo>
                  <a:pt x="56" y="42"/>
                </a:moveTo>
                <a:cubicBezTo>
                  <a:pt x="46" y="36"/>
                  <a:pt x="46" y="36"/>
                  <a:pt x="46" y="36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56"/>
                  <a:pt x="35" y="56"/>
                  <a:pt x="35" y="56"/>
                </a:cubicBezTo>
                <a:lnTo>
                  <a:pt x="56" y="42"/>
                </a:lnTo>
                <a:close/>
                <a:moveTo>
                  <a:pt x="58" y="37"/>
                </a:moveTo>
                <a:cubicBezTo>
                  <a:pt x="58" y="28"/>
                  <a:pt x="58" y="28"/>
                  <a:pt x="58" y="28"/>
                </a:cubicBezTo>
                <a:cubicBezTo>
                  <a:pt x="51" y="32"/>
                  <a:pt x="51" y="32"/>
                  <a:pt x="51" y="32"/>
                </a:cubicBezTo>
                <a:lnTo>
                  <a:pt x="58" y="3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7" name="Freeform 152"/>
          <p:cNvSpPr>
            <a:spLocks noEditPoints="1"/>
          </p:cNvSpPr>
          <p:nvPr/>
        </p:nvSpPr>
        <p:spPr bwMode="auto">
          <a:xfrm>
            <a:off x="9422944" y="2433764"/>
            <a:ext cx="542451" cy="501298"/>
          </a:xfrm>
          <a:custGeom>
            <a:avLst/>
            <a:gdLst/>
            <a:ahLst/>
            <a:cxnLst>
              <a:cxn ang="0">
                <a:pos x="67" y="20"/>
              </a:cxn>
              <a:cxn ang="0">
                <a:pos x="46" y="36"/>
              </a:cxn>
              <a:cxn ang="0">
                <a:pos x="42" y="40"/>
              </a:cxn>
              <a:cxn ang="0">
                <a:pos x="39" y="47"/>
              </a:cxn>
              <a:cxn ang="0">
                <a:pos x="44" y="52"/>
              </a:cxn>
              <a:cxn ang="0">
                <a:pos x="52" y="58"/>
              </a:cxn>
              <a:cxn ang="0">
                <a:pos x="52" y="61"/>
              </a:cxn>
              <a:cxn ang="0">
                <a:pos x="51" y="62"/>
              </a:cxn>
              <a:cxn ang="0">
                <a:pos x="17" y="62"/>
              </a:cxn>
              <a:cxn ang="0">
                <a:pos x="16" y="61"/>
              </a:cxn>
              <a:cxn ang="0">
                <a:pos x="16" y="58"/>
              </a:cxn>
              <a:cxn ang="0">
                <a:pos x="24" y="52"/>
              </a:cxn>
              <a:cxn ang="0">
                <a:pos x="29" y="47"/>
              </a:cxn>
              <a:cxn ang="0">
                <a:pos x="26" y="40"/>
              </a:cxn>
              <a:cxn ang="0">
                <a:pos x="22" y="36"/>
              </a:cxn>
              <a:cxn ang="0">
                <a:pos x="0" y="20"/>
              </a:cxn>
              <a:cxn ang="0">
                <a:pos x="0" y="15"/>
              </a:cxn>
              <a:cxn ang="0">
                <a:pos x="4" y="11"/>
              </a:cxn>
              <a:cxn ang="0">
                <a:pos x="16" y="11"/>
              </a:cxn>
              <a:cxn ang="0">
                <a:pos x="16" y="7"/>
              </a:cxn>
              <a:cxn ang="0">
                <a:pos x="22" y="0"/>
              </a:cxn>
              <a:cxn ang="0">
                <a:pos x="45" y="0"/>
              </a:cxn>
              <a:cxn ang="0">
                <a:pos x="52" y="7"/>
              </a:cxn>
              <a:cxn ang="0">
                <a:pos x="52" y="11"/>
              </a:cxn>
              <a:cxn ang="0">
                <a:pos x="63" y="11"/>
              </a:cxn>
              <a:cxn ang="0">
                <a:pos x="67" y="15"/>
              </a:cxn>
              <a:cxn ang="0">
                <a:pos x="67" y="20"/>
              </a:cxn>
              <a:cxn ang="0">
                <a:pos x="16" y="16"/>
              </a:cxn>
              <a:cxn ang="0">
                <a:pos x="6" y="16"/>
              </a:cxn>
              <a:cxn ang="0">
                <a:pos x="6" y="20"/>
              </a:cxn>
              <a:cxn ang="0">
                <a:pos x="19" y="31"/>
              </a:cxn>
              <a:cxn ang="0">
                <a:pos x="16" y="16"/>
              </a:cxn>
              <a:cxn ang="0">
                <a:pos x="62" y="16"/>
              </a:cxn>
              <a:cxn ang="0">
                <a:pos x="52" y="16"/>
              </a:cxn>
              <a:cxn ang="0">
                <a:pos x="49" y="31"/>
              </a:cxn>
              <a:cxn ang="0">
                <a:pos x="62" y="20"/>
              </a:cxn>
              <a:cxn ang="0">
                <a:pos x="62" y="16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8" name="TextBox 13"/>
          <p:cNvSpPr txBox="1"/>
          <p:nvPr/>
        </p:nvSpPr>
        <p:spPr>
          <a:xfrm>
            <a:off x="1707064" y="3378991"/>
            <a:ext cx="1581514" cy="6647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13"/>
          <p:cNvSpPr txBox="1"/>
          <p:nvPr/>
        </p:nvSpPr>
        <p:spPr>
          <a:xfrm>
            <a:off x="4105846" y="3378991"/>
            <a:ext cx="1581514" cy="6647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6504631" y="3378991"/>
            <a:ext cx="1581514" cy="6647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8903418" y="3378991"/>
            <a:ext cx="1581514" cy="6647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29661" y="142579"/>
            <a:ext cx="766020" cy="629582"/>
            <a:chOff x="3755490" y="2475060"/>
            <a:chExt cx="1565505" cy="1286667"/>
          </a:xfrm>
          <a:effectLst>
            <a:glow rad="25400">
              <a:srgbClr val="00B0F0">
                <a:alpha val="40000"/>
              </a:srgbClr>
            </a:glow>
          </a:effectLst>
        </p:grpSpPr>
        <p:pic>
          <p:nvPicPr>
            <p:cNvPr id="3" name="PA_图片 6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3755490" y="2475060"/>
              <a:ext cx="1296450" cy="1286667"/>
            </a:xfrm>
            <a:prstGeom prst="rect">
              <a:avLst/>
            </a:prstGeom>
          </p:spPr>
        </p:pic>
        <p:pic>
          <p:nvPicPr>
            <p:cNvPr id="4" name="PA_图片 6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2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4358641" y="2653535"/>
              <a:ext cx="962354" cy="955091"/>
            </a:xfrm>
            <a:prstGeom prst="rect">
              <a:avLst/>
            </a:prstGeom>
          </p:spPr>
        </p:pic>
      </p:grpSp>
      <p:sp>
        <p:nvSpPr>
          <p:cNvPr id="5" name="文本框 4"/>
          <p:cNvSpPr txBox="1"/>
          <p:nvPr/>
        </p:nvSpPr>
        <p:spPr>
          <a:xfrm>
            <a:off x="995681" y="257315"/>
            <a:ext cx="243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00B0F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点击此处添加标题</a:t>
            </a:r>
            <a:endParaRPr lang="zh-CN" altLang="en-US" sz="2000" dirty="0">
              <a:solidFill>
                <a:srgbClr val="00B0F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" name="Oval 53"/>
          <p:cNvSpPr/>
          <p:nvPr/>
        </p:nvSpPr>
        <p:spPr>
          <a:xfrm>
            <a:off x="2105541" y="4055360"/>
            <a:ext cx="1530517" cy="1530517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Oval 51"/>
          <p:cNvSpPr/>
          <p:nvPr/>
        </p:nvSpPr>
        <p:spPr>
          <a:xfrm>
            <a:off x="6306042" y="4063279"/>
            <a:ext cx="1530517" cy="1530517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Oval 4"/>
          <p:cNvSpPr/>
          <p:nvPr/>
        </p:nvSpPr>
        <p:spPr>
          <a:xfrm>
            <a:off x="2099888" y="1807759"/>
            <a:ext cx="1530517" cy="1530517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Freeform 20"/>
          <p:cNvSpPr/>
          <p:nvPr/>
        </p:nvSpPr>
        <p:spPr>
          <a:xfrm>
            <a:off x="3432014" y="1844498"/>
            <a:ext cx="2496113" cy="1471069"/>
          </a:xfrm>
          <a:custGeom>
            <a:avLst/>
            <a:gdLst>
              <a:gd name="connsiteX0" fmla="*/ 0 w 2956247"/>
              <a:gd name="connsiteY0" fmla="*/ 0 h 1742246"/>
              <a:gd name="connsiteX1" fmla="*/ 2956247 w 2956247"/>
              <a:gd name="connsiteY1" fmla="*/ 0 h 1742246"/>
              <a:gd name="connsiteX2" fmla="*/ 2956247 w 2956247"/>
              <a:gd name="connsiteY2" fmla="*/ 1742246 h 1742246"/>
              <a:gd name="connsiteX3" fmla="*/ 0 w 2956247"/>
              <a:gd name="connsiteY3" fmla="*/ 1742246 h 1742246"/>
              <a:gd name="connsiteX4" fmla="*/ 0 w 2956247"/>
              <a:gd name="connsiteY4" fmla="*/ 1564692 h 1742246"/>
              <a:gd name="connsiteX5" fmla="*/ 102935 w 2956247"/>
              <a:gd name="connsiteY5" fmla="*/ 1479059 h 1742246"/>
              <a:gd name="connsiteX6" fmla="*/ 358728 w 2956247"/>
              <a:gd name="connsiteY6" fmla="*/ 898577 h 1742246"/>
              <a:gd name="connsiteX7" fmla="*/ 95948 w 2956247"/>
              <a:gd name="connsiteY7" fmla="*/ 174785 h 1742246"/>
              <a:gd name="connsiteX8" fmla="*/ 0 w 2956247"/>
              <a:gd name="connsiteY8" fmla="*/ 102680 h 1742246"/>
              <a:gd name="connsiteX9" fmla="*/ 0 w 2956247"/>
              <a:gd name="connsiteY9" fmla="*/ 0 h 1742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956247" h="1742246">
                <a:moveTo>
                  <a:pt x="0" y="0"/>
                </a:moveTo>
                <a:lnTo>
                  <a:pt x="2956247" y="0"/>
                </a:lnTo>
                <a:lnTo>
                  <a:pt x="2956247" y="1742246"/>
                </a:lnTo>
                <a:lnTo>
                  <a:pt x="0" y="1742246"/>
                </a:lnTo>
                <a:lnTo>
                  <a:pt x="0" y="1564692"/>
                </a:lnTo>
                <a:lnTo>
                  <a:pt x="102935" y="1479059"/>
                </a:lnTo>
                <a:cubicBezTo>
                  <a:pt x="244453" y="1336321"/>
                  <a:pt x="340899" y="1131550"/>
                  <a:pt x="358728" y="898577"/>
                </a:cubicBezTo>
                <a:cubicBezTo>
                  <a:pt x="381015" y="607361"/>
                  <a:pt x="275190" y="341004"/>
                  <a:pt x="95948" y="174785"/>
                </a:cubicBezTo>
                <a:lnTo>
                  <a:pt x="0" y="102680"/>
                </a:lnTo>
                <a:lnTo>
                  <a:pt x="0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/>
          <a:lstStyle/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0" name="Freeform 25"/>
          <p:cNvSpPr/>
          <p:nvPr/>
        </p:nvSpPr>
        <p:spPr>
          <a:xfrm>
            <a:off x="7595999" y="1867207"/>
            <a:ext cx="2496113" cy="1471069"/>
          </a:xfrm>
          <a:custGeom>
            <a:avLst/>
            <a:gdLst>
              <a:gd name="connsiteX0" fmla="*/ 0 w 2956247"/>
              <a:gd name="connsiteY0" fmla="*/ 0 h 1742246"/>
              <a:gd name="connsiteX1" fmla="*/ 2956247 w 2956247"/>
              <a:gd name="connsiteY1" fmla="*/ 0 h 1742246"/>
              <a:gd name="connsiteX2" fmla="*/ 2956247 w 2956247"/>
              <a:gd name="connsiteY2" fmla="*/ 1742246 h 1742246"/>
              <a:gd name="connsiteX3" fmla="*/ 0 w 2956247"/>
              <a:gd name="connsiteY3" fmla="*/ 1742246 h 1742246"/>
              <a:gd name="connsiteX4" fmla="*/ 0 w 2956247"/>
              <a:gd name="connsiteY4" fmla="*/ 1564692 h 1742246"/>
              <a:gd name="connsiteX5" fmla="*/ 102935 w 2956247"/>
              <a:gd name="connsiteY5" fmla="*/ 1479059 h 1742246"/>
              <a:gd name="connsiteX6" fmla="*/ 358728 w 2956247"/>
              <a:gd name="connsiteY6" fmla="*/ 898577 h 1742246"/>
              <a:gd name="connsiteX7" fmla="*/ 95948 w 2956247"/>
              <a:gd name="connsiteY7" fmla="*/ 174785 h 1742246"/>
              <a:gd name="connsiteX8" fmla="*/ 0 w 2956247"/>
              <a:gd name="connsiteY8" fmla="*/ 102680 h 1742246"/>
              <a:gd name="connsiteX9" fmla="*/ 0 w 2956247"/>
              <a:gd name="connsiteY9" fmla="*/ 0 h 1742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956247" h="1742246">
                <a:moveTo>
                  <a:pt x="0" y="0"/>
                </a:moveTo>
                <a:lnTo>
                  <a:pt x="2956247" y="0"/>
                </a:lnTo>
                <a:lnTo>
                  <a:pt x="2956247" y="1742246"/>
                </a:lnTo>
                <a:lnTo>
                  <a:pt x="0" y="1742246"/>
                </a:lnTo>
                <a:lnTo>
                  <a:pt x="0" y="1564692"/>
                </a:lnTo>
                <a:lnTo>
                  <a:pt x="102935" y="1479059"/>
                </a:lnTo>
                <a:cubicBezTo>
                  <a:pt x="244453" y="1336321"/>
                  <a:pt x="340899" y="1131550"/>
                  <a:pt x="358728" y="898577"/>
                </a:cubicBezTo>
                <a:cubicBezTo>
                  <a:pt x="381015" y="607361"/>
                  <a:pt x="275190" y="341004"/>
                  <a:pt x="95948" y="174785"/>
                </a:cubicBezTo>
                <a:lnTo>
                  <a:pt x="0" y="102680"/>
                </a:lnTo>
                <a:lnTo>
                  <a:pt x="0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/>
          <a:lstStyle/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1" name="Freeform 28"/>
          <p:cNvSpPr/>
          <p:nvPr/>
        </p:nvSpPr>
        <p:spPr>
          <a:xfrm>
            <a:off x="7595999" y="4125288"/>
            <a:ext cx="2496113" cy="1471069"/>
          </a:xfrm>
          <a:custGeom>
            <a:avLst/>
            <a:gdLst>
              <a:gd name="connsiteX0" fmla="*/ 0 w 2956247"/>
              <a:gd name="connsiteY0" fmla="*/ 0 h 1742246"/>
              <a:gd name="connsiteX1" fmla="*/ 2956247 w 2956247"/>
              <a:gd name="connsiteY1" fmla="*/ 0 h 1742246"/>
              <a:gd name="connsiteX2" fmla="*/ 2956247 w 2956247"/>
              <a:gd name="connsiteY2" fmla="*/ 1742246 h 1742246"/>
              <a:gd name="connsiteX3" fmla="*/ 0 w 2956247"/>
              <a:gd name="connsiteY3" fmla="*/ 1742246 h 1742246"/>
              <a:gd name="connsiteX4" fmla="*/ 0 w 2956247"/>
              <a:gd name="connsiteY4" fmla="*/ 1564692 h 1742246"/>
              <a:gd name="connsiteX5" fmla="*/ 102935 w 2956247"/>
              <a:gd name="connsiteY5" fmla="*/ 1479059 h 1742246"/>
              <a:gd name="connsiteX6" fmla="*/ 358728 w 2956247"/>
              <a:gd name="connsiteY6" fmla="*/ 898577 h 1742246"/>
              <a:gd name="connsiteX7" fmla="*/ 95948 w 2956247"/>
              <a:gd name="connsiteY7" fmla="*/ 174785 h 1742246"/>
              <a:gd name="connsiteX8" fmla="*/ 0 w 2956247"/>
              <a:gd name="connsiteY8" fmla="*/ 102680 h 1742246"/>
              <a:gd name="connsiteX9" fmla="*/ 0 w 2956247"/>
              <a:gd name="connsiteY9" fmla="*/ 0 h 1742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956247" h="1742246">
                <a:moveTo>
                  <a:pt x="0" y="0"/>
                </a:moveTo>
                <a:lnTo>
                  <a:pt x="2956247" y="0"/>
                </a:lnTo>
                <a:lnTo>
                  <a:pt x="2956247" y="1742246"/>
                </a:lnTo>
                <a:lnTo>
                  <a:pt x="0" y="1742246"/>
                </a:lnTo>
                <a:lnTo>
                  <a:pt x="0" y="1564692"/>
                </a:lnTo>
                <a:lnTo>
                  <a:pt x="102935" y="1479059"/>
                </a:lnTo>
                <a:cubicBezTo>
                  <a:pt x="244453" y="1336321"/>
                  <a:pt x="340899" y="1131550"/>
                  <a:pt x="358728" y="898577"/>
                </a:cubicBezTo>
                <a:cubicBezTo>
                  <a:pt x="381015" y="607361"/>
                  <a:pt x="275190" y="341004"/>
                  <a:pt x="95948" y="174785"/>
                </a:cubicBezTo>
                <a:lnTo>
                  <a:pt x="0" y="102680"/>
                </a:lnTo>
                <a:lnTo>
                  <a:pt x="0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/>
          <a:lstStyle/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" name="Freeform 31"/>
          <p:cNvSpPr/>
          <p:nvPr/>
        </p:nvSpPr>
        <p:spPr>
          <a:xfrm>
            <a:off x="3431949" y="4125288"/>
            <a:ext cx="2496113" cy="1471069"/>
          </a:xfrm>
          <a:custGeom>
            <a:avLst/>
            <a:gdLst>
              <a:gd name="connsiteX0" fmla="*/ 0 w 2956247"/>
              <a:gd name="connsiteY0" fmla="*/ 0 h 1742246"/>
              <a:gd name="connsiteX1" fmla="*/ 2956247 w 2956247"/>
              <a:gd name="connsiteY1" fmla="*/ 0 h 1742246"/>
              <a:gd name="connsiteX2" fmla="*/ 2956247 w 2956247"/>
              <a:gd name="connsiteY2" fmla="*/ 1742246 h 1742246"/>
              <a:gd name="connsiteX3" fmla="*/ 0 w 2956247"/>
              <a:gd name="connsiteY3" fmla="*/ 1742246 h 1742246"/>
              <a:gd name="connsiteX4" fmla="*/ 0 w 2956247"/>
              <a:gd name="connsiteY4" fmla="*/ 1564692 h 1742246"/>
              <a:gd name="connsiteX5" fmla="*/ 102935 w 2956247"/>
              <a:gd name="connsiteY5" fmla="*/ 1479059 h 1742246"/>
              <a:gd name="connsiteX6" fmla="*/ 358728 w 2956247"/>
              <a:gd name="connsiteY6" fmla="*/ 898577 h 1742246"/>
              <a:gd name="connsiteX7" fmla="*/ 95948 w 2956247"/>
              <a:gd name="connsiteY7" fmla="*/ 174785 h 1742246"/>
              <a:gd name="connsiteX8" fmla="*/ 0 w 2956247"/>
              <a:gd name="connsiteY8" fmla="*/ 102680 h 1742246"/>
              <a:gd name="connsiteX9" fmla="*/ 0 w 2956247"/>
              <a:gd name="connsiteY9" fmla="*/ 0 h 1742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956247" h="1742246">
                <a:moveTo>
                  <a:pt x="0" y="0"/>
                </a:moveTo>
                <a:lnTo>
                  <a:pt x="2956247" y="0"/>
                </a:lnTo>
                <a:lnTo>
                  <a:pt x="2956247" y="1742246"/>
                </a:lnTo>
                <a:lnTo>
                  <a:pt x="0" y="1742246"/>
                </a:lnTo>
                <a:lnTo>
                  <a:pt x="0" y="1564692"/>
                </a:lnTo>
                <a:lnTo>
                  <a:pt x="102935" y="1479059"/>
                </a:lnTo>
                <a:cubicBezTo>
                  <a:pt x="244453" y="1336321"/>
                  <a:pt x="340899" y="1131550"/>
                  <a:pt x="358728" y="898577"/>
                </a:cubicBezTo>
                <a:cubicBezTo>
                  <a:pt x="381015" y="607361"/>
                  <a:pt x="275190" y="341004"/>
                  <a:pt x="95948" y="174785"/>
                </a:cubicBezTo>
                <a:lnTo>
                  <a:pt x="0" y="102680"/>
                </a:lnTo>
                <a:lnTo>
                  <a:pt x="0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/>
          <a:lstStyle/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Oval 49"/>
          <p:cNvSpPr/>
          <p:nvPr/>
        </p:nvSpPr>
        <p:spPr>
          <a:xfrm>
            <a:off x="6307360" y="1804811"/>
            <a:ext cx="1530517" cy="1530517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Freeform 84"/>
          <p:cNvSpPr/>
          <p:nvPr/>
        </p:nvSpPr>
        <p:spPr bwMode="auto">
          <a:xfrm>
            <a:off x="2629487" y="2235892"/>
            <a:ext cx="471318" cy="674250"/>
          </a:xfrm>
          <a:custGeom>
            <a:avLst/>
            <a:gdLst>
              <a:gd name="T0" fmla="*/ 41 w 61"/>
              <a:gd name="T1" fmla="*/ 33 h 87"/>
              <a:gd name="T2" fmla="*/ 49 w 61"/>
              <a:gd name="T3" fmla="*/ 18 h 87"/>
              <a:gd name="T4" fmla="*/ 30 w 61"/>
              <a:gd name="T5" fmla="*/ 0 h 87"/>
              <a:gd name="T6" fmla="*/ 11 w 61"/>
              <a:gd name="T7" fmla="*/ 18 h 87"/>
              <a:gd name="T8" fmla="*/ 20 w 61"/>
              <a:gd name="T9" fmla="*/ 33 h 87"/>
              <a:gd name="T10" fmla="*/ 0 w 61"/>
              <a:gd name="T11" fmla="*/ 66 h 87"/>
              <a:gd name="T12" fmla="*/ 0 w 61"/>
              <a:gd name="T13" fmla="*/ 72 h 87"/>
              <a:gd name="T14" fmla="*/ 30 w 61"/>
              <a:gd name="T15" fmla="*/ 87 h 87"/>
              <a:gd name="T16" fmla="*/ 60 w 61"/>
              <a:gd name="T17" fmla="*/ 72 h 87"/>
              <a:gd name="T18" fmla="*/ 61 w 61"/>
              <a:gd name="T19" fmla="*/ 66 h 87"/>
              <a:gd name="T20" fmla="*/ 41 w 61"/>
              <a:gd name="T21" fmla="*/ 33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1" h="87">
                <a:moveTo>
                  <a:pt x="41" y="33"/>
                </a:moveTo>
                <a:cubicBezTo>
                  <a:pt x="46" y="30"/>
                  <a:pt x="49" y="24"/>
                  <a:pt x="49" y="18"/>
                </a:cubicBezTo>
                <a:cubicBezTo>
                  <a:pt x="49" y="8"/>
                  <a:pt x="41" y="0"/>
                  <a:pt x="30" y="0"/>
                </a:cubicBezTo>
                <a:cubicBezTo>
                  <a:pt x="20" y="0"/>
                  <a:pt x="11" y="8"/>
                  <a:pt x="11" y="18"/>
                </a:cubicBezTo>
                <a:cubicBezTo>
                  <a:pt x="11" y="24"/>
                  <a:pt x="15" y="30"/>
                  <a:pt x="20" y="33"/>
                </a:cubicBezTo>
                <a:cubicBezTo>
                  <a:pt x="8" y="38"/>
                  <a:pt x="0" y="50"/>
                  <a:pt x="0" y="66"/>
                </a:cubicBezTo>
                <a:cubicBezTo>
                  <a:pt x="0" y="68"/>
                  <a:pt x="0" y="70"/>
                  <a:pt x="0" y="72"/>
                </a:cubicBezTo>
                <a:cubicBezTo>
                  <a:pt x="8" y="82"/>
                  <a:pt x="18" y="87"/>
                  <a:pt x="30" y="87"/>
                </a:cubicBezTo>
                <a:cubicBezTo>
                  <a:pt x="42" y="87"/>
                  <a:pt x="53" y="82"/>
                  <a:pt x="60" y="72"/>
                </a:cubicBezTo>
                <a:cubicBezTo>
                  <a:pt x="61" y="70"/>
                  <a:pt x="61" y="68"/>
                  <a:pt x="61" y="66"/>
                </a:cubicBezTo>
                <a:cubicBezTo>
                  <a:pt x="61" y="50"/>
                  <a:pt x="53" y="38"/>
                  <a:pt x="41" y="3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5" name="Freeform 229"/>
          <p:cNvSpPr>
            <a:spLocks noEditPoints="1"/>
          </p:cNvSpPr>
          <p:nvPr/>
        </p:nvSpPr>
        <p:spPr bwMode="auto">
          <a:xfrm>
            <a:off x="6768541" y="2378536"/>
            <a:ext cx="605518" cy="448410"/>
          </a:xfrm>
          <a:custGeom>
            <a:avLst/>
            <a:gdLst>
              <a:gd name="T0" fmla="*/ 57 w 78"/>
              <a:gd name="T1" fmla="*/ 37 h 58"/>
              <a:gd name="T2" fmla="*/ 68 w 78"/>
              <a:gd name="T3" fmla="*/ 25 h 58"/>
              <a:gd name="T4" fmla="*/ 72 w 78"/>
              <a:gd name="T5" fmla="*/ 26 h 58"/>
              <a:gd name="T6" fmla="*/ 72 w 78"/>
              <a:gd name="T7" fmla="*/ 17 h 58"/>
              <a:gd name="T8" fmla="*/ 64 w 78"/>
              <a:gd name="T9" fmla="*/ 9 h 58"/>
              <a:gd name="T10" fmla="*/ 34 w 78"/>
              <a:gd name="T11" fmla="*/ 9 h 58"/>
              <a:gd name="T12" fmla="*/ 27 w 78"/>
              <a:gd name="T13" fmla="*/ 0 h 58"/>
              <a:gd name="T14" fmla="*/ 10 w 78"/>
              <a:gd name="T15" fmla="*/ 0 h 58"/>
              <a:gd name="T16" fmla="*/ 1 w 78"/>
              <a:gd name="T17" fmla="*/ 5 h 58"/>
              <a:gd name="T18" fmla="*/ 0 w 78"/>
              <a:gd name="T19" fmla="*/ 9 h 58"/>
              <a:gd name="T20" fmla="*/ 0 w 78"/>
              <a:gd name="T21" fmla="*/ 9 h 58"/>
              <a:gd name="T22" fmla="*/ 0 w 78"/>
              <a:gd name="T23" fmla="*/ 10 h 58"/>
              <a:gd name="T24" fmla="*/ 0 w 78"/>
              <a:gd name="T25" fmla="*/ 11 h 58"/>
              <a:gd name="T26" fmla="*/ 0 w 78"/>
              <a:gd name="T27" fmla="*/ 24 h 58"/>
              <a:gd name="T28" fmla="*/ 0 w 78"/>
              <a:gd name="T29" fmla="*/ 50 h 58"/>
              <a:gd name="T30" fmla="*/ 8 w 78"/>
              <a:gd name="T31" fmla="*/ 58 h 58"/>
              <a:gd name="T32" fmla="*/ 64 w 78"/>
              <a:gd name="T33" fmla="*/ 58 h 58"/>
              <a:gd name="T34" fmla="*/ 72 w 78"/>
              <a:gd name="T35" fmla="*/ 50 h 58"/>
              <a:gd name="T36" fmla="*/ 72 w 78"/>
              <a:gd name="T37" fmla="*/ 48 h 58"/>
              <a:gd name="T38" fmla="*/ 68 w 78"/>
              <a:gd name="T39" fmla="*/ 48 h 58"/>
              <a:gd name="T40" fmla="*/ 57 w 78"/>
              <a:gd name="T41" fmla="*/ 37 h 58"/>
              <a:gd name="T42" fmla="*/ 72 w 78"/>
              <a:gd name="T43" fmla="*/ 28 h 58"/>
              <a:gd name="T44" fmla="*/ 68 w 78"/>
              <a:gd name="T45" fmla="*/ 27 h 58"/>
              <a:gd name="T46" fmla="*/ 59 w 78"/>
              <a:gd name="T47" fmla="*/ 37 h 58"/>
              <a:gd name="T48" fmla="*/ 68 w 78"/>
              <a:gd name="T49" fmla="*/ 46 h 58"/>
              <a:gd name="T50" fmla="*/ 72 w 78"/>
              <a:gd name="T51" fmla="*/ 45 h 58"/>
              <a:gd name="T52" fmla="*/ 78 w 78"/>
              <a:gd name="T53" fmla="*/ 37 h 58"/>
              <a:gd name="T54" fmla="*/ 72 w 78"/>
              <a:gd name="T55" fmla="*/ 28 h 58"/>
              <a:gd name="T56" fmla="*/ 72 w 78"/>
              <a:gd name="T57" fmla="*/ 39 h 58"/>
              <a:gd name="T58" fmla="*/ 69 w 78"/>
              <a:gd name="T59" fmla="*/ 44 h 58"/>
              <a:gd name="T60" fmla="*/ 68 w 78"/>
              <a:gd name="T61" fmla="*/ 44 h 58"/>
              <a:gd name="T62" fmla="*/ 68 w 78"/>
              <a:gd name="T63" fmla="*/ 44 h 58"/>
              <a:gd name="T64" fmla="*/ 67 w 78"/>
              <a:gd name="T65" fmla="*/ 44 h 58"/>
              <a:gd name="T66" fmla="*/ 62 w 78"/>
              <a:gd name="T67" fmla="*/ 37 h 58"/>
              <a:gd name="T68" fmla="*/ 62 w 78"/>
              <a:gd name="T69" fmla="*/ 37 h 58"/>
              <a:gd name="T70" fmla="*/ 65 w 78"/>
              <a:gd name="T71" fmla="*/ 37 h 58"/>
              <a:gd name="T72" fmla="*/ 68 w 78"/>
              <a:gd name="T73" fmla="*/ 41 h 58"/>
              <a:gd name="T74" fmla="*/ 72 w 78"/>
              <a:gd name="T75" fmla="*/ 35 h 58"/>
              <a:gd name="T76" fmla="*/ 74 w 78"/>
              <a:gd name="T77" fmla="*/ 31 h 58"/>
              <a:gd name="T78" fmla="*/ 75 w 78"/>
              <a:gd name="T79" fmla="*/ 31 h 58"/>
              <a:gd name="T80" fmla="*/ 76 w 78"/>
              <a:gd name="T81" fmla="*/ 33 h 58"/>
              <a:gd name="T82" fmla="*/ 72 w 78"/>
              <a:gd name="T83" fmla="*/ 39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78" h="58">
                <a:moveTo>
                  <a:pt x="57" y="37"/>
                </a:moveTo>
                <a:cubicBezTo>
                  <a:pt x="57" y="30"/>
                  <a:pt x="62" y="25"/>
                  <a:pt x="68" y="25"/>
                </a:cubicBezTo>
                <a:cubicBezTo>
                  <a:pt x="69" y="25"/>
                  <a:pt x="71" y="26"/>
                  <a:pt x="72" y="26"/>
                </a:cubicBezTo>
                <a:cubicBezTo>
                  <a:pt x="72" y="17"/>
                  <a:pt x="72" y="17"/>
                  <a:pt x="72" y="17"/>
                </a:cubicBezTo>
                <a:cubicBezTo>
                  <a:pt x="72" y="12"/>
                  <a:pt x="68" y="9"/>
                  <a:pt x="64" y="9"/>
                </a:cubicBezTo>
                <a:cubicBezTo>
                  <a:pt x="34" y="9"/>
                  <a:pt x="34" y="9"/>
                  <a:pt x="34" y="9"/>
                </a:cubicBezTo>
                <a:cubicBezTo>
                  <a:pt x="33" y="4"/>
                  <a:pt x="30" y="0"/>
                  <a:pt x="27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5" y="0"/>
                  <a:pt x="3" y="2"/>
                  <a:pt x="1" y="5"/>
                </a:cubicBezTo>
                <a:cubicBezTo>
                  <a:pt x="1" y="6"/>
                  <a:pt x="0" y="8"/>
                  <a:pt x="0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54"/>
                  <a:pt x="4" y="58"/>
                  <a:pt x="8" y="58"/>
                </a:cubicBezTo>
                <a:cubicBezTo>
                  <a:pt x="64" y="58"/>
                  <a:pt x="64" y="58"/>
                  <a:pt x="64" y="58"/>
                </a:cubicBezTo>
                <a:cubicBezTo>
                  <a:pt x="68" y="58"/>
                  <a:pt x="72" y="54"/>
                  <a:pt x="72" y="50"/>
                </a:cubicBezTo>
                <a:cubicBezTo>
                  <a:pt x="72" y="48"/>
                  <a:pt x="72" y="48"/>
                  <a:pt x="72" y="48"/>
                </a:cubicBezTo>
                <a:cubicBezTo>
                  <a:pt x="71" y="48"/>
                  <a:pt x="69" y="48"/>
                  <a:pt x="68" y="48"/>
                </a:cubicBezTo>
                <a:cubicBezTo>
                  <a:pt x="62" y="48"/>
                  <a:pt x="57" y="43"/>
                  <a:pt x="57" y="37"/>
                </a:cubicBezTo>
                <a:close/>
                <a:moveTo>
                  <a:pt x="72" y="28"/>
                </a:moveTo>
                <a:cubicBezTo>
                  <a:pt x="71" y="28"/>
                  <a:pt x="69" y="27"/>
                  <a:pt x="68" y="27"/>
                </a:cubicBezTo>
                <a:cubicBezTo>
                  <a:pt x="63" y="27"/>
                  <a:pt x="59" y="32"/>
                  <a:pt x="59" y="37"/>
                </a:cubicBezTo>
                <a:cubicBezTo>
                  <a:pt x="59" y="42"/>
                  <a:pt x="63" y="46"/>
                  <a:pt x="68" y="46"/>
                </a:cubicBezTo>
                <a:cubicBezTo>
                  <a:pt x="69" y="46"/>
                  <a:pt x="71" y="46"/>
                  <a:pt x="72" y="45"/>
                </a:cubicBezTo>
                <a:cubicBezTo>
                  <a:pt x="75" y="44"/>
                  <a:pt x="78" y="41"/>
                  <a:pt x="78" y="37"/>
                </a:cubicBezTo>
                <a:cubicBezTo>
                  <a:pt x="78" y="33"/>
                  <a:pt x="75" y="29"/>
                  <a:pt x="72" y="28"/>
                </a:cubicBezTo>
                <a:close/>
                <a:moveTo>
                  <a:pt x="72" y="39"/>
                </a:moveTo>
                <a:cubicBezTo>
                  <a:pt x="69" y="44"/>
                  <a:pt x="69" y="44"/>
                  <a:pt x="69" y="44"/>
                </a:cubicBezTo>
                <a:cubicBezTo>
                  <a:pt x="68" y="44"/>
                  <a:pt x="68" y="44"/>
                  <a:pt x="68" y="44"/>
                </a:cubicBezTo>
                <a:cubicBezTo>
                  <a:pt x="68" y="44"/>
                  <a:pt x="68" y="44"/>
                  <a:pt x="68" y="44"/>
                </a:cubicBezTo>
                <a:cubicBezTo>
                  <a:pt x="67" y="44"/>
                  <a:pt x="67" y="44"/>
                  <a:pt x="67" y="44"/>
                </a:cubicBezTo>
                <a:cubicBezTo>
                  <a:pt x="62" y="37"/>
                  <a:pt x="62" y="37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5" y="37"/>
                  <a:pt x="65" y="37"/>
                  <a:pt x="65" y="37"/>
                </a:cubicBezTo>
                <a:cubicBezTo>
                  <a:pt x="68" y="41"/>
                  <a:pt x="68" y="41"/>
                  <a:pt x="68" y="41"/>
                </a:cubicBezTo>
                <a:cubicBezTo>
                  <a:pt x="72" y="35"/>
                  <a:pt x="72" y="35"/>
                  <a:pt x="72" y="35"/>
                </a:cubicBezTo>
                <a:cubicBezTo>
                  <a:pt x="74" y="31"/>
                  <a:pt x="74" y="31"/>
                  <a:pt x="74" y="31"/>
                </a:cubicBezTo>
                <a:cubicBezTo>
                  <a:pt x="74" y="31"/>
                  <a:pt x="75" y="31"/>
                  <a:pt x="75" y="31"/>
                </a:cubicBezTo>
                <a:cubicBezTo>
                  <a:pt x="76" y="31"/>
                  <a:pt x="76" y="32"/>
                  <a:pt x="76" y="33"/>
                </a:cubicBezTo>
                <a:lnTo>
                  <a:pt x="72" y="39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6" name="Freeform 230"/>
          <p:cNvSpPr>
            <a:spLocks noEditPoints="1"/>
          </p:cNvSpPr>
          <p:nvPr/>
        </p:nvSpPr>
        <p:spPr bwMode="auto">
          <a:xfrm>
            <a:off x="6791453" y="4584694"/>
            <a:ext cx="559694" cy="487688"/>
          </a:xfrm>
          <a:custGeom>
            <a:avLst/>
            <a:gdLst>
              <a:gd name="T0" fmla="*/ 71 w 72"/>
              <a:gd name="T1" fmla="*/ 1 h 63"/>
              <a:gd name="T2" fmla="*/ 69 w 72"/>
              <a:gd name="T3" fmla="*/ 0 h 63"/>
              <a:gd name="T4" fmla="*/ 2 w 72"/>
              <a:gd name="T5" fmla="*/ 0 h 63"/>
              <a:gd name="T6" fmla="*/ 1 w 72"/>
              <a:gd name="T7" fmla="*/ 1 h 63"/>
              <a:gd name="T8" fmla="*/ 0 w 72"/>
              <a:gd name="T9" fmla="*/ 3 h 63"/>
              <a:gd name="T10" fmla="*/ 0 w 72"/>
              <a:gd name="T11" fmla="*/ 61 h 63"/>
              <a:gd name="T12" fmla="*/ 1 w 72"/>
              <a:gd name="T13" fmla="*/ 63 h 63"/>
              <a:gd name="T14" fmla="*/ 2 w 72"/>
              <a:gd name="T15" fmla="*/ 63 h 63"/>
              <a:gd name="T16" fmla="*/ 69 w 72"/>
              <a:gd name="T17" fmla="*/ 63 h 63"/>
              <a:gd name="T18" fmla="*/ 71 w 72"/>
              <a:gd name="T19" fmla="*/ 63 h 63"/>
              <a:gd name="T20" fmla="*/ 72 w 72"/>
              <a:gd name="T21" fmla="*/ 61 h 63"/>
              <a:gd name="T22" fmla="*/ 72 w 72"/>
              <a:gd name="T23" fmla="*/ 3 h 63"/>
              <a:gd name="T24" fmla="*/ 71 w 72"/>
              <a:gd name="T25" fmla="*/ 1 h 63"/>
              <a:gd name="T26" fmla="*/ 20 w 72"/>
              <a:gd name="T27" fmla="*/ 21 h 63"/>
              <a:gd name="T28" fmla="*/ 5 w 72"/>
              <a:gd name="T29" fmla="*/ 21 h 63"/>
              <a:gd name="T30" fmla="*/ 5 w 72"/>
              <a:gd name="T31" fmla="*/ 5 h 63"/>
              <a:gd name="T32" fmla="*/ 20 w 72"/>
              <a:gd name="T33" fmla="*/ 5 h 63"/>
              <a:gd name="T34" fmla="*/ 20 w 72"/>
              <a:gd name="T35" fmla="*/ 21 h 63"/>
              <a:gd name="T36" fmla="*/ 5 w 72"/>
              <a:gd name="T37" fmla="*/ 58 h 63"/>
              <a:gd name="T38" fmla="*/ 5 w 72"/>
              <a:gd name="T39" fmla="*/ 25 h 63"/>
              <a:gd name="T40" fmla="*/ 20 w 72"/>
              <a:gd name="T41" fmla="*/ 25 h 63"/>
              <a:gd name="T42" fmla="*/ 20 w 72"/>
              <a:gd name="T43" fmla="*/ 58 h 63"/>
              <a:gd name="T44" fmla="*/ 5 w 72"/>
              <a:gd name="T45" fmla="*/ 58 h 63"/>
              <a:gd name="T46" fmla="*/ 25 w 72"/>
              <a:gd name="T47" fmla="*/ 25 h 63"/>
              <a:gd name="T48" fmla="*/ 47 w 72"/>
              <a:gd name="T49" fmla="*/ 25 h 63"/>
              <a:gd name="T50" fmla="*/ 47 w 72"/>
              <a:gd name="T51" fmla="*/ 58 h 63"/>
              <a:gd name="T52" fmla="*/ 25 w 72"/>
              <a:gd name="T53" fmla="*/ 58 h 63"/>
              <a:gd name="T54" fmla="*/ 25 w 72"/>
              <a:gd name="T55" fmla="*/ 25 h 63"/>
              <a:gd name="T56" fmla="*/ 25 w 72"/>
              <a:gd name="T57" fmla="*/ 21 h 63"/>
              <a:gd name="T58" fmla="*/ 25 w 72"/>
              <a:gd name="T59" fmla="*/ 5 h 63"/>
              <a:gd name="T60" fmla="*/ 47 w 72"/>
              <a:gd name="T61" fmla="*/ 5 h 63"/>
              <a:gd name="T62" fmla="*/ 47 w 72"/>
              <a:gd name="T63" fmla="*/ 21 h 63"/>
              <a:gd name="T64" fmla="*/ 25 w 72"/>
              <a:gd name="T65" fmla="*/ 21 h 63"/>
              <a:gd name="T66" fmla="*/ 52 w 72"/>
              <a:gd name="T67" fmla="*/ 5 h 63"/>
              <a:gd name="T68" fmla="*/ 67 w 72"/>
              <a:gd name="T69" fmla="*/ 5 h 63"/>
              <a:gd name="T70" fmla="*/ 67 w 72"/>
              <a:gd name="T71" fmla="*/ 21 h 63"/>
              <a:gd name="T72" fmla="*/ 52 w 72"/>
              <a:gd name="T73" fmla="*/ 21 h 63"/>
              <a:gd name="T74" fmla="*/ 52 w 72"/>
              <a:gd name="T75" fmla="*/ 5 h 63"/>
              <a:gd name="T76" fmla="*/ 52 w 72"/>
              <a:gd name="T77" fmla="*/ 58 h 63"/>
              <a:gd name="T78" fmla="*/ 52 w 72"/>
              <a:gd name="T79" fmla="*/ 25 h 63"/>
              <a:gd name="T80" fmla="*/ 67 w 72"/>
              <a:gd name="T81" fmla="*/ 25 h 63"/>
              <a:gd name="T82" fmla="*/ 67 w 72"/>
              <a:gd name="T83" fmla="*/ 58 h 63"/>
              <a:gd name="T84" fmla="*/ 52 w 72"/>
              <a:gd name="T85" fmla="*/ 58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2" h="63">
                <a:moveTo>
                  <a:pt x="71" y="1"/>
                </a:moveTo>
                <a:cubicBezTo>
                  <a:pt x="71" y="1"/>
                  <a:pt x="70" y="0"/>
                  <a:pt x="69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1" y="1"/>
                  <a:pt x="1" y="1"/>
                </a:cubicBezTo>
                <a:cubicBezTo>
                  <a:pt x="0" y="2"/>
                  <a:pt x="0" y="2"/>
                  <a:pt x="0" y="3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2"/>
                  <a:pt x="0" y="62"/>
                  <a:pt x="1" y="63"/>
                </a:cubicBezTo>
                <a:cubicBezTo>
                  <a:pt x="1" y="63"/>
                  <a:pt x="2" y="63"/>
                  <a:pt x="2" y="63"/>
                </a:cubicBezTo>
                <a:cubicBezTo>
                  <a:pt x="69" y="63"/>
                  <a:pt x="69" y="63"/>
                  <a:pt x="69" y="63"/>
                </a:cubicBezTo>
                <a:cubicBezTo>
                  <a:pt x="70" y="63"/>
                  <a:pt x="71" y="63"/>
                  <a:pt x="71" y="63"/>
                </a:cubicBezTo>
                <a:cubicBezTo>
                  <a:pt x="72" y="62"/>
                  <a:pt x="72" y="62"/>
                  <a:pt x="72" y="61"/>
                </a:cubicBezTo>
                <a:cubicBezTo>
                  <a:pt x="72" y="3"/>
                  <a:pt x="72" y="3"/>
                  <a:pt x="72" y="3"/>
                </a:cubicBezTo>
                <a:cubicBezTo>
                  <a:pt x="72" y="2"/>
                  <a:pt x="72" y="2"/>
                  <a:pt x="71" y="1"/>
                </a:cubicBezTo>
                <a:close/>
                <a:moveTo>
                  <a:pt x="20" y="21"/>
                </a:moveTo>
                <a:cubicBezTo>
                  <a:pt x="5" y="21"/>
                  <a:pt x="5" y="21"/>
                  <a:pt x="5" y="21"/>
                </a:cubicBezTo>
                <a:cubicBezTo>
                  <a:pt x="5" y="5"/>
                  <a:pt x="5" y="5"/>
                  <a:pt x="5" y="5"/>
                </a:cubicBezTo>
                <a:cubicBezTo>
                  <a:pt x="20" y="5"/>
                  <a:pt x="20" y="5"/>
                  <a:pt x="20" y="5"/>
                </a:cubicBezTo>
                <a:lnTo>
                  <a:pt x="20" y="21"/>
                </a:lnTo>
                <a:close/>
                <a:moveTo>
                  <a:pt x="5" y="58"/>
                </a:moveTo>
                <a:cubicBezTo>
                  <a:pt x="5" y="25"/>
                  <a:pt x="5" y="25"/>
                  <a:pt x="5" y="25"/>
                </a:cubicBezTo>
                <a:cubicBezTo>
                  <a:pt x="20" y="25"/>
                  <a:pt x="20" y="25"/>
                  <a:pt x="20" y="25"/>
                </a:cubicBezTo>
                <a:cubicBezTo>
                  <a:pt x="20" y="58"/>
                  <a:pt x="20" y="58"/>
                  <a:pt x="20" y="58"/>
                </a:cubicBezTo>
                <a:lnTo>
                  <a:pt x="5" y="58"/>
                </a:lnTo>
                <a:close/>
                <a:moveTo>
                  <a:pt x="25" y="25"/>
                </a:moveTo>
                <a:cubicBezTo>
                  <a:pt x="47" y="25"/>
                  <a:pt x="47" y="25"/>
                  <a:pt x="47" y="25"/>
                </a:cubicBezTo>
                <a:cubicBezTo>
                  <a:pt x="47" y="58"/>
                  <a:pt x="47" y="58"/>
                  <a:pt x="47" y="58"/>
                </a:cubicBezTo>
                <a:cubicBezTo>
                  <a:pt x="25" y="58"/>
                  <a:pt x="25" y="58"/>
                  <a:pt x="25" y="58"/>
                </a:cubicBezTo>
                <a:lnTo>
                  <a:pt x="25" y="25"/>
                </a:lnTo>
                <a:close/>
                <a:moveTo>
                  <a:pt x="25" y="21"/>
                </a:moveTo>
                <a:cubicBezTo>
                  <a:pt x="25" y="5"/>
                  <a:pt x="25" y="5"/>
                  <a:pt x="25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21"/>
                  <a:pt x="47" y="21"/>
                  <a:pt x="47" y="21"/>
                </a:cubicBezTo>
                <a:lnTo>
                  <a:pt x="25" y="21"/>
                </a:lnTo>
                <a:close/>
                <a:moveTo>
                  <a:pt x="52" y="5"/>
                </a:moveTo>
                <a:cubicBezTo>
                  <a:pt x="67" y="5"/>
                  <a:pt x="67" y="5"/>
                  <a:pt x="67" y="5"/>
                </a:cubicBezTo>
                <a:cubicBezTo>
                  <a:pt x="67" y="21"/>
                  <a:pt x="67" y="21"/>
                  <a:pt x="67" y="21"/>
                </a:cubicBezTo>
                <a:cubicBezTo>
                  <a:pt x="52" y="21"/>
                  <a:pt x="52" y="21"/>
                  <a:pt x="52" y="21"/>
                </a:cubicBezTo>
                <a:lnTo>
                  <a:pt x="52" y="5"/>
                </a:lnTo>
                <a:close/>
                <a:moveTo>
                  <a:pt x="52" y="58"/>
                </a:moveTo>
                <a:cubicBezTo>
                  <a:pt x="52" y="25"/>
                  <a:pt x="52" y="25"/>
                  <a:pt x="52" y="25"/>
                </a:cubicBezTo>
                <a:cubicBezTo>
                  <a:pt x="67" y="25"/>
                  <a:pt x="67" y="25"/>
                  <a:pt x="67" y="25"/>
                </a:cubicBezTo>
                <a:cubicBezTo>
                  <a:pt x="67" y="58"/>
                  <a:pt x="67" y="58"/>
                  <a:pt x="67" y="58"/>
                </a:cubicBezTo>
                <a:lnTo>
                  <a:pt x="52" y="58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623683" y="4499859"/>
            <a:ext cx="494232" cy="641518"/>
            <a:chOff x="1218079" y="5927309"/>
            <a:chExt cx="315860" cy="409990"/>
          </a:xfrm>
          <a:blipFill>
            <a:blip r:embed="rId4"/>
            <a:stretch>
              <a:fillRect/>
            </a:stretch>
          </a:blipFill>
        </p:grpSpPr>
        <p:sp>
          <p:nvSpPr>
            <p:cNvPr id="18" name="Freeform 280"/>
            <p:cNvSpPr>
              <a:spLocks noEditPoints="1"/>
            </p:cNvSpPr>
            <p:nvPr/>
          </p:nvSpPr>
          <p:spPr bwMode="auto">
            <a:xfrm>
              <a:off x="1218079" y="5927309"/>
              <a:ext cx="315860" cy="409990"/>
            </a:xfrm>
            <a:custGeom>
              <a:avLst/>
              <a:gdLst>
                <a:gd name="T0" fmla="*/ 0 w 151"/>
                <a:gd name="T1" fmla="*/ 196 h 196"/>
                <a:gd name="T2" fmla="*/ 0 w 151"/>
                <a:gd name="T3" fmla="*/ 0 h 196"/>
                <a:gd name="T4" fmla="*/ 118 w 151"/>
                <a:gd name="T5" fmla="*/ 0 h 196"/>
                <a:gd name="T6" fmla="*/ 151 w 151"/>
                <a:gd name="T7" fmla="*/ 31 h 196"/>
                <a:gd name="T8" fmla="*/ 149 w 151"/>
                <a:gd name="T9" fmla="*/ 33 h 196"/>
                <a:gd name="T10" fmla="*/ 151 w 151"/>
                <a:gd name="T11" fmla="*/ 31 h 196"/>
                <a:gd name="T12" fmla="*/ 151 w 151"/>
                <a:gd name="T13" fmla="*/ 33 h 196"/>
                <a:gd name="T14" fmla="*/ 151 w 151"/>
                <a:gd name="T15" fmla="*/ 196 h 196"/>
                <a:gd name="T16" fmla="*/ 0 w 151"/>
                <a:gd name="T17" fmla="*/ 196 h 196"/>
                <a:gd name="T18" fmla="*/ 7 w 151"/>
                <a:gd name="T19" fmla="*/ 192 h 196"/>
                <a:gd name="T20" fmla="*/ 147 w 151"/>
                <a:gd name="T21" fmla="*/ 192 h 196"/>
                <a:gd name="T22" fmla="*/ 147 w 151"/>
                <a:gd name="T23" fmla="*/ 35 h 196"/>
                <a:gd name="T24" fmla="*/ 118 w 151"/>
                <a:gd name="T25" fmla="*/ 5 h 196"/>
                <a:gd name="T26" fmla="*/ 7 w 151"/>
                <a:gd name="T27" fmla="*/ 5 h 196"/>
                <a:gd name="T28" fmla="*/ 7 w 151"/>
                <a:gd name="T29" fmla="*/ 192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1" h="196">
                  <a:moveTo>
                    <a:pt x="0" y="196"/>
                  </a:moveTo>
                  <a:lnTo>
                    <a:pt x="0" y="0"/>
                  </a:lnTo>
                  <a:lnTo>
                    <a:pt x="118" y="0"/>
                  </a:lnTo>
                  <a:lnTo>
                    <a:pt x="151" y="31"/>
                  </a:lnTo>
                  <a:lnTo>
                    <a:pt x="149" y="33"/>
                  </a:lnTo>
                  <a:lnTo>
                    <a:pt x="151" y="31"/>
                  </a:lnTo>
                  <a:lnTo>
                    <a:pt x="151" y="33"/>
                  </a:lnTo>
                  <a:lnTo>
                    <a:pt x="151" y="196"/>
                  </a:lnTo>
                  <a:lnTo>
                    <a:pt x="0" y="196"/>
                  </a:lnTo>
                  <a:close/>
                  <a:moveTo>
                    <a:pt x="7" y="192"/>
                  </a:moveTo>
                  <a:lnTo>
                    <a:pt x="147" y="192"/>
                  </a:lnTo>
                  <a:lnTo>
                    <a:pt x="147" y="35"/>
                  </a:lnTo>
                  <a:lnTo>
                    <a:pt x="118" y="5"/>
                  </a:lnTo>
                  <a:lnTo>
                    <a:pt x="7" y="5"/>
                  </a:lnTo>
                  <a:lnTo>
                    <a:pt x="7" y="192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9" name="Rectangle 281"/>
            <p:cNvSpPr>
              <a:spLocks noChangeArrowheads="1"/>
            </p:cNvSpPr>
            <p:nvPr/>
          </p:nvSpPr>
          <p:spPr bwMode="auto">
            <a:xfrm>
              <a:off x="1282923" y="6025623"/>
              <a:ext cx="192444" cy="1046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0" name="Rectangle 282"/>
            <p:cNvSpPr>
              <a:spLocks noChangeArrowheads="1"/>
            </p:cNvSpPr>
            <p:nvPr/>
          </p:nvSpPr>
          <p:spPr bwMode="auto">
            <a:xfrm>
              <a:off x="1282923" y="6080009"/>
              <a:ext cx="192444" cy="14644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1" name="Rectangle 283"/>
            <p:cNvSpPr>
              <a:spLocks noChangeArrowheads="1"/>
            </p:cNvSpPr>
            <p:nvPr/>
          </p:nvSpPr>
          <p:spPr bwMode="auto">
            <a:xfrm>
              <a:off x="1282923" y="6140672"/>
              <a:ext cx="192444" cy="8367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2" name="Rectangle 284"/>
            <p:cNvSpPr>
              <a:spLocks noChangeArrowheads="1"/>
            </p:cNvSpPr>
            <p:nvPr/>
          </p:nvSpPr>
          <p:spPr bwMode="auto">
            <a:xfrm>
              <a:off x="1282923" y="6195058"/>
              <a:ext cx="192444" cy="8367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3" name="Rectangle 285"/>
            <p:cNvSpPr>
              <a:spLocks noChangeArrowheads="1"/>
            </p:cNvSpPr>
            <p:nvPr/>
          </p:nvSpPr>
          <p:spPr bwMode="auto">
            <a:xfrm>
              <a:off x="1282923" y="6253627"/>
              <a:ext cx="192444" cy="1046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4" name="Freeform 286"/>
            <p:cNvSpPr/>
            <p:nvPr/>
          </p:nvSpPr>
          <p:spPr bwMode="auto">
            <a:xfrm>
              <a:off x="1460725" y="5931493"/>
              <a:ext cx="69029" cy="75305"/>
            </a:xfrm>
            <a:custGeom>
              <a:avLst/>
              <a:gdLst>
                <a:gd name="T0" fmla="*/ 0 w 33"/>
                <a:gd name="T1" fmla="*/ 36 h 36"/>
                <a:gd name="T2" fmla="*/ 0 w 33"/>
                <a:gd name="T3" fmla="*/ 0 h 36"/>
                <a:gd name="T4" fmla="*/ 5 w 33"/>
                <a:gd name="T5" fmla="*/ 0 h 36"/>
                <a:gd name="T6" fmla="*/ 5 w 33"/>
                <a:gd name="T7" fmla="*/ 29 h 36"/>
                <a:gd name="T8" fmla="*/ 33 w 33"/>
                <a:gd name="T9" fmla="*/ 29 h 36"/>
                <a:gd name="T10" fmla="*/ 33 w 33"/>
                <a:gd name="T11" fmla="*/ 36 h 36"/>
                <a:gd name="T12" fmla="*/ 0 w 33"/>
                <a:gd name="T1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6">
                  <a:moveTo>
                    <a:pt x="0" y="36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5" y="29"/>
                  </a:lnTo>
                  <a:lnTo>
                    <a:pt x="33" y="29"/>
                  </a:lnTo>
                  <a:lnTo>
                    <a:pt x="33" y="36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25" name="TextBox 13"/>
          <p:cNvSpPr txBox="1"/>
          <p:nvPr/>
        </p:nvSpPr>
        <p:spPr>
          <a:xfrm>
            <a:off x="3847513" y="2225035"/>
            <a:ext cx="1400062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13"/>
          <p:cNvSpPr txBox="1"/>
          <p:nvPr/>
        </p:nvSpPr>
        <p:spPr>
          <a:xfrm>
            <a:off x="3847513" y="2510940"/>
            <a:ext cx="2002725" cy="4240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7963632" y="2225035"/>
            <a:ext cx="1400062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Box 13"/>
          <p:cNvSpPr txBox="1"/>
          <p:nvPr/>
        </p:nvSpPr>
        <p:spPr>
          <a:xfrm>
            <a:off x="7963632" y="2510940"/>
            <a:ext cx="2002725" cy="4240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13"/>
          <p:cNvSpPr txBox="1"/>
          <p:nvPr/>
        </p:nvSpPr>
        <p:spPr>
          <a:xfrm>
            <a:off x="7963632" y="4505825"/>
            <a:ext cx="1400062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13"/>
          <p:cNvSpPr txBox="1"/>
          <p:nvPr/>
        </p:nvSpPr>
        <p:spPr>
          <a:xfrm>
            <a:off x="7963632" y="4791730"/>
            <a:ext cx="2002725" cy="4240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13"/>
          <p:cNvSpPr txBox="1"/>
          <p:nvPr/>
        </p:nvSpPr>
        <p:spPr>
          <a:xfrm>
            <a:off x="3847513" y="4505825"/>
            <a:ext cx="1400062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Box 13"/>
          <p:cNvSpPr txBox="1"/>
          <p:nvPr/>
        </p:nvSpPr>
        <p:spPr>
          <a:xfrm>
            <a:off x="3847513" y="4791730"/>
            <a:ext cx="2002725" cy="4240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038842" y="2793066"/>
            <a:ext cx="41143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smtClean="0">
                <a:solidFill>
                  <a:srgbClr val="00B0F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Part 02  </a:t>
            </a:r>
            <a:endParaRPr lang="en-US" altLang="zh-CN" sz="4000">
              <a:solidFill>
                <a:srgbClr val="00B0F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38842" y="3664396"/>
            <a:ext cx="41143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>
                <a:solidFill>
                  <a:srgbClr val="00B0F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论文框架与内容</a:t>
            </a:r>
            <a:endParaRPr lang="zh-CN" altLang="en-US" sz="4000">
              <a:solidFill>
                <a:srgbClr val="00B0F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5692140" y="3531432"/>
            <a:ext cx="807720" cy="0"/>
          </a:xfrm>
          <a:prstGeom prst="line">
            <a:avLst/>
          </a:prstGeom>
          <a:ln w="127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/>
          <p:cNvGrpSpPr/>
          <p:nvPr/>
        </p:nvGrpSpPr>
        <p:grpSpPr>
          <a:xfrm>
            <a:off x="2779820" y="3500952"/>
            <a:ext cx="1259022" cy="1034773"/>
            <a:chOff x="3755490" y="2475060"/>
            <a:chExt cx="1565505" cy="1286667"/>
          </a:xfrm>
        </p:grpSpPr>
        <p:pic>
          <p:nvPicPr>
            <p:cNvPr id="7" name="PA_图片 6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3755490" y="2475060"/>
              <a:ext cx="1296450" cy="1286667"/>
            </a:xfrm>
            <a:prstGeom prst="rect">
              <a:avLst/>
            </a:prstGeom>
          </p:spPr>
        </p:pic>
        <p:pic>
          <p:nvPicPr>
            <p:cNvPr id="11" name="PA_图片 6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4358641" y="2653535"/>
              <a:ext cx="962354" cy="955091"/>
            </a:xfrm>
            <a:prstGeom prst="rect">
              <a:avLst/>
            </a:prstGeom>
          </p:spPr>
        </p:pic>
      </p:grpSp>
      <p:grpSp>
        <p:nvGrpSpPr>
          <p:cNvPr id="14" name="组合 13"/>
          <p:cNvGrpSpPr/>
          <p:nvPr/>
        </p:nvGrpSpPr>
        <p:grpSpPr>
          <a:xfrm>
            <a:off x="8153159" y="3500953"/>
            <a:ext cx="1259021" cy="1034773"/>
            <a:chOff x="6871007" y="2475061"/>
            <a:chExt cx="1565504" cy="1286667"/>
          </a:xfrm>
        </p:grpSpPr>
        <p:pic>
          <p:nvPicPr>
            <p:cNvPr id="8" name="PA_图片 9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2"/>
            <a:stretch>
              <a:fillRect/>
            </a:stretch>
          </p:blipFill>
          <p:spPr>
            <a:xfrm flipH="1">
              <a:off x="7140061" y="2475061"/>
              <a:ext cx="1296450" cy="1286667"/>
            </a:xfrm>
            <a:prstGeom prst="rect">
              <a:avLst/>
            </a:prstGeom>
          </p:spPr>
        </p:pic>
        <p:pic>
          <p:nvPicPr>
            <p:cNvPr id="12" name="PA_图片 9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2"/>
            <a:stretch>
              <a:fillRect/>
            </a:stretch>
          </p:blipFill>
          <p:spPr>
            <a:xfrm flipH="1">
              <a:off x="6871007" y="2653536"/>
              <a:ext cx="962354" cy="955091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29661" y="142579"/>
            <a:ext cx="766020" cy="629582"/>
            <a:chOff x="3755490" y="2475060"/>
            <a:chExt cx="1565505" cy="1286667"/>
          </a:xfrm>
          <a:effectLst>
            <a:glow rad="25400">
              <a:srgbClr val="00B0F0">
                <a:alpha val="40000"/>
              </a:srgbClr>
            </a:glow>
          </a:effectLst>
        </p:grpSpPr>
        <p:pic>
          <p:nvPicPr>
            <p:cNvPr id="3" name="PA_图片 6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3755490" y="2475060"/>
              <a:ext cx="1296450" cy="1286667"/>
            </a:xfrm>
            <a:prstGeom prst="rect">
              <a:avLst/>
            </a:prstGeom>
          </p:spPr>
        </p:pic>
        <p:pic>
          <p:nvPicPr>
            <p:cNvPr id="4" name="PA_图片 6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2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4358641" y="2653535"/>
              <a:ext cx="962354" cy="955091"/>
            </a:xfrm>
            <a:prstGeom prst="rect">
              <a:avLst/>
            </a:prstGeom>
          </p:spPr>
        </p:pic>
      </p:grpSp>
      <p:sp>
        <p:nvSpPr>
          <p:cNvPr id="5" name="文本框 4"/>
          <p:cNvSpPr txBox="1"/>
          <p:nvPr/>
        </p:nvSpPr>
        <p:spPr>
          <a:xfrm>
            <a:off x="995681" y="257315"/>
            <a:ext cx="243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00B0F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点击此处添加标题</a:t>
            </a:r>
            <a:endParaRPr lang="zh-CN" altLang="en-US" sz="2000" dirty="0">
              <a:solidFill>
                <a:srgbClr val="00B0F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" name="Oval 8"/>
          <p:cNvSpPr/>
          <p:nvPr/>
        </p:nvSpPr>
        <p:spPr>
          <a:xfrm>
            <a:off x="1710806" y="2391410"/>
            <a:ext cx="1076960" cy="1076960"/>
          </a:xfrm>
          <a:prstGeom prst="ellipse">
            <a:avLst/>
          </a:prstGeom>
          <a:noFill/>
          <a:ln w="28575">
            <a:solidFill>
              <a:srgbClr val="00B0F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bg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7" name="AutoShape 688"/>
          <p:cNvSpPr/>
          <p:nvPr/>
        </p:nvSpPr>
        <p:spPr bwMode="auto">
          <a:xfrm>
            <a:off x="2051166" y="2711450"/>
            <a:ext cx="421640" cy="424815"/>
          </a:xfrm>
          <a:custGeom>
            <a:avLst/>
            <a:gdLst>
              <a:gd name="T0" fmla="*/ 26686541 w 21600"/>
              <a:gd name="T1" fmla="*/ 4552396 h 21600"/>
              <a:gd name="T2" fmla="*/ 22220269 w 21600"/>
              <a:gd name="T3" fmla="*/ 0 h 21600"/>
              <a:gd name="T4" fmla="*/ 17753986 w 21600"/>
              <a:gd name="T5" fmla="*/ 4552396 h 21600"/>
              <a:gd name="T6" fmla="*/ 21110775 w 21600"/>
              <a:gd name="T7" fmla="*/ 8959696 h 21600"/>
              <a:gd name="T8" fmla="*/ 21110775 w 21600"/>
              <a:gd name="T9" fmla="*/ 12495671 h 21600"/>
              <a:gd name="T10" fmla="*/ 17667522 w 21600"/>
              <a:gd name="T11" fmla="*/ 12495671 h 21600"/>
              <a:gd name="T12" fmla="*/ 13318575 w 21600"/>
              <a:gd name="T13" fmla="*/ 9047942 h 21600"/>
              <a:gd name="T14" fmla="*/ 8968362 w 21600"/>
              <a:gd name="T15" fmla="*/ 12495671 h 21600"/>
              <a:gd name="T16" fmla="*/ 3291387 w 21600"/>
              <a:gd name="T17" fmla="*/ 12495671 h 21600"/>
              <a:gd name="T18" fmla="*/ 3291387 w 21600"/>
              <a:gd name="T19" fmla="*/ 18345667 h 21600"/>
              <a:gd name="T20" fmla="*/ 0 w 21600"/>
              <a:gd name="T21" fmla="*/ 22712583 h 21600"/>
              <a:gd name="T22" fmla="*/ 4439103 w 21600"/>
              <a:gd name="T23" fmla="*/ 27238488 h 21600"/>
              <a:gd name="T24" fmla="*/ 8878206 w 21600"/>
              <a:gd name="T25" fmla="*/ 22712583 h 21600"/>
              <a:gd name="T26" fmla="*/ 5518885 w 21600"/>
              <a:gd name="T27" fmla="*/ 18327927 h 21600"/>
              <a:gd name="T28" fmla="*/ 5518885 w 21600"/>
              <a:gd name="T29" fmla="*/ 14766737 h 21600"/>
              <a:gd name="T30" fmla="*/ 8969628 w 21600"/>
              <a:gd name="T31" fmla="*/ 14766737 h 21600"/>
              <a:gd name="T32" fmla="*/ 13318575 w 21600"/>
              <a:gd name="T33" fmla="*/ 18210739 h 21600"/>
              <a:gd name="T34" fmla="*/ 17666255 w 21600"/>
              <a:gd name="T35" fmla="*/ 14766737 h 21600"/>
              <a:gd name="T36" fmla="*/ 23338390 w 21600"/>
              <a:gd name="T37" fmla="*/ 14766737 h 21600"/>
              <a:gd name="T38" fmla="*/ 23338390 w 21600"/>
              <a:gd name="T39" fmla="*/ 8957136 h 21600"/>
              <a:gd name="T40" fmla="*/ 26686541 w 21600"/>
              <a:gd name="T41" fmla="*/ 4552396 h 21600"/>
              <a:gd name="T42" fmla="*/ 6649442 w 21600"/>
              <a:gd name="T43" fmla="*/ 22712583 h 21600"/>
              <a:gd name="T44" fmla="*/ 4437837 w 21600"/>
              <a:gd name="T45" fmla="*/ 24968589 h 21600"/>
              <a:gd name="T46" fmla="*/ 2226349 w 21600"/>
              <a:gd name="T47" fmla="*/ 22712583 h 21600"/>
              <a:gd name="T48" fmla="*/ 4437837 w 21600"/>
              <a:gd name="T49" fmla="*/ 20457863 h 21600"/>
              <a:gd name="T50" fmla="*/ 6649442 w 21600"/>
              <a:gd name="T51" fmla="*/ 22712583 h 21600"/>
              <a:gd name="T52" fmla="*/ 5518885 w 21600"/>
              <a:gd name="T53" fmla="*/ 19449037 h 21600"/>
              <a:gd name="T54" fmla="*/ 5518885 w 21600"/>
              <a:gd name="T55" fmla="*/ 19449037 h 21600"/>
              <a:gd name="T56" fmla="*/ 13317309 w 21600"/>
              <a:gd name="T57" fmla="*/ 15940839 h 21600"/>
              <a:gd name="T58" fmla="*/ 11051472 w 21600"/>
              <a:gd name="T59" fmla="*/ 13630566 h 21600"/>
              <a:gd name="T60" fmla="*/ 13317309 w 21600"/>
              <a:gd name="T61" fmla="*/ 11319116 h 21600"/>
              <a:gd name="T62" fmla="*/ 15583263 w 21600"/>
              <a:gd name="T63" fmla="*/ 13630566 h 21600"/>
              <a:gd name="T64" fmla="*/ 13317309 w 21600"/>
              <a:gd name="T65" fmla="*/ 15940839 h 21600"/>
              <a:gd name="T66" fmla="*/ 22220269 w 21600"/>
              <a:gd name="T67" fmla="*/ 6836059 h 21600"/>
              <a:gd name="T68" fmla="*/ 19981602 w 21600"/>
              <a:gd name="T69" fmla="*/ 4552396 h 21600"/>
              <a:gd name="T70" fmla="*/ 22220269 w 21600"/>
              <a:gd name="T71" fmla="*/ 2269888 h 21600"/>
              <a:gd name="T72" fmla="*/ 24460192 w 21600"/>
              <a:gd name="T73" fmla="*/ 4552396 h 21600"/>
              <a:gd name="T74" fmla="*/ 22220269 w 21600"/>
              <a:gd name="T75" fmla="*/ 6836059 h 21600"/>
              <a:gd name="T76" fmla="*/ 22220269 w 21600"/>
              <a:gd name="T77" fmla="*/ 6836059 h 21600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21600" h="21600">
                <a:moveTo>
                  <a:pt x="21600" y="3610"/>
                </a:moveTo>
                <a:cubicBezTo>
                  <a:pt x="21600" y="1616"/>
                  <a:pt x="19981" y="0"/>
                  <a:pt x="17985" y="0"/>
                </a:cubicBezTo>
                <a:cubicBezTo>
                  <a:pt x="15988" y="0"/>
                  <a:pt x="14370" y="1616"/>
                  <a:pt x="14370" y="3610"/>
                </a:cubicBezTo>
                <a:cubicBezTo>
                  <a:pt x="14370" y="5294"/>
                  <a:pt x="15526" y="6705"/>
                  <a:pt x="17087" y="7105"/>
                </a:cubicBezTo>
                <a:lnTo>
                  <a:pt x="17087" y="9909"/>
                </a:lnTo>
                <a:lnTo>
                  <a:pt x="14300" y="9909"/>
                </a:lnTo>
                <a:cubicBezTo>
                  <a:pt x="13898" y="8338"/>
                  <a:pt x="12477" y="7175"/>
                  <a:pt x="10780" y="7175"/>
                </a:cubicBezTo>
                <a:cubicBezTo>
                  <a:pt x="9082" y="7175"/>
                  <a:pt x="7660" y="8338"/>
                  <a:pt x="7259" y="9909"/>
                </a:cubicBezTo>
                <a:lnTo>
                  <a:pt x="2664" y="9909"/>
                </a:lnTo>
                <a:lnTo>
                  <a:pt x="2664" y="14548"/>
                </a:lnTo>
                <a:cubicBezTo>
                  <a:pt x="1131" y="14957"/>
                  <a:pt x="0" y="16351"/>
                  <a:pt x="0" y="18011"/>
                </a:cubicBezTo>
                <a:cubicBezTo>
                  <a:pt x="0" y="19993"/>
                  <a:pt x="1609" y="21600"/>
                  <a:pt x="3593" y="21600"/>
                </a:cubicBezTo>
                <a:cubicBezTo>
                  <a:pt x="5577" y="21600"/>
                  <a:pt x="7186" y="19994"/>
                  <a:pt x="7186" y="18011"/>
                </a:cubicBezTo>
                <a:cubicBezTo>
                  <a:pt x="7186" y="16331"/>
                  <a:pt x="6028" y="14925"/>
                  <a:pt x="4467" y="14534"/>
                </a:cubicBezTo>
                <a:lnTo>
                  <a:pt x="4467" y="11710"/>
                </a:lnTo>
                <a:lnTo>
                  <a:pt x="7260" y="11710"/>
                </a:lnTo>
                <a:cubicBezTo>
                  <a:pt x="7662" y="13279"/>
                  <a:pt x="9083" y="14441"/>
                  <a:pt x="10780" y="14441"/>
                </a:cubicBezTo>
                <a:cubicBezTo>
                  <a:pt x="12476" y="14441"/>
                  <a:pt x="13897" y="13279"/>
                  <a:pt x="14299" y="11710"/>
                </a:cubicBezTo>
                <a:lnTo>
                  <a:pt x="18890" y="11710"/>
                </a:lnTo>
                <a:lnTo>
                  <a:pt x="18890" y="7103"/>
                </a:lnTo>
                <a:cubicBezTo>
                  <a:pt x="20447" y="6701"/>
                  <a:pt x="21600" y="5293"/>
                  <a:pt x="21600" y="3610"/>
                </a:cubicBezTo>
                <a:close/>
                <a:moveTo>
                  <a:pt x="5382" y="18011"/>
                </a:moveTo>
                <a:cubicBezTo>
                  <a:pt x="5382" y="18997"/>
                  <a:pt x="4580" y="19800"/>
                  <a:pt x="3592" y="19800"/>
                </a:cubicBezTo>
                <a:cubicBezTo>
                  <a:pt x="2605" y="19800"/>
                  <a:pt x="1802" y="18997"/>
                  <a:pt x="1802" y="18011"/>
                </a:cubicBezTo>
                <a:cubicBezTo>
                  <a:pt x="1802" y="17025"/>
                  <a:pt x="2605" y="16223"/>
                  <a:pt x="3592" y="16223"/>
                </a:cubicBezTo>
                <a:cubicBezTo>
                  <a:pt x="4580" y="16223"/>
                  <a:pt x="5382" y="17025"/>
                  <a:pt x="5382" y="18011"/>
                </a:cubicBezTo>
                <a:close/>
                <a:moveTo>
                  <a:pt x="4467" y="15423"/>
                </a:moveTo>
                <a:lnTo>
                  <a:pt x="4467" y="15423"/>
                </a:lnTo>
                <a:close/>
                <a:moveTo>
                  <a:pt x="10779" y="12641"/>
                </a:moveTo>
                <a:cubicBezTo>
                  <a:pt x="9768" y="12641"/>
                  <a:pt x="8945" y="11819"/>
                  <a:pt x="8945" y="10809"/>
                </a:cubicBezTo>
                <a:cubicBezTo>
                  <a:pt x="8945" y="9798"/>
                  <a:pt x="9768" y="8976"/>
                  <a:pt x="10779" y="8976"/>
                </a:cubicBezTo>
                <a:cubicBezTo>
                  <a:pt x="11791" y="8976"/>
                  <a:pt x="12613" y="9798"/>
                  <a:pt x="12613" y="10809"/>
                </a:cubicBezTo>
                <a:cubicBezTo>
                  <a:pt x="12614" y="11819"/>
                  <a:pt x="11791" y="12641"/>
                  <a:pt x="10779" y="12641"/>
                </a:cubicBezTo>
                <a:close/>
                <a:moveTo>
                  <a:pt x="17985" y="5421"/>
                </a:moveTo>
                <a:cubicBezTo>
                  <a:pt x="16986" y="5421"/>
                  <a:pt x="16173" y="4609"/>
                  <a:pt x="16173" y="3610"/>
                </a:cubicBezTo>
                <a:cubicBezTo>
                  <a:pt x="16173" y="2613"/>
                  <a:pt x="16986" y="1800"/>
                  <a:pt x="17985" y="1800"/>
                </a:cubicBezTo>
                <a:cubicBezTo>
                  <a:pt x="18984" y="1800"/>
                  <a:pt x="19798" y="2613"/>
                  <a:pt x="19798" y="3610"/>
                </a:cubicBezTo>
                <a:cubicBezTo>
                  <a:pt x="19798" y="4609"/>
                  <a:pt x="18984" y="5421"/>
                  <a:pt x="17985" y="5421"/>
                </a:cubicBezTo>
                <a:close/>
                <a:moveTo>
                  <a:pt x="17985" y="5421"/>
                </a:moveTo>
              </a:path>
            </a:pathLst>
          </a:custGeom>
          <a:solidFill>
            <a:srgbClr val="00B0F0"/>
          </a:solidFill>
          <a:ln>
            <a:noFill/>
          </a:ln>
        </p:spPr>
        <p:txBody>
          <a:bodyPr lIns="0" tIns="0" rIns="0" bIns="0"/>
          <a:lstStyle/>
          <a:p>
            <a:endParaRPr lang="en-US" sz="2800" dirty="0">
              <a:solidFill>
                <a:schemeClr val="bg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46926" y="4076700"/>
            <a:ext cx="220472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1210"/>
          <p:cNvSpPr/>
          <p:nvPr/>
        </p:nvSpPr>
        <p:spPr>
          <a:xfrm>
            <a:off x="1377749" y="3734435"/>
            <a:ext cx="1743075" cy="338554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lvl="0" algn="ctr"/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Oval 14"/>
          <p:cNvSpPr/>
          <p:nvPr/>
        </p:nvSpPr>
        <p:spPr>
          <a:xfrm>
            <a:off x="4277187" y="2391410"/>
            <a:ext cx="1076960" cy="1076960"/>
          </a:xfrm>
          <a:prstGeom prst="ellipse">
            <a:avLst/>
          </a:prstGeom>
          <a:noFill/>
          <a:ln w="28575"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E0897C"/>
                </a:solidFill>
              </a14:hiddenFill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bg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grpSp>
        <p:nvGrpSpPr>
          <p:cNvPr id="11" name="Group 425"/>
          <p:cNvGrpSpPr/>
          <p:nvPr/>
        </p:nvGrpSpPr>
        <p:grpSpPr bwMode="auto">
          <a:xfrm>
            <a:off x="4619452" y="2766695"/>
            <a:ext cx="419100" cy="323850"/>
            <a:chOff x="0" y="0"/>
            <a:chExt cx="572" cy="440"/>
          </a:xfrm>
          <a:solidFill>
            <a:srgbClr val="00B0F0"/>
          </a:solidFill>
        </p:grpSpPr>
        <p:sp>
          <p:nvSpPr>
            <p:cNvPr id="12" name="AutoShape 422"/>
            <p:cNvSpPr/>
            <p:nvPr/>
          </p:nvSpPr>
          <p:spPr bwMode="auto">
            <a:xfrm>
              <a:off x="56" y="0"/>
              <a:ext cx="450" cy="29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w 21600"/>
                <a:gd name="T23" fmla="*/ 0 h 21600"/>
                <a:gd name="T24" fmla="*/ 0 w 21600"/>
                <a:gd name="T25" fmla="*/ 0 h 2160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1600" h="21600">
                  <a:moveTo>
                    <a:pt x="21600" y="1905"/>
                  </a:moveTo>
                  <a:cubicBezTo>
                    <a:pt x="21600" y="610"/>
                    <a:pt x="21195" y="0"/>
                    <a:pt x="20336" y="0"/>
                  </a:cubicBezTo>
                  <a:lnTo>
                    <a:pt x="1264" y="0"/>
                  </a:lnTo>
                  <a:cubicBezTo>
                    <a:pt x="405" y="0"/>
                    <a:pt x="0" y="610"/>
                    <a:pt x="0" y="1905"/>
                  </a:cubicBezTo>
                  <a:lnTo>
                    <a:pt x="0" y="21600"/>
                  </a:lnTo>
                  <a:lnTo>
                    <a:pt x="21600" y="21600"/>
                  </a:lnTo>
                  <a:lnTo>
                    <a:pt x="21600" y="1905"/>
                  </a:lnTo>
                  <a:close/>
                  <a:moveTo>
                    <a:pt x="19849" y="18962"/>
                  </a:moveTo>
                  <a:lnTo>
                    <a:pt x="1751" y="18962"/>
                  </a:lnTo>
                  <a:lnTo>
                    <a:pt x="1751" y="2638"/>
                  </a:lnTo>
                  <a:lnTo>
                    <a:pt x="19849" y="2638"/>
                  </a:lnTo>
                  <a:lnTo>
                    <a:pt x="19849" y="18962"/>
                  </a:lnTo>
                  <a:close/>
                  <a:moveTo>
                    <a:pt x="19849" y="18962"/>
                  </a:moveTo>
                </a:path>
              </a:pathLst>
            </a:custGeom>
            <a:grpFill/>
            <a:ln>
              <a:noFill/>
            </a:ln>
          </p:spPr>
          <p:txBody>
            <a:bodyPr lIns="0" tIns="0" rIns="0" bIns="0"/>
            <a:lstStyle/>
            <a:p>
              <a:endParaRPr lang="en-US" sz="28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13" name="AutoShape 423"/>
            <p:cNvSpPr/>
            <p:nvPr/>
          </p:nvSpPr>
          <p:spPr bwMode="auto">
            <a:xfrm>
              <a:off x="0" y="328"/>
              <a:ext cx="572" cy="6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1600" h="21600">
                  <a:moveTo>
                    <a:pt x="19302" y="0"/>
                  </a:moveTo>
                  <a:lnTo>
                    <a:pt x="2298" y="0"/>
                  </a:lnTo>
                  <a:lnTo>
                    <a:pt x="0" y="21600"/>
                  </a:lnTo>
                  <a:lnTo>
                    <a:pt x="21600" y="21600"/>
                  </a:lnTo>
                  <a:lnTo>
                    <a:pt x="19302" y="0"/>
                  </a:lnTo>
                  <a:close/>
                  <a:moveTo>
                    <a:pt x="8272" y="14893"/>
                  </a:moveTo>
                  <a:lnTo>
                    <a:pt x="9191" y="7037"/>
                  </a:lnTo>
                  <a:lnTo>
                    <a:pt x="12408" y="7037"/>
                  </a:lnTo>
                  <a:lnTo>
                    <a:pt x="13328" y="14893"/>
                  </a:lnTo>
                  <a:lnTo>
                    <a:pt x="8272" y="14893"/>
                  </a:lnTo>
                  <a:close/>
                  <a:moveTo>
                    <a:pt x="8272" y="14893"/>
                  </a:moveTo>
                </a:path>
              </a:pathLst>
            </a:custGeom>
            <a:grpFill/>
            <a:ln>
              <a:noFill/>
            </a:ln>
          </p:spPr>
          <p:txBody>
            <a:bodyPr lIns="0" tIns="0" rIns="0" bIns="0"/>
            <a:lstStyle/>
            <a:p>
              <a:endParaRPr lang="en-US" sz="28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14" name="AutoShape 424"/>
            <p:cNvSpPr/>
            <p:nvPr/>
          </p:nvSpPr>
          <p:spPr bwMode="auto">
            <a:xfrm>
              <a:off x="0" y="416"/>
              <a:ext cx="572" cy="2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>
                  <a:moveTo>
                    <a:pt x="690" y="21600"/>
                  </a:moveTo>
                  <a:cubicBezTo>
                    <a:pt x="1465" y="21600"/>
                    <a:pt x="20318" y="21600"/>
                    <a:pt x="20911" y="21600"/>
                  </a:cubicBezTo>
                  <a:cubicBezTo>
                    <a:pt x="21552" y="21600"/>
                    <a:pt x="21600" y="0"/>
                    <a:pt x="21600" y="0"/>
                  </a:cubicBezTo>
                  <a:lnTo>
                    <a:pt x="0" y="0"/>
                  </a:lnTo>
                  <a:cubicBezTo>
                    <a:pt x="0" y="0"/>
                    <a:pt x="18" y="21600"/>
                    <a:pt x="690" y="21600"/>
                  </a:cubicBezTo>
                  <a:close/>
                  <a:moveTo>
                    <a:pt x="690" y="21600"/>
                  </a:moveTo>
                </a:path>
              </a:pathLst>
            </a:custGeom>
            <a:grpFill/>
            <a:ln>
              <a:noFill/>
            </a:ln>
          </p:spPr>
          <p:txBody>
            <a:bodyPr lIns="0" tIns="0" rIns="0" bIns="0"/>
            <a:lstStyle/>
            <a:p>
              <a:endParaRPr lang="en-US" sz="28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3715212" y="4076700"/>
            <a:ext cx="220091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210"/>
          <p:cNvSpPr/>
          <p:nvPr/>
        </p:nvSpPr>
        <p:spPr>
          <a:xfrm>
            <a:off x="3944130" y="3734435"/>
            <a:ext cx="1743075" cy="338554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lvl="0"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Oval 23"/>
          <p:cNvSpPr/>
          <p:nvPr/>
        </p:nvSpPr>
        <p:spPr>
          <a:xfrm>
            <a:off x="6841663" y="2391410"/>
            <a:ext cx="1076960" cy="1076960"/>
          </a:xfrm>
          <a:prstGeom prst="ellipse">
            <a:avLst/>
          </a:prstGeom>
          <a:noFill/>
          <a:ln w="28575">
            <a:solidFill>
              <a:srgbClr val="00B0F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bg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grpSp>
        <p:nvGrpSpPr>
          <p:cNvPr id="18" name="Group 593"/>
          <p:cNvGrpSpPr/>
          <p:nvPr/>
        </p:nvGrpSpPr>
        <p:grpSpPr bwMode="auto">
          <a:xfrm>
            <a:off x="7169958" y="2748280"/>
            <a:ext cx="424815" cy="352425"/>
            <a:chOff x="0" y="0"/>
            <a:chExt cx="575" cy="480"/>
          </a:xfrm>
          <a:solidFill>
            <a:srgbClr val="00B0F0"/>
          </a:solidFill>
        </p:grpSpPr>
        <p:sp>
          <p:nvSpPr>
            <p:cNvPr id="19" name="AutoShape 590"/>
            <p:cNvSpPr/>
            <p:nvPr/>
          </p:nvSpPr>
          <p:spPr bwMode="auto">
            <a:xfrm>
              <a:off x="0" y="0"/>
              <a:ext cx="575" cy="48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w 21600"/>
                <a:gd name="T23" fmla="*/ 0 h 21600"/>
                <a:gd name="T24" fmla="*/ 0 w 21600"/>
                <a:gd name="T25" fmla="*/ 0 h 21600"/>
                <a:gd name="T26" fmla="*/ 0 w 21600"/>
                <a:gd name="T27" fmla="*/ 0 h 21600"/>
                <a:gd name="T28" fmla="*/ 0 w 21600"/>
                <a:gd name="T29" fmla="*/ 0 h 21600"/>
                <a:gd name="T30" fmla="*/ 0 w 21600"/>
                <a:gd name="T31" fmla="*/ 0 h 21600"/>
                <a:gd name="T32" fmla="*/ 0 w 21600"/>
                <a:gd name="T33" fmla="*/ 0 h 21600"/>
                <a:gd name="T34" fmla="*/ 0 w 21600"/>
                <a:gd name="T35" fmla="*/ 0 h 21600"/>
                <a:gd name="T36" fmla="*/ 0 w 21600"/>
                <a:gd name="T37" fmla="*/ 0 h 21600"/>
                <a:gd name="T38" fmla="*/ 0 w 21600"/>
                <a:gd name="T39" fmla="*/ 0 h 21600"/>
                <a:gd name="T40" fmla="*/ 0 w 21600"/>
                <a:gd name="T41" fmla="*/ 0 h 21600"/>
                <a:gd name="T42" fmla="*/ 0 w 21600"/>
                <a:gd name="T43" fmla="*/ 0 h 21600"/>
                <a:gd name="T44" fmla="*/ 0 w 21600"/>
                <a:gd name="T45" fmla="*/ 0 h 2160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21600" h="21600">
                  <a:moveTo>
                    <a:pt x="17905" y="6300"/>
                  </a:moveTo>
                  <a:lnTo>
                    <a:pt x="15882" y="0"/>
                  </a:lnTo>
                  <a:lnTo>
                    <a:pt x="0" y="7315"/>
                  </a:lnTo>
                  <a:lnTo>
                    <a:pt x="4584" y="21593"/>
                  </a:lnTo>
                  <a:lnTo>
                    <a:pt x="4584" y="21600"/>
                  </a:lnTo>
                  <a:lnTo>
                    <a:pt x="21600" y="21600"/>
                  </a:lnTo>
                  <a:lnTo>
                    <a:pt x="21600" y="6301"/>
                  </a:lnTo>
                  <a:lnTo>
                    <a:pt x="17905" y="6301"/>
                  </a:lnTo>
                  <a:lnTo>
                    <a:pt x="17905" y="6300"/>
                  </a:lnTo>
                  <a:close/>
                  <a:moveTo>
                    <a:pt x="16384" y="6300"/>
                  </a:moveTo>
                  <a:lnTo>
                    <a:pt x="6158" y="6300"/>
                  </a:lnTo>
                  <a:lnTo>
                    <a:pt x="15067" y="2197"/>
                  </a:lnTo>
                  <a:lnTo>
                    <a:pt x="16384" y="6300"/>
                  </a:lnTo>
                  <a:close/>
                  <a:moveTo>
                    <a:pt x="1835" y="8292"/>
                  </a:moveTo>
                  <a:lnTo>
                    <a:pt x="4585" y="7025"/>
                  </a:lnTo>
                  <a:lnTo>
                    <a:pt x="4585" y="16856"/>
                  </a:lnTo>
                  <a:lnTo>
                    <a:pt x="1835" y="8292"/>
                  </a:lnTo>
                  <a:close/>
                  <a:moveTo>
                    <a:pt x="6004" y="19900"/>
                  </a:moveTo>
                  <a:lnTo>
                    <a:pt x="6004" y="8001"/>
                  </a:lnTo>
                  <a:lnTo>
                    <a:pt x="20180" y="8001"/>
                  </a:lnTo>
                  <a:lnTo>
                    <a:pt x="20180" y="19900"/>
                  </a:lnTo>
                  <a:lnTo>
                    <a:pt x="6004" y="19900"/>
                  </a:lnTo>
                  <a:close/>
                  <a:moveTo>
                    <a:pt x="6004" y="19900"/>
                  </a:moveTo>
                </a:path>
              </a:pathLst>
            </a:custGeom>
            <a:grpFill/>
            <a:ln>
              <a:noFill/>
            </a:ln>
          </p:spPr>
          <p:txBody>
            <a:bodyPr lIns="0" tIns="0" rIns="0" bIns="0"/>
            <a:lstStyle/>
            <a:p>
              <a:endParaRPr lang="en-US" sz="28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20" name="AutoShape 591"/>
            <p:cNvSpPr/>
            <p:nvPr/>
          </p:nvSpPr>
          <p:spPr bwMode="auto">
            <a:xfrm>
              <a:off x="208" y="240"/>
              <a:ext cx="298" cy="17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1600" h="21600">
                  <a:moveTo>
                    <a:pt x="18676" y="4990"/>
                  </a:moveTo>
                  <a:lnTo>
                    <a:pt x="16483" y="6268"/>
                  </a:lnTo>
                  <a:lnTo>
                    <a:pt x="14584" y="0"/>
                  </a:lnTo>
                  <a:lnTo>
                    <a:pt x="8443" y="15510"/>
                  </a:lnTo>
                  <a:lnTo>
                    <a:pt x="5154" y="11801"/>
                  </a:lnTo>
                  <a:lnTo>
                    <a:pt x="0" y="21600"/>
                  </a:lnTo>
                  <a:lnTo>
                    <a:pt x="21600" y="21600"/>
                  </a:lnTo>
                  <a:lnTo>
                    <a:pt x="18676" y="4990"/>
                  </a:lnTo>
                  <a:close/>
                  <a:moveTo>
                    <a:pt x="18676" y="4990"/>
                  </a:moveTo>
                </a:path>
              </a:pathLst>
            </a:custGeom>
            <a:grpFill/>
            <a:ln>
              <a:noFill/>
            </a:ln>
          </p:spPr>
          <p:txBody>
            <a:bodyPr lIns="0" tIns="0" rIns="0" bIns="0"/>
            <a:lstStyle/>
            <a:p>
              <a:endParaRPr lang="en-US" sz="28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21" name="AutoShape 592"/>
            <p:cNvSpPr/>
            <p:nvPr/>
          </p:nvSpPr>
          <p:spPr bwMode="auto">
            <a:xfrm>
              <a:off x="208" y="223"/>
              <a:ext cx="71" cy="72"/>
            </a:xfrm>
            <a:custGeom>
              <a:avLst/>
              <a:gdLst>
                <a:gd name="T0" fmla="*/ 0 w 21598"/>
                <a:gd name="T1" fmla="*/ 0 h 21598"/>
                <a:gd name="T2" fmla="*/ 0 w 21598"/>
                <a:gd name="T3" fmla="*/ 0 h 21598"/>
                <a:gd name="T4" fmla="*/ 0 w 21598"/>
                <a:gd name="T5" fmla="*/ 0 h 21598"/>
                <a:gd name="T6" fmla="*/ 0 w 21598"/>
                <a:gd name="T7" fmla="*/ 0 h 21598"/>
                <a:gd name="T8" fmla="*/ 0 w 21598"/>
                <a:gd name="T9" fmla="*/ 0 h 21598"/>
                <a:gd name="T10" fmla="*/ 0 w 21598"/>
                <a:gd name="T11" fmla="*/ 0 h 21598"/>
                <a:gd name="T12" fmla="*/ 0 w 21598"/>
                <a:gd name="T13" fmla="*/ 0 h 21598"/>
                <a:gd name="T14" fmla="*/ 0 w 21598"/>
                <a:gd name="T15" fmla="*/ 0 h 21598"/>
                <a:gd name="T16" fmla="*/ 0 w 21598"/>
                <a:gd name="T17" fmla="*/ 0 h 21598"/>
                <a:gd name="T18" fmla="*/ 0 w 21598"/>
                <a:gd name="T19" fmla="*/ 0 h 21598"/>
                <a:gd name="T20" fmla="*/ 0 w 21598"/>
                <a:gd name="T21" fmla="*/ 0 h 21598"/>
                <a:gd name="T22" fmla="*/ 0 w 21598"/>
                <a:gd name="T23" fmla="*/ 0 h 21598"/>
                <a:gd name="T24" fmla="*/ 0 w 21598"/>
                <a:gd name="T25" fmla="*/ 0 h 21598"/>
                <a:gd name="T26" fmla="*/ 0 w 21598"/>
                <a:gd name="T27" fmla="*/ 0 h 21598"/>
                <a:gd name="T28" fmla="*/ 0 w 21598"/>
                <a:gd name="T29" fmla="*/ 0 h 21598"/>
                <a:gd name="T30" fmla="*/ 0 w 21598"/>
                <a:gd name="T31" fmla="*/ 0 h 21598"/>
                <a:gd name="T32" fmla="*/ 0 w 21598"/>
                <a:gd name="T33" fmla="*/ 0 h 21598"/>
                <a:gd name="T34" fmla="*/ 0 w 21598"/>
                <a:gd name="T35" fmla="*/ 0 h 2159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1598" h="21598">
                  <a:moveTo>
                    <a:pt x="21598" y="10799"/>
                  </a:moveTo>
                  <a:cubicBezTo>
                    <a:pt x="21599" y="9385"/>
                    <a:pt x="21318" y="7972"/>
                    <a:pt x="20776" y="6666"/>
                  </a:cubicBezTo>
                  <a:cubicBezTo>
                    <a:pt x="20236" y="5360"/>
                    <a:pt x="19435" y="4162"/>
                    <a:pt x="18435" y="3163"/>
                  </a:cubicBezTo>
                  <a:cubicBezTo>
                    <a:pt x="17436" y="2163"/>
                    <a:pt x="16238" y="1362"/>
                    <a:pt x="14932" y="822"/>
                  </a:cubicBezTo>
                  <a:cubicBezTo>
                    <a:pt x="13626" y="280"/>
                    <a:pt x="12213" y="-1"/>
                    <a:pt x="10799" y="0"/>
                  </a:cubicBezTo>
                  <a:cubicBezTo>
                    <a:pt x="9385" y="-1"/>
                    <a:pt x="7972" y="280"/>
                    <a:pt x="6666" y="822"/>
                  </a:cubicBezTo>
                  <a:cubicBezTo>
                    <a:pt x="5360" y="1362"/>
                    <a:pt x="4162" y="2163"/>
                    <a:pt x="3163" y="3163"/>
                  </a:cubicBezTo>
                  <a:cubicBezTo>
                    <a:pt x="2163" y="4162"/>
                    <a:pt x="1362" y="5360"/>
                    <a:pt x="822" y="6666"/>
                  </a:cubicBezTo>
                  <a:cubicBezTo>
                    <a:pt x="280" y="7972"/>
                    <a:pt x="-1" y="9385"/>
                    <a:pt x="0" y="10799"/>
                  </a:cubicBezTo>
                  <a:cubicBezTo>
                    <a:pt x="-1" y="12213"/>
                    <a:pt x="280" y="13626"/>
                    <a:pt x="822" y="14932"/>
                  </a:cubicBezTo>
                  <a:cubicBezTo>
                    <a:pt x="1362" y="16238"/>
                    <a:pt x="2163" y="17436"/>
                    <a:pt x="3163" y="18435"/>
                  </a:cubicBezTo>
                  <a:cubicBezTo>
                    <a:pt x="4162" y="19435"/>
                    <a:pt x="5360" y="20236"/>
                    <a:pt x="6666" y="20776"/>
                  </a:cubicBezTo>
                  <a:cubicBezTo>
                    <a:pt x="7972" y="21318"/>
                    <a:pt x="9385" y="21599"/>
                    <a:pt x="10799" y="21598"/>
                  </a:cubicBezTo>
                  <a:cubicBezTo>
                    <a:pt x="12213" y="21599"/>
                    <a:pt x="13626" y="21318"/>
                    <a:pt x="14932" y="20776"/>
                  </a:cubicBezTo>
                  <a:cubicBezTo>
                    <a:pt x="16238" y="20236"/>
                    <a:pt x="17436" y="19435"/>
                    <a:pt x="18435" y="18435"/>
                  </a:cubicBezTo>
                  <a:cubicBezTo>
                    <a:pt x="19435" y="17436"/>
                    <a:pt x="20236" y="16238"/>
                    <a:pt x="20776" y="14932"/>
                  </a:cubicBezTo>
                  <a:cubicBezTo>
                    <a:pt x="21318" y="13626"/>
                    <a:pt x="21599" y="12213"/>
                    <a:pt x="21598" y="10799"/>
                  </a:cubicBezTo>
                  <a:close/>
                  <a:moveTo>
                    <a:pt x="21598" y="10799"/>
                  </a:moveTo>
                </a:path>
              </a:pathLst>
            </a:custGeom>
            <a:grpFill/>
            <a:ln>
              <a:noFill/>
            </a:ln>
          </p:spPr>
          <p:txBody>
            <a:bodyPr lIns="0" tIns="0" rIns="0" bIns="0"/>
            <a:lstStyle/>
            <a:p>
              <a:endParaRPr lang="en-US" sz="28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6279688" y="4076700"/>
            <a:ext cx="220091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210"/>
          <p:cNvSpPr/>
          <p:nvPr/>
        </p:nvSpPr>
        <p:spPr>
          <a:xfrm>
            <a:off x="6508606" y="3734435"/>
            <a:ext cx="1743075" cy="338554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lvl="0"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Oval 32"/>
          <p:cNvSpPr/>
          <p:nvPr/>
        </p:nvSpPr>
        <p:spPr>
          <a:xfrm>
            <a:off x="9406139" y="2391410"/>
            <a:ext cx="1076960" cy="1076960"/>
          </a:xfrm>
          <a:prstGeom prst="ellipse">
            <a:avLst/>
          </a:prstGeom>
          <a:solidFill>
            <a:srgbClr val="00B0F0"/>
          </a:solidFill>
          <a:ln w="28575">
            <a:solidFill>
              <a:srgbClr val="DADDDE">
                <a:alpha val="35000"/>
              </a:srgb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bg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9723639" y="2706370"/>
            <a:ext cx="424815" cy="421640"/>
            <a:chOff x="9723639" y="2706370"/>
            <a:chExt cx="424815" cy="421640"/>
          </a:xfrm>
          <a:solidFill>
            <a:schemeClr val="bg1"/>
          </a:solidFill>
        </p:grpSpPr>
        <p:sp>
          <p:nvSpPr>
            <p:cNvPr id="26" name="AutoShape 88"/>
            <p:cNvSpPr/>
            <p:nvPr/>
          </p:nvSpPr>
          <p:spPr bwMode="auto">
            <a:xfrm>
              <a:off x="9723639" y="2977161"/>
              <a:ext cx="149935" cy="15084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w 21600"/>
                <a:gd name="T23" fmla="*/ 0 h 21600"/>
                <a:gd name="T24" fmla="*/ 0 w 21600"/>
                <a:gd name="T25" fmla="*/ 0 h 2160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1600" h="21600">
                  <a:moveTo>
                    <a:pt x="3093" y="8514"/>
                  </a:moveTo>
                  <a:cubicBezTo>
                    <a:pt x="4628" y="10540"/>
                    <a:pt x="3309" y="14706"/>
                    <a:pt x="0" y="18328"/>
                  </a:cubicBezTo>
                  <a:lnTo>
                    <a:pt x="3281" y="21600"/>
                  </a:lnTo>
                  <a:cubicBezTo>
                    <a:pt x="6860" y="18344"/>
                    <a:pt x="10975" y="17015"/>
                    <a:pt x="13037" y="18447"/>
                  </a:cubicBezTo>
                  <a:lnTo>
                    <a:pt x="21600" y="6893"/>
                  </a:lnTo>
                  <a:lnTo>
                    <a:pt x="14691" y="0"/>
                  </a:lnTo>
                  <a:lnTo>
                    <a:pt x="3093" y="8514"/>
                  </a:lnTo>
                  <a:close/>
                  <a:moveTo>
                    <a:pt x="9876" y="14477"/>
                  </a:moveTo>
                  <a:cubicBezTo>
                    <a:pt x="9122" y="15231"/>
                    <a:pt x="7895" y="15231"/>
                    <a:pt x="7140" y="14477"/>
                  </a:cubicBezTo>
                  <a:cubicBezTo>
                    <a:pt x="6386" y="13724"/>
                    <a:pt x="6386" y="12502"/>
                    <a:pt x="7140" y="11749"/>
                  </a:cubicBezTo>
                  <a:cubicBezTo>
                    <a:pt x="7895" y="10995"/>
                    <a:pt x="9122" y="10995"/>
                    <a:pt x="9876" y="11750"/>
                  </a:cubicBezTo>
                  <a:cubicBezTo>
                    <a:pt x="10630" y="12502"/>
                    <a:pt x="10630" y="13724"/>
                    <a:pt x="9876" y="14477"/>
                  </a:cubicBezTo>
                  <a:close/>
                  <a:moveTo>
                    <a:pt x="9876" y="14477"/>
                  </a:moveTo>
                </a:path>
              </a:pathLst>
            </a:custGeom>
            <a:grpFill/>
            <a:ln>
              <a:noFill/>
            </a:ln>
          </p:spPr>
          <p:txBody>
            <a:bodyPr lIns="0" tIns="0" rIns="0" bIns="0"/>
            <a:lstStyle/>
            <a:p>
              <a:endParaRPr lang="en-US" sz="28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27" name="AutoShape 89"/>
            <p:cNvSpPr/>
            <p:nvPr/>
          </p:nvSpPr>
          <p:spPr bwMode="auto">
            <a:xfrm>
              <a:off x="9829475" y="2706370"/>
              <a:ext cx="318979" cy="319357"/>
            </a:xfrm>
            <a:custGeom>
              <a:avLst/>
              <a:gdLst>
                <a:gd name="T0" fmla="*/ 0 w 21339"/>
                <a:gd name="T1" fmla="*/ 0 h 21340"/>
                <a:gd name="T2" fmla="*/ 0 w 21339"/>
                <a:gd name="T3" fmla="*/ 0 h 21340"/>
                <a:gd name="T4" fmla="*/ 0 w 21339"/>
                <a:gd name="T5" fmla="*/ 0 h 21340"/>
                <a:gd name="T6" fmla="*/ 0 w 21339"/>
                <a:gd name="T7" fmla="*/ 0 h 21340"/>
                <a:gd name="T8" fmla="*/ 0 w 21339"/>
                <a:gd name="T9" fmla="*/ 0 h 21340"/>
                <a:gd name="T10" fmla="*/ 0 w 21339"/>
                <a:gd name="T11" fmla="*/ 0 h 21340"/>
                <a:gd name="T12" fmla="*/ 0 w 21339"/>
                <a:gd name="T13" fmla="*/ 0 h 21340"/>
                <a:gd name="T14" fmla="*/ 0 w 21339"/>
                <a:gd name="T15" fmla="*/ 0 h 21340"/>
                <a:gd name="T16" fmla="*/ 0 w 21339"/>
                <a:gd name="T17" fmla="*/ 0 h 21340"/>
                <a:gd name="T18" fmla="*/ 0 w 21339"/>
                <a:gd name="T19" fmla="*/ 0 h 21340"/>
                <a:gd name="T20" fmla="*/ 0 w 21339"/>
                <a:gd name="T21" fmla="*/ 0 h 2134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1339" h="21340">
                  <a:moveTo>
                    <a:pt x="20558" y="780"/>
                  </a:moveTo>
                  <a:cubicBezTo>
                    <a:pt x="19516" y="-260"/>
                    <a:pt x="17828" y="-260"/>
                    <a:pt x="16786" y="780"/>
                  </a:cubicBezTo>
                  <a:lnTo>
                    <a:pt x="5149" y="12398"/>
                  </a:lnTo>
                  <a:lnTo>
                    <a:pt x="4701" y="11951"/>
                  </a:lnTo>
                  <a:lnTo>
                    <a:pt x="0" y="16646"/>
                  </a:lnTo>
                  <a:lnTo>
                    <a:pt x="4701" y="21340"/>
                  </a:lnTo>
                  <a:lnTo>
                    <a:pt x="9403" y="16645"/>
                  </a:lnTo>
                  <a:lnTo>
                    <a:pt x="8921" y="16164"/>
                  </a:lnTo>
                  <a:lnTo>
                    <a:pt x="20557" y="4546"/>
                  </a:lnTo>
                  <a:cubicBezTo>
                    <a:pt x="21600" y="3506"/>
                    <a:pt x="21600" y="1820"/>
                    <a:pt x="20558" y="780"/>
                  </a:cubicBezTo>
                  <a:close/>
                  <a:moveTo>
                    <a:pt x="20558" y="780"/>
                  </a:moveTo>
                </a:path>
              </a:pathLst>
            </a:custGeom>
            <a:grpFill/>
            <a:ln>
              <a:noFill/>
            </a:ln>
          </p:spPr>
          <p:txBody>
            <a:bodyPr lIns="0" tIns="0" rIns="0" bIns="0"/>
            <a:lstStyle/>
            <a:p>
              <a:endParaRPr lang="en-US" sz="28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8844164" y="4076700"/>
            <a:ext cx="220091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1210"/>
          <p:cNvSpPr/>
          <p:nvPr/>
        </p:nvSpPr>
        <p:spPr>
          <a:xfrm>
            <a:off x="9073082" y="3734435"/>
            <a:ext cx="1743075" cy="338554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lvl="0"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PA" val="v3.0.1"/>
</p:tagLst>
</file>

<file path=ppt/tags/tag10.xml><?xml version="1.0" encoding="utf-8"?>
<p:tagLst xmlns:p="http://schemas.openxmlformats.org/presentationml/2006/main">
  <p:tag name="PA" val="v3.0.1"/>
</p:tagLst>
</file>

<file path=ppt/tags/tag11.xml><?xml version="1.0" encoding="utf-8"?>
<p:tagLst xmlns:p="http://schemas.openxmlformats.org/presentationml/2006/main">
  <p:tag name="PA" val="v3.0.1"/>
</p:tagLst>
</file>

<file path=ppt/tags/tag12.xml><?xml version="1.0" encoding="utf-8"?>
<p:tagLst xmlns:p="http://schemas.openxmlformats.org/presentationml/2006/main">
  <p:tag name="PA" val="v3.0.1"/>
</p:tagLst>
</file>

<file path=ppt/tags/tag13.xml><?xml version="1.0" encoding="utf-8"?>
<p:tagLst xmlns:p="http://schemas.openxmlformats.org/presentationml/2006/main">
  <p:tag name="PA" val="v3.0.1"/>
</p:tagLst>
</file>

<file path=ppt/tags/tag14.xml><?xml version="1.0" encoding="utf-8"?>
<p:tagLst xmlns:p="http://schemas.openxmlformats.org/presentationml/2006/main">
  <p:tag name="PA" val="v3.0.1"/>
</p:tagLst>
</file>

<file path=ppt/tags/tag15.xml><?xml version="1.0" encoding="utf-8"?>
<p:tagLst xmlns:p="http://schemas.openxmlformats.org/presentationml/2006/main">
  <p:tag name="PA" val="v3.0.1"/>
</p:tagLst>
</file>

<file path=ppt/tags/tag16.xml><?xml version="1.0" encoding="utf-8"?>
<p:tagLst xmlns:p="http://schemas.openxmlformats.org/presentationml/2006/main">
  <p:tag name="PA" val="v3.0.1"/>
</p:tagLst>
</file>

<file path=ppt/tags/tag17.xml><?xml version="1.0" encoding="utf-8"?>
<p:tagLst xmlns:p="http://schemas.openxmlformats.org/presentationml/2006/main">
  <p:tag name="PA" val="v3.0.1"/>
</p:tagLst>
</file>

<file path=ppt/tags/tag18.xml><?xml version="1.0" encoding="utf-8"?>
<p:tagLst xmlns:p="http://schemas.openxmlformats.org/presentationml/2006/main">
  <p:tag name="PA" val="v3.0.1"/>
</p:tagLst>
</file>

<file path=ppt/tags/tag19.xml><?xml version="1.0" encoding="utf-8"?>
<p:tagLst xmlns:p="http://schemas.openxmlformats.org/presentationml/2006/main">
  <p:tag name="PA" val="v3.0.1"/>
</p:tagLst>
</file>

<file path=ppt/tags/tag2.xml><?xml version="1.0" encoding="utf-8"?>
<p:tagLst xmlns:p="http://schemas.openxmlformats.org/presentationml/2006/main">
  <p:tag name="PA" val="v3.0.1"/>
</p:tagLst>
</file>

<file path=ppt/tags/tag20.xml><?xml version="1.0" encoding="utf-8"?>
<p:tagLst xmlns:p="http://schemas.openxmlformats.org/presentationml/2006/main">
  <p:tag name="PA" val="v3.0.1"/>
</p:tagLst>
</file>

<file path=ppt/tags/tag21.xml><?xml version="1.0" encoding="utf-8"?>
<p:tagLst xmlns:p="http://schemas.openxmlformats.org/presentationml/2006/main">
  <p:tag name="PA" val="v3.0.1"/>
</p:tagLst>
</file>

<file path=ppt/tags/tag22.xml><?xml version="1.0" encoding="utf-8"?>
<p:tagLst xmlns:p="http://schemas.openxmlformats.org/presentationml/2006/main">
  <p:tag name="PA" val="v3.0.1"/>
</p:tagLst>
</file>

<file path=ppt/tags/tag23.xml><?xml version="1.0" encoding="utf-8"?>
<p:tagLst xmlns:p="http://schemas.openxmlformats.org/presentationml/2006/main">
  <p:tag name="PA" val="v3.0.1"/>
</p:tagLst>
</file>

<file path=ppt/tags/tag24.xml><?xml version="1.0" encoding="utf-8"?>
<p:tagLst xmlns:p="http://schemas.openxmlformats.org/presentationml/2006/main">
  <p:tag name="PA" val="v3.0.1"/>
</p:tagLst>
</file>

<file path=ppt/tags/tag25.xml><?xml version="1.0" encoding="utf-8"?>
<p:tagLst xmlns:p="http://schemas.openxmlformats.org/presentationml/2006/main">
  <p:tag name="PA" val="v3.0.1"/>
</p:tagLst>
</file>

<file path=ppt/tags/tag26.xml><?xml version="1.0" encoding="utf-8"?>
<p:tagLst xmlns:p="http://schemas.openxmlformats.org/presentationml/2006/main">
  <p:tag name="PA" val="v3.0.1"/>
</p:tagLst>
</file>

<file path=ppt/tags/tag27.xml><?xml version="1.0" encoding="utf-8"?>
<p:tagLst xmlns:p="http://schemas.openxmlformats.org/presentationml/2006/main">
  <p:tag name="PA" val="v3.0.1"/>
</p:tagLst>
</file>

<file path=ppt/tags/tag28.xml><?xml version="1.0" encoding="utf-8"?>
<p:tagLst xmlns:p="http://schemas.openxmlformats.org/presentationml/2006/main">
  <p:tag name="PA" val="v3.0.1"/>
</p:tagLst>
</file>

<file path=ppt/tags/tag29.xml><?xml version="1.0" encoding="utf-8"?>
<p:tagLst xmlns:p="http://schemas.openxmlformats.org/presentationml/2006/main">
  <p:tag name="PA" val="v3.0.1"/>
</p:tagLst>
</file>

<file path=ppt/tags/tag3.xml><?xml version="1.0" encoding="utf-8"?>
<p:tagLst xmlns:p="http://schemas.openxmlformats.org/presentationml/2006/main">
  <p:tag name="PA" val="v3.0.1"/>
</p:tagLst>
</file>

<file path=ppt/tags/tag30.xml><?xml version="1.0" encoding="utf-8"?>
<p:tagLst xmlns:p="http://schemas.openxmlformats.org/presentationml/2006/main">
  <p:tag name="PA" val="v3.0.1"/>
</p:tagLst>
</file>

<file path=ppt/tags/tag31.xml><?xml version="1.0" encoding="utf-8"?>
<p:tagLst xmlns:p="http://schemas.openxmlformats.org/presentationml/2006/main">
  <p:tag name="PA" val="v3.0.1"/>
</p:tagLst>
</file>

<file path=ppt/tags/tag32.xml><?xml version="1.0" encoding="utf-8"?>
<p:tagLst xmlns:p="http://schemas.openxmlformats.org/presentationml/2006/main">
  <p:tag name="PA" val="v3.0.1"/>
</p:tagLst>
</file>

<file path=ppt/tags/tag33.xml><?xml version="1.0" encoding="utf-8"?>
<p:tagLst xmlns:p="http://schemas.openxmlformats.org/presentationml/2006/main">
  <p:tag name="PA" val="v3.0.1"/>
</p:tagLst>
</file>

<file path=ppt/tags/tag34.xml><?xml version="1.0" encoding="utf-8"?>
<p:tagLst xmlns:p="http://schemas.openxmlformats.org/presentationml/2006/main">
  <p:tag name="PA" val="v3.0.1"/>
</p:tagLst>
</file>

<file path=ppt/tags/tag35.xml><?xml version="1.0" encoding="utf-8"?>
<p:tagLst xmlns:p="http://schemas.openxmlformats.org/presentationml/2006/main">
  <p:tag name="PA" val="v3.0.1"/>
</p:tagLst>
</file>

<file path=ppt/tags/tag36.xml><?xml version="1.0" encoding="utf-8"?>
<p:tagLst xmlns:p="http://schemas.openxmlformats.org/presentationml/2006/main">
  <p:tag name="PA" val="v3.0.1"/>
</p:tagLst>
</file>

<file path=ppt/tags/tag37.xml><?xml version="1.0" encoding="utf-8"?>
<p:tagLst xmlns:p="http://schemas.openxmlformats.org/presentationml/2006/main">
  <p:tag name="PA" val="v3.0.1"/>
</p:tagLst>
</file>

<file path=ppt/tags/tag38.xml><?xml version="1.0" encoding="utf-8"?>
<p:tagLst xmlns:p="http://schemas.openxmlformats.org/presentationml/2006/main">
  <p:tag name="PA" val="v3.0.1"/>
</p:tagLst>
</file>

<file path=ppt/tags/tag39.xml><?xml version="1.0" encoding="utf-8"?>
<p:tagLst xmlns:p="http://schemas.openxmlformats.org/presentationml/2006/main">
  <p:tag name="PA" val="v3.0.1"/>
</p:tagLst>
</file>

<file path=ppt/tags/tag4.xml><?xml version="1.0" encoding="utf-8"?>
<p:tagLst xmlns:p="http://schemas.openxmlformats.org/presentationml/2006/main">
  <p:tag name="PA" val="v3.0.1"/>
</p:tagLst>
</file>

<file path=ppt/tags/tag40.xml><?xml version="1.0" encoding="utf-8"?>
<p:tagLst xmlns:p="http://schemas.openxmlformats.org/presentationml/2006/main">
  <p:tag name="PA" val="v3.0.1"/>
</p:tagLst>
</file>

<file path=ppt/tags/tag41.xml><?xml version="1.0" encoding="utf-8"?>
<p:tagLst xmlns:p="http://schemas.openxmlformats.org/presentationml/2006/main">
  <p:tag name="PA" val="v3.0.1"/>
</p:tagLst>
</file>

<file path=ppt/tags/tag42.xml><?xml version="1.0" encoding="utf-8"?>
<p:tagLst xmlns:p="http://schemas.openxmlformats.org/presentationml/2006/main">
  <p:tag name="PA" val="v3.0.1"/>
</p:tagLst>
</file>

<file path=ppt/tags/tag43.xml><?xml version="1.0" encoding="utf-8"?>
<p:tagLst xmlns:p="http://schemas.openxmlformats.org/presentationml/2006/main">
  <p:tag name="PA" val="v3.0.1"/>
</p:tagLst>
</file>

<file path=ppt/tags/tag44.xml><?xml version="1.0" encoding="utf-8"?>
<p:tagLst xmlns:p="http://schemas.openxmlformats.org/presentationml/2006/main">
  <p:tag name="PA" val="v3.0.1"/>
</p:tagLst>
</file>

<file path=ppt/tags/tag45.xml><?xml version="1.0" encoding="utf-8"?>
<p:tagLst xmlns:p="http://schemas.openxmlformats.org/presentationml/2006/main">
  <p:tag name="PA" val="v3.0.1"/>
</p:tagLst>
</file>

<file path=ppt/tags/tag46.xml><?xml version="1.0" encoding="utf-8"?>
<p:tagLst xmlns:p="http://schemas.openxmlformats.org/presentationml/2006/main">
  <p:tag name="PA" val="v3.0.1"/>
</p:tagLst>
</file>

<file path=ppt/tags/tag47.xml><?xml version="1.0" encoding="utf-8"?>
<p:tagLst xmlns:p="http://schemas.openxmlformats.org/presentationml/2006/main">
  <p:tag name="PA" val="v3.0.1"/>
</p:tagLst>
</file>

<file path=ppt/tags/tag48.xml><?xml version="1.0" encoding="utf-8"?>
<p:tagLst xmlns:p="http://schemas.openxmlformats.org/presentationml/2006/main">
  <p:tag name="PA" val="v3.0.1"/>
</p:tagLst>
</file>

<file path=ppt/tags/tag49.xml><?xml version="1.0" encoding="utf-8"?>
<p:tagLst xmlns:p="http://schemas.openxmlformats.org/presentationml/2006/main">
  <p:tag name="PA" val="v3.0.1"/>
</p:tagLst>
</file>

<file path=ppt/tags/tag5.xml><?xml version="1.0" encoding="utf-8"?>
<p:tagLst xmlns:p="http://schemas.openxmlformats.org/presentationml/2006/main">
  <p:tag name="PA" val="v3.0.1"/>
</p:tagLst>
</file>

<file path=ppt/tags/tag50.xml><?xml version="1.0" encoding="utf-8"?>
<p:tagLst xmlns:p="http://schemas.openxmlformats.org/presentationml/2006/main">
  <p:tag name="PA" val="v3.0.1"/>
</p:tagLst>
</file>

<file path=ppt/tags/tag51.xml><?xml version="1.0" encoding="utf-8"?>
<p:tagLst xmlns:p="http://schemas.openxmlformats.org/presentationml/2006/main">
  <p:tag name="PA" val="v3.0.1"/>
</p:tagLst>
</file>

<file path=ppt/tags/tag52.xml><?xml version="1.0" encoding="utf-8"?>
<p:tagLst xmlns:p="http://schemas.openxmlformats.org/presentationml/2006/main">
  <p:tag name="PA" val="v3.0.1"/>
</p:tagLst>
</file>

<file path=ppt/tags/tag53.xml><?xml version="1.0" encoding="utf-8"?>
<p:tagLst xmlns:p="http://schemas.openxmlformats.org/presentationml/2006/main">
  <p:tag name="PA" val="v3.0.1"/>
</p:tagLst>
</file>

<file path=ppt/tags/tag54.xml><?xml version="1.0" encoding="utf-8"?>
<p:tagLst xmlns:p="http://schemas.openxmlformats.org/presentationml/2006/main">
  <p:tag name="PA" val="v3.0.1"/>
</p:tagLst>
</file>

<file path=ppt/tags/tag55.xml><?xml version="1.0" encoding="utf-8"?>
<p:tagLst xmlns:p="http://schemas.openxmlformats.org/presentationml/2006/main">
  <p:tag name="PA" val="v3.0.1"/>
</p:tagLst>
</file>

<file path=ppt/tags/tag56.xml><?xml version="1.0" encoding="utf-8"?>
<p:tagLst xmlns:p="http://schemas.openxmlformats.org/presentationml/2006/main">
  <p:tag name="PA" val="v3.0.1"/>
</p:tagLst>
</file>

<file path=ppt/tags/tag57.xml><?xml version="1.0" encoding="utf-8"?>
<p:tagLst xmlns:p="http://schemas.openxmlformats.org/presentationml/2006/main">
  <p:tag name="PA" val="v3.0.1"/>
</p:tagLst>
</file>

<file path=ppt/tags/tag58.xml><?xml version="1.0" encoding="utf-8"?>
<p:tagLst xmlns:p="http://schemas.openxmlformats.org/presentationml/2006/main">
  <p:tag name="PA" val="v3.0.1"/>
</p:tagLst>
</file>

<file path=ppt/tags/tag59.xml><?xml version="1.0" encoding="utf-8"?>
<p:tagLst xmlns:p="http://schemas.openxmlformats.org/presentationml/2006/main">
  <p:tag name="PA" val="v3.0.1"/>
</p:tagLst>
</file>

<file path=ppt/tags/tag6.xml><?xml version="1.0" encoding="utf-8"?>
<p:tagLst xmlns:p="http://schemas.openxmlformats.org/presentationml/2006/main">
  <p:tag name="PA" val="v3.0.1"/>
</p:tagLst>
</file>

<file path=ppt/tags/tag60.xml><?xml version="1.0" encoding="utf-8"?>
<p:tagLst xmlns:p="http://schemas.openxmlformats.org/presentationml/2006/main">
  <p:tag name="PA" val="v3.0.1"/>
</p:tagLst>
</file>

<file path=ppt/tags/tag61.xml><?xml version="1.0" encoding="utf-8"?>
<p:tagLst xmlns:p="http://schemas.openxmlformats.org/presentationml/2006/main">
  <p:tag name="PA" val="v3.0.1"/>
</p:tagLst>
</file>

<file path=ppt/tags/tag62.xml><?xml version="1.0" encoding="utf-8"?>
<p:tagLst xmlns:p="http://schemas.openxmlformats.org/presentationml/2006/main">
  <p:tag name="PA" val="v3.0.1"/>
</p:tagLst>
</file>

<file path=ppt/tags/tag63.xml><?xml version="1.0" encoding="utf-8"?>
<p:tagLst xmlns:p="http://schemas.openxmlformats.org/presentationml/2006/main">
  <p:tag name="PA" val="v3.0.1"/>
</p:tagLst>
</file>

<file path=ppt/tags/tag64.xml><?xml version="1.0" encoding="utf-8"?>
<p:tagLst xmlns:p="http://schemas.openxmlformats.org/presentationml/2006/main">
  <p:tag name="PA" val="v3.0.1"/>
</p:tagLst>
</file>

<file path=ppt/tags/tag65.xml><?xml version="1.0" encoding="utf-8"?>
<p:tagLst xmlns:p="http://schemas.openxmlformats.org/presentationml/2006/main">
  <p:tag name="PA" val="v3.0.1"/>
</p:tagLst>
</file>

<file path=ppt/tags/tag66.xml><?xml version="1.0" encoding="utf-8"?>
<p:tagLst xmlns:p="http://schemas.openxmlformats.org/presentationml/2006/main">
  <p:tag name="PA" val="v3.0.1"/>
</p:tagLst>
</file>

<file path=ppt/tags/tag67.xml><?xml version="1.0" encoding="utf-8"?>
<p:tagLst xmlns:p="http://schemas.openxmlformats.org/presentationml/2006/main">
  <p:tag name="PA" val="v3.0.1"/>
</p:tagLst>
</file>

<file path=ppt/tags/tag68.xml><?xml version="1.0" encoding="utf-8"?>
<p:tagLst xmlns:p="http://schemas.openxmlformats.org/presentationml/2006/main">
  <p:tag name="PA" val="v3.0.1"/>
</p:tagLst>
</file>

<file path=ppt/tags/tag69.xml><?xml version="1.0" encoding="utf-8"?>
<p:tagLst xmlns:p="http://schemas.openxmlformats.org/presentationml/2006/main">
  <p:tag name="PA" val="v3.0.1"/>
</p:tagLst>
</file>

<file path=ppt/tags/tag7.xml><?xml version="1.0" encoding="utf-8"?>
<p:tagLst xmlns:p="http://schemas.openxmlformats.org/presentationml/2006/main">
  <p:tag name="PA" val="v3.0.1"/>
</p:tagLst>
</file>

<file path=ppt/tags/tag70.xml><?xml version="1.0" encoding="utf-8"?>
<p:tagLst xmlns:p="http://schemas.openxmlformats.org/presentationml/2006/main">
  <p:tag name="PA" val="v3.0.1"/>
</p:tagLst>
</file>

<file path=ppt/tags/tag71.xml><?xml version="1.0" encoding="utf-8"?>
<p:tagLst xmlns:p="http://schemas.openxmlformats.org/presentationml/2006/main">
  <p:tag name="PA" val="v3.0.1"/>
</p:tagLst>
</file>

<file path=ppt/tags/tag72.xml><?xml version="1.0" encoding="utf-8"?>
<p:tagLst xmlns:p="http://schemas.openxmlformats.org/presentationml/2006/main">
  <p:tag name="PA" val="v3.0.1"/>
</p:tagLst>
</file>

<file path=ppt/tags/tag73.xml><?xml version="1.0" encoding="utf-8"?>
<p:tagLst xmlns:p="http://schemas.openxmlformats.org/presentationml/2006/main">
  <p:tag name="PA" val="v3.0.1"/>
</p:tagLst>
</file>

<file path=ppt/tags/tag74.xml><?xml version="1.0" encoding="utf-8"?>
<p:tagLst xmlns:p="http://schemas.openxmlformats.org/presentationml/2006/main">
  <p:tag name="PA" val="v3.0.1"/>
</p:tagLst>
</file>

<file path=ppt/tags/tag75.xml><?xml version="1.0" encoding="utf-8"?>
<p:tagLst xmlns:p="http://schemas.openxmlformats.org/presentationml/2006/main">
  <p:tag name="PA" val="v3.0.1"/>
</p:tagLst>
</file>

<file path=ppt/tags/tag8.xml><?xml version="1.0" encoding="utf-8"?>
<p:tagLst xmlns:p="http://schemas.openxmlformats.org/presentationml/2006/main">
  <p:tag name="PA" val="v3.0.1"/>
</p:tagLst>
</file>

<file path=ppt/tags/tag9.xml><?xml version="1.0" encoding="utf-8"?>
<p:tagLst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3198</Words>
  <Application>WPS 演示</Application>
  <PresentationFormat>宽屏</PresentationFormat>
  <Paragraphs>448</Paragraphs>
  <Slides>29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53" baseType="lpstr">
      <vt:lpstr>Arial</vt:lpstr>
      <vt:lpstr>宋体</vt:lpstr>
      <vt:lpstr>Wingdings</vt:lpstr>
      <vt:lpstr>方正兰亭超细黑简体</vt:lpstr>
      <vt:lpstr>Segoe UI Light</vt:lpstr>
      <vt:lpstr>微软雅黑 Light</vt:lpstr>
      <vt:lpstr>Segoe UI</vt:lpstr>
      <vt:lpstr>微软雅黑</vt:lpstr>
      <vt:lpstr>Open Sans</vt:lpstr>
      <vt:lpstr>Open Sans Bold</vt:lpstr>
      <vt:lpstr>Open Sans Light</vt:lpstr>
      <vt:lpstr>Gill Sans</vt:lpstr>
      <vt:lpstr>Arial Unicode MS</vt:lpstr>
      <vt:lpstr>等线</vt:lpstr>
      <vt:lpstr>Impact</vt:lpstr>
      <vt:lpstr>Calibri</vt:lpstr>
      <vt:lpstr>Lato</vt:lpstr>
      <vt:lpstr>Roboto</vt:lpstr>
      <vt:lpstr>Helvetica Neue Light</vt:lpstr>
      <vt:lpstr>Segoe Print</vt:lpstr>
      <vt:lpstr>Yu Gothic UI Light</vt:lpstr>
      <vt:lpstr>Gill Sans MT</vt:lpstr>
      <vt:lpstr>Wide Latin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73</cp:revision>
  <dcterms:created xsi:type="dcterms:W3CDTF">2017-02-25T17:17:00Z</dcterms:created>
  <dcterms:modified xsi:type="dcterms:W3CDTF">2017-07-10T16:04:28Z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2052-10.1.0.6638</vt:lpwstr>
  </property>
</Properties>
</file>