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6" r:id="rId3"/>
    <p:sldId id="289" r:id="rId5"/>
    <p:sldId id="258" r:id="rId6"/>
    <p:sldId id="373" r:id="rId7"/>
    <p:sldId id="265" r:id="rId8"/>
    <p:sldId id="374" r:id="rId9"/>
    <p:sldId id="380" r:id="rId10"/>
    <p:sldId id="367" r:id="rId11"/>
    <p:sldId id="357" r:id="rId12"/>
    <p:sldId id="290" r:id="rId13"/>
    <p:sldId id="359" r:id="rId14"/>
    <p:sldId id="360" r:id="rId15"/>
    <p:sldId id="378" r:id="rId16"/>
    <p:sldId id="366" r:id="rId17"/>
    <p:sldId id="364" r:id="rId18"/>
    <p:sldId id="291" r:id="rId19"/>
    <p:sldId id="371" r:id="rId20"/>
    <p:sldId id="381" r:id="rId21"/>
    <p:sldId id="273" r:id="rId22"/>
    <p:sldId id="274" r:id="rId23"/>
    <p:sldId id="282" r:id="rId24"/>
    <p:sldId id="281" r:id="rId25"/>
    <p:sldId id="292" r:id="rId26"/>
    <p:sldId id="692" r:id="rId27"/>
    <p:sldId id="286" r:id="rId2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5"/>
    <a:srgbClr val="062440"/>
    <a:srgbClr val="D0C7C2"/>
    <a:srgbClr val="004B7D"/>
    <a:srgbClr val="4BAF32"/>
    <a:srgbClr val="0418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1500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27EFA-29CC-A246-980C-45E8B321909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37FDA-BEE9-452D-89F1-0B6E0B908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>
            <a:spLocks noGrp="1"/>
          </p:cNvSpPr>
          <p:nvPr>
            <p:ph type="pic" sz="quarter" idx="10"/>
          </p:nvPr>
        </p:nvSpPr>
        <p:spPr>
          <a:xfrm>
            <a:off x="1593969" y="1946873"/>
            <a:ext cx="2008580" cy="2008580"/>
          </a:xfrm>
          <a:custGeom>
            <a:avLst/>
            <a:gdLst>
              <a:gd name="connsiteX0" fmla="*/ 1004290 w 2008580"/>
              <a:gd name="connsiteY0" fmla="*/ 0 h 2008580"/>
              <a:gd name="connsiteX1" fmla="*/ 2008580 w 2008580"/>
              <a:gd name="connsiteY1" fmla="*/ 1004290 h 2008580"/>
              <a:gd name="connsiteX2" fmla="*/ 1004290 w 2008580"/>
              <a:gd name="connsiteY2" fmla="*/ 2008580 h 2008580"/>
              <a:gd name="connsiteX3" fmla="*/ 0 w 2008580"/>
              <a:gd name="connsiteY3" fmla="*/ 1004290 h 2008580"/>
              <a:gd name="connsiteX4" fmla="*/ 1004290 w 2008580"/>
              <a:gd name="connsiteY4" fmla="*/ 0 h 200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8580" h="2008580">
                <a:moveTo>
                  <a:pt x="1004290" y="0"/>
                </a:moveTo>
                <a:cubicBezTo>
                  <a:pt x="1558944" y="0"/>
                  <a:pt x="2008580" y="449636"/>
                  <a:pt x="2008580" y="1004290"/>
                </a:cubicBezTo>
                <a:cubicBezTo>
                  <a:pt x="2008580" y="1558944"/>
                  <a:pt x="1558944" y="2008580"/>
                  <a:pt x="1004290" y="2008580"/>
                </a:cubicBezTo>
                <a:cubicBezTo>
                  <a:pt x="449636" y="2008580"/>
                  <a:pt x="0" y="1558944"/>
                  <a:pt x="0" y="1004290"/>
                </a:cubicBezTo>
                <a:cubicBezTo>
                  <a:pt x="0" y="449636"/>
                  <a:pt x="449636" y="0"/>
                  <a:pt x="1004290" y="0"/>
                </a:cubicBezTo>
                <a:close/>
              </a:path>
            </a:pathLst>
          </a:custGeom>
          <a:solidFill>
            <a:schemeClr val="tx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0" lang="zh-CN" altLang="en-US" sz="2400" b="0" i="1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sp>
        <p:nvSpPr>
          <p:cNvPr id="14" name="任意多边形 13"/>
          <p:cNvSpPr>
            <a:spLocks noGrp="1"/>
          </p:cNvSpPr>
          <p:nvPr>
            <p:ph type="pic" sz="quarter" idx="11"/>
          </p:nvPr>
        </p:nvSpPr>
        <p:spPr>
          <a:xfrm>
            <a:off x="3932846" y="3623273"/>
            <a:ext cx="2008580" cy="2008580"/>
          </a:xfrm>
          <a:custGeom>
            <a:avLst/>
            <a:gdLst>
              <a:gd name="connsiteX0" fmla="*/ 1004290 w 2008580"/>
              <a:gd name="connsiteY0" fmla="*/ 0 h 2008580"/>
              <a:gd name="connsiteX1" fmla="*/ 2008580 w 2008580"/>
              <a:gd name="connsiteY1" fmla="*/ 1004290 h 2008580"/>
              <a:gd name="connsiteX2" fmla="*/ 1004290 w 2008580"/>
              <a:gd name="connsiteY2" fmla="*/ 2008580 h 2008580"/>
              <a:gd name="connsiteX3" fmla="*/ 0 w 2008580"/>
              <a:gd name="connsiteY3" fmla="*/ 1004290 h 2008580"/>
              <a:gd name="connsiteX4" fmla="*/ 1004290 w 2008580"/>
              <a:gd name="connsiteY4" fmla="*/ 0 h 200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8580" h="2008580">
                <a:moveTo>
                  <a:pt x="1004290" y="0"/>
                </a:moveTo>
                <a:cubicBezTo>
                  <a:pt x="1558944" y="0"/>
                  <a:pt x="2008580" y="449636"/>
                  <a:pt x="2008580" y="1004290"/>
                </a:cubicBezTo>
                <a:cubicBezTo>
                  <a:pt x="2008580" y="1558944"/>
                  <a:pt x="1558944" y="2008580"/>
                  <a:pt x="1004290" y="2008580"/>
                </a:cubicBezTo>
                <a:cubicBezTo>
                  <a:pt x="449636" y="2008580"/>
                  <a:pt x="0" y="1558944"/>
                  <a:pt x="0" y="1004290"/>
                </a:cubicBezTo>
                <a:cubicBezTo>
                  <a:pt x="0" y="449636"/>
                  <a:pt x="449636" y="0"/>
                  <a:pt x="1004290" y="0"/>
                </a:cubicBezTo>
                <a:close/>
              </a:path>
            </a:pathLst>
          </a:custGeom>
          <a:solidFill>
            <a:schemeClr val="tx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0" lang="zh-CN" altLang="en-US" sz="2400" b="0" i="1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sp>
        <p:nvSpPr>
          <p:cNvPr id="13" name="任意多边形 12"/>
          <p:cNvSpPr>
            <a:spLocks noGrp="1"/>
          </p:cNvSpPr>
          <p:nvPr>
            <p:ph type="pic" sz="quarter" idx="12"/>
          </p:nvPr>
        </p:nvSpPr>
        <p:spPr>
          <a:xfrm>
            <a:off x="6271723" y="1946873"/>
            <a:ext cx="2008580" cy="2008580"/>
          </a:xfrm>
          <a:custGeom>
            <a:avLst/>
            <a:gdLst>
              <a:gd name="connsiteX0" fmla="*/ 1004290 w 2008580"/>
              <a:gd name="connsiteY0" fmla="*/ 0 h 2008580"/>
              <a:gd name="connsiteX1" fmla="*/ 2008580 w 2008580"/>
              <a:gd name="connsiteY1" fmla="*/ 1004290 h 2008580"/>
              <a:gd name="connsiteX2" fmla="*/ 1004290 w 2008580"/>
              <a:gd name="connsiteY2" fmla="*/ 2008580 h 2008580"/>
              <a:gd name="connsiteX3" fmla="*/ 0 w 2008580"/>
              <a:gd name="connsiteY3" fmla="*/ 1004290 h 2008580"/>
              <a:gd name="connsiteX4" fmla="*/ 1004290 w 2008580"/>
              <a:gd name="connsiteY4" fmla="*/ 0 h 200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8580" h="2008580">
                <a:moveTo>
                  <a:pt x="1004290" y="0"/>
                </a:moveTo>
                <a:cubicBezTo>
                  <a:pt x="1558944" y="0"/>
                  <a:pt x="2008580" y="449636"/>
                  <a:pt x="2008580" y="1004290"/>
                </a:cubicBezTo>
                <a:cubicBezTo>
                  <a:pt x="2008580" y="1558944"/>
                  <a:pt x="1558944" y="2008580"/>
                  <a:pt x="1004290" y="2008580"/>
                </a:cubicBezTo>
                <a:cubicBezTo>
                  <a:pt x="449636" y="2008580"/>
                  <a:pt x="0" y="1558944"/>
                  <a:pt x="0" y="1004290"/>
                </a:cubicBezTo>
                <a:cubicBezTo>
                  <a:pt x="0" y="449636"/>
                  <a:pt x="449636" y="0"/>
                  <a:pt x="1004290" y="0"/>
                </a:cubicBezTo>
                <a:close/>
              </a:path>
            </a:pathLst>
          </a:custGeom>
          <a:solidFill>
            <a:schemeClr val="tx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0" lang="zh-CN" altLang="en-US" sz="2400" b="0" i="1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sp>
        <p:nvSpPr>
          <p:cNvPr id="15" name="任意多边形 14"/>
          <p:cNvSpPr>
            <a:spLocks noGrp="1"/>
          </p:cNvSpPr>
          <p:nvPr>
            <p:ph type="pic" sz="quarter" idx="13"/>
          </p:nvPr>
        </p:nvSpPr>
        <p:spPr>
          <a:xfrm>
            <a:off x="8610600" y="3623273"/>
            <a:ext cx="2008580" cy="2008580"/>
          </a:xfrm>
          <a:custGeom>
            <a:avLst/>
            <a:gdLst>
              <a:gd name="connsiteX0" fmla="*/ 1004290 w 2008580"/>
              <a:gd name="connsiteY0" fmla="*/ 0 h 2008580"/>
              <a:gd name="connsiteX1" fmla="*/ 2008580 w 2008580"/>
              <a:gd name="connsiteY1" fmla="*/ 1004290 h 2008580"/>
              <a:gd name="connsiteX2" fmla="*/ 1004290 w 2008580"/>
              <a:gd name="connsiteY2" fmla="*/ 2008580 h 2008580"/>
              <a:gd name="connsiteX3" fmla="*/ 0 w 2008580"/>
              <a:gd name="connsiteY3" fmla="*/ 1004290 h 2008580"/>
              <a:gd name="connsiteX4" fmla="*/ 1004290 w 2008580"/>
              <a:gd name="connsiteY4" fmla="*/ 0 h 200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8580" h="2008580">
                <a:moveTo>
                  <a:pt x="1004290" y="0"/>
                </a:moveTo>
                <a:cubicBezTo>
                  <a:pt x="1558944" y="0"/>
                  <a:pt x="2008580" y="449636"/>
                  <a:pt x="2008580" y="1004290"/>
                </a:cubicBezTo>
                <a:cubicBezTo>
                  <a:pt x="2008580" y="1558944"/>
                  <a:pt x="1558944" y="2008580"/>
                  <a:pt x="1004290" y="2008580"/>
                </a:cubicBezTo>
                <a:cubicBezTo>
                  <a:pt x="449636" y="2008580"/>
                  <a:pt x="0" y="1558944"/>
                  <a:pt x="0" y="1004290"/>
                </a:cubicBezTo>
                <a:cubicBezTo>
                  <a:pt x="0" y="449636"/>
                  <a:pt x="449636" y="0"/>
                  <a:pt x="1004290" y="0"/>
                </a:cubicBezTo>
                <a:close/>
              </a:path>
            </a:pathLst>
          </a:custGeom>
          <a:solidFill>
            <a:schemeClr val="tx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0" lang="zh-CN" altLang="en-US" sz="2400" b="0" i="1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>
            <a:spLocks noGrp="1"/>
          </p:cNvSpPr>
          <p:nvPr>
            <p:ph type="pic" sz="quarter" idx="10"/>
          </p:nvPr>
        </p:nvSpPr>
        <p:spPr>
          <a:xfrm>
            <a:off x="1927031" y="2688794"/>
            <a:ext cx="1498342" cy="1337946"/>
          </a:xfrm>
          <a:custGeom>
            <a:avLst/>
            <a:gdLst>
              <a:gd name="connsiteX0" fmla="*/ 334487 w 1498342"/>
              <a:gd name="connsiteY0" fmla="*/ 0 h 1337946"/>
              <a:gd name="connsiteX1" fmla="*/ 1163856 w 1498342"/>
              <a:gd name="connsiteY1" fmla="*/ 0 h 1337946"/>
              <a:gd name="connsiteX2" fmla="*/ 1498342 w 1498342"/>
              <a:gd name="connsiteY2" fmla="*/ 668973 h 1337946"/>
              <a:gd name="connsiteX3" fmla="*/ 1163856 w 1498342"/>
              <a:gd name="connsiteY3" fmla="*/ 1337946 h 1337946"/>
              <a:gd name="connsiteX4" fmla="*/ 334487 w 1498342"/>
              <a:gd name="connsiteY4" fmla="*/ 1337946 h 1337946"/>
              <a:gd name="connsiteX5" fmla="*/ 0 w 1498342"/>
              <a:gd name="connsiteY5" fmla="*/ 668973 h 1337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8342" h="1337946">
                <a:moveTo>
                  <a:pt x="334487" y="0"/>
                </a:moveTo>
                <a:lnTo>
                  <a:pt x="1163856" y="0"/>
                </a:lnTo>
                <a:lnTo>
                  <a:pt x="1498342" y="668973"/>
                </a:lnTo>
                <a:lnTo>
                  <a:pt x="1163856" y="1337946"/>
                </a:lnTo>
                <a:lnTo>
                  <a:pt x="334487" y="1337946"/>
                </a:lnTo>
                <a:lnTo>
                  <a:pt x="0" y="668973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0" lang="zh-CN" altLang="en-US" sz="2400" b="0" i="1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sp>
        <p:nvSpPr>
          <p:cNvPr id="13" name="任意多边形 12"/>
          <p:cNvSpPr>
            <a:spLocks noGrp="1"/>
          </p:cNvSpPr>
          <p:nvPr>
            <p:ph type="pic" sz="quarter" idx="11"/>
          </p:nvPr>
        </p:nvSpPr>
        <p:spPr>
          <a:xfrm>
            <a:off x="4211735" y="1631564"/>
            <a:ext cx="1498342" cy="1337946"/>
          </a:xfrm>
          <a:custGeom>
            <a:avLst/>
            <a:gdLst>
              <a:gd name="connsiteX0" fmla="*/ 334487 w 1498342"/>
              <a:gd name="connsiteY0" fmla="*/ 0 h 1337946"/>
              <a:gd name="connsiteX1" fmla="*/ 1163856 w 1498342"/>
              <a:gd name="connsiteY1" fmla="*/ 0 h 1337946"/>
              <a:gd name="connsiteX2" fmla="*/ 1498342 w 1498342"/>
              <a:gd name="connsiteY2" fmla="*/ 668973 h 1337946"/>
              <a:gd name="connsiteX3" fmla="*/ 1163856 w 1498342"/>
              <a:gd name="connsiteY3" fmla="*/ 1337946 h 1337946"/>
              <a:gd name="connsiteX4" fmla="*/ 334487 w 1498342"/>
              <a:gd name="connsiteY4" fmla="*/ 1337946 h 1337946"/>
              <a:gd name="connsiteX5" fmla="*/ 0 w 1498342"/>
              <a:gd name="connsiteY5" fmla="*/ 668973 h 1337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8342" h="1337946">
                <a:moveTo>
                  <a:pt x="334487" y="0"/>
                </a:moveTo>
                <a:lnTo>
                  <a:pt x="1163856" y="0"/>
                </a:lnTo>
                <a:lnTo>
                  <a:pt x="1498342" y="668973"/>
                </a:lnTo>
                <a:lnTo>
                  <a:pt x="1163856" y="1337946"/>
                </a:lnTo>
                <a:lnTo>
                  <a:pt x="334487" y="1337946"/>
                </a:lnTo>
                <a:lnTo>
                  <a:pt x="0" y="668973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0" lang="zh-CN" altLang="en-US" sz="2400" b="0" i="1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sp>
        <p:nvSpPr>
          <p:cNvPr id="14" name="任意多边形 13"/>
          <p:cNvSpPr>
            <a:spLocks noGrp="1"/>
          </p:cNvSpPr>
          <p:nvPr>
            <p:ph type="pic" sz="quarter" idx="12"/>
          </p:nvPr>
        </p:nvSpPr>
        <p:spPr>
          <a:xfrm>
            <a:off x="6496439" y="2688794"/>
            <a:ext cx="1498342" cy="1337946"/>
          </a:xfrm>
          <a:custGeom>
            <a:avLst/>
            <a:gdLst>
              <a:gd name="connsiteX0" fmla="*/ 334487 w 1498342"/>
              <a:gd name="connsiteY0" fmla="*/ 0 h 1337946"/>
              <a:gd name="connsiteX1" fmla="*/ 1163856 w 1498342"/>
              <a:gd name="connsiteY1" fmla="*/ 0 h 1337946"/>
              <a:gd name="connsiteX2" fmla="*/ 1498342 w 1498342"/>
              <a:gd name="connsiteY2" fmla="*/ 668973 h 1337946"/>
              <a:gd name="connsiteX3" fmla="*/ 1163856 w 1498342"/>
              <a:gd name="connsiteY3" fmla="*/ 1337946 h 1337946"/>
              <a:gd name="connsiteX4" fmla="*/ 334487 w 1498342"/>
              <a:gd name="connsiteY4" fmla="*/ 1337946 h 1337946"/>
              <a:gd name="connsiteX5" fmla="*/ 0 w 1498342"/>
              <a:gd name="connsiteY5" fmla="*/ 668973 h 1337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8342" h="1337946">
                <a:moveTo>
                  <a:pt x="334487" y="0"/>
                </a:moveTo>
                <a:lnTo>
                  <a:pt x="1163856" y="0"/>
                </a:lnTo>
                <a:lnTo>
                  <a:pt x="1498342" y="668973"/>
                </a:lnTo>
                <a:lnTo>
                  <a:pt x="1163856" y="1337946"/>
                </a:lnTo>
                <a:lnTo>
                  <a:pt x="334487" y="1337946"/>
                </a:lnTo>
                <a:lnTo>
                  <a:pt x="0" y="668973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0" lang="zh-CN" altLang="en-US" sz="2400" b="0" i="1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  <p:sp>
        <p:nvSpPr>
          <p:cNvPr id="15" name="任意多边形 14"/>
          <p:cNvSpPr>
            <a:spLocks noGrp="1"/>
          </p:cNvSpPr>
          <p:nvPr>
            <p:ph type="pic" sz="quarter" idx="13"/>
          </p:nvPr>
        </p:nvSpPr>
        <p:spPr>
          <a:xfrm>
            <a:off x="8781143" y="1631564"/>
            <a:ext cx="1498342" cy="1337946"/>
          </a:xfrm>
          <a:custGeom>
            <a:avLst/>
            <a:gdLst>
              <a:gd name="connsiteX0" fmla="*/ 334487 w 1498342"/>
              <a:gd name="connsiteY0" fmla="*/ 0 h 1337946"/>
              <a:gd name="connsiteX1" fmla="*/ 1163856 w 1498342"/>
              <a:gd name="connsiteY1" fmla="*/ 0 h 1337946"/>
              <a:gd name="connsiteX2" fmla="*/ 1498342 w 1498342"/>
              <a:gd name="connsiteY2" fmla="*/ 668973 h 1337946"/>
              <a:gd name="connsiteX3" fmla="*/ 1163856 w 1498342"/>
              <a:gd name="connsiteY3" fmla="*/ 1337946 h 1337946"/>
              <a:gd name="connsiteX4" fmla="*/ 334487 w 1498342"/>
              <a:gd name="connsiteY4" fmla="*/ 1337946 h 1337946"/>
              <a:gd name="connsiteX5" fmla="*/ 0 w 1498342"/>
              <a:gd name="connsiteY5" fmla="*/ 668973 h 1337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8342" h="1337946">
                <a:moveTo>
                  <a:pt x="334487" y="0"/>
                </a:moveTo>
                <a:lnTo>
                  <a:pt x="1163856" y="0"/>
                </a:lnTo>
                <a:lnTo>
                  <a:pt x="1498342" y="668973"/>
                </a:lnTo>
                <a:lnTo>
                  <a:pt x="1163856" y="1337946"/>
                </a:lnTo>
                <a:lnTo>
                  <a:pt x="334487" y="1337946"/>
                </a:lnTo>
                <a:lnTo>
                  <a:pt x="0" y="668973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kumimoji="0" lang="zh-CN" altLang="en-US" sz="2400" b="0" i="1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2428478" y="1394220"/>
            <a:ext cx="1191756" cy="1191756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151950" y="3418811"/>
            <a:ext cx="5036440" cy="2573111"/>
          </a:xfrm>
          <a:custGeom>
            <a:avLst/>
            <a:gdLst>
              <a:gd name="connsiteX0" fmla="*/ 0 w 5036440"/>
              <a:gd name="connsiteY0" fmla="*/ 0 h 2573111"/>
              <a:gd name="connsiteX1" fmla="*/ 5036440 w 5036440"/>
              <a:gd name="connsiteY1" fmla="*/ 0 h 2573111"/>
              <a:gd name="connsiteX2" fmla="*/ 5036440 w 5036440"/>
              <a:gd name="connsiteY2" fmla="*/ 2539969 h 2573111"/>
              <a:gd name="connsiteX3" fmla="*/ 5003298 w 5036440"/>
              <a:gd name="connsiteY3" fmla="*/ 2573111 h 2573111"/>
              <a:gd name="connsiteX4" fmla="*/ 0 w 5036440"/>
              <a:gd name="connsiteY4" fmla="*/ 2573111 h 257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6440" h="2573111">
                <a:moveTo>
                  <a:pt x="0" y="0"/>
                </a:moveTo>
                <a:lnTo>
                  <a:pt x="5036440" y="0"/>
                </a:lnTo>
                <a:lnTo>
                  <a:pt x="5036440" y="2539969"/>
                </a:lnTo>
                <a:cubicBezTo>
                  <a:pt x="5036440" y="2558273"/>
                  <a:pt x="5021602" y="2573111"/>
                  <a:pt x="5003298" y="2573111"/>
                </a:cubicBezTo>
                <a:lnTo>
                  <a:pt x="0" y="2573111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1115509" y="819656"/>
            <a:ext cx="5036440" cy="2599152"/>
          </a:xfrm>
          <a:custGeom>
            <a:avLst/>
            <a:gdLst>
              <a:gd name="connsiteX0" fmla="*/ 33477 w 5036440"/>
              <a:gd name="connsiteY0" fmla="*/ 0 h 2599152"/>
              <a:gd name="connsiteX1" fmla="*/ 5036440 w 5036440"/>
              <a:gd name="connsiteY1" fmla="*/ 0 h 2599152"/>
              <a:gd name="connsiteX2" fmla="*/ 5036440 w 5036440"/>
              <a:gd name="connsiteY2" fmla="*/ 2599152 h 2599152"/>
              <a:gd name="connsiteX3" fmla="*/ 0 w 5036440"/>
              <a:gd name="connsiteY3" fmla="*/ 2599152 h 2599152"/>
              <a:gd name="connsiteX4" fmla="*/ 0 w 5036440"/>
              <a:gd name="connsiteY4" fmla="*/ 33477 h 2599152"/>
              <a:gd name="connsiteX5" fmla="*/ 33477 w 5036440"/>
              <a:gd name="connsiteY5" fmla="*/ 0 h 2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36440" h="2599152">
                <a:moveTo>
                  <a:pt x="33477" y="0"/>
                </a:moveTo>
                <a:lnTo>
                  <a:pt x="5036440" y="0"/>
                </a:lnTo>
                <a:lnTo>
                  <a:pt x="5036440" y="2599152"/>
                </a:lnTo>
                <a:lnTo>
                  <a:pt x="0" y="2599152"/>
                </a:lnTo>
                <a:lnTo>
                  <a:pt x="0" y="33477"/>
                </a:lnTo>
                <a:cubicBezTo>
                  <a:pt x="0" y="14988"/>
                  <a:pt x="14988" y="0"/>
                  <a:pt x="3347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896100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89878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86296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2714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222222">
                  <a:alpha val="0"/>
                </a:srgbClr>
              </a:gs>
              <a:gs pos="100000">
                <a:srgbClr val="222222">
                  <a:alpha val="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387685" y="1366411"/>
            <a:ext cx="2589153" cy="2348970"/>
          </a:xfrm>
          <a:prstGeom prst="round2SameRect">
            <a:avLst>
              <a:gd name="adj1" fmla="val 1159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8331608" y="1366411"/>
            <a:ext cx="2589153" cy="2348970"/>
          </a:xfrm>
          <a:prstGeom prst="round2SameRect">
            <a:avLst>
              <a:gd name="adj1" fmla="val 1159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474944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091764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708584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325403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654639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318670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054743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668648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6260689" y="1936787"/>
            <a:ext cx="641555" cy="641555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184659" y="1936787"/>
            <a:ext cx="641555" cy="641555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2345818" y="2274849"/>
            <a:ext cx="1794482" cy="1794482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173733" y="2274849"/>
            <a:ext cx="1794482" cy="1794482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001645" y="2274849"/>
            <a:ext cx="1794482" cy="1794482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3117274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869048" y="1033955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6" name="Picture Placehold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123308" y="1349450"/>
            <a:ext cx="4339048" cy="4339048"/>
          </a:xfrm>
          <a:custGeom>
            <a:avLst/>
            <a:gdLst>
              <a:gd name="connsiteX0" fmla="*/ 897241 w 4999205"/>
              <a:gd name="connsiteY0" fmla="*/ 349012 h 2498048"/>
              <a:gd name="connsiteX1" fmla="*/ 1794482 w 4999205"/>
              <a:gd name="connsiteY1" fmla="*/ 1246253 h 2498048"/>
              <a:gd name="connsiteX2" fmla="*/ 897241 w 4999205"/>
              <a:gd name="connsiteY2" fmla="*/ 2143494 h 2498048"/>
              <a:gd name="connsiteX3" fmla="*/ 0 w 4999205"/>
              <a:gd name="connsiteY3" fmla="*/ 1246253 h 2498048"/>
              <a:gd name="connsiteX4" fmla="*/ 897241 w 4999205"/>
              <a:gd name="connsiteY4" fmla="*/ 349012 h 2498048"/>
              <a:gd name="connsiteX5" fmla="*/ 3750181 w 4999205"/>
              <a:gd name="connsiteY5" fmla="*/ 0 h 2498048"/>
              <a:gd name="connsiteX6" fmla="*/ 4277993 w 4999205"/>
              <a:gd name="connsiteY6" fmla="*/ 218627 h 2498048"/>
              <a:gd name="connsiteX7" fmla="*/ 4780578 w 4999205"/>
              <a:gd name="connsiteY7" fmla="*/ 721212 h 2498048"/>
              <a:gd name="connsiteX8" fmla="*/ 4780578 w 4999205"/>
              <a:gd name="connsiteY8" fmla="*/ 1776836 h 2498048"/>
              <a:gd name="connsiteX9" fmla="*/ 4277993 w 4999205"/>
              <a:gd name="connsiteY9" fmla="*/ 2279421 h 2498048"/>
              <a:gd name="connsiteX10" fmla="*/ 3222369 w 4999205"/>
              <a:gd name="connsiteY10" fmla="*/ 2279421 h 2498048"/>
              <a:gd name="connsiteX11" fmla="*/ 2719785 w 4999205"/>
              <a:gd name="connsiteY11" fmla="*/ 1776836 h 2498048"/>
              <a:gd name="connsiteX12" fmla="*/ 2719785 w 4999205"/>
              <a:gd name="connsiteY12" fmla="*/ 721212 h 2498048"/>
              <a:gd name="connsiteX13" fmla="*/ 3222369 w 4999205"/>
              <a:gd name="connsiteY13" fmla="*/ 218627 h 2498048"/>
              <a:gd name="connsiteX14" fmla="*/ 3750181 w 4999205"/>
              <a:gd name="connsiteY14" fmla="*/ 0 h 2498048"/>
              <a:gd name="connsiteX0-1" fmla="*/ 24941 w 5024146"/>
              <a:gd name="connsiteY0-2" fmla="*/ 1246253 h 2498048"/>
              <a:gd name="connsiteX1-3" fmla="*/ 1819423 w 5024146"/>
              <a:gd name="connsiteY1-4" fmla="*/ 1246253 h 2498048"/>
              <a:gd name="connsiteX2-5" fmla="*/ 922182 w 5024146"/>
              <a:gd name="connsiteY2-6" fmla="*/ 2143494 h 2498048"/>
              <a:gd name="connsiteX3-7" fmla="*/ 24941 w 5024146"/>
              <a:gd name="connsiteY3-8" fmla="*/ 1246253 h 2498048"/>
              <a:gd name="connsiteX4-9" fmla="*/ 3775122 w 5024146"/>
              <a:gd name="connsiteY4-10" fmla="*/ 0 h 2498048"/>
              <a:gd name="connsiteX5-11" fmla="*/ 4302934 w 5024146"/>
              <a:gd name="connsiteY5-12" fmla="*/ 218627 h 2498048"/>
              <a:gd name="connsiteX6-13" fmla="*/ 4805519 w 5024146"/>
              <a:gd name="connsiteY6-14" fmla="*/ 721212 h 2498048"/>
              <a:gd name="connsiteX7-15" fmla="*/ 4805519 w 5024146"/>
              <a:gd name="connsiteY7-16" fmla="*/ 1776836 h 2498048"/>
              <a:gd name="connsiteX8-17" fmla="*/ 4302934 w 5024146"/>
              <a:gd name="connsiteY8-18" fmla="*/ 2279421 h 2498048"/>
              <a:gd name="connsiteX9-19" fmla="*/ 3247310 w 5024146"/>
              <a:gd name="connsiteY9-20" fmla="*/ 2279421 h 2498048"/>
              <a:gd name="connsiteX10-21" fmla="*/ 2744726 w 5024146"/>
              <a:gd name="connsiteY10-22" fmla="*/ 1776836 h 2498048"/>
              <a:gd name="connsiteX11-23" fmla="*/ 2744726 w 5024146"/>
              <a:gd name="connsiteY11-24" fmla="*/ 721212 h 2498048"/>
              <a:gd name="connsiteX12-25" fmla="*/ 3247310 w 5024146"/>
              <a:gd name="connsiteY12-26" fmla="*/ 218627 h 2498048"/>
              <a:gd name="connsiteX13-27" fmla="*/ 3775122 w 5024146"/>
              <a:gd name="connsiteY13-28" fmla="*/ 0 h 2498048"/>
              <a:gd name="connsiteX0-29" fmla="*/ 24941 w 5024146"/>
              <a:gd name="connsiteY0-30" fmla="*/ 1246253 h 2498048"/>
              <a:gd name="connsiteX1-31" fmla="*/ 922182 w 5024146"/>
              <a:gd name="connsiteY1-32" fmla="*/ 2143494 h 2498048"/>
              <a:gd name="connsiteX2-33" fmla="*/ 24941 w 5024146"/>
              <a:gd name="connsiteY2-34" fmla="*/ 1246253 h 2498048"/>
              <a:gd name="connsiteX3-35" fmla="*/ 3775122 w 5024146"/>
              <a:gd name="connsiteY3-36" fmla="*/ 0 h 2498048"/>
              <a:gd name="connsiteX4-37" fmla="*/ 4302934 w 5024146"/>
              <a:gd name="connsiteY4-38" fmla="*/ 218627 h 2498048"/>
              <a:gd name="connsiteX5-39" fmla="*/ 4805519 w 5024146"/>
              <a:gd name="connsiteY5-40" fmla="*/ 721212 h 2498048"/>
              <a:gd name="connsiteX6-41" fmla="*/ 4805519 w 5024146"/>
              <a:gd name="connsiteY6-42" fmla="*/ 1776836 h 2498048"/>
              <a:gd name="connsiteX7-43" fmla="*/ 4302934 w 5024146"/>
              <a:gd name="connsiteY7-44" fmla="*/ 2279421 h 2498048"/>
              <a:gd name="connsiteX8-45" fmla="*/ 3247310 w 5024146"/>
              <a:gd name="connsiteY8-46" fmla="*/ 2279421 h 2498048"/>
              <a:gd name="connsiteX9-47" fmla="*/ 2744726 w 5024146"/>
              <a:gd name="connsiteY9-48" fmla="*/ 1776836 h 2498048"/>
              <a:gd name="connsiteX10-49" fmla="*/ 2744726 w 5024146"/>
              <a:gd name="connsiteY10-50" fmla="*/ 721212 h 2498048"/>
              <a:gd name="connsiteX11-51" fmla="*/ 3247310 w 5024146"/>
              <a:gd name="connsiteY11-52" fmla="*/ 218627 h 2498048"/>
              <a:gd name="connsiteX12-53" fmla="*/ 3775122 w 5024146"/>
              <a:gd name="connsiteY12-54" fmla="*/ 0 h 2498048"/>
              <a:gd name="connsiteX0-55" fmla="*/ 1249024 w 2498048"/>
              <a:gd name="connsiteY0-56" fmla="*/ 0 h 2498048"/>
              <a:gd name="connsiteX1-57" fmla="*/ 1776836 w 2498048"/>
              <a:gd name="connsiteY1-58" fmla="*/ 218627 h 2498048"/>
              <a:gd name="connsiteX2-59" fmla="*/ 2279421 w 2498048"/>
              <a:gd name="connsiteY2-60" fmla="*/ 721212 h 2498048"/>
              <a:gd name="connsiteX3-61" fmla="*/ 2279421 w 2498048"/>
              <a:gd name="connsiteY3-62" fmla="*/ 1776836 h 2498048"/>
              <a:gd name="connsiteX4-63" fmla="*/ 1776836 w 2498048"/>
              <a:gd name="connsiteY4-64" fmla="*/ 2279421 h 2498048"/>
              <a:gd name="connsiteX5-65" fmla="*/ 721212 w 2498048"/>
              <a:gd name="connsiteY5-66" fmla="*/ 2279421 h 2498048"/>
              <a:gd name="connsiteX6-67" fmla="*/ 218628 w 2498048"/>
              <a:gd name="connsiteY6-68" fmla="*/ 1776836 h 2498048"/>
              <a:gd name="connsiteX7-69" fmla="*/ 218628 w 2498048"/>
              <a:gd name="connsiteY7-70" fmla="*/ 721212 h 2498048"/>
              <a:gd name="connsiteX8-71" fmla="*/ 721212 w 2498048"/>
              <a:gd name="connsiteY8-72" fmla="*/ 218627 h 2498048"/>
              <a:gd name="connsiteX9-73" fmla="*/ 1249024 w 2498048"/>
              <a:gd name="connsiteY9-74" fmla="*/ 0 h 24980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498048" h="2498048">
                <a:moveTo>
                  <a:pt x="1249024" y="0"/>
                </a:moveTo>
                <a:cubicBezTo>
                  <a:pt x="1440055" y="0"/>
                  <a:pt x="1631085" y="72876"/>
                  <a:pt x="1776836" y="218627"/>
                </a:cubicBezTo>
                <a:lnTo>
                  <a:pt x="2279421" y="721212"/>
                </a:lnTo>
                <a:cubicBezTo>
                  <a:pt x="2570924" y="1012715"/>
                  <a:pt x="2570924" y="1485334"/>
                  <a:pt x="2279421" y="1776836"/>
                </a:cubicBezTo>
                <a:lnTo>
                  <a:pt x="1776836" y="2279421"/>
                </a:lnTo>
                <a:cubicBezTo>
                  <a:pt x="1485334" y="2570924"/>
                  <a:pt x="1012715" y="2570924"/>
                  <a:pt x="721212" y="2279421"/>
                </a:cubicBezTo>
                <a:lnTo>
                  <a:pt x="218628" y="1776836"/>
                </a:lnTo>
                <a:cubicBezTo>
                  <a:pt x="-72875" y="1485334"/>
                  <a:pt x="-72875" y="1012715"/>
                  <a:pt x="218628" y="721212"/>
                </a:cubicBezTo>
                <a:lnTo>
                  <a:pt x="721212" y="218627"/>
                </a:lnTo>
                <a:cubicBezTo>
                  <a:pt x="866963" y="72876"/>
                  <a:pt x="1057994" y="0"/>
                  <a:pt x="1249024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846975" y="2180244"/>
            <a:ext cx="2498048" cy="2498048"/>
          </a:xfrm>
          <a:custGeom>
            <a:avLst/>
            <a:gdLst>
              <a:gd name="connsiteX0" fmla="*/ 897241 w 4999205"/>
              <a:gd name="connsiteY0" fmla="*/ 349012 h 2498048"/>
              <a:gd name="connsiteX1" fmla="*/ 1794482 w 4999205"/>
              <a:gd name="connsiteY1" fmla="*/ 1246253 h 2498048"/>
              <a:gd name="connsiteX2" fmla="*/ 897241 w 4999205"/>
              <a:gd name="connsiteY2" fmla="*/ 2143494 h 2498048"/>
              <a:gd name="connsiteX3" fmla="*/ 0 w 4999205"/>
              <a:gd name="connsiteY3" fmla="*/ 1246253 h 2498048"/>
              <a:gd name="connsiteX4" fmla="*/ 897241 w 4999205"/>
              <a:gd name="connsiteY4" fmla="*/ 349012 h 2498048"/>
              <a:gd name="connsiteX5" fmla="*/ 3750181 w 4999205"/>
              <a:gd name="connsiteY5" fmla="*/ 0 h 2498048"/>
              <a:gd name="connsiteX6" fmla="*/ 4277993 w 4999205"/>
              <a:gd name="connsiteY6" fmla="*/ 218627 h 2498048"/>
              <a:gd name="connsiteX7" fmla="*/ 4780578 w 4999205"/>
              <a:gd name="connsiteY7" fmla="*/ 721212 h 2498048"/>
              <a:gd name="connsiteX8" fmla="*/ 4780578 w 4999205"/>
              <a:gd name="connsiteY8" fmla="*/ 1776836 h 2498048"/>
              <a:gd name="connsiteX9" fmla="*/ 4277993 w 4999205"/>
              <a:gd name="connsiteY9" fmla="*/ 2279421 h 2498048"/>
              <a:gd name="connsiteX10" fmla="*/ 3222369 w 4999205"/>
              <a:gd name="connsiteY10" fmla="*/ 2279421 h 2498048"/>
              <a:gd name="connsiteX11" fmla="*/ 2719785 w 4999205"/>
              <a:gd name="connsiteY11" fmla="*/ 1776836 h 2498048"/>
              <a:gd name="connsiteX12" fmla="*/ 2719785 w 4999205"/>
              <a:gd name="connsiteY12" fmla="*/ 721212 h 2498048"/>
              <a:gd name="connsiteX13" fmla="*/ 3222369 w 4999205"/>
              <a:gd name="connsiteY13" fmla="*/ 218627 h 2498048"/>
              <a:gd name="connsiteX14" fmla="*/ 3750181 w 4999205"/>
              <a:gd name="connsiteY14" fmla="*/ 0 h 2498048"/>
              <a:gd name="connsiteX0-1" fmla="*/ 24941 w 5024146"/>
              <a:gd name="connsiteY0-2" fmla="*/ 1246253 h 2498048"/>
              <a:gd name="connsiteX1-3" fmla="*/ 1819423 w 5024146"/>
              <a:gd name="connsiteY1-4" fmla="*/ 1246253 h 2498048"/>
              <a:gd name="connsiteX2-5" fmla="*/ 922182 w 5024146"/>
              <a:gd name="connsiteY2-6" fmla="*/ 2143494 h 2498048"/>
              <a:gd name="connsiteX3-7" fmla="*/ 24941 w 5024146"/>
              <a:gd name="connsiteY3-8" fmla="*/ 1246253 h 2498048"/>
              <a:gd name="connsiteX4-9" fmla="*/ 3775122 w 5024146"/>
              <a:gd name="connsiteY4-10" fmla="*/ 0 h 2498048"/>
              <a:gd name="connsiteX5-11" fmla="*/ 4302934 w 5024146"/>
              <a:gd name="connsiteY5-12" fmla="*/ 218627 h 2498048"/>
              <a:gd name="connsiteX6-13" fmla="*/ 4805519 w 5024146"/>
              <a:gd name="connsiteY6-14" fmla="*/ 721212 h 2498048"/>
              <a:gd name="connsiteX7-15" fmla="*/ 4805519 w 5024146"/>
              <a:gd name="connsiteY7-16" fmla="*/ 1776836 h 2498048"/>
              <a:gd name="connsiteX8-17" fmla="*/ 4302934 w 5024146"/>
              <a:gd name="connsiteY8-18" fmla="*/ 2279421 h 2498048"/>
              <a:gd name="connsiteX9-19" fmla="*/ 3247310 w 5024146"/>
              <a:gd name="connsiteY9-20" fmla="*/ 2279421 h 2498048"/>
              <a:gd name="connsiteX10-21" fmla="*/ 2744726 w 5024146"/>
              <a:gd name="connsiteY10-22" fmla="*/ 1776836 h 2498048"/>
              <a:gd name="connsiteX11-23" fmla="*/ 2744726 w 5024146"/>
              <a:gd name="connsiteY11-24" fmla="*/ 721212 h 2498048"/>
              <a:gd name="connsiteX12-25" fmla="*/ 3247310 w 5024146"/>
              <a:gd name="connsiteY12-26" fmla="*/ 218627 h 2498048"/>
              <a:gd name="connsiteX13-27" fmla="*/ 3775122 w 5024146"/>
              <a:gd name="connsiteY13-28" fmla="*/ 0 h 2498048"/>
              <a:gd name="connsiteX0-29" fmla="*/ 24941 w 5024146"/>
              <a:gd name="connsiteY0-30" fmla="*/ 1246253 h 2498048"/>
              <a:gd name="connsiteX1-31" fmla="*/ 922182 w 5024146"/>
              <a:gd name="connsiteY1-32" fmla="*/ 2143494 h 2498048"/>
              <a:gd name="connsiteX2-33" fmla="*/ 24941 w 5024146"/>
              <a:gd name="connsiteY2-34" fmla="*/ 1246253 h 2498048"/>
              <a:gd name="connsiteX3-35" fmla="*/ 3775122 w 5024146"/>
              <a:gd name="connsiteY3-36" fmla="*/ 0 h 2498048"/>
              <a:gd name="connsiteX4-37" fmla="*/ 4302934 w 5024146"/>
              <a:gd name="connsiteY4-38" fmla="*/ 218627 h 2498048"/>
              <a:gd name="connsiteX5-39" fmla="*/ 4805519 w 5024146"/>
              <a:gd name="connsiteY5-40" fmla="*/ 721212 h 2498048"/>
              <a:gd name="connsiteX6-41" fmla="*/ 4805519 w 5024146"/>
              <a:gd name="connsiteY6-42" fmla="*/ 1776836 h 2498048"/>
              <a:gd name="connsiteX7-43" fmla="*/ 4302934 w 5024146"/>
              <a:gd name="connsiteY7-44" fmla="*/ 2279421 h 2498048"/>
              <a:gd name="connsiteX8-45" fmla="*/ 3247310 w 5024146"/>
              <a:gd name="connsiteY8-46" fmla="*/ 2279421 h 2498048"/>
              <a:gd name="connsiteX9-47" fmla="*/ 2744726 w 5024146"/>
              <a:gd name="connsiteY9-48" fmla="*/ 1776836 h 2498048"/>
              <a:gd name="connsiteX10-49" fmla="*/ 2744726 w 5024146"/>
              <a:gd name="connsiteY10-50" fmla="*/ 721212 h 2498048"/>
              <a:gd name="connsiteX11-51" fmla="*/ 3247310 w 5024146"/>
              <a:gd name="connsiteY11-52" fmla="*/ 218627 h 2498048"/>
              <a:gd name="connsiteX12-53" fmla="*/ 3775122 w 5024146"/>
              <a:gd name="connsiteY12-54" fmla="*/ 0 h 2498048"/>
              <a:gd name="connsiteX0-55" fmla="*/ 1249024 w 2498048"/>
              <a:gd name="connsiteY0-56" fmla="*/ 0 h 2498048"/>
              <a:gd name="connsiteX1-57" fmla="*/ 1776836 w 2498048"/>
              <a:gd name="connsiteY1-58" fmla="*/ 218627 h 2498048"/>
              <a:gd name="connsiteX2-59" fmla="*/ 2279421 w 2498048"/>
              <a:gd name="connsiteY2-60" fmla="*/ 721212 h 2498048"/>
              <a:gd name="connsiteX3-61" fmla="*/ 2279421 w 2498048"/>
              <a:gd name="connsiteY3-62" fmla="*/ 1776836 h 2498048"/>
              <a:gd name="connsiteX4-63" fmla="*/ 1776836 w 2498048"/>
              <a:gd name="connsiteY4-64" fmla="*/ 2279421 h 2498048"/>
              <a:gd name="connsiteX5-65" fmla="*/ 721212 w 2498048"/>
              <a:gd name="connsiteY5-66" fmla="*/ 2279421 h 2498048"/>
              <a:gd name="connsiteX6-67" fmla="*/ 218628 w 2498048"/>
              <a:gd name="connsiteY6-68" fmla="*/ 1776836 h 2498048"/>
              <a:gd name="connsiteX7-69" fmla="*/ 218628 w 2498048"/>
              <a:gd name="connsiteY7-70" fmla="*/ 721212 h 2498048"/>
              <a:gd name="connsiteX8-71" fmla="*/ 721212 w 2498048"/>
              <a:gd name="connsiteY8-72" fmla="*/ 218627 h 2498048"/>
              <a:gd name="connsiteX9-73" fmla="*/ 1249024 w 2498048"/>
              <a:gd name="connsiteY9-74" fmla="*/ 0 h 24980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498048" h="2498048">
                <a:moveTo>
                  <a:pt x="1249024" y="0"/>
                </a:moveTo>
                <a:cubicBezTo>
                  <a:pt x="1440055" y="0"/>
                  <a:pt x="1631085" y="72876"/>
                  <a:pt x="1776836" y="218627"/>
                </a:cubicBezTo>
                <a:lnTo>
                  <a:pt x="2279421" y="721212"/>
                </a:lnTo>
                <a:cubicBezTo>
                  <a:pt x="2570924" y="1012715"/>
                  <a:pt x="2570924" y="1485334"/>
                  <a:pt x="2279421" y="1776836"/>
                </a:cubicBezTo>
                <a:lnTo>
                  <a:pt x="1776836" y="2279421"/>
                </a:lnTo>
                <a:cubicBezTo>
                  <a:pt x="1485334" y="2570924"/>
                  <a:pt x="1012715" y="2570924"/>
                  <a:pt x="721212" y="2279421"/>
                </a:cubicBezTo>
                <a:lnTo>
                  <a:pt x="218628" y="1776836"/>
                </a:lnTo>
                <a:cubicBezTo>
                  <a:pt x="-72875" y="1485334"/>
                  <a:pt x="-72875" y="1012715"/>
                  <a:pt x="218628" y="721212"/>
                </a:cubicBezTo>
                <a:lnTo>
                  <a:pt x="721212" y="218627"/>
                </a:lnTo>
                <a:cubicBezTo>
                  <a:pt x="866963" y="72876"/>
                  <a:pt x="1057994" y="0"/>
                  <a:pt x="1249024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r>
              <a:rPr lang="en-US"/>
              <a:t>Drag &amp; Drop Image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2_Portfoli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1202268" y="3252670"/>
            <a:ext cx="6618513" cy="1456691"/>
          </a:xfrm>
          <a:prstGeom prst="rect">
            <a:avLst/>
          </a:prstGeom>
          <a:solidFill>
            <a:schemeClr val="bg1"/>
          </a:solidFill>
          <a:ln w="25400" cap="rnd">
            <a:noFill/>
            <a:round/>
          </a:ln>
          <a:effectLst>
            <a:outerShdw blurRad="609600" dist="152400" dir="8100000" algn="tl" rotWithShape="0">
              <a:prstClr val="black">
                <a:alpha val="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14" name="Picture Placeholder 13"/>
          <p:cNvSpPr>
            <a:spLocks noGrp="1" noChangeAspect="1"/>
          </p:cNvSpPr>
          <p:nvPr>
            <p:ph type="pic" sz="quarter" idx="19"/>
          </p:nvPr>
        </p:nvSpPr>
        <p:spPr>
          <a:xfrm>
            <a:off x="6508955" y="1074712"/>
            <a:ext cx="5683045" cy="4288609"/>
          </a:xfrm>
          <a:custGeom>
            <a:avLst/>
            <a:gdLst>
              <a:gd name="connsiteX0" fmla="*/ 0 w 8524568"/>
              <a:gd name="connsiteY0" fmla="*/ 0 h 6432914"/>
              <a:gd name="connsiteX1" fmla="*/ 8524568 w 8524568"/>
              <a:gd name="connsiteY1" fmla="*/ 0 h 6432914"/>
              <a:gd name="connsiteX2" fmla="*/ 8524568 w 8524568"/>
              <a:gd name="connsiteY2" fmla="*/ 6432914 h 6432914"/>
              <a:gd name="connsiteX3" fmla="*/ 0 w 8524568"/>
              <a:gd name="connsiteY3" fmla="*/ 6432914 h 6432914"/>
              <a:gd name="connsiteX4" fmla="*/ 0 w 8524568"/>
              <a:gd name="connsiteY4" fmla="*/ 5451974 h 6432914"/>
              <a:gd name="connsiteX5" fmla="*/ 1967739 w 8524568"/>
              <a:gd name="connsiteY5" fmla="*/ 5451974 h 6432914"/>
              <a:gd name="connsiteX6" fmla="*/ 1967739 w 8524568"/>
              <a:gd name="connsiteY6" fmla="*/ 3266937 h 6432914"/>
              <a:gd name="connsiteX7" fmla="*/ 0 w 8524568"/>
              <a:gd name="connsiteY7" fmla="*/ 3266937 h 6432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24568" h="6432914">
                <a:moveTo>
                  <a:pt x="0" y="0"/>
                </a:moveTo>
                <a:lnTo>
                  <a:pt x="8524568" y="0"/>
                </a:lnTo>
                <a:lnTo>
                  <a:pt x="8524568" y="6432914"/>
                </a:lnTo>
                <a:lnTo>
                  <a:pt x="0" y="6432914"/>
                </a:lnTo>
                <a:lnTo>
                  <a:pt x="0" y="5451974"/>
                </a:lnTo>
                <a:lnTo>
                  <a:pt x="1967739" y="5451974"/>
                </a:lnTo>
                <a:lnTo>
                  <a:pt x="1967739" y="3266937"/>
                </a:lnTo>
                <a:lnTo>
                  <a:pt x="0" y="32669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 sz="1865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8" name="Picture Placeholder 87"/>
          <p:cNvSpPr>
            <a:spLocks noGrp="1" noChangeAspect="1"/>
          </p:cNvSpPr>
          <p:nvPr>
            <p:ph type="pic" sz="quarter" idx="14"/>
          </p:nvPr>
        </p:nvSpPr>
        <p:spPr>
          <a:xfrm>
            <a:off x="1395791" y="3467959"/>
            <a:ext cx="1086855" cy="1026113"/>
          </a:xfrm>
          <a:custGeom>
            <a:avLst/>
            <a:gdLst>
              <a:gd name="connsiteX0" fmla="*/ 0 w 6089904"/>
              <a:gd name="connsiteY0" fmla="*/ 0 h 5138928"/>
              <a:gd name="connsiteX1" fmla="*/ 6089904 w 6089904"/>
              <a:gd name="connsiteY1" fmla="*/ 0 h 5138928"/>
              <a:gd name="connsiteX2" fmla="*/ 6089904 w 6089904"/>
              <a:gd name="connsiteY2" fmla="*/ 5138928 h 5138928"/>
              <a:gd name="connsiteX3" fmla="*/ 0 w 6089904"/>
              <a:gd name="connsiteY3" fmla="*/ 5138928 h 513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9904" h="5138928">
                <a:moveTo>
                  <a:pt x="0" y="0"/>
                </a:moveTo>
                <a:lnTo>
                  <a:pt x="6089904" y="0"/>
                </a:lnTo>
                <a:lnTo>
                  <a:pt x="6089904" y="5138928"/>
                </a:lnTo>
                <a:lnTo>
                  <a:pt x="0" y="51389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 sz="1865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9" name="Picture Placeholder 87"/>
          <p:cNvSpPr>
            <a:spLocks noGrp="1" noChangeAspect="1"/>
          </p:cNvSpPr>
          <p:nvPr>
            <p:ph type="pic" sz="quarter" idx="15"/>
          </p:nvPr>
        </p:nvSpPr>
        <p:spPr>
          <a:xfrm>
            <a:off x="2676169" y="3467959"/>
            <a:ext cx="1086855" cy="1026113"/>
          </a:xfrm>
          <a:custGeom>
            <a:avLst/>
            <a:gdLst>
              <a:gd name="connsiteX0" fmla="*/ 0 w 6089904"/>
              <a:gd name="connsiteY0" fmla="*/ 0 h 5138928"/>
              <a:gd name="connsiteX1" fmla="*/ 6089904 w 6089904"/>
              <a:gd name="connsiteY1" fmla="*/ 0 h 5138928"/>
              <a:gd name="connsiteX2" fmla="*/ 6089904 w 6089904"/>
              <a:gd name="connsiteY2" fmla="*/ 5138928 h 5138928"/>
              <a:gd name="connsiteX3" fmla="*/ 0 w 6089904"/>
              <a:gd name="connsiteY3" fmla="*/ 5138928 h 513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9904" h="5138928">
                <a:moveTo>
                  <a:pt x="0" y="0"/>
                </a:moveTo>
                <a:lnTo>
                  <a:pt x="6089904" y="0"/>
                </a:lnTo>
                <a:lnTo>
                  <a:pt x="6089904" y="5138928"/>
                </a:lnTo>
                <a:lnTo>
                  <a:pt x="0" y="51389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 sz="1865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10" name="Picture Placeholder 87"/>
          <p:cNvSpPr>
            <a:spLocks noGrp="1" noChangeAspect="1"/>
          </p:cNvSpPr>
          <p:nvPr>
            <p:ph type="pic" sz="quarter" idx="16"/>
          </p:nvPr>
        </p:nvSpPr>
        <p:spPr>
          <a:xfrm>
            <a:off x="3956547" y="3467959"/>
            <a:ext cx="1086855" cy="1026113"/>
          </a:xfrm>
          <a:custGeom>
            <a:avLst/>
            <a:gdLst>
              <a:gd name="connsiteX0" fmla="*/ 0 w 6089904"/>
              <a:gd name="connsiteY0" fmla="*/ 0 h 5138928"/>
              <a:gd name="connsiteX1" fmla="*/ 6089904 w 6089904"/>
              <a:gd name="connsiteY1" fmla="*/ 0 h 5138928"/>
              <a:gd name="connsiteX2" fmla="*/ 6089904 w 6089904"/>
              <a:gd name="connsiteY2" fmla="*/ 5138928 h 5138928"/>
              <a:gd name="connsiteX3" fmla="*/ 0 w 6089904"/>
              <a:gd name="connsiteY3" fmla="*/ 5138928 h 513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9904" h="5138928">
                <a:moveTo>
                  <a:pt x="0" y="0"/>
                </a:moveTo>
                <a:lnTo>
                  <a:pt x="6089904" y="0"/>
                </a:lnTo>
                <a:lnTo>
                  <a:pt x="6089904" y="5138928"/>
                </a:lnTo>
                <a:lnTo>
                  <a:pt x="0" y="51389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 sz="1865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11" name="Picture Placeholder 87"/>
          <p:cNvSpPr>
            <a:spLocks noGrp="1" noChangeAspect="1"/>
          </p:cNvSpPr>
          <p:nvPr>
            <p:ph type="pic" sz="quarter" idx="17"/>
          </p:nvPr>
        </p:nvSpPr>
        <p:spPr>
          <a:xfrm>
            <a:off x="5236925" y="3467959"/>
            <a:ext cx="1086855" cy="1026113"/>
          </a:xfrm>
          <a:custGeom>
            <a:avLst/>
            <a:gdLst>
              <a:gd name="connsiteX0" fmla="*/ 0 w 6089904"/>
              <a:gd name="connsiteY0" fmla="*/ 0 h 5138928"/>
              <a:gd name="connsiteX1" fmla="*/ 6089904 w 6089904"/>
              <a:gd name="connsiteY1" fmla="*/ 0 h 5138928"/>
              <a:gd name="connsiteX2" fmla="*/ 6089904 w 6089904"/>
              <a:gd name="connsiteY2" fmla="*/ 5138928 h 5138928"/>
              <a:gd name="connsiteX3" fmla="*/ 0 w 6089904"/>
              <a:gd name="connsiteY3" fmla="*/ 5138928 h 513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9904" h="5138928">
                <a:moveTo>
                  <a:pt x="0" y="0"/>
                </a:moveTo>
                <a:lnTo>
                  <a:pt x="6089904" y="0"/>
                </a:lnTo>
                <a:lnTo>
                  <a:pt x="6089904" y="5138928"/>
                </a:lnTo>
                <a:lnTo>
                  <a:pt x="0" y="51389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 sz="1865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12" name="Picture Placeholder 87"/>
          <p:cNvSpPr>
            <a:spLocks noGrp="1" noChangeAspect="1"/>
          </p:cNvSpPr>
          <p:nvPr>
            <p:ph type="pic" sz="quarter" idx="18"/>
          </p:nvPr>
        </p:nvSpPr>
        <p:spPr>
          <a:xfrm>
            <a:off x="6517302" y="3467959"/>
            <a:ext cx="1086855" cy="1026113"/>
          </a:xfrm>
          <a:custGeom>
            <a:avLst/>
            <a:gdLst>
              <a:gd name="connsiteX0" fmla="*/ 0 w 6089904"/>
              <a:gd name="connsiteY0" fmla="*/ 0 h 5138928"/>
              <a:gd name="connsiteX1" fmla="*/ 6089904 w 6089904"/>
              <a:gd name="connsiteY1" fmla="*/ 0 h 5138928"/>
              <a:gd name="connsiteX2" fmla="*/ 6089904 w 6089904"/>
              <a:gd name="connsiteY2" fmla="*/ 5138928 h 5138928"/>
              <a:gd name="connsiteX3" fmla="*/ 0 w 6089904"/>
              <a:gd name="connsiteY3" fmla="*/ 5138928 h 5138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9904" h="5138928">
                <a:moveTo>
                  <a:pt x="0" y="0"/>
                </a:moveTo>
                <a:lnTo>
                  <a:pt x="6089904" y="0"/>
                </a:lnTo>
                <a:lnTo>
                  <a:pt x="6089904" y="5138928"/>
                </a:lnTo>
                <a:lnTo>
                  <a:pt x="0" y="51389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182880">
            <a:noAutofit/>
          </a:bodyPr>
          <a:lstStyle>
            <a:lvl1pPr marL="0" indent="0" algn="ctr">
              <a:buNone/>
              <a:defRPr sz="1865">
                <a:latin typeface="Montserrat" panose="00000500000000000000" pitchFamily="50" charset="0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1.jpeg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4.png"/><Relationship Id="rId5" Type="http://schemas.openxmlformats.org/officeDocument/2006/relationships/tags" Target="../tags/tag3.xml"/><Relationship Id="rId4" Type="http://schemas.openxmlformats.org/officeDocument/2006/relationships/image" Target="../media/image3.png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3.png"/><Relationship Id="rId17" Type="http://schemas.openxmlformats.org/officeDocument/2006/relationships/notesSlide" Target="../notesSlides/notesSlide1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0.xml"/><Relationship Id="rId14" Type="http://schemas.openxmlformats.org/officeDocument/2006/relationships/tags" Target="../tags/tag29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image" Target="../media/image3.png"/><Relationship Id="rId17" Type="http://schemas.openxmlformats.org/officeDocument/2006/relationships/notesSlide" Target="../notesSlides/notesSlide16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8.xml"/><Relationship Id="rId2" Type="http://schemas.microsoft.com/office/2007/relationships/hdphoto" Target="../media/hdphoto1.wdp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tags" Target="../tags/tag4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1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image" Target="../media/image3.png"/><Relationship Id="rId17" Type="http://schemas.openxmlformats.org/officeDocument/2006/relationships/notesSlide" Target="../notesSlides/notesSlide23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7" Type="http://schemas.openxmlformats.org/officeDocument/2006/relationships/slideLayout" Target="../slideLayouts/slideLayout2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3.png"/><Relationship Id="rId17" Type="http://schemas.openxmlformats.org/officeDocument/2006/relationships/notesSlide" Target="../notesSlides/notesSlide3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7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 descr="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2835" y="22225"/>
            <a:ext cx="11094085" cy="6838950"/>
          </a:xfrm>
          <a:prstGeom prst="rect">
            <a:avLst/>
          </a:prstGeom>
        </p:spPr>
      </p:pic>
      <p:pic>
        <p:nvPicPr>
          <p:cNvPr id="3" name="PA_库_图片 2" descr="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7650" y="464820"/>
            <a:ext cx="5524500" cy="63963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A_库_图片 4" descr="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24630" y="1434465"/>
            <a:ext cx="7437120" cy="35090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Audio Machine - Breath and Life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503443" y="318897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227">
        <p:random/>
      </p:transition>
    </mc:Choice>
    <mc:Fallback>
      <p:transition spd="slow" advClick="0" advTm="322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835" y="22225"/>
            <a:ext cx="11094085" cy="6838950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464820"/>
            <a:ext cx="5524500" cy="6396355"/>
          </a:xfrm>
          <a:prstGeom prst="rect">
            <a:avLst/>
          </a:prstGeom>
        </p:spPr>
      </p:pic>
      <p:sp>
        <p:nvSpPr>
          <p:cNvPr id="40" name="PA_库_矩形 5"/>
          <p:cNvSpPr/>
          <p:nvPr>
            <p:custDataLst>
              <p:tags r:id="rId3"/>
            </p:custDataLst>
          </p:nvPr>
        </p:nvSpPr>
        <p:spPr>
          <a:xfrm>
            <a:off x="5909535" y="1618247"/>
            <a:ext cx="4066674" cy="3621505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1" name="PA_库_文本框 6"/>
          <p:cNvSpPr txBox="1"/>
          <p:nvPr>
            <p:custDataLst>
              <p:tags r:id="rId4"/>
            </p:custDataLst>
          </p:nvPr>
        </p:nvSpPr>
        <p:spPr>
          <a:xfrm>
            <a:off x="6290305" y="1714499"/>
            <a:ext cx="21691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TWO</a:t>
            </a:r>
            <a:endParaRPr lang="zh-CN" altLang="en-US" sz="72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cxnSp>
        <p:nvCxnSpPr>
          <p:cNvPr id="42" name="PA_库_直接连接符 8"/>
          <p:cNvCxnSpPr/>
          <p:nvPr>
            <p:custDataLst>
              <p:tags r:id="rId5"/>
            </p:custDataLst>
          </p:nvPr>
        </p:nvCxnSpPr>
        <p:spPr>
          <a:xfrm>
            <a:off x="6338432" y="2737183"/>
            <a:ext cx="2093494" cy="0"/>
          </a:xfrm>
          <a:prstGeom prst="lin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43" name="PA_库_直接连接符 12"/>
          <p:cNvCxnSpPr/>
          <p:nvPr>
            <p:custDataLst>
              <p:tags r:id="rId6"/>
            </p:custDataLst>
          </p:nvPr>
        </p:nvCxnSpPr>
        <p:spPr>
          <a:xfrm>
            <a:off x="6324316" y="3142246"/>
            <a:ext cx="2093494" cy="0"/>
          </a:xfrm>
          <a:prstGeom prst="lin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44" name="PA_库_等腰三角形 10"/>
          <p:cNvSpPr/>
          <p:nvPr>
            <p:custDataLst>
              <p:tags r:id="rId7"/>
            </p:custDataLst>
          </p:nvPr>
        </p:nvSpPr>
        <p:spPr>
          <a:xfrm rot="10800000">
            <a:off x="9247168" y="2163021"/>
            <a:ext cx="351809" cy="303283"/>
          </a:xfrm>
          <a:prstGeom prst="triangl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5" name="PA_库_文本框 13"/>
          <p:cNvSpPr txBox="1"/>
          <p:nvPr>
            <p:custDataLst>
              <p:tags r:id="rId8"/>
            </p:custDataLst>
          </p:nvPr>
        </p:nvSpPr>
        <p:spPr>
          <a:xfrm>
            <a:off x="6284497" y="2689646"/>
            <a:ext cx="2230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校园招聘</a:t>
            </a:r>
            <a:endParaRPr lang="zh-CN" altLang="en-US" sz="28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862747" y="3165328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职业发展</a:t>
            </a:r>
            <a:endParaRPr lang="zh-CN" altLang="en-US" sz="8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7" name="PA_库_文本框 15"/>
          <p:cNvSpPr txBox="1"/>
          <p:nvPr>
            <p:custDataLst>
              <p:tags r:id="rId9"/>
            </p:custDataLst>
          </p:nvPr>
        </p:nvSpPr>
        <p:spPr>
          <a:xfrm>
            <a:off x="6037642" y="4713338"/>
            <a:ext cx="39385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Campus Recruiting</a:t>
            </a:r>
            <a:endParaRPr lang="zh-CN" alt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8" name="PA_库_文本框 16"/>
          <p:cNvSpPr txBox="1"/>
          <p:nvPr>
            <p:custDataLst>
              <p:tags r:id="rId10"/>
            </p:custDataLst>
          </p:nvPr>
        </p:nvSpPr>
        <p:spPr>
          <a:xfrm>
            <a:off x="5818400" y="5409776"/>
            <a:ext cx="42883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诚聘智行千里马</a:t>
            </a:r>
            <a:endParaRPr lang="zh-CN" alt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cxnSp>
        <p:nvCxnSpPr>
          <p:cNvPr id="49" name="PA_库_直接连接符 2"/>
          <p:cNvCxnSpPr/>
          <p:nvPr>
            <p:custDataLst>
              <p:tags r:id="rId11"/>
            </p:custDataLst>
          </p:nvPr>
        </p:nvCxnSpPr>
        <p:spPr>
          <a:xfrm flipH="1">
            <a:off x="10001767" y="2186625"/>
            <a:ext cx="1395663" cy="893691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50" name="PA_库_直接连接符 17"/>
          <p:cNvCxnSpPr/>
          <p:nvPr>
            <p:custDataLst>
              <p:tags r:id="rId12"/>
            </p:custDataLst>
          </p:nvPr>
        </p:nvCxnSpPr>
        <p:spPr>
          <a:xfrm flipH="1">
            <a:off x="9652311" y="2552498"/>
            <a:ext cx="606502" cy="388365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51" name="PA_库_直接连接符 18"/>
          <p:cNvCxnSpPr/>
          <p:nvPr>
            <p:custDataLst>
              <p:tags r:id="rId13"/>
            </p:custDataLst>
          </p:nvPr>
        </p:nvCxnSpPr>
        <p:spPr>
          <a:xfrm flipH="1">
            <a:off x="11076831" y="2184054"/>
            <a:ext cx="881569" cy="564500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52" name="PA_库_直接连接符 19"/>
          <p:cNvCxnSpPr/>
          <p:nvPr>
            <p:custDataLst>
              <p:tags r:id="rId14"/>
            </p:custDataLst>
          </p:nvPr>
        </p:nvCxnSpPr>
        <p:spPr>
          <a:xfrm flipH="1">
            <a:off x="11019717" y="1614100"/>
            <a:ext cx="576673" cy="369264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53" name="PA_库_直接连接符 20"/>
          <p:cNvCxnSpPr/>
          <p:nvPr>
            <p:custDataLst>
              <p:tags r:id="rId15"/>
            </p:custDataLst>
          </p:nvPr>
        </p:nvCxnSpPr>
        <p:spPr>
          <a:xfrm flipH="1">
            <a:off x="10845607" y="2949244"/>
            <a:ext cx="462447" cy="296122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2025">
        <p14:ripple/>
      </p:transition>
    </mc:Choice>
    <mc:Fallback>
      <p:transition spd="slow" advClick="0" advTm="20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3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3" decel="100000" fill="hold" grpId="1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1" grpId="0" autoUpdateAnimBg="0"/>
      <p:bldP spid="44" grpId="0" autoUpdateAnimBg="0"/>
      <p:bldP spid="44" grpId="1" autoUpdateAnimBg="0"/>
      <p:bldP spid="45" grpId="0" autoUpdateAnimBg="0"/>
      <p:bldP spid="47" grpId="0" autoUpdateAnimBg="0"/>
      <p:bldP spid="4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职业发展与福利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BEST PRESENTATION TEMPLATE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020037" y="2660907"/>
            <a:ext cx="2156328" cy="2393108"/>
            <a:chOff x="4320797" y="2564263"/>
            <a:chExt cx="2156328" cy="2393108"/>
          </a:xfrm>
        </p:grpSpPr>
        <p:sp>
          <p:nvSpPr>
            <p:cNvPr id="8" name="Title 3"/>
            <p:cNvSpPr txBox="1"/>
            <p:nvPr/>
          </p:nvSpPr>
          <p:spPr>
            <a:xfrm>
              <a:off x="4322782" y="379633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职业发展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9" name="Title 3"/>
            <p:cNvSpPr txBox="1"/>
            <p:nvPr/>
          </p:nvSpPr>
          <p:spPr>
            <a:xfrm>
              <a:off x="4320797" y="414837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4887777" y="2564263"/>
              <a:ext cx="1022368" cy="1022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1</a:t>
              </a:r>
              <a:endParaRPr lang="en-US" sz="1050" dirty="0">
                <a:solidFill>
                  <a:schemeClr val="accent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587295" y="2660907"/>
            <a:ext cx="2156328" cy="2393108"/>
            <a:chOff x="4320797" y="2564263"/>
            <a:chExt cx="2156328" cy="2393108"/>
          </a:xfrm>
        </p:grpSpPr>
        <p:sp>
          <p:nvSpPr>
            <p:cNvPr id="25" name="Title 3"/>
            <p:cNvSpPr txBox="1"/>
            <p:nvPr/>
          </p:nvSpPr>
          <p:spPr>
            <a:xfrm>
              <a:off x="4322782" y="379633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职业发展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6" name="Title 3"/>
            <p:cNvSpPr txBox="1"/>
            <p:nvPr/>
          </p:nvSpPr>
          <p:spPr>
            <a:xfrm>
              <a:off x="4320797" y="414837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4887777" y="2564263"/>
              <a:ext cx="1022368" cy="1022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accent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2</a:t>
              </a:r>
              <a:endParaRPr lang="en-US" sz="1050" dirty="0">
                <a:solidFill>
                  <a:schemeClr val="accent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154553" y="2660907"/>
            <a:ext cx="2156328" cy="2393108"/>
            <a:chOff x="4320797" y="2564263"/>
            <a:chExt cx="2156328" cy="2393108"/>
          </a:xfrm>
        </p:grpSpPr>
        <p:sp>
          <p:nvSpPr>
            <p:cNvPr id="29" name="Title 3"/>
            <p:cNvSpPr txBox="1"/>
            <p:nvPr/>
          </p:nvSpPr>
          <p:spPr>
            <a:xfrm>
              <a:off x="4322782" y="379633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职业发展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0" name="Title 3"/>
            <p:cNvSpPr txBox="1"/>
            <p:nvPr/>
          </p:nvSpPr>
          <p:spPr>
            <a:xfrm>
              <a:off x="4320797" y="414837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4887777" y="2564263"/>
              <a:ext cx="1022368" cy="1022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accent3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3</a:t>
              </a:r>
              <a:endParaRPr lang="en-US" sz="1050" dirty="0">
                <a:solidFill>
                  <a:schemeClr val="accent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721812" y="2660907"/>
            <a:ext cx="2156328" cy="2393108"/>
            <a:chOff x="4320797" y="2564263"/>
            <a:chExt cx="2156328" cy="2393108"/>
          </a:xfrm>
        </p:grpSpPr>
        <p:sp>
          <p:nvSpPr>
            <p:cNvPr id="33" name="Title 3"/>
            <p:cNvSpPr txBox="1"/>
            <p:nvPr/>
          </p:nvSpPr>
          <p:spPr>
            <a:xfrm>
              <a:off x="4322782" y="379633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职业发展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4" name="Title 3"/>
            <p:cNvSpPr txBox="1"/>
            <p:nvPr/>
          </p:nvSpPr>
          <p:spPr>
            <a:xfrm>
              <a:off x="4320797" y="414837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4887777" y="2564263"/>
              <a:ext cx="1022368" cy="10223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accent4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4</a:t>
              </a:r>
              <a:endParaRPr lang="en-US" sz="1050" dirty="0">
                <a:solidFill>
                  <a:schemeClr val="accent4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0" r="10740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 b="10000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0" r="16640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职业发展与福利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BEST PRESENTATION TEMPLATE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164896" y="2796106"/>
            <a:ext cx="2156328" cy="2716150"/>
            <a:chOff x="1020037" y="2788031"/>
            <a:chExt cx="2156328" cy="2716150"/>
          </a:xfrm>
        </p:grpSpPr>
        <p:sp>
          <p:nvSpPr>
            <p:cNvPr id="8" name="Title 3"/>
            <p:cNvSpPr txBox="1"/>
            <p:nvPr/>
          </p:nvSpPr>
          <p:spPr>
            <a:xfrm>
              <a:off x="1022022" y="434314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职业福利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9" name="Title 3"/>
            <p:cNvSpPr txBox="1"/>
            <p:nvPr/>
          </p:nvSpPr>
          <p:spPr>
            <a:xfrm>
              <a:off x="1020037" y="469518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714141" y="2788031"/>
              <a:ext cx="768120" cy="768119"/>
            </a:xfrm>
            <a:prstGeom prst="ellipse">
              <a:avLst/>
            </a:prstGeom>
            <a:solidFill>
              <a:srgbClr val="1C3C54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rgbClr val="FFFFF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1</a:t>
              </a:r>
              <a:endParaRPr lang="en-US" sz="105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992809" y="2796106"/>
            <a:ext cx="2156328" cy="2716150"/>
            <a:chOff x="1020037" y="2788031"/>
            <a:chExt cx="2156328" cy="2716150"/>
          </a:xfrm>
        </p:grpSpPr>
        <p:sp>
          <p:nvSpPr>
            <p:cNvPr id="38" name="Title 3"/>
            <p:cNvSpPr txBox="1"/>
            <p:nvPr/>
          </p:nvSpPr>
          <p:spPr>
            <a:xfrm>
              <a:off x="1022022" y="434314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职业福利</a:t>
              </a:r>
              <a:endParaRPr lang="zh-CN" altLang="en-US" sz="2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9" name="Title 3"/>
            <p:cNvSpPr txBox="1"/>
            <p:nvPr/>
          </p:nvSpPr>
          <p:spPr>
            <a:xfrm>
              <a:off x="1020037" y="469518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1714141" y="2788031"/>
              <a:ext cx="768120" cy="768119"/>
            </a:xfrm>
            <a:prstGeom prst="ellipse">
              <a:avLst/>
            </a:prstGeom>
            <a:solidFill>
              <a:srgbClr val="1C3C54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rgbClr val="FFFFF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2</a:t>
              </a:r>
              <a:endParaRPr lang="en-US" sz="105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820721" y="2796106"/>
            <a:ext cx="2156328" cy="2716150"/>
            <a:chOff x="1020037" y="2788031"/>
            <a:chExt cx="2156328" cy="2716150"/>
          </a:xfrm>
        </p:grpSpPr>
        <p:sp>
          <p:nvSpPr>
            <p:cNvPr id="43" name="Title 3"/>
            <p:cNvSpPr txBox="1"/>
            <p:nvPr/>
          </p:nvSpPr>
          <p:spPr>
            <a:xfrm>
              <a:off x="1022022" y="4343148"/>
              <a:ext cx="2152358" cy="41301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职业福利</a:t>
              </a:r>
              <a:endParaRPr lang="zh-CN" altLang="en-US" sz="2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4" name="Title 3"/>
            <p:cNvSpPr txBox="1"/>
            <p:nvPr/>
          </p:nvSpPr>
          <p:spPr>
            <a:xfrm>
              <a:off x="1020037" y="4695186"/>
              <a:ext cx="2156328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1714141" y="2788031"/>
              <a:ext cx="768120" cy="768119"/>
            </a:xfrm>
            <a:prstGeom prst="ellipse">
              <a:avLst/>
            </a:prstGeom>
            <a:solidFill>
              <a:srgbClr val="1C3C54"/>
            </a:solidFill>
            <a:ln>
              <a:noFill/>
            </a:ln>
            <a:effectLst>
              <a:outerShdw blurRad="254000" dist="127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rgbClr val="FFFFF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3</a:t>
              </a:r>
              <a:endParaRPr lang="en-US" sz="105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69047" y="1033955"/>
            <a:ext cx="4553057" cy="1325563"/>
          </a:xfrm>
        </p:spPr>
        <p:txBody>
          <a:bodyPr/>
          <a:lstStyle/>
          <a:p>
            <a:r>
              <a:rPr lang="zh-CN" alt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职业发展与福利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959818" y="2264502"/>
            <a:ext cx="2341090" cy="3713675"/>
            <a:chOff x="3683193" y="2126190"/>
            <a:chExt cx="2341090" cy="3713675"/>
          </a:xfrm>
        </p:grpSpPr>
        <p:sp>
          <p:nvSpPr>
            <p:cNvPr id="7" name="Rounded Rectangle 6"/>
            <p:cNvSpPr/>
            <p:nvPr/>
          </p:nvSpPr>
          <p:spPr>
            <a:xfrm>
              <a:off x="3683195" y="2126190"/>
              <a:ext cx="2341088" cy="3713675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1016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8" name="Title 3"/>
            <p:cNvSpPr txBox="1"/>
            <p:nvPr/>
          </p:nvSpPr>
          <p:spPr>
            <a:xfrm>
              <a:off x="3683193" y="3963169"/>
              <a:ext cx="2341089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Mission Small Title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9" name="Title 3"/>
            <p:cNvSpPr txBox="1"/>
            <p:nvPr/>
          </p:nvSpPr>
          <p:spPr>
            <a:xfrm>
              <a:off x="3683193" y="3718118"/>
              <a:ext cx="2341089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1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职业发展</a:t>
              </a:r>
              <a:endParaRPr lang="en-US" sz="7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  <p:sp>
          <p:nvSpPr>
            <p:cNvPr id="10" name="Title 3"/>
            <p:cNvSpPr txBox="1"/>
            <p:nvPr/>
          </p:nvSpPr>
          <p:spPr>
            <a:xfrm>
              <a:off x="3683193" y="4581346"/>
              <a:ext cx="2341089" cy="101422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 Measuring Temporary Tattoo </a:t>
              </a:r>
              <a:r>
                <a:rPr lang="en-US" sz="1400" b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Our mission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590574" y="2650067"/>
              <a:ext cx="511680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800" dirty="0">
                  <a:solidFill>
                    <a:srgbClr val="1C3C54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1</a:t>
              </a:r>
              <a:endParaRPr lang="en-US" sz="2000" dirty="0">
                <a:solidFill>
                  <a:srgbClr val="1C3C54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 flipH="1">
              <a:off x="4687639" y="4337056"/>
              <a:ext cx="317548" cy="0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6464813" y="2264502"/>
            <a:ext cx="2341090" cy="3713675"/>
            <a:chOff x="3683193" y="2126190"/>
            <a:chExt cx="2341090" cy="3713675"/>
          </a:xfrm>
        </p:grpSpPr>
        <p:sp>
          <p:nvSpPr>
            <p:cNvPr id="31" name="Rounded Rectangle 30"/>
            <p:cNvSpPr/>
            <p:nvPr/>
          </p:nvSpPr>
          <p:spPr>
            <a:xfrm>
              <a:off x="3683195" y="2126190"/>
              <a:ext cx="2341088" cy="3713675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1016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2" name="Title 3"/>
            <p:cNvSpPr txBox="1"/>
            <p:nvPr/>
          </p:nvSpPr>
          <p:spPr>
            <a:xfrm>
              <a:off x="3683193" y="3963169"/>
              <a:ext cx="2341089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Mission Small Title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3" name="Title 3"/>
            <p:cNvSpPr txBox="1"/>
            <p:nvPr/>
          </p:nvSpPr>
          <p:spPr>
            <a:xfrm>
              <a:off x="3683193" y="3718118"/>
              <a:ext cx="2341089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1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职业发展</a:t>
              </a:r>
              <a:endParaRPr lang="en-US" sz="7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  <p:sp>
          <p:nvSpPr>
            <p:cNvPr id="34" name="Title 3"/>
            <p:cNvSpPr txBox="1"/>
            <p:nvPr/>
          </p:nvSpPr>
          <p:spPr>
            <a:xfrm>
              <a:off x="3683193" y="4581346"/>
              <a:ext cx="2341089" cy="101422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 Measuring Temporary Tattoo </a:t>
              </a:r>
              <a:r>
                <a:rPr lang="en-US" sz="1400" b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Our mission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4585765" y="2650067"/>
              <a:ext cx="52129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800" dirty="0">
                  <a:solidFill>
                    <a:srgbClr val="1C3C54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2</a:t>
              </a:r>
              <a:endParaRPr lang="en-US" sz="2000" dirty="0">
                <a:solidFill>
                  <a:srgbClr val="1C3C54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  <p:cxnSp>
          <p:nvCxnSpPr>
            <p:cNvPr id="36" name="Straight Connector 35"/>
            <p:cNvCxnSpPr/>
            <p:nvPr/>
          </p:nvCxnSpPr>
          <p:spPr>
            <a:xfrm flipH="1">
              <a:off x="4687639" y="4337056"/>
              <a:ext cx="317548" cy="0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>
            <a:off x="8969807" y="2264502"/>
            <a:ext cx="2341090" cy="3713675"/>
            <a:chOff x="3683193" y="2126190"/>
            <a:chExt cx="2341090" cy="3713675"/>
          </a:xfrm>
        </p:grpSpPr>
        <p:sp>
          <p:nvSpPr>
            <p:cNvPr id="38" name="Rounded Rectangle 37"/>
            <p:cNvSpPr/>
            <p:nvPr/>
          </p:nvSpPr>
          <p:spPr>
            <a:xfrm>
              <a:off x="3683195" y="2126190"/>
              <a:ext cx="2341088" cy="3713675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1016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9" name="Title 3"/>
            <p:cNvSpPr txBox="1"/>
            <p:nvPr/>
          </p:nvSpPr>
          <p:spPr>
            <a:xfrm>
              <a:off x="3683193" y="3963169"/>
              <a:ext cx="2341089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Mission Small Title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0" name="Title 3"/>
            <p:cNvSpPr txBox="1"/>
            <p:nvPr/>
          </p:nvSpPr>
          <p:spPr>
            <a:xfrm>
              <a:off x="3683193" y="3718118"/>
              <a:ext cx="2341089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1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职业发展</a:t>
              </a:r>
              <a:endParaRPr lang="en-US" sz="7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  <p:sp>
          <p:nvSpPr>
            <p:cNvPr id="41" name="Title 3"/>
            <p:cNvSpPr txBox="1"/>
            <p:nvPr/>
          </p:nvSpPr>
          <p:spPr>
            <a:xfrm>
              <a:off x="3683193" y="4581346"/>
              <a:ext cx="2341089" cy="101422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 Measuring Temporary Tattoo </a:t>
              </a:r>
              <a:r>
                <a:rPr lang="en-US" sz="1400" b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Our mission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4590574" y="2650067"/>
              <a:ext cx="51167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800" dirty="0">
                  <a:solidFill>
                    <a:srgbClr val="1C3C54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3</a:t>
              </a:r>
              <a:endParaRPr lang="en-US" sz="2000" dirty="0">
                <a:solidFill>
                  <a:srgbClr val="1C3C54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  <p:cxnSp>
          <p:nvCxnSpPr>
            <p:cNvPr id="43" name="Straight Connector 42"/>
            <p:cNvCxnSpPr/>
            <p:nvPr/>
          </p:nvCxnSpPr>
          <p:spPr>
            <a:xfrm flipH="1">
              <a:off x="4687639" y="4337056"/>
              <a:ext cx="317548" cy="0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3" r="15903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76" b="16676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851474" cy="1325563"/>
          </a:xfrm>
        </p:spPr>
        <p:txBody>
          <a:bodyPr/>
          <a:lstStyle/>
          <a:p>
            <a:r>
              <a:rPr lang="zh-CN" alt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职业发展与福利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" name="Title 3"/>
          <p:cNvSpPr txBox="1"/>
          <p:nvPr/>
        </p:nvSpPr>
        <p:spPr>
          <a:xfrm>
            <a:off x="1261947" y="1493472"/>
            <a:ext cx="2736739" cy="7175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18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rPr>
              <a:t>Best </a:t>
            </a:r>
            <a:r>
              <a:rPr lang="en-US" sz="1800" b="0" dirty="0" err="1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rPr>
              <a:t>powerpoint</a:t>
            </a:r>
            <a:r>
              <a:rPr lang="en-US" sz="18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rPr>
              <a:t> template</a:t>
            </a:r>
            <a:endParaRPr lang="en-US" sz="1800" b="0" dirty="0">
              <a:latin typeface="张海山锐线体简" panose="02000000000000000000" pitchFamily="2" charset="-122"/>
              <a:ea typeface="张海山锐线体简" panose="02000000000000000000" pitchFamily="2" charset="-122"/>
              <a:cs typeface="Roboto Medium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61947" y="2138079"/>
            <a:ext cx="2402910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Lorem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 </a:t>
            </a: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Ipsum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Lorem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 </a:t>
            </a: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Ipsum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 has been the industry's standard dummy text ever since.</a:t>
            </a:r>
            <a:endParaRPr lang="en-US" sz="1100" dirty="0">
              <a:solidFill>
                <a:schemeClr val="tx1">
                  <a:alpha val="70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Roboto Light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386590" y="0"/>
            <a:ext cx="0" cy="121025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5229605" y="2507827"/>
            <a:ext cx="2115811" cy="2115817"/>
            <a:chOff x="5234926" y="2507827"/>
            <a:chExt cx="2115811" cy="2115817"/>
          </a:xfrm>
          <a:solidFill>
            <a:srgbClr val="004985"/>
          </a:solidFill>
        </p:grpSpPr>
        <p:sp>
          <p:nvSpPr>
            <p:cNvPr id="8" name="Rounded Rectangle 7"/>
            <p:cNvSpPr/>
            <p:nvPr/>
          </p:nvSpPr>
          <p:spPr>
            <a:xfrm rot="2700000">
              <a:off x="5234923" y="2507830"/>
              <a:ext cx="2115817" cy="2115811"/>
            </a:xfrm>
            <a:prstGeom prst="roundRect">
              <a:avLst>
                <a:gd name="adj" fmla="val 34663"/>
              </a:avLst>
            </a:prstGeom>
            <a:grpFill/>
            <a:ln>
              <a:noFill/>
            </a:ln>
            <a:effectLst>
              <a:outerShdw blurRad="254000" dist="1270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  <p:sp>
          <p:nvSpPr>
            <p:cNvPr id="13" name="Title 3"/>
            <p:cNvSpPr txBox="1"/>
            <p:nvPr/>
          </p:nvSpPr>
          <p:spPr>
            <a:xfrm>
              <a:off x="5387746" y="3443941"/>
              <a:ext cx="1810168" cy="274764"/>
            </a:xfrm>
            <a:prstGeom prst="rect">
              <a:avLst/>
            </a:prstGeom>
            <a:grpFill/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1800" b="0" dirty="0">
                  <a:solidFill>
                    <a:srgbClr val="FFFFF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职业福利</a:t>
              </a:r>
              <a:endParaRPr lang="zh-CN" altLang="en-US" sz="1800" b="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5" name="Title 3"/>
            <p:cNvSpPr txBox="1"/>
            <p:nvPr/>
          </p:nvSpPr>
          <p:spPr>
            <a:xfrm>
              <a:off x="5387748" y="3865382"/>
              <a:ext cx="1810167" cy="501994"/>
            </a:xfrm>
            <a:prstGeom prst="rect">
              <a:avLst/>
            </a:prstGeom>
            <a:grpFill/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000" b="0" dirty="0">
                  <a:solidFill>
                    <a:srgbClr val="FFFFFF">
                      <a:alpha val="70000"/>
                    </a:srgb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000" b="0" dirty="0" err="1">
                  <a:solidFill>
                    <a:srgbClr val="FFFFFF">
                      <a:alpha val="70000"/>
                    </a:srgb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000" b="0" dirty="0">
                  <a:solidFill>
                    <a:srgbClr val="FFFFFF">
                      <a:alpha val="70000"/>
                    </a:srgb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000" b="0" dirty="0">
                <a:solidFill>
                  <a:srgbClr val="FFFFFF">
                    <a:alpha val="70000"/>
                  </a:srgb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6" name="Title 3"/>
            <p:cNvSpPr txBox="1"/>
            <p:nvPr/>
          </p:nvSpPr>
          <p:spPr>
            <a:xfrm>
              <a:off x="5903434" y="2875767"/>
              <a:ext cx="778790" cy="562710"/>
            </a:xfrm>
            <a:prstGeom prst="rect">
              <a:avLst/>
            </a:prstGeom>
            <a:grpFill/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b="0" dirty="0">
                  <a:solidFill>
                    <a:srgbClr val="FFFFF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4</a:t>
              </a:r>
              <a:endParaRPr lang="en-US" sz="1400" b="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190472" y="602894"/>
            <a:ext cx="2146275" cy="2146279"/>
            <a:chOff x="8618998" y="669109"/>
            <a:chExt cx="2360903" cy="2360907"/>
          </a:xfrm>
        </p:grpSpPr>
        <p:sp>
          <p:nvSpPr>
            <p:cNvPr id="9" name="Rounded Rectangle 8"/>
            <p:cNvSpPr/>
            <p:nvPr/>
          </p:nvSpPr>
          <p:spPr>
            <a:xfrm rot="2700000">
              <a:off x="8618996" y="669111"/>
              <a:ext cx="2360907" cy="2360903"/>
            </a:xfrm>
            <a:prstGeom prst="roundRect">
              <a:avLst>
                <a:gd name="adj" fmla="val 34663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schemeClr val="accent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  <p:sp>
          <p:nvSpPr>
            <p:cNvPr id="17" name="Title 3"/>
            <p:cNvSpPr txBox="1"/>
            <p:nvPr/>
          </p:nvSpPr>
          <p:spPr>
            <a:xfrm>
              <a:off x="8803856" y="1766552"/>
              <a:ext cx="1991185" cy="3022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18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职业福利</a:t>
              </a:r>
              <a:endParaRPr lang="zh-CN" altLang="en-US" sz="18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8" name="Title 3"/>
            <p:cNvSpPr txBox="1"/>
            <p:nvPr/>
          </p:nvSpPr>
          <p:spPr>
            <a:xfrm>
              <a:off x="8803857" y="2176632"/>
              <a:ext cx="1991184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0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0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9" name="Title 3"/>
            <p:cNvSpPr txBox="1"/>
            <p:nvPr/>
          </p:nvSpPr>
          <p:spPr>
            <a:xfrm>
              <a:off x="9371113" y="1183981"/>
              <a:ext cx="856669" cy="61898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1</a:t>
              </a:r>
              <a:endParaRPr lang="en-US" sz="14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150995" y="4298760"/>
            <a:ext cx="2225234" cy="2146279"/>
            <a:chOff x="8575570" y="3902930"/>
            <a:chExt cx="2447758" cy="2360907"/>
          </a:xfrm>
        </p:grpSpPr>
        <p:sp>
          <p:nvSpPr>
            <p:cNvPr id="10" name="Rounded Rectangle 9"/>
            <p:cNvSpPr/>
            <p:nvPr/>
          </p:nvSpPr>
          <p:spPr>
            <a:xfrm rot="2700000">
              <a:off x="8618995" y="3902932"/>
              <a:ext cx="2360907" cy="2360903"/>
            </a:xfrm>
            <a:prstGeom prst="roundRect">
              <a:avLst>
                <a:gd name="adj" fmla="val 34663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schemeClr val="accent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  <p:sp>
          <p:nvSpPr>
            <p:cNvPr id="20" name="Title 3"/>
            <p:cNvSpPr txBox="1"/>
            <p:nvPr/>
          </p:nvSpPr>
          <p:spPr>
            <a:xfrm>
              <a:off x="8575570" y="5000373"/>
              <a:ext cx="2447758" cy="3022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18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职业福利</a:t>
              </a:r>
              <a:endParaRPr lang="zh-CN" altLang="en-US" sz="18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1" name="Title 3"/>
            <p:cNvSpPr txBox="1"/>
            <p:nvPr/>
          </p:nvSpPr>
          <p:spPr>
            <a:xfrm>
              <a:off x="8803857" y="5410453"/>
              <a:ext cx="1991184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0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0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2" name="Title 3"/>
            <p:cNvSpPr txBox="1"/>
            <p:nvPr/>
          </p:nvSpPr>
          <p:spPr>
            <a:xfrm>
              <a:off x="9371113" y="4417802"/>
              <a:ext cx="856669" cy="61898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3</a:t>
              </a:r>
              <a:endParaRPr lang="en-US" sz="14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9124008" y="2450827"/>
            <a:ext cx="2146275" cy="2146279"/>
            <a:chOff x="8618997" y="3902930"/>
            <a:chExt cx="2360903" cy="2360907"/>
          </a:xfrm>
        </p:grpSpPr>
        <p:sp>
          <p:nvSpPr>
            <p:cNvPr id="26" name="Rounded Rectangle 25"/>
            <p:cNvSpPr/>
            <p:nvPr/>
          </p:nvSpPr>
          <p:spPr>
            <a:xfrm rot="2700000">
              <a:off x="8618995" y="3902932"/>
              <a:ext cx="2360907" cy="2360903"/>
            </a:xfrm>
            <a:prstGeom prst="roundRect">
              <a:avLst>
                <a:gd name="adj" fmla="val 34663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schemeClr val="accent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  <p:sp>
          <p:nvSpPr>
            <p:cNvPr id="27" name="Title 3"/>
            <p:cNvSpPr txBox="1"/>
            <p:nvPr/>
          </p:nvSpPr>
          <p:spPr>
            <a:xfrm>
              <a:off x="8666829" y="5000373"/>
              <a:ext cx="2265239" cy="30224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18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职业福利</a:t>
              </a:r>
              <a:endParaRPr lang="zh-CN" altLang="en-US" sz="18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8" name="Title 3"/>
            <p:cNvSpPr txBox="1"/>
            <p:nvPr/>
          </p:nvSpPr>
          <p:spPr>
            <a:xfrm>
              <a:off x="8803857" y="5410453"/>
              <a:ext cx="1991184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0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0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9" name="Title 3"/>
            <p:cNvSpPr txBox="1"/>
            <p:nvPr/>
          </p:nvSpPr>
          <p:spPr>
            <a:xfrm>
              <a:off x="9371113" y="4417802"/>
              <a:ext cx="856669" cy="61898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2</a:t>
              </a:r>
              <a:endParaRPr lang="en-US" sz="14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cxnSp>
        <p:nvCxnSpPr>
          <p:cNvPr id="26" name="Straight Connector 25"/>
          <p:cNvCxnSpPr/>
          <p:nvPr/>
        </p:nvCxnSpPr>
        <p:spPr>
          <a:xfrm>
            <a:off x="3579228" y="3400591"/>
            <a:ext cx="5062401" cy="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职业发展与福利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BEST PRESENTATION TEMPLATE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 rot="2700000">
            <a:off x="5417520" y="2748441"/>
            <a:ext cx="1356958" cy="1356954"/>
          </a:xfrm>
          <a:prstGeom prst="roundRect">
            <a:avLst>
              <a:gd name="adj" fmla="val 34663"/>
            </a:avLst>
          </a:prstGeom>
          <a:solidFill>
            <a:srgbClr val="1C3C54"/>
          </a:solidFill>
          <a:ln>
            <a:noFill/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FFFFFF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linea-basic-10" charset="0"/>
            </a:endParaRPr>
          </a:p>
        </p:txBody>
      </p:sp>
      <p:sp>
        <p:nvSpPr>
          <p:cNvPr id="6" name="Rounded Rectangle 5"/>
          <p:cNvSpPr/>
          <p:nvPr/>
        </p:nvSpPr>
        <p:spPr>
          <a:xfrm rot="2700000">
            <a:off x="2597754" y="2885757"/>
            <a:ext cx="1022368" cy="1022366"/>
          </a:xfrm>
          <a:prstGeom prst="roundRect">
            <a:avLst>
              <a:gd name="adj" fmla="val 34663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chemeClr val="accent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linea-basic-10" charset="0"/>
            </a:endParaRPr>
          </a:p>
        </p:txBody>
      </p:sp>
      <p:sp>
        <p:nvSpPr>
          <p:cNvPr id="7" name="Rounded Rectangle 6"/>
          <p:cNvSpPr/>
          <p:nvPr/>
        </p:nvSpPr>
        <p:spPr>
          <a:xfrm rot="2700000">
            <a:off x="8571876" y="2885756"/>
            <a:ext cx="1022368" cy="1022366"/>
          </a:xfrm>
          <a:prstGeom prst="roundRect">
            <a:avLst>
              <a:gd name="adj" fmla="val 34663"/>
            </a:avLst>
          </a:prstGeom>
          <a:solidFill>
            <a:schemeClr val="bg1"/>
          </a:solidFill>
          <a:ln>
            <a:noFill/>
          </a:ln>
          <a:effectLst>
            <a:outerShdw blurRad="101600"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chemeClr val="accent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linea-basic-10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881037" y="3073773"/>
            <a:ext cx="4299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rPr>
              <a:t>2</a:t>
            </a:r>
            <a:endParaRPr lang="en-US" sz="1400" dirty="0">
              <a:solidFill>
                <a:srgbClr val="FFFFFF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linea-basic-10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921225" y="3165308"/>
            <a:ext cx="3754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rPr>
              <a:t>1</a:t>
            </a:r>
            <a:endParaRPr lang="en-US" sz="1100" dirty="0">
              <a:solidFill>
                <a:schemeClr val="accent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linea-basic-10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895348" y="3165308"/>
            <a:ext cx="3754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solidFill>
                  <a:schemeClr val="accent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rPr>
              <a:t>3</a:t>
            </a:r>
            <a:endParaRPr lang="en-US" sz="1100" dirty="0">
              <a:solidFill>
                <a:schemeClr val="accent3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linea-basic-10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2011178" y="4233185"/>
            <a:ext cx="2172952" cy="1073760"/>
            <a:chOff x="2011178" y="4233185"/>
            <a:chExt cx="2172952" cy="1073760"/>
          </a:xfrm>
        </p:grpSpPr>
        <p:sp>
          <p:nvSpPr>
            <p:cNvPr id="14" name="Title 3"/>
            <p:cNvSpPr txBox="1"/>
            <p:nvPr/>
          </p:nvSpPr>
          <p:spPr>
            <a:xfrm>
              <a:off x="2011179" y="4233185"/>
              <a:ext cx="2172951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11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职业发展</a:t>
              </a:r>
              <a:endParaRPr lang="en-US" sz="5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  <p:sp>
          <p:nvSpPr>
            <p:cNvPr id="15" name="Title 3"/>
            <p:cNvSpPr txBox="1"/>
            <p:nvPr/>
          </p:nvSpPr>
          <p:spPr>
            <a:xfrm>
              <a:off x="2011178" y="4515694"/>
              <a:ext cx="2172952" cy="79125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 Measuring Temporary Tattoo.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711279" y="4981008"/>
            <a:ext cx="2723843" cy="1073760"/>
            <a:chOff x="4711279" y="4981008"/>
            <a:chExt cx="2723843" cy="1073760"/>
          </a:xfrm>
        </p:grpSpPr>
        <p:sp>
          <p:nvSpPr>
            <p:cNvPr id="16" name="Title 3"/>
            <p:cNvSpPr txBox="1"/>
            <p:nvPr/>
          </p:nvSpPr>
          <p:spPr>
            <a:xfrm>
              <a:off x="4711280" y="4981008"/>
              <a:ext cx="2723842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11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职业发展</a:t>
              </a:r>
              <a:endParaRPr lang="en-US" sz="5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  <p:sp>
          <p:nvSpPr>
            <p:cNvPr id="17" name="Title 3"/>
            <p:cNvSpPr txBox="1"/>
            <p:nvPr/>
          </p:nvSpPr>
          <p:spPr>
            <a:xfrm>
              <a:off x="4711279" y="5263517"/>
              <a:ext cx="2723842" cy="79125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 Measuring Temporary Tattoo.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962273" y="4233185"/>
            <a:ext cx="2172952" cy="1073760"/>
            <a:chOff x="7962273" y="4233185"/>
            <a:chExt cx="2172952" cy="1073760"/>
          </a:xfrm>
        </p:grpSpPr>
        <p:sp>
          <p:nvSpPr>
            <p:cNvPr id="18" name="Title 3"/>
            <p:cNvSpPr txBox="1"/>
            <p:nvPr/>
          </p:nvSpPr>
          <p:spPr>
            <a:xfrm>
              <a:off x="7962274" y="4233185"/>
              <a:ext cx="2172951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11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职业发展</a:t>
              </a:r>
              <a:endParaRPr lang="en-US" sz="5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  <p:sp>
          <p:nvSpPr>
            <p:cNvPr id="19" name="Title 3"/>
            <p:cNvSpPr txBox="1"/>
            <p:nvPr/>
          </p:nvSpPr>
          <p:spPr>
            <a:xfrm>
              <a:off x="7962273" y="4515694"/>
              <a:ext cx="2172952" cy="79125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 Measuring Temporary Tattoo.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835" y="22225"/>
            <a:ext cx="11094085" cy="6838950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464820"/>
            <a:ext cx="5524500" cy="6396355"/>
          </a:xfrm>
          <a:prstGeom prst="rect">
            <a:avLst/>
          </a:prstGeom>
        </p:spPr>
      </p:pic>
      <p:sp>
        <p:nvSpPr>
          <p:cNvPr id="40" name="PA_库_矩形 5"/>
          <p:cNvSpPr/>
          <p:nvPr>
            <p:custDataLst>
              <p:tags r:id="rId3"/>
            </p:custDataLst>
          </p:nvPr>
        </p:nvSpPr>
        <p:spPr>
          <a:xfrm>
            <a:off x="5909535" y="1618247"/>
            <a:ext cx="4066674" cy="3621505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1" name="PA_库_文本框 6"/>
          <p:cNvSpPr txBox="1"/>
          <p:nvPr>
            <p:custDataLst>
              <p:tags r:id="rId4"/>
            </p:custDataLst>
          </p:nvPr>
        </p:nvSpPr>
        <p:spPr>
          <a:xfrm>
            <a:off x="6017868" y="1714499"/>
            <a:ext cx="27542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THREE</a:t>
            </a:r>
            <a:endParaRPr lang="zh-CN" altLang="en-US" sz="72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cxnSp>
        <p:nvCxnSpPr>
          <p:cNvPr id="42" name="PA_库_直接连接符 8"/>
          <p:cNvCxnSpPr/>
          <p:nvPr>
            <p:custDataLst>
              <p:tags r:id="rId5"/>
            </p:custDataLst>
          </p:nvPr>
        </p:nvCxnSpPr>
        <p:spPr>
          <a:xfrm>
            <a:off x="6338432" y="2737183"/>
            <a:ext cx="2093494" cy="0"/>
          </a:xfrm>
          <a:prstGeom prst="lin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43" name="PA_库_直接连接符 12"/>
          <p:cNvCxnSpPr/>
          <p:nvPr>
            <p:custDataLst>
              <p:tags r:id="rId6"/>
            </p:custDataLst>
          </p:nvPr>
        </p:nvCxnSpPr>
        <p:spPr>
          <a:xfrm>
            <a:off x="6324316" y="3142246"/>
            <a:ext cx="2093494" cy="0"/>
          </a:xfrm>
          <a:prstGeom prst="lin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44" name="PA_库_等腰三角形 10"/>
          <p:cNvSpPr/>
          <p:nvPr>
            <p:custDataLst>
              <p:tags r:id="rId7"/>
            </p:custDataLst>
          </p:nvPr>
        </p:nvSpPr>
        <p:spPr>
          <a:xfrm rot="10800000">
            <a:off x="9247168" y="2163021"/>
            <a:ext cx="351809" cy="303283"/>
          </a:xfrm>
          <a:prstGeom prst="triangl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5" name="PA_库_文本框 13"/>
          <p:cNvSpPr txBox="1"/>
          <p:nvPr>
            <p:custDataLst>
              <p:tags r:id="rId8"/>
            </p:custDataLst>
          </p:nvPr>
        </p:nvSpPr>
        <p:spPr>
          <a:xfrm>
            <a:off x="6284497" y="2689646"/>
            <a:ext cx="2230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校园招聘</a:t>
            </a:r>
            <a:endParaRPr lang="zh-CN" altLang="en-US" sz="28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862747" y="3165328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校招岗位</a:t>
            </a:r>
            <a:endParaRPr lang="zh-CN" altLang="en-US" sz="8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7" name="PA_库_文本框 15"/>
          <p:cNvSpPr txBox="1"/>
          <p:nvPr>
            <p:custDataLst>
              <p:tags r:id="rId9"/>
            </p:custDataLst>
          </p:nvPr>
        </p:nvSpPr>
        <p:spPr>
          <a:xfrm>
            <a:off x="6037642" y="4713338"/>
            <a:ext cx="39385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Campus Recruiting</a:t>
            </a:r>
            <a:endParaRPr lang="zh-CN" alt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8" name="PA_库_文本框 16"/>
          <p:cNvSpPr txBox="1"/>
          <p:nvPr>
            <p:custDataLst>
              <p:tags r:id="rId10"/>
            </p:custDataLst>
          </p:nvPr>
        </p:nvSpPr>
        <p:spPr>
          <a:xfrm>
            <a:off x="5818400" y="5409776"/>
            <a:ext cx="42883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诚聘智行千里马</a:t>
            </a:r>
            <a:endParaRPr lang="zh-CN" alt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cxnSp>
        <p:nvCxnSpPr>
          <p:cNvPr id="49" name="PA_库_直接连接符 2"/>
          <p:cNvCxnSpPr/>
          <p:nvPr>
            <p:custDataLst>
              <p:tags r:id="rId11"/>
            </p:custDataLst>
          </p:nvPr>
        </p:nvCxnSpPr>
        <p:spPr>
          <a:xfrm flipH="1">
            <a:off x="10001767" y="2186625"/>
            <a:ext cx="1395663" cy="893691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50" name="PA_库_直接连接符 17"/>
          <p:cNvCxnSpPr/>
          <p:nvPr>
            <p:custDataLst>
              <p:tags r:id="rId12"/>
            </p:custDataLst>
          </p:nvPr>
        </p:nvCxnSpPr>
        <p:spPr>
          <a:xfrm flipH="1">
            <a:off x="9652311" y="2552498"/>
            <a:ext cx="606502" cy="388365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51" name="PA_库_直接连接符 18"/>
          <p:cNvCxnSpPr/>
          <p:nvPr>
            <p:custDataLst>
              <p:tags r:id="rId13"/>
            </p:custDataLst>
          </p:nvPr>
        </p:nvCxnSpPr>
        <p:spPr>
          <a:xfrm flipH="1">
            <a:off x="11076831" y="2184054"/>
            <a:ext cx="881569" cy="564500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52" name="PA_库_直接连接符 19"/>
          <p:cNvCxnSpPr/>
          <p:nvPr>
            <p:custDataLst>
              <p:tags r:id="rId14"/>
            </p:custDataLst>
          </p:nvPr>
        </p:nvCxnSpPr>
        <p:spPr>
          <a:xfrm flipH="1">
            <a:off x="11019717" y="1614100"/>
            <a:ext cx="576673" cy="369264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53" name="PA_库_直接连接符 20"/>
          <p:cNvCxnSpPr/>
          <p:nvPr>
            <p:custDataLst>
              <p:tags r:id="rId15"/>
            </p:custDataLst>
          </p:nvPr>
        </p:nvCxnSpPr>
        <p:spPr>
          <a:xfrm flipH="1">
            <a:off x="10845607" y="2949244"/>
            <a:ext cx="462447" cy="296122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2025">
        <p14:ripple/>
      </p:transition>
    </mc:Choice>
    <mc:Fallback>
      <p:transition spd="slow" advClick="0" advTm="20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3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3" decel="100000" fill="hold" grpId="1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1" grpId="0" autoUpdateAnimBg="0"/>
      <p:bldP spid="44" grpId="0" autoUpdateAnimBg="0"/>
      <p:bldP spid="44" grpId="1" autoUpdateAnimBg="0"/>
      <p:bldP spid="45" grpId="0" autoUpdateAnimBg="0"/>
      <p:bldP spid="47" grpId="0" autoUpdateAnimBg="0"/>
      <p:bldP spid="48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898782" y="1974153"/>
            <a:ext cx="2476399" cy="4085022"/>
            <a:chOff x="1533022" y="2050353"/>
            <a:chExt cx="2476399" cy="4085022"/>
          </a:xfrm>
        </p:grpSpPr>
        <p:sp>
          <p:nvSpPr>
            <p:cNvPr id="5" name="Rounded Rectangle 4"/>
            <p:cNvSpPr/>
            <p:nvPr/>
          </p:nvSpPr>
          <p:spPr>
            <a:xfrm>
              <a:off x="1533022" y="2050353"/>
              <a:ext cx="2476399" cy="4085022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8" name="Title 3"/>
            <p:cNvSpPr txBox="1"/>
            <p:nvPr/>
          </p:nvSpPr>
          <p:spPr>
            <a:xfrm>
              <a:off x="1664354" y="5722520"/>
              <a:ext cx="2345066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Reuters. </a:t>
              </a:r>
              <a:r>
                <a:rPr lang="en-US" sz="900" b="0" dirty="0" err="1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Assaciated</a:t>
              </a: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Press +1 more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0" name="Title 3"/>
            <p:cNvSpPr txBox="1"/>
            <p:nvPr/>
          </p:nvSpPr>
          <p:spPr>
            <a:xfrm>
              <a:off x="1664354" y="4884854"/>
              <a:ext cx="2345066" cy="73744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UV-Measuring</a:t>
              </a:r>
              <a:endParaRPr lang="en-US" sz="14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Temporary Tattoo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1760265" y="4581767"/>
              <a:ext cx="662895" cy="2335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  <a:effectLst>
              <a:outerShdw blurRad="342900" dist="190500" dir="5400000" sx="78000" sy="78000" algn="t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Design</a:t>
              </a:r>
              <a:endParaRPr lang="en-US" sz="1000" baseline="3000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862962" y="1974153"/>
            <a:ext cx="2476399" cy="4085022"/>
            <a:chOff x="1533022" y="2050353"/>
            <a:chExt cx="2476399" cy="4085022"/>
          </a:xfrm>
        </p:grpSpPr>
        <p:sp>
          <p:nvSpPr>
            <p:cNvPr id="15" name="Rounded Rectangle 14"/>
            <p:cNvSpPr/>
            <p:nvPr/>
          </p:nvSpPr>
          <p:spPr>
            <a:xfrm>
              <a:off x="1533022" y="2050353"/>
              <a:ext cx="2476399" cy="4085022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6" name="Title 3"/>
            <p:cNvSpPr txBox="1"/>
            <p:nvPr/>
          </p:nvSpPr>
          <p:spPr>
            <a:xfrm>
              <a:off x="1664354" y="5722520"/>
              <a:ext cx="2345066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Reuters. </a:t>
              </a:r>
              <a:r>
                <a:rPr lang="en-US" sz="900" b="0" dirty="0" err="1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Assaciated</a:t>
              </a: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Press +1 more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7" name="Title 3"/>
            <p:cNvSpPr txBox="1"/>
            <p:nvPr/>
          </p:nvSpPr>
          <p:spPr>
            <a:xfrm>
              <a:off x="1664354" y="4884854"/>
              <a:ext cx="2345066" cy="73744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UV-Measuring</a:t>
              </a:r>
              <a:endParaRPr lang="en-US" sz="14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Temporary Tattoo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1760265" y="4581767"/>
              <a:ext cx="967695" cy="2335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  <a:effectLst>
              <a:outerShdw blurRad="342900" dist="190500" dir="5400000" sx="78000" sy="78000" algn="t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Developer</a:t>
              </a:r>
              <a:endParaRPr lang="en-US" sz="1000" baseline="3000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827142" y="1974153"/>
            <a:ext cx="2476399" cy="4085022"/>
            <a:chOff x="1533022" y="2050353"/>
            <a:chExt cx="2476399" cy="4085022"/>
          </a:xfrm>
        </p:grpSpPr>
        <p:sp>
          <p:nvSpPr>
            <p:cNvPr id="21" name="Rounded Rectangle 20"/>
            <p:cNvSpPr/>
            <p:nvPr/>
          </p:nvSpPr>
          <p:spPr>
            <a:xfrm>
              <a:off x="1533022" y="2050353"/>
              <a:ext cx="2476399" cy="4085022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2" name="Title 3"/>
            <p:cNvSpPr txBox="1"/>
            <p:nvPr/>
          </p:nvSpPr>
          <p:spPr>
            <a:xfrm>
              <a:off x="1664354" y="5722520"/>
              <a:ext cx="2345066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Reuters. </a:t>
              </a:r>
              <a:r>
                <a:rPr lang="en-US" sz="900" b="0" dirty="0" err="1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Assaciated</a:t>
              </a:r>
              <a:r>
                <a:rPr lang="en-US" sz="9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Press +1 more</a:t>
              </a:r>
              <a:endParaRPr lang="en-US" sz="2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3" name="Title 3"/>
            <p:cNvSpPr txBox="1"/>
            <p:nvPr/>
          </p:nvSpPr>
          <p:spPr>
            <a:xfrm>
              <a:off x="1664354" y="4884854"/>
              <a:ext cx="2345066" cy="73744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UV-Measuring</a:t>
              </a:r>
              <a:endParaRPr lang="en-US" sz="14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Temporary Tattoo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1760265" y="4581767"/>
              <a:ext cx="1592535" cy="23353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  <a:effectLst>
              <a:outerShdw blurRad="342900" dist="190500" dir="5400000" sx="78000" sy="78000" algn="t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Powerpoint Template</a:t>
              </a:r>
              <a:endParaRPr lang="en-US" sz="1000" baseline="3000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</p:grpSp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校招岗位与流程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0" name="Content Placeholder 29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BEST PRESENTATION TEMPLATE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pic>
        <p:nvPicPr>
          <p:cNvPr id="27" name="图片占位符 26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8" r="14818"/>
          <a:stretch>
            <a:fillRect/>
          </a:stretch>
        </p:blipFill>
        <p:spPr/>
      </p:pic>
      <p:pic>
        <p:nvPicPr>
          <p:cNvPr id="31" name="图片占位符 30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69" b="14869"/>
          <a:stretch>
            <a:fillRect/>
          </a:stretch>
        </p:blipFill>
        <p:spPr/>
      </p:pic>
      <p:pic>
        <p:nvPicPr>
          <p:cNvPr id="33" name="图片占位符 32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76" b="18376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923070" y="3060290"/>
            <a:ext cx="818535" cy="28538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68300" dist="2032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074673" y="2566219"/>
            <a:ext cx="818535" cy="47194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68300" dist="2032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226276" y="774290"/>
            <a:ext cx="818535" cy="546427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68300" dist="2032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377879" y="-88491"/>
            <a:ext cx="818535" cy="58403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68300" dist="2032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529482" y="1091380"/>
            <a:ext cx="818535" cy="502920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68300" dist="2032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9681085" y="1836175"/>
            <a:ext cx="818535" cy="27874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68300" dist="2032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0832690" y="3576483"/>
            <a:ext cx="818535" cy="18214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68300" dist="2032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81" b="98795" l="9961" r="94141">
                        <a14:foregroundMark x1="16341" y1="80665" x2="60221" y2="90501"/>
                        <a14:foregroundMark x1="60221" y1="90501" x2="72526" y2="90550"/>
                        <a14:foregroundMark x1="72526" y1="90550" x2="77018" y2="90260"/>
                        <a14:foregroundMark x1="84115" y1="80231" x2="94141" y2="87416"/>
                        <a14:foregroundMark x1="16667" y1="97686" x2="42318" y2="94503"/>
                        <a14:foregroundMark x1="42318" y1="94503" x2="88542" y2="98795"/>
                        <a14:foregroundMark x1="51432" y1="67165" x2="59375" y2="71311"/>
                        <a14:foregroundMark x1="49674" y1="63211" x2="63216" y2="70010"/>
                        <a14:foregroundMark x1="69661" y1="70010" x2="72917" y2="70636"/>
                        <a14:foregroundMark x1="72917" y1="70203" x2="82617" y2="721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766" y="-830179"/>
            <a:ext cx="5693850" cy="7688179"/>
          </a:xfrm>
          <a:prstGeom prst="rect">
            <a:avLst/>
          </a:prstGeom>
        </p:spPr>
      </p:pic>
      <p:sp>
        <p:nvSpPr>
          <p:cNvPr id="11" name="Title 3"/>
          <p:cNvSpPr txBox="1"/>
          <p:nvPr/>
        </p:nvSpPr>
        <p:spPr>
          <a:xfrm>
            <a:off x="1236494" y="4666915"/>
            <a:ext cx="4229777" cy="14619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70000"/>
              </a:lnSpc>
            </a:pPr>
            <a:r>
              <a:rPr lang="zh-CN" altLang="en-US" sz="6000" b="1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" charset="0"/>
              </a:rPr>
              <a:t>校招岗位</a:t>
            </a:r>
            <a:endParaRPr lang="en-US" sz="6000" b="1" dirty="0">
              <a:latin typeface="张海山锐线体简" panose="02000000000000000000" pitchFamily="2" charset="-122"/>
              <a:ea typeface="张海山锐线体简" panose="02000000000000000000" pitchFamily="2" charset="-122"/>
              <a:cs typeface="Roboto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386590" y="0"/>
            <a:ext cx="0" cy="121025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3"/>
          <p:cNvSpPr txBox="1"/>
          <p:nvPr/>
        </p:nvSpPr>
        <p:spPr>
          <a:xfrm>
            <a:off x="1287061" y="5507840"/>
            <a:ext cx="2589155" cy="2640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105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CEO / Founder</a:t>
            </a:r>
            <a:endParaRPr lang="en-US" sz="400" b="0" dirty="0">
              <a:solidFill>
                <a:schemeClr val="tx1">
                  <a:alpha val="50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Roboto Light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61947" y="1414448"/>
            <a:ext cx="3867462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Lorem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 </a:t>
            </a: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Ipsum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Lorem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 </a:t>
            </a: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Ipsum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 has been the industry's standard dummy text ever since the 1500s, when an unknown printer took a galley of type and scrambled it to make a type specimen book. </a:t>
            </a:r>
            <a:endParaRPr lang="en-US" sz="1100" dirty="0">
              <a:solidFill>
                <a:schemeClr val="tx1">
                  <a:alpha val="70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Robo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387685" y="1366411"/>
            <a:ext cx="2589155" cy="4439657"/>
            <a:chOff x="3774475" y="2050352"/>
            <a:chExt cx="2589155" cy="4439657"/>
          </a:xfrm>
        </p:grpSpPr>
        <p:sp>
          <p:nvSpPr>
            <p:cNvPr id="4" name="Rounded Rectangle 3"/>
            <p:cNvSpPr/>
            <p:nvPr/>
          </p:nvSpPr>
          <p:spPr>
            <a:xfrm>
              <a:off x="3774478" y="2050352"/>
              <a:ext cx="2589152" cy="4439657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5" name="Title 3"/>
            <p:cNvSpPr txBox="1"/>
            <p:nvPr/>
          </p:nvSpPr>
          <p:spPr>
            <a:xfrm>
              <a:off x="3774475" y="4863133"/>
              <a:ext cx="2589155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校招岗位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6" name="Round Same Side Corner Rectangle 5"/>
            <p:cNvSpPr/>
            <p:nvPr/>
          </p:nvSpPr>
          <p:spPr>
            <a:xfrm rot="10800000">
              <a:off x="3774476" y="5706102"/>
              <a:ext cx="2589153" cy="783907"/>
            </a:xfrm>
            <a:prstGeom prst="round2SameRect">
              <a:avLst>
                <a:gd name="adj1" fmla="val 4339"/>
                <a:gd name="adj2" fmla="val 0"/>
              </a:avLst>
            </a:prstGeom>
            <a:solidFill>
              <a:srgbClr val="1C3C54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7" name="Title 3"/>
            <p:cNvSpPr txBox="1"/>
            <p:nvPr/>
          </p:nvSpPr>
          <p:spPr>
            <a:xfrm>
              <a:off x="3774475" y="5203740"/>
              <a:ext cx="2589155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105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CEO / Founder</a:t>
              </a:r>
              <a:endParaRPr lang="en-US" sz="4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8" name="Title 3"/>
            <p:cNvSpPr txBox="1"/>
            <p:nvPr/>
          </p:nvSpPr>
          <p:spPr>
            <a:xfrm>
              <a:off x="3946628" y="5853583"/>
              <a:ext cx="2216279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100" b="0" dirty="0">
                  <a:solidFill>
                    <a:srgbClr val="FFFFFF">
                      <a:alpha val="70000"/>
                    </a:srgb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rgbClr val="FFFFFF">
                      <a:alpha val="70000"/>
                    </a:srgb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rgbClr val="FFFFFF">
                      <a:alpha val="70000"/>
                    </a:srgb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100" b="0" dirty="0">
                <a:solidFill>
                  <a:srgbClr val="FFFFFF">
                    <a:alpha val="70000"/>
                  </a:srgb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5054767" y="4473811"/>
              <a:ext cx="0" cy="276576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8331607" y="1366411"/>
            <a:ext cx="2589155" cy="4439657"/>
            <a:chOff x="3774475" y="2050352"/>
            <a:chExt cx="2589155" cy="4439657"/>
          </a:xfrm>
        </p:grpSpPr>
        <p:sp>
          <p:nvSpPr>
            <p:cNvPr id="15" name="Rounded Rectangle 14"/>
            <p:cNvSpPr/>
            <p:nvPr/>
          </p:nvSpPr>
          <p:spPr>
            <a:xfrm>
              <a:off x="3774478" y="2050352"/>
              <a:ext cx="2589152" cy="4439657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6" name="Title 3"/>
            <p:cNvSpPr txBox="1"/>
            <p:nvPr/>
          </p:nvSpPr>
          <p:spPr>
            <a:xfrm>
              <a:off x="3774475" y="4863133"/>
              <a:ext cx="2589155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校招岗位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7" name="Round Same Side Corner Rectangle 16"/>
            <p:cNvSpPr/>
            <p:nvPr/>
          </p:nvSpPr>
          <p:spPr>
            <a:xfrm rot="10800000">
              <a:off x="3774476" y="5706102"/>
              <a:ext cx="2589153" cy="783907"/>
            </a:xfrm>
            <a:prstGeom prst="round2SameRect">
              <a:avLst>
                <a:gd name="adj1" fmla="val 4339"/>
                <a:gd name="adj2" fmla="val 0"/>
              </a:avLst>
            </a:prstGeom>
            <a:solidFill>
              <a:srgbClr val="1C3C54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8" name="Title 3"/>
            <p:cNvSpPr txBox="1"/>
            <p:nvPr/>
          </p:nvSpPr>
          <p:spPr>
            <a:xfrm>
              <a:off x="3774475" y="5203740"/>
              <a:ext cx="2589155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105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Marketing PR</a:t>
              </a:r>
              <a:endParaRPr lang="en-US" sz="4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9" name="Title 3"/>
            <p:cNvSpPr txBox="1"/>
            <p:nvPr/>
          </p:nvSpPr>
          <p:spPr>
            <a:xfrm>
              <a:off x="3946628" y="5853583"/>
              <a:ext cx="2216279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100" b="0" dirty="0">
                  <a:solidFill>
                    <a:srgbClr val="FFFFFF">
                      <a:alpha val="70000"/>
                    </a:srgb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rgbClr val="FFFFFF">
                      <a:alpha val="70000"/>
                    </a:srgb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rgbClr val="FFFFFF">
                      <a:alpha val="70000"/>
                    </a:srgb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100" b="0" dirty="0">
                <a:solidFill>
                  <a:srgbClr val="FFFFFF">
                    <a:alpha val="70000"/>
                  </a:srgb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5054767" y="4473811"/>
              <a:ext cx="0" cy="276576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2744569" cy="1325563"/>
          </a:xfrm>
        </p:spPr>
        <p:txBody>
          <a:bodyPr/>
          <a:lstStyle/>
          <a:p>
            <a:r>
              <a:rPr lang="zh-CN" alt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校招岗位与流程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8" name="Title 3"/>
          <p:cNvSpPr txBox="1"/>
          <p:nvPr/>
        </p:nvSpPr>
        <p:spPr>
          <a:xfrm>
            <a:off x="1261947" y="1493472"/>
            <a:ext cx="3287752" cy="7175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18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rPr>
              <a:t>Best </a:t>
            </a:r>
            <a:r>
              <a:rPr lang="en-US" sz="1800" b="0" dirty="0" err="1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rPr>
              <a:t>powerpoint</a:t>
            </a:r>
            <a:r>
              <a:rPr lang="en-US" sz="18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rPr>
              <a:t> template</a:t>
            </a:r>
            <a:endParaRPr lang="en-US" sz="1800" b="0" dirty="0">
              <a:latin typeface="张海山锐线体简" panose="02000000000000000000" pitchFamily="2" charset="-122"/>
              <a:ea typeface="张海山锐线体简" panose="02000000000000000000" pitchFamily="2" charset="-122"/>
              <a:cs typeface="Roboto Medium" charset="0"/>
            </a:endParaRPr>
          </a:p>
          <a:p>
            <a:pPr>
              <a:lnSpc>
                <a:spcPct val="80000"/>
              </a:lnSpc>
            </a:pPr>
            <a:r>
              <a:rPr lang="en-US" sz="18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rPr>
              <a:t>Super presentation</a:t>
            </a:r>
            <a:endParaRPr lang="en-US" sz="1800" b="0" dirty="0">
              <a:latin typeface="张海山锐线体简" panose="02000000000000000000" pitchFamily="2" charset="-122"/>
              <a:ea typeface="张海山锐线体简" panose="02000000000000000000" pitchFamily="2" charset="-122"/>
              <a:cs typeface="Roboto Medium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61947" y="2138079"/>
            <a:ext cx="3079594" cy="1082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Lorem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 </a:t>
            </a: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Ipsum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Lorem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 </a:t>
            </a:r>
            <a:r>
              <a:rPr lang="en-US" sz="1100" dirty="0" err="1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Ipsum</a:t>
            </a:r>
            <a:r>
              <a:rPr lang="en-US" sz="110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 has been the industry's standard dummy.</a:t>
            </a:r>
            <a:endParaRPr lang="en-US" sz="1100" dirty="0">
              <a:solidFill>
                <a:schemeClr val="tx1">
                  <a:alpha val="70000"/>
                </a:schemeClr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Roboto Light" charset="0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1386590" y="0"/>
            <a:ext cx="0" cy="121025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占位符 22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3" b="19773"/>
          <a:stretch>
            <a:fillRect/>
          </a:stretch>
        </p:blipFill>
        <p:spPr/>
      </p:pic>
      <p:pic>
        <p:nvPicPr>
          <p:cNvPr id="33" name="图片占位符 32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69" b="19769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-17780" y="22225"/>
            <a:ext cx="11670030" cy="6838950"/>
          </a:xfrm>
          <a:prstGeom prst="rect">
            <a:avLst/>
          </a:prstGeom>
        </p:spPr>
      </p:pic>
      <p:pic>
        <p:nvPicPr>
          <p:cNvPr id="3" name="PA_库_图片 2" descr="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592820" y="464820"/>
            <a:ext cx="5524500" cy="6396355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>
          <a:xfrm>
            <a:off x="6713427" y="1481036"/>
            <a:ext cx="20934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699311" y="1886099"/>
            <a:ext cx="20934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6576507" y="1446021"/>
            <a:ext cx="2216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CONTENTS</a:t>
            </a:r>
            <a:endParaRPr lang="zh-CN" altLang="en-US" sz="28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17928" y="1886146"/>
            <a:ext cx="2877711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目录</a:t>
            </a:r>
            <a:endParaRPr lang="zh-CN" altLang="en-US" sz="105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26" name="Group 11"/>
          <p:cNvGrpSpPr/>
          <p:nvPr/>
        </p:nvGrpSpPr>
        <p:grpSpPr>
          <a:xfrm>
            <a:off x="1534933" y="1486348"/>
            <a:ext cx="3858719" cy="750389"/>
            <a:chOff x="7474081" y="2014411"/>
            <a:chExt cx="3858719" cy="750389"/>
          </a:xfrm>
        </p:grpSpPr>
        <p:sp>
          <p:nvSpPr>
            <p:cNvPr id="35" name="Rounded Rectangle 8"/>
            <p:cNvSpPr/>
            <p:nvPr/>
          </p:nvSpPr>
          <p:spPr>
            <a:xfrm>
              <a:off x="7474081" y="2014411"/>
              <a:ext cx="750389" cy="750389"/>
            </a:xfrm>
            <a:prstGeom prst="roundRect">
              <a:avLst>
                <a:gd name="adj" fmla="val 3565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rgbClr val="2B8F94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1</a:t>
              </a:r>
              <a:endParaRPr lang="en-US" sz="1050" dirty="0">
                <a:solidFill>
                  <a:srgbClr val="2B8F94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  <p:sp>
          <p:nvSpPr>
            <p:cNvPr id="36" name="Title 3"/>
            <p:cNvSpPr txBox="1"/>
            <p:nvPr/>
          </p:nvSpPr>
          <p:spPr>
            <a:xfrm>
              <a:off x="8371631" y="2126716"/>
              <a:ext cx="2961169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2800" b="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公司简介</a:t>
              </a:r>
              <a:endParaRPr lang="en-US" sz="2800" b="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7" name="Title 3"/>
            <p:cNvSpPr txBox="1"/>
            <p:nvPr/>
          </p:nvSpPr>
          <p:spPr>
            <a:xfrm>
              <a:off x="8371631" y="2450358"/>
              <a:ext cx="2961169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400" b="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Sample Title here</a:t>
              </a:r>
              <a:endParaRPr lang="en-US" sz="1400" b="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  <p:grpSp>
        <p:nvGrpSpPr>
          <p:cNvPr id="38" name="Group 12"/>
          <p:cNvGrpSpPr/>
          <p:nvPr/>
        </p:nvGrpSpPr>
        <p:grpSpPr>
          <a:xfrm>
            <a:off x="1534933" y="2506348"/>
            <a:ext cx="3858719" cy="750389"/>
            <a:chOff x="7474081" y="2014411"/>
            <a:chExt cx="3858719" cy="750389"/>
          </a:xfrm>
        </p:grpSpPr>
        <p:sp>
          <p:nvSpPr>
            <p:cNvPr id="39" name="Rounded Rectangle 13"/>
            <p:cNvSpPr/>
            <p:nvPr/>
          </p:nvSpPr>
          <p:spPr>
            <a:xfrm>
              <a:off x="7474081" y="2014411"/>
              <a:ext cx="750389" cy="750389"/>
            </a:xfrm>
            <a:prstGeom prst="roundRect">
              <a:avLst>
                <a:gd name="adj" fmla="val 3565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rgbClr val="2B8F94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2</a:t>
              </a:r>
              <a:endParaRPr lang="en-US" sz="1050" dirty="0">
                <a:solidFill>
                  <a:srgbClr val="2B8F94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  <p:sp>
          <p:nvSpPr>
            <p:cNvPr id="40" name="Title 3"/>
            <p:cNvSpPr txBox="1"/>
            <p:nvPr/>
          </p:nvSpPr>
          <p:spPr>
            <a:xfrm>
              <a:off x="8371631" y="2126716"/>
              <a:ext cx="2961169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2800" b="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职业发展与福利</a:t>
              </a:r>
              <a:endParaRPr lang="zh-CN" altLang="en-US" sz="2800" b="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1" name="Title 3"/>
            <p:cNvSpPr txBox="1"/>
            <p:nvPr/>
          </p:nvSpPr>
          <p:spPr>
            <a:xfrm>
              <a:off x="8371631" y="2450358"/>
              <a:ext cx="2961169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400" b="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Sample Title here</a:t>
              </a:r>
              <a:endParaRPr lang="en-US" sz="1400" b="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  <p:grpSp>
        <p:nvGrpSpPr>
          <p:cNvPr id="42" name="Group 16"/>
          <p:cNvGrpSpPr/>
          <p:nvPr/>
        </p:nvGrpSpPr>
        <p:grpSpPr>
          <a:xfrm>
            <a:off x="1534933" y="3526348"/>
            <a:ext cx="3858719" cy="750389"/>
            <a:chOff x="7474081" y="2014411"/>
            <a:chExt cx="3858719" cy="750389"/>
          </a:xfrm>
        </p:grpSpPr>
        <p:sp>
          <p:nvSpPr>
            <p:cNvPr id="43" name="Rounded Rectangle 17"/>
            <p:cNvSpPr/>
            <p:nvPr/>
          </p:nvSpPr>
          <p:spPr>
            <a:xfrm>
              <a:off x="7474081" y="2014411"/>
              <a:ext cx="750389" cy="750389"/>
            </a:xfrm>
            <a:prstGeom prst="roundRect">
              <a:avLst>
                <a:gd name="adj" fmla="val 3565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rgbClr val="2B8F94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3</a:t>
              </a:r>
              <a:endParaRPr lang="en-US" sz="1050" dirty="0">
                <a:solidFill>
                  <a:srgbClr val="2B8F94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  <p:sp>
          <p:nvSpPr>
            <p:cNvPr id="44" name="Title 3"/>
            <p:cNvSpPr txBox="1"/>
            <p:nvPr/>
          </p:nvSpPr>
          <p:spPr>
            <a:xfrm>
              <a:off x="8371631" y="2126716"/>
              <a:ext cx="2961169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2800" b="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校招岗位与流程</a:t>
              </a:r>
              <a:endParaRPr lang="zh-CN" altLang="en-US" sz="2800" b="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5" name="Title 3"/>
            <p:cNvSpPr txBox="1"/>
            <p:nvPr/>
          </p:nvSpPr>
          <p:spPr>
            <a:xfrm>
              <a:off x="8371631" y="2450358"/>
              <a:ext cx="2961169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400" b="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Sample Title here</a:t>
              </a:r>
              <a:endParaRPr lang="en-US" sz="1400" b="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  <p:grpSp>
        <p:nvGrpSpPr>
          <p:cNvPr id="46" name="Group 20"/>
          <p:cNvGrpSpPr/>
          <p:nvPr/>
        </p:nvGrpSpPr>
        <p:grpSpPr>
          <a:xfrm>
            <a:off x="1534933" y="4546348"/>
            <a:ext cx="3858719" cy="750389"/>
            <a:chOff x="7474081" y="2014411"/>
            <a:chExt cx="3858719" cy="750389"/>
          </a:xfrm>
        </p:grpSpPr>
        <p:sp>
          <p:nvSpPr>
            <p:cNvPr id="53" name="Rounded Rectangle 21"/>
            <p:cNvSpPr/>
            <p:nvPr/>
          </p:nvSpPr>
          <p:spPr>
            <a:xfrm>
              <a:off x="7474081" y="2014411"/>
              <a:ext cx="750389" cy="750389"/>
            </a:xfrm>
            <a:prstGeom prst="roundRect">
              <a:avLst>
                <a:gd name="adj" fmla="val 3565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rgbClr val="2B8F94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basic-10" charset="0"/>
                </a:rPr>
                <a:t>4</a:t>
              </a:r>
              <a:endParaRPr lang="en-US" sz="1050" dirty="0">
                <a:solidFill>
                  <a:srgbClr val="2B8F94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linea-basic-10" charset="0"/>
              </a:endParaRPr>
            </a:p>
          </p:txBody>
        </p:sp>
        <p:sp>
          <p:nvSpPr>
            <p:cNvPr id="54" name="Title 3"/>
            <p:cNvSpPr txBox="1"/>
            <p:nvPr/>
          </p:nvSpPr>
          <p:spPr>
            <a:xfrm>
              <a:off x="8371631" y="2126716"/>
              <a:ext cx="2961169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2800" b="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联系方式</a:t>
              </a:r>
              <a:endParaRPr lang="zh-CN" altLang="en-US" sz="2800" b="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55" name="Title 3"/>
            <p:cNvSpPr txBox="1"/>
            <p:nvPr/>
          </p:nvSpPr>
          <p:spPr>
            <a:xfrm>
              <a:off x="8371631" y="2450358"/>
              <a:ext cx="2961169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400" b="0" dirty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Sample Title here</a:t>
              </a:r>
              <a:endParaRPr lang="en-US" sz="1400" b="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4529">
        <p15:prstTrans prst="airplane"/>
      </p:transition>
    </mc:Choice>
    <mc:Fallback>
      <p:transition spd="slow" advClick="0" advTm="452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964370" y="2050353"/>
            <a:ext cx="2388432" cy="3978930"/>
            <a:chOff x="830555" y="2050353"/>
            <a:chExt cx="2388432" cy="3978930"/>
          </a:xfrm>
        </p:grpSpPr>
        <p:sp>
          <p:nvSpPr>
            <p:cNvPr id="11" name="Rounded Rectangle 10"/>
            <p:cNvSpPr/>
            <p:nvPr/>
          </p:nvSpPr>
          <p:spPr>
            <a:xfrm>
              <a:off x="830555" y="2050353"/>
              <a:ext cx="2388432" cy="3978930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6" name="Title 3"/>
            <p:cNvSpPr txBox="1"/>
            <p:nvPr/>
          </p:nvSpPr>
          <p:spPr>
            <a:xfrm>
              <a:off x="830555" y="4402407"/>
              <a:ext cx="2388432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校招岗位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8" name="Title 3"/>
            <p:cNvSpPr txBox="1"/>
            <p:nvPr/>
          </p:nvSpPr>
          <p:spPr>
            <a:xfrm>
              <a:off x="830555" y="4743014"/>
              <a:ext cx="2388432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105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CEO / Founder</a:t>
              </a:r>
              <a:endParaRPr lang="en-US" sz="4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9" name="Title 3"/>
            <p:cNvSpPr txBox="1"/>
            <p:nvPr/>
          </p:nvSpPr>
          <p:spPr>
            <a:xfrm>
              <a:off x="1002707" y="5392857"/>
              <a:ext cx="2060161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1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2024771" y="4013085"/>
              <a:ext cx="0" cy="276576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830555" y="5247669"/>
              <a:ext cx="2388432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/>
          <p:cNvGrpSpPr/>
          <p:nvPr/>
        </p:nvGrpSpPr>
        <p:grpSpPr>
          <a:xfrm>
            <a:off x="3581190" y="2050353"/>
            <a:ext cx="2388432" cy="3978930"/>
            <a:chOff x="830555" y="2050353"/>
            <a:chExt cx="2388432" cy="3978930"/>
          </a:xfrm>
        </p:grpSpPr>
        <p:sp>
          <p:nvSpPr>
            <p:cNvPr id="34" name="Rounded Rectangle 33"/>
            <p:cNvSpPr/>
            <p:nvPr/>
          </p:nvSpPr>
          <p:spPr>
            <a:xfrm>
              <a:off x="830555" y="2050353"/>
              <a:ext cx="2388432" cy="3978930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5" name="Title 3"/>
            <p:cNvSpPr txBox="1"/>
            <p:nvPr/>
          </p:nvSpPr>
          <p:spPr>
            <a:xfrm>
              <a:off x="830555" y="4402407"/>
              <a:ext cx="2388432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校招岗位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6" name="Title 3"/>
            <p:cNvSpPr txBox="1"/>
            <p:nvPr/>
          </p:nvSpPr>
          <p:spPr>
            <a:xfrm>
              <a:off x="830555" y="4743014"/>
              <a:ext cx="2388432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105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CEO / Founder</a:t>
              </a:r>
              <a:endParaRPr lang="en-US" sz="4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7" name="Title 3"/>
            <p:cNvSpPr txBox="1"/>
            <p:nvPr/>
          </p:nvSpPr>
          <p:spPr>
            <a:xfrm>
              <a:off x="1002707" y="5392857"/>
              <a:ext cx="2060161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1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38" name="Straight Connector 37"/>
            <p:cNvCxnSpPr/>
            <p:nvPr/>
          </p:nvCxnSpPr>
          <p:spPr>
            <a:xfrm>
              <a:off x="2024771" y="4013085"/>
              <a:ext cx="0" cy="276576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830555" y="5247669"/>
              <a:ext cx="2388432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/>
          <p:cNvGrpSpPr/>
          <p:nvPr/>
        </p:nvGrpSpPr>
        <p:grpSpPr>
          <a:xfrm>
            <a:off x="6198010" y="2050353"/>
            <a:ext cx="2388432" cy="3978930"/>
            <a:chOff x="830555" y="2050353"/>
            <a:chExt cx="2388432" cy="3978930"/>
          </a:xfrm>
        </p:grpSpPr>
        <p:sp>
          <p:nvSpPr>
            <p:cNvPr id="41" name="Rounded Rectangle 40"/>
            <p:cNvSpPr/>
            <p:nvPr/>
          </p:nvSpPr>
          <p:spPr>
            <a:xfrm>
              <a:off x="830555" y="2050353"/>
              <a:ext cx="2388432" cy="3978930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42" name="Title 3"/>
            <p:cNvSpPr txBox="1"/>
            <p:nvPr/>
          </p:nvSpPr>
          <p:spPr>
            <a:xfrm>
              <a:off x="830555" y="4402407"/>
              <a:ext cx="2388432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校招岗位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3" name="Title 3"/>
            <p:cNvSpPr txBox="1"/>
            <p:nvPr/>
          </p:nvSpPr>
          <p:spPr>
            <a:xfrm>
              <a:off x="830555" y="4743014"/>
              <a:ext cx="2388432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105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CEO / Founder</a:t>
              </a:r>
              <a:endParaRPr lang="en-US" sz="4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4" name="Title 3"/>
            <p:cNvSpPr txBox="1"/>
            <p:nvPr/>
          </p:nvSpPr>
          <p:spPr>
            <a:xfrm>
              <a:off x="1002707" y="5392857"/>
              <a:ext cx="2060161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1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45" name="Straight Connector 44"/>
            <p:cNvCxnSpPr/>
            <p:nvPr/>
          </p:nvCxnSpPr>
          <p:spPr>
            <a:xfrm>
              <a:off x="2024771" y="4013085"/>
              <a:ext cx="0" cy="276576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830555" y="5247669"/>
              <a:ext cx="2388432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46"/>
          <p:cNvGrpSpPr/>
          <p:nvPr/>
        </p:nvGrpSpPr>
        <p:grpSpPr>
          <a:xfrm>
            <a:off x="8814829" y="2050353"/>
            <a:ext cx="2388432" cy="3978930"/>
            <a:chOff x="830555" y="2050353"/>
            <a:chExt cx="2388432" cy="3978930"/>
          </a:xfrm>
        </p:grpSpPr>
        <p:sp>
          <p:nvSpPr>
            <p:cNvPr id="48" name="Rounded Rectangle 47"/>
            <p:cNvSpPr/>
            <p:nvPr/>
          </p:nvSpPr>
          <p:spPr>
            <a:xfrm>
              <a:off x="830555" y="2050353"/>
              <a:ext cx="2388432" cy="3978930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49" name="Title 3"/>
            <p:cNvSpPr txBox="1"/>
            <p:nvPr/>
          </p:nvSpPr>
          <p:spPr>
            <a:xfrm>
              <a:off x="830555" y="4402407"/>
              <a:ext cx="2388432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zh-CN" altLang="en-US" sz="20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校招岗位</a:t>
              </a:r>
              <a:endParaRPr lang="en-US" sz="10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50" name="Title 3"/>
            <p:cNvSpPr txBox="1"/>
            <p:nvPr/>
          </p:nvSpPr>
          <p:spPr>
            <a:xfrm>
              <a:off x="830555" y="4743014"/>
              <a:ext cx="2388432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105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CEO / Founder</a:t>
              </a:r>
              <a:endParaRPr lang="en-US" sz="4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51" name="Title 3"/>
            <p:cNvSpPr txBox="1"/>
            <p:nvPr/>
          </p:nvSpPr>
          <p:spPr>
            <a:xfrm>
              <a:off x="1002707" y="5392857"/>
              <a:ext cx="2060161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1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52" name="Straight Connector 51"/>
            <p:cNvCxnSpPr/>
            <p:nvPr/>
          </p:nvCxnSpPr>
          <p:spPr>
            <a:xfrm>
              <a:off x="2024771" y="4013085"/>
              <a:ext cx="0" cy="276576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830555" y="5247669"/>
              <a:ext cx="2388432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Title 5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校招岗位与流程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58" name="Content Placeholder 57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BEST PRESENTATION TEMPLATE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pic>
        <p:nvPicPr>
          <p:cNvPr id="20" name="图片占位符 19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r="16622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13" b="13013"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05" b="16705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校招岗位与流程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BEST PRESENTATION TEMPLATE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24360" y="2262438"/>
            <a:ext cx="2476402" cy="3680547"/>
            <a:chOff x="5292282" y="1519083"/>
            <a:chExt cx="2476402" cy="3680547"/>
          </a:xfrm>
        </p:grpSpPr>
        <p:sp>
          <p:nvSpPr>
            <p:cNvPr id="5" name="Rounded Rectangle 4"/>
            <p:cNvSpPr/>
            <p:nvPr/>
          </p:nvSpPr>
          <p:spPr>
            <a:xfrm>
              <a:off x="5292284" y="1519083"/>
              <a:ext cx="2476399" cy="3680547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6" name="Title 3"/>
            <p:cNvSpPr txBox="1"/>
            <p:nvPr/>
          </p:nvSpPr>
          <p:spPr>
            <a:xfrm>
              <a:off x="5292282" y="2696842"/>
              <a:ext cx="2476402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1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Rick </a:t>
              </a:r>
              <a:r>
                <a:rPr lang="en-US" sz="1400" b="0" dirty="0" err="1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Rhonson</a:t>
              </a:r>
              <a:endParaRPr lang="en-US" sz="7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7" name="Title 3"/>
            <p:cNvSpPr txBox="1"/>
            <p:nvPr/>
          </p:nvSpPr>
          <p:spPr>
            <a:xfrm>
              <a:off x="5292282" y="2912802"/>
              <a:ext cx="2476402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8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CEO / Founder</a:t>
              </a:r>
              <a:endParaRPr lang="en-US" sz="1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8" name="Title 3"/>
            <p:cNvSpPr txBox="1"/>
            <p:nvPr/>
          </p:nvSpPr>
          <p:spPr>
            <a:xfrm>
              <a:off x="5478721" y="4600213"/>
              <a:ext cx="2216279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0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0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5292284" y="3740373"/>
              <a:ext cx="2476399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/>
          </p:nvSpPr>
          <p:spPr>
            <a:xfrm>
              <a:off x="6208651" y="3419595"/>
              <a:ext cx="641555" cy="6415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accent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45</a:t>
              </a:r>
              <a:endParaRPr lang="en-US">
                <a:solidFill>
                  <a:schemeClr val="accent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1" name="Block Arc 10"/>
            <p:cNvSpPr/>
            <p:nvPr/>
          </p:nvSpPr>
          <p:spPr>
            <a:xfrm>
              <a:off x="6159496" y="3373967"/>
              <a:ext cx="743214" cy="743214"/>
            </a:xfrm>
            <a:prstGeom prst="blockArc">
              <a:avLst>
                <a:gd name="adj1" fmla="val 7068329"/>
                <a:gd name="adj2" fmla="val 16092632"/>
                <a:gd name="adj3" fmla="val 4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2" name="Title 3"/>
            <p:cNvSpPr txBox="1"/>
            <p:nvPr/>
          </p:nvSpPr>
          <p:spPr>
            <a:xfrm>
              <a:off x="5478721" y="4387778"/>
              <a:ext cx="2216279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110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校招流程</a:t>
              </a:r>
              <a:endParaRPr lang="en-US" sz="50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495696" y="2262438"/>
            <a:ext cx="2476402" cy="3680547"/>
            <a:chOff x="5292282" y="1519083"/>
            <a:chExt cx="2476402" cy="3680547"/>
          </a:xfrm>
        </p:grpSpPr>
        <p:sp>
          <p:nvSpPr>
            <p:cNvPr id="42" name="Rounded Rectangle 41"/>
            <p:cNvSpPr/>
            <p:nvPr/>
          </p:nvSpPr>
          <p:spPr>
            <a:xfrm>
              <a:off x="5292284" y="1519083"/>
              <a:ext cx="2476399" cy="3680547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43" name="Title 3"/>
            <p:cNvSpPr txBox="1"/>
            <p:nvPr/>
          </p:nvSpPr>
          <p:spPr>
            <a:xfrm>
              <a:off x="5292282" y="2696842"/>
              <a:ext cx="2476402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1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Rick </a:t>
              </a:r>
              <a:r>
                <a:rPr lang="en-US" sz="1400" b="0" dirty="0" err="1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Rhonson</a:t>
              </a:r>
              <a:endParaRPr lang="en-US" sz="7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4" name="Title 3"/>
            <p:cNvSpPr txBox="1"/>
            <p:nvPr/>
          </p:nvSpPr>
          <p:spPr>
            <a:xfrm>
              <a:off x="5292282" y="2912802"/>
              <a:ext cx="2476402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8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CEO / Founder</a:t>
              </a:r>
              <a:endParaRPr lang="en-US" sz="1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5" name="Title 3"/>
            <p:cNvSpPr txBox="1"/>
            <p:nvPr/>
          </p:nvSpPr>
          <p:spPr>
            <a:xfrm>
              <a:off x="5478721" y="4600213"/>
              <a:ext cx="2216279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0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0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5292284" y="3740373"/>
              <a:ext cx="2476399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Oval 46"/>
            <p:cNvSpPr/>
            <p:nvPr/>
          </p:nvSpPr>
          <p:spPr>
            <a:xfrm>
              <a:off x="6208651" y="3419595"/>
              <a:ext cx="641555" cy="6415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accent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96</a:t>
              </a:r>
              <a:endParaRPr lang="en-US" dirty="0">
                <a:solidFill>
                  <a:schemeClr val="accent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8" name="Block Arc 47"/>
            <p:cNvSpPr/>
            <p:nvPr/>
          </p:nvSpPr>
          <p:spPr>
            <a:xfrm>
              <a:off x="6159496" y="3373967"/>
              <a:ext cx="743214" cy="743214"/>
            </a:xfrm>
            <a:prstGeom prst="blockArc">
              <a:avLst>
                <a:gd name="adj1" fmla="val 17305774"/>
                <a:gd name="adj2" fmla="val 16092632"/>
                <a:gd name="adj3" fmla="val 4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49" name="Title 3"/>
            <p:cNvSpPr txBox="1"/>
            <p:nvPr/>
          </p:nvSpPr>
          <p:spPr>
            <a:xfrm>
              <a:off x="5478721" y="4387778"/>
              <a:ext cx="2216279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110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校招流程</a:t>
              </a:r>
              <a:endParaRPr lang="zh-CN" altLang="en-US" sz="110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167032" y="2262438"/>
            <a:ext cx="2476402" cy="3680547"/>
            <a:chOff x="5292282" y="1519083"/>
            <a:chExt cx="2476402" cy="3680547"/>
          </a:xfrm>
        </p:grpSpPr>
        <p:sp>
          <p:nvSpPr>
            <p:cNvPr id="51" name="Rounded Rectangle 50"/>
            <p:cNvSpPr/>
            <p:nvPr/>
          </p:nvSpPr>
          <p:spPr>
            <a:xfrm>
              <a:off x="5292284" y="1519083"/>
              <a:ext cx="2476399" cy="3680547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52" name="Title 3"/>
            <p:cNvSpPr txBox="1"/>
            <p:nvPr/>
          </p:nvSpPr>
          <p:spPr>
            <a:xfrm>
              <a:off x="5292282" y="2696842"/>
              <a:ext cx="2476402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1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Rick </a:t>
              </a:r>
              <a:r>
                <a:rPr lang="en-US" sz="1400" b="0" dirty="0" err="1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Rhonson</a:t>
              </a:r>
              <a:endParaRPr lang="en-US" sz="7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53" name="Title 3"/>
            <p:cNvSpPr txBox="1"/>
            <p:nvPr/>
          </p:nvSpPr>
          <p:spPr>
            <a:xfrm>
              <a:off x="5292282" y="2912802"/>
              <a:ext cx="2476402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8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CEO / Founder</a:t>
              </a:r>
              <a:endParaRPr lang="en-US" sz="1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54" name="Title 3"/>
            <p:cNvSpPr txBox="1"/>
            <p:nvPr/>
          </p:nvSpPr>
          <p:spPr>
            <a:xfrm>
              <a:off x="5478721" y="4600213"/>
              <a:ext cx="2216279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0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0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55" name="Straight Connector 54"/>
            <p:cNvCxnSpPr/>
            <p:nvPr/>
          </p:nvCxnSpPr>
          <p:spPr>
            <a:xfrm>
              <a:off x="5292284" y="3740373"/>
              <a:ext cx="2476399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Oval 55"/>
            <p:cNvSpPr/>
            <p:nvPr/>
          </p:nvSpPr>
          <p:spPr>
            <a:xfrm>
              <a:off x="6208651" y="3419595"/>
              <a:ext cx="641555" cy="6415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accent3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72</a:t>
              </a:r>
              <a:endParaRPr lang="en-US">
                <a:solidFill>
                  <a:schemeClr val="accent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57" name="Block Arc 56"/>
            <p:cNvSpPr/>
            <p:nvPr/>
          </p:nvSpPr>
          <p:spPr>
            <a:xfrm>
              <a:off x="6159496" y="3373967"/>
              <a:ext cx="743214" cy="743214"/>
            </a:xfrm>
            <a:prstGeom prst="blockArc">
              <a:avLst>
                <a:gd name="adj1" fmla="val 21182280"/>
                <a:gd name="adj2" fmla="val 16092632"/>
                <a:gd name="adj3" fmla="val 4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58" name="Title 3"/>
            <p:cNvSpPr txBox="1"/>
            <p:nvPr/>
          </p:nvSpPr>
          <p:spPr>
            <a:xfrm>
              <a:off x="5478721" y="4387778"/>
              <a:ext cx="2216279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110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校招流程</a:t>
              </a:r>
              <a:endParaRPr lang="zh-CN" altLang="en-US" sz="110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8838369" y="2262438"/>
            <a:ext cx="2476402" cy="3680547"/>
            <a:chOff x="5292282" y="1519083"/>
            <a:chExt cx="2476402" cy="3680547"/>
          </a:xfrm>
        </p:grpSpPr>
        <p:sp>
          <p:nvSpPr>
            <p:cNvPr id="60" name="Rounded Rectangle 59"/>
            <p:cNvSpPr/>
            <p:nvPr/>
          </p:nvSpPr>
          <p:spPr>
            <a:xfrm>
              <a:off x="5292284" y="1519083"/>
              <a:ext cx="2476399" cy="3680547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61" name="Title 3"/>
            <p:cNvSpPr txBox="1"/>
            <p:nvPr/>
          </p:nvSpPr>
          <p:spPr>
            <a:xfrm>
              <a:off x="5292282" y="2696842"/>
              <a:ext cx="2476402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1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Rick </a:t>
              </a:r>
              <a:r>
                <a:rPr lang="en-US" sz="1400" b="0" dirty="0" err="1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Rhonson</a:t>
              </a:r>
              <a:endParaRPr lang="en-US" sz="7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62" name="Title 3"/>
            <p:cNvSpPr txBox="1"/>
            <p:nvPr/>
          </p:nvSpPr>
          <p:spPr>
            <a:xfrm>
              <a:off x="5292282" y="2912802"/>
              <a:ext cx="2476402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8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CEO / Founder</a:t>
              </a:r>
              <a:endParaRPr lang="en-US" sz="1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63" name="Title 3"/>
            <p:cNvSpPr txBox="1"/>
            <p:nvPr/>
          </p:nvSpPr>
          <p:spPr>
            <a:xfrm>
              <a:off x="5478721" y="4600213"/>
              <a:ext cx="2216279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0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0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64" name="Straight Connector 63"/>
            <p:cNvCxnSpPr/>
            <p:nvPr/>
          </p:nvCxnSpPr>
          <p:spPr>
            <a:xfrm>
              <a:off x="5292284" y="3740373"/>
              <a:ext cx="2476399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64"/>
            <p:cNvSpPr/>
            <p:nvPr/>
          </p:nvSpPr>
          <p:spPr>
            <a:xfrm>
              <a:off x="6208651" y="3419595"/>
              <a:ext cx="641555" cy="6415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accent4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83</a:t>
              </a:r>
              <a:endParaRPr lang="en-US">
                <a:solidFill>
                  <a:schemeClr val="accent4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66" name="Block Arc 65"/>
            <p:cNvSpPr/>
            <p:nvPr/>
          </p:nvSpPr>
          <p:spPr>
            <a:xfrm>
              <a:off x="6159496" y="3373967"/>
              <a:ext cx="743214" cy="743214"/>
            </a:xfrm>
            <a:prstGeom prst="blockArc">
              <a:avLst>
                <a:gd name="adj1" fmla="val 18984433"/>
                <a:gd name="adj2" fmla="val 16092632"/>
                <a:gd name="adj3" fmla="val 4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67" name="Title 3"/>
            <p:cNvSpPr txBox="1"/>
            <p:nvPr/>
          </p:nvSpPr>
          <p:spPr>
            <a:xfrm>
              <a:off x="5478721" y="4387778"/>
              <a:ext cx="2216279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110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校招流程</a:t>
              </a:r>
              <a:endParaRPr lang="zh-CN" altLang="en-US" sz="110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  <p:pic>
        <p:nvPicPr>
          <p:cNvPr id="18" name="图片占位符 17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9" r="12189"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5292284" y="1526457"/>
            <a:ext cx="2603439" cy="3680547"/>
            <a:chOff x="5292284" y="1519083"/>
            <a:chExt cx="2603439" cy="3680547"/>
          </a:xfrm>
        </p:grpSpPr>
        <p:sp>
          <p:nvSpPr>
            <p:cNvPr id="5" name="Rounded Rectangle 4"/>
            <p:cNvSpPr/>
            <p:nvPr/>
          </p:nvSpPr>
          <p:spPr>
            <a:xfrm>
              <a:off x="5292284" y="1519083"/>
              <a:ext cx="2589152" cy="3680547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6" name="Title 3"/>
            <p:cNvSpPr txBox="1"/>
            <p:nvPr/>
          </p:nvSpPr>
          <p:spPr>
            <a:xfrm>
              <a:off x="5306568" y="2696842"/>
              <a:ext cx="2589155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1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Rick </a:t>
              </a:r>
              <a:r>
                <a:rPr lang="en-US" sz="1400" b="0" dirty="0" err="1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Rhonson</a:t>
              </a:r>
              <a:endParaRPr lang="en-US" sz="7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8" name="Title 3"/>
            <p:cNvSpPr txBox="1"/>
            <p:nvPr/>
          </p:nvSpPr>
          <p:spPr>
            <a:xfrm>
              <a:off x="5306568" y="2912802"/>
              <a:ext cx="2589155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8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CEO / Founder</a:t>
              </a:r>
              <a:endParaRPr lang="en-US" sz="1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9" name="Title 3"/>
            <p:cNvSpPr txBox="1"/>
            <p:nvPr/>
          </p:nvSpPr>
          <p:spPr>
            <a:xfrm>
              <a:off x="5478721" y="4600213"/>
              <a:ext cx="2216279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0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0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5292284" y="3740373"/>
              <a:ext cx="2589152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/>
            <p:cNvSpPr/>
            <p:nvPr/>
          </p:nvSpPr>
          <p:spPr>
            <a:xfrm>
              <a:off x="6260690" y="3419595"/>
              <a:ext cx="641555" cy="6415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accent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45</a:t>
              </a:r>
              <a:endParaRPr lang="en-US">
                <a:solidFill>
                  <a:schemeClr val="accent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5" name="Block Arc 14"/>
            <p:cNvSpPr/>
            <p:nvPr/>
          </p:nvSpPr>
          <p:spPr>
            <a:xfrm>
              <a:off x="6211535" y="3373967"/>
              <a:ext cx="743214" cy="743214"/>
            </a:xfrm>
            <a:prstGeom prst="blockArc">
              <a:avLst>
                <a:gd name="adj1" fmla="val 3035964"/>
                <a:gd name="adj2" fmla="val 16092632"/>
                <a:gd name="adj3" fmla="val 4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6" name="Title 3"/>
            <p:cNvSpPr txBox="1"/>
            <p:nvPr/>
          </p:nvSpPr>
          <p:spPr>
            <a:xfrm>
              <a:off x="5478721" y="4387778"/>
              <a:ext cx="2216279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110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校招流程</a:t>
              </a:r>
              <a:endParaRPr lang="zh-CN" altLang="en-US" sz="110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197716" y="1526457"/>
            <a:ext cx="2603439" cy="3680547"/>
            <a:chOff x="5292284" y="1519083"/>
            <a:chExt cx="2603439" cy="3680547"/>
          </a:xfrm>
        </p:grpSpPr>
        <p:sp>
          <p:nvSpPr>
            <p:cNvPr id="28" name="Rounded Rectangle 27"/>
            <p:cNvSpPr/>
            <p:nvPr/>
          </p:nvSpPr>
          <p:spPr>
            <a:xfrm>
              <a:off x="5292284" y="1519083"/>
              <a:ext cx="2589152" cy="3680547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9" name="Title 3"/>
            <p:cNvSpPr txBox="1"/>
            <p:nvPr/>
          </p:nvSpPr>
          <p:spPr>
            <a:xfrm>
              <a:off x="5306568" y="2696842"/>
              <a:ext cx="2589155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1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Rick </a:t>
              </a:r>
              <a:r>
                <a:rPr lang="en-US" sz="1400" b="0" dirty="0" err="1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Rhonson</a:t>
              </a:r>
              <a:endParaRPr lang="en-US" sz="7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0" name="Title 3"/>
            <p:cNvSpPr txBox="1"/>
            <p:nvPr/>
          </p:nvSpPr>
          <p:spPr>
            <a:xfrm>
              <a:off x="5306568" y="2912802"/>
              <a:ext cx="2589155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ctr">
                <a:lnSpc>
                  <a:spcPct val="80000"/>
                </a:lnSpc>
              </a:pPr>
              <a:r>
                <a:rPr lang="en-US" sz="8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CEO / Founder</a:t>
              </a:r>
              <a:endParaRPr lang="en-US" sz="1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1" name="Title 3"/>
            <p:cNvSpPr txBox="1"/>
            <p:nvPr/>
          </p:nvSpPr>
          <p:spPr>
            <a:xfrm>
              <a:off x="5478721" y="4600213"/>
              <a:ext cx="2216279" cy="55219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1200"/>
                </a:spcBef>
                <a:buClr>
                  <a:schemeClr val="accent1"/>
                </a:buClr>
                <a:buSzPct val="150000"/>
              </a:pP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0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0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0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5292284" y="3740373"/>
              <a:ext cx="2589152" cy="0"/>
            </a:xfrm>
            <a:prstGeom prst="line">
              <a:avLst/>
            </a:prstGeom>
            <a:ln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/>
            <p:cNvSpPr/>
            <p:nvPr/>
          </p:nvSpPr>
          <p:spPr>
            <a:xfrm>
              <a:off x="6260690" y="3419595"/>
              <a:ext cx="641555" cy="6415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accent3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45</a:t>
              </a:r>
              <a:endParaRPr lang="en-US">
                <a:solidFill>
                  <a:schemeClr val="accent3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4" name="Block Arc 33"/>
            <p:cNvSpPr/>
            <p:nvPr/>
          </p:nvSpPr>
          <p:spPr>
            <a:xfrm>
              <a:off x="6211535" y="3373967"/>
              <a:ext cx="743214" cy="743214"/>
            </a:xfrm>
            <a:prstGeom prst="blockArc">
              <a:avLst>
                <a:gd name="adj1" fmla="val 3035964"/>
                <a:gd name="adj2" fmla="val 16092632"/>
                <a:gd name="adj3" fmla="val 4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5" name="Title 3"/>
            <p:cNvSpPr txBox="1"/>
            <p:nvPr/>
          </p:nvSpPr>
          <p:spPr>
            <a:xfrm>
              <a:off x="5478721" y="4387778"/>
              <a:ext cx="2216279" cy="34060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110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校招流程</a:t>
              </a:r>
              <a:endParaRPr lang="zh-CN" altLang="en-US" sz="110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  <p:sp>
        <p:nvSpPr>
          <p:cNvPr id="46" name="Title 45"/>
          <p:cNvSpPr>
            <a:spLocks noGrp="1"/>
          </p:cNvSpPr>
          <p:nvPr>
            <p:ph type="title"/>
          </p:nvPr>
        </p:nvSpPr>
        <p:spPr>
          <a:xfrm>
            <a:off x="1261946" y="4791307"/>
            <a:ext cx="4202487" cy="1325563"/>
          </a:xfrm>
        </p:spPr>
        <p:txBody>
          <a:bodyPr/>
          <a:lstStyle/>
          <a:p>
            <a:r>
              <a:rPr lang="zh-CN" alt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校招岗位与流程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835" y="22225"/>
            <a:ext cx="11094085" cy="6838950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464820"/>
            <a:ext cx="5524500" cy="6396355"/>
          </a:xfrm>
          <a:prstGeom prst="rect">
            <a:avLst/>
          </a:prstGeom>
        </p:spPr>
      </p:pic>
      <p:sp>
        <p:nvSpPr>
          <p:cNvPr id="40" name="PA_库_矩形 5"/>
          <p:cNvSpPr/>
          <p:nvPr>
            <p:custDataLst>
              <p:tags r:id="rId3"/>
            </p:custDataLst>
          </p:nvPr>
        </p:nvSpPr>
        <p:spPr>
          <a:xfrm>
            <a:off x="5909535" y="1618247"/>
            <a:ext cx="4066674" cy="3621505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1" name="PA_库_文本框 6"/>
          <p:cNvSpPr txBox="1"/>
          <p:nvPr>
            <p:custDataLst>
              <p:tags r:id="rId4"/>
            </p:custDataLst>
          </p:nvPr>
        </p:nvSpPr>
        <p:spPr>
          <a:xfrm>
            <a:off x="6017868" y="1714499"/>
            <a:ext cx="24994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FOUR</a:t>
            </a:r>
            <a:endParaRPr lang="zh-CN" altLang="en-US" sz="72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cxnSp>
        <p:nvCxnSpPr>
          <p:cNvPr id="42" name="PA_库_直接连接符 8"/>
          <p:cNvCxnSpPr/>
          <p:nvPr>
            <p:custDataLst>
              <p:tags r:id="rId5"/>
            </p:custDataLst>
          </p:nvPr>
        </p:nvCxnSpPr>
        <p:spPr>
          <a:xfrm>
            <a:off x="6338432" y="2737183"/>
            <a:ext cx="2093494" cy="0"/>
          </a:xfrm>
          <a:prstGeom prst="lin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43" name="PA_库_直接连接符 12"/>
          <p:cNvCxnSpPr/>
          <p:nvPr>
            <p:custDataLst>
              <p:tags r:id="rId6"/>
            </p:custDataLst>
          </p:nvPr>
        </p:nvCxnSpPr>
        <p:spPr>
          <a:xfrm>
            <a:off x="6324316" y="3142246"/>
            <a:ext cx="2093494" cy="0"/>
          </a:xfrm>
          <a:prstGeom prst="lin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44" name="PA_库_等腰三角形 10"/>
          <p:cNvSpPr/>
          <p:nvPr>
            <p:custDataLst>
              <p:tags r:id="rId7"/>
            </p:custDataLst>
          </p:nvPr>
        </p:nvSpPr>
        <p:spPr>
          <a:xfrm rot="10800000">
            <a:off x="9247168" y="2163021"/>
            <a:ext cx="351809" cy="303283"/>
          </a:xfrm>
          <a:prstGeom prst="triangl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5" name="PA_库_文本框 13"/>
          <p:cNvSpPr txBox="1"/>
          <p:nvPr>
            <p:custDataLst>
              <p:tags r:id="rId8"/>
            </p:custDataLst>
          </p:nvPr>
        </p:nvSpPr>
        <p:spPr>
          <a:xfrm>
            <a:off x="6284497" y="2689646"/>
            <a:ext cx="2230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校园招聘</a:t>
            </a:r>
            <a:endParaRPr lang="zh-CN" altLang="en-US" sz="28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862747" y="3165328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联系方式</a:t>
            </a:r>
            <a:endParaRPr lang="zh-CN" altLang="en-US" sz="8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7" name="PA_库_文本框 15"/>
          <p:cNvSpPr txBox="1"/>
          <p:nvPr>
            <p:custDataLst>
              <p:tags r:id="rId9"/>
            </p:custDataLst>
          </p:nvPr>
        </p:nvSpPr>
        <p:spPr>
          <a:xfrm>
            <a:off x="6037642" y="4713338"/>
            <a:ext cx="39385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Campus Recruiting</a:t>
            </a:r>
            <a:endParaRPr lang="zh-CN" alt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8" name="PA_库_文本框 16"/>
          <p:cNvSpPr txBox="1"/>
          <p:nvPr>
            <p:custDataLst>
              <p:tags r:id="rId10"/>
            </p:custDataLst>
          </p:nvPr>
        </p:nvSpPr>
        <p:spPr>
          <a:xfrm>
            <a:off x="5818400" y="5409776"/>
            <a:ext cx="42883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诚聘智行千里马</a:t>
            </a:r>
            <a:endParaRPr lang="zh-CN" alt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cxnSp>
        <p:nvCxnSpPr>
          <p:cNvPr id="49" name="PA_库_直接连接符 2"/>
          <p:cNvCxnSpPr/>
          <p:nvPr>
            <p:custDataLst>
              <p:tags r:id="rId11"/>
            </p:custDataLst>
          </p:nvPr>
        </p:nvCxnSpPr>
        <p:spPr>
          <a:xfrm flipH="1">
            <a:off x="10001767" y="2186625"/>
            <a:ext cx="1395663" cy="893691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50" name="PA_库_直接连接符 17"/>
          <p:cNvCxnSpPr/>
          <p:nvPr>
            <p:custDataLst>
              <p:tags r:id="rId12"/>
            </p:custDataLst>
          </p:nvPr>
        </p:nvCxnSpPr>
        <p:spPr>
          <a:xfrm flipH="1">
            <a:off x="9652311" y="2552498"/>
            <a:ext cx="606502" cy="388365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51" name="PA_库_直接连接符 18"/>
          <p:cNvCxnSpPr/>
          <p:nvPr>
            <p:custDataLst>
              <p:tags r:id="rId13"/>
            </p:custDataLst>
          </p:nvPr>
        </p:nvCxnSpPr>
        <p:spPr>
          <a:xfrm flipH="1">
            <a:off x="11076831" y="2184054"/>
            <a:ext cx="881569" cy="564500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52" name="PA_库_直接连接符 19"/>
          <p:cNvCxnSpPr/>
          <p:nvPr>
            <p:custDataLst>
              <p:tags r:id="rId14"/>
            </p:custDataLst>
          </p:nvPr>
        </p:nvCxnSpPr>
        <p:spPr>
          <a:xfrm flipH="1">
            <a:off x="11019717" y="1614100"/>
            <a:ext cx="576673" cy="369264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53" name="PA_库_直接连接符 20"/>
          <p:cNvCxnSpPr/>
          <p:nvPr>
            <p:custDataLst>
              <p:tags r:id="rId15"/>
            </p:custDataLst>
          </p:nvPr>
        </p:nvCxnSpPr>
        <p:spPr>
          <a:xfrm flipH="1">
            <a:off x="10845607" y="2949244"/>
            <a:ext cx="462447" cy="296122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2025">
        <p14:ripple/>
      </p:transition>
    </mc:Choice>
    <mc:Fallback>
      <p:transition spd="slow" advClick="0" advTm="20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3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3" decel="100000" fill="hold" grpId="1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1" grpId="0" autoUpdateAnimBg="0"/>
      <p:bldP spid="44" grpId="0" autoUpdateAnimBg="0"/>
      <p:bldP spid="44" grpId="1" autoUpdateAnimBg="0"/>
      <p:bldP spid="45" grpId="0" autoUpdateAnimBg="0"/>
      <p:bldP spid="47" grpId="0" autoUpdateAnimBg="0"/>
      <p:bldP spid="48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>
          <a:xfrm>
            <a:off x="1746747" y="1237124"/>
            <a:ext cx="365727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zh-CN" altLang="en-US" sz="2400" spc="400" dirty="0">
                <a:ln w="6350">
                  <a:solidFill>
                    <a:schemeClr val="tx1">
                      <a:alpha val="45000"/>
                    </a:schemeClr>
                  </a:solidFill>
                </a:ln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公司地址</a:t>
            </a:r>
            <a:endParaRPr lang="en-US" altLang="ko-KR" sz="2400" spc="400" dirty="0">
              <a:ln w="6350">
                <a:solidFill>
                  <a:schemeClr val="tx1">
                    <a:alpha val="45000"/>
                  </a:schemeClr>
                </a:solidFill>
              </a:ln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746747" y="1925416"/>
            <a:ext cx="2337510" cy="341888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spc="400" dirty="0">
                <a:ln w="9525">
                  <a:solidFill>
                    <a:schemeClr val="tx1">
                      <a:alpha val="65000"/>
                    </a:schemeClr>
                  </a:solidFill>
                </a:ln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Your Text Here</a:t>
            </a:r>
            <a:endParaRPr lang="en-US" altLang="ko-KR" sz="1200" spc="400" dirty="0">
              <a:ln w="9525">
                <a:solidFill>
                  <a:schemeClr val="tx1">
                    <a:alpha val="65000"/>
                  </a:schemeClr>
                </a:solidFill>
              </a:ln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746747" y="2265637"/>
            <a:ext cx="3634371" cy="989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800" spc="400" dirty="0">
                <a:ln w="3175">
                  <a:solidFill>
                    <a:schemeClr val="tx1">
                      <a:lumMod val="50000"/>
                      <a:lumOff val="50000"/>
                      <a:alpha val="4500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Lorem Ipsum Dolor Sit Amet Consectetur Adipiscing Elit Sed Do Eiusmod Tempor Lorem Ipsum Dolor Sit Amet Lorem Ipsum Dolor Sit Amet Consectetur Adipiscing</a:t>
            </a:r>
            <a:endParaRPr lang="en-US" altLang="ko-KR" sz="800" spc="400" dirty="0">
              <a:ln w="3175">
                <a:solidFill>
                  <a:schemeClr val="tx1">
                    <a:lumMod val="50000"/>
                    <a:lumOff val="50000"/>
                    <a:alpha val="45000"/>
                  </a:schemeClr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9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" r="5835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8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0" r="8390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5" r="14675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4" b="2824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2" r="16172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49" b="18549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835" y="22225"/>
            <a:ext cx="11094085" cy="6838950"/>
          </a:xfrm>
          <a:prstGeom prst="rect">
            <a:avLst/>
          </a:prstGeom>
        </p:spPr>
      </p:pic>
      <p:pic>
        <p:nvPicPr>
          <p:cNvPr id="5" name="图片 4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464820"/>
            <a:ext cx="5524500" cy="63963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7480" y="164465"/>
            <a:ext cx="1464945" cy="13982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531067" y="2375822"/>
            <a:ext cx="7131161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感谢您的观看</a:t>
            </a:r>
            <a:endParaRPr lang="zh-CN" altLang="en-US" sz="4800" b="1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31067" y="3239770"/>
            <a:ext cx="5587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适用于校园招聘、企业宣传、产品展示等主题</a:t>
            </a:r>
            <a:r>
              <a:rPr lang="en-US" altLang="zh-CN" sz="16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演讲</a:t>
            </a:r>
            <a:endParaRPr lang="zh-CN" altLang="en-US" sz="16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Professional custom all kinds of industry ppt template, this work belongs to fly impression design original, do not download after the network communication.</a:t>
            </a:r>
            <a:endParaRPr lang="en-US" altLang="zh-CN" sz="12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4958">
        <p14:vortex dir="r"/>
      </p:transition>
    </mc:Choice>
    <mc:Fallback>
      <p:transition spd="slow" advClick="0" advTm="49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835" y="22225"/>
            <a:ext cx="11094085" cy="6838950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464820"/>
            <a:ext cx="5524500" cy="6396355"/>
          </a:xfrm>
          <a:prstGeom prst="rect">
            <a:avLst/>
          </a:prstGeom>
        </p:spPr>
      </p:pic>
      <p:sp>
        <p:nvSpPr>
          <p:cNvPr id="40" name="PA_库_矩形 5"/>
          <p:cNvSpPr/>
          <p:nvPr>
            <p:custDataLst>
              <p:tags r:id="rId3"/>
            </p:custDataLst>
          </p:nvPr>
        </p:nvSpPr>
        <p:spPr>
          <a:xfrm>
            <a:off x="5909535" y="1618247"/>
            <a:ext cx="4066674" cy="3621505"/>
          </a:xfrm>
          <a:prstGeom prst="rect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1" name="PA_库_文本框 6"/>
          <p:cNvSpPr txBox="1"/>
          <p:nvPr>
            <p:custDataLst>
              <p:tags r:id="rId4"/>
            </p:custDataLst>
          </p:nvPr>
        </p:nvSpPr>
        <p:spPr>
          <a:xfrm>
            <a:off x="6290305" y="1714499"/>
            <a:ext cx="20056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ONE</a:t>
            </a:r>
            <a:endParaRPr lang="zh-CN" altLang="en-US" sz="72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cxnSp>
        <p:nvCxnSpPr>
          <p:cNvPr id="42" name="PA_库_直接连接符 8"/>
          <p:cNvCxnSpPr/>
          <p:nvPr>
            <p:custDataLst>
              <p:tags r:id="rId5"/>
            </p:custDataLst>
          </p:nvPr>
        </p:nvCxnSpPr>
        <p:spPr>
          <a:xfrm>
            <a:off x="6338432" y="2737183"/>
            <a:ext cx="2093494" cy="0"/>
          </a:xfrm>
          <a:prstGeom prst="lin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43" name="PA_库_直接连接符 12"/>
          <p:cNvCxnSpPr/>
          <p:nvPr>
            <p:custDataLst>
              <p:tags r:id="rId6"/>
            </p:custDataLst>
          </p:nvPr>
        </p:nvCxnSpPr>
        <p:spPr>
          <a:xfrm>
            <a:off x="6324316" y="3142246"/>
            <a:ext cx="2093494" cy="0"/>
          </a:xfrm>
          <a:prstGeom prst="lin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44" name="PA_库_等腰三角形 10"/>
          <p:cNvSpPr/>
          <p:nvPr>
            <p:custDataLst>
              <p:tags r:id="rId7"/>
            </p:custDataLst>
          </p:nvPr>
        </p:nvSpPr>
        <p:spPr>
          <a:xfrm rot="10800000">
            <a:off x="9247168" y="2163021"/>
            <a:ext cx="351809" cy="303283"/>
          </a:xfrm>
          <a:prstGeom prst="triangl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5" name="PA_库_文本框 13"/>
          <p:cNvSpPr txBox="1"/>
          <p:nvPr>
            <p:custDataLst>
              <p:tags r:id="rId8"/>
            </p:custDataLst>
          </p:nvPr>
        </p:nvSpPr>
        <p:spPr>
          <a:xfrm>
            <a:off x="6284497" y="2689646"/>
            <a:ext cx="2230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校园招聘</a:t>
            </a:r>
            <a:endParaRPr lang="zh-CN" altLang="en-US" sz="28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862747" y="3165328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公司简介</a:t>
            </a:r>
            <a:endParaRPr lang="zh-CN" altLang="en-US" sz="80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7" name="PA_库_文本框 15"/>
          <p:cNvSpPr txBox="1"/>
          <p:nvPr>
            <p:custDataLst>
              <p:tags r:id="rId9"/>
            </p:custDataLst>
          </p:nvPr>
        </p:nvSpPr>
        <p:spPr>
          <a:xfrm>
            <a:off x="6037642" y="4713338"/>
            <a:ext cx="39385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Campus Recruiting</a:t>
            </a:r>
            <a:endParaRPr lang="zh-CN" alt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48" name="PA_库_文本框 16"/>
          <p:cNvSpPr txBox="1"/>
          <p:nvPr>
            <p:custDataLst>
              <p:tags r:id="rId10"/>
            </p:custDataLst>
          </p:nvPr>
        </p:nvSpPr>
        <p:spPr>
          <a:xfrm>
            <a:off x="5818400" y="5409776"/>
            <a:ext cx="42883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诚聘智行千里马</a:t>
            </a:r>
            <a:endParaRPr lang="zh-CN" altLang="en-US" sz="1400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cxnSp>
        <p:nvCxnSpPr>
          <p:cNvPr id="49" name="PA_库_直接连接符 2"/>
          <p:cNvCxnSpPr/>
          <p:nvPr>
            <p:custDataLst>
              <p:tags r:id="rId11"/>
            </p:custDataLst>
          </p:nvPr>
        </p:nvCxnSpPr>
        <p:spPr>
          <a:xfrm flipH="1">
            <a:off x="10001767" y="2186625"/>
            <a:ext cx="1395663" cy="893691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50" name="PA_库_直接连接符 17"/>
          <p:cNvCxnSpPr/>
          <p:nvPr>
            <p:custDataLst>
              <p:tags r:id="rId12"/>
            </p:custDataLst>
          </p:nvPr>
        </p:nvCxnSpPr>
        <p:spPr>
          <a:xfrm flipH="1">
            <a:off x="9652311" y="2552498"/>
            <a:ext cx="606502" cy="388365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51" name="PA_库_直接连接符 18"/>
          <p:cNvCxnSpPr/>
          <p:nvPr>
            <p:custDataLst>
              <p:tags r:id="rId13"/>
            </p:custDataLst>
          </p:nvPr>
        </p:nvCxnSpPr>
        <p:spPr>
          <a:xfrm flipH="1">
            <a:off x="11076831" y="2184054"/>
            <a:ext cx="881569" cy="564500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52" name="PA_库_直接连接符 19"/>
          <p:cNvCxnSpPr/>
          <p:nvPr>
            <p:custDataLst>
              <p:tags r:id="rId14"/>
            </p:custDataLst>
          </p:nvPr>
        </p:nvCxnSpPr>
        <p:spPr>
          <a:xfrm flipH="1">
            <a:off x="11019717" y="1614100"/>
            <a:ext cx="576673" cy="369264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53" name="PA_库_直接连接符 20"/>
          <p:cNvCxnSpPr/>
          <p:nvPr>
            <p:custDataLst>
              <p:tags r:id="rId15"/>
            </p:custDataLst>
          </p:nvPr>
        </p:nvCxnSpPr>
        <p:spPr>
          <a:xfrm flipH="1">
            <a:off x="10845607" y="2949244"/>
            <a:ext cx="462447" cy="296122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rgbClr val="004985"/>
                </a:gs>
                <a:gs pos="39000">
                  <a:schemeClr val="bg1"/>
                </a:gs>
                <a:gs pos="69000">
                  <a:srgbClr val="D0C7C2"/>
                </a:gs>
                <a:gs pos="100000">
                  <a:srgbClr val="06244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2025">
        <p14:ripple/>
      </p:transition>
    </mc:Choice>
    <mc:Fallback>
      <p:transition spd="slow" advClick="0" advTm="20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3" decel="10000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4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3" decel="100000" fill="hold" grpId="1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1" grpId="0" autoUpdateAnimBg="0"/>
      <p:bldP spid="44" grpId="0" autoUpdateAnimBg="0"/>
      <p:bldP spid="44" grpId="1" autoUpdateAnimBg="0"/>
      <p:bldP spid="45" grpId="0" autoUpdateAnimBg="0"/>
      <p:bldP spid="47" grpId="0" autoUpdateAnimBg="0"/>
      <p:bldP spid="4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/>
          <p:cNvSpPr txBox="1"/>
          <p:nvPr/>
        </p:nvSpPr>
        <p:spPr>
          <a:xfrm>
            <a:off x="1185566" y="2198505"/>
            <a:ext cx="9708406" cy="246098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140000"/>
              </a:lnSpc>
              <a:spcBef>
                <a:spcPts val="1200"/>
              </a:spcBef>
              <a:buClr>
                <a:schemeClr val="accent2"/>
              </a:buClr>
              <a:buSzPct val="150000"/>
            </a:pPr>
            <a:r>
              <a:rPr lang="zh-CN" altLang="en-US" sz="2400" b="0" spc="30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上海银行股份有限公司（以下简称“上海银行”）成立于</a:t>
            </a:r>
            <a:r>
              <a:rPr lang="en-US" altLang="zh-CN" sz="2400" b="0" spc="30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1995</a:t>
            </a:r>
            <a:r>
              <a:rPr lang="zh-CN" altLang="en-US" sz="2400" b="0" spc="30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年</a:t>
            </a:r>
            <a:r>
              <a:rPr lang="en-US" altLang="zh-CN" sz="2400" b="0" spc="30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12</a:t>
            </a:r>
            <a:r>
              <a:rPr lang="zh-CN" altLang="en-US" sz="2400" b="0" spc="30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月</a:t>
            </a:r>
            <a:r>
              <a:rPr lang="en-US" altLang="zh-CN" sz="2400" b="0" spc="30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29</a:t>
            </a:r>
            <a:r>
              <a:rPr lang="zh-CN" altLang="en-US" sz="2400" b="0" spc="30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日，总行位于上海，是上海证券交易所主板上市公司，股票代码</a:t>
            </a:r>
            <a:r>
              <a:rPr lang="en-US" altLang="zh-CN" sz="2400" b="0" spc="30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601229</a:t>
            </a:r>
            <a:r>
              <a:rPr lang="zh-CN" altLang="en-US" sz="2400" b="0" spc="30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。上海银行以“精品银行”为战略愿景，以“精诚至上，信义立行”为核心价值观。</a:t>
            </a:r>
            <a:endParaRPr lang="en-US" sz="2400" b="0" spc="300" dirty="0">
              <a:solidFill>
                <a:schemeClr val="tx2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Roboto Medium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32445" y="1008994"/>
            <a:ext cx="92204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>
                <a:solidFill>
                  <a:schemeClr val="tx2"/>
                </a:solidFill>
                <a:latin typeface="Roboto Black" charset="0"/>
                <a:ea typeface="Roboto Black" charset="0"/>
                <a:cs typeface="Roboto Black" charset="0"/>
              </a:rPr>
              <a:t>“</a:t>
            </a:r>
            <a:endParaRPr lang="en-US" sz="11500" b="1" dirty="0">
              <a:solidFill>
                <a:schemeClr val="tx2"/>
              </a:solidFill>
              <a:latin typeface="Roboto Black" charset="0"/>
              <a:ea typeface="Roboto Black" charset="0"/>
              <a:cs typeface="Roboto Black" charset="0"/>
            </a:endParaRPr>
          </a:p>
        </p:txBody>
      </p:sp>
      <p:sp>
        <p:nvSpPr>
          <p:cNvPr id="5" name="Title 3"/>
          <p:cNvSpPr txBox="1"/>
          <p:nvPr/>
        </p:nvSpPr>
        <p:spPr>
          <a:xfrm>
            <a:off x="3600877" y="5143820"/>
            <a:ext cx="4877784" cy="44038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zh-CN" altLang="en-US" sz="2800" b="0" spc="300" dirty="0">
                <a:solidFill>
                  <a:srgbClr val="004985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" charset="0"/>
              </a:rPr>
              <a:t>公司简介</a:t>
            </a:r>
            <a:endParaRPr lang="en-US" sz="2800" b="0" spc="300" dirty="0">
              <a:solidFill>
                <a:srgbClr val="004985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Roboto" charset="0"/>
            </a:endParaRPr>
          </a:p>
        </p:txBody>
      </p:sp>
      <p:sp>
        <p:nvSpPr>
          <p:cNvPr id="6" name="Title 3"/>
          <p:cNvSpPr txBox="1"/>
          <p:nvPr/>
        </p:nvSpPr>
        <p:spPr>
          <a:xfrm>
            <a:off x="3600877" y="5584204"/>
            <a:ext cx="4877784" cy="2640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en-US" sz="16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Marketing Manager</a:t>
            </a:r>
            <a:endParaRPr lang="en-US" sz="800" b="0" dirty="0">
              <a:solidFill>
                <a:schemeClr val="tx2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Robo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569720" y="2132571"/>
            <a:ext cx="9075420" cy="2899983"/>
            <a:chOff x="1569720" y="2132571"/>
            <a:chExt cx="9075420" cy="2899983"/>
          </a:xfrm>
        </p:grpSpPr>
        <p:sp>
          <p:nvSpPr>
            <p:cNvPr id="12" name="Rounded Rectangle 11"/>
            <p:cNvSpPr/>
            <p:nvPr/>
          </p:nvSpPr>
          <p:spPr>
            <a:xfrm>
              <a:off x="1569720" y="2132571"/>
              <a:ext cx="9075420" cy="2899983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" name="Title 3"/>
            <p:cNvSpPr txBox="1"/>
            <p:nvPr/>
          </p:nvSpPr>
          <p:spPr>
            <a:xfrm>
              <a:off x="2251290" y="3377234"/>
              <a:ext cx="3058628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3200" b="0" dirty="0">
                  <a:solidFill>
                    <a:srgbClr val="004985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董事长</a:t>
              </a:r>
              <a:endParaRPr lang="en-US" sz="3200" b="0" dirty="0">
                <a:solidFill>
                  <a:srgbClr val="004985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" name="Title 3"/>
            <p:cNvSpPr txBox="1"/>
            <p:nvPr/>
          </p:nvSpPr>
          <p:spPr>
            <a:xfrm>
              <a:off x="2251290" y="3817618"/>
              <a:ext cx="3058628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05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Marketing Manager</a:t>
              </a:r>
              <a:endParaRPr lang="en-US" sz="4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" name="Title 3"/>
            <p:cNvSpPr txBox="1"/>
            <p:nvPr/>
          </p:nvSpPr>
          <p:spPr>
            <a:xfrm>
              <a:off x="4937760" y="2781045"/>
              <a:ext cx="5341620" cy="160303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40000"/>
                </a:lnSpc>
                <a:spcBef>
                  <a:spcPts val="1200"/>
                </a:spcBef>
                <a:buClr>
                  <a:schemeClr val="accent2"/>
                </a:buClr>
                <a:buSzPct val="150000"/>
              </a:pPr>
              <a:r>
                <a:rPr lang="en-US" sz="16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Lorem</a:t>
              </a:r>
              <a:r>
                <a:rPr lang="en-US" sz="16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</a:t>
              </a:r>
              <a:r>
                <a:rPr lang="en-US" sz="16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Ipsum</a:t>
              </a:r>
              <a:r>
                <a:rPr lang="en-US" sz="16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has been the industry's </a:t>
              </a:r>
              <a:r>
                <a:rPr lang="en-US" sz="16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standard dummy text ever</a:t>
              </a:r>
              <a:r>
                <a:rPr lang="en-US" sz="16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since the 1500s, when an unknown printer took a galley of type and scrambled.1500s, when an unknown </a:t>
              </a:r>
              <a:r>
                <a:rPr lang="en-US" sz="16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printer took.</a:t>
              </a:r>
              <a:endParaRPr lang="en-US" sz="16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</p:grpSp>
      <p:cxnSp>
        <p:nvCxnSpPr>
          <p:cNvPr id="5" name="Straight Connector 4"/>
          <p:cNvCxnSpPr/>
          <p:nvPr/>
        </p:nvCxnSpPr>
        <p:spPr>
          <a:xfrm>
            <a:off x="3024356" y="2132571"/>
            <a:ext cx="0" cy="1061507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22" b="16622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1253669" y="2053411"/>
            <a:ext cx="2990083" cy="4103369"/>
            <a:chOff x="5352594" y="1210253"/>
            <a:chExt cx="2990083" cy="4103369"/>
          </a:xfrm>
        </p:grpSpPr>
        <p:sp>
          <p:nvSpPr>
            <p:cNvPr id="25" name="Rounded Rectangle 24"/>
            <p:cNvSpPr/>
            <p:nvPr/>
          </p:nvSpPr>
          <p:spPr>
            <a:xfrm>
              <a:off x="5352594" y="1210253"/>
              <a:ext cx="2990083" cy="410336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6" name="Title 3"/>
            <p:cNvSpPr txBox="1"/>
            <p:nvPr/>
          </p:nvSpPr>
          <p:spPr>
            <a:xfrm>
              <a:off x="6867487" y="1786622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8800" b="0" dirty="0">
                  <a:solidFill>
                    <a:srgbClr val="004985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01</a:t>
              </a:r>
              <a:endParaRPr lang="en-US" sz="4400" b="0" dirty="0">
                <a:solidFill>
                  <a:srgbClr val="004985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352594" y="2949035"/>
              <a:ext cx="2990083" cy="411480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8" name="Title 3"/>
            <p:cNvSpPr txBox="1"/>
            <p:nvPr/>
          </p:nvSpPr>
          <p:spPr>
            <a:xfrm>
              <a:off x="5524745" y="1794242"/>
              <a:ext cx="2817932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24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发展简史</a:t>
              </a:r>
              <a:endParaRPr lang="en-US" sz="105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9" name="Title 3"/>
            <p:cNvSpPr txBox="1"/>
            <p:nvPr/>
          </p:nvSpPr>
          <p:spPr>
            <a:xfrm>
              <a:off x="5524745" y="2464210"/>
              <a:ext cx="2817932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Sample text here</a:t>
              </a:r>
              <a:endParaRPr lang="en-US" sz="5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0" name="Title 3"/>
            <p:cNvSpPr txBox="1"/>
            <p:nvPr/>
          </p:nvSpPr>
          <p:spPr>
            <a:xfrm>
              <a:off x="5524745" y="3015502"/>
              <a:ext cx="2602705" cy="20837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01.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02.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1500s, when an unknown.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03.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04.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When an unknown printer took.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37" name="Straight Connector 36"/>
            <p:cNvCxnSpPr/>
            <p:nvPr/>
          </p:nvCxnSpPr>
          <p:spPr>
            <a:xfrm>
              <a:off x="5665351" y="1210253"/>
              <a:ext cx="0" cy="435999"/>
            </a:xfrm>
            <a:prstGeom prst="line">
              <a:avLst/>
            </a:prstGeom>
            <a:ln w="25400">
              <a:solidFill>
                <a:srgbClr val="2B8F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/>
            <p:cNvSpPr/>
            <p:nvPr/>
          </p:nvSpPr>
          <p:spPr>
            <a:xfrm>
              <a:off x="5352594" y="3885328"/>
              <a:ext cx="2990083" cy="581706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535909" y="2053411"/>
            <a:ext cx="2990083" cy="4103369"/>
            <a:chOff x="5352594" y="1210253"/>
            <a:chExt cx="2990083" cy="4103369"/>
          </a:xfrm>
        </p:grpSpPr>
        <p:sp>
          <p:nvSpPr>
            <p:cNvPr id="41" name="Rounded Rectangle 40"/>
            <p:cNvSpPr/>
            <p:nvPr/>
          </p:nvSpPr>
          <p:spPr>
            <a:xfrm>
              <a:off x="5352594" y="1210253"/>
              <a:ext cx="2990083" cy="410336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42" name="Title 3"/>
            <p:cNvSpPr txBox="1"/>
            <p:nvPr/>
          </p:nvSpPr>
          <p:spPr>
            <a:xfrm>
              <a:off x="6867487" y="1786622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8800" b="0" dirty="0">
                  <a:solidFill>
                    <a:srgbClr val="004985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02</a:t>
              </a:r>
              <a:endParaRPr lang="en-US" sz="4400" b="0" dirty="0">
                <a:solidFill>
                  <a:srgbClr val="004985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352594" y="2949035"/>
              <a:ext cx="2990083" cy="411480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44" name="Title 3"/>
            <p:cNvSpPr txBox="1"/>
            <p:nvPr/>
          </p:nvSpPr>
          <p:spPr>
            <a:xfrm>
              <a:off x="5524745" y="1794242"/>
              <a:ext cx="2817932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24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发展简史</a:t>
              </a:r>
              <a:endParaRPr lang="en-US" sz="24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5" name="Title 3"/>
            <p:cNvSpPr txBox="1"/>
            <p:nvPr/>
          </p:nvSpPr>
          <p:spPr>
            <a:xfrm>
              <a:off x="5524745" y="2464210"/>
              <a:ext cx="2817932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Sample text here</a:t>
              </a:r>
              <a:endParaRPr lang="en-US" sz="5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46" name="Title 3"/>
            <p:cNvSpPr txBox="1"/>
            <p:nvPr/>
          </p:nvSpPr>
          <p:spPr>
            <a:xfrm>
              <a:off x="5524745" y="3015502"/>
              <a:ext cx="2602705" cy="20837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01.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02.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1500s, when an unknown.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03.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47" name="Straight Connector 46"/>
            <p:cNvCxnSpPr/>
            <p:nvPr/>
          </p:nvCxnSpPr>
          <p:spPr>
            <a:xfrm>
              <a:off x="5665351" y="1210253"/>
              <a:ext cx="0" cy="435999"/>
            </a:xfrm>
            <a:prstGeom prst="line">
              <a:avLst/>
            </a:prstGeom>
            <a:ln w="25400">
              <a:solidFill>
                <a:srgbClr val="2B8F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angle 47"/>
            <p:cNvSpPr/>
            <p:nvPr/>
          </p:nvSpPr>
          <p:spPr>
            <a:xfrm>
              <a:off x="5352594" y="3885328"/>
              <a:ext cx="2990083" cy="581706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825768" y="2053411"/>
            <a:ext cx="2990083" cy="4103369"/>
            <a:chOff x="5352594" y="1210253"/>
            <a:chExt cx="2990083" cy="4103369"/>
          </a:xfrm>
        </p:grpSpPr>
        <p:sp>
          <p:nvSpPr>
            <p:cNvPr id="50" name="Rounded Rectangle 49"/>
            <p:cNvSpPr/>
            <p:nvPr/>
          </p:nvSpPr>
          <p:spPr>
            <a:xfrm>
              <a:off x="5352594" y="1210253"/>
              <a:ext cx="2990083" cy="4103369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51" name="Title 3"/>
            <p:cNvSpPr txBox="1"/>
            <p:nvPr/>
          </p:nvSpPr>
          <p:spPr>
            <a:xfrm>
              <a:off x="6867487" y="1786622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 algn="r">
                <a:lnSpc>
                  <a:spcPct val="80000"/>
                </a:lnSpc>
              </a:pPr>
              <a:r>
                <a:rPr lang="en-US" sz="8800" b="0" dirty="0">
                  <a:solidFill>
                    <a:srgbClr val="004985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03</a:t>
              </a:r>
              <a:endParaRPr lang="en-US" sz="4400" b="0" dirty="0">
                <a:solidFill>
                  <a:srgbClr val="004985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5352594" y="2949035"/>
              <a:ext cx="2990083" cy="411480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53" name="Title 3"/>
            <p:cNvSpPr txBox="1"/>
            <p:nvPr/>
          </p:nvSpPr>
          <p:spPr>
            <a:xfrm>
              <a:off x="5524745" y="1794242"/>
              <a:ext cx="2817932" cy="582563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zh-CN" altLang="en-US" sz="24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发展简史</a:t>
              </a:r>
              <a:endParaRPr lang="en-US" sz="105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54" name="Title 3"/>
            <p:cNvSpPr txBox="1"/>
            <p:nvPr/>
          </p:nvSpPr>
          <p:spPr>
            <a:xfrm>
              <a:off x="5524745" y="2386743"/>
              <a:ext cx="2817932" cy="2640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Sample text here</a:t>
              </a:r>
              <a:endParaRPr lang="en-US" sz="5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55" name="Title 3"/>
            <p:cNvSpPr txBox="1"/>
            <p:nvPr/>
          </p:nvSpPr>
          <p:spPr>
            <a:xfrm>
              <a:off x="5524745" y="3015502"/>
              <a:ext cx="2602705" cy="20837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01.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02.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1500s, when an unknown.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03.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1100" b="0" dirty="0" err="1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  <a:p>
              <a:pPr>
                <a:lnSpc>
                  <a:spcPct val="100000"/>
                </a:lnSpc>
                <a:spcBef>
                  <a:spcPts val="2400"/>
                </a:spcBef>
                <a:buClr>
                  <a:schemeClr val="accent1"/>
                </a:buClr>
                <a:buSzPct val="150000"/>
              </a:pPr>
              <a:r>
                <a:rPr lang="en-US" sz="110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04. </a:t>
              </a:r>
              <a:r>
                <a:rPr lang="en-US" sz="1100" b="0" dirty="0">
                  <a:solidFill>
                    <a:schemeClr val="tx2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When an unknown printer took.</a:t>
              </a:r>
              <a:endParaRPr lang="en-US" sz="1100" b="0" dirty="0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56" name="Straight Connector 55"/>
            <p:cNvCxnSpPr/>
            <p:nvPr/>
          </p:nvCxnSpPr>
          <p:spPr>
            <a:xfrm>
              <a:off x="5665351" y="1210253"/>
              <a:ext cx="0" cy="435999"/>
            </a:xfrm>
            <a:prstGeom prst="line">
              <a:avLst/>
            </a:prstGeom>
            <a:ln w="25400">
              <a:solidFill>
                <a:srgbClr val="2B8F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5352594" y="3885328"/>
              <a:ext cx="2990083" cy="581706"/>
            </a:xfrm>
            <a:prstGeom prst="rect">
              <a:avLst/>
            </a:prstGeom>
            <a:solidFill>
              <a:schemeClr val="tx1"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公司简介</a:t>
            </a:r>
            <a:endParaRPr 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BEST PRESENTATION TEMPLATE</a:t>
            </a:r>
            <a:endParaRPr lang="en-US" dirty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4985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公司简介</a:t>
            </a:r>
            <a:endParaRPr lang="en-US" dirty="0">
              <a:solidFill>
                <a:srgbClr val="004985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BEST PRESENTATION TEMPLATE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115510" y="1986608"/>
            <a:ext cx="10008430" cy="1246021"/>
            <a:chOff x="1115510" y="1986608"/>
            <a:chExt cx="10008430" cy="1246021"/>
          </a:xfrm>
        </p:grpSpPr>
        <p:sp>
          <p:nvSpPr>
            <p:cNvPr id="10" name="Rounded Rectangle 9"/>
            <p:cNvSpPr/>
            <p:nvPr/>
          </p:nvSpPr>
          <p:spPr>
            <a:xfrm>
              <a:off x="1115510" y="1986608"/>
              <a:ext cx="10008430" cy="1246021"/>
            </a:xfrm>
            <a:prstGeom prst="roundRect">
              <a:avLst>
                <a:gd name="adj" fmla="val 24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2" name="Title 3"/>
            <p:cNvSpPr txBox="1"/>
            <p:nvPr/>
          </p:nvSpPr>
          <p:spPr>
            <a:xfrm>
              <a:off x="2271748" y="2192093"/>
              <a:ext cx="8134275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BEST SAMPLE 01 BENEFETS </a:t>
              </a:r>
              <a:endParaRPr lang="en-US" sz="5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  <p:sp>
          <p:nvSpPr>
            <p:cNvPr id="13" name="Title 3"/>
            <p:cNvSpPr txBox="1"/>
            <p:nvPr/>
          </p:nvSpPr>
          <p:spPr>
            <a:xfrm>
              <a:off x="2271749" y="2479097"/>
              <a:ext cx="8134274" cy="606456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 Measuring Temporary Tattoo Our mission Sample Best Text Here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Lorem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ipsum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is simply text here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454644" y="2335746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chemeClr val="accent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arrows-10" charset="0"/>
                </a:rPr>
                <a:t></a:t>
              </a:r>
              <a:endParaRPr lang="en-US" sz="3200" dirty="0">
                <a:solidFill>
                  <a:schemeClr val="accent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SF UI Display Thin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115510" y="3337664"/>
            <a:ext cx="10008430" cy="1259916"/>
            <a:chOff x="1115510" y="3337664"/>
            <a:chExt cx="10008430" cy="1259916"/>
          </a:xfrm>
        </p:grpSpPr>
        <p:sp>
          <p:nvSpPr>
            <p:cNvPr id="27" name="Rounded Rectangle 26"/>
            <p:cNvSpPr/>
            <p:nvPr/>
          </p:nvSpPr>
          <p:spPr>
            <a:xfrm>
              <a:off x="1115510" y="3337664"/>
              <a:ext cx="10008430" cy="1259916"/>
            </a:xfrm>
            <a:prstGeom prst="roundRect">
              <a:avLst>
                <a:gd name="adj" fmla="val 2431"/>
              </a:avLst>
            </a:prstGeom>
            <a:blipFill>
              <a:blip r:embed="rId1"/>
              <a:stretch>
                <a:fillRect/>
              </a:stretch>
            </a:blipFill>
            <a:ln>
              <a:noFill/>
            </a:ln>
            <a:effectLst>
              <a:outerShdw blurRad="381000" dist="1016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4985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8" name="Title 3"/>
            <p:cNvSpPr txBox="1"/>
            <p:nvPr/>
          </p:nvSpPr>
          <p:spPr>
            <a:xfrm>
              <a:off x="2271748" y="3532907"/>
              <a:ext cx="8134275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solidFill>
                    <a:srgbClr val="FFFFF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BEST SAMPLE 02 BENEFETS </a:t>
              </a:r>
              <a:endParaRPr lang="en-US" sz="500" b="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  <p:sp>
          <p:nvSpPr>
            <p:cNvPr id="29" name="Title 3"/>
            <p:cNvSpPr txBox="1"/>
            <p:nvPr/>
          </p:nvSpPr>
          <p:spPr>
            <a:xfrm>
              <a:off x="2271749" y="3819911"/>
              <a:ext cx="8134274" cy="606456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rgbClr val="FFFFF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 Measuring Temporary Tattoo Our mission Sample Best Text Here </a:t>
              </a:r>
              <a:r>
                <a:rPr lang="en-US" sz="1400" b="0" dirty="0" err="1">
                  <a:solidFill>
                    <a:srgbClr val="FFFFF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Lorem</a:t>
              </a:r>
              <a:r>
                <a:rPr lang="en-US" sz="1400" b="0" dirty="0">
                  <a:solidFill>
                    <a:srgbClr val="FFFFF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</a:t>
              </a:r>
              <a:r>
                <a:rPr lang="en-US" sz="1400" b="0" dirty="0" err="1">
                  <a:solidFill>
                    <a:srgbClr val="FFFFF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ipsum</a:t>
              </a:r>
              <a:r>
                <a:rPr lang="en-US" sz="1400" b="0" dirty="0">
                  <a:solidFill>
                    <a:srgbClr val="FFFFF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is simply text here</a:t>
              </a:r>
              <a:endParaRPr lang="en-US" sz="700" b="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454644" y="3676560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rgbClr val="FFFFFF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arrows-10" charset="0"/>
                </a:rPr>
                <a:t></a:t>
              </a:r>
              <a:endParaRPr lang="en-US" sz="320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SF UI Display Thin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115510" y="4702615"/>
            <a:ext cx="10008430" cy="1246021"/>
            <a:chOff x="1115510" y="4702615"/>
            <a:chExt cx="10008430" cy="1246021"/>
          </a:xfrm>
        </p:grpSpPr>
        <p:sp>
          <p:nvSpPr>
            <p:cNvPr id="31" name="Rounded Rectangle 30"/>
            <p:cNvSpPr/>
            <p:nvPr/>
          </p:nvSpPr>
          <p:spPr>
            <a:xfrm>
              <a:off x="1115510" y="4702615"/>
              <a:ext cx="10008430" cy="1246021"/>
            </a:xfrm>
            <a:prstGeom prst="roundRect">
              <a:avLst>
                <a:gd name="adj" fmla="val 2444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2" name="Title 3"/>
            <p:cNvSpPr txBox="1"/>
            <p:nvPr/>
          </p:nvSpPr>
          <p:spPr>
            <a:xfrm>
              <a:off x="2271748" y="4908100"/>
              <a:ext cx="8134275" cy="246539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1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BEST SAMPLE 03 BENEFETS </a:t>
              </a:r>
              <a:endParaRPr lang="en-US" sz="50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  <p:sp>
          <p:nvSpPr>
            <p:cNvPr id="33" name="Title 3"/>
            <p:cNvSpPr txBox="1"/>
            <p:nvPr/>
          </p:nvSpPr>
          <p:spPr>
            <a:xfrm>
              <a:off x="2271749" y="5195104"/>
              <a:ext cx="8134274" cy="606456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How L’Oreal Built a UV Measuring Temporary Tattoo Our mission Sample Best Text Here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Lorem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</a:t>
              </a:r>
              <a:r>
                <a:rPr lang="en-US" sz="14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ipsum</a:t>
              </a:r>
              <a:r>
                <a:rPr lang="en-US" sz="14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is simply text here</a:t>
              </a:r>
              <a:endParaRPr lang="en-US" sz="700" b="0" dirty="0">
                <a:solidFill>
                  <a:schemeClr val="tx1">
                    <a:alpha val="5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454644" y="505175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accent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linea-arrows-10" charset="0"/>
                </a:rPr>
                <a:t></a:t>
              </a:r>
              <a:endParaRPr lang="en-US" sz="3200" dirty="0">
                <a:solidFill>
                  <a:schemeClr val="accent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SF UI Display Thin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公司简介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BEST PRESENTATION TEMPLATE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613707" y="2214048"/>
            <a:ext cx="4392920" cy="957111"/>
            <a:chOff x="1132557" y="2214048"/>
            <a:chExt cx="4392920" cy="957111"/>
          </a:xfrm>
        </p:grpSpPr>
        <p:grpSp>
          <p:nvGrpSpPr>
            <p:cNvPr id="5" name="Group 4"/>
            <p:cNvGrpSpPr/>
            <p:nvPr/>
          </p:nvGrpSpPr>
          <p:grpSpPr>
            <a:xfrm>
              <a:off x="1921001" y="2214048"/>
              <a:ext cx="3604476" cy="957111"/>
              <a:chOff x="1700021" y="5211835"/>
              <a:chExt cx="3604476" cy="957111"/>
            </a:xfrm>
          </p:grpSpPr>
          <p:sp>
            <p:nvSpPr>
              <p:cNvPr id="6" name="Title 3"/>
              <p:cNvSpPr txBox="1"/>
              <p:nvPr/>
            </p:nvSpPr>
            <p:spPr>
              <a:xfrm>
                <a:off x="1700021" y="5211835"/>
                <a:ext cx="3604476" cy="34060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1400" b="0" dirty="0"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Medium" charset="0"/>
                  </a:rPr>
                  <a:t>Welcome </a:t>
                </a:r>
                <a:r>
                  <a:rPr lang="en-US" sz="1400" b="0" dirty="0" err="1"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Medium" charset="0"/>
                  </a:rPr>
                  <a:t>Messeage</a:t>
                </a:r>
                <a:endParaRPr lang="en-US" sz="7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endParaRPr>
              </a:p>
            </p:txBody>
          </p:sp>
          <p:sp>
            <p:nvSpPr>
              <p:cNvPr id="7" name="Title 3"/>
              <p:cNvSpPr txBox="1"/>
              <p:nvPr/>
            </p:nvSpPr>
            <p:spPr>
              <a:xfrm>
                <a:off x="1700021" y="5552442"/>
                <a:ext cx="3604476" cy="616504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Lorem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 </a:t>
                </a: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Ipsum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 is simply dummy text of the printing and typesetting industry. </a:t>
                </a:r>
                <a:endParaRPr lang="en-US" sz="4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endParaRPr>
              </a:p>
            </p:txBody>
          </p:sp>
        </p:grpSp>
        <p:sp>
          <p:nvSpPr>
            <p:cNvPr id="9" name="Title 3"/>
            <p:cNvSpPr txBox="1"/>
            <p:nvPr/>
          </p:nvSpPr>
          <p:spPr>
            <a:xfrm>
              <a:off x="1132557" y="2329086"/>
              <a:ext cx="746874" cy="79305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6600" b="0" dirty="0">
                  <a:blipFill>
                    <a:blip r:embed="rId1"/>
                    <a:stretch>
                      <a:fillRect/>
                    </a:stretch>
                  </a:blipFill>
                  <a:effectLst>
                    <a:outerShdw blurRad="63500" dist="25400" dir="5400000" algn="t" rotWithShape="0">
                      <a:prstClr val="black">
                        <a:alpha val="10000"/>
                      </a:prstClr>
                    </a:outerShdw>
                  </a:effectLst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1</a:t>
              </a:r>
              <a:endParaRPr lang="en-US" sz="3200" b="0" dirty="0">
                <a:blipFill>
                  <a:blip r:embed="rId1"/>
                  <a:stretch>
                    <a:fillRect/>
                  </a:stretch>
                </a:blipFill>
                <a:effectLst>
                  <a:outerShdw blurRad="63500" dist="25400" dir="5400000" algn="t" rotWithShape="0">
                    <a:prstClr val="black">
                      <a:alpha val="10000"/>
                    </a:prst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613707" y="3497587"/>
            <a:ext cx="4392920" cy="957111"/>
            <a:chOff x="1132557" y="2214048"/>
            <a:chExt cx="4392920" cy="957111"/>
          </a:xfrm>
        </p:grpSpPr>
        <p:grpSp>
          <p:nvGrpSpPr>
            <p:cNvPr id="37" name="Group 36"/>
            <p:cNvGrpSpPr/>
            <p:nvPr/>
          </p:nvGrpSpPr>
          <p:grpSpPr>
            <a:xfrm>
              <a:off x="1921001" y="2214048"/>
              <a:ext cx="3604476" cy="957111"/>
              <a:chOff x="1700021" y="5211835"/>
              <a:chExt cx="3604476" cy="957111"/>
            </a:xfrm>
          </p:grpSpPr>
          <p:sp>
            <p:nvSpPr>
              <p:cNvPr id="39" name="Title 3"/>
              <p:cNvSpPr txBox="1"/>
              <p:nvPr/>
            </p:nvSpPr>
            <p:spPr>
              <a:xfrm>
                <a:off x="1700021" y="5211835"/>
                <a:ext cx="3604476" cy="34060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1400" b="0" dirty="0"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Medium" charset="0"/>
                  </a:rPr>
                  <a:t>Our the Team</a:t>
                </a:r>
                <a:endParaRPr lang="en-US" sz="7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endParaRPr>
              </a:p>
            </p:txBody>
          </p:sp>
          <p:sp>
            <p:nvSpPr>
              <p:cNvPr id="40" name="Title 3"/>
              <p:cNvSpPr txBox="1"/>
              <p:nvPr/>
            </p:nvSpPr>
            <p:spPr>
              <a:xfrm>
                <a:off x="1700021" y="5552442"/>
                <a:ext cx="3604476" cy="616504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Lorem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 </a:t>
                </a: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Ipsum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 is simply dummy text of the printing and typesetting industry. </a:t>
                </a:r>
                <a:endParaRPr lang="en-US" sz="4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endParaRPr>
              </a:p>
            </p:txBody>
          </p:sp>
        </p:grpSp>
        <p:sp>
          <p:nvSpPr>
            <p:cNvPr id="38" name="Title 3"/>
            <p:cNvSpPr txBox="1"/>
            <p:nvPr/>
          </p:nvSpPr>
          <p:spPr>
            <a:xfrm>
              <a:off x="1132557" y="2329086"/>
              <a:ext cx="746874" cy="79305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6600" b="0" dirty="0">
                  <a:blipFill>
                    <a:blip r:embed="rId1"/>
                    <a:stretch>
                      <a:fillRect/>
                    </a:stretch>
                  </a:blipFill>
                  <a:effectLst>
                    <a:outerShdw blurRad="63500" dist="25400" dir="5400000" algn="t" rotWithShape="0">
                      <a:prstClr val="black">
                        <a:alpha val="10000"/>
                      </a:prstClr>
                    </a:outerShdw>
                  </a:effectLst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2</a:t>
              </a:r>
              <a:endParaRPr lang="en-US" sz="3200" b="0" dirty="0">
                <a:blipFill>
                  <a:blip r:embed="rId1"/>
                  <a:stretch>
                    <a:fillRect/>
                  </a:stretch>
                </a:blipFill>
                <a:effectLst>
                  <a:outerShdw blurRad="63500" dist="25400" dir="5400000" algn="t" rotWithShape="0">
                    <a:prstClr val="black">
                      <a:alpha val="10000"/>
                    </a:prst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613707" y="4781126"/>
            <a:ext cx="4392920" cy="957111"/>
            <a:chOff x="1132557" y="2214048"/>
            <a:chExt cx="4392920" cy="957111"/>
          </a:xfrm>
        </p:grpSpPr>
        <p:grpSp>
          <p:nvGrpSpPr>
            <p:cNvPr id="42" name="Group 41"/>
            <p:cNvGrpSpPr/>
            <p:nvPr/>
          </p:nvGrpSpPr>
          <p:grpSpPr>
            <a:xfrm>
              <a:off x="1921001" y="2214048"/>
              <a:ext cx="3604476" cy="957111"/>
              <a:chOff x="1700021" y="5211835"/>
              <a:chExt cx="3604476" cy="957111"/>
            </a:xfrm>
          </p:grpSpPr>
          <p:sp>
            <p:nvSpPr>
              <p:cNvPr id="44" name="Title 3"/>
              <p:cNvSpPr txBox="1"/>
              <p:nvPr/>
            </p:nvSpPr>
            <p:spPr>
              <a:xfrm>
                <a:off x="1700021" y="5211835"/>
                <a:ext cx="3604476" cy="34060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1400" b="0" dirty="0"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Medium" charset="0"/>
                  </a:rPr>
                  <a:t>Service</a:t>
                </a:r>
                <a:endParaRPr lang="en-US" sz="7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endParaRPr>
              </a:p>
            </p:txBody>
          </p:sp>
          <p:sp>
            <p:nvSpPr>
              <p:cNvPr id="45" name="Title 3"/>
              <p:cNvSpPr txBox="1"/>
              <p:nvPr/>
            </p:nvSpPr>
            <p:spPr>
              <a:xfrm>
                <a:off x="1700021" y="5552442"/>
                <a:ext cx="3604476" cy="616504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Lorem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 </a:t>
                </a: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Ipsum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 is simply dummy text of the printing and typesetting industry. </a:t>
                </a:r>
                <a:endParaRPr lang="en-US" sz="4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endParaRPr>
              </a:p>
            </p:txBody>
          </p:sp>
        </p:grpSp>
        <p:sp>
          <p:nvSpPr>
            <p:cNvPr id="43" name="Title 3"/>
            <p:cNvSpPr txBox="1"/>
            <p:nvPr/>
          </p:nvSpPr>
          <p:spPr>
            <a:xfrm>
              <a:off x="1132557" y="2329086"/>
              <a:ext cx="746874" cy="79305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6600" b="0" dirty="0">
                  <a:blipFill>
                    <a:blip r:embed="rId1"/>
                    <a:stretch>
                      <a:fillRect/>
                    </a:stretch>
                  </a:blipFill>
                  <a:effectLst>
                    <a:outerShdw blurRad="63500" dist="25400" dir="5400000" algn="t" rotWithShape="0">
                      <a:prstClr val="black">
                        <a:alpha val="10000"/>
                      </a:prstClr>
                    </a:outerShdw>
                  </a:effectLst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3</a:t>
              </a:r>
              <a:endParaRPr lang="en-US" sz="3200" b="0" dirty="0">
                <a:blipFill>
                  <a:blip r:embed="rId1"/>
                  <a:stretch>
                    <a:fillRect/>
                  </a:stretch>
                </a:blipFill>
                <a:effectLst>
                  <a:outerShdw blurRad="63500" dist="25400" dir="5400000" algn="t" rotWithShape="0">
                    <a:prstClr val="black">
                      <a:alpha val="10000"/>
                    </a:prst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553030" y="2214048"/>
            <a:ext cx="4392920" cy="957111"/>
            <a:chOff x="1132557" y="2214048"/>
            <a:chExt cx="4392920" cy="957111"/>
          </a:xfrm>
        </p:grpSpPr>
        <p:grpSp>
          <p:nvGrpSpPr>
            <p:cNvPr id="47" name="Group 46"/>
            <p:cNvGrpSpPr/>
            <p:nvPr/>
          </p:nvGrpSpPr>
          <p:grpSpPr>
            <a:xfrm>
              <a:off x="1921001" y="2214048"/>
              <a:ext cx="3604476" cy="957111"/>
              <a:chOff x="1700021" y="5211835"/>
              <a:chExt cx="3604476" cy="957111"/>
            </a:xfrm>
          </p:grpSpPr>
          <p:sp>
            <p:nvSpPr>
              <p:cNvPr id="49" name="Title 3"/>
              <p:cNvSpPr txBox="1"/>
              <p:nvPr/>
            </p:nvSpPr>
            <p:spPr>
              <a:xfrm>
                <a:off x="1700021" y="5211835"/>
                <a:ext cx="3604476" cy="34060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1400" b="0" dirty="0"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Medium" charset="0"/>
                  </a:rPr>
                  <a:t>Our Maps</a:t>
                </a:r>
                <a:endParaRPr lang="en-US" sz="7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endParaRPr>
              </a:p>
            </p:txBody>
          </p:sp>
          <p:sp>
            <p:nvSpPr>
              <p:cNvPr id="50" name="Title 3"/>
              <p:cNvSpPr txBox="1"/>
              <p:nvPr/>
            </p:nvSpPr>
            <p:spPr>
              <a:xfrm>
                <a:off x="1700021" y="5552442"/>
                <a:ext cx="3604476" cy="616504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Lorem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 </a:t>
                </a: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Ipsum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 is simply dummy text of the printing and typesetting industry. </a:t>
                </a:r>
                <a:endParaRPr lang="en-US" sz="4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endParaRPr>
              </a:p>
            </p:txBody>
          </p:sp>
        </p:grpSp>
        <p:sp>
          <p:nvSpPr>
            <p:cNvPr id="48" name="Title 3"/>
            <p:cNvSpPr txBox="1"/>
            <p:nvPr/>
          </p:nvSpPr>
          <p:spPr>
            <a:xfrm>
              <a:off x="1132557" y="2329086"/>
              <a:ext cx="746874" cy="79305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6600" b="0" dirty="0">
                  <a:blipFill>
                    <a:blip r:embed="rId1"/>
                    <a:stretch>
                      <a:fillRect/>
                    </a:stretch>
                  </a:blipFill>
                  <a:effectLst>
                    <a:outerShdw blurRad="63500" dist="25400" dir="5400000" algn="t" rotWithShape="0">
                      <a:prstClr val="black">
                        <a:alpha val="10000"/>
                      </a:prstClr>
                    </a:outerShdw>
                  </a:effectLst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4</a:t>
              </a:r>
              <a:endParaRPr lang="en-US" sz="3200" b="0" dirty="0">
                <a:blipFill>
                  <a:blip r:embed="rId1"/>
                  <a:stretch>
                    <a:fillRect/>
                  </a:stretch>
                </a:blipFill>
                <a:effectLst>
                  <a:outerShdw blurRad="63500" dist="25400" dir="5400000" algn="t" rotWithShape="0">
                    <a:prstClr val="black">
                      <a:alpha val="10000"/>
                    </a:prst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553030" y="3497587"/>
            <a:ext cx="4392920" cy="957111"/>
            <a:chOff x="1132557" y="2214048"/>
            <a:chExt cx="4392920" cy="957111"/>
          </a:xfrm>
        </p:grpSpPr>
        <p:grpSp>
          <p:nvGrpSpPr>
            <p:cNvPr id="52" name="Group 51"/>
            <p:cNvGrpSpPr/>
            <p:nvPr/>
          </p:nvGrpSpPr>
          <p:grpSpPr>
            <a:xfrm>
              <a:off x="1921001" y="2214048"/>
              <a:ext cx="3604476" cy="957111"/>
              <a:chOff x="1700021" y="5211835"/>
              <a:chExt cx="3604476" cy="957111"/>
            </a:xfrm>
          </p:grpSpPr>
          <p:sp>
            <p:nvSpPr>
              <p:cNvPr id="54" name="Title 3"/>
              <p:cNvSpPr txBox="1"/>
              <p:nvPr/>
            </p:nvSpPr>
            <p:spPr>
              <a:xfrm>
                <a:off x="1700021" y="5211835"/>
                <a:ext cx="3604476" cy="34060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1400" b="0" dirty="0"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Medium" charset="0"/>
                  </a:rPr>
                  <a:t>Trend Works</a:t>
                </a:r>
                <a:endParaRPr lang="en-US" sz="7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endParaRPr>
              </a:p>
            </p:txBody>
          </p:sp>
          <p:sp>
            <p:nvSpPr>
              <p:cNvPr id="55" name="Title 3"/>
              <p:cNvSpPr txBox="1"/>
              <p:nvPr/>
            </p:nvSpPr>
            <p:spPr>
              <a:xfrm>
                <a:off x="1700021" y="5552442"/>
                <a:ext cx="3604476" cy="616504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Lorem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 </a:t>
                </a: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Ipsum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 is simply dummy text of the printing and typesetting industry. </a:t>
                </a:r>
                <a:endParaRPr lang="en-US" sz="4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endParaRPr>
              </a:p>
            </p:txBody>
          </p:sp>
        </p:grpSp>
        <p:sp>
          <p:nvSpPr>
            <p:cNvPr id="53" name="Title 3"/>
            <p:cNvSpPr txBox="1"/>
            <p:nvPr/>
          </p:nvSpPr>
          <p:spPr>
            <a:xfrm>
              <a:off x="1132557" y="2329086"/>
              <a:ext cx="746874" cy="79305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6600" b="0" dirty="0">
                  <a:blipFill>
                    <a:blip r:embed="rId1"/>
                    <a:stretch>
                      <a:fillRect/>
                    </a:stretch>
                  </a:blipFill>
                  <a:effectLst>
                    <a:outerShdw blurRad="63500" dist="25400" dir="5400000" algn="t" rotWithShape="0">
                      <a:prstClr val="black">
                        <a:alpha val="10000"/>
                      </a:prstClr>
                    </a:outerShdw>
                  </a:effectLst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5</a:t>
              </a:r>
              <a:endParaRPr lang="en-US" sz="3200" b="0" dirty="0">
                <a:blipFill>
                  <a:blip r:embed="rId1"/>
                  <a:stretch>
                    <a:fillRect/>
                  </a:stretch>
                </a:blipFill>
                <a:effectLst>
                  <a:outerShdw blurRad="63500" dist="25400" dir="5400000" algn="t" rotWithShape="0">
                    <a:prstClr val="black">
                      <a:alpha val="10000"/>
                    </a:prst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553030" y="4781126"/>
            <a:ext cx="4392920" cy="957111"/>
            <a:chOff x="1132557" y="2214048"/>
            <a:chExt cx="4392920" cy="957111"/>
          </a:xfrm>
        </p:grpSpPr>
        <p:grpSp>
          <p:nvGrpSpPr>
            <p:cNvPr id="57" name="Group 56"/>
            <p:cNvGrpSpPr/>
            <p:nvPr/>
          </p:nvGrpSpPr>
          <p:grpSpPr>
            <a:xfrm>
              <a:off x="1921001" y="2214048"/>
              <a:ext cx="3604476" cy="957111"/>
              <a:chOff x="1700021" y="5211835"/>
              <a:chExt cx="3604476" cy="957111"/>
            </a:xfrm>
          </p:grpSpPr>
          <p:sp>
            <p:nvSpPr>
              <p:cNvPr id="59" name="Title 3"/>
              <p:cNvSpPr txBox="1"/>
              <p:nvPr/>
            </p:nvSpPr>
            <p:spPr>
              <a:xfrm>
                <a:off x="1700021" y="5211835"/>
                <a:ext cx="3604476" cy="340607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80000"/>
                  </a:lnSpc>
                </a:pPr>
                <a:r>
                  <a:rPr lang="en-US" sz="1400" b="0" dirty="0"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Medium" charset="0"/>
                  </a:rPr>
                  <a:t>Mission and Vision</a:t>
                </a:r>
                <a:endParaRPr lang="en-US" sz="7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endParaRPr>
              </a:p>
            </p:txBody>
          </p:sp>
          <p:sp>
            <p:nvSpPr>
              <p:cNvPr id="60" name="Title 3"/>
              <p:cNvSpPr txBox="1"/>
              <p:nvPr/>
            </p:nvSpPr>
            <p:spPr>
              <a:xfrm>
                <a:off x="1700021" y="5552442"/>
                <a:ext cx="3604476" cy="616504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0000"/>
                  </a:lnSpc>
                  <a:spcBef>
                    <a:spcPct val="0"/>
                  </a:spcBef>
                  <a:buNone/>
                  <a:defRPr sz="3600" b="1" i="0" kern="1200">
                    <a:solidFill>
                      <a:schemeClr val="tx1"/>
                    </a:solidFill>
                    <a:latin typeface="Roboto Thin" charset="0"/>
                    <a:ea typeface="Roboto Thin" charset="0"/>
                    <a:cs typeface="Roboto Thin" charset="0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Lorem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 </a:t>
                </a:r>
                <a:r>
                  <a:rPr lang="en-US" sz="1050" b="0" dirty="0" err="1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Ipsum</a:t>
                </a:r>
                <a:r>
                  <a:rPr lang="en-US" sz="1050" b="0" dirty="0">
                    <a:solidFill>
                      <a:schemeClr val="tx1">
                        <a:alpha val="70000"/>
                      </a:schemeClr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  <a:cs typeface="Roboto Light" charset="0"/>
                  </a:rPr>
                  <a:t> is simply dummy text of the printing and typesetting industry. </a:t>
                </a:r>
                <a:endParaRPr lang="en-US" sz="400" b="0" dirty="0">
                  <a:solidFill>
                    <a:schemeClr val="tx1">
                      <a:alpha val="5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endParaRPr>
              </a:p>
            </p:txBody>
          </p:sp>
        </p:grpSp>
        <p:sp>
          <p:nvSpPr>
            <p:cNvPr id="58" name="Title 3"/>
            <p:cNvSpPr txBox="1"/>
            <p:nvPr/>
          </p:nvSpPr>
          <p:spPr>
            <a:xfrm>
              <a:off x="1132557" y="2329086"/>
              <a:ext cx="746874" cy="793057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6600" b="0" dirty="0">
                  <a:blipFill>
                    <a:blip r:embed="rId1"/>
                    <a:stretch>
                      <a:fillRect/>
                    </a:stretch>
                  </a:blipFill>
                  <a:effectLst>
                    <a:outerShdw blurRad="63500" dist="25400" dir="5400000" algn="t" rotWithShape="0">
                      <a:prstClr val="black">
                        <a:alpha val="10000"/>
                      </a:prstClr>
                    </a:outerShdw>
                  </a:effectLst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Medium" charset="0"/>
                </a:rPr>
                <a:t>6</a:t>
              </a:r>
              <a:endParaRPr lang="en-US" sz="3200" b="0" dirty="0">
                <a:blipFill>
                  <a:blip r:embed="rId1"/>
                  <a:stretch>
                    <a:fillRect/>
                  </a:stretch>
                </a:blipFill>
                <a:effectLst>
                  <a:outerShdw blurRad="63500" dist="25400" dir="5400000" algn="t" rotWithShape="0">
                    <a:prstClr val="black">
                      <a:alpha val="10000"/>
                    </a:prstClr>
                  </a:outerShdw>
                </a:effectLst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1" r="16481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-25667" y="3964"/>
            <a:ext cx="6896100" cy="6858000"/>
          </a:xfrm>
          <a:prstGeom prst="rect">
            <a:avLst/>
          </a:prstGeom>
          <a:solidFill>
            <a:srgbClr val="1F1C1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公司简介</a:t>
            </a:r>
            <a:endParaRPr lang="en-US" dirty="0"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sp>
        <p:nvSpPr>
          <p:cNvPr id="7" name="Title 3"/>
          <p:cNvSpPr txBox="1"/>
          <p:nvPr/>
        </p:nvSpPr>
        <p:spPr>
          <a:xfrm>
            <a:off x="1261947" y="1493472"/>
            <a:ext cx="4494276" cy="7175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1800" b="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rPr>
              <a:t>About to company text here</a:t>
            </a:r>
            <a:endParaRPr lang="en-US" sz="1800" b="0" dirty="0">
              <a:solidFill>
                <a:srgbClr val="FFFFFF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Roboto Medium" charset="0"/>
            </a:endParaRPr>
          </a:p>
          <a:p>
            <a:pPr>
              <a:lnSpc>
                <a:spcPct val="80000"/>
              </a:lnSpc>
            </a:pPr>
            <a:r>
              <a:rPr lang="en-US" sz="1800" b="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Medium" charset="0"/>
              </a:rPr>
              <a:t>Our mission</a:t>
            </a:r>
            <a:endParaRPr lang="en-US" sz="1800" b="0" dirty="0">
              <a:solidFill>
                <a:srgbClr val="FFFFFF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Roboto Medium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61947" y="2138079"/>
            <a:ext cx="3867462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Lorem</a:t>
            </a:r>
            <a:r>
              <a:rPr lang="en-US" sz="110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 </a:t>
            </a:r>
            <a:r>
              <a:rPr lang="en-US" sz="1100" dirty="0" err="1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Ipsum</a:t>
            </a:r>
            <a:r>
              <a:rPr lang="en-US" sz="110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Lorem</a:t>
            </a:r>
            <a:r>
              <a:rPr lang="en-US" sz="110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 </a:t>
            </a:r>
            <a:r>
              <a:rPr lang="en-US" sz="1100" dirty="0" err="1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Ipsum</a:t>
            </a:r>
            <a:r>
              <a:rPr lang="en-US" sz="1100" dirty="0">
                <a:solidFill>
                  <a:srgbClr val="FFFFFF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rPr>
              <a:t> has been the industry's standard dummy text ever since the 1500s, when an unknown printer took a galley of type and scrambled it to make a type specimen book. </a:t>
            </a:r>
            <a:endParaRPr lang="en-US" sz="1100" dirty="0">
              <a:solidFill>
                <a:srgbClr val="FFFFFF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Roboto Light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386590" y="0"/>
            <a:ext cx="0" cy="121025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>
            <a:off x="7415269" y="802124"/>
            <a:ext cx="3920388" cy="1716104"/>
            <a:chOff x="7364469" y="889210"/>
            <a:chExt cx="3920388" cy="1716104"/>
          </a:xfrm>
        </p:grpSpPr>
        <p:sp>
          <p:nvSpPr>
            <p:cNvPr id="11" name="Rounded Rectangle 10"/>
            <p:cNvSpPr/>
            <p:nvPr/>
          </p:nvSpPr>
          <p:spPr>
            <a:xfrm>
              <a:off x="7364469" y="889211"/>
              <a:ext cx="3920388" cy="1716103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2" name="Title 3"/>
            <p:cNvSpPr txBox="1"/>
            <p:nvPr/>
          </p:nvSpPr>
          <p:spPr>
            <a:xfrm>
              <a:off x="8694057" y="1210253"/>
              <a:ext cx="2590800" cy="41301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Our Mission</a:t>
              </a:r>
              <a:endParaRPr lang="en-US" sz="105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14" name="Title 3"/>
            <p:cNvSpPr txBox="1"/>
            <p:nvPr/>
          </p:nvSpPr>
          <p:spPr>
            <a:xfrm>
              <a:off x="8689279" y="1623266"/>
              <a:ext cx="2435922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7626426" y="889210"/>
              <a:ext cx="0" cy="199361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itle 3"/>
            <p:cNvSpPr txBox="1"/>
            <p:nvPr/>
          </p:nvSpPr>
          <p:spPr>
            <a:xfrm>
              <a:off x="7444441" y="1340844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8000" b="0" dirty="0">
                  <a:blipFill>
                    <a:blip r:embed="rId2"/>
                    <a:stretch>
                      <a:fillRect/>
                    </a:stretch>
                  </a:blip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01</a:t>
              </a:r>
              <a:endParaRPr lang="en-US" sz="4000" b="0" dirty="0">
                <a:blipFill>
                  <a:blip r:embed="rId2"/>
                  <a:stretch>
                    <a:fillRect/>
                  </a:stretch>
                </a:blip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415269" y="2655537"/>
            <a:ext cx="3920388" cy="1716104"/>
            <a:chOff x="7364469" y="889210"/>
            <a:chExt cx="3920388" cy="1716104"/>
          </a:xfrm>
        </p:grpSpPr>
        <p:sp>
          <p:nvSpPr>
            <p:cNvPr id="30" name="Rounded Rectangle 29"/>
            <p:cNvSpPr/>
            <p:nvPr/>
          </p:nvSpPr>
          <p:spPr>
            <a:xfrm>
              <a:off x="7364469" y="889211"/>
              <a:ext cx="3920388" cy="1716103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1" name="Title 3"/>
            <p:cNvSpPr txBox="1"/>
            <p:nvPr/>
          </p:nvSpPr>
          <p:spPr>
            <a:xfrm>
              <a:off x="8694057" y="1210253"/>
              <a:ext cx="2590800" cy="41301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Our Maps</a:t>
              </a:r>
              <a:endParaRPr lang="en-US" sz="105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2" name="Title 3"/>
            <p:cNvSpPr txBox="1"/>
            <p:nvPr/>
          </p:nvSpPr>
          <p:spPr>
            <a:xfrm>
              <a:off x="8689279" y="1623266"/>
              <a:ext cx="2435922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7626426" y="889210"/>
              <a:ext cx="0" cy="199361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itle 3"/>
            <p:cNvSpPr txBox="1"/>
            <p:nvPr/>
          </p:nvSpPr>
          <p:spPr>
            <a:xfrm>
              <a:off x="7444441" y="1340844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8000" b="0" dirty="0">
                  <a:blipFill>
                    <a:blip r:embed="rId2"/>
                    <a:stretch>
                      <a:fillRect/>
                    </a:stretch>
                  </a:blip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02</a:t>
              </a:r>
              <a:endParaRPr lang="en-US" sz="4000" b="0" dirty="0">
                <a:blipFill>
                  <a:blip r:embed="rId2"/>
                  <a:stretch>
                    <a:fillRect/>
                  </a:stretch>
                </a:blip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415269" y="4508950"/>
            <a:ext cx="3920388" cy="1716104"/>
            <a:chOff x="7364469" y="889210"/>
            <a:chExt cx="3920388" cy="1716104"/>
          </a:xfrm>
        </p:grpSpPr>
        <p:sp>
          <p:nvSpPr>
            <p:cNvPr id="36" name="Rounded Rectangle 35"/>
            <p:cNvSpPr/>
            <p:nvPr/>
          </p:nvSpPr>
          <p:spPr>
            <a:xfrm>
              <a:off x="7364469" y="889211"/>
              <a:ext cx="3920388" cy="1716103"/>
            </a:xfrm>
            <a:prstGeom prst="roundRect">
              <a:avLst>
                <a:gd name="adj" fmla="val 1231"/>
              </a:avLst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7" name="Title 3"/>
            <p:cNvSpPr txBox="1"/>
            <p:nvPr/>
          </p:nvSpPr>
          <p:spPr>
            <a:xfrm>
              <a:off x="8694057" y="1210253"/>
              <a:ext cx="2590800" cy="41301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2400" b="0" dirty="0"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Our Works</a:t>
              </a:r>
              <a:endParaRPr lang="en-US" sz="1050" b="0" dirty="0"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sp>
          <p:nvSpPr>
            <p:cNvPr id="38" name="Title 3"/>
            <p:cNvSpPr txBox="1"/>
            <p:nvPr/>
          </p:nvSpPr>
          <p:spPr>
            <a:xfrm>
              <a:off x="8689279" y="1623266"/>
              <a:ext cx="2435922" cy="80899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150000"/>
                </a:lnSpc>
                <a:spcBef>
                  <a:spcPts val="1200"/>
                </a:spcBef>
                <a:buClr>
                  <a:schemeClr val="accent3"/>
                </a:buClr>
                <a:buSzPct val="150000"/>
              </a:pP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Sesame snaps </a:t>
              </a:r>
              <a:r>
                <a:rPr lang="en-US" sz="900" b="0" dirty="0" err="1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jelyy</a:t>
              </a:r>
              <a:r>
                <a:rPr lang="en-US" sz="900" b="0" dirty="0">
                  <a:solidFill>
                    <a:schemeClr val="tx1">
                      <a:alpha val="70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 dessert tootsie roll sweet roll. 1500s, when an unknown printer took a galley of type and scrambled.</a:t>
              </a:r>
              <a:endParaRPr lang="en-US" sz="900" b="0" dirty="0">
                <a:solidFill>
                  <a:schemeClr val="tx1">
                    <a:alpha val="70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  <p:cxnSp>
          <p:nvCxnSpPr>
            <p:cNvPr id="39" name="Straight Connector 38"/>
            <p:cNvCxnSpPr/>
            <p:nvPr/>
          </p:nvCxnSpPr>
          <p:spPr>
            <a:xfrm>
              <a:off x="7626426" y="889210"/>
              <a:ext cx="0" cy="199361"/>
            </a:xfrm>
            <a:prstGeom prst="line">
              <a:avLst/>
            </a:prstGeom>
            <a:ln w="25400">
              <a:solidFill>
                <a:schemeClr val="tx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itle 3"/>
            <p:cNvSpPr txBox="1"/>
            <p:nvPr/>
          </p:nvSpPr>
          <p:spPr>
            <a:xfrm>
              <a:off x="7444441" y="1340844"/>
              <a:ext cx="1475190" cy="921730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70000"/>
                </a:lnSpc>
                <a:spcBef>
                  <a:spcPct val="0"/>
                </a:spcBef>
                <a:buNone/>
                <a:defRPr sz="3600" b="1" i="0" kern="1200">
                  <a:solidFill>
                    <a:schemeClr val="tx1"/>
                  </a:solidFill>
                  <a:latin typeface="Roboto Thin" charset="0"/>
                  <a:ea typeface="Roboto Thin" charset="0"/>
                  <a:cs typeface="Roboto Thin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8000" b="0" dirty="0">
                  <a:blipFill>
                    <a:blip r:embed="rId2"/>
                    <a:stretch>
                      <a:fillRect/>
                    </a:stretch>
                  </a:blip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Roboto Light" charset="0"/>
                </a:rPr>
                <a:t>03</a:t>
              </a:r>
              <a:endParaRPr lang="en-US" sz="4000" b="0" dirty="0">
                <a:blipFill>
                  <a:blip r:embed="rId2"/>
                  <a:stretch>
                    <a:fillRect/>
                  </a:stretch>
                </a:blipFill>
                <a:latin typeface="张海山锐线体简" panose="02000000000000000000" pitchFamily="2" charset="-122"/>
                <a:ea typeface="张海山锐线体简" panose="02000000000000000000" pitchFamily="2" charset="-122"/>
                <a:cs typeface="Roboto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6626</Words>
  <Application>WPS 演示</Application>
  <PresentationFormat>宽屏</PresentationFormat>
  <Paragraphs>488</Paragraphs>
  <Slides>25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9" baseType="lpstr">
      <vt:lpstr>Arial</vt:lpstr>
      <vt:lpstr>宋体</vt:lpstr>
      <vt:lpstr>Wingdings</vt:lpstr>
      <vt:lpstr>Century Gothic</vt:lpstr>
      <vt:lpstr>微软雅黑</vt:lpstr>
      <vt:lpstr>Source Sans Pro</vt:lpstr>
      <vt:lpstr>Roboto Thin</vt:lpstr>
      <vt:lpstr>Roboto Medium</vt:lpstr>
      <vt:lpstr>Montserrat</vt:lpstr>
      <vt:lpstr>张海山锐线体简</vt:lpstr>
      <vt:lpstr>linea-basic-10</vt:lpstr>
      <vt:lpstr>Roboto Light</vt:lpstr>
      <vt:lpstr>等线</vt:lpstr>
      <vt:lpstr>Roboto Black</vt:lpstr>
      <vt:lpstr>Roboto</vt:lpstr>
      <vt:lpstr>linea-arrows-10</vt:lpstr>
      <vt:lpstr>SF UI Display Thin</vt:lpstr>
      <vt:lpstr>Arial Unicode MS</vt:lpstr>
      <vt:lpstr>Calibri Light</vt:lpstr>
      <vt:lpstr>Calibri</vt:lpstr>
      <vt:lpstr>Montserrat Light</vt:lpstr>
      <vt:lpstr>义启紫水晶体</vt:lpstr>
      <vt:lpstr>Malgun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公司简介</vt:lpstr>
      <vt:lpstr>公司简介</vt:lpstr>
      <vt:lpstr>公司简介</vt:lpstr>
      <vt:lpstr>公司简介</vt:lpstr>
      <vt:lpstr>PowerPoint 演示文稿</vt:lpstr>
      <vt:lpstr>职业发展与福利</vt:lpstr>
      <vt:lpstr>职业发展与福利</vt:lpstr>
      <vt:lpstr>职业发展与福利</vt:lpstr>
      <vt:lpstr>职业发展与福利</vt:lpstr>
      <vt:lpstr>职业发展与福利</vt:lpstr>
      <vt:lpstr>PowerPoint 演示文稿</vt:lpstr>
      <vt:lpstr>校招岗位与流程</vt:lpstr>
      <vt:lpstr>PowerPoint 演示文稿</vt:lpstr>
      <vt:lpstr>校招岗位与流程</vt:lpstr>
      <vt:lpstr>校招岗位与流程</vt:lpstr>
      <vt:lpstr>校招岗位与流程</vt:lpstr>
      <vt:lpstr>校招岗位与流程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曼曼</cp:lastModifiedBy>
  <cp:revision>2</cp:revision>
  <dcterms:created xsi:type="dcterms:W3CDTF">2018-11-27T07:02:15Z</dcterms:created>
  <dcterms:modified xsi:type="dcterms:W3CDTF">2018-11-27T07:06:50Z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