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av" ContentType="audio/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handoutMasterIdLst>
    <p:handoutMasterId r:id="rId40"/>
  </p:handoutMasterIdLst>
  <p:sldIdLst>
    <p:sldId id="256" r:id="rId2"/>
    <p:sldId id="258" r:id="rId3"/>
    <p:sldId id="259" r:id="rId4"/>
    <p:sldId id="281" r:id="rId5"/>
    <p:sldId id="271" r:id="rId6"/>
    <p:sldId id="272" r:id="rId7"/>
    <p:sldId id="273" r:id="rId8"/>
    <p:sldId id="274" r:id="rId9"/>
    <p:sldId id="275" r:id="rId10"/>
    <p:sldId id="276" r:id="rId11"/>
    <p:sldId id="295" r:id="rId12"/>
    <p:sldId id="277" r:id="rId13"/>
    <p:sldId id="278" r:id="rId14"/>
    <p:sldId id="279" r:id="rId15"/>
    <p:sldId id="280" r:id="rId16"/>
    <p:sldId id="282" r:id="rId17"/>
    <p:sldId id="283" r:id="rId18"/>
    <p:sldId id="284" r:id="rId19"/>
    <p:sldId id="285" r:id="rId20"/>
    <p:sldId id="296" r:id="rId21"/>
    <p:sldId id="286" r:id="rId22"/>
    <p:sldId id="287" r:id="rId23"/>
    <p:sldId id="265" r:id="rId24"/>
    <p:sldId id="266" r:id="rId25"/>
    <p:sldId id="267" r:id="rId26"/>
    <p:sldId id="290" r:id="rId27"/>
    <p:sldId id="289" r:id="rId28"/>
    <p:sldId id="297" r:id="rId29"/>
    <p:sldId id="291" r:id="rId30"/>
    <p:sldId id="292" r:id="rId31"/>
    <p:sldId id="293" r:id="rId32"/>
    <p:sldId id="294" r:id="rId33"/>
    <p:sldId id="268" r:id="rId34"/>
    <p:sldId id="269" r:id="rId35"/>
    <p:sldId id="270" r:id="rId36"/>
    <p:sldId id="288" r:id="rId37"/>
    <p:sldId id="298"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E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79" autoAdjust="0"/>
    <p:restoredTop sz="99516" autoAdjust="0"/>
  </p:normalViewPr>
  <p:slideViewPr>
    <p:cSldViewPr snapToGrid="0">
      <p:cViewPr varScale="1">
        <p:scale>
          <a:sx n="114" d="100"/>
          <a:sy n="114" d="100"/>
        </p:scale>
        <p:origin x="708" y="114"/>
      </p:cViewPr>
      <p:guideLst>
        <p:guide orient="horz" pos="2160"/>
        <p:guide pos="3840"/>
      </p:guideLst>
    </p:cSldViewPr>
  </p:slideViewPr>
  <p:notesTextViewPr>
    <p:cViewPr>
      <p:scale>
        <a:sx n="1" d="1"/>
        <a:sy n="1" d="1"/>
      </p:scale>
      <p:origin x="0" y="0"/>
    </p:cViewPr>
  </p:notesTextViewPr>
  <p:sorterViewPr>
    <p:cViewPr>
      <p:scale>
        <a:sx n="49" d="100"/>
        <a:sy n="49" d="100"/>
      </p:scale>
      <p:origin x="0" y="0"/>
    </p:cViewPr>
  </p:sorterViewPr>
  <p:notesViewPr>
    <p:cSldViewPr snapToGrid="0">
      <p:cViewPr varScale="1">
        <p:scale>
          <a:sx n="86" d="100"/>
          <a:sy n="86" d="100"/>
        </p:scale>
        <p:origin x="3840"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D5F5F1B-DD2D-437C-97C9-9EC5650DB270}" type="datetimeFigureOut">
              <a:rPr lang="zh-CN" altLang="en-US" smtClean="0"/>
              <a:pPr/>
              <a:t>2018/4/7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5213455-D394-40D3-9861-8B9C2153AD59}" type="slidenum">
              <a:rPr lang="zh-CN" altLang="en-US" smtClean="0"/>
              <a:pPr/>
              <a:t>‹#›</a:t>
            </a:fld>
            <a:endParaRPr lang="zh-CN" altLang="en-US"/>
          </a:p>
        </p:txBody>
      </p:sp>
    </p:spTree>
    <p:extLst>
      <p:ext uri="{BB962C8B-B14F-4D97-AF65-F5344CB8AC3E}">
        <p14:creationId xmlns:p14="http://schemas.microsoft.com/office/powerpoint/2010/main" val="4742030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10DBD-BAED-466A-A66B-FDBD5B57AFE9}" type="datetimeFigureOut">
              <a:rPr lang="zh-CN" altLang="en-US" smtClean="0"/>
              <a:pPr/>
              <a:t>2018/4/7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A508B3-7154-44D8-8E12-6CFD5B0F934C}" type="slidenum">
              <a:rPr lang="zh-CN" altLang="en-US" smtClean="0"/>
              <a:pPr/>
              <a:t>‹#›</a:t>
            </a:fld>
            <a:endParaRPr lang="zh-CN" altLang="en-US"/>
          </a:p>
        </p:txBody>
      </p:sp>
    </p:spTree>
    <p:extLst>
      <p:ext uri="{BB962C8B-B14F-4D97-AF65-F5344CB8AC3E}">
        <p14:creationId xmlns:p14="http://schemas.microsoft.com/office/powerpoint/2010/main" val="5578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r>
              <a:rPr lang="en-US" altLang="zh-CN" dirty="0"/>
              <a:t>[-</a:t>
            </a:r>
            <a:r>
              <a:rPr lang="zh-CN" altLang="en-US" dirty="0"/>
              <a:t>婷婷</a:t>
            </a:r>
            <a:r>
              <a:rPr lang="en-US" altLang="zh-CN" dirty="0"/>
              <a:t>]</a:t>
            </a:r>
            <a:r>
              <a:rPr lang="zh-CN" altLang="en-US" dirty="0"/>
              <a:t>旗舰店</a:t>
            </a:r>
            <a:r>
              <a:rPr lang="en-US" altLang="zh-CN" dirty="0"/>
              <a:t>https://[-</a:t>
            </a:r>
            <a:r>
              <a:rPr lang="zh-CN" altLang="en-US" dirty="0"/>
              <a:t>婷婷</a:t>
            </a:r>
            <a:r>
              <a:rPr lang="en-US" altLang="zh-CN" dirty="0"/>
              <a:t>]</a:t>
            </a:r>
          </a:p>
        </p:txBody>
      </p:sp>
      <p:sp>
        <p:nvSpPr>
          <p:cNvPr id="4" name="灯片编号占位符 3"/>
          <p:cNvSpPr>
            <a:spLocks noGrp="1"/>
          </p:cNvSpPr>
          <p:nvPr>
            <p:ph type="sldNum" sz="quarter" idx="10"/>
          </p:nvPr>
        </p:nvSpPr>
        <p:spPr/>
        <p:txBody>
          <a:bodyPr/>
          <a:lstStyle/>
          <a:p>
            <a:fld id="{3DA508B3-7154-44D8-8E12-6CFD5B0F934C}" type="slidenum">
              <a:rPr lang="zh-CN" altLang="en-US" smtClean="0"/>
              <a:pPr/>
              <a:t>1</a:t>
            </a:fld>
            <a:endParaRPr lang="zh-CN" altLang="en-US"/>
          </a:p>
        </p:txBody>
      </p:sp>
    </p:spTree>
    <p:extLst>
      <p:ext uri="{BB962C8B-B14F-4D97-AF65-F5344CB8AC3E}">
        <p14:creationId xmlns:p14="http://schemas.microsoft.com/office/powerpoint/2010/main" val="32062468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pPr/>
              <a:t>10</a:t>
            </a:fld>
            <a:endParaRPr lang="zh-CN" altLang="en-US"/>
          </a:p>
        </p:txBody>
      </p:sp>
    </p:spTree>
    <p:extLst>
      <p:ext uri="{BB962C8B-B14F-4D97-AF65-F5344CB8AC3E}">
        <p14:creationId xmlns:p14="http://schemas.microsoft.com/office/powerpoint/2010/main" val="1244214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A508B3-7154-44D8-8E12-6CFD5B0F934C}" type="slidenum">
              <a:rPr lang="zh-CN" altLang="en-US" smtClean="0"/>
              <a:pPr/>
              <a:t>11</a:t>
            </a:fld>
            <a:endParaRPr lang="zh-CN" altLang="en-US"/>
          </a:p>
        </p:txBody>
      </p:sp>
    </p:spTree>
    <p:extLst>
      <p:ext uri="{BB962C8B-B14F-4D97-AF65-F5344CB8AC3E}">
        <p14:creationId xmlns:p14="http://schemas.microsoft.com/office/powerpoint/2010/main" val="41191839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12</a:t>
            </a:fld>
            <a:endParaRPr lang="zh-CN" altLang="en-US"/>
          </a:p>
        </p:txBody>
      </p:sp>
    </p:spTree>
    <p:extLst>
      <p:ext uri="{BB962C8B-B14F-4D97-AF65-F5344CB8AC3E}">
        <p14:creationId xmlns:p14="http://schemas.microsoft.com/office/powerpoint/2010/main" val="2231335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pPr/>
              <a:t>13</a:t>
            </a:fld>
            <a:endParaRPr lang="zh-CN" altLang="en-US"/>
          </a:p>
        </p:txBody>
      </p:sp>
    </p:spTree>
    <p:extLst>
      <p:ext uri="{BB962C8B-B14F-4D97-AF65-F5344CB8AC3E}">
        <p14:creationId xmlns:p14="http://schemas.microsoft.com/office/powerpoint/2010/main" val="1764143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14</a:t>
            </a:fld>
            <a:endParaRPr lang="zh-CN" altLang="en-US"/>
          </a:p>
        </p:txBody>
      </p:sp>
    </p:spTree>
    <p:extLst>
      <p:ext uri="{BB962C8B-B14F-4D97-AF65-F5344CB8AC3E}">
        <p14:creationId xmlns:p14="http://schemas.microsoft.com/office/powerpoint/2010/main" val="29065760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pPr/>
              <a:t>15</a:t>
            </a:fld>
            <a:endParaRPr lang="zh-CN" altLang="en-US"/>
          </a:p>
        </p:txBody>
      </p:sp>
    </p:spTree>
    <p:extLst>
      <p:ext uri="{BB962C8B-B14F-4D97-AF65-F5344CB8AC3E}">
        <p14:creationId xmlns:p14="http://schemas.microsoft.com/office/powerpoint/2010/main" val="40848282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16</a:t>
            </a:fld>
            <a:endParaRPr lang="zh-CN" altLang="en-US"/>
          </a:p>
        </p:txBody>
      </p:sp>
    </p:spTree>
    <p:extLst>
      <p:ext uri="{BB962C8B-B14F-4D97-AF65-F5344CB8AC3E}">
        <p14:creationId xmlns:p14="http://schemas.microsoft.com/office/powerpoint/2010/main" val="3685860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A508B3-7154-44D8-8E12-6CFD5B0F934C}" type="slidenum">
              <a:rPr lang="zh-CN" altLang="en-US" smtClean="0"/>
              <a:pPr/>
              <a:t>17</a:t>
            </a:fld>
            <a:endParaRPr lang="zh-CN" altLang="en-US"/>
          </a:p>
        </p:txBody>
      </p:sp>
    </p:spTree>
    <p:extLst>
      <p:ext uri="{BB962C8B-B14F-4D97-AF65-F5344CB8AC3E}">
        <p14:creationId xmlns:p14="http://schemas.microsoft.com/office/powerpoint/2010/main" val="2495704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18</a:t>
            </a:fld>
            <a:endParaRPr lang="zh-CN" altLang="en-US"/>
          </a:p>
        </p:txBody>
      </p:sp>
    </p:spTree>
    <p:extLst>
      <p:ext uri="{BB962C8B-B14F-4D97-AF65-F5344CB8AC3E}">
        <p14:creationId xmlns:p14="http://schemas.microsoft.com/office/powerpoint/2010/main" val="214080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19</a:t>
            </a:fld>
            <a:endParaRPr lang="zh-CN" altLang="en-US"/>
          </a:p>
        </p:txBody>
      </p:sp>
    </p:spTree>
    <p:extLst>
      <p:ext uri="{BB962C8B-B14F-4D97-AF65-F5344CB8AC3E}">
        <p14:creationId xmlns:p14="http://schemas.microsoft.com/office/powerpoint/2010/main" val="3126485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A508B3-7154-44D8-8E12-6CFD5B0F934C}" type="slidenum">
              <a:rPr lang="zh-CN" altLang="en-US" smtClean="0"/>
              <a:pPr/>
              <a:t>2</a:t>
            </a:fld>
            <a:endParaRPr lang="zh-CN" altLang="en-US"/>
          </a:p>
        </p:txBody>
      </p:sp>
    </p:spTree>
    <p:extLst>
      <p:ext uri="{BB962C8B-B14F-4D97-AF65-F5344CB8AC3E}">
        <p14:creationId xmlns:p14="http://schemas.microsoft.com/office/powerpoint/2010/main" val="30666794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A508B3-7154-44D8-8E12-6CFD5B0F934C}" type="slidenum">
              <a:rPr lang="zh-CN" altLang="en-US" smtClean="0"/>
              <a:pPr/>
              <a:t>20</a:t>
            </a:fld>
            <a:endParaRPr lang="zh-CN" altLang="en-US"/>
          </a:p>
        </p:txBody>
      </p:sp>
    </p:spTree>
    <p:extLst>
      <p:ext uri="{BB962C8B-B14F-4D97-AF65-F5344CB8AC3E}">
        <p14:creationId xmlns:p14="http://schemas.microsoft.com/office/powerpoint/2010/main" val="1143456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21</a:t>
            </a:fld>
            <a:endParaRPr lang="zh-CN" altLang="en-US"/>
          </a:p>
        </p:txBody>
      </p:sp>
    </p:spTree>
    <p:extLst>
      <p:ext uri="{BB962C8B-B14F-4D97-AF65-F5344CB8AC3E}">
        <p14:creationId xmlns:p14="http://schemas.microsoft.com/office/powerpoint/2010/main" val="22247737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22</a:t>
            </a:fld>
            <a:endParaRPr lang="zh-CN" altLang="en-US"/>
          </a:p>
        </p:txBody>
      </p:sp>
    </p:spTree>
    <p:extLst>
      <p:ext uri="{BB962C8B-B14F-4D97-AF65-F5344CB8AC3E}">
        <p14:creationId xmlns:p14="http://schemas.microsoft.com/office/powerpoint/2010/main" val="6891842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23</a:t>
            </a:fld>
            <a:endParaRPr lang="zh-CN" altLang="en-US"/>
          </a:p>
        </p:txBody>
      </p:sp>
    </p:spTree>
    <p:extLst>
      <p:ext uri="{BB962C8B-B14F-4D97-AF65-F5344CB8AC3E}">
        <p14:creationId xmlns:p14="http://schemas.microsoft.com/office/powerpoint/2010/main" val="22385909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24</a:t>
            </a:fld>
            <a:endParaRPr lang="zh-CN" altLang="en-US"/>
          </a:p>
        </p:txBody>
      </p:sp>
    </p:spTree>
    <p:extLst>
      <p:ext uri="{BB962C8B-B14F-4D97-AF65-F5344CB8AC3E}">
        <p14:creationId xmlns:p14="http://schemas.microsoft.com/office/powerpoint/2010/main" val="470589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25</a:t>
            </a:fld>
            <a:endParaRPr lang="zh-CN" altLang="en-US"/>
          </a:p>
        </p:txBody>
      </p:sp>
    </p:spTree>
    <p:extLst>
      <p:ext uri="{BB962C8B-B14F-4D97-AF65-F5344CB8AC3E}">
        <p14:creationId xmlns:p14="http://schemas.microsoft.com/office/powerpoint/2010/main" val="28537442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pPr/>
              <a:t>26</a:t>
            </a:fld>
            <a:endParaRPr lang="zh-CN" altLang="en-US"/>
          </a:p>
        </p:txBody>
      </p:sp>
    </p:spTree>
    <p:extLst>
      <p:ext uri="{BB962C8B-B14F-4D97-AF65-F5344CB8AC3E}">
        <p14:creationId xmlns:p14="http://schemas.microsoft.com/office/powerpoint/2010/main" val="17345490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pPr/>
              <a:t>27</a:t>
            </a:fld>
            <a:endParaRPr lang="zh-CN" altLang="en-US"/>
          </a:p>
        </p:txBody>
      </p:sp>
    </p:spTree>
    <p:extLst>
      <p:ext uri="{BB962C8B-B14F-4D97-AF65-F5344CB8AC3E}">
        <p14:creationId xmlns:p14="http://schemas.microsoft.com/office/powerpoint/2010/main" val="3580668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A508B3-7154-44D8-8E12-6CFD5B0F934C}" type="slidenum">
              <a:rPr lang="zh-CN" altLang="en-US" smtClean="0"/>
              <a:pPr/>
              <a:t>28</a:t>
            </a:fld>
            <a:endParaRPr lang="zh-CN" altLang="en-US"/>
          </a:p>
        </p:txBody>
      </p:sp>
    </p:spTree>
    <p:extLst>
      <p:ext uri="{BB962C8B-B14F-4D97-AF65-F5344CB8AC3E}">
        <p14:creationId xmlns:p14="http://schemas.microsoft.com/office/powerpoint/2010/main" val="1237922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pPr/>
              <a:t>29</a:t>
            </a:fld>
            <a:endParaRPr lang="zh-CN" altLang="en-US"/>
          </a:p>
        </p:txBody>
      </p:sp>
    </p:spTree>
    <p:extLst>
      <p:ext uri="{BB962C8B-B14F-4D97-AF65-F5344CB8AC3E}">
        <p14:creationId xmlns:p14="http://schemas.microsoft.com/office/powerpoint/2010/main" val="441719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A508B3-7154-44D8-8E12-6CFD5B0F934C}" type="slidenum">
              <a:rPr lang="zh-CN" altLang="en-US" smtClean="0"/>
              <a:pPr/>
              <a:t>3</a:t>
            </a:fld>
            <a:endParaRPr lang="zh-CN" altLang="en-US"/>
          </a:p>
        </p:txBody>
      </p:sp>
    </p:spTree>
    <p:extLst>
      <p:ext uri="{BB962C8B-B14F-4D97-AF65-F5344CB8AC3E}">
        <p14:creationId xmlns:p14="http://schemas.microsoft.com/office/powerpoint/2010/main" val="9666753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pPr/>
              <a:t>30</a:t>
            </a:fld>
            <a:endParaRPr lang="zh-CN" altLang="en-US"/>
          </a:p>
        </p:txBody>
      </p:sp>
    </p:spTree>
    <p:extLst>
      <p:ext uri="{BB962C8B-B14F-4D97-AF65-F5344CB8AC3E}">
        <p14:creationId xmlns:p14="http://schemas.microsoft.com/office/powerpoint/2010/main" val="19031556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pPr/>
              <a:t>31</a:t>
            </a:fld>
            <a:endParaRPr lang="zh-CN" altLang="en-US"/>
          </a:p>
        </p:txBody>
      </p:sp>
    </p:spTree>
    <p:extLst>
      <p:ext uri="{BB962C8B-B14F-4D97-AF65-F5344CB8AC3E}">
        <p14:creationId xmlns:p14="http://schemas.microsoft.com/office/powerpoint/2010/main" val="6515461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pPr/>
              <a:t>32</a:t>
            </a:fld>
            <a:endParaRPr lang="zh-CN" altLang="en-US"/>
          </a:p>
        </p:txBody>
      </p:sp>
    </p:spTree>
    <p:extLst>
      <p:ext uri="{BB962C8B-B14F-4D97-AF65-F5344CB8AC3E}">
        <p14:creationId xmlns:p14="http://schemas.microsoft.com/office/powerpoint/2010/main" val="2438890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33</a:t>
            </a:fld>
            <a:endParaRPr lang="zh-CN" altLang="en-US"/>
          </a:p>
        </p:txBody>
      </p:sp>
    </p:spTree>
    <p:extLst>
      <p:ext uri="{BB962C8B-B14F-4D97-AF65-F5344CB8AC3E}">
        <p14:creationId xmlns:p14="http://schemas.microsoft.com/office/powerpoint/2010/main" val="31217953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pPr/>
              <a:t>34</a:t>
            </a:fld>
            <a:endParaRPr lang="zh-CN" altLang="en-US"/>
          </a:p>
        </p:txBody>
      </p:sp>
    </p:spTree>
    <p:extLst>
      <p:ext uri="{BB962C8B-B14F-4D97-AF65-F5344CB8AC3E}">
        <p14:creationId xmlns:p14="http://schemas.microsoft.com/office/powerpoint/2010/main" val="19787344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35</a:t>
            </a:fld>
            <a:endParaRPr lang="zh-CN" altLang="en-US"/>
          </a:p>
        </p:txBody>
      </p:sp>
    </p:spTree>
    <p:extLst>
      <p:ext uri="{BB962C8B-B14F-4D97-AF65-F5344CB8AC3E}">
        <p14:creationId xmlns:p14="http://schemas.microsoft.com/office/powerpoint/2010/main" val="39021112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36</a:t>
            </a:fld>
            <a:endParaRPr lang="zh-CN" altLang="en-US"/>
          </a:p>
        </p:txBody>
      </p:sp>
    </p:spTree>
    <p:extLst>
      <p:ext uri="{BB962C8B-B14F-4D97-AF65-F5344CB8AC3E}">
        <p14:creationId xmlns:p14="http://schemas.microsoft.com/office/powerpoint/2010/main" val="16191135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A508B3-7154-44D8-8E12-6CFD5B0F934C}" type="slidenum">
              <a:rPr lang="zh-CN" altLang="en-US" smtClean="0"/>
              <a:pPr/>
              <a:t>37</a:t>
            </a:fld>
            <a:endParaRPr lang="zh-CN" altLang="en-US"/>
          </a:p>
        </p:txBody>
      </p:sp>
    </p:spTree>
    <p:extLst>
      <p:ext uri="{BB962C8B-B14F-4D97-AF65-F5344CB8AC3E}">
        <p14:creationId xmlns:p14="http://schemas.microsoft.com/office/powerpoint/2010/main" val="1351907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A508B3-7154-44D8-8E12-6CFD5B0F934C}" type="slidenum">
              <a:rPr lang="zh-CN" altLang="en-US" smtClean="0"/>
              <a:pPr/>
              <a:t>4</a:t>
            </a:fld>
            <a:endParaRPr lang="zh-CN" altLang="en-US"/>
          </a:p>
        </p:txBody>
      </p:sp>
    </p:spTree>
    <p:extLst>
      <p:ext uri="{BB962C8B-B14F-4D97-AF65-F5344CB8AC3E}">
        <p14:creationId xmlns:p14="http://schemas.microsoft.com/office/powerpoint/2010/main" val="21134140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5</a:t>
            </a:fld>
            <a:endParaRPr lang="zh-CN" altLang="en-US"/>
          </a:p>
        </p:txBody>
      </p:sp>
    </p:spTree>
    <p:extLst>
      <p:ext uri="{BB962C8B-B14F-4D97-AF65-F5344CB8AC3E}">
        <p14:creationId xmlns:p14="http://schemas.microsoft.com/office/powerpoint/2010/main" val="23438540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pPr/>
              <a:t>6</a:t>
            </a:fld>
            <a:endParaRPr lang="zh-CN" altLang="en-US"/>
          </a:p>
        </p:txBody>
      </p:sp>
    </p:spTree>
    <p:extLst>
      <p:ext uri="{BB962C8B-B14F-4D97-AF65-F5344CB8AC3E}">
        <p14:creationId xmlns:p14="http://schemas.microsoft.com/office/powerpoint/2010/main" val="2327634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pPr/>
              <a:t>7</a:t>
            </a:fld>
            <a:endParaRPr lang="zh-CN" altLang="en-US"/>
          </a:p>
        </p:txBody>
      </p:sp>
    </p:spTree>
    <p:extLst>
      <p:ext uri="{BB962C8B-B14F-4D97-AF65-F5344CB8AC3E}">
        <p14:creationId xmlns:p14="http://schemas.microsoft.com/office/powerpoint/2010/main" val="3874627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8</a:t>
            </a:fld>
            <a:endParaRPr lang="zh-CN" altLang="en-US"/>
          </a:p>
        </p:txBody>
      </p:sp>
    </p:spTree>
    <p:extLst>
      <p:ext uri="{BB962C8B-B14F-4D97-AF65-F5344CB8AC3E}">
        <p14:creationId xmlns:p14="http://schemas.microsoft.com/office/powerpoint/2010/main" val="58351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9</a:t>
            </a:fld>
            <a:endParaRPr lang="zh-CN" altLang="en-US"/>
          </a:p>
        </p:txBody>
      </p:sp>
    </p:spTree>
    <p:extLst>
      <p:ext uri="{BB962C8B-B14F-4D97-AF65-F5344CB8AC3E}">
        <p14:creationId xmlns:p14="http://schemas.microsoft.com/office/powerpoint/2010/main" val="1856323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p:pull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1256"/>
            <a:ext cx="12192000" cy="6882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1800"/>
          </a:p>
        </p:txBody>
      </p:sp>
      <p:sp>
        <p:nvSpPr>
          <p:cNvPr id="1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08" tIns="60955" rIns="121908" bIns="60955" numCol="1" anchor="t" anchorCtr="0" compatLnSpc="1"/>
          <a:lstStyle/>
          <a:p>
            <a:pPr>
              <a:lnSpc>
                <a:spcPct val="120000"/>
              </a:lnSpc>
            </a:pPr>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1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1800"/>
          </a:p>
        </p:txBody>
      </p:sp>
      <p:sp>
        <p:nvSpPr>
          <p:cNvPr id="15" name="标题 4"/>
          <p:cNvSpPr>
            <a:spLocks noGrp="1"/>
          </p:cNvSpPr>
          <p:nvPr>
            <p:ph type="title" hasCustomPrompt="1"/>
          </p:nvPr>
        </p:nvSpPr>
        <p:spPr>
          <a:xfrm>
            <a:off x="1158408" y="152875"/>
            <a:ext cx="5225625" cy="542617"/>
          </a:xfrm>
          <a:prstGeom prst="rect">
            <a:avLst/>
          </a:prstGeom>
        </p:spPr>
        <p:txBody>
          <a:bodyPr vert="horz" lIns="121908" tIns="60955" rIns="121908" bIns="60955" rtlCol="0">
            <a:noAutofit/>
          </a:bodyPr>
          <a:lstStyle>
            <a:lvl1pPr algn="l">
              <a:def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stStyle>
          <a:p>
            <a:pPr marL="0" lvl="0" indent="0" algn="l">
              <a:spcBef>
                <a:spcPct val="20000"/>
              </a:spcBef>
              <a:buFont typeface="Arial" panose="020B0604020202020204" pitchFamily="34" charset="0"/>
            </a:pPr>
            <a:r>
              <a:rPr lang="zh-CN" altLang="en-US" sz="2800" b="1" dirty="0"/>
              <a:t>单击此处添加您的标题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850"/>
                                        <p:tgtEl>
                                          <p:spTgt spid="13"/>
                                        </p:tgtEl>
                                      </p:cBhvr>
                                    </p:animEffect>
                                  </p:childTnLst>
                                </p:cTn>
                              </p:par>
                            </p:childTnLst>
                          </p:cTn>
                        </p:par>
                        <p:par>
                          <p:cTn id="8" fill="hold">
                            <p:stCondLst>
                              <p:cond delay="1000"/>
                            </p:stCondLst>
                            <p:childTnLst>
                              <p:par>
                                <p:cTn id="9" presetID="1" presetClass="entr" presetSubtype="0" fill="hold" grpId="0" nodeType="afterEffect">
                                  <p:stCondLst>
                                    <p:cond delay="0"/>
                                  </p:stCondLst>
                                  <p:iterate type="lt">
                                    <p:tmAbs val="80"/>
                                  </p:iterate>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2018/4/7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gradFill>
            <a:gsLst>
              <a:gs pos="0">
                <a:schemeClr val="bg1">
                  <a:alpha val="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391144" y="100019"/>
            <a:ext cx="5719119" cy="771697"/>
          </a:xfrm>
        </p:spPr>
        <p:txBody>
          <a:bodyPr>
            <a:normAutofit/>
          </a:bodyPr>
          <a:lstStyle>
            <a:lvl1pPr algn="l">
              <a:defRPr sz="2800" b="1">
                <a:solidFill>
                  <a:schemeClr val="accent1"/>
                </a:solidFill>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2018/4/7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405" y="-813628"/>
            <a:ext cx="1919209" cy="253249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2018/4/7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blip>
          <a:srcRect/>
          <a:stretch>
            <a:fillRect l="-4000" r="-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2018/4/7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xml"/><Relationship Id="rId7" Type="http://schemas.openxmlformats.org/officeDocument/2006/relationships/tags" Target="../tags/tag5.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tags" Target="../tags/tag4.xml"/><Relationship Id="rId11" Type="http://schemas.openxmlformats.org/officeDocument/2006/relationships/image" Target="../media/image5.png"/><Relationship Id="rId5" Type="http://schemas.openxmlformats.org/officeDocument/2006/relationships/tags" Target="../tags/tag3.xml"/><Relationship Id="rId10" Type="http://schemas.openxmlformats.org/officeDocument/2006/relationships/image" Target="../media/image4.png"/><Relationship Id="rId4" Type="http://schemas.openxmlformats.org/officeDocument/2006/relationships/tags" Target="../tags/tag2.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audio1.wav"/><Relationship Id="rId7" Type="http://schemas.microsoft.com/office/2007/relationships/hdphoto" Target="../media/hdphoto2.wdp"/><Relationship Id="rId12"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9.png"/><Relationship Id="rId4" Type="http://schemas.openxmlformats.org/officeDocument/2006/relationships/image" Target="../media/image6.png"/><Relationship Id="rId9" Type="http://schemas.microsoft.com/office/2007/relationships/hdphoto" Target="../media/hdphoto3.wdp"/></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8.xml"/><Relationship Id="rId7" Type="http://schemas.openxmlformats.org/officeDocument/2006/relationships/slideLayout" Target="../slideLayouts/slideLayout6.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A_WilliamJoseph - Radioactiv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cstate="print"/>
          <a:stretch>
            <a:fillRect/>
          </a:stretch>
        </p:blipFill>
        <p:spPr>
          <a:xfrm>
            <a:off x="345067" y="-2272851"/>
            <a:ext cx="609362" cy="609283"/>
          </a:xfrm>
          <a:prstGeom prst="rect">
            <a:avLst/>
          </a:prstGeom>
        </p:spPr>
      </p:pic>
      <p:pic>
        <p:nvPicPr>
          <p:cNvPr id="2" name="PA_图片 1"/>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tretch>
            <a:fillRect/>
          </a:stretch>
        </p:blipFill>
        <p:spPr>
          <a:xfrm>
            <a:off x="5461842" y="1092348"/>
            <a:ext cx="6730158" cy="6069841"/>
          </a:xfrm>
          <a:prstGeom prst="rect">
            <a:avLst/>
          </a:prstGeom>
        </p:spPr>
      </p:pic>
      <p:sp>
        <p:nvSpPr>
          <p:cNvPr id="14" name="PA_矩形 3"/>
          <p:cNvSpPr txBox="1">
            <a:spLocks noChangeArrowheads="1"/>
          </p:cNvSpPr>
          <p:nvPr>
            <p:custDataLst>
              <p:tags r:id="rId4"/>
            </p:custDataLst>
          </p:nvPr>
        </p:nvSpPr>
        <p:spPr bwMode="auto">
          <a:xfrm>
            <a:off x="513128" y="1486946"/>
            <a:ext cx="6984955"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7595" dirty="0">
                <a:solidFill>
                  <a:schemeClr val="accent1"/>
                </a:solidFill>
                <a:latin typeface="禹卫书法行书简体&#10;" panose="02000603000000000000" pitchFamily="2" charset="-122"/>
                <a:ea typeface="禹卫书法行书简体&#10;" panose="02000603000000000000" pitchFamily="2" charset="-122"/>
              </a:rPr>
              <a:t>茶艺茶道茶文化</a:t>
            </a:r>
          </a:p>
        </p:txBody>
      </p:sp>
      <p:sp>
        <p:nvSpPr>
          <p:cNvPr id="15" name="PA_文本框 27"/>
          <p:cNvSpPr txBox="1"/>
          <p:nvPr>
            <p:custDataLst>
              <p:tags r:id="rId5"/>
            </p:custDataLst>
          </p:nvPr>
        </p:nvSpPr>
        <p:spPr>
          <a:xfrm>
            <a:off x="727330" y="3096472"/>
            <a:ext cx="876820" cy="369188"/>
          </a:xfrm>
          <a:prstGeom prst="rect">
            <a:avLst/>
          </a:prstGeom>
          <a:solidFill>
            <a:schemeClr val="accent1"/>
          </a:solidFill>
        </p:spPr>
        <p:txBody>
          <a:bodyPr wrap="none" rtlCol="0">
            <a:spAutoFit/>
          </a:bodyPr>
          <a:lstStyle/>
          <a:p>
            <a:r>
              <a:rPr lang="zh-CN" altLang="en-US" sz="1800" dirty="0">
                <a:solidFill>
                  <a:schemeClr val="bg2"/>
                </a:solidFill>
                <a:latin typeface="+mj-ea"/>
                <a:ea typeface="+mj-ea"/>
              </a:rPr>
              <a:t>汇报人</a:t>
            </a:r>
          </a:p>
        </p:txBody>
      </p:sp>
      <p:sp>
        <p:nvSpPr>
          <p:cNvPr id="16" name="PA_文本框 28"/>
          <p:cNvSpPr txBox="1"/>
          <p:nvPr>
            <p:custDataLst>
              <p:tags r:id="rId6"/>
            </p:custDataLst>
          </p:nvPr>
        </p:nvSpPr>
        <p:spPr>
          <a:xfrm>
            <a:off x="1683887" y="3096472"/>
            <a:ext cx="899605" cy="369332"/>
          </a:xfrm>
          <a:prstGeom prst="rect">
            <a:avLst/>
          </a:prstGeom>
          <a:solidFill>
            <a:schemeClr val="accent1"/>
          </a:solidFill>
        </p:spPr>
        <p:txBody>
          <a:bodyPr wrap="none" rtlCol="0">
            <a:spAutoFit/>
          </a:bodyPr>
          <a:lstStyle/>
          <a:p>
            <a:pPr algn="l"/>
            <a:r>
              <a:rPr lang="en-US" altLang="zh-CN" sz="1800" dirty="0">
                <a:solidFill>
                  <a:schemeClr val="bg2"/>
                </a:solidFill>
                <a:latin typeface="+mj-ea"/>
                <a:cs typeface="+mj-ea"/>
              </a:rPr>
              <a:t>[-</a:t>
            </a:r>
            <a:r>
              <a:rPr lang="zh-CN" altLang="en-US" sz="1800" dirty="0">
                <a:solidFill>
                  <a:schemeClr val="bg2"/>
                </a:solidFill>
                <a:latin typeface="+mj-ea"/>
                <a:cs typeface="+mj-ea"/>
              </a:rPr>
              <a:t>婷婷</a:t>
            </a:r>
            <a:r>
              <a:rPr lang="en-US" altLang="zh-CN" sz="1800" dirty="0">
                <a:solidFill>
                  <a:schemeClr val="bg2"/>
                </a:solidFill>
                <a:latin typeface="+mj-ea"/>
                <a:cs typeface="+mj-ea"/>
              </a:rPr>
              <a:t>]</a:t>
            </a:r>
            <a:endParaRPr lang="zh-CN" altLang="en-US" sz="1800" dirty="0">
              <a:solidFill>
                <a:schemeClr val="bg2"/>
              </a:solidFill>
              <a:latin typeface="+mj-ea"/>
              <a:cs typeface="+mj-ea"/>
            </a:endParaRPr>
          </a:p>
        </p:txBody>
      </p:sp>
      <p:sp>
        <p:nvSpPr>
          <p:cNvPr id="18" name="PA_矩形 4"/>
          <p:cNvSpPr txBox="1">
            <a:spLocks noChangeArrowheads="1"/>
          </p:cNvSpPr>
          <p:nvPr>
            <p:custDataLst>
              <p:tags r:id="rId7"/>
            </p:custDataLst>
          </p:nvPr>
        </p:nvSpPr>
        <p:spPr bwMode="auto">
          <a:xfrm>
            <a:off x="604188" y="2604372"/>
            <a:ext cx="6334231"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000" b="0" dirty="0">
                <a:solidFill>
                  <a:schemeClr val="accent1"/>
                </a:solidFill>
                <a:latin typeface="+mn-ea"/>
              </a:rPr>
              <a:t>可用于年终总结、工作汇报、新年计划总结等</a:t>
            </a:r>
            <a:endParaRPr lang="zh-CN" altLang="zh-CN" sz="2000" b="0" dirty="0">
              <a:solidFill>
                <a:schemeClr val="accent1"/>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14"/>
                                        </p:tgtEl>
                                        <p:attrNameLst>
                                          <p:attrName>style.visibility</p:attrName>
                                        </p:attrNameLst>
                                      </p:cBhvr>
                                      <p:to>
                                        <p:strVal val="visible"/>
                                      </p:to>
                                    </p:set>
                                    <p:anim by="(-#ppt_w*2)" calcmode="lin" valueType="num">
                                      <p:cBhvr rctx="PPT">
                                        <p:cTn id="10" dur="500" autoRev="1" fill="hold">
                                          <p:stCondLst>
                                            <p:cond delay="0"/>
                                          </p:stCondLst>
                                        </p:cTn>
                                        <p:tgtEl>
                                          <p:spTgt spid="14"/>
                                        </p:tgtEl>
                                        <p:attrNameLst>
                                          <p:attrName>ppt_w</p:attrName>
                                        </p:attrNameLst>
                                      </p:cBhvr>
                                    </p:anim>
                                    <p:anim by="(#ppt_w*0.50)" calcmode="lin" valueType="num">
                                      <p:cBhvr>
                                        <p:cTn id="11" dur="500" decel="50000" autoRev="1" fill="hold">
                                          <p:stCondLst>
                                            <p:cond delay="0"/>
                                          </p:stCondLst>
                                        </p:cTn>
                                        <p:tgtEl>
                                          <p:spTgt spid="14"/>
                                        </p:tgtEl>
                                        <p:attrNameLst>
                                          <p:attrName>ppt_x</p:attrName>
                                        </p:attrNameLst>
                                      </p:cBhvr>
                                    </p:anim>
                                    <p:anim from="(-#ppt_h/2)" to="(#ppt_y)" calcmode="lin" valueType="num">
                                      <p:cBhvr>
                                        <p:cTn id="12" dur="1000" fill="hold">
                                          <p:stCondLst>
                                            <p:cond delay="0"/>
                                          </p:stCondLst>
                                        </p:cTn>
                                        <p:tgtEl>
                                          <p:spTgt spid="14"/>
                                        </p:tgtEl>
                                        <p:attrNameLst>
                                          <p:attrName>ppt_y</p:attrName>
                                        </p:attrNameLst>
                                      </p:cBhvr>
                                    </p:anim>
                                    <p:animRot by="21600000">
                                      <p:cBhvr>
                                        <p:cTn id="13" dur="1000" fill="hold">
                                          <p:stCondLst>
                                            <p:cond delay="0"/>
                                          </p:stCondLst>
                                        </p:cTn>
                                        <p:tgtEl>
                                          <p:spTgt spid="14"/>
                                        </p:tgtEl>
                                        <p:attrNameLst>
                                          <p:attrName>r</p:attrName>
                                        </p:attrNameLst>
                                      </p:cBhvr>
                                    </p:animRot>
                                  </p:childTnLst>
                                </p:cTn>
                              </p:par>
                            </p:childTnLst>
                          </p:cTn>
                        </p:par>
                        <p:par>
                          <p:cTn id="14" fill="hold">
                            <p:stCondLst>
                              <p:cond delay="1601"/>
                            </p:stCondLst>
                            <p:childTnLst>
                              <p:par>
                                <p:cTn id="15" presetID="22" presetClass="entr" presetSubtype="8"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800"/>
                                        <p:tgtEl>
                                          <p:spTgt spid="18"/>
                                        </p:tgtEl>
                                      </p:cBhvr>
                                    </p:animEffect>
                                  </p:childTnLst>
                                </p:cTn>
                              </p:par>
                            </p:childTnLst>
                          </p:cTn>
                        </p:par>
                        <p:par>
                          <p:cTn id="18" fill="hold">
                            <p:stCondLst>
                              <p:cond delay="2601"/>
                            </p:stCondLst>
                            <p:childTnLst>
                              <p:par>
                                <p:cTn id="19" presetID="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1+#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fill="hold" display="0">
                  <p:stCondLst>
                    <p:cond delay="indefinite"/>
                  </p:stCondLst>
                  <p:endCondLst>
                    <p:cond evt="onStopAudio" delay="0">
                      <p:tgtEl>
                        <p:sldTgt/>
                      </p:tgtEl>
                    </p:cond>
                  </p:endCondLst>
                </p:cTn>
                <p:tgtEl>
                  <p:spTgt spid="11"/>
                </p:tgtEl>
              </p:cMediaNode>
            </p:audio>
          </p:childTnLst>
        </p:cTn>
      </p:par>
    </p:tnLst>
    <p:bldLst>
      <p:bldP spid="14" grpId="0"/>
      <p:bldP spid="15" grpId="0" animBg="1"/>
      <p:bldP spid="16" grpId="0" bldLvl="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任意多边形 104"/>
          <p:cNvSpPr/>
          <p:nvPr/>
        </p:nvSpPr>
        <p:spPr>
          <a:xfrm>
            <a:off x="1486501" y="3043166"/>
            <a:ext cx="8998531" cy="659180"/>
          </a:xfrm>
          <a:custGeom>
            <a:avLst/>
            <a:gdLst>
              <a:gd name="connsiteX0" fmla="*/ 0 w 8999702"/>
              <a:gd name="connsiteY0" fmla="*/ 0 h 659180"/>
              <a:gd name="connsiteX1" fmla="*/ 8610600 w 8999702"/>
              <a:gd name="connsiteY1" fmla="*/ 0 h 659180"/>
              <a:gd name="connsiteX2" fmla="*/ 8999702 w 8999702"/>
              <a:gd name="connsiteY2" fmla="*/ 329590 h 659180"/>
              <a:gd name="connsiteX3" fmla="*/ 8610600 w 8999702"/>
              <a:gd name="connsiteY3" fmla="*/ 659180 h 659180"/>
              <a:gd name="connsiteX4" fmla="*/ 8610600 w 8999702"/>
              <a:gd name="connsiteY4" fmla="*/ 659179 h 659180"/>
              <a:gd name="connsiteX5" fmla="*/ 1 w 8999702"/>
              <a:gd name="connsiteY5" fmla="*/ 659179 h 659180"/>
              <a:gd name="connsiteX6" fmla="*/ 389102 w 8999702"/>
              <a:gd name="connsiteY6" fmla="*/ 329590 h 6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9702" h="659180">
                <a:moveTo>
                  <a:pt x="0" y="0"/>
                </a:moveTo>
                <a:lnTo>
                  <a:pt x="8610600" y="0"/>
                </a:lnTo>
                <a:lnTo>
                  <a:pt x="8999702" y="329590"/>
                </a:lnTo>
                <a:lnTo>
                  <a:pt x="8610600" y="659180"/>
                </a:lnTo>
                <a:lnTo>
                  <a:pt x="8610600" y="659179"/>
                </a:lnTo>
                <a:lnTo>
                  <a:pt x="1" y="659179"/>
                </a:lnTo>
                <a:lnTo>
                  <a:pt x="389102" y="329590"/>
                </a:lnTo>
                <a:close/>
              </a:path>
            </a:pathLst>
          </a:custGeom>
          <a:solidFill>
            <a:schemeClr val="bg1">
              <a:lumMod val="75000"/>
              <a:alpha val="5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p>
        </p:txBody>
      </p:sp>
      <p:grpSp>
        <p:nvGrpSpPr>
          <p:cNvPr id="2" name="组合 1"/>
          <p:cNvGrpSpPr/>
          <p:nvPr/>
        </p:nvGrpSpPr>
        <p:grpSpPr>
          <a:xfrm>
            <a:off x="1989678" y="2965297"/>
            <a:ext cx="1573157" cy="825808"/>
            <a:chOff x="1492116" y="2224659"/>
            <a:chExt cx="1180226" cy="619547"/>
          </a:xfrm>
        </p:grpSpPr>
        <p:sp>
          <p:nvSpPr>
            <p:cNvPr id="106" name="任意多边形 105"/>
            <p:cNvSpPr/>
            <p:nvPr/>
          </p:nvSpPr>
          <p:spPr>
            <a:xfrm rot="-2700000">
              <a:off x="205287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1"/>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0" name="文本框 25"/>
            <p:cNvSpPr txBox="1"/>
            <p:nvPr/>
          </p:nvSpPr>
          <p:spPr>
            <a:xfrm>
              <a:off x="1492116"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2016</a:t>
              </a:r>
              <a:endParaRPr lang="zh-CN" altLang="en-US" sz="2800" dirty="0">
                <a:solidFill>
                  <a:schemeClr val="bg1"/>
                </a:solidFill>
                <a:latin typeface="Impact" panose="020B0806030902050204" pitchFamily="34" charset="0"/>
              </a:endParaRPr>
            </a:p>
          </p:txBody>
        </p:sp>
      </p:grpSp>
      <p:grpSp>
        <p:nvGrpSpPr>
          <p:cNvPr id="3" name="组合 2"/>
          <p:cNvGrpSpPr/>
          <p:nvPr/>
        </p:nvGrpSpPr>
        <p:grpSpPr>
          <a:xfrm>
            <a:off x="3802367" y="2965297"/>
            <a:ext cx="1601729" cy="825808"/>
            <a:chOff x="2852045" y="2224659"/>
            <a:chExt cx="1201662" cy="619547"/>
          </a:xfrm>
        </p:grpSpPr>
        <p:sp>
          <p:nvSpPr>
            <p:cNvPr id="107" name="任意多边形 106"/>
            <p:cNvSpPr/>
            <p:nvPr/>
          </p:nvSpPr>
          <p:spPr>
            <a:xfrm rot="-2700000">
              <a:off x="343424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1" name="文本框 26"/>
            <p:cNvSpPr txBox="1"/>
            <p:nvPr/>
          </p:nvSpPr>
          <p:spPr>
            <a:xfrm>
              <a:off x="2852045"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2017</a:t>
              </a:r>
              <a:endParaRPr lang="zh-CN" altLang="en-US" sz="2800" dirty="0">
                <a:solidFill>
                  <a:schemeClr val="bg1"/>
                </a:solidFill>
                <a:latin typeface="Impact" panose="020B0806030902050204" pitchFamily="34" charset="0"/>
              </a:endParaRPr>
            </a:p>
          </p:txBody>
        </p:sp>
      </p:grpSp>
      <p:grpSp>
        <p:nvGrpSpPr>
          <p:cNvPr id="4" name="组合 3"/>
          <p:cNvGrpSpPr/>
          <p:nvPr/>
        </p:nvGrpSpPr>
        <p:grpSpPr>
          <a:xfrm>
            <a:off x="5615056" y="2965297"/>
            <a:ext cx="1630301" cy="825808"/>
            <a:chOff x="4211975" y="2224659"/>
            <a:chExt cx="1223097" cy="619547"/>
          </a:xfrm>
        </p:grpSpPr>
        <p:sp>
          <p:nvSpPr>
            <p:cNvPr id="108" name="任意多边形 107"/>
            <p:cNvSpPr/>
            <p:nvPr/>
          </p:nvSpPr>
          <p:spPr>
            <a:xfrm rot="-2700000">
              <a:off x="481560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1"/>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2" name="文本框 27"/>
            <p:cNvSpPr txBox="1"/>
            <p:nvPr/>
          </p:nvSpPr>
          <p:spPr>
            <a:xfrm>
              <a:off x="4211975"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2018</a:t>
              </a:r>
              <a:endParaRPr lang="zh-CN" altLang="en-US" sz="2800" dirty="0">
                <a:solidFill>
                  <a:schemeClr val="bg1"/>
                </a:solidFill>
                <a:latin typeface="Impact" panose="020B0806030902050204" pitchFamily="34" charset="0"/>
              </a:endParaRPr>
            </a:p>
          </p:txBody>
        </p:sp>
      </p:grpSp>
      <p:grpSp>
        <p:nvGrpSpPr>
          <p:cNvPr id="5" name="组合 4"/>
          <p:cNvGrpSpPr/>
          <p:nvPr/>
        </p:nvGrpSpPr>
        <p:grpSpPr>
          <a:xfrm>
            <a:off x="7427744" y="2965297"/>
            <a:ext cx="1658872" cy="825808"/>
            <a:chOff x="5571905" y="2224659"/>
            <a:chExt cx="1244532" cy="619547"/>
          </a:xfrm>
        </p:grpSpPr>
        <p:sp>
          <p:nvSpPr>
            <p:cNvPr id="109" name="任意多边形 108"/>
            <p:cNvSpPr/>
            <p:nvPr/>
          </p:nvSpPr>
          <p:spPr>
            <a:xfrm rot="-2700000">
              <a:off x="619697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3" name="文本框 28"/>
            <p:cNvSpPr txBox="1"/>
            <p:nvPr/>
          </p:nvSpPr>
          <p:spPr>
            <a:xfrm>
              <a:off x="5571905"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2019</a:t>
              </a:r>
              <a:endParaRPr lang="zh-CN" altLang="en-US" sz="2800" dirty="0">
                <a:solidFill>
                  <a:schemeClr val="bg1"/>
                </a:solidFill>
                <a:latin typeface="Impact" panose="020B0806030902050204" pitchFamily="34" charset="0"/>
              </a:endParaRPr>
            </a:p>
          </p:txBody>
        </p:sp>
      </p:grpSp>
      <p:sp>
        <p:nvSpPr>
          <p:cNvPr id="114" name="文本框 29"/>
          <p:cNvSpPr txBox="1"/>
          <p:nvPr/>
        </p:nvSpPr>
        <p:spPr>
          <a:xfrm>
            <a:off x="9240434" y="3116590"/>
            <a:ext cx="999987" cy="523220"/>
          </a:xfrm>
          <a:prstGeom prst="rect">
            <a:avLst/>
          </a:prstGeom>
          <a:noFill/>
        </p:spPr>
        <p:txBody>
          <a:bodyPr wrap="square" lIns="91422" tIns="45712" rIns="91422" bIns="45712" rtlCol="0">
            <a:spAutoFit/>
          </a:bodyPr>
          <a:lstStyle/>
          <a:p>
            <a:pPr algn="ctr"/>
            <a:r>
              <a:rPr lang="en-US" altLang="zh-CN" sz="2800" dirty="0">
                <a:solidFill>
                  <a:schemeClr val="bg1"/>
                </a:solidFill>
                <a:latin typeface="Impact" panose="020B0806030902050204" pitchFamily="34" charset="0"/>
              </a:rPr>
              <a:t>2020</a:t>
            </a:r>
            <a:endParaRPr lang="zh-CN" altLang="en-US" sz="2800" dirty="0">
              <a:solidFill>
                <a:schemeClr val="bg1"/>
              </a:solidFill>
              <a:latin typeface="Impact" panose="020B0806030902050204" pitchFamily="34" charset="0"/>
            </a:endParaRPr>
          </a:p>
        </p:txBody>
      </p:sp>
      <p:grpSp>
        <p:nvGrpSpPr>
          <p:cNvPr id="8" name="组合 7"/>
          <p:cNvGrpSpPr/>
          <p:nvPr/>
        </p:nvGrpSpPr>
        <p:grpSpPr>
          <a:xfrm>
            <a:off x="1783680" y="3873981"/>
            <a:ext cx="8703485" cy="1853244"/>
            <a:chOff x="1337570" y="2906382"/>
            <a:chExt cx="6529597" cy="1390362"/>
          </a:xfrm>
        </p:grpSpPr>
        <p:grpSp>
          <p:nvGrpSpPr>
            <p:cNvPr id="135" name="组合 134"/>
            <p:cNvGrpSpPr/>
            <p:nvPr/>
          </p:nvGrpSpPr>
          <p:grpSpPr>
            <a:xfrm>
              <a:off x="1337570" y="2906386"/>
              <a:ext cx="1051770" cy="1390358"/>
              <a:chOff x="2027592" y="4097191"/>
              <a:chExt cx="1402117" cy="1853237"/>
            </a:xfrm>
          </p:grpSpPr>
          <p:sp>
            <p:nvSpPr>
              <p:cNvPr id="136" name="圆角矩形 135"/>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36"/>
              <p:cNvGrpSpPr/>
              <p:nvPr/>
            </p:nvGrpSpPr>
            <p:grpSpPr>
              <a:xfrm>
                <a:off x="2045929" y="4854710"/>
                <a:ext cx="1383780" cy="933356"/>
                <a:chOff x="2222230" y="3856062"/>
                <a:chExt cx="1383780" cy="933356"/>
              </a:xfrm>
            </p:grpSpPr>
            <p:grpSp>
              <p:nvGrpSpPr>
                <p:cNvPr id="142" name="组合 141"/>
                <p:cNvGrpSpPr/>
                <p:nvPr/>
              </p:nvGrpSpPr>
              <p:grpSpPr>
                <a:xfrm>
                  <a:off x="2285329" y="3856062"/>
                  <a:ext cx="1231046" cy="326853"/>
                  <a:chOff x="2285329" y="3856062"/>
                  <a:chExt cx="1231046" cy="326853"/>
                </a:xfrm>
              </p:grpSpPr>
              <p:sp>
                <p:nvSpPr>
                  <p:cNvPr id="146" name="圆角矩形 145"/>
                  <p:cNvSpPr/>
                  <p:nvPr/>
                </p:nvSpPr>
                <p:spPr>
                  <a:xfrm>
                    <a:off x="2285329" y="3857031"/>
                    <a:ext cx="1231046" cy="325884"/>
                  </a:xfrm>
                  <a:prstGeom prst="roundRect">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63"/>
                  <p:cNvSpPr txBox="1"/>
                  <p:nvPr/>
                </p:nvSpPr>
                <p:spPr>
                  <a:xfrm>
                    <a:off x="2389034" y="3856062"/>
                    <a:ext cx="1007759" cy="261610"/>
                  </a:xfrm>
                  <a:prstGeom prst="rect">
                    <a:avLst/>
                  </a:prstGeom>
                  <a:noFill/>
                </p:spPr>
                <p:txBody>
                  <a:bodyPr wrap="square"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OPTION 01</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
              <p:nvSpPr>
                <p:cNvPr id="145" name="文本框 61"/>
                <p:cNvSpPr txBox="1"/>
                <p:nvPr/>
              </p:nvSpPr>
              <p:spPr>
                <a:xfrm>
                  <a:off x="2222230" y="4189255"/>
                  <a:ext cx="1383780" cy="6001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38" name="组合 137"/>
              <p:cNvGrpSpPr/>
              <p:nvPr/>
            </p:nvGrpSpPr>
            <p:grpSpPr>
              <a:xfrm>
                <a:off x="2690232" y="4097191"/>
                <a:ext cx="93235" cy="715207"/>
                <a:chOff x="2690232" y="4097191"/>
                <a:chExt cx="93235" cy="715207"/>
              </a:xfrm>
            </p:grpSpPr>
            <p:sp>
              <p:nvSpPr>
                <p:cNvPr id="139" name="椭圆 138"/>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48" name="组合 147"/>
            <p:cNvGrpSpPr/>
            <p:nvPr/>
          </p:nvGrpSpPr>
          <p:grpSpPr>
            <a:xfrm>
              <a:off x="2700585" y="2906383"/>
              <a:ext cx="1058211" cy="1390357"/>
              <a:chOff x="2019005" y="4097191"/>
              <a:chExt cx="1410704" cy="1853237"/>
            </a:xfrm>
          </p:grpSpPr>
          <p:sp>
            <p:nvSpPr>
              <p:cNvPr id="149" name="圆角矩形 148"/>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组合 149"/>
              <p:cNvGrpSpPr/>
              <p:nvPr/>
            </p:nvGrpSpPr>
            <p:grpSpPr>
              <a:xfrm>
                <a:off x="2019005" y="4848879"/>
                <a:ext cx="1410704" cy="939191"/>
                <a:chOff x="2195306" y="3850231"/>
                <a:chExt cx="1410704" cy="939191"/>
              </a:xfrm>
            </p:grpSpPr>
            <p:grpSp>
              <p:nvGrpSpPr>
                <p:cNvPr id="155" name="组合 154"/>
                <p:cNvGrpSpPr/>
                <p:nvPr/>
              </p:nvGrpSpPr>
              <p:grpSpPr>
                <a:xfrm>
                  <a:off x="2195306" y="3850231"/>
                  <a:ext cx="1385454" cy="332684"/>
                  <a:chOff x="2195306" y="3850231"/>
                  <a:chExt cx="1385454" cy="332684"/>
                </a:xfrm>
              </p:grpSpPr>
              <p:sp>
                <p:nvSpPr>
                  <p:cNvPr id="159" name="圆角矩形 158"/>
                  <p:cNvSpPr/>
                  <p:nvPr/>
                </p:nvSpPr>
                <p:spPr>
                  <a:xfrm>
                    <a:off x="2285329" y="3857031"/>
                    <a:ext cx="1231046" cy="325884"/>
                  </a:xfrm>
                  <a:prstGeom prst="roundRect">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文本框 138"/>
                  <p:cNvSpPr txBox="1"/>
                  <p:nvPr/>
                </p:nvSpPr>
                <p:spPr>
                  <a:xfrm>
                    <a:off x="2195306" y="3850231"/>
                    <a:ext cx="1385454" cy="261610"/>
                  </a:xfrm>
                  <a:prstGeom prst="rect">
                    <a:avLst/>
                  </a:prstGeom>
                  <a:noFill/>
                </p:spPr>
                <p:txBody>
                  <a:bodyPr wrap="square"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OPTION 02</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
              <p:nvSpPr>
                <p:cNvPr id="158" name="文本框 136"/>
                <p:cNvSpPr txBox="1"/>
                <p:nvPr/>
              </p:nvSpPr>
              <p:spPr>
                <a:xfrm>
                  <a:off x="2222229" y="4189258"/>
                  <a:ext cx="1383781"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51" name="组合 150"/>
              <p:cNvGrpSpPr/>
              <p:nvPr/>
            </p:nvGrpSpPr>
            <p:grpSpPr>
              <a:xfrm>
                <a:off x="2690232" y="4097191"/>
                <a:ext cx="93235" cy="715207"/>
                <a:chOff x="2690232" y="4097191"/>
                <a:chExt cx="93235" cy="715207"/>
              </a:xfrm>
            </p:grpSpPr>
            <p:sp>
              <p:nvSpPr>
                <p:cNvPr id="152" name="椭圆 151"/>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61" name="组合 160"/>
            <p:cNvGrpSpPr/>
            <p:nvPr/>
          </p:nvGrpSpPr>
          <p:grpSpPr>
            <a:xfrm>
              <a:off x="4076485" y="2906382"/>
              <a:ext cx="1065994" cy="1390357"/>
              <a:chOff x="2027592" y="4097191"/>
              <a:chExt cx="1421078" cy="1853237"/>
            </a:xfrm>
          </p:grpSpPr>
          <p:sp>
            <p:nvSpPr>
              <p:cNvPr id="162" name="圆角矩形 161"/>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组合 162"/>
              <p:cNvGrpSpPr/>
              <p:nvPr/>
            </p:nvGrpSpPr>
            <p:grpSpPr>
              <a:xfrm>
                <a:off x="2045929" y="4855679"/>
                <a:ext cx="1402741" cy="932392"/>
                <a:chOff x="2222230" y="3857031"/>
                <a:chExt cx="1402741" cy="932392"/>
              </a:xfrm>
            </p:grpSpPr>
            <p:grpSp>
              <p:nvGrpSpPr>
                <p:cNvPr id="168" name="组合 167"/>
                <p:cNvGrpSpPr/>
                <p:nvPr/>
              </p:nvGrpSpPr>
              <p:grpSpPr>
                <a:xfrm>
                  <a:off x="2239517" y="3857031"/>
                  <a:ext cx="1385454" cy="325884"/>
                  <a:chOff x="2239517" y="3857031"/>
                  <a:chExt cx="1385454" cy="325884"/>
                </a:xfrm>
              </p:grpSpPr>
              <p:sp>
                <p:nvSpPr>
                  <p:cNvPr id="172" name="圆角矩形 171"/>
                  <p:cNvSpPr/>
                  <p:nvPr/>
                </p:nvSpPr>
                <p:spPr>
                  <a:xfrm>
                    <a:off x="2285329" y="3857031"/>
                    <a:ext cx="1231046" cy="325884"/>
                  </a:xfrm>
                  <a:prstGeom prst="roundRect">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文本框 151"/>
                  <p:cNvSpPr txBox="1"/>
                  <p:nvPr/>
                </p:nvSpPr>
                <p:spPr>
                  <a:xfrm>
                    <a:off x="2239517" y="3902089"/>
                    <a:ext cx="1385454" cy="261610"/>
                  </a:xfrm>
                  <a:prstGeom prst="rect">
                    <a:avLst/>
                  </a:prstGeom>
                  <a:noFill/>
                </p:spPr>
                <p:txBody>
                  <a:bodyPr wrap="square"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OPTION 03</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
              <p:nvSpPr>
                <p:cNvPr id="171" name="文本框 149"/>
                <p:cNvSpPr txBox="1"/>
                <p:nvPr/>
              </p:nvSpPr>
              <p:spPr>
                <a:xfrm>
                  <a:off x="2222230" y="4189259"/>
                  <a:ext cx="1383780"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64" name="组合 163"/>
              <p:cNvGrpSpPr/>
              <p:nvPr/>
            </p:nvGrpSpPr>
            <p:grpSpPr>
              <a:xfrm>
                <a:off x="2690232" y="4097191"/>
                <a:ext cx="93235" cy="715207"/>
                <a:chOff x="2690232" y="4097191"/>
                <a:chExt cx="93235" cy="715207"/>
              </a:xfrm>
            </p:grpSpPr>
            <p:sp>
              <p:nvSpPr>
                <p:cNvPr id="165" name="椭圆 164"/>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7" name="直接连接符 166"/>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74" name="组合 173"/>
            <p:cNvGrpSpPr/>
            <p:nvPr/>
          </p:nvGrpSpPr>
          <p:grpSpPr>
            <a:xfrm>
              <a:off x="5445940" y="2906382"/>
              <a:ext cx="1051770" cy="1390357"/>
              <a:chOff x="2027592" y="4097191"/>
              <a:chExt cx="1402117" cy="1853237"/>
            </a:xfrm>
          </p:grpSpPr>
          <p:sp>
            <p:nvSpPr>
              <p:cNvPr id="175" name="圆角矩形 174"/>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6" name="组合 175"/>
              <p:cNvGrpSpPr/>
              <p:nvPr/>
            </p:nvGrpSpPr>
            <p:grpSpPr>
              <a:xfrm>
                <a:off x="2045929" y="4855679"/>
                <a:ext cx="1383780" cy="932393"/>
                <a:chOff x="2222230" y="3857031"/>
                <a:chExt cx="1383780" cy="932393"/>
              </a:xfrm>
            </p:grpSpPr>
            <p:grpSp>
              <p:nvGrpSpPr>
                <p:cNvPr id="181" name="组合 180"/>
                <p:cNvGrpSpPr/>
                <p:nvPr/>
              </p:nvGrpSpPr>
              <p:grpSpPr>
                <a:xfrm>
                  <a:off x="2285329" y="3857031"/>
                  <a:ext cx="1231046" cy="325884"/>
                  <a:chOff x="2285329" y="3857031"/>
                  <a:chExt cx="1231046" cy="325884"/>
                </a:xfrm>
              </p:grpSpPr>
              <p:sp>
                <p:nvSpPr>
                  <p:cNvPr id="185" name="圆角矩形 184"/>
                  <p:cNvSpPr/>
                  <p:nvPr/>
                </p:nvSpPr>
                <p:spPr>
                  <a:xfrm>
                    <a:off x="2285329" y="3857031"/>
                    <a:ext cx="1231046" cy="325884"/>
                  </a:xfrm>
                  <a:prstGeom prst="roundRect">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文本框 164"/>
                  <p:cNvSpPr txBox="1"/>
                  <p:nvPr/>
                </p:nvSpPr>
                <p:spPr>
                  <a:xfrm>
                    <a:off x="2415578" y="3874267"/>
                    <a:ext cx="1041186" cy="261610"/>
                  </a:xfrm>
                  <a:prstGeom prst="rect">
                    <a:avLst/>
                  </a:prstGeom>
                  <a:noFill/>
                </p:spPr>
                <p:txBody>
                  <a:bodyPr wrap="square"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OPTION 04</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
              <p:nvSpPr>
                <p:cNvPr id="184" name="文本框 162"/>
                <p:cNvSpPr txBox="1"/>
                <p:nvPr/>
              </p:nvSpPr>
              <p:spPr>
                <a:xfrm>
                  <a:off x="2222230" y="4189260"/>
                  <a:ext cx="1383780"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77" name="组合 176"/>
              <p:cNvGrpSpPr/>
              <p:nvPr/>
            </p:nvGrpSpPr>
            <p:grpSpPr>
              <a:xfrm>
                <a:off x="2690232" y="4097191"/>
                <a:ext cx="93235" cy="715207"/>
                <a:chOff x="2690232" y="4097191"/>
                <a:chExt cx="93235" cy="715207"/>
              </a:xfrm>
            </p:grpSpPr>
            <p:sp>
              <p:nvSpPr>
                <p:cNvPr id="178" name="椭圆 177"/>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0" name="直接连接符 179"/>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87" name="组合 186"/>
            <p:cNvGrpSpPr/>
            <p:nvPr/>
          </p:nvGrpSpPr>
          <p:grpSpPr>
            <a:xfrm>
              <a:off x="6815397" y="2906383"/>
              <a:ext cx="1051770" cy="1390357"/>
              <a:chOff x="2027592" y="4097191"/>
              <a:chExt cx="1402117" cy="1853237"/>
            </a:xfrm>
          </p:grpSpPr>
          <p:sp>
            <p:nvSpPr>
              <p:cNvPr id="188" name="圆角矩形 187"/>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组合 188"/>
              <p:cNvGrpSpPr/>
              <p:nvPr/>
            </p:nvGrpSpPr>
            <p:grpSpPr>
              <a:xfrm>
                <a:off x="2045929" y="4848879"/>
                <a:ext cx="1383780" cy="939191"/>
                <a:chOff x="2222230" y="3850231"/>
                <a:chExt cx="1383780" cy="939191"/>
              </a:xfrm>
            </p:grpSpPr>
            <p:grpSp>
              <p:nvGrpSpPr>
                <p:cNvPr id="194" name="组合 193"/>
                <p:cNvGrpSpPr/>
                <p:nvPr/>
              </p:nvGrpSpPr>
              <p:grpSpPr>
                <a:xfrm>
                  <a:off x="2285329" y="3850231"/>
                  <a:ext cx="1231046" cy="332684"/>
                  <a:chOff x="2285329" y="3850231"/>
                  <a:chExt cx="1231046" cy="332684"/>
                </a:xfrm>
              </p:grpSpPr>
              <p:sp>
                <p:nvSpPr>
                  <p:cNvPr id="198" name="圆角矩形 197"/>
                  <p:cNvSpPr/>
                  <p:nvPr/>
                </p:nvSpPr>
                <p:spPr>
                  <a:xfrm>
                    <a:off x="2285329" y="3857031"/>
                    <a:ext cx="1231046" cy="325884"/>
                  </a:xfrm>
                  <a:prstGeom prst="roundRect">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文本框 177"/>
                  <p:cNvSpPr txBox="1"/>
                  <p:nvPr/>
                </p:nvSpPr>
                <p:spPr>
                  <a:xfrm>
                    <a:off x="2293007" y="3850231"/>
                    <a:ext cx="1145004" cy="261610"/>
                  </a:xfrm>
                  <a:prstGeom prst="rect">
                    <a:avLst/>
                  </a:prstGeom>
                  <a:no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OPTION 05</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97" name="文本框 175"/>
                <p:cNvSpPr txBox="1"/>
                <p:nvPr/>
              </p:nvSpPr>
              <p:spPr>
                <a:xfrm>
                  <a:off x="2222230" y="4189258"/>
                  <a:ext cx="1383780"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90" name="组合 189"/>
              <p:cNvGrpSpPr/>
              <p:nvPr/>
            </p:nvGrpSpPr>
            <p:grpSpPr>
              <a:xfrm>
                <a:off x="2690232" y="4097191"/>
                <a:ext cx="93235" cy="715207"/>
                <a:chOff x="2690232" y="4097191"/>
                <a:chExt cx="93235" cy="715207"/>
              </a:xfrm>
            </p:grpSpPr>
            <p:sp>
              <p:nvSpPr>
                <p:cNvPr id="191" name="椭圆 190"/>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3" name="直接连接符 192"/>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grpSp>
        <p:nvGrpSpPr>
          <p:cNvPr id="7" name="组合 6"/>
          <p:cNvGrpSpPr/>
          <p:nvPr/>
        </p:nvGrpSpPr>
        <p:grpSpPr>
          <a:xfrm>
            <a:off x="2111187" y="1305854"/>
            <a:ext cx="8007725" cy="1545339"/>
            <a:chOff x="1583274" y="979692"/>
            <a:chExt cx="6007619" cy="1159362"/>
          </a:xfrm>
        </p:grpSpPr>
        <p:cxnSp>
          <p:nvCxnSpPr>
            <p:cNvPr id="100" name="直接连接符 99"/>
            <p:cNvCxnSpPr/>
            <p:nvPr/>
          </p:nvCxnSpPr>
          <p:spPr>
            <a:xfrm rot="5400000">
              <a:off x="4085519" y="1634978"/>
              <a:ext cx="1008152"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5400000">
              <a:off x="5424014" y="1634978"/>
              <a:ext cx="1008152"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5400000">
              <a:off x="2720270" y="1634978"/>
              <a:ext cx="1008152"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3" name="圆角矩形 46"/>
            <p:cNvSpPr/>
            <p:nvPr/>
          </p:nvSpPr>
          <p:spPr>
            <a:xfrm flipH="1">
              <a:off x="6029250" y="1029018"/>
              <a:ext cx="1281980" cy="1094181"/>
            </a:xfrm>
            <a:custGeom>
              <a:avLst/>
              <a:gdLst>
                <a:gd name="connsiteX0" fmla="*/ 0 w 1803400"/>
                <a:gd name="connsiteY0" fmla="*/ 213108 h 1671566"/>
                <a:gd name="connsiteX1" fmla="*/ 213108 w 1803400"/>
                <a:gd name="connsiteY1" fmla="*/ 0 h 1671566"/>
                <a:gd name="connsiteX2" fmla="*/ 1590292 w 1803400"/>
                <a:gd name="connsiteY2" fmla="*/ 0 h 1671566"/>
                <a:gd name="connsiteX3" fmla="*/ 1803400 w 1803400"/>
                <a:gd name="connsiteY3" fmla="*/ 213108 h 1671566"/>
                <a:gd name="connsiteX4" fmla="*/ 1803400 w 1803400"/>
                <a:gd name="connsiteY4" fmla="*/ 1458458 h 1671566"/>
                <a:gd name="connsiteX5" fmla="*/ 1590292 w 1803400"/>
                <a:gd name="connsiteY5" fmla="*/ 1671566 h 1671566"/>
                <a:gd name="connsiteX6" fmla="*/ 213108 w 1803400"/>
                <a:gd name="connsiteY6" fmla="*/ 1671566 h 1671566"/>
                <a:gd name="connsiteX7" fmla="*/ 0 w 1803400"/>
                <a:gd name="connsiteY7" fmla="*/ 1458458 h 1671566"/>
                <a:gd name="connsiteX8" fmla="*/ 0 w 1803400"/>
                <a:gd name="connsiteY8" fmla="*/ 213108 h 1671566"/>
                <a:gd name="connsiteX0-1" fmla="*/ 213108 w 1803400"/>
                <a:gd name="connsiteY0-2" fmla="*/ 1671566 h 1763006"/>
                <a:gd name="connsiteX1-3" fmla="*/ 0 w 1803400"/>
                <a:gd name="connsiteY1-4" fmla="*/ 1458458 h 1763006"/>
                <a:gd name="connsiteX2-5" fmla="*/ 0 w 1803400"/>
                <a:gd name="connsiteY2-6" fmla="*/ 213108 h 1763006"/>
                <a:gd name="connsiteX3-7" fmla="*/ 213108 w 1803400"/>
                <a:gd name="connsiteY3-8" fmla="*/ 0 h 1763006"/>
                <a:gd name="connsiteX4-9" fmla="*/ 1590292 w 1803400"/>
                <a:gd name="connsiteY4-10" fmla="*/ 0 h 1763006"/>
                <a:gd name="connsiteX5-11" fmla="*/ 1803400 w 1803400"/>
                <a:gd name="connsiteY5-12" fmla="*/ 213108 h 1763006"/>
                <a:gd name="connsiteX6-13" fmla="*/ 1803400 w 1803400"/>
                <a:gd name="connsiteY6-14" fmla="*/ 1458458 h 1763006"/>
                <a:gd name="connsiteX7-15" fmla="*/ 1590292 w 1803400"/>
                <a:gd name="connsiteY7-16" fmla="*/ 1671566 h 1763006"/>
                <a:gd name="connsiteX8-17" fmla="*/ 304548 w 1803400"/>
                <a:gd name="connsiteY8-18" fmla="*/ 1763006 h 1763006"/>
                <a:gd name="connsiteX0-19" fmla="*/ 0 w 1803400"/>
                <a:gd name="connsiteY0-20" fmla="*/ 1458458 h 1763006"/>
                <a:gd name="connsiteX1-21" fmla="*/ 0 w 1803400"/>
                <a:gd name="connsiteY1-22" fmla="*/ 213108 h 1763006"/>
                <a:gd name="connsiteX2-23" fmla="*/ 213108 w 1803400"/>
                <a:gd name="connsiteY2-24" fmla="*/ 0 h 1763006"/>
                <a:gd name="connsiteX3-25" fmla="*/ 1590292 w 1803400"/>
                <a:gd name="connsiteY3-26" fmla="*/ 0 h 1763006"/>
                <a:gd name="connsiteX4-27" fmla="*/ 1803400 w 1803400"/>
                <a:gd name="connsiteY4-28" fmla="*/ 213108 h 1763006"/>
                <a:gd name="connsiteX5-29" fmla="*/ 1803400 w 1803400"/>
                <a:gd name="connsiteY5-30" fmla="*/ 1458458 h 1763006"/>
                <a:gd name="connsiteX6-31" fmla="*/ 1590292 w 1803400"/>
                <a:gd name="connsiteY6-32" fmla="*/ 1671566 h 1763006"/>
                <a:gd name="connsiteX7-33" fmla="*/ 304548 w 1803400"/>
                <a:gd name="connsiteY7-34" fmla="*/ 1763006 h 1763006"/>
                <a:gd name="connsiteX0-35" fmla="*/ 0 w 1803400"/>
                <a:gd name="connsiteY0-36" fmla="*/ 1458458 h 1671566"/>
                <a:gd name="connsiteX1-37" fmla="*/ 0 w 1803400"/>
                <a:gd name="connsiteY1-38" fmla="*/ 213108 h 1671566"/>
                <a:gd name="connsiteX2-39" fmla="*/ 213108 w 1803400"/>
                <a:gd name="connsiteY2-40" fmla="*/ 0 h 1671566"/>
                <a:gd name="connsiteX3-41" fmla="*/ 1590292 w 1803400"/>
                <a:gd name="connsiteY3-42" fmla="*/ 0 h 1671566"/>
                <a:gd name="connsiteX4-43" fmla="*/ 1803400 w 1803400"/>
                <a:gd name="connsiteY4-44" fmla="*/ 213108 h 1671566"/>
                <a:gd name="connsiteX5-45" fmla="*/ 1803400 w 1803400"/>
                <a:gd name="connsiteY5-46" fmla="*/ 1458458 h 1671566"/>
                <a:gd name="connsiteX6-47" fmla="*/ 1590292 w 1803400"/>
                <a:gd name="connsiteY6-48" fmla="*/ 1671566 h 1671566"/>
                <a:gd name="connsiteX0-49" fmla="*/ 0 w 1803400"/>
                <a:gd name="connsiteY0-50" fmla="*/ 1458458 h 1458458"/>
                <a:gd name="connsiteX1-51" fmla="*/ 0 w 1803400"/>
                <a:gd name="connsiteY1-52" fmla="*/ 213108 h 1458458"/>
                <a:gd name="connsiteX2-53" fmla="*/ 213108 w 1803400"/>
                <a:gd name="connsiteY2-54" fmla="*/ 0 h 1458458"/>
                <a:gd name="connsiteX3-55" fmla="*/ 1590292 w 1803400"/>
                <a:gd name="connsiteY3-56" fmla="*/ 0 h 1458458"/>
                <a:gd name="connsiteX4-57" fmla="*/ 1803400 w 1803400"/>
                <a:gd name="connsiteY4-58" fmla="*/ 213108 h 1458458"/>
                <a:gd name="connsiteX5-59" fmla="*/ 1803400 w 1803400"/>
                <a:gd name="connsiteY5-60" fmla="*/ 1458458 h 1458458"/>
                <a:gd name="connsiteX0-61" fmla="*/ 0 w 1803400"/>
                <a:gd name="connsiteY0-62" fmla="*/ 1458458 h 1458458"/>
                <a:gd name="connsiteX1-63" fmla="*/ 0 w 1803400"/>
                <a:gd name="connsiteY1-64" fmla="*/ 213108 h 1458458"/>
                <a:gd name="connsiteX2-65" fmla="*/ 213108 w 1803400"/>
                <a:gd name="connsiteY2-66" fmla="*/ 0 h 1458458"/>
                <a:gd name="connsiteX3-67" fmla="*/ 1590292 w 1803400"/>
                <a:gd name="connsiteY3-68" fmla="*/ 0 h 1458458"/>
                <a:gd name="connsiteX4-69" fmla="*/ 1803400 w 1803400"/>
                <a:gd name="connsiteY4-70" fmla="*/ 213108 h 1458458"/>
                <a:gd name="connsiteX0-71" fmla="*/ 0 w 1590292"/>
                <a:gd name="connsiteY0-72" fmla="*/ 1458458 h 1458458"/>
                <a:gd name="connsiteX1-73" fmla="*/ 0 w 1590292"/>
                <a:gd name="connsiteY1-74" fmla="*/ 213108 h 1458458"/>
                <a:gd name="connsiteX2-75" fmla="*/ 213108 w 1590292"/>
                <a:gd name="connsiteY2-76" fmla="*/ 0 h 1458458"/>
                <a:gd name="connsiteX3-77" fmla="*/ 1590292 w 1590292"/>
                <a:gd name="connsiteY3-78" fmla="*/ 0 h 1458458"/>
              </a:gdLst>
              <a:ahLst/>
              <a:cxnLst>
                <a:cxn ang="0">
                  <a:pos x="connsiteX0-1" y="connsiteY0-2"/>
                </a:cxn>
                <a:cxn ang="0">
                  <a:pos x="connsiteX1-3" y="connsiteY1-4"/>
                </a:cxn>
                <a:cxn ang="0">
                  <a:pos x="connsiteX2-5" y="connsiteY2-6"/>
                </a:cxn>
                <a:cxn ang="0">
                  <a:pos x="connsiteX3-7" y="connsiteY3-8"/>
                </a:cxn>
              </a:cxnLst>
              <a:rect l="l" t="t" r="r" b="b"/>
              <a:pathLst>
                <a:path w="1590292" h="1458458">
                  <a:moveTo>
                    <a:pt x="0" y="1458458"/>
                  </a:moveTo>
                  <a:lnTo>
                    <a:pt x="0" y="213108"/>
                  </a:lnTo>
                  <a:cubicBezTo>
                    <a:pt x="0" y="95412"/>
                    <a:pt x="95412" y="0"/>
                    <a:pt x="213108" y="0"/>
                  </a:cubicBezTo>
                  <a:lnTo>
                    <a:pt x="1590292" y="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04" name="圆角矩形 46"/>
            <p:cNvSpPr/>
            <p:nvPr/>
          </p:nvSpPr>
          <p:spPr>
            <a:xfrm>
              <a:off x="1862461" y="1029018"/>
              <a:ext cx="1278477" cy="1094181"/>
            </a:xfrm>
            <a:custGeom>
              <a:avLst/>
              <a:gdLst>
                <a:gd name="connsiteX0" fmla="*/ 0 w 1803400"/>
                <a:gd name="connsiteY0" fmla="*/ 213108 h 1671566"/>
                <a:gd name="connsiteX1" fmla="*/ 213108 w 1803400"/>
                <a:gd name="connsiteY1" fmla="*/ 0 h 1671566"/>
                <a:gd name="connsiteX2" fmla="*/ 1590292 w 1803400"/>
                <a:gd name="connsiteY2" fmla="*/ 0 h 1671566"/>
                <a:gd name="connsiteX3" fmla="*/ 1803400 w 1803400"/>
                <a:gd name="connsiteY3" fmla="*/ 213108 h 1671566"/>
                <a:gd name="connsiteX4" fmla="*/ 1803400 w 1803400"/>
                <a:gd name="connsiteY4" fmla="*/ 1458458 h 1671566"/>
                <a:gd name="connsiteX5" fmla="*/ 1590292 w 1803400"/>
                <a:gd name="connsiteY5" fmla="*/ 1671566 h 1671566"/>
                <a:gd name="connsiteX6" fmla="*/ 213108 w 1803400"/>
                <a:gd name="connsiteY6" fmla="*/ 1671566 h 1671566"/>
                <a:gd name="connsiteX7" fmla="*/ 0 w 1803400"/>
                <a:gd name="connsiteY7" fmla="*/ 1458458 h 1671566"/>
                <a:gd name="connsiteX8" fmla="*/ 0 w 1803400"/>
                <a:gd name="connsiteY8" fmla="*/ 213108 h 1671566"/>
                <a:gd name="connsiteX0-1" fmla="*/ 213108 w 1803400"/>
                <a:gd name="connsiteY0-2" fmla="*/ 1671566 h 1763006"/>
                <a:gd name="connsiteX1-3" fmla="*/ 0 w 1803400"/>
                <a:gd name="connsiteY1-4" fmla="*/ 1458458 h 1763006"/>
                <a:gd name="connsiteX2-5" fmla="*/ 0 w 1803400"/>
                <a:gd name="connsiteY2-6" fmla="*/ 213108 h 1763006"/>
                <a:gd name="connsiteX3-7" fmla="*/ 213108 w 1803400"/>
                <a:gd name="connsiteY3-8" fmla="*/ 0 h 1763006"/>
                <a:gd name="connsiteX4-9" fmla="*/ 1590292 w 1803400"/>
                <a:gd name="connsiteY4-10" fmla="*/ 0 h 1763006"/>
                <a:gd name="connsiteX5-11" fmla="*/ 1803400 w 1803400"/>
                <a:gd name="connsiteY5-12" fmla="*/ 213108 h 1763006"/>
                <a:gd name="connsiteX6-13" fmla="*/ 1803400 w 1803400"/>
                <a:gd name="connsiteY6-14" fmla="*/ 1458458 h 1763006"/>
                <a:gd name="connsiteX7-15" fmla="*/ 1590292 w 1803400"/>
                <a:gd name="connsiteY7-16" fmla="*/ 1671566 h 1763006"/>
                <a:gd name="connsiteX8-17" fmla="*/ 304548 w 1803400"/>
                <a:gd name="connsiteY8-18" fmla="*/ 1763006 h 1763006"/>
                <a:gd name="connsiteX0-19" fmla="*/ 0 w 1803400"/>
                <a:gd name="connsiteY0-20" fmla="*/ 1458458 h 1763006"/>
                <a:gd name="connsiteX1-21" fmla="*/ 0 w 1803400"/>
                <a:gd name="connsiteY1-22" fmla="*/ 213108 h 1763006"/>
                <a:gd name="connsiteX2-23" fmla="*/ 213108 w 1803400"/>
                <a:gd name="connsiteY2-24" fmla="*/ 0 h 1763006"/>
                <a:gd name="connsiteX3-25" fmla="*/ 1590292 w 1803400"/>
                <a:gd name="connsiteY3-26" fmla="*/ 0 h 1763006"/>
                <a:gd name="connsiteX4-27" fmla="*/ 1803400 w 1803400"/>
                <a:gd name="connsiteY4-28" fmla="*/ 213108 h 1763006"/>
                <a:gd name="connsiteX5-29" fmla="*/ 1803400 w 1803400"/>
                <a:gd name="connsiteY5-30" fmla="*/ 1458458 h 1763006"/>
                <a:gd name="connsiteX6-31" fmla="*/ 1590292 w 1803400"/>
                <a:gd name="connsiteY6-32" fmla="*/ 1671566 h 1763006"/>
                <a:gd name="connsiteX7-33" fmla="*/ 304548 w 1803400"/>
                <a:gd name="connsiteY7-34" fmla="*/ 1763006 h 1763006"/>
                <a:gd name="connsiteX0-35" fmla="*/ 0 w 1803400"/>
                <a:gd name="connsiteY0-36" fmla="*/ 1458458 h 1671566"/>
                <a:gd name="connsiteX1-37" fmla="*/ 0 w 1803400"/>
                <a:gd name="connsiteY1-38" fmla="*/ 213108 h 1671566"/>
                <a:gd name="connsiteX2-39" fmla="*/ 213108 w 1803400"/>
                <a:gd name="connsiteY2-40" fmla="*/ 0 h 1671566"/>
                <a:gd name="connsiteX3-41" fmla="*/ 1590292 w 1803400"/>
                <a:gd name="connsiteY3-42" fmla="*/ 0 h 1671566"/>
                <a:gd name="connsiteX4-43" fmla="*/ 1803400 w 1803400"/>
                <a:gd name="connsiteY4-44" fmla="*/ 213108 h 1671566"/>
                <a:gd name="connsiteX5-45" fmla="*/ 1803400 w 1803400"/>
                <a:gd name="connsiteY5-46" fmla="*/ 1458458 h 1671566"/>
                <a:gd name="connsiteX6-47" fmla="*/ 1590292 w 1803400"/>
                <a:gd name="connsiteY6-48" fmla="*/ 1671566 h 1671566"/>
                <a:gd name="connsiteX0-49" fmla="*/ 0 w 1803400"/>
                <a:gd name="connsiteY0-50" fmla="*/ 1458458 h 1458458"/>
                <a:gd name="connsiteX1-51" fmla="*/ 0 w 1803400"/>
                <a:gd name="connsiteY1-52" fmla="*/ 213108 h 1458458"/>
                <a:gd name="connsiteX2-53" fmla="*/ 213108 w 1803400"/>
                <a:gd name="connsiteY2-54" fmla="*/ 0 h 1458458"/>
                <a:gd name="connsiteX3-55" fmla="*/ 1590292 w 1803400"/>
                <a:gd name="connsiteY3-56" fmla="*/ 0 h 1458458"/>
                <a:gd name="connsiteX4-57" fmla="*/ 1803400 w 1803400"/>
                <a:gd name="connsiteY4-58" fmla="*/ 213108 h 1458458"/>
                <a:gd name="connsiteX5-59" fmla="*/ 1803400 w 1803400"/>
                <a:gd name="connsiteY5-60" fmla="*/ 1458458 h 1458458"/>
                <a:gd name="connsiteX0-61" fmla="*/ 0 w 1803400"/>
                <a:gd name="connsiteY0-62" fmla="*/ 1458458 h 1458458"/>
                <a:gd name="connsiteX1-63" fmla="*/ 0 w 1803400"/>
                <a:gd name="connsiteY1-64" fmla="*/ 213108 h 1458458"/>
                <a:gd name="connsiteX2-65" fmla="*/ 213108 w 1803400"/>
                <a:gd name="connsiteY2-66" fmla="*/ 0 h 1458458"/>
                <a:gd name="connsiteX3-67" fmla="*/ 1590292 w 1803400"/>
                <a:gd name="connsiteY3-68" fmla="*/ 0 h 1458458"/>
                <a:gd name="connsiteX4-69" fmla="*/ 1803400 w 1803400"/>
                <a:gd name="connsiteY4-70" fmla="*/ 213108 h 1458458"/>
                <a:gd name="connsiteX0-71" fmla="*/ 0 w 1590292"/>
                <a:gd name="connsiteY0-72" fmla="*/ 1458458 h 1458458"/>
                <a:gd name="connsiteX1-73" fmla="*/ 0 w 1590292"/>
                <a:gd name="connsiteY1-74" fmla="*/ 213108 h 1458458"/>
                <a:gd name="connsiteX2-75" fmla="*/ 213108 w 1590292"/>
                <a:gd name="connsiteY2-76" fmla="*/ 0 h 1458458"/>
                <a:gd name="connsiteX3-77" fmla="*/ 1590292 w 1590292"/>
                <a:gd name="connsiteY3-78" fmla="*/ 0 h 1458458"/>
              </a:gdLst>
              <a:ahLst/>
              <a:cxnLst>
                <a:cxn ang="0">
                  <a:pos x="connsiteX0-1" y="connsiteY0-2"/>
                </a:cxn>
                <a:cxn ang="0">
                  <a:pos x="connsiteX1-3" y="connsiteY1-4"/>
                </a:cxn>
                <a:cxn ang="0">
                  <a:pos x="connsiteX2-5" y="connsiteY2-6"/>
                </a:cxn>
                <a:cxn ang="0">
                  <a:pos x="connsiteX3-7" y="connsiteY3-8"/>
                </a:cxn>
              </a:cxnLst>
              <a:rect l="l" t="t" r="r" b="b"/>
              <a:pathLst>
                <a:path w="1590292" h="1458458">
                  <a:moveTo>
                    <a:pt x="0" y="1458458"/>
                  </a:moveTo>
                  <a:lnTo>
                    <a:pt x="0" y="213108"/>
                  </a:lnTo>
                  <a:cubicBezTo>
                    <a:pt x="0" y="95412"/>
                    <a:pt x="95412" y="0"/>
                    <a:pt x="213108" y="0"/>
                  </a:cubicBezTo>
                  <a:lnTo>
                    <a:pt x="1590292" y="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grpSp>
          <p:nvGrpSpPr>
            <p:cNvPr id="115" name="组合 114"/>
            <p:cNvGrpSpPr/>
            <p:nvPr/>
          </p:nvGrpSpPr>
          <p:grpSpPr>
            <a:xfrm>
              <a:off x="1583274" y="1290592"/>
              <a:ext cx="567900" cy="567976"/>
              <a:chOff x="2208974" y="1732724"/>
              <a:chExt cx="916052" cy="916052"/>
            </a:xfrm>
          </p:grpSpPr>
          <p:sp>
            <p:nvSpPr>
              <p:cNvPr id="116" name="椭圆 115"/>
              <p:cNvSpPr/>
              <p:nvPr/>
            </p:nvSpPr>
            <p:spPr>
              <a:xfrm>
                <a:off x="2208974" y="1732724"/>
                <a:ext cx="916052" cy="916052"/>
              </a:xfrm>
              <a:prstGeom prst="ellipse">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2943203" y="1290592"/>
              <a:ext cx="567900" cy="567976"/>
              <a:chOff x="2208974" y="1732724"/>
              <a:chExt cx="916052" cy="916052"/>
            </a:xfrm>
          </p:grpSpPr>
          <p:sp>
            <p:nvSpPr>
              <p:cNvPr id="119" name="椭圆 118"/>
              <p:cNvSpPr/>
              <p:nvPr/>
            </p:nvSpPr>
            <p:spPr>
              <a:xfrm>
                <a:off x="2208974" y="1732724"/>
                <a:ext cx="916052" cy="916052"/>
              </a:xfrm>
              <a:prstGeom prst="ellipse">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4303133" y="1290592"/>
              <a:ext cx="567900" cy="567976"/>
              <a:chOff x="2208974" y="1732724"/>
              <a:chExt cx="916052" cy="916052"/>
            </a:xfrm>
          </p:grpSpPr>
          <p:sp>
            <p:nvSpPr>
              <p:cNvPr id="122" name="椭圆 121"/>
              <p:cNvSpPr/>
              <p:nvPr/>
            </p:nvSpPr>
            <p:spPr>
              <a:xfrm>
                <a:off x="2208974" y="1732724"/>
                <a:ext cx="916052" cy="916052"/>
              </a:xfrm>
              <a:prstGeom prst="ellipse">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5663063" y="1290592"/>
              <a:ext cx="567900" cy="567976"/>
              <a:chOff x="2208974" y="1732724"/>
              <a:chExt cx="916052" cy="916052"/>
            </a:xfrm>
          </p:grpSpPr>
          <p:sp>
            <p:nvSpPr>
              <p:cNvPr id="125" name="椭圆 124"/>
              <p:cNvSpPr/>
              <p:nvPr/>
            </p:nvSpPr>
            <p:spPr>
              <a:xfrm>
                <a:off x="2208974" y="1732724"/>
                <a:ext cx="916052" cy="916052"/>
              </a:xfrm>
              <a:prstGeom prst="ellipse">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7" name="组合 126"/>
            <p:cNvGrpSpPr/>
            <p:nvPr/>
          </p:nvGrpSpPr>
          <p:grpSpPr>
            <a:xfrm>
              <a:off x="7022993" y="1290592"/>
              <a:ext cx="567900" cy="567976"/>
              <a:chOff x="2208974" y="1732724"/>
              <a:chExt cx="916052" cy="916052"/>
            </a:xfrm>
          </p:grpSpPr>
          <p:sp>
            <p:nvSpPr>
              <p:cNvPr id="128" name="椭圆 127"/>
              <p:cNvSpPr/>
              <p:nvPr/>
            </p:nvSpPr>
            <p:spPr>
              <a:xfrm>
                <a:off x="2208974" y="1732724"/>
                <a:ext cx="916052" cy="916052"/>
              </a:xfrm>
              <a:prstGeom prst="ellipse">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0" name="椭圆 129"/>
            <p:cNvSpPr/>
            <p:nvPr/>
          </p:nvSpPr>
          <p:spPr>
            <a:xfrm>
              <a:off x="3182138" y="979692"/>
              <a:ext cx="84626" cy="84637"/>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31" name="椭圆 130"/>
            <p:cNvSpPr/>
            <p:nvPr/>
          </p:nvSpPr>
          <p:spPr>
            <a:xfrm>
              <a:off x="4544770" y="979692"/>
              <a:ext cx="84626" cy="84637"/>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32" name="椭圆 131"/>
            <p:cNvSpPr/>
            <p:nvPr/>
          </p:nvSpPr>
          <p:spPr>
            <a:xfrm>
              <a:off x="5890967" y="979692"/>
              <a:ext cx="84626" cy="84637"/>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cxnSp>
          <p:nvCxnSpPr>
            <p:cNvPr id="133" name="直接连接符 132"/>
            <p:cNvCxnSpPr/>
            <p:nvPr/>
          </p:nvCxnSpPr>
          <p:spPr>
            <a:xfrm>
              <a:off x="3313094" y="1025444"/>
              <a:ext cx="117027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4675881" y="1025444"/>
              <a:ext cx="117027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00" name="Group 4"/>
            <p:cNvGrpSpPr>
              <a:grpSpLocks noChangeAspect="1"/>
            </p:cNvGrpSpPr>
            <p:nvPr/>
          </p:nvGrpSpPr>
          <p:grpSpPr bwMode="auto">
            <a:xfrm>
              <a:off x="1761059" y="1436516"/>
              <a:ext cx="231383" cy="271190"/>
              <a:chOff x="1776" y="1776"/>
              <a:chExt cx="64" cy="75"/>
            </a:xfrm>
            <a:solidFill>
              <a:schemeClr val="bg1">
                <a:lumMod val="50000"/>
              </a:schemeClr>
            </a:solidFill>
          </p:grpSpPr>
          <p:sp>
            <p:nvSpPr>
              <p:cNvPr id="201"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2"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3"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4"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5" name="Group 18"/>
            <p:cNvGrpSpPr>
              <a:grpSpLocks noChangeAspect="1"/>
            </p:cNvGrpSpPr>
            <p:nvPr/>
          </p:nvGrpSpPr>
          <p:grpSpPr bwMode="auto">
            <a:xfrm>
              <a:off x="3105690" y="1462612"/>
              <a:ext cx="234990" cy="218996"/>
              <a:chOff x="3802" y="2858"/>
              <a:chExt cx="616" cy="574"/>
            </a:xfrm>
            <a:solidFill>
              <a:schemeClr val="bg1">
                <a:lumMod val="50000"/>
              </a:schemeClr>
            </a:solidFill>
          </p:grpSpPr>
          <p:sp>
            <p:nvSpPr>
              <p:cNvPr id="20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0"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1" name="Group 13"/>
            <p:cNvGrpSpPr>
              <a:grpSpLocks noChangeAspect="1"/>
            </p:cNvGrpSpPr>
            <p:nvPr/>
          </p:nvGrpSpPr>
          <p:grpSpPr bwMode="auto">
            <a:xfrm>
              <a:off x="4449972" y="1429344"/>
              <a:ext cx="282164" cy="285534"/>
              <a:chOff x="2426" y="2781"/>
              <a:chExt cx="593" cy="600"/>
            </a:xfrm>
            <a:solidFill>
              <a:schemeClr val="bg1">
                <a:lumMod val="50000"/>
              </a:schemeClr>
            </a:solidFill>
          </p:grpSpPr>
          <p:sp>
            <p:nvSpPr>
              <p:cNvPr id="212"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14" name="Freeform 108"/>
            <p:cNvSpPr>
              <a:spLocks noEditPoints="1"/>
            </p:cNvSpPr>
            <p:nvPr/>
          </p:nvSpPr>
          <p:spPr bwMode="auto">
            <a:xfrm>
              <a:off x="5796437" y="1423363"/>
              <a:ext cx="296391" cy="29749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lumMod val="50000"/>
              </a:schemeClr>
            </a:solidFill>
            <a:ln>
              <a:noFill/>
            </a:ln>
          </p:spPr>
          <p:txBody>
            <a:bodyPr vert="horz" wrap="square" lIns="68589" tIns="34295" rIns="68589" bIns="34295"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15" name="Group 909"/>
            <p:cNvGrpSpPr>
              <a:grpSpLocks noChangeAspect="1"/>
            </p:cNvGrpSpPr>
            <p:nvPr/>
          </p:nvGrpSpPr>
          <p:grpSpPr bwMode="auto">
            <a:xfrm>
              <a:off x="7186545" y="1464644"/>
              <a:ext cx="252228" cy="215136"/>
              <a:chOff x="6090" y="1175"/>
              <a:chExt cx="265" cy="226"/>
            </a:xfrm>
            <a:solidFill>
              <a:schemeClr val="bg1">
                <a:lumMod val="50000"/>
              </a:schemeClr>
            </a:solidFill>
            <a:effectLst/>
          </p:grpSpPr>
          <p:sp>
            <p:nvSpPr>
              <p:cNvPr id="216"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7"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8"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9"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sp>
        <p:nvSpPr>
          <p:cNvPr id="6" name="标题 5"/>
          <p:cNvSpPr>
            <a:spLocks noGrp="1"/>
          </p:cNvSpPr>
          <p:nvPr>
            <p:ph type="title"/>
          </p:nvPr>
        </p:nvSpPr>
        <p:spPr/>
        <p:txBody>
          <a:bodyPr/>
          <a:lstStyle/>
          <a:p>
            <a:r>
              <a:rPr lang="zh-CN" altLang="en-US" dirty="0"/>
              <a:t>单击输入标题内容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0-#ppt_w/2"/>
                                              </p:val>
                                            </p:tav>
                                            <p:tav tm="100000">
                                              <p:val>
                                                <p:strVal val="#ppt_x"/>
                                              </p:val>
                                            </p:tav>
                                          </p:tavLst>
                                        </p:anim>
                                        <p:anim calcmode="lin" valueType="num">
                                          <p:cBhvr additive="base">
                                            <p:cTn id="8" dur="5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0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0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6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6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60000">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14:presetBounceEnd="60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60000">
                                          <p:cBhvr additive="base">
                                            <p:cTn id="22" dur="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14:presetBounceEnd="60000">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14:bounceEnd="60000">
                                          <p:cBhvr additive="base">
                                            <p:cTn id="27" dur="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14:presetBounceEnd="60000">
                                      <p:stCondLst>
                                        <p:cond delay="0"/>
                                      </p:stCondLst>
                                      <p:childTnLst>
                                        <p:set>
                                          <p:cBhvr>
                                            <p:cTn id="31" dur="1" fill="hold">
                                              <p:stCondLst>
                                                <p:cond delay="0"/>
                                              </p:stCondLst>
                                            </p:cTn>
                                            <p:tgtEl>
                                              <p:spTgt spid="114"/>
                                            </p:tgtEl>
                                            <p:attrNameLst>
                                              <p:attrName>style.visibility</p:attrName>
                                            </p:attrNameLst>
                                          </p:cBhvr>
                                          <p:to>
                                            <p:strVal val="visible"/>
                                          </p:to>
                                        </p:set>
                                        <p:anim calcmode="lin" valueType="num" p14:bounceEnd="60000">
                                          <p:cBhvr additive="base">
                                            <p:cTn id="32" dur="500" fill="hold"/>
                                            <p:tgtEl>
                                              <p:spTgt spid="114"/>
                                            </p:tgtEl>
                                            <p:attrNameLst>
                                              <p:attrName>ppt_x</p:attrName>
                                            </p:attrNameLst>
                                          </p:cBhvr>
                                          <p:tavLst>
                                            <p:tav tm="0">
                                              <p:val>
                                                <p:strVal val="0-#ppt_w/2"/>
                                              </p:val>
                                            </p:tav>
                                            <p:tav tm="100000">
                                              <p:val>
                                                <p:strVal val="#ppt_x"/>
                                              </p:val>
                                            </p:tav>
                                          </p:tavLst>
                                        </p:anim>
                                        <p:anim calcmode="lin" valueType="num" p14:bounceEnd="60000">
                                          <p:cBhvr additive="base">
                                            <p:cTn id="33" dur="500" fill="hold"/>
                                            <p:tgtEl>
                                              <p:spTgt spid="1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7"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0-#ppt_w/2"/>
                                              </p:val>
                                            </p:tav>
                                            <p:tav tm="100000">
                                              <p:val>
                                                <p:strVal val="#ppt_x"/>
                                              </p:val>
                                            </p:tav>
                                          </p:tavLst>
                                        </p:anim>
                                        <p:anim calcmode="lin" valueType="num">
                                          <p:cBhvr additive="base">
                                            <p:cTn id="8" dur="5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14"/>
                                            </p:tgtEl>
                                            <p:attrNameLst>
                                              <p:attrName>style.visibility</p:attrName>
                                            </p:attrNameLst>
                                          </p:cBhvr>
                                          <p:to>
                                            <p:strVal val="visible"/>
                                          </p:to>
                                        </p:set>
                                        <p:anim calcmode="lin" valueType="num">
                                          <p:cBhvr additive="base">
                                            <p:cTn id="32" dur="500" fill="hold"/>
                                            <p:tgtEl>
                                              <p:spTgt spid="114"/>
                                            </p:tgtEl>
                                            <p:attrNameLst>
                                              <p:attrName>ppt_x</p:attrName>
                                            </p:attrNameLst>
                                          </p:cBhvr>
                                          <p:tavLst>
                                            <p:tav tm="0">
                                              <p:val>
                                                <p:strVal val="0-#ppt_w/2"/>
                                              </p:val>
                                            </p:tav>
                                            <p:tav tm="100000">
                                              <p:val>
                                                <p:strVal val="#ppt_x"/>
                                              </p:val>
                                            </p:tav>
                                          </p:tavLst>
                                        </p:anim>
                                        <p:anim calcmode="lin" valueType="num">
                                          <p:cBhvr additive="base">
                                            <p:cTn id="33" dur="500" fill="hold"/>
                                            <p:tgtEl>
                                              <p:spTgt spid="1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7"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1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9"/>
          <p:cNvSpPr txBox="1"/>
          <p:nvPr/>
        </p:nvSpPr>
        <p:spPr>
          <a:xfrm>
            <a:off x="3697540" y="1712724"/>
            <a:ext cx="2087688" cy="1838486"/>
          </a:xfrm>
          <a:prstGeom prst="rect">
            <a:avLst/>
          </a:prstGeom>
          <a:noFill/>
        </p:spPr>
        <p:txBody>
          <a:bodyPr wrap="square" lIns="68562" tIns="34281" rIns="68562" bIns="34281" rtlCol="0">
            <a:spAutoFit/>
          </a:bodyPr>
          <a:lstStyle/>
          <a:p>
            <a:pPr marL="0" lvl="1" algn="ctr"/>
            <a:r>
              <a:rPr lang="en-US" altLang="zh-CN" sz="11495" dirty="0">
                <a:solidFill>
                  <a:schemeClr val="accent1"/>
                </a:solidFill>
                <a:latin typeface="Impact MT Std" pitchFamily="34" charset="0"/>
                <a:ea typeface="微软雅黑" panose="020B0503020204020204" pitchFamily="34" charset="-122"/>
              </a:rPr>
              <a:t>02</a:t>
            </a:r>
            <a:endParaRPr lang="zh-CN" altLang="en-US" sz="8795" b="1" dirty="0">
              <a:solidFill>
                <a:schemeClr val="accent1"/>
              </a:solidFill>
              <a:latin typeface="微软雅黑" panose="020B0503020204020204" pitchFamily="34" charset="-122"/>
              <a:ea typeface="微软雅黑" panose="020B0503020204020204" pitchFamily="34" charset="-122"/>
            </a:endParaRPr>
          </a:p>
        </p:txBody>
      </p:sp>
      <p:sp>
        <p:nvSpPr>
          <p:cNvPr id="26" name="文本框 9"/>
          <p:cNvSpPr txBox="1"/>
          <p:nvPr/>
        </p:nvSpPr>
        <p:spPr>
          <a:xfrm>
            <a:off x="5602190" y="1963959"/>
            <a:ext cx="4838084" cy="684625"/>
          </a:xfrm>
          <a:prstGeom prst="rect">
            <a:avLst/>
          </a:prstGeom>
          <a:noFill/>
        </p:spPr>
        <p:txBody>
          <a:bodyPr wrap="square" lIns="68562" tIns="34281" rIns="68562" bIns="34281" rtlCol="0">
            <a:spAutoFit/>
          </a:bodyPr>
          <a:lstStyle/>
          <a:p>
            <a:pPr marL="0" lvl="1"/>
            <a:r>
              <a:rPr lang="zh-CN" altLang="en-US" sz="4000" b="1" dirty="0">
                <a:solidFill>
                  <a:schemeClr val="accent1"/>
                </a:solidFill>
                <a:latin typeface="微软雅黑" panose="020B0503020204020204" pitchFamily="34" charset="-122"/>
                <a:ea typeface="微软雅黑" panose="020B0503020204020204" pitchFamily="34" charset="-122"/>
              </a:rPr>
              <a:t>单击添加过渡页</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27" name="TextBox 7"/>
          <p:cNvSpPr>
            <a:spLocks noChangeArrowheads="1"/>
          </p:cNvSpPr>
          <p:nvPr/>
        </p:nvSpPr>
        <p:spPr bwMode="auto">
          <a:xfrm>
            <a:off x="5674180" y="2720573"/>
            <a:ext cx="4103387" cy="430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a:t>
            </a:r>
          </a:p>
        </p:txBody>
      </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0274" y="0"/>
            <a:ext cx="2189404" cy="2539709"/>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4057" y="-460926"/>
            <a:ext cx="3760502" cy="52351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p:txBody>
          <a:bodyPr/>
          <a:lstStyle/>
          <a:p>
            <a:r>
              <a:rPr lang="zh-CN" altLang="en-US" dirty="0"/>
              <a:t>单击输入标题内容</a:t>
            </a:r>
          </a:p>
        </p:txBody>
      </p:sp>
      <p:sp>
        <p:nvSpPr>
          <p:cNvPr id="3" name="椭圆 2"/>
          <p:cNvSpPr/>
          <p:nvPr/>
        </p:nvSpPr>
        <p:spPr>
          <a:xfrm>
            <a:off x="3506343" y="1508787"/>
            <a:ext cx="2252467" cy="225276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900">
              <a:solidFill>
                <a:schemeClr val="bg1"/>
              </a:solidFill>
            </a:endParaRPr>
          </a:p>
        </p:txBody>
      </p:sp>
      <p:sp>
        <p:nvSpPr>
          <p:cNvPr id="4" name="文本框 14"/>
          <p:cNvSpPr txBox="1"/>
          <p:nvPr/>
        </p:nvSpPr>
        <p:spPr>
          <a:xfrm>
            <a:off x="3628565" y="2216129"/>
            <a:ext cx="2045231" cy="800207"/>
          </a:xfrm>
          <a:prstGeom prst="rect">
            <a:avLst/>
          </a:prstGeom>
          <a:noFill/>
        </p:spPr>
        <p:txBody>
          <a:bodyPr wrap="square" lIns="121908" tIns="60954" rIns="121908" bIns="60954"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p>
        </p:txBody>
      </p:sp>
      <p:sp>
        <p:nvSpPr>
          <p:cNvPr id="5" name="椭圆 4"/>
          <p:cNvSpPr/>
          <p:nvPr/>
        </p:nvSpPr>
        <p:spPr>
          <a:xfrm>
            <a:off x="5257544" y="2563513"/>
            <a:ext cx="2252467" cy="225276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900">
              <a:solidFill>
                <a:schemeClr val="bg1"/>
              </a:solidFill>
            </a:endParaRPr>
          </a:p>
        </p:txBody>
      </p:sp>
      <p:sp>
        <p:nvSpPr>
          <p:cNvPr id="6" name="文本框 46"/>
          <p:cNvSpPr txBox="1"/>
          <p:nvPr/>
        </p:nvSpPr>
        <p:spPr>
          <a:xfrm>
            <a:off x="5336889" y="3322151"/>
            <a:ext cx="2253563" cy="677108"/>
          </a:xfrm>
          <a:prstGeom prst="rect">
            <a:avLst/>
          </a:prstGeom>
          <a:noFill/>
        </p:spPr>
        <p:txBody>
          <a:bodyPr wrap="square" lIns="121908" tIns="60954" rIns="121908" bIns="60954"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p>
        </p:txBody>
      </p:sp>
      <p:sp>
        <p:nvSpPr>
          <p:cNvPr id="7" name="椭圆 6"/>
          <p:cNvSpPr/>
          <p:nvPr/>
        </p:nvSpPr>
        <p:spPr>
          <a:xfrm>
            <a:off x="6841456" y="3753491"/>
            <a:ext cx="2252467" cy="225276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900">
              <a:solidFill>
                <a:schemeClr val="bg1"/>
              </a:solidFill>
            </a:endParaRPr>
          </a:p>
        </p:txBody>
      </p:sp>
      <p:sp>
        <p:nvSpPr>
          <p:cNvPr id="8" name="文本框 60"/>
          <p:cNvSpPr txBox="1"/>
          <p:nvPr/>
        </p:nvSpPr>
        <p:spPr>
          <a:xfrm>
            <a:off x="7055983" y="4590807"/>
            <a:ext cx="1919962" cy="861775"/>
          </a:xfrm>
          <a:prstGeom prst="rect">
            <a:avLst/>
          </a:prstGeom>
          <a:noFill/>
        </p:spPr>
        <p:txBody>
          <a:bodyPr wrap="square" lIns="121908" tIns="60954" rIns="121908" bIns="60954"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p>
        </p:txBody>
      </p:sp>
      <p:grpSp>
        <p:nvGrpSpPr>
          <p:cNvPr id="9" name="组合 8"/>
          <p:cNvGrpSpPr/>
          <p:nvPr/>
        </p:nvGrpSpPr>
        <p:grpSpPr>
          <a:xfrm>
            <a:off x="5173153" y="4715886"/>
            <a:ext cx="1950249" cy="1210403"/>
            <a:chOff x="3879773" y="3536914"/>
            <a:chExt cx="1462877" cy="907802"/>
          </a:xfrm>
        </p:grpSpPr>
        <p:grpSp>
          <p:nvGrpSpPr>
            <p:cNvPr id="10" name="组合 9"/>
            <p:cNvGrpSpPr/>
            <p:nvPr/>
          </p:nvGrpSpPr>
          <p:grpSpPr>
            <a:xfrm>
              <a:off x="3879773" y="3679683"/>
              <a:ext cx="533398" cy="533398"/>
              <a:chOff x="5333290" y="4577179"/>
              <a:chExt cx="849086" cy="849086"/>
            </a:xfrm>
            <a:effectLst>
              <a:outerShdw blurRad="215900" dist="152400" dir="2400000" algn="tl" rotWithShape="0">
                <a:prstClr val="black">
                  <a:alpha val="13000"/>
                </a:prstClr>
              </a:outerShdw>
            </a:effectLst>
          </p:grpSpPr>
          <p:sp>
            <p:nvSpPr>
              <p:cNvPr id="18" name="椭圆 17"/>
              <p:cNvSpPr/>
              <p:nvPr/>
            </p:nvSpPr>
            <p:spPr>
              <a:xfrm>
                <a:off x="5333290" y="4577179"/>
                <a:ext cx="849086" cy="849086"/>
              </a:xfrm>
              <a:prstGeom prst="ellipse">
                <a:avLst/>
              </a:prstGeom>
              <a:solidFill>
                <a:schemeClr val="accent2"/>
              </a:solidFill>
              <a:ln w="101600">
                <a:gradFill>
                  <a:gsLst>
                    <a:gs pos="9000">
                      <a:srgbClr val="FCFCFC"/>
                    </a:gs>
                    <a:gs pos="85000">
                      <a:srgbClr val="C8C8C8"/>
                    </a:gs>
                  </a:gsLst>
                  <a:lin ang="36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19" name="文本框 58"/>
              <p:cNvSpPr txBox="1"/>
              <p:nvPr/>
            </p:nvSpPr>
            <p:spPr>
              <a:xfrm>
                <a:off x="5480835" y="4593382"/>
                <a:ext cx="521004" cy="790015"/>
              </a:xfrm>
              <a:prstGeom prst="rect">
                <a:avLst/>
              </a:prstGeom>
              <a:noFill/>
            </p:spPr>
            <p:txBody>
              <a:bodyPr wrap="none" rtlCol="0">
                <a:spAutoFit/>
              </a:bodyPr>
              <a:lstStyle/>
              <a:p>
                <a:r>
                  <a:rPr lang="en-US" altLang="zh-CN" sz="3700" dirty="0">
                    <a:solidFill>
                      <a:schemeClr val="bg1"/>
                    </a:solidFill>
                    <a:latin typeface="Impact" panose="020B0806030902050204" pitchFamily="34" charset="0"/>
                    <a:ea typeface="+mj-ea"/>
                  </a:rPr>
                  <a:t>3</a:t>
                </a:r>
                <a:endParaRPr lang="zh-CN" altLang="en-US" sz="3700" dirty="0">
                  <a:solidFill>
                    <a:schemeClr val="bg1"/>
                  </a:solidFill>
                  <a:latin typeface="Impact" panose="020B0806030902050204" pitchFamily="34" charset="0"/>
                  <a:ea typeface="+mj-ea"/>
                </a:endParaRPr>
              </a:p>
            </p:txBody>
          </p:sp>
        </p:grpSp>
        <p:sp>
          <p:nvSpPr>
            <p:cNvPr id="12" name="椭圆 11"/>
            <p:cNvSpPr/>
            <p:nvPr/>
          </p:nvSpPr>
          <p:spPr>
            <a:xfrm>
              <a:off x="4434848" y="3536914"/>
              <a:ext cx="907802" cy="907802"/>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13" name="椭圆 12"/>
            <p:cNvSpPr/>
            <p:nvPr/>
          </p:nvSpPr>
          <p:spPr>
            <a:xfrm>
              <a:off x="4539988" y="3642054"/>
              <a:ext cx="697521" cy="697521"/>
            </a:xfrm>
            <a:prstGeom prst="ellipse">
              <a:avLst/>
            </a:prstGeom>
            <a:solidFill>
              <a:schemeClr val="accent2"/>
            </a:solidFill>
            <a:ln w="101600">
              <a:solidFill>
                <a:schemeClr val="accent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14" name="椭圆 13"/>
            <p:cNvSpPr/>
            <p:nvPr/>
          </p:nvSpPr>
          <p:spPr>
            <a:xfrm>
              <a:off x="4566987" y="3656051"/>
              <a:ext cx="650471" cy="650471"/>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grpSp>
      <p:grpSp>
        <p:nvGrpSpPr>
          <p:cNvPr id="21" name="组合 20"/>
          <p:cNvGrpSpPr/>
          <p:nvPr/>
        </p:nvGrpSpPr>
        <p:grpSpPr>
          <a:xfrm>
            <a:off x="1669563" y="1958142"/>
            <a:ext cx="1972062" cy="1210403"/>
            <a:chOff x="1375292" y="1014028"/>
            <a:chExt cx="1766038" cy="1083809"/>
          </a:xfrm>
        </p:grpSpPr>
        <p:grpSp>
          <p:nvGrpSpPr>
            <p:cNvPr id="23" name="组合 22"/>
            <p:cNvGrpSpPr/>
            <p:nvPr/>
          </p:nvGrpSpPr>
          <p:grpSpPr>
            <a:xfrm>
              <a:off x="1375292" y="1201709"/>
              <a:ext cx="636815" cy="672631"/>
              <a:chOff x="1833725" y="1586404"/>
              <a:chExt cx="849086" cy="896841"/>
            </a:xfrm>
            <a:effectLst>
              <a:outerShdw blurRad="215900" dist="152400" dir="2400000" algn="tl" rotWithShape="0">
                <a:prstClr val="black">
                  <a:alpha val="13000"/>
                </a:prstClr>
              </a:outerShdw>
            </a:effectLst>
          </p:grpSpPr>
          <p:sp>
            <p:nvSpPr>
              <p:cNvPr id="28" name="椭圆 27"/>
              <p:cNvSpPr/>
              <p:nvPr/>
            </p:nvSpPr>
            <p:spPr>
              <a:xfrm>
                <a:off x="1833725" y="1634159"/>
                <a:ext cx="849086" cy="849086"/>
              </a:xfrm>
              <a:prstGeom prst="ellipse">
                <a:avLst/>
              </a:prstGeom>
              <a:solidFill>
                <a:schemeClr val="accent2"/>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29" name="文本框 12"/>
              <p:cNvSpPr txBox="1"/>
              <p:nvPr/>
            </p:nvSpPr>
            <p:spPr>
              <a:xfrm>
                <a:off x="1992983" y="1586404"/>
                <a:ext cx="436786" cy="790016"/>
              </a:xfrm>
              <a:prstGeom prst="rect">
                <a:avLst/>
              </a:prstGeom>
              <a:noFill/>
            </p:spPr>
            <p:txBody>
              <a:bodyPr wrap="none" rtlCol="0">
                <a:spAutoFit/>
              </a:bodyPr>
              <a:lstStyle/>
              <a:p>
                <a:r>
                  <a:rPr lang="en-US" altLang="zh-CN" sz="3700" dirty="0">
                    <a:solidFill>
                      <a:schemeClr val="bg1"/>
                    </a:solidFill>
                    <a:latin typeface="Impact" panose="020B0806030902050204" pitchFamily="34" charset="0"/>
                    <a:ea typeface="+mj-ea"/>
                  </a:rPr>
                  <a:t>1</a:t>
                </a:r>
                <a:endParaRPr lang="zh-CN" altLang="en-US" sz="3700" dirty="0">
                  <a:solidFill>
                    <a:schemeClr val="bg1"/>
                  </a:solidFill>
                  <a:latin typeface="Impact" panose="020B0806030902050204" pitchFamily="34" charset="0"/>
                  <a:ea typeface="+mj-ea"/>
                </a:endParaRPr>
              </a:p>
            </p:txBody>
          </p:sp>
        </p:grpSp>
        <p:grpSp>
          <p:nvGrpSpPr>
            <p:cNvPr id="24" name="组合 23"/>
            <p:cNvGrpSpPr/>
            <p:nvPr/>
          </p:nvGrpSpPr>
          <p:grpSpPr>
            <a:xfrm>
              <a:off x="2057521" y="1014028"/>
              <a:ext cx="1083809" cy="1083809"/>
              <a:chOff x="2743364" y="1336163"/>
              <a:chExt cx="1445078" cy="1445078"/>
            </a:xfrm>
            <a:effectLst>
              <a:outerShdw blurRad="215900" dist="152400" dir="2400000" algn="tl" rotWithShape="0">
                <a:prstClr val="black">
                  <a:alpha val="13000"/>
                </a:prstClr>
              </a:outerShdw>
            </a:effectLst>
          </p:grpSpPr>
          <p:sp>
            <p:nvSpPr>
              <p:cNvPr id="25" name="椭圆 24"/>
              <p:cNvSpPr/>
              <p:nvPr/>
            </p:nvSpPr>
            <p:spPr>
              <a:xfrm>
                <a:off x="2743364" y="1336163"/>
                <a:ext cx="1445078" cy="1445078"/>
              </a:xfrm>
              <a:prstGeom prst="ellipse">
                <a:avLst/>
              </a:prstGeom>
              <a:gradFill>
                <a:gsLst>
                  <a:gs pos="10000">
                    <a:srgbClr val="D0D0CD"/>
                  </a:gs>
                  <a:gs pos="86000">
                    <a:srgbClr val="FCFCFC"/>
                  </a:gs>
                </a:gsLst>
                <a:lin ang="13500000" scaled="1"/>
              </a:gra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26" name="椭圆 25"/>
              <p:cNvSpPr/>
              <p:nvPr/>
            </p:nvSpPr>
            <p:spPr>
              <a:xfrm>
                <a:off x="2910731" y="1503530"/>
                <a:ext cx="1110344" cy="1110344"/>
              </a:xfrm>
              <a:prstGeom prst="ellipse">
                <a:avLst/>
              </a:prstGeom>
              <a:noFill/>
              <a:ln w="101600">
                <a:solidFill>
                  <a:schemeClr val="accent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27" name="椭圆 26"/>
              <p:cNvSpPr/>
              <p:nvPr/>
            </p:nvSpPr>
            <p:spPr>
              <a:xfrm>
                <a:off x="2948383" y="1541182"/>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grpSp>
      </p:grpSp>
      <p:grpSp>
        <p:nvGrpSpPr>
          <p:cNvPr id="31" name="组合 30"/>
          <p:cNvGrpSpPr/>
          <p:nvPr/>
        </p:nvGrpSpPr>
        <p:grpSpPr>
          <a:xfrm>
            <a:off x="3504996" y="3557025"/>
            <a:ext cx="1972063" cy="1210403"/>
            <a:chOff x="2677861" y="2144185"/>
            <a:chExt cx="1766039" cy="1083809"/>
          </a:xfrm>
        </p:grpSpPr>
        <p:grpSp>
          <p:nvGrpSpPr>
            <p:cNvPr id="33" name="组合 32"/>
            <p:cNvGrpSpPr/>
            <p:nvPr/>
          </p:nvGrpSpPr>
          <p:grpSpPr>
            <a:xfrm>
              <a:off x="2677861" y="2362926"/>
              <a:ext cx="636815" cy="641574"/>
              <a:chOff x="3570484" y="3134690"/>
              <a:chExt cx="849086" cy="855431"/>
            </a:xfrm>
            <a:effectLst>
              <a:outerShdw blurRad="215900" dist="152400" dir="2400000" algn="tl" rotWithShape="0">
                <a:prstClr val="black">
                  <a:alpha val="13000"/>
                </a:prstClr>
              </a:outerShdw>
            </a:effectLst>
          </p:grpSpPr>
          <p:sp>
            <p:nvSpPr>
              <p:cNvPr id="38" name="椭圆 37"/>
              <p:cNvSpPr/>
              <p:nvPr/>
            </p:nvSpPr>
            <p:spPr>
              <a:xfrm>
                <a:off x="3570484" y="3141035"/>
                <a:ext cx="849086" cy="849086"/>
              </a:xfrm>
              <a:prstGeom prst="ellipse">
                <a:avLst/>
              </a:prstGeom>
              <a:solidFill>
                <a:schemeClr val="accent2"/>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39" name="文本框 44"/>
              <p:cNvSpPr txBox="1"/>
              <p:nvPr/>
            </p:nvSpPr>
            <p:spPr>
              <a:xfrm>
                <a:off x="3718029" y="3134690"/>
                <a:ext cx="505692" cy="790015"/>
              </a:xfrm>
              <a:prstGeom prst="rect">
                <a:avLst/>
              </a:prstGeom>
              <a:noFill/>
            </p:spPr>
            <p:txBody>
              <a:bodyPr wrap="none" rtlCol="0">
                <a:spAutoFit/>
              </a:bodyPr>
              <a:lstStyle/>
              <a:p>
                <a:r>
                  <a:rPr lang="en-US" altLang="zh-CN" sz="3700" dirty="0">
                    <a:solidFill>
                      <a:schemeClr val="bg1"/>
                    </a:solidFill>
                    <a:latin typeface="Impact" panose="020B0806030902050204" pitchFamily="34" charset="0"/>
                    <a:ea typeface="+mj-ea"/>
                  </a:rPr>
                  <a:t>2</a:t>
                </a:r>
                <a:endParaRPr lang="zh-CN" altLang="en-US" sz="3700" dirty="0">
                  <a:solidFill>
                    <a:schemeClr val="bg1"/>
                  </a:solidFill>
                  <a:latin typeface="Impact" panose="020B0806030902050204" pitchFamily="34" charset="0"/>
                  <a:ea typeface="+mj-ea"/>
                </a:endParaRPr>
              </a:p>
            </p:txBody>
          </p:sp>
        </p:grpSp>
        <p:grpSp>
          <p:nvGrpSpPr>
            <p:cNvPr id="34" name="组合 33"/>
            <p:cNvGrpSpPr/>
            <p:nvPr/>
          </p:nvGrpSpPr>
          <p:grpSpPr>
            <a:xfrm>
              <a:off x="3360091" y="2144185"/>
              <a:ext cx="1083809" cy="1083809"/>
              <a:chOff x="4480123" y="2843039"/>
              <a:chExt cx="1445078" cy="1445078"/>
            </a:xfrm>
            <a:effectLst>
              <a:outerShdw blurRad="215900" dist="152400" dir="2400000" algn="tl" rotWithShape="0">
                <a:prstClr val="black">
                  <a:alpha val="13000"/>
                </a:prstClr>
              </a:outerShdw>
            </a:effectLst>
          </p:grpSpPr>
          <p:sp>
            <p:nvSpPr>
              <p:cNvPr id="35" name="椭圆 34"/>
              <p:cNvSpPr/>
              <p:nvPr/>
            </p:nvSpPr>
            <p:spPr>
              <a:xfrm>
                <a:off x="4480123" y="2843039"/>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36" name="椭圆 35"/>
              <p:cNvSpPr/>
              <p:nvPr/>
            </p:nvSpPr>
            <p:spPr>
              <a:xfrm>
                <a:off x="4647490" y="3010406"/>
                <a:ext cx="1110344" cy="1110344"/>
              </a:xfrm>
              <a:prstGeom prst="ellipse">
                <a:avLst/>
              </a:prstGeom>
              <a:noFill/>
              <a:ln w="101600">
                <a:solidFill>
                  <a:schemeClr val="accent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37" name="椭圆 36"/>
              <p:cNvSpPr/>
              <p:nvPr/>
            </p:nvSpPr>
            <p:spPr>
              <a:xfrm>
                <a:off x="4684938" y="3047854"/>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grpSp>
      </p:grpSp>
      <p:sp>
        <p:nvSpPr>
          <p:cNvPr id="32" name="KSO_Shape"/>
          <p:cNvSpPr/>
          <p:nvPr/>
        </p:nvSpPr>
        <p:spPr bwMode="auto">
          <a:xfrm>
            <a:off x="2780688" y="2357559"/>
            <a:ext cx="511624" cy="41191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accent1"/>
          </a:solidFill>
          <a:ln>
            <a:noFill/>
          </a:ln>
        </p:spPr>
        <p:txBody>
          <a:bodyPr lIns="121908" tIns="60954" rIns="121908" bIns="60954" anchor="ctr">
            <a:scene3d>
              <a:camera prst="orthographicFront"/>
              <a:lightRig rig="threePt" dir="t"/>
            </a:scene3d>
            <a:sp3d contourW="12700">
              <a:contourClr>
                <a:srgbClr val="FFFFFF"/>
              </a:contourClr>
            </a:sp3d>
          </a:bodyPr>
          <a:lstStyle/>
          <a:p>
            <a:pPr algn="ctr">
              <a:defRPr/>
            </a:pPr>
            <a:endParaRPr lang="zh-CN" altLang="en-US" sz="1900">
              <a:solidFill>
                <a:srgbClr val="FFFFFF"/>
              </a:solidFill>
              <a:ea typeface="宋体" panose="02010600030101010101" pitchFamily="2" charset="-122"/>
            </a:endParaRPr>
          </a:p>
        </p:txBody>
      </p:sp>
      <p:sp>
        <p:nvSpPr>
          <p:cNvPr id="47" name="KSO_Shape"/>
          <p:cNvSpPr>
            <a:spLocks noChangeArrowheads="1"/>
          </p:cNvSpPr>
          <p:nvPr/>
        </p:nvSpPr>
        <p:spPr bwMode="auto">
          <a:xfrm>
            <a:off x="6256955" y="5083179"/>
            <a:ext cx="531907" cy="450407"/>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chemeClr val="accent1"/>
          </a:solidFill>
          <a:ln>
            <a:noFill/>
          </a:ln>
        </p:spPr>
        <p:txBody>
          <a:bodyPr lIns="91431" tIns="45715" rIns="91431" bIns="45715"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8" name="Freeform 139"/>
          <p:cNvSpPr>
            <a:spLocks noChangeArrowheads="1"/>
          </p:cNvSpPr>
          <p:nvPr/>
        </p:nvSpPr>
        <p:spPr bwMode="auto">
          <a:xfrm>
            <a:off x="4594345" y="3926693"/>
            <a:ext cx="555182" cy="446873"/>
          </a:xfrm>
          <a:custGeom>
            <a:avLst/>
            <a:gdLst>
              <a:gd name="T0" fmla="*/ 477266 w 497"/>
              <a:gd name="T1" fmla="*/ 81505 h 400"/>
              <a:gd name="T2" fmla="*/ 477266 w 497"/>
              <a:gd name="T3" fmla="*/ 81505 h 400"/>
              <a:gd name="T4" fmla="*/ 456615 w 497"/>
              <a:gd name="T5" fmla="*/ 60842 h 400"/>
              <a:gd name="T6" fmla="*/ 111286 w 497"/>
              <a:gd name="T7" fmla="*/ 60842 h 400"/>
              <a:gd name="T8" fmla="*/ 81456 w 497"/>
              <a:gd name="T9" fmla="*/ 81505 h 400"/>
              <a:gd name="T10" fmla="*/ 81456 w 497"/>
              <a:gd name="T11" fmla="*/ 112500 h 400"/>
              <a:gd name="T12" fmla="*/ 477266 w 497"/>
              <a:gd name="T13" fmla="*/ 112500 h 400"/>
              <a:gd name="T14" fmla="*/ 477266 w 497"/>
              <a:gd name="T15" fmla="*/ 81505 h 400"/>
              <a:gd name="T16" fmla="*/ 395809 w 497"/>
              <a:gd name="T17" fmla="*/ 0 h 400"/>
              <a:gd name="T18" fmla="*/ 395809 w 497"/>
              <a:gd name="T19" fmla="*/ 0 h 400"/>
              <a:gd name="T20" fmla="*/ 172091 w 497"/>
              <a:gd name="T21" fmla="*/ 0 h 400"/>
              <a:gd name="T22" fmla="*/ 142262 w 497"/>
              <a:gd name="T23" fmla="*/ 30995 h 400"/>
              <a:gd name="T24" fmla="*/ 426786 w 497"/>
              <a:gd name="T25" fmla="*/ 30995 h 400"/>
              <a:gd name="T26" fmla="*/ 395809 w 497"/>
              <a:gd name="T27" fmla="*/ 0 h 400"/>
              <a:gd name="T28" fmla="*/ 538071 w 497"/>
              <a:gd name="T29" fmla="*/ 112500 h 400"/>
              <a:gd name="T30" fmla="*/ 538071 w 497"/>
              <a:gd name="T31" fmla="*/ 112500 h 400"/>
              <a:gd name="T32" fmla="*/ 517420 w 497"/>
              <a:gd name="T33" fmla="*/ 91836 h 400"/>
              <a:gd name="T34" fmla="*/ 517420 w 497"/>
              <a:gd name="T35" fmla="*/ 142346 h 400"/>
              <a:gd name="T36" fmla="*/ 50480 w 497"/>
              <a:gd name="T37" fmla="*/ 142346 h 400"/>
              <a:gd name="T38" fmla="*/ 50480 w 497"/>
              <a:gd name="T39" fmla="*/ 91836 h 400"/>
              <a:gd name="T40" fmla="*/ 29829 w 497"/>
              <a:gd name="T41" fmla="*/ 112500 h 400"/>
              <a:gd name="T42" fmla="*/ 9178 w 497"/>
              <a:gd name="T43" fmla="*/ 173341 h 400"/>
              <a:gd name="T44" fmla="*/ 50480 w 497"/>
              <a:gd name="T45" fmla="*/ 427039 h 400"/>
              <a:gd name="T46" fmla="*/ 81456 w 497"/>
              <a:gd name="T47" fmla="*/ 458034 h 400"/>
              <a:gd name="T48" fmla="*/ 477266 w 497"/>
              <a:gd name="T49" fmla="*/ 458034 h 400"/>
              <a:gd name="T50" fmla="*/ 517420 w 497"/>
              <a:gd name="T51" fmla="*/ 427039 h 400"/>
              <a:gd name="T52" fmla="*/ 558722 w 497"/>
              <a:gd name="T53" fmla="*/ 173341 h 400"/>
              <a:gd name="T54" fmla="*/ 538071 w 497"/>
              <a:gd name="T55" fmla="*/ 112500 h 400"/>
              <a:gd name="T56" fmla="*/ 395809 w 497"/>
              <a:gd name="T57" fmla="*/ 264030 h 400"/>
              <a:gd name="T58" fmla="*/ 395809 w 497"/>
              <a:gd name="T59" fmla="*/ 264030 h 400"/>
              <a:gd name="T60" fmla="*/ 365980 w 497"/>
              <a:gd name="T61" fmla="*/ 295024 h 400"/>
              <a:gd name="T62" fmla="*/ 203067 w 497"/>
              <a:gd name="T63" fmla="*/ 295024 h 400"/>
              <a:gd name="T64" fmla="*/ 172091 w 497"/>
              <a:gd name="T65" fmla="*/ 264030 h 400"/>
              <a:gd name="T66" fmla="*/ 172091 w 497"/>
              <a:gd name="T67" fmla="*/ 213520 h 400"/>
              <a:gd name="T68" fmla="*/ 213393 w 497"/>
              <a:gd name="T69" fmla="*/ 213520 h 400"/>
              <a:gd name="T70" fmla="*/ 213393 w 497"/>
              <a:gd name="T71" fmla="*/ 253698 h 400"/>
              <a:gd name="T72" fmla="*/ 354508 w 497"/>
              <a:gd name="T73" fmla="*/ 253698 h 400"/>
              <a:gd name="T74" fmla="*/ 354508 w 497"/>
              <a:gd name="T75" fmla="*/ 213520 h 400"/>
              <a:gd name="T76" fmla="*/ 395809 w 497"/>
              <a:gd name="T77" fmla="*/ 213520 h 400"/>
              <a:gd name="T78" fmla="*/ 395809 w 497"/>
              <a:gd name="T79" fmla="*/ 264030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00">
                <a:moveTo>
                  <a:pt x="416" y="71"/>
                </a:moveTo>
                <a:lnTo>
                  <a:pt x="416" y="71"/>
                </a:lnTo>
                <a:cubicBezTo>
                  <a:pt x="416" y="53"/>
                  <a:pt x="398" y="53"/>
                  <a:pt x="398" y="53"/>
                </a:cubicBezTo>
                <a:cubicBezTo>
                  <a:pt x="97" y="53"/>
                  <a:pt x="97" y="53"/>
                  <a:pt x="97" y="53"/>
                </a:cubicBezTo>
                <a:cubicBezTo>
                  <a:pt x="97" y="53"/>
                  <a:pt x="71" y="53"/>
                  <a:pt x="71" y="71"/>
                </a:cubicBezTo>
                <a:cubicBezTo>
                  <a:pt x="71" y="98"/>
                  <a:pt x="71" y="98"/>
                  <a:pt x="71" y="98"/>
                </a:cubicBezTo>
                <a:cubicBezTo>
                  <a:pt x="416" y="98"/>
                  <a:pt x="416" y="98"/>
                  <a:pt x="416" y="98"/>
                </a:cubicBezTo>
                <a:lnTo>
                  <a:pt x="416" y="71"/>
                </a:lnTo>
                <a:close/>
                <a:moveTo>
                  <a:pt x="345" y="0"/>
                </a:moveTo>
                <a:lnTo>
                  <a:pt x="345" y="0"/>
                </a:lnTo>
                <a:cubicBezTo>
                  <a:pt x="150" y="0"/>
                  <a:pt x="150" y="0"/>
                  <a:pt x="150" y="0"/>
                </a:cubicBezTo>
                <a:cubicBezTo>
                  <a:pt x="150" y="0"/>
                  <a:pt x="124" y="0"/>
                  <a:pt x="124" y="27"/>
                </a:cubicBezTo>
                <a:cubicBezTo>
                  <a:pt x="372" y="27"/>
                  <a:pt x="372" y="27"/>
                  <a:pt x="372" y="27"/>
                </a:cubicBezTo>
                <a:cubicBezTo>
                  <a:pt x="372" y="0"/>
                  <a:pt x="345" y="0"/>
                  <a:pt x="345" y="0"/>
                </a:cubicBezTo>
                <a:close/>
                <a:moveTo>
                  <a:pt x="469" y="98"/>
                </a:moveTo>
                <a:lnTo>
                  <a:pt x="469" y="98"/>
                </a:lnTo>
                <a:cubicBezTo>
                  <a:pt x="451" y="80"/>
                  <a:pt x="451" y="80"/>
                  <a:pt x="451" y="80"/>
                </a:cubicBezTo>
                <a:cubicBezTo>
                  <a:pt x="451" y="124"/>
                  <a:pt x="451" y="124"/>
                  <a:pt x="451" y="124"/>
                </a:cubicBezTo>
                <a:cubicBezTo>
                  <a:pt x="44" y="124"/>
                  <a:pt x="44" y="124"/>
                  <a:pt x="44" y="124"/>
                </a:cubicBezTo>
                <a:cubicBezTo>
                  <a:pt x="44" y="80"/>
                  <a:pt x="44" y="80"/>
                  <a:pt x="44" y="80"/>
                </a:cubicBezTo>
                <a:cubicBezTo>
                  <a:pt x="44" y="80"/>
                  <a:pt x="44" y="80"/>
                  <a:pt x="26" y="98"/>
                </a:cubicBezTo>
                <a:cubicBezTo>
                  <a:pt x="8" y="115"/>
                  <a:pt x="0" y="115"/>
                  <a:pt x="8" y="151"/>
                </a:cubicBezTo>
                <a:cubicBezTo>
                  <a:pt x="8" y="177"/>
                  <a:pt x="44" y="346"/>
                  <a:pt x="44" y="372"/>
                </a:cubicBezTo>
                <a:cubicBezTo>
                  <a:pt x="53" y="399"/>
                  <a:pt x="71" y="399"/>
                  <a:pt x="71" y="399"/>
                </a:cubicBezTo>
                <a:cubicBezTo>
                  <a:pt x="416" y="399"/>
                  <a:pt x="416" y="399"/>
                  <a:pt x="416" y="399"/>
                </a:cubicBezTo>
                <a:cubicBezTo>
                  <a:pt x="416" y="399"/>
                  <a:pt x="443" y="399"/>
                  <a:pt x="451" y="372"/>
                </a:cubicBezTo>
                <a:cubicBezTo>
                  <a:pt x="451" y="346"/>
                  <a:pt x="487" y="177"/>
                  <a:pt x="487" y="151"/>
                </a:cubicBezTo>
                <a:cubicBezTo>
                  <a:pt x="496" y="115"/>
                  <a:pt x="487" y="115"/>
                  <a:pt x="469" y="98"/>
                </a:cubicBezTo>
                <a:close/>
                <a:moveTo>
                  <a:pt x="345" y="230"/>
                </a:moveTo>
                <a:lnTo>
                  <a:pt x="345" y="230"/>
                </a:lnTo>
                <a:cubicBezTo>
                  <a:pt x="345" y="230"/>
                  <a:pt x="345" y="257"/>
                  <a:pt x="319" y="257"/>
                </a:cubicBezTo>
                <a:cubicBezTo>
                  <a:pt x="177" y="257"/>
                  <a:pt x="177" y="257"/>
                  <a:pt x="177" y="257"/>
                </a:cubicBezTo>
                <a:cubicBezTo>
                  <a:pt x="150" y="257"/>
                  <a:pt x="150" y="230"/>
                  <a:pt x="150" y="230"/>
                </a:cubicBezTo>
                <a:cubicBezTo>
                  <a:pt x="150" y="186"/>
                  <a:pt x="150" y="186"/>
                  <a:pt x="150" y="186"/>
                </a:cubicBezTo>
                <a:cubicBezTo>
                  <a:pt x="186" y="186"/>
                  <a:pt x="186" y="186"/>
                  <a:pt x="186" y="186"/>
                </a:cubicBezTo>
                <a:cubicBezTo>
                  <a:pt x="186" y="221"/>
                  <a:pt x="186" y="221"/>
                  <a:pt x="186" y="221"/>
                </a:cubicBezTo>
                <a:cubicBezTo>
                  <a:pt x="309" y="221"/>
                  <a:pt x="309" y="221"/>
                  <a:pt x="309" y="221"/>
                </a:cubicBezTo>
                <a:cubicBezTo>
                  <a:pt x="309" y="186"/>
                  <a:pt x="309" y="186"/>
                  <a:pt x="309" y="186"/>
                </a:cubicBezTo>
                <a:cubicBezTo>
                  <a:pt x="345" y="186"/>
                  <a:pt x="345" y="186"/>
                  <a:pt x="345" y="186"/>
                </a:cubicBezTo>
                <a:lnTo>
                  <a:pt x="345" y="230"/>
                </a:lnTo>
                <a:close/>
              </a:path>
            </a:pathLst>
          </a:custGeom>
          <a:solidFill>
            <a:schemeClr val="accent1"/>
          </a:solidFill>
          <a:ln>
            <a:noFill/>
          </a:ln>
          <a:effectLst/>
        </p:spPr>
        <p:txBody>
          <a:bodyPr wrap="none" lIns="45715" tIns="22858" rIns="45715" bIns="22858" anchor="ctr"/>
          <a:lstStyle/>
          <a:p>
            <a:pPr>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000"/>
                            </p:stCondLst>
                            <p:childTnLst>
                              <p:par>
                                <p:cTn id="25" presetID="16" presetClass="entr" presetSubtype="21"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barn(inVertical)">
                                      <p:cBhvr>
                                        <p:cTn id="27" dur="500"/>
                                        <p:tgtEl>
                                          <p:spTgt spid="31"/>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ppt_w</p:attrName>
                                        </p:attrNameLst>
                                      </p:cBhvr>
                                      <p:tavLst>
                                        <p:tav tm="0">
                                          <p:val>
                                            <p:fltVal val="0"/>
                                          </p:val>
                                        </p:tav>
                                        <p:tav tm="100000">
                                          <p:val>
                                            <p:strVal val="#ppt_w"/>
                                          </p:val>
                                        </p:tav>
                                      </p:tavLst>
                                    </p:anim>
                                    <p:anim calcmode="lin" valueType="num">
                                      <p:cBhvr>
                                        <p:cTn id="32" dur="500" fill="hold"/>
                                        <p:tgtEl>
                                          <p:spTgt spid="48"/>
                                        </p:tgtEl>
                                        <p:attrNameLst>
                                          <p:attrName>ppt_h</p:attrName>
                                        </p:attrNameLst>
                                      </p:cBhvr>
                                      <p:tavLst>
                                        <p:tav tm="0">
                                          <p:val>
                                            <p:fltVal val="0"/>
                                          </p:val>
                                        </p:tav>
                                        <p:tav tm="100000">
                                          <p:val>
                                            <p:strVal val="#ppt_h"/>
                                          </p:val>
                                        </p:tav>
                                      </p:tavLst>
                                    </p:anim>
                                    <p:animEffect transition="in" filter="fade">
                                      <p:cBhvr>
                                        <p:cTn id="33" dur="500"/>
                                        <p:tgtEl>
                                          <p:spTgt spid="4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4000"/>
                            </p:stCondLst>
                            <p:childTnLst>
                              <p:par>
                                <p:cTn id="45" presetID="16" presetClass="entr" presetSubtype="21"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arn(inVertical)">
                                      <p:cBhvr>
                                        <p:cTn id="47" dur="500"/>
                                        <p:tgtEl>
                                          <p:spTgt spid="9"/>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animEffect transition="in" filter="fade">
                                      <p:cBhvr>
                                        <p:cTn id="53" dur="500"/>
                                        <p:tgtEl>
                                          <p:spTgt spid="47"/>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32" grpId="0" animBg="1"/>
      <p:bldP spid="47" grpId="0" animBg="1"/>
      <p:bldP spid="4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p:nvPr/>
        </p:nvSpPr>
        <p:spPr bwMode="auto">
          <a:xfrm>
            <a:off x="8870359" y="1616910"/>
            <a:ext cx="1737556"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panose="020B0606030504020204"/>
            </a:endParaRPr>
          </a:p>
        </p:txBody>
      </p:sp>
      <p:sp>
        <p:nvSpPr>
          <p:cNvPr id="4" name="AutoShape 2"/>
          <p:cNvSpPr/>
          <p:nvPr/>
        </p:nvSpPr>
        <p:spPr bwMode="auto">
          <a:xfrm>
            <a:off x="7115787" y="1604799"/>
            <a:ext cx="1735441"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panose="020B0606030504020204"/>
            </a:endParaRPr>
          </a:p>
        </p:txBody>
      </p:sp>
      <p:sp>
        <p:nvSpPr>
          <p:cNvPr id="3" name="AutoShape 2"/>
          <p:cNvSpPr/>
          <p:nvPr/>
        </p:nvSpPr>
        <p:spPr bwMode="auto">
          <a:xfrm>
            <a:off x="5351187" y="1596331"/>
            <a:ext cx="1737558"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panose="020B0606030504020204"/>
            </a:endParaRPr>
          </a:p>
        </p:txBody>
      </p:sp>
      <p:sp>
        <p:nvSpPr>
          <p:cNvPr id="6" name="AutoShape 2"/>
          <p:cNvSpPr/>
          <p:nvPr/>
        </p:nvSpPr>
        <p:spPr bwMode="auto">
          <a:xfrm>
            <a:off x="3584468" y="1604799"/>
            <a:ext cx="1735441"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panose="020B0606030504020204"/>
            </a:endParaRPr>
          </a:p>
        </p:txBody>
      </p:sp>
      <p:sp>
        <p:nvSpPr>
          <p:cNvPr id="7" name="AutoShape 2"/>
          <p:cNvSpPr/>
          <p:nvPr/>
        </p:nvSpPr>
        <p:spPr bwMode="auto">
          <a:xfrm>
            <a:off x="1849028" y="1604799"/>
            <a:ext cx="1735441"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panose="020B0606030504020204"/>
            </a:endParaRPr>
          </a:p>
        </p:txBody>
      </p:sp>
      <p:sp>
        <p:nvSpPr>
          <p:cNvPr id="32" name="Oval 1"/>
          <p:cNvSpPr/>
          <p:nvPr/>
        </p:nvSpPr>
        <p:spPr bwMode="auto">
          <a:xfrm>
            <a:off x="2339068" y="2272482"/>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33" name="Oval 1"/>
          <p:cNvSpPr/>
          <p:nvPr/>
        </p:nvSpPr>
        <p:spPr bwMode="auto">
          <a:xfrm>
            <a:off x="4080039" y="2258114"/>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34" name="Oval 1"/>
          <p:cNvSpPr/>
          <p:nvPr/>
        </p:nvSpPr>
        <p:spPr bwMode="auto">
          <a:xfrm>
            <a:off x="5839023" y="2258114"/>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35" name="Oval 1"/>
          <p:cNvSpPr/>
          <p:nvPr/>
        </p:nvSpPr>
        <p:spPr bwMode="auto">
          <a:xfrm>
            <a:off x="7631971" y="2258114"/>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36" name="Oval 1"/>
          <p:cNvSpPr/>
          <p:nvPr/>
        </p:nvSpPr>
        <p:spPr bwMode="auto">
          <a:xfrm>
            <a:off x="9322653" y="2258114"/>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cxnSp>
        <p:nvCxnSpPr>
          <p:cNvPr id="23" name="Straight Arrow Connector 7"/>
          <p:cNvCxnSpPr/>
          <p:nvPr/>
        </p:nvCxnSpPr>
        <p:spPr>
          <a:xfrm>
            <a:off x="2584909" y="5129048"/>
            <a:ext cx="6984091" cy="0"/>
          </a:xfrm>
          <a:prstGeom prst="straightConnector1">
            <a:avLst/>
          </a:prstGeom>
          <a:noFill/>
          <a:ln w="76200" cap="rnd" cmpd="sng" algn="ctr">
            <a:solidFill>
              <a:schemeClr val="accent1"/>
            </a:solidFill>
            <a:prstDash val="sysDot"/>
            <a:headEnd type="triangle" w="med" len="med"/>
            <a:tailEnd type="triangle" w="med" len="med"/>
          </a:ln>
          <a:effectLst/>
        </p:spPr>
      </p:cxnSp>
      <p:sp>
        <p:nvSpPr>
          <p:cNvPr id="8" name="标题 7"/>
          <p:cNvSpPr>
            <a:spLocks noGrp="1"/>
          </p:cNvSpPr>
          <p:nvPr>
            <p:ph type="title"/>
          </p:nvPr>
        </p:nvSpPr>
        <p:spPr/>
        <p:txBody>
          <a:bodyPr/>
          <a:lstStyle/>
          <a:p>
            <a:r>
              <a:rPr lang="zh-CN" altLang="en-US" dirty="0"/>
              <a:t>单击输入标题内容</a:t>
            </a:r>
          </a:p>
        </p:txBody>
      </p:sp>
      <p:sp>
        <p:nvSpPr>
          <p:cNvPr id="20" name="AutoShape 15"/>
          <p:cNvSpPr/>
          <p:nvPr/>
        </p:nvSpPr>
        <p:spPr bwMode="auto">
          <a:xfrm>
            <a:off x="4328153" y="2498196"/>
            <a:ext cx="378896" cy="378847"/>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accent1"/>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1" name="AutoShape 61"/>
          <p:cNvSpPr/>
          <p:nvPr/>
        </p:nvSpPr>
        <p:spPr bwMode="auto">
          <a:xfrm>
            <a:off x="2527909" y="2508878"/>
            <a:ext cx="377679" cy="378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chemeClr val="tx2"/>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2" name="AutoShape 79"/>
          <p:cNvSpPr/>
          <p:nvPr/>
        </p:nvSpPr>
        <p:spPr bwMode="auto">
          <a:xfrm>
            <a:off x="6065448" y="2498196"/>
            <a:ext cx="380116" cy="37884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solidFill>
            <a:schemeClr val="accent2"/>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9" name="AutoShape 15"/>
          <p:cNvSpPr/>
          <p:nvPr/>
        </p:nvSpPr>
        <p:spPr bwMode="auto">
          <a:xfrm>
            <a:off x="7880085" y="2499594"/>
            <a:ext cx="378896" cy="378847"/>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accent3"/>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30" name="AutoShape 97"/>
          <p:cNvSpPr/>
          <p:nvPr/>
        </p:nvSpPr>
        <p:spPr bwMode="auto">
          <a:xfrm>
            <a:off x="9570369" y="2499593"/>
            <a:ext cx="380116" cy="3788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accent4"/>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31" name="Content Placeholder 2"/>
          <p:cNvSpPr txBox="1"/>
          <p:nvPr/>
        </p:nvSpPr>
        <p:spPr bwMode="auto">
          <a:xfrm>
            <a:off x="2010225"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7" name="Content Placeholder 2"/>
          <p:cNvSpPr txBox="1"/>
          <p:nvPr/>
        </p:nvSpPr>
        <p:spPr bwMode="auto">
          <a:xfrm>
            <a:off x="3732784"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8" name="Content Placeholder 2"/>
          <p:cNvSpPr txBox="1"/>
          <p:nvPr/>
        </p:nvSpPr>
        <p:spPr bwMode="auto">
          <a:xfrm>
            <a:off x="5499510"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9" name="Content Placeholder 2"/>
          <p:cNvSpPr txBox="1"/>
          <p:nvPr/>
        </p:nvSpPr>
        <p:spPr bwMode="auto">
          <a:xfrm>
            <a:off x="7230901"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40" name="Content Placeholder 2"/>
          <p:cNvSpPr txBox="1"/>
          <p:nvPr/>
        </p:nvSpPr>
        <p:spPr bwMode="auto">
          <a:xfrm>
            <a:off x="9015296"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1"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4500"/>
                            </p:stCondLst>
                            <p:childTnLst>
                              <p:par>
                                <p:cTn id="59" presetID="2" presetClass="entr" presetSubtype="4"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fill="hold"/>
                                        <p:tgtEl>
                                          <p:spTgt spid="4"/>
                                        </p:tgtEl>
                                        <p:attrNameLst>
                                          <p:attrName>ppt_x</p:attrName>
                                        </p:attrNameLst>
                                      </p:cBhvr>
                                      <p:tavLst>
                                        <p:tav tm="0">
                                          <p:val>
                                            <p:strVal val="#ppt_x"/>
                                          </p:val>
                                        </p:tav>
                                        <p:tav tm="100000">
                                          <p:val>
                                            <p:strVal val="#ppt_x"/>
                                          </p:val>
                                        </p:tav>
                                      </p:tavLst>
                                    </p:anim>
                                    <p:anim calcmode="lin" valueType="num">
                                      <p:cBhvr additive="base">
                                        <p:cTn id="62" dur="500" fill="hold"/>
                                        <p:tgtEl>
                                          <p:spTgt spid="4"/>
                                        </p:tgtEl>
                                        <p:attrNameLst>
                                          <p:attrName>ppt_y</p:attrName>
                                        </p:attrNameLst>
                                      </p:cBhvr>
                                      <p:tavLst>
                                        <p:tav tm="0">
                                          <p:val>
                                            <p:strVal val="1+#ppt_h/2"/>
                                          </p:val>
                                        </p:tav>
                                        <p:tav tm="100000">
                                          <p:val>
                                            <p:strVal val="#ppt_y"/>
                                          </p:val>
                                        </p:tav>
                                      </p:tavLst>
                                    </p:anim>
                                  </p:childTnLst>
                                </p:cTn>
                              </p:par>
                            </p:childTnLst>
                          </p:cTn>
                        </p:par>
                        <p:par>
                          <p:cTn id="63" fill="hold">
                            <p:stCondLst>
                              <p:cond delay="5000"/>
                            </p:stCondLst>
                            <p:childTnLst>
                              <p:par>
                                <p:cTn id="64" presetID="1" presetClass="entr" presetSubtype="0"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childTnLst>
                                </p:cTn>
                              </p:par>
                            </p:childTnLst>
                          </p:cTn>
                        </p:par>
                        <p:par>
                          <p:cTn id="66" fill="hold">
                            <p:stCondLst>
                              <p:cond delay="50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childTnLst>
                          </p:cTn>
                        </p:par>
                        <p:par>
                          <p:cTn id="76" fill="hold">
                            <p:stCondLst>
                              <p:cond delay="6000"/>
                            </p:stCondLst>
                            <p:childTnLst>
                              <p:par>
                                <p:cTn id="77" presetID="2" presetClass="entr" presetSubtype="4" fill="hold" grpId="0" nodeType="after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additive="base">
                                        <p:cTn id="79" dur="500" fill="hold"/>
                                        <p:tgtEl>
                                          <p:spTgt spid="5"/>
                                        </p:tgtEl>
                                        <p:attrNameLst>
                                          <p:attrName>ppt_x</p:attrName>
                                        </p:attrNameLst>
                                      </p:cBhvr>
                                      <p:tavLst>
                                        <p:tav tm="0">
                                          <p:val>
                                            <p:strVal val="#ppt_x"/>
                                          </p:val>
                                        </p:tav>
                                        <p:tav tm="100000">
                                          <p:val>
                                            <p:strVal val="#ppt_x"/>
                                          </p:val>
                                        </p:tav>
                                      </p:tavLst>
                                    </p:anim>
                                    <p:anim calcmode="lin" valueType="num">
                                      <p:cBhvr additive="base">
                                        <p:cTn id="80" dur="500" fill="hold"/>
                                        <p:tgtEl>
                                          <p:spTgt spid="5"/>
                                        </p:tgtEl>
                                        <p:attrNameLst>
                                          <p:attrName>ppt_y</p:attrName>
                                        </p:attrNameLst>
                                      </p:cBhvr>
                                      <p:tavLst>
                                        <p:tav tm="0">
                                          <p:val>
                                            <p:strVal val="1+#ppt_h/2"/>
                                          </p:val>
                                        </p:tav>
                                        <p:tav tm="100000">
                                          <p:val>
                                            <p:strVal val="#ppt_y"/>
                                          </p:val>
                                        </p:tav>
                                      </p:tavLst>
                                    </p:anim>
                                  </p:childTnLst>
                                </p:cTn>
                              </p:par>
                            </p:childTnLst>
                          </p:cTn>
                        </p:par>
                        <p:par>
                          <p:cTn id="81" fill="hold">
                            <p:stCondLst>
                              <p:cond delay="6500"/>
                            </p:stCondLst>
                            <p:childTnLst>
                              <p:par>
                                <p:cTn id="82" presetID="1" presetClass="entr" presetSubtype="0"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childTnLst>
                                </p:cTn>
                              </p:par>
                            </p:childTnLst>
                          </p:cTn>
                        </p:par>
                        <p:par>
                          <p:cTn id="84" fill="hold">
                            <p:stCondLst>
                              <p:cond delay="65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000"/>
                            </p:stCondLst>
                            <p:childTnLst>
                              <p:par>
                                <p:cTn id="91" presetID="10" presetClass="entr" presetSubtype="0"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fade">
                                      <p:cBhvr>
                                        <p:cTn id="93" dur="500"/>
                                        <p:tgtEl>
                                          <p:spTgt spid="40"/>
                                        </p:tgtEl>
                                      </p:cBhvr>
                                    </p:animEffect>
                                  </p:childTnLst>
                                </p:cTn>
                              </p:par>
                            </p:childTnLst>
                          </p:cTn>
                        </p:par>
                        <p:par>
                          <p:cTn id="94" fill="hold">
                            <p:stCondLst>
                              <p:cond delay="7500"/>
                            </p:stCondLst>
                            <p:childTnLst>
                              <p:par>
                                <p:cTn id="95" presetID="16" presetClass="entr" presetSubtype="21" fill="hold" nodeType="after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barn(inVertical)">
                                      <p:cBhvr>
                                        <p:cTn id="97"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P spid="6" grpId="0" animBg="1"/>
      <p:bldP spid="7" grpId="0" animBg="1"/>
      <p:bldP spid="32" grpId="0" animBg="1"/>
      <p:bldP spid="33" grpId="0" animBg="1"/>
      <p:bldP spid="34" grpId="0" animBg="1"/>
      <p:bldP spid="35" grpId="0" animBg="1"/>
      <p:bldP spid="36" grpId="0" animBg="1"/>
      <p:bldP spid="20" grpId="0" animBg="1"/>
      <p:bldP spid="21" grpId="0" animBg="1"/>
      <p:bldP spid="22" grpId="0" animBg="1"/>
      <p:bldP spid="29" grpId="0" animBg="1"/>
      <p:bldP spid="30" grpId="0" animBg="1"/>
      <p:bldP spid="31" grpId="0"/>
      <p:bldP spid="37" grpId="0"/>
      <p:bldP spid="38" grpId="0"/>
      <p:bldP spid="39"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Oval 1"/>
          <p:cNvSpPr/>
          <p:nvPr/>
        </p:nvSpPr>
        <p:spPr bwMode="auto">
          <a:xfrm>
            <a:off x="683316" y="241275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2700000" scaled="0"/>
            <a:tileRect/>
          </a:gradFill>
          <a:ln w="25400" cap="flat" cmpd="sng" algn="ctr">
            <a:noFill/>
            <a:prstDash val="solid"/>
          </a:ln>
          <a:effectLst>
            <a:outerShdw blurRad="241300" dir="5700000" sx="102000" sy="102000" algn="ctr" rotWithShape="0">
              <a:prstClr val="black">
                <a:alpha val="40000"/>
              </a:prstClr>
            </a:outerShdw>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47" name="Oval 1"/>
          <p:cNvSpPr/>
          <p:nvPr/>
        </p:nvSpPr>
        <p:spPr bwMode="auto">
          <a:xfrm>
            <a:off x="682136"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108" name="Oval 1"/>
          <p:cNvSpPr/>
          <p:nvPr/>
        </p:nvSpPr>
        <p:spPr bwMode="auto">
          <a:xfrm>
            <a:off x="2599035"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109" name="Oval 1"/>
          <p:cNvSpPr/>
          <p:nvPr/>
        </p:nvSpPr>
        <p:spPr bwMode="auto">
          <a:xfrm>
            <a:off x="4401097"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110" name="Oval 1"/>
          <p:cNvSpPr/>
          <p:nvPr/>
        </p:nvSpPr>
        <p:spPr bwMode="auto">
          <a:xfrm>
            <a:off x="6309162"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111" name="Oval 1"/>
          <p:cNvSpPr/>
          <p:nvPr/>
        </p:nvSpPr>
        <p:spPr bwMode="auto">
          <a:xfrm>
            <a:off x="8190726"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112" name="Oval 1"/>
          <p:cNvSpPr/>
          <p:nvPr/>
        </p:nvSpPr>
        <p:spPr bwMode="auto">
          <a:xfrm>
            <a:off x="9983954"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14" name="Arc 4"/>
          <p:cNvSpPr/>
          <p:nvPr/>
        </p:nvSpPr>
        <p:spPr>
          <a:xfrm rot="18951345">
            <a:off x="1664141" y="2140956"/>
            <a:ext cx="1348142" cy="1348316"/>
          </a:xfrm>
          <a:prstGeom prst="arc">
            <a:avLst/>
          </a:prstGeom>
          <a:noFill/>
          <a:ln w="19050" cap="flat" cmpd="sng" algn="ctr">
            <a:solidFill>
              <a:srgbClr val="202F3E"/>
            </a:solidFill>
            <a:prstDash val="dash"/>
            <a:tailEnd type="triangle"/>
          </a:ln>
          <a:effectLst/>
        </p:spPr>
        <p:txBody>
          <a:bodyPr lIns="121908" tIns="60954" rIns="121908" bIns="60954" anchor="ctr"/>
          <a:lstStyle/>
          <a:p>
            <a:pPr algn="ctr" defTabSz="950595">
              <a:defRPr/>
            </a:pPr>
            <a:endParaRPr lang="en-AU" sz="1400" kern="0">
              <a:solidFill>
                <a:srgbClr val="202F3E"/>
              </a:solidFill>
              <a:latin typeface="Open Sans" panose="020B0606030504020204"/>
            </a:endParaRPr>
          </a:p>
        </p:txBody>
      </p:sp>
      <p:sp>
        <p:nvSpPr>
          <p:cNvPr id="15" name="Arc 33"/>
          <p:cNvSpPr/>
          <p:nvPr/>
        </p:nvSpPr>
        <p:spPr>
          <a:xfrm rot="7841635">
            <a:off x="3510606" y="2772867"/>
            <a:ext cx="1348317" cy="1350258"/>
          </a:xfrm>
          <a:prstGeom prst="arc">
            <a:avLst/>
          </a:prstGeom>
          <a:noFill/>
          <a:ln w="19050" cap="flat" cmpd="sng" algn="ctr">
            <a:solidFill>
              <a:srgbClr val="202F3E"/>
            </a:solidFill>
            <a:prstDash val="dash"/>
            <a:headEnd type="triangle"/>
            <a:tailEnd type="none"/>
          </a:ln>
          <a:effectLst/>
        </p:spPr>
        <p:txBody>
          <a:bodyPr lIns="121908" tIns="60954" rIns="121908" bIns="60954" anchor="ctr"/>
          <a:lstStyle/>
          <a:p>
            <a:pPr algn="ctr" defTabSz="950595">
              <a:defRPr/>
            </a:pPr>
            <a:endParaRPr lang="en-AU" sz="1400" kern="0">
              <a:solidFill>
                <a:srgbClr val="202F3E"/>
              </a:solidFill>
              <a:latin typeface="Open Sans" panose="020B0606030504020204"/>
            </a:endParaRPr>
          </a:p>
        </p:txBody>
      </p:sp>
      <p:sp>
        <p:nvSpPr>
          <p:cNvPr id="16" name="Arc 34"/>
          <p:cNvSpPr/>
          <p:nvPr/>
        </p:nvSpPr>
        <p:spPr>
          <a:xfrm rot="18951345">
            <a:off x="5397455" y="2140956"/>
            <a:ext cx="1348142" cy="1348316"/>
          </a:xfrm>
          <a:prstGeom prst="arc">
            <a:avLst/>
          </a:prstGeom>
          <a:noFill/>
          <a:ln w="19050" cap="flat" cmpd="sng" algn="ctr">
            <a:solidFill>
              <a:srgbClr val="202F3E"/>
            </a:solidFill>
            <a:prstDash val="dash"/>
            <a:tailEnd type="triangle"/>
          </a:ln>
          <a:effectLst/>
        </p:spPr>
        <p:txBody>
          <a:bodyPr lIns="121908" tIns="60954" rIns="121908" bIns="60954" anchor="ctr"/>
          <a:lstStyle/>
          <a:p>
            <a:pPr algn="ctr" defTabSz="950595">
              <a:defRPr/>
            </a:pPr>
            <a:endParaRPr lang="en-AU" sz="1400" kern="0">
              <a:solidFill>
                <a:srgbClr val="202F3E"/>
              </a:solidFill>
              <a:latin typeface="Open Sans" panose="020B0606030504020204"/>
            </a:endParaRPr>
          </a:p>
        </p:txBody>
      </p:sp>
      <p:sp>
        <p:nvSpPr>
          <p:cNvPr id="17" name="Arc 36"/>
          <p:cNvSpPr/>
          <p:nvPr/>
        </p:nvSpPr>
        <p:spPr>
          <a:xfrm rot="18951345">
            <a:off x="9107490" y="2111322"/>
            <a:ext cx="1350258" cy="1348316"/>
          </a:xfrm>
          <a:prstGeom prst="arc">
            <a:avLst/>
          </a:prstGeom>
          <a:noFill/>
          <a:ln w="19050" cap="flat" cmpd="sng" algn="ctr">
            <a:solidFill>
              <a:srgbClr val="202F3E"/>
            </a:solidFill>
            <a:prstDash val="dash"/>
            <a:tailEnd type="triangle"/>
          </a:ln>
          <a:effectLst/>
        </p:spPr>
        <p:txBody>
          <a:bodyPr lIns="121908" tIns="60954" rIns="121908" bIns="60954" anchor="ctr"/>
          <a:lstStyle/>
          <a:p>
            <a:pPr algn="ctr" defTabSz="950595">
              <a:defRPr/>
            </a:pPr>
            <a:endParaRPr lang="en-AU" sz="1400" kern="0">
              <a:solidFill>
                <a:srgbClr val="202F3E"/>
              </a:solidFill>
              <a:latin typeface="Open Sans" panose="020B0606030504020204"/>
            </a:endParaRPr>
          </a:p>
        </p:txBody>
      </p:sp>
      <p:sp>
        <p:nvSpPr>
          <p:cNvPr id="18" name="Arc 37"/>
          <p:cNvSpPr/>
          <p:nvPr/>
        </p:nvSpPr>
        <p:spPr>
          <a:xfrm rot="7841635">
            <a:off x="7253445" y="2799326"/>
            <a:ext cx="1348317" cy="1348140"/>
          </a:xfrm>
          <a:prstGeom prst="arc">
            <a:avLst/>
          </a:prstGeom>
          <a:noFill/>
          <a:ln w="19050" cap="flat" cmpd="sng" algn="ctr">
            <a:solidFill>
              <a:srgbClr val="202F3E"/>
            </a:solidFill>
            <a:prstDash val="dash"/>
            <a:headEnd type="triangle"/>
            <a:tailEnd type="none"/>
          </a:ln>
          <a:effectLst/>
        </p:spPr>
        <p:txBody>
          <a:bodyPr lIns="121908" tIns="60954" rIns="121908" bIns="60954" anchor="ctr"/>
          <a:lstStyle/>
          <a:p>
            <a:pPr algn="ctr" defTabSz="950595">
              <a:defRPr/>
            </a:pPr>
            <a:endParaRPr lang="en-AU" sz="1400" kern="0">
              <a:solidFill>
                <a:srgbClr val="202F3E"/>
              </a:solidFill>
              <a:latin typeface="Open Sans" panose="020B0606030504020204"/>
            </a:endParaRPr>
          </a:p>
        </p:txBody>
      </p:sp>
      <p:grpSp>
        <p:nvGrpSpPr>
          <p:cNvPr id="21" name="Group 38"/>
          <p:cNvGrpSpPr/>
          <p:nvPr/>
        </p:nvGrpSpPr>
        <p:grpSpPr bwMode="auto">
          <a:xfrm>
            <a:off x="10473621" y="2795227"/>
            <a:ext cx="621863" cy="746741"/>
            <a:chOff x="6540501" y="638176"/>
            <a:chExt cx="622301" cy="746125"/>
          </a:xfrm>
          <a:solidFill>
            <a:schemeClr val="accent5"/>
          </a:solidFill>
          <a:effectLst/>
        </p:grpSpPr>
        <p:sp>
          <p:nvSpPr>
            <p:cNvPr id="22" name="Freeform 13"/>
            <p:cNvSpPr>
              <a:spLocks noEditPoints="1"/>
            </p:cNvSpPr>
            <p:nvPr/>
          </p:nvSpPr>
          <p:spPr bwMode="auto">
            <a:xfrm>
              <a:off x="6616701" y="638176"/>
              <a:ext cx="469900" cy="736600"/>
            </a:xfrm>
            <a:custGeom>
              <a:avLst/>
              <a:gdLst>
                <a:gd name="T0" fmla="*/ 171 w 240"/>
                <a:gd name="T1" fmla="*/ 24 h 376"/>
                <a:gd name="T2" fmla="*/ 63 w 240"/>
                <a:gd name="T3" fmla="*/ 12 h 376"/>
                <a:gd name="T4" fmla="*/ 56 w 240"/>
                <a:gd name="T5" fmla="*/ 25 h 376"/>
                <a:gd name="T6" fmla="*/ 82 w 240"/>
                <a:gd name="T7" fmla="*/ 116 h 376"/>
                <a:gd name="T8" fmla="*/ 82 w 240"/>
                <a:gd name="T9" fmla="*/ 116 h 376"/>
                <a:gd name="T10" fmla="*/ 121 w 240"/>
                <a:gd name="T11" fmla="*/ 257 h 376"/>
                <a:gd name="T12" fmla="*/ 66 w 240"/>
                <a:gd name="T13" fmla="*/ 256 h 376"/>
                <a:gd name="T14" fmla="*/ 9 w 240"/>
                <a:gd name="T15" fmla="*/ 331 h 376"/>
                <a:gd name="T16" fmla="*/ 96 w 240"/>
                <a:gd name="T17" fmla="*/ 364 h 376"/>
                <a:gd name="T18" fmla="*/ 153 w 240"/>
                <a:gd name="T19" fmla="*/ 290 h 376"/>
                <a:gd name="T20" fmla="*/ 106 w 240"/>
                <a:gd name="T21" fmla="*/ 122 h 376"/>
                <a:gd name="T22" fmla="*/ 219 w 240"/>
                <a:gd name="T23" fmla="*/ 159 h 376"/>
                <a:gd name="T24" fmla="*/ 232 w 240"/>
                <a:gd name="T25" fmla="*/ 165 h 376"/>
                <a:gd name="T26" fmla="*/ 232 w 240"/>
                <a:gd name="T27" fmla="*/ 165 h 376"/>
                <a:gd name="T28" fmla="*/ 240 w 240"/>
                <a:gd name="T29" fmla="*/ 153 h 376"/>
                <a:gd name="T30" fmla="*/ 171 w 240"/>
                <a:gd name="T31" fmla="*/ 24 h 376"/>
                <a:gd name="T32" fmla="*/ 90 w 240"/>
                <a:gd name="T33" fmla="*/ 343 h 376"/>
                <a:gd name="T34" fmla="*/ 30 w 240"/>
                <a:gd name="T35" fmla="*/ 325 h 376"/>
                <a:gd name="T36" fmla="*/ 72 w 240"/>
                <a:gd name="T37" fmla="*/ 277 h 376"/>
                <a:gd name="T38" fmla="*/ 132 w 240"/>
                <a:gd name="T39" fmla="*/ 296 h 376"/>
                <a:gd name="T40" fmla="*/ 90 w 240"/>
                <a:gd name="T41" fmla="*/ 34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376">
                  <a:moveTo>
                    <a:pt x="171" y="24"/>
                  </a:moveTo>
                  <a:cubicBezTo>
                    <a:pt x="141" y="4"/>
                    <a:pt x="105" y="0"/>
                    <a:pt x="63" y="12"/>
                  </a:cubicBezTo>
                  <a:cubicBezTo>
                    <a:pt x="57" y="13"/>
                    <a:pt x="54" y="19"/>
                    <a:pt x="56" y="25"/>
                  </a:cubicBezTo>
                  <a:cubicBezTo>
                    <a:pt x="82" y="116"/>
                    <a:pt x="82" y="116"/>
                    <a:pt x="82" y="116"/>
                  </a:cubicBezTo>
                  <a:cubicBezTo>
                    <a:pt x="82" y="116"/>
                    <a:pt x="82" y="116"/>
                    <a:pt x="82" y="116"/>
                  </a:cubicBezTo>
                  <a:cubicBezTo>
                    <a:pt x="121" y="257"/>
                    <a:pt x="121" y="257"/>
                    <a:pt x="121" y="257"/>
                  </a:cubicBezTo>
                  <a:cubicBezTo>
                    <a:pt x="106" y="251"/>
                    <a:pt x="86" y="251"/>
                    <a:pt x="66" y="256"/>
                  </a:cubicBezTo>
                  <a:cubicBezTo>
                    <a:pt x="25" y="268"/>
                    <a:pt x="0" y="300"/>
                    <a:pt x="9" y="331"/>
                  </a:cubicBezTo>
                  <a:cubicBezTo>
                    <a:pt x="17" y="361"/>
                    <a:pt x="56" y="376"/>
                    <a:pt x="96" y="364"/>
                  </a:cubicBezTo>
                  <a:cubicBezTo>
                    <a:pt x="137" y="353"/>
                    <a:pt x="162" y="320"/>
                    <a:pt x="153" y="290"/>
                  </a:cubicBezTo>
                  <a:cubicBezTo>
                    <a:pt x="106" y="122"/>
                    <a:pt x="106" y="122"/>
                    <a:pt x="106" y="122"/>
                  </a:cubicBezTo>
                  <a:cubicBezTo>
                    <a:pt x="193" y="107"/>
                    <a:pt x="218" y="157"/>
                    <a:pt x="219" y="159"/>
                  </a:cubicBezTo>
                  <a:cubicBezTo>
                    <a:pt x="221" y="164"/>
                    <a:pt x="226" y="167"/>
                    <a:pt x="232" y="165"/>
                  </a:cubicBezTo>
                  <a:cubicBezTo>
                    <a:pt x="232" y="165"/>
                    <a:pt x="232" y="165"/>
                    <a:pt x="232" y="165"/>
                  </a:cubicBezTo>
                  <a:cubicBezTo>
                    <a:pt x="237" y="164"/>
                    <a:pt x="240" y="159"/>
                    <a:pt x="240" y="153"/>
                  </a:cubicBezTo>
                  <a:cubicBezTo>
                    <a:pt x="239" y="150"/>
                    <a:pt x="229" y="63"/>
                    <a:pt x="171" y="24"/>
                  </a:cubicBezTo>
                  <a:close/>
                  <a:moveTo>
                    <a:pt x="90" y="343"/>
                  </a:moveTo>
                  <a:cubicBezTo>
                    <a:pt x="62" y="351"/>
                    <a:pt x="35" y="343"/>
                    <a:pt x="30" y="325"/>
                  </a:cubicBezTo>
                  <a:cubicBezTo>
                    <a:pt x="24" y="307"/>
                    <a:pt x="44" y="285"/>
                    <a:pt x="72" y="277"/>
                  </a:cubicBezTo>
                  <a:cubicBezTo>
                    <a:pt x="99" y="269"/>
                    <a:pt x="127" y="278"/>
                    <a:pt x="132" y="296"/>
                  </a:cubicBezTo>
                  <a:cubicBezTo>
                    <a:pt x="137" y="314"/>
                    <a:pt x="118" y="335"/>
                    <a:pt x="90"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23" name="Freeform 14"/>
            <p:cNvSpPr>
              <a:spLocks noEditPoints="1"/>
            </p:cNvSpPr>
            <p:nvPr/>
          </p:nvSpPr>
          <p:spPr bwMode="auto">
            <a:xfrm>
              <a:off x="6916739" y="996951"/>
              <a:ext cx="246063" cy="387350"/>
            </a:xfrm>
            <a:custGeom>
              <a:avLst/>
              <a:gdLst>
                <a:gd name="T0" fmla="*/ 90 w 126"/>
                <a:gd name="T1" fmla="*/ 13 h 198"/>
                <a:gd name="T2" fmla="*/ 33 w 126"/>
                <a:gd name="T3" fmla="*/ 7 h 198"/>
                <a:gd name="T4" fmla="*/ 30 w 126"/>
                <a:gd name="T5" fmla="*/ 14 h 198"/>
                <a:gd name="T6" fmla="*/ 43 w 126"/>
                <a:gd name="T7" fmla="*/ 62 h 198"/>
                <a:gd name="T8" fmla="*/ 43 w 126"/>
                <a:gd name="T9" fmla="*/ 62 h 198"/>
                <a:gd name="T10" fmla="*/ 64 w 126"/>
                <a:gd name="T11" fmla="*/ 136 h 198"/>
                <a:gd name="T12" fmla="*/ 35 w 126"/>
                <a:gd name="T13" fmla="*/ 135 h 198"/>
                <a:gd name="T14" fmla="*/ 5 w 126"/>
                <a:gd name="T15" fmla="*/ 175 h 198"/>
                <a:gd name="T16" fmla="*/ 51 w 126"/>
                <a:gd name="T17" fmla="*/ 192 h 198"/>
                <a:gd name="T18" fmla="*/ 81 w 126"/>
                <a:gd name="T19" fmla="*/ 153 h 198"/>
                <a:gd name="T20" fmla="*/ 56 w 126"/>
                <a:gd name="T21" fmla="*/ 65 h 198"/>
                <a:gd name="T22" fmla="*/ 115 w 126"/>
                <a:gd name="T23" fmla="*/ 84 h 198"/>
                <a:gd name="T24" fmla="*/ 122 w 126"/>
                <a:gd name="T25" fmla="*/ 87 h 198"/>
                <a:gd name="T26" fmla="*/ 122 w 126"/>
                <a:gd name="T27" fmla="*/ 87 h 198"/>
                <a:gd name="T28" fmla="*/ 126 w 126"/>
                <a:gd name="T29" fmla="*/ 81 h 198"/>
                <a:gd name="T30" fmla="*/ 90 w 126"/>
                <a:gd name="T31" fmla="*/ 13 h 198"/>
                <a:gd name="T32" fmla="*/ 48 w 126"/>
                <a:gd name="T33" fmla="*/ 181 h 198"/>
                <a:gd name="T34" fmla="*/ 16 w 126"/>
                <a:gd name="T35" fmla="*/ 171 h 198"/>
                <a:gd name="T36" fmla="*/ 38 w 126"/>
                <a:gd name="T37" fmla="*/ 146 h 198"/>
                <a:gd name="T38" fmla="*/ 70 w 126"/>
                <a:gd name="T39" fmla="*/ 156 h 198"/>
                <a:gd name="T40" fmla="*/ 48 w 126"/>
                <a:gd name="T41" fmla="*/ 18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198">
                  <a:moveTo>
                    <a:pt x="90" y="13"/>
                  </a:moveTo>
                  <a:cubicBezTo>
                    <a:pt x="74" y="3"/>
                    <a:pt x="55" y="0"/>
                    <a:pt x="33" y="7"/>
                  </a:cubicBezTo>
                  <a:cubicBezTo>
                    <a:pt x="30" y="8"/>
                    <a:pt x="29" y="11"/>
                    <a:pt x="30" y="14"/>
                  </a:cubicBezTo>
                  <a:cubicBezTo>
                    <a:pt x="43" y="62"/>
                    <a:pt x="43" y="62"/>
                    <a:pt x="43" y="62"/>
                  </a:cubicBezTo>
                  <a:cubicBezTo>
                    <a:pt x="43" y="62"/>
                    <a:pt x="43" y="62"/>
                    <a:pt x="43" y="62"/>
                  </a:cubicBezTo>
                  <a:cubicBezTo>
                    <a:pt x="64" y="136"/>
                    <a:pt x="64" y="136"/>
                    <a:pt x="64" y="136"/>
                  </a:cubicBezTo>
                  <a:cubicBezTo>
                    <a:pt x="56" y="133"/>
                    <a:pt x="45" y="132"/>
                    <a:pt x="35" y="135"/>
                  </a:cubicBezTo>
                  <a:cubicBezTo>
                    <a:pt x="13" y="141"/>
                    <a:pt x="0" y="159"/>
                    <a:pt x="5" y="175"/>
                  </a:cubicBezTo>
                  <a:cubicBezTo>
                    <a:pt x="9" y="190"/>
                    <a:pt x="29" y="198"/>
                    <a:pt x="51" y="192"/>
                  </a:cubicBezTo>
                  <a:cubicBezTo>
                    <a:pt x="72" y="186"/>
                    <a:pt x="85" y="169"/>
                    <a:pt x="81" y="153"/>
                  </a:cubicBezTo>
                  <a:cubicBezTo>
                    <a:pt x="56" y="65"/>
                    <a:pt x="56" y="65"/>
                    <a:pt x="56" y="65"/>
                  </a:cubicBezTo>
                  <a:cubicBezTo>
                    <a:pt x="102" y="57"/>
                    <a:pt x="115" y="83"/>
                    <a:pt x="115" y="84"/>
                  </a:cubicBezTo>
                  <a:cubicBezTo>
                    <a:pt x="116" y="87"/>
                    <a:pt x="119" y="88"/>
                    <a:pt x="122" y="87"/>
                  </a:cubicBezTo>
                  <a:cubicBezTo>
                    <a:pt x="122" y="87"/>
                    <a:pt x="122" y="87"/>
                    <a:pt x="122" y="87"/>
                  </a:cubicBezTo>
                  <a:cubicBezTo>
                    <a:pt x="125" y="87"/>
                    <a:pt x="126" y="84"/>
                    <a:pt x="126" y="81"/>
                  </a:cubicBezTo>
                  <a:cubicBezTo>
                    <a:pt x="126" y="79"/>
                    <a:pt x="121" y="34"/>
                    <a:pt x="90" y="13"/>
                  </a:cubicBezTo>
                  <a:close/>
                  <a:moveTo>
                    <a:pt x="48" y="181"/>
                  </a:moveTo>
                  <a:cubicBezTo>
                    <a:pt x="33" y="185"/>
                    <a:pt x="18" y="181"/>
                    <a:pt x="16" y="171"/>
                  </a:cubicBezTo>
                  <a:cubicBezTo>
                    <a:pt x="13" y="162"/>
                    <a:pt x="23" y="151"/>
                    <a:pt x="38" y="146"/>
                  </a:cubicBezTo>
                  <a:cubicBezTo>
                    <a:pt x="52" y="142"/>
                    <a:pt x="67" y="147"/>
                    <a:pt x="70" y="156"/>
                  </a:cubicBezTo>
                  <a:cubicBezTo>
                    <a:pt x="72" y="166"/>
                    <a:pt x="62" y="177"/>
                    <a:pt x="48" y="1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24" name="Freeform 15"/>
            <p:cNvSpPr>
              <a:spLocks noEditPoints="1"/>
            </p:cNvSpPr>
            <p:nvPr/>
          </p:nvSpPr>
          <p:spPr bwMode="auto">
            <a:xfrm>
              <a:off x="6540501" y="793751"/>
              <a:ext cx="217488" cy="338138"/>
            </a:xfrm>
            <a:custGeom>
              <a:avLst/>
              <a:gdLst>
                <a:gd name="T0" fmla="*/ 79 w 111"/>
                <a:gd name="T1" fmla="*/ 11 h 173"/>
                <a:gd name="T2" fmla="*/ 29 w 111"/>
                <a:gd name="T3" fmla="*/ 6 h 173"/>
                <a:gd name="T4" fmla="*/ 26 w 111"/>
                <a:gd name="T5" fmla="*/ 12 h 173"/>
                <a:gd name="T6" fmla="*/ 38 w 111"/>
                <a:gd name="T7" fmla="*/ 54 h 173"/>
                <a:gd name="T8" fmla="*/ 38 w 111"/>
                <a:gd name="T9" fmla="*/ 54 h 173"/>
                <a:gd name="T10" fmla="*/ 56 w 111"/>
                <a:gd name="T11" fmla="*/ 119 h 173"/>
                <a:gd name="T12" fmla="*/ 31 w 111"/>
                <a:gd name="T13" fmla="*/ 118 h 173"/>
                <a:gd name="T14" fmla="*/ 4 w 111"/>
                <a:gd name="T15" fmla="*/ 152 h 173"/>
                <a:gd name="T16" fmla="*/ 45 w 111"/>
                <a:gd name="T17" fmla="*/ 168 h 173"/>
                <a:gd name="T18" fmla="*/ 71 w 111"/>
                <a:gd name="T19" fmla="*/ 133 h 173"/>
                <a:gd name="T20" fmla="*/ 49 w 111"/>
                <a:gd name="T21" fmla="*/ 56 h 173"/>
                <a:gd name="T22" fmla="*/ 101 w 111"/>
                <a:gd name="T23" fmla="*/ 73 h 173"/>
                <a:gd name="T24" fmla="*/ 107 w 111"/>
                <a:gd name="T25" fmla="*/ 76 h 173"/>
                <a:gd name="T26" fmla="*/ 107 w 111"/>
                <a:gd name="T27" fmla="*/ 76 h 173"/>
                <a:gd name="T28" fmla="*/ 110 w 111"/>
                <a:gd name="T29" fmla="*/ 71 h 173"/>
                <a:gd name="T30" fmla="*/ 79 w 111"/>
                <a:gd name="T31" fmla="*/ 11 h 173"/>
                <a:gd name="T32" fmla="*/ 42 w 111"/>
                <a:gd name="T33" fmla="*/ 158 h 173"/>
                <a:gd name="T34" fmla="*/ 14 w 111"/>
                <a:gd name="T35" fmla="*/ 149 h 173"/>
                <a:gd name="T36" fmla="*/ 33 w 111"/>
                <a:gd name="T37" fmla="*/ 128 h 173"/>
                <a:gd name="T38" fmla="*/ 61 w 111"/>
                <a:gd name="T39" fmla="*/ 136 h 173"/>
                <a:gd name="T40" fmla="*/ 42 w 111"/>
                <a:gd name="T41" fmla="*/ 15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173">
                  <a:moveTo>
                    <a:pt x="79" y="11"/>
                  </a:moveTo>
                  <a:cubicBezTo>
                    <a:pt x="65" y="2"/>
                    <a:pt x="49" y="0"/>
                    <a:pt x="29" y="6"/>
                  </a:cubicBezTo>
                  <a:cubicBezTo>
                    <a:pt x="27" y="6"/>
                    <a:pt x="25" y="9"/>
                    <a:pt x="26" y="12"/>
                  </a:cubicBezTo>
                  <a:cubicBezTo>
                    <a:pt x="38" y="54"/>
                    <a:pt x="38" y="54"/>
                    <a:pt x="38" y="54"/>
                  </a:cubicBezTo>
                  <a:cubicBezTo>
                    <a:pt x="38" y="54"/>
                    <a:pt x="38" y="54"/>
                    <a:pt x="38" y="54"/>
                  </a:cubicBezTo>
                  <a:cubicBezTo>
                    <a:pt x="56" y="119"/>
                    <a:pt x="56" y="119"/>
                    <a:pt x="56" y="119"/>
                  </a:cubicBezTo>
                  <a:cubicBezTo>
                    <a:pt x="49" y="116"/>
                    <a:pt x="40" y="115"/>
                    <a:pt x="31" y="118"/>
                  </a:cubicBezTo>
                  <a:cubicBezTo>
                    <a:pt x="12" y="123"/>
                    <a:pt x="0" y="138"/>
                    <a:pt x="4" y="152"/>
                  </a:cubicBezTo>
                  <a:cubicBezTo>
                    <a:pt x="8" y="166"/>
                    <a:pt x="26" y="173"/>
                    <a:pt x="45" y="168"/>
                  </a:cubicBezTo>
                  <a:cubicBezTo>
                    <a:pt x="63" y="162"/>
                    <a:pt x="75" y="147"/>
                    <a:pt x="71" y="133"/>
                  </a:cubicBezTo>
                  <a:cubicBezTo>
                    <a:pt x="49" y="56"/>
                    <a:pt x="49" y="56"/>
                    <a:pt x="49" y="56"/>
                  </a:cubicBezTo>
                  <a:cubicBezTo>
                    <a:pt x="89" y="49"/>
                    <a:pt x="100" y="72"/>
                    <a:pt x="101" y="73"/>
                  </a:cubicBezTo>
                  <a:cubicBezTo>
                    <a:pt x="102" y="76"/>
                    <a:pt x="104" y="77"/>
                    <a:pt x="107" y="76"/>
                  </a:cubicBezTo>
                  <a:cubicBezTo>
                    <a:pt x="107" y="76"/>
                    <a:pt x="107" y="76"/>
                    <a:pt x="107" y="76"/>
                  </a:cubicBezTo>
                  <a:cubicBezTo>
                    <a:pt x="109" y="75"/>
                    <a:pt x="111" y="73"/>
                    <a:pt x="110" y="71"/>
                  </a:cubicBezTo>
                  <a:cubicBezTo>
                    <a:pt x="110" y="69"/>
                    <a:pt x="106" y="29"/>
                    <a:pt x="79" y="11"/>
                  </a:cubicBezTo>
                  <a:close/>
                  <a:moveTo>
                    <a:pt x="42" y="158"/>
                  </a:moveTo>
                  <a:cubicBezTo>
                    <a:pt x="29" y="162"/>
                    <a:pt x="16" y="158"/>
                    <a:pt x="14" y="149"/>
                  </a:cubicBezTo>
                  <a:cubicBezTo>
                    <a:pt x="12" y="141"/>
                    <a:pt x="20" y="131"/>
                    <a:pt x="33" y="128"/>
                  </a:cubicBezTo>
                  <a:cubicBezTo>
                    <a:pt x="46" y="124"/>
                    <a:pt x="59" y="128"/>
                    <a:pt x="61" y="136"/>
                  </a:cubicBezTo>
                  <a:cubicBezTo>
                    <a:pt x="63" y="144"/>
                    <a:pt x="55" y="154"/>
                    <a:pt x="42"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grpSp>
      <p:grpSp>
        <p:nvGrpSpPr>
          <p:cNvPr id="27" name="Group 42"/>
          <p:cNvGrpSpPr/>
          <p:nvPr/>
        </p:nvGrpSpPr>
        <p:grpSpPr bwMode="auto">
          <a:xfrm>
            <a:off x="2941537" y="2706732"/>
            <a:ext cx="777459" cy="782804"/>
            <a:chOff x="4802189" y="2176464"/>
            <a:chExt cx="941388" cy="947737"/>
          </a:xfrm>
          <a:solidFill>
            <a:schemeClr val="accent1"/>
          </a:solidFill>
          <a:effectLst/>
        </p:grpSpPr>
        <p:sp>
          <p:nvSpPr>
            <p:cNvPr id="28" name="Freeform 48"/>
            <p:cNvSpPr>
              <a:spLocks noEditPoints="1"/>
            </p:cNvSpPr>
            <p:nvPr/>
          </p:nvSpPr>
          <p:spPr bwMode="auto">
            <a:xfrm>
              <a:off x="4960939" y="2332039"/>
              <a:ext cx="636588" cy="633413"/>
            </a:xfrm>
            <a:custGeom>
              <a:avLst/>
              <a:gdLst>
                <a:gd name="T0" fmla="*/ 45 w 325"/>
                <a:gd name="T1" fmla="*/ 224 h 324"/>
                <a:gd name="T2" fmla="*/ 100 w 325"/>
                <a:gd name="T3" fmla="*/ 279 h 324"/>
                <a:gd name="T4" fmla="*/ 56 w 325"/>
                <a:gd name="T5" fmla="*/ 324 h 324"/>
                <a:gd name="T6" fmla="*/ 0 w 325"/>
                <a:gd name="T7" fmla="*/ 268 h 324"/>
                <a:gd name="T8" fmla="*/ 45 w 325"/>
                <a:gd name="T9" fmla="*/ 224 h 324"/>
                <a:gd name="T10" fmla="*/ 164 w 325"/>
                <a:gd name="T11" fmla="*/ 238 h 324"/>
                <a:gd name="T12" fmla="*/ 230 w 325"/>
                <a:gd name="T13" fmla="*/ 210 h 324"/>
                <a:gd name="T14" fmla="*/ 258 w 325"/>
                <a:gd name="T15" fmla="*/ 156 h 324"/>
                <a:gd name="T16" fmla="*/ 306 w 325"/>
                <a:gd name="T17" fmla="*/ 50 h 324"/>
                <a:gd name="T18" fmla="*/ 319 w 325"/>
                <a:gd name="T19" fmla="*/ 47 h 324"/>
                <a:gd name="T20" fmla="*/ 319 w 325"/>
                <a:gd name="T21" fmla="*/ 28 h 324"/>
                <a:gd name="T22" fmla="*/ 310 w 325"/>
                <a:gd name="T23" fmla="*/ 24 h 324"/>
                <a:gd name="T24" fmla="*/ 204 w 325"/>
                <a:gd name="T25" fmla="*/ 129 h 324"/>
                <a:gd name="T26" fmla="*/ 200 w 325"/>
                <a:gd name="T27" fmla="*/ 155 h 324"/>
                <a:gd name="T28" fmla="*/ 169 w 325"/>
                <a:gd name="T29" fmla="*/ 155 h 324"/>
                <a:gd name="T30" fmla="*/ 169 w 325"/>
                <a:gd name="T31" fmla="*/ 124 h 324"/>
                <a:gd name="T32" fmla="*/ 195 w 325"/>
                <a:gd name="T33" fmla="*/ 121 h 324"/>
                <a:gd name="T34" fmla="*/ 301 w 325"/>
                <a:gd name="T35" fmla="*/ 15 h 324"/>
                <a:gd name="T36" fmla="*/ 297 w 325"/>
                <a:gd name="T37" fmla="*/ 5 h 324"/>
                <a:gd name="T38" fmla="*/ 278 w 325"/>
                <a:gd name="T39" fmla="*/ 5 h 324"/>
                <a:gd name="T40" fmla="*/ 275 w 325"/>
                <a:gd name="T41" fmla="*/ 19 h 324"/>
                <a:gd name="T42" fmla="*/ 162 w 325"/>
                <a:gd name="T43" fmla="*/ 68 h 324"/>
                <a:gd name="T44" fmla="*/ 115 w 325"/>
                <a:gd name="T45" fmla="*/ 95 h 324"/>
                <a:gd name="T46" fmla="*/ 86 w 325"/>
                <a:gd name="T47" fmla="*/ 160 h 324"/>
                <a:gd name="T48" fmla="*/ 39 w 325"/>
                <a:gd name="T49" fmla="*/ 198 h 324"/>
                <a:gd name="T50" fmla="*/ 126 w 325"/>
                <a:gd name="T51" fmla="*/ 285 h 324"/>
                <a:gd name="T52" fmla="*/ 164 w 325"/>
                <a:gd name="T53" fmla="*/ 23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324">
                  <a:moveTo>
                    <a:pt x="45" y="224"/>
                  </a:moveTo>
                  <a:cubicBezTo>
                    <a:pt x="100" y="279"/>
                    <a:pt x="100" y="279"/>
                    <a:pt x="100" y="279"/>
                  </a:cubicBezTo>
                  <a:cubicBezTo>
                    <a:pt x="56" y="324"/>
                    <a:pt x="56" y="324"/>
                    <a:pt x="56" y="324"/>
                  </a:cubicBezTo>
                  <a:cubicBezTo>
                    <a:pt x="0" y="268"/>
                    <a:pt x="0" y="268"/>
                    <a:pt x="0" y="268"/>
                  </a:cubicBezTo>
                  <a:lnTo>
                    <a:pt x="45" y="224"/>
                  </a:lnTo>
                  <a:close/>
                  <a:moveTo>
                    <a:pt x="164" y="238"/>
                  </a:moveTo>
                  <a:cubicBezTo>
                    <a:pt x="187" y="238"/>
                    <a:pt x="211" y="229"/>
                    <a:pt x="230" y="210"/>
                  </a:cubicBezTo>
                  <a:cubicBezTo>
                    <a:pt x="245" y="194"/>
                    <a:pt x="255" y="175"/>
                    <a:pt x="258" y="156"/>
                  </a:cubicBezTo>
                  <a:cubicBezTo>
                    <a:pt x="264" y="133"/>
                    <a:pt x="270" y="99"/>
                    <a:pt x="306" y="50"/>
                  </a:cubicBezTo>
                  <a:cubicBezTo>
                    <a:pt x="310" y="52"/>
                    <a:pt x="316" y="51"/>
                    <a:pt x="319" y="47"/>
                  </a:cubicBezTo>
                  <a:cubicBezTo>
                    <a:pt x="325" y="42"/>
                    <a:pt x="325" y="33"/>
                    <a:pt x="319" y="28"/>
                  </a:cubicBezTo>
                  <a:cubicBezTo>
                    <a:pt x="317" y="25"/>
                    <a:pt x="313" y="24"/>
                    <a:pt x="310" y="24"/>
                  </a:cubicBezTo>
                  <a:cubicBezTo>
                    <a:pt x="204" y="129"/>
                    <a:pt x="204" y="129"/>
                    <a:pt x="204" y="129"/>
                  </a:cubicBezTo>
                  <a:cubicBezTo>
                    <a:pt x="208" y="138"/>
                    <a:pt x="207" y="148"/>
                    <a:pt x="200" y="155"/>
                  </a:cubicBezTo>
                  <a:cubicBezTo>
                    <a:pt x="191" y="163"/>
                    <a:pt x="177" y="163"/>
                    <a:pt x="169" y="155"/>
                  </a:cubicBezTo>
                  <a:cubicBezTo>
                    <a:pt x="160" y="146"/>
                    <a:pt x="160" y="132"/>
                    <a:pt x="169" y="124"/>
                  </a:cubicBezTo>
                  <a:cubicBezTo>
                    <a:pt x="176" y="117"/>
                    <a:pt x="187" y="116"/>
                    <a:pt x="195" y="121"/>
                  </a:cubicBezTo>
                  <a:cubicBezTo>
                    <a:pt x="301" y="15"/>
                    <a:pt x="301" y="15"/>
                    <a:pt x="301" y="15"/>
                  </a:cubicBezTo>
                  <a:cubicBezTo>
                    <a:pt x="301" y="12"/>
                    <a:pt x="300" y="8"/>
                    <a:pt x="297" y="5"/>
                  </a:cubicBezTo>
                  <a:cubicBezTo>
                    <a:pt x="292" y="0"/>
                    <a:pt x="283" y="0"/>
                    <a:pt x="278" y="5"/>
                  </a:cubicBezTo>
                  <a:cubicBezTo>
                    <a:pt x="274" y="9"/>
                    <a:pt x="273" y="14"/>
                    <a:pt x="275" y="19"/>
                  </a:cubicBezTo>
                  <a:cubicBezTo>
                    <a:pt x="221" y="58"/>
                    <a:pt x="185" y="61"/>
                    <a:pt x="162" y="68"/>
                  </a:cubicBezTo>
                  <a:cubicBezTo>
                    <a:pt x="145" y="72"/>
                    <a:pt x="129" y="81"/>
                    <a:pt x="115" y="95"/>
                  </a:cubicBezTo>
                  <a:cubicBezTo>
                    <a:pt x="96" y="113"/>
                    <a:pt x="87" y="137"/>
                    <a:pt x="86" y="160"/>
                  </a:cubicBezTo>
                  <a:cubicBezTo>
                    <a:pt x="39" y="198"/>
                    <a:pt x="39" y="198"/>
                    <a:pt x="39" y="198"/>
                  </a:cubicBezTo>
                  <a:cubicBezTo>
                    <a:pt x="126" y="285"/>
                    <a:pt x="126" y="285"/>
                    <a:pt x="126" y="285"/>
                  </a:cubicBezTo>
                  <a:lnTo>
                    <a:pt x="164"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29" name="Freeform 49"/>
            <p:cNvSpPr>
              <a:spLocks noEditPoints="1"/>
            </p:cNvSpPr>
            <p:nvPr/>
          </p:nvSpPr>
          <p:spPr bwMode="auto">
            <a:xfrm>
              <a:off x="4852989" y="2224089"/>
              <a:ext cx="849313" cy="850900"/>
            </a:xfrm>
            <a:custGeom>
              <a:avLst/>
              <a:gdLst>
                <a:gd name="T0" fmla="*/ 535 w 535"/>
                <a:gd name="T1" fmla="*/ 536 h 536"/>
                <a:gd name="T2" fmla="*/ 0 w 535"/>
                <a:gd name="T3" fmla="*/ 536 h 536"/>
                <a:gd name="T4" fmla="*/ 0 w 535"/>
                <a:gd name="T5" fmla="*/ 0 h 536"/>
                <a:gd name="T6" fmla="*/ 535 w 535"/>
                <a:gd name="T7" fmla="*/ 0 h 536"/>
                <a:gd name="T8" fmla="*/ 535 w 535"/>
                <a:gd name="T9" fmla="*/ 536 h 536"/>
                <a:gd name="T10" fmla="*/ 10 w 535"/>
                <a:gd name="T11" fmla="*/ 525 h 536"/>
                <a:gd name="T12" fmla="*/ 525 w 535"/>
                <a:gd name="T13" fmla="*/ 525 h 536"/>
                <a:gd name="T14" fmla="*/ 525 w 535"/>
                <a:gd name="T15" fmla="*/ 11 h 536"/>
                <a:gd name="T16" fmla="*/ 10 w 535"/>
                <a:gd name="T17" fmla="*/ 11 h 536"/>
                <a:gd name="T18" fmla="*/ 10 w 535"/>
                <a:gd name="T19" fmla="*/ 52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5" h="536">
                  <a:moveTo>
                    <a:pt x="535" y="536"/>
                  </a:moveTo>
                  <a:lnTo>
                    <a:pt x="0" y="536"/>
                  </a:lnTo>
                  <a:lnTo>
                    <a:pt x="0" y="0"/>
                  </a:lnTo>
                  <a:lnTo>
                    <a:pt x="535" y="0"/>
                  </a:lnTo>
                  <a:lnTo>
                    <a:pt x="535" y="536"/>
                  </a:lnTo>
                  <a:close/>
                  <a:moveTo>
                    <a:pt x="10" y="525"/>
                  </a:moveTo>
                  <a:lnTo>
                    <a:pt x="525" y="525"/>
                  </a:lnTo>
                  <a:lnTo>
                    <a:pt x="525" y="11"/>
                  </a:lnTo>
                  <a:lnTo>
                    <a:pt x="10" y="11"/>
                  </a:lnTo>
                  <a:lnTo>
                    <a:pt x="10" y="5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30" name="Rectangle 50"/>
            <p:cNvSpPr>
              <a:spLocks noChangeArrowheads="1"/>
            </p:cNvSpPr>
            <p:nvPr/>
          </p:nvSpPr>
          <p:spPr bwMode="auto">
            <a:xfrm>
              <a:off x="5634039" y="2181226"/>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31" name="Freeform 51"/>
            <p:cNvSpPr>
              <a:spLocks noEditPoints="1"/>
            </p:cNvSpPr>
            <p:nvPr/>
          </p:nvSpPr>
          <p:spPr bwMode="auto">
            <a:xfrm>
              <a:off x="56276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32" name="Rectangle 52"/>
            <p:cNvSpPr>
              <a:spLocks noChangeArrowheads="1"/>
            </p:cNvSpPr>
            <p:nvPr/>
          </p:nvSpPr>
          <p:spPr bwMode="auto">
            <a:xfrm>
              <a:off x="5634039" y="3014664"/>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33" name="Freeform 53"/>
            <p:cNvSpPr>
              <a:spLocks noEditPoints="1"/>
            </p:cNvSpPr>
            <p:nvPr/>
          </p:nvSpPr>
          <p:spPr bwMode="auto">
            <a:xfrm>
              <a:off x="56276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34" name="Rectangle 54"/>
            <p:cNvSpPr>
              <a:spLocks noChangeArrowheads="1"/>
            </p:cNvSpPr>
            <p:nvPr/>
          </p:nvSpPr>
          <p:spPr bwMode="auto">
            <a:xfrm>
              <a:off x="4808539" y="3014664"/>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35" name="Freeform 55"/>
            <p:cNvSpPr>
              <a:spLocks noEditPoints="1"/>
            </p:cNvSpPr>
            <p:nvPr/>
          </p:nvSpPr>
          <p:spPr bwMode="auto">
            <a:xfrm>
              <a:off x="48021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36" name="Rectangle 56"/>
            <p:cNvSpPr>
              <a:spLocks noChangeArrowheads="1"/>
            </p:cNvSpPr>
            <p:nvPr/>
          </p:nvSpPr>
          <p:spPr bwMode="auto">
            <a:xfrm>
              <a:off x="4808539" y="2181226"/>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37" name="Freeform 57"/>
            <p:cNvSpPr>
              <a:spLocks noEditPoints="1"/>
            </p:cNvSpPr>
            <p:nvPr/>
          </p:nvSpPr>
          <p:spPr bwMode="auto">
            <a:xfrm>
              <a:off x="48021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38" name="Rectangle 58"/>
            <p:cNvSpPr>
              <a:spLocks noChangeArrowheads="1"/>
            </p:cNvSpPr>
            <p:nvPr/>
          </p:nvSpPr>
          <p:spPr bwMode="auto">
            <a:xfrm>
              <a:off x="5235576" y="2190751"/>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39" name="Freeform 59"/>
            <p:cNvSpPr>
              <a:spLocks noEditPoints="1"/>
            </p:cNvSpPr>
            <p:nvPr/>
          </p:nvSpPr>
          <p:spPr bwMode="auto">
            <a:xfrm>
              <a:off x="5230814" y="2184401"/>
              <a:ext cx="93663" cy="96838"/>
            </a:xfrm>
            <a:custGeom>
              <a:avLst/>
              <a:gdLst>
                <a:gd name="T0" fmla="*/ 59 w 59"/>
                <a:gd name="T1" fmla="*/ 61 h 61"/>
                <a:gd name="T2" fmla="*/ 0 w 59"/>
                <a:gd name="T3" fmla="*/ 61 h 61"/>
                <a:gd name="T4" fmla="*/ 0 w 59"/>
                <a:gd name="T5" fmla="*/ 0 h 61"/>
                <a:gd name="T6" fmla="*/ 59 w 59"/>
                <a:gd name="T7" fmla="*/ 0 h 61"/>
                <a:gd name="T8" fmla="*/ 59 w 59"/>
                <a:gd name="T9" fmla="*/ 61 h 61"/>
                <a:gd name="T10" fmla="*/ 6 w 59"/>
                <a:gd name="T11" fmla="*/ 53 h 61"/>
                <a:gd name="T12" fmla="*/ 52 w 59"/>
                <a:gd name="T13" fmla="*/ 53 h 61"/>
                <a:gd name="T14" fmla="*/ 52 w 59"/>
                <a:gd name="T15" fmla="*/ 8 h 61"/>
                <a:gd name="T16" fmla="*/ 6 w 59"/>
                <a:gd name="T17" fmla="*/ 8 h 61"/>
                <a:gd name="T18" fmla="*/ 6 w 59"/>
                <a:gd name="T19" fmla="*/ 5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1">
                  <a:moveTo>
                    <a:pt x="59" y="61"/>
                  </a:moveTo>
                  <a:lnTo>
                    <a:pt x="0" y="61"/>
                  </a:lnTo>
                  <a:lnTo>
                    <a:pt x="0" y="0"/>
                  </a:lnTo>
                  <a:lnTo>
                    <a:pt x="59" y="0"/>
                  </a:lnTo>
                  <a:lnTo>
                    <a:pt x="59" y="61"/>
                  </a:lnTo>
                  <a:close/>
                  <a:moveTo>
                    <a:pt x="6" y="53"/>
                  </a:moveTo>
                  <a:lnTo>
                    <a:pt x="52" y="53"/>
                  </a:lnTo>
                  <a:lnTo>
                    <a:pt x="52" y="8"/>
                  </a:lnTo>
                  <a:lnTo>
                    <a:pt x="6" y="8"/>
                  </a:lnTo>
                  <a:lnTo>
                    <a:pt x="6"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40" name="Rectangle 60"/>
            <p:cNvSpPr>
              <a:spLocks noChangeArrowheads="1"/>
            </p:cNvSpPr>
            <p:nvPr/>
          </p:nvSpPr>
          <p:spPr bwMode="auto">
            <a:xfrm>
              <a:off x="5230814" y="3024189"/>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41" name="Freeform 61"/>
            <p:cNvSpPr>
              <a:spLocks noEditPoints="1"/>
            </p:cNvSpPr>
            <p:nvPr/>
          </p:nvSpPr>
          <p:spPr bwMode="auto">
            <a:xfrm>
              <a:off x="5224464" y="3019426"/>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8 w 60"/>
                <a:gd name="T11" fmla="*/ 53 h 60"/>
                <a:gd name="T12" fmla="*/ 53 w 60"/>
                <a:gd name="T13" fmla="*/ 53 h 60"/>
                <a:gd name="T14" fmla="*/ 53 w 60"/>
                <a:gd name="T15" fmla="*/ 7 h 60"/>
                <a:gd name="T16" fmla="*/ 8 w 60"/>
                <a:gd name="T17" fmla="*/ 7 h 60"/>
                <a:gd name="T18" fmla="*/ 8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8" y="53"/>
                  </a:moveTo>
                  <a:lnTo>
                    <a:pt x="53" y="53"/>
                  </a:lnTo>
                  <a:lnTo>
                    <a:pt x="53" y="7"/>
                  </a:lnTo>
                  <a:lnTo>
                    <a:pt x="8" y="7"/>
                  </a:lnTo>
                  <a:lnTo>
                    <a:pt x="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42" name="Rectangle 62"/>
            <p:cNvSpPr>
              <a:spLocks noChangeArrowheads="1"/>
            </p:cNvSpPr>
            <p:nvPr/>
          </p:nvSpPr>
          <p:spPr bwMode="auto">
            <a:xfrm>
              <a:off x="48180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43" name="Freeform 63"/>
            <p:cNvSpPr>
              <a:spLocks noEditPoints="1"/>
            </p:cNvSpPr>
            <p:nvPr/>
          </p:nvSpPr>
          <p:spPr bwMode="auto">
            <a:xfrm>
              <a:off x="48133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2 w 60"/>
                <a:gd name="T13" fmla="*/ 53 h 60"/>
                <a:gd name="T14" fmla="*/ 52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2" y="53"/>
                  </a:lnTo>
                  <a:lnTo>
                    <a:pt x="52"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44" name="Rectangle 64"/>
            <p:cNvSpPr>
              <a:spLocks noChangeArrowheads="1"/>
            </p:cNvSpPr>
            <p:nvPr/>
          </p:nvSpPr>
          <p:spPr bwMode="auto">
            <a:xfrm>
              <a:off x="56435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45" name="Freeform 65"/>
            <p:cNvSpPr>
              <a:spLocks noEditPoints="1"/>
            </p:cNvSpPr>
            <p:nvPr/>
          </p:nvSpPr>
          <p:spPr bwMode="auto">
            <a:xfrm>
              <a:off x="56388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3 w 60"/>
                <a:gd name="T13" fmla="*/ 53 h 60"/>
                <a:gd name="T14" fmla="*/ 53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3" y="53"/>
                  </a:lnTo>
                  <a:lnTo>
                    <a:pt x="53"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grpSp>
      <p:grpSp>
        <p:nvGrpSpPr>
          <p:cNvPr id="48" name="Group 61"/>
          <p:cNvGrpSpPr/>
          <p:nvPr/>
        </p:nvGrpSpPr>
        <p:grpSpPr bwMode="auto">
          <a:xfrm>
            <a:off x="996125" y="2758528"/>
            <a:ext cx="893952" cy="634080"/>
            <a:chOff x="4760914" y="687389"/>
            <a:chExt cx="982663" cy="696913"/>
          </a:xfrm>
          <a:solidFill>
            <a:schemeClr val="tx2"/>
          </a:solidFill>
          <a:effectLst/>
        </p:grpSpPr>
        <p:sp>
          <p:nvSpPr>
            <p:cNvPr id="49" name="Freeform 16"/>
            <p:cNvSpPr>
              <a:spLocks noEditPoints="1"/>
            </p:cNvSpPr>
            <p:nvPr/>
          </p:nvSpPr>
          <p:spPr bwMode="auto">
            <a:xfrm>
              <a:off x="4849814" y="833439"/>
              <a:ext cx="844550" cy="550863"/>
            </a:xfrm>
            <a:custGeom>
              <a:avLst/>
              <a:gdLst>
                <a:gd name="T0" fmla="*/ 427 w 432"/>
                <a:gd name="T1" fmla="*/ 129 h 281"/>
                <a:gd name="T2" fmla="*/ 216 w 432"/>
                <a:gd name="T3" fmla="*/ 0 h 281"/>
                <a:gd name="T4" fmla="*/ 5 w 432"/>
                <a:gd name="T5" fmla="*/ 129 h 281"/>
                <a:gd name="T6" fmla="*/ 5 w 432"/>
                <a:gd name="T7" fmla="*/ 152 h 281"/>
                <a:gd name="T8" fmla="*/ 216 w 432"/>
                <a:gd name="T9" fmla="*/ 281 h 281"/>
                <a:gd name="T10" fmla="*/ 427 w 432"/>
                <a:gd name="T11" fmla="*/ 152 h 281"/>
                <a:gd name="T12" fmla="*/ 427 w 432"/>
                <a:gd name="T13" fmla="*/ 129 h 281"/>
                <a:gd name="T14" fmla="*/ 216 w 432"/>
                <a:gd name="T15" fmla="*/ 242 h 281"/>
                <a:gd name="T16" fmla="*/ 45 w 432"/>
                <a:gd name="T17" fmla="*/ 141 h 281"/>
                <a:gd name="T18" fmla="*/ 57 w 432"/>
                <a:gd name="T19" fmla="*/ 129 h 281"/>
                <a:gd name="T20" fmla="*/ 150 w 432"/>
                <a:gd name="T21" fmla="*/ 57 h 281"/>
                <a:gd name="T22" fmla="*/ 216 w 432"/>
                <a:gd name="T23" fmla="*/ 37 h 281"/>
                <a:gd name="T24" fmla="*/ 282 w 432"/>
                <a:gd name="T25" fmla="*/ 56 h 281"/>
                <a:gd name="T26" fmla="*/ 375 w 432"/>
                <a:gd name="T27" fmla="*/ 129 h 281"/>
                <a:gd name="T28" fmla="*/ 387 w 432"/>
                <a:gd name="T29" fmla="*/ 141 h 281"/>
                <a:gd name="T30" fmla="*/ 216 w 432"/>
                <a:gd name="T31" fmla="*/ 24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2" h="281">
                  <a:moveTo>
                    <a:pt x="427" y="129"/>
                  </a:moveTo>
                  <a:cubicBezTo>
                    <a:pt x="424" y="123"/>
                    <a:pt x="333" y="0"/>
                    <a:pt x="216" y="0"/>
                  </a:cubicBezTo>
                  <a:cubicBezTo>
                    <a:pt x="100" y="0"/>
                    <a:pt x="9" y="123"/>
                    <a:pt x="5" y="129"/>
                  </a:cubicBezTo>
                  <a:cubicBezTo>
                    <a:pt x="0" y="136"/>
                    <a:pt x="0" y="145"/>
                    <a:pt x="5" y="152"/>
                  </a:cubicBezTo>
                  <a:cubicBezTo>
                    <a:pt x="9" y="158"/>
                    <a:pt x="100" y="281"/>
                    <a:pt x="216" y="281"/>
                  </a:cubicBezTo>
                  <a:cubicBezTo>
                    <a:pt x="333" y="281"/>
                    <a:pt x="424" y="157"/>
                    <a:pt x="427" y="152"/>
                  </a:cubicBezTo>
                  <a:cubicBezTo>
                    <a:pt x="432" y="145"/>
                    <a:pt x="432" y="136"/>
                    <a:pt x="427" y="129"/>
                  </a:cubicBezTo>
                  <a:close/>
                  <a:moveTo>
                    <a:pt x="216" y="242"/>
                  </a:moveTo>
                  <a:cubicBezTo>
                    <a:pt x="129" y="242"/>
                    <a:pt x="45" y="141"/>
                    <a:pt x="45" y="141"/>
                  </a:cubicBezTo>
                  <a:cubicBezTo>
                    <a:pt x="45" y="141"/>
                    <a:pt x="50" y="136"/>
                    <a:pt x="57" y="129"/>
                  </a:cubicBezTo>
                  <a:cubicBezTo>
                    <a:pt x="77" y="107"/>
                    <a:pt x="110" y="76"/>
                    <a:pt x="150" y="57"/>
                  </a:cubicBezTo>
                  <a:cubicBezTo>
                    <a:pt x="171" y="45"/>
                    <a:pt x="194" y="37"/>
                    <a:pt x="216" y="37"/>
                  </a:cubicBezTo>
                  <a:cubicBezTo>
                    <a:pt x="238" y="37"/>
                    <a:pt x="261" y="45"/>
                    <a:pt x="282" y="56"/>
                  </a:cubicBezTo>
                  <a:cubicBezTo>
                    <a:pt x="322" y="75"/>
                    <a:pt x="355" y="107"/>
                    <a:pt x="375" y="129"/>
                  </a:cubicBezTo>
                  <a:cubicBezTo>
                    <a:pt x="383" y="136"/>
                    <a:pt x="387" y="141"/>
                    <a:pt x="387" y="141"/>
                  </a:cubicBezTo>
                  <a:cubicBezTo>
                    <a:pt x="387" y="141"/>
                    <a:pt x="303" y="242"/>
                    <a:pt x="216" y="2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50" name="Freeform 17"/>
            <p:cNvSpPr>
              <a:spLocks noEditPoints="1"/>
            </p:cNvSpPr>
            <p:nvPr/>
          </p:nvSpPr>
          <p:spPr bwMode="auto">
            <a:xfrm>
              <a:off x="5068889" y="908051"/>
              <a:ext cx="400050" cy="401638"/>
            </a:xfrm>
            <a:custGeom>
              <a:avLst/>
              <a:gdLst>
                <a:gd name="T0" fmla="*/ 102 w 205"/>
                <a:gd name="T1" fmla="*/ 0 h 205"/>
                <a:gd name="T2" fmla="*/ 0 w 205"/>
                <a:gd name="T3" fmla="*/ 102 h 205"/>
                <a:gd name="T4" fmla="*/ 102 w 205"/>
                <a:gd name="T5" fmla="*/ 205 h 205"/>
                <a:gd name="T6" fmla="*/ 205 w 205"/>
                <a:gd name="T7" fmla="*/ 102 h 205"/>
                <a:gd name="T8" fmla="*/ 102 w 205"/>
                <a:gd name="T9" fmla="*/ 0 h 205"/>
                <a:gd name="T10" fmla="*/ 68 w 205"/>
                <a:gd name="T11" fmla="*/ 113 h 205"/>
                <a:gd name="T12" fmla="*/ 54 w 205"/>
                <a:gd name="T13" fmla="*/ 135 h 205"/>
                <a:gd name="T14" fmla="*/ 50 w 205"/>
                <a:gd name="T15" fmla="*/ 136 h 205"/>
                <a:gd name="T16" fmla="*/ 32 w 205"/>
                <a:gd name="T17" fmla="*/ 122 h 205"/>
                <a:gd name="T18" fmla="*/ 44 w 205"/>
                <a:gd name="T19" fmla="*/ 53 h 205"/>
                <a:gd name="T20" fmla="*/ 93 w 205"/>
                <a:gd name="T21" fmla="*/ 26 h 205"/>
                <a:gd name="T22" fmla="*/ 93 w 205"/>
                <a:gd name="T23" fmla="*/ 26 h 205"/>
                <a:gd name="T24" fmla="*/ 112 w 205"/>
                <a:gd name="T25" fmla="*/ 44 h 205"/>
                <a:gd name="T26" fmla="*/ 94 w 205"/>
                <a:gd name="T27" fmla="*/ 62 h 205"/>
                <a:gd name="T28" fmla="*/ 72 w 205"/>
                <a:gd name="T29" fmla="*/ 77 h 205"/>
                <a:gd name="T30" fmla="*/ 68 w 205"/>
                <a:gd name="T31" fmla="*/ 113 h 205"/>
                <a:gd name="T32" fmla="*/ 141 w 205"/>
                <a:gd name="T33" fmla="*/ 118 h 205"/>
                <a:gd name="T34" fmla="*/ 164 w 205"/>
                <a:gd name="T35" fmla="*/ 141 h 205"/>
                <a:gd name="T36" fmla="*/ 141 w 205"/>
                <a:gd name="T37" fmla="*/ 164 h 205"/>
                <a:gd name="T38" fmla="*/ 118 w 205"/>
                <a:gd name="T39" fmla="*/ 141 h 205"/>
                <a:gd name="T40" fmla="*/ 141 w 205"/>
                <a:gd name="T41" fmla="*/ 11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205">
                  <a:moveTo>
                    <a:pt x="102" y="0"/>
                  </a:moveTo>
                  <a:cubicBezTo>
                    <a:pt x="46" y="0"/>
                    <a:pt x="0" y="46"/>
                    <a:pt x="0" y="102"/>
                  </a:cubicBezTo>
                  <a:cubicBezTo>
                    <a:pt x="0" y="159"/>
                    <a:pt x="46" y="205"/>
                    <a:pt x="102" y="205"/>
                  </a:cubicBezTo>
                  <a:cubicBezTo>
                    <a:pt x="159" y="205"/>
                    <a:pt x="205" y="159"/>
                    <a:pt x="205" y="102"/>
                  </a:cubicBezTo>
                  <a:cubicBezTo>
                    <a:pt x="205" y="46"/>
                    <a:pt x="159" y="0"/>
                    <a:pt x="102" y="0"/>
                  </a:cubicBezTo>
                  <a:close/>
                  <a:moveTo>
                    <a:pt x="68" y="113"/>
                  </a:moveTo>
                  <a:cubicBezTo>
                    <a:pt x="70" y="123"/>
                    <a:pt x="64" y="133"/>
                    <a:pt x="54" y="135"/>
                  </a:cubicBezTo>
                  <a:cubicBezTo>
                    <a:pt x="53" y="136"/>
                    <a:pt x="51" y="136"/>
                    <a:pt x="50" y="136"/>
                  </a:cubicBezTo>
                  <a:cubicBezTo>
                    <a:pt x="41" y="136"/>
                    <a:pt x="34" y="130"/>
                    <a:pt x="32" y="122"/>
                  </a:cubicBezTo>
                  <a:cubicBezTo>
                    <a:pt x="24" y="88"/>
                    <a:pt x="34" y="66"/>
                    <a:pt x="44" y="53"/>
                  </a:cubicBezTo>
                  <a:cubicBezTo>
                    <a:pt x="58" y="35"/>
                    <a:pt x="80" y="26"/>
                    <a:pt x="93" y="26"/>
                  </a:cubicBezTo>
                  <a:cubicBezTo>
                    <a:pt x="93" y="26"/>
                    <a:pt x="93" y="26"/>
                    <a:pt x="93" y="26"/>
                  </a:cubicBezTo>
                  <a:cubicBezTo>
                    <a:pt x="104" y="26"/>
                    <a:pt x="112" y="34"/>
                    <a:pt x="112" y="44"/>
                  </a:cubicBezTo>
                  <a:cubicBezTo>
                    <a:pt x="112" y="54"/>
                    <a:pt x="104" y="62"/>
                    <a:pt x="94" y="62"/>
                  </a:cubicBezTo>
                  <a:cubicBezTo>
                    <a:pt x="90" y="63"/>
                    <a:pt x="79" y="67"/>
                    <a:pt x="72" y="77"/>
                  </a:cubicBezTo>
                  <a:cubicBezTo>
                    <a:pt x="65" y="86"/>
                    <a:pt x="64" y="99"/>
                    <a:pt x="68" y="113"/>
                  </a:cubicBezTo>
                  <a:close/>
                  <a:moveTo>
                    <a:pt x="141" y="118"/>
                  </a:moveTo>
                  <a:cubicBezTo>
                    <a:pt x="154" y="118"/>
                    <a:pt x="164" y="128"/>
                    <a:pt x="164" y="141"/>
                  </a:cubicBezTo>
                  <a:cubicBezTo>
                    <a:pt x="164" y="153"/>
                    <a:pt x="154" y="164"/>
                    <a:pt x="141" y="164"/>
                  </a:cubicBezTo>
                  <a:cubicBezTo>
                    <a:pt x="128" y="164"/>
                    <a:pt x="118" y="153"/>
                    <a:pt x="118" y="141"/>
                  </a:cubicBezTo>
                  <a:cubicBezTo>
                    <a:pt x="118" y="128"/>
                    <a:pt x="128" y="118"/>
                    <a:pt x="141"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51" name="Freeform 18"/>
            <p:cNvSpPr/>
            <p:nvPr/>
          </p:nvSpPr>
          <p:spPr bwMode="auto">
            <a:xfrm>
              <a:off x="4760914" y="933451"/>
              <a:ext cx="114300" cy="88900"/>
            </a:xfrm>
            <a:custGeom>
              <a:avLst/>
              <a:gdLst>
                <a:gd name="T0" fmla="*/ 63 w 72"/>
                <a:gd name="T1" fmla="*/ 56 h 56"/>
                <a:gd name="T2" fmla="*/ 0 w 72"/>
                <a:gd name="T3" fmla="*/ 11 h 56"/>
                <a:gd name="T4" fmla="*/ 9 w 72"/>
                <a:gd name="T5" fmla="*/ 0 h 56"/>
                <a:gd name="T6" fmla="*/ 72 w 72"/>
                <a:gd name="T7" fmla="*/ 45 h 56"/>
                <a:gd name="T8" fmla="*/ 63 w 72"/>
                <a:gd name="T9" fmla="*/ 56 h 56"/>
              </a:gdLst>
              <a:ahLst/>
              <a:cxnLst>
                <a:cxn ang="0">
                  <a:pos x="T0" y="T1"/>
                </a:cxn>
                <a:cxn ang="0">
                  <a:pos x="T2" y="T3"/>
                </a:cxn>
                <a:cxn ang="0">
                  <a:pos x="T4" y="T5"/>
                </a:cxn>
                <a:cxn ang="0">
                  <a:pos x="T6" y="T7"/>
                </a:cxn>
                <a:cxn ang="0">
                  <a:pos x="T8" y="T9"/>
                </a:cxn>
              </a:cxnLst>
              <a:rect l="0" t="0" r="r" b="b"/>
              <a:pathLst>
                <a:path w="72" h="56">
                  <a:moveTo>
                    <a:pt x="63" y="56"/>
                  </a:moveTo>
                  <a:lnTo>
                    <a:pt x="0" y="11"/>
                  </a:lnTo>
                  <a:lnTo>
                    <a:pt x="9" y="0"/>
                  </a:lnTo>
                  <a:lnTo>
                    <a:pt x="72" y="45"/>
                  </a:lnTo>
                  <a:lnTo>
                    <a:pt x="6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52" name="Freeform 19"/>
            <p:cNvSpPr/>
            <p:nvPr/>
          </p:nvSpPr>
          <p:spPr bwMode="auto">
            <a:xfrm>
              <a:off x="4832351" y="855664"/>
              <a:ext cx="104775" cy="106363"/>
            </a:xfrm>
            <a:custGeom>
              <a:avLst/>
              <a:gdLst>
                <a:gd name="T0" fmla="*/ 57 w 66"/>
                <a:gd name="T1" fmla="*/ 67 h 67"/>
                <a:gd name="T2" fmla="*/ 0 w 66"/>
                <a:gd name="T3" fmla="*/ 9 h 67"/>
                <a:gd name="T4" fmla="*/ 9 w 66"/>
                <a:gd name="T5" fmla="*/ 0 h 67"/>
                <a:gd name="T6" fmla="*/ 66 w 66"/>
                <a:gd name="T7" fmla="*/ 57 h 67"/>
                <a:gd name="T8" fmla="*/ 57 w 66"/>
                <a:gd name="T9" fmla="*/ 67 h 67"/>
              </a:gdLst>
              <a:ahLst/>
              <a:cxnLst>
                <a:cxn ang="0">
                  <a:pos x="T0" y="T1"/>
                </a:cxn>
                <a:cxn ang="0">
                  <a:pos x="T2" y="T3"/>
                </a:cxn>
                <a:cxn ang="0">
                  <a:pos x="T4" y="T5"/>
                </a:cxn>
                <a:cxn ang="0">
                  <a:pos x="T6" y="T7"/>
                </a:cxn>
                <a:cxn ang="0">
                  <a:pos x="T8" y="T9"/>
                </a:cxn>
              </a:cxnLst>
              <a:rect l="0" t="0" r="r" b="b"/>
              <a:pathLst>
                <a:path w="66" h="67">
                  <a:moveTo>
                    <a:pt x="57" y="67"/>
                  </a:moveTo>
                  <a:lnTo>
                    <a:pt x="0" y="9"/>
                  </a:lnTo>
                  <a:lnTo>
                    <a:pt x="9" y="0"/>
                  </a:lnTo>
                  <a:lnTo>
                    <a:pt x="66" y="57"/>
                  </a:lnTo>
                  <a:lnTo>
                    <a:pt x="57"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53" name="Freeform 20"/>
            <p:cNvSpPr/>
            <p:nvPr/>
          </p:nvSpPr>
          <p:spPr bwMode="auto">
            <a:xfrm>
              <a:off x="4911726" y="804864"/>
              <a:ext cx="90488" cy="109538"/>
            </a:xfrm>
            <a:custGeom>
              <a:avLst/>
              <a:gdLst>
                <a:gd name="T0" fmla="*/ 46 w 57"/>
                <a:gd name="T1" fmla="*/ 69 h 69"/>
                <a:gd name="T2" fmla="*/ 0 w 57"/>
                <a:gd name="T3" fmla="*/ 7 h 69"/>
                <a:gd name="T4" fmla="*/ 10 w 57"/>
                <a:gd name="T5" fmla="*/ 0 h 69"/>
                <a:gd name="T6" fmla="*/ 57 w 57"/>
                <a:gd name="T7" fmla="*/ 62 h 69"/>
                <a:gd name="T8" fmla="*/ 46 w 57"/>
                <a:gd name="T9" fmla="*/ 69 h 69"/>
              </a:gdLst>
              <a:ahLst/>
              <a:cxnLst>
                <a:cxn ang="0">
                  <a:pos x="T0" y="T1"/>
                </a:cxn>
                <a:cxn ang="0">
                  <a:pos x="T2" y="T3"/>
                </a:cxn>
                <a:cxn ang="0">
                  <a:pos x="T4" y="T5"/>
                </a:cxn>
                <a:cxn ang="0">
                  <a:pos x="T6" y="T7"/>
                </a:cxn>
                <a:cxn ang="0">
                  <a:pos x="T8" y="T9"/>
                </a:cxn>
              </a:cxnLst>
              <a:rect l="0" t="0" r="r" b="b"/>
              <a:pathLst>
                <a:path w="57" h="69">
                  <a:moveTo>
                    <a:pt x="46" y="69"/>
                  </a:moveTo>
                  <a:lnTo>
                    <a:pt x="0" y="7"/>
                  </a:lnTo>
                  <a:lnTo>
                    <a:pt x="10" y="0"/>
                  </a:lnTo>
                  <a:lnTo>
                    <a:pt x="57" y="62"/>
                  </a:lnTo>
                  <a:lnTo>
                    <a:pt x="4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54" name="Freeform 21"/>
            <p:cNvSpPr/>
            <p:nvPr/>
          </p:nvSpPr>
          <p:spPr bwMode="auto">
            <a:xfrm>
              <a:off x="4994276" y="752476"/>
              <a:ext cx="76200" cy="117475"/>
            </a:xfrm>
            <a:custGeom>
              <a:avLst/>
              <a:gdLst>
                <a:gd name="T0" fmla="*/ 37 w 48"/>
                <a:gd name="T1" fmla="*/ 74 h 74"/>
                <a:gd name="T2" fmla="*/ 0 w 48"/>
                <a:gd name="T3" fmla="*/ 6 h 74"/>
                <a:gd name="T4" fmla="*/ 11 w 48"/>
                <a:gd name="T5" fmla="*/ 0 h 74"/>
                <a:gd name="T6" fmla="*/ 48 w 48"/>
                <a:gd name="T7" fmla="*/ 67 h 74"/>
                <a:gd name="T8" fmla="*/ 37 w 48"/>
                <a:gd name="T9" fmla="*/ 74 h 74"/>
              </a:gdLst>
              <a:ahLst/>
              <a:cxnLst>
                <a:cxn ang="0">
                  <a:pos x="T0" y="T1"/>
                </a:cxn>
                <a:cxn ang="0">
                  <a:pos x="T2" y="T3"/>
                </a:cxn>
                <a:cxn ang="0">
                  <a:pos x="T4" y="T5"/>
                </a:cxn>
                <a:cxn ang="0">
                  <a:pos x="T6" y="T7"/>
                </a:cxn>
                <a:cxn ang="0">
                  <a:pos x="T8" y="T9"/>
                </a:cxn>
              </a:cxnLst>
              <a:rect l="0" t="0" r="r" b="b"/>
              <a:pathLst>
                <a:path w="48" h="74">
                  <a:moveTo>
                    <a:pt x="37" y="74"/>
                  </a:moveTo>
                  <a:lnTo>
                    <a:pt x="0" y="6"/>
                  </a:lnTo>
                  <a:lnTo>
                    <a:pt x="11" y="0"/>
                  </a:lnTo>
                  <a:lnTo>
                    <a:pt x="48" y="67"/>
                  </a:lnTo>
                  <a:lnTo>
                    <a:pt x="37"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55" name="Freeform 22"/>
            <p:cNvSpPr/>
            <p:nvPr/>
          </p:nvSpPr>
          <p:spPr bwMode="auto">
            <a:xfrm>
              <a:off x="5081589" y="709614"/>
              <a:ext cx="58738" cy="120650"/>
            </a:xfrm>
            <a:custGeom>
              <a:avLst/>
              <a:gdLst>
                <a:gd name="T0" fmla="*/ 25 w 37"/>
                <a:gd name="T1" fmla="*/ 76 h 76"/>
                <a:gd name="T2" fmla="*/ 0 w 37"/>
                <a:gd name="T3" fmla="*/ 4 h 76"/>
                <a:gd name="T4" fmla="*/ 13 w 37"/>
                <a:gd name="T5" fmla="*/ 0 h 76"/>
                <a:gd name="T6" fmla="*/ 37 w 37"/>
                <a:gd name="T7" fmla="*/ 72 h 76"/>
                <a:gd name="T8" fmla="*/ 25 w 37"/>
                <a:gd name="T9" fmla="*/ 76 h 76"/>
              </a:gdLst>
              <a:ahLst/>
              <a:cxnLst>
                <a:cxn ang="0">
                  <a:pos x="T0" y="T1"/>
                </a:cxn>
                <a:cxn ang="0">
                  <a:pos x="T2" y="T3"/>
                </a:cxn>
                <a:cxn ang="0">
                  <a:pos x="T4" y="T5"/>
                </a:cxn>
                <a:cxn ang="0">
                  <a:pos x="T6" y="T7"/>
                </a:cxn>
                <a:cxn ang="0">
                  <a:pos x="T8" y="T9"/>
                </a:cxn>
              </a:cxnLst>
              <a:rect l="0" t="0" r="r" b="b"/>
              <a:pathLst>
                <a:path w="37" h="76">
                  <a:moveTo>
                    <a:pt x="25" y="76"/>
                  </a:moveTo>
                  <a:lnTo>
                    <a:pt x="0" y="4"/>
                  </a:lnTo>
                  <a:lnTo>
                    <a:pt x="13" y="0"/>
                  </a:lnTo>
                  <a:lnTo>
                    <a:pt x="37" y="72"/>
                  </a:lnTo>
                  <a:lnTo>
                    <a:pt x="25"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56" name="Freeform 23"/>
            <p:cNvSpPr/>
            <p:nvPr/>
          </p:nvSpPr>
          <p:spPr bwMode="auto">
            <a:xfrm>
              <a:off x="5180014" y="693739"/>
              <a:ext cx="39688" cy="119063"/>
            </a:xfrm>
            <a:custGeom>
              <a:avLst/>
              <a:gdLst>
                <a:gd name="T0" fmla="*/ 12 w 25"/>
                <a:gd name="T1" fmla="*/ 75 h 75"/>
                <a:gd name="T2" fmla="*/ 0 w 25"/>
                <a:gd name="T3" fmla="*/ 2 h 75"/>
                <a:gd name="T4" fmla="*/ 12 w 25"/>
                <a:gd name="T5" fmla="*/ 0 h 75"/>
                <a:gd name="T6" fmla="*/ 25 w 25"/>
                <a:gd name="T7" fmla="*/ 72 h 75"/>
                <a:gd name="T8" fmla="*/ 12 w 25"/>
                <a:gd name="T9" fmla="*/ 75 h 75"/>
              </a:gdLst>
              <a:ahLst/>
              <a:cxnLst>
                <a:cxn ang="0">
                  <a:pos x="T0" y="T1"/>
                </a:cxn>
                <a:cxn ang="0">
                  <a:pos x="T2" y="T3"/>
                </a:cxn>
                <a:cxn ang="0">
                  <a:pos x="T4" y="T5"/>
                </a:cxn>
                <a:cxn ang="0">
                  <a:pos x="T6" y="T7"/>
                </a:cxn>
                <a:cxn ang="0">
                  <a:pos x="T8" y="T9"/>
                </a:cxn>
              </a:cxnLst>
              <a:rect l="0" t="0" r="r" b="b"/>
              <a:pathLst>
                <a:path w="25" h="75">
                  <a:moveTo>
                    <a:pt x="12" y="75"/>
                  </a:moveTo>
                  <a:lnTo>
                    <a:pt x="0" y="2"/>
                  </a:lnTo>
                  <a:lnTo>
                    <a:pt x="12" y="0"/>
                  </a:lnTo>
                  <a:lnTo>
                    <a:pt x="25" y="72"/>
                  </a:lnTo>
                  <a:lnTo>
                    <a:pt x="12"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57" name="Freeform 24"/>
            <p:cNvSpPr/>
            <p:nvPr/>
          </p:nvSpPr>
          <p:spPr bwMode="auto">
            <a:xfrm>
              <a:off x="5281614" y="687389"/>
              <a:ext cx="25400" cy="115888"/>
            </a:xfrm>
            <a:custGeom>
              <a:avLst/>
              <a:gdLst>
                <a:gd name="T0" fmla="*/ 12 w 16"/>
                <a:gd name="T1" fmla="*/ 73 h 73"/>
                <a:gd name="T2" fmla="*/ 0 w 16"/>
                <a:gd name="T3" fmla="*/ 73 h 73"/>
                <a:gd name="T4" fmla="*/ 4 w 16"/>
                <a:gd name="T5" fmla="*/ 0 h 73"/>
                <a:gd name="T6" fmla="*/ 16 w 16"/>
                <a:gd name="T7" fmla="*/ 0 h 73"/>
                <a:gd name="T8" fmla="*/ 12 w 16"/>
                <a:gd name="T9" fmla="*/ 73 h 73"/>
              </a:gdLst>
              <a:ahLst/>
              <a:cxnLst>
                <a:cxn ang="0">
                  <a:pos x="T0" y="T1"/>
                </a:cxn>
                <a:cxn ang="0">
                  <a:pos x="T2" y="T3"/>
                </a:cxn>
                <a:cxn ang="0">
                  <a:pos x="T4" y="T5"/>
                </a:cxn>
                <a:cxn ang="0">
                  <a:pos x="T6" y="T7"/>
                </a:cxn>
                <a:cxn ang="0">
                  <a:pos x="T8" y="T9"/>
                </a:cxn>
              </a:cxnLst>
              <a:rect l="0" t="0" r="r" b="b"/>
              <a:pathLst>
                <a:path w="16" h="73">
                  <a:moveTo>
                    <a:pt x="12" y="73"/>
                  </a:moveTo>
                  <a:lnTo>
                    <a:pt x="0" y="73"/>
                  </a:lnTo>
                  <a:lnTo>
                    <a:pt x="4" y="0"/>
                  </a:lnTo>
                  <a:lnTo>
                    <a:pt x="16" y="0"/>
                  </a:lnTo>
                  <a:lnTo>
                    <a:pt x="12"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58" name="Freeform 25"/>
            <p:cNvSpPr/>
            <p:nvPr/>
          </p:nvSpPr>
          <p:spPr bwMode="auto">
            <a:xfrm>
              <a:off x="5356226" y="709614"/>
              <a:ext cx="53975" cy="112713"/>
            </a:xfrm>
            <a:custGeom>
              <a:avLst/>
              <a:gdLst>
                <a:gd name="T0" fmla="*/ 14 w 34"/>
                <a:gd name="T1" fmla="*/ 71 h 71"/>
                <a:gd name="T2" fmla="*/ 0 w 34"/>
                <a:gd name="T3" fmla="*/ 67 h 71"/>
                <a:gd name="T4" fmla="*/ 21 w 34"/>
                <a:gd name="T5" fmla="*/ 0 h 71"/>
                <a:gd name="T6" fmla="*/ 34 w 34"/>
                <a:gd name="T7" fmla="*/ 3 h 71"/>
                <a:gd name="T8" fmla="*/ 14 w 34"/>
                <a:gd name="T9" fmla="*/ 71 h 71"/>
              </a:gdLst>
              <a:ahLst/>
              <a:cxnLst>
                <a:cxn ang="0">
                  <a:pos x="T0" y="T1"/>
                </a:cxn>
                <a:cxn ang="0">
                  <a:pos x="T2" y="T3"/>
                </a:cxn>
                <a:cxn ang="0">
                  <a:pos x="T4" y="T5"/>
                </a:cxn>
                <a:cxn ang="0">
                  <a:pos x="T6" y="T7"/>
                </a:cxn>
                <a:cxn ang="0">
                  <a:pos x="T8" y="T9"/>
                </a:cxn>
              </a:cxnLst>
              <a:rect l="0" t="0" r="r" b="b"/>
              <a:pathLst>
                <a:path w="34" h="71">
                  <a:moveTo>
                    <a:pt x="14" y="71"/>
                  </a:moveTo>
                  <a:lnTo>
                    <a:pt x="0" y="67"/>
                  </a:lnTo>
                  <a:lnTo>
                    <a:pt x="21" y="0"/>
                  </a:lnTo>
                  <a:lnTo>
                    <a:pt x="34" y="3"/>
                  </a:lnTo>
                  <a:lnTo>
                    <a:pt x="14"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59" name="Freeform 26"/>
            <p:cNvSpPr/>
            <p:nvPr/>
          </p:nvSpPr>
          <p:spPr bwMode="auto">
            <a:xfrm>
              <a:off x="5434014" y="739776"/>
              <a:ext cx="63500" cy="104775"/>
            </a:xfrm>
            <a:custGeom>
              <a:avLst/>
              <a:gdLst>
                <a:gd name="T0" fmla="*/ 13 w 40"/>
                <a:gd name="T1" fmla="*/ 66 h 66"/>
                <a:gd name="T2" fmla="*/ 0 w 40"/>
                <a:gd name="T3" fmla="*/ 61 h 66"/>
                <a:gd name="T4" fmla="*/ 27 w 40"/>
                <a:gd name="T5" fmla="*/ 0 h 66"/>
                <a:gd name="T6" fmla="*/ 40 w 40"/>
                <a:gd name="T7" fmla="*/ 6 h 66"/>
                <a:gd name="T8" fmla="*/ 13 w 40"/>
                <a:gd name="T9" fmla="*/ 66 h 66"/>
              </a:gdLst>
              <a:ahLst/>
              <a:cxnLst>
                <a:cxn ang="0">
                  <a:pos x="T0" y="T1"/>
                </a:cxn>
                <a:cxn ang="0">
                  <a:pos x="T2" y="T3"/>
                </a:cxn>
                <a:cxn ang="0">
                  <a:pos x="T4" y="T5"/>
                </a:cxn>
                <a:cxn ang="0">
                  <a:pos x="T6" y="T7"/>
                </a:cxn>
                <a:cxn ang="0">
                  <a:pos x="T8" y="T9"/>
                </a:cxn>
              </a:cxnLst>
              <a:rect l="0" t="0" r="r" b="b"/>
              <a:pathLst>
                <a:path w="40" h="66">
                  <a:moveTo>
                    <a:pt x="13" y="66"/>
                  </a:moveTo>
                  <a:lnTo>
                    <a:pt x="0" y="61"/>
                  </a:lnTo>
                  <a:lnTo>
                    <a:pt x="27" y="0"/>
                  </a:lnTo>
                  <a:lnTo>
                    <a:pt x="40" y="6"/>
                  </a:lnTo>
                  <a:lnTo>
                    <a:pt x="13"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60" name="Freeform 27"/>
            <p:cNvSpPr/>
            <p:nvPr/>
          </p:nvSpPr>
          <p:spPr bwMode="auto">
            <a:xfrm>
              <a:off x="5499101" y="779464"/>
              <a:ext cx="76200" cy="95250"/>
            </a:xfrm>
            <a:custGeom>
              <a:avLst/>
              <a:gdLst>
                <a:gd name="T0" fmla="*/ 11 w 48"/>
                <a:gd name="T1" fmla="*/ 60 h 60"/>
                <a:gd name="T2" fmla="*/ 0 w 48"/>
                <a:gd name="T3" fmla="*/ 53 h 60"/>
                <a:gd name="T4" fmla="*/ 38 w 48"/>
                <a:gd name="T5" fmla="*/ 0 h 60"/>
                <a:gd name="T6" fmla="*/ 48 w 48"/>
                <a:gd name="T7" fmla="*/ 9 h 60"/>
                <a:gd name="T8" fmla="*/ 11 w 48"/>
                <a:gd name="T9" fmla="*/ 60 h 60"/>
              </a:gdLst>
              <a:ahLst/>
              <a:cxnLst>
                <a:cxn ang="0">
                  <a:pos x="T0" y="T1"/>
                </a:cxn>
                <a:cxn ang="0">
                  <a:pos x="T2" y="T3"/>
                </a:cxn>
                <a:cxn ang="0">
                  <a:pos x="T4" y="T5"/>
                </a:cxn>
                <a:cxn ang="0">
                  <a:pos x="T6" y="T7"/>
                </a:cxn>
                <a:cxn ang="0">
                  <a:pos x="T8" y="T9"/>
                </a:cxn>
              </a:cxnLst>
              <a:rect l="0" t="0" r="r" b="b"/>
              <a:pathLst>
                <a:path w="48" h="60">
                  <a:moveTo>
                    <a:pt x="11" y="60"/>
                  </a:moveTo>
                  <a:lnTo>
                    <a:pt x="0" y="53"/>
                  </a:lnTo>
                  <a:lnTo>
                    <a:pt x="38" y="0"/>
                  </a:lnTo>
                  <a:lnTo>
                    <a:pt x="48" y="9"/>
                  </a:lnTo>
                  <a:lnTo>
                    <a:pt x="11"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61" name="Freeform 28"/>
            <p:cNvSpPr/>
            <p:nvPr/>
          </p:nvSpPr>
          <p:spPr bwMode="auto">
            <a:xfrm>
              <a:off x="5559426" y="830264"/>
              <a:ext cx="76200" cy="87313"/>
            </a:xfrm>
            <a:custGeom>
              <a:avLst/>
              <a:gdLst>
                <a:gd name="T0" fmla="*/ 10 w 48"/>
                <a:gd name="T1" fmla="*/ 55 h 55"/>
                <a:gd name="T2" fmla="*/ 0 w 48"/>
                <a:gd name="T3" fmla="*/ 48 h 55"/>
                <a:gd name="T4" fmla="*/ 38 w 48"/>
                <a:gd name="T5" fmla="*/ 0 h 55"/>
                <a:gd name="T6" fmla="*/ 48 w 48"/>
                <a:gd name="T7" fmla="*/ 9 h 55"/>
                <a:gd name="T8" fmla="*/ 10 w 48"/>
                <a:gd name="T9" fmla="*/ 55 h 55"/>
              </a:gdLst>
              <a:ahLst/>
              <a:cxnLst>
                <a:cxn ang="0">
                  <a:pos x="T0" y="T1"/>
                </a:cxn>
                <a:cxn ang="0">
                  <a:pos x="T2" y="T3"/>
                </a:cxn>
                <a:cxn ang="0">
                  <a:pos x="T4" y="T5"/>
                </a:cxn>
                <a:cxn ang="0">
                  <a:pos x="T6" y="T7"/>
                </a:cxn>
                <a:cxn ang="0">
                  <a:pos x="T8" y="T9"/>
                </a:cxn>
              </a:cxnLst>
              <a:rect l="0" t="0" r="r" b="b"/>
              <a:pathLst>
                <a:path w="48" h="55">
                  <a:moveTo>
                    <a:pt x="10" y="55"/>
                  </a:moveTo>
                  <a:lnTo>
                    <a:pt x="0" y="48"/>
                  </a:lnTo>
                  <a:lnTo>
                    <a:pt x="38" y="0"/>
                  </a:lnTo>
                  <a:lnTo>
                    <a:pt x="48" y="9"/>
                  </a:lnTo>
                  <a:lnTo>
                    <a:pt x="10"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62" name="Freeform 29"/>
            <p:cNvSpPr/>
            <p:nvPr/>
          </p:nvSpPr>
          <p:spPr bwMode="auto">
            <a:xfrm>
              <a:off x="5614989" y="879476"/>
              <a:ext cx="79375" cy="82550"/>
            </a:xfrm>
            <a:custGeom>
              <a:avLst/>
              <a:gdLst>
                <a:gd name="T0" fmla="*/ 8 w 50"/>
                <a:gd name="T1" fmla="*/ 52 h 52"/>
                <a:gd name="T2" fmla="*/ 0 w 50"/>
                <a:gd name="T3" fmla="*/ 43 h 52"/>
                <a:gd name="T4" fmla="*/ 42 w 50"/>
                <a:gd name="T5" fmla="*/ 0 h 52"/>
                <a:gd name="T6" fmla="*/ 50 w 50"/>
                <a:gd name="T7" fmla="*/ 10 h 52"/>
                <a:gd name="T8" fmla="*/ 8 w 50"/>
                <a:gd name="T9" fmla="*/ 52 h 52"/>
              </a:gdLst>
              <a:ahLst/>
              <a:cxnLst>
                <a:cxn ang="0">
                  <a:pos x="T0" y="T1"/>
                </a:cxn>
                <a:cxn ang="0">
                  <a:pos x="T2" y="T3"/>
                </a:cxn>
                <a:cxn ang="0">
                  <a:pos x="T4" y="T5"/>
                </a:cxn>
                <a:cxn ang="0">
                  <a:pos x="T6" y="T7"/>
                </a:cxn>
                <a:cxn ang="0">
                  <a:pos x="T8" y="T9"/>
                </a:cxn>
              </a:cxnLst>
              <a:rect l="0" t="0" r="r" b="b"/>
              <a:pathLst>
                <a:path w="50" h="52">
                  <a:moveTo>
                    <a:pt x="8" y="52"/>
                  </a:moveTo>
                  <a:lnTo>
                    <a:pt x="0" y="43"/>
                  </a:lnTo>
                  <a:lnTo>
                    <a:pt x="42" y="0"/>
                  </a:lnTo>
                  <a:lnTo>
                    <a:pt x="50" y="10"/>
                  </a:lnTo>
                  <a:lnTo>
                    <a:pt x="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63" name="Freeform 30"/>
            <p:cNvSpPr/>
            <p:nvPr/>
          </p:nvSpPr>
          <p:spPr bwMode="auto">
            <a:xfrm>
              <a:off x="5659439" y="933451"/>
              <a:ext cx="84138" cy="71438"/>
            </a:xfrm>
            <a:custGeom>
              <a:avLst/>
              <a:gdLst>
                <a:gd name="T0" fmla="*/ 7 w 53"/>
                <a:gd name="T1" fmla="*/ 45 h 45"/>
                <a:gd name="T2" fmla="*/ 0 w 53"/>
                <a:gd name="T3" fmla="*/ 35 h 45"/>
                <a:gd name="T4" fmla="*/ 46 w 53"/>
                <a:gd name="T5" fmla="*/ 0 h 45"/>
                <a:gd name="T6" fmla="*/ 53 w 53"/>
                <a:gd name="T7" fmla="*/ 11 h 45"/>
                <a:gd name="T8" fmla="*/ 7 w 53"/>
                <a:gd name="T9" fmla="*/ 45 h 45"/>
              </a:gdLst>
              <a:ahLst/>
              <a:cxnLst>
                <a:cxn ang="0">
                  <a:pos x="T0" y="T1"/>
                </a:cxn>
                <a:cxn ang="0">
                  <a:pos x="T2" y="T3"/>
                </a:cxn>
                <a:cxn ang="0">
                  <a:pos x="T4" y="T5"/>
                </a:cxn>
                <a:cxn ang="0">
                  <a:pos x="T6" y="T7"/>
                </a:cxn>
                <a:cxn ang="0">
                  <a:pos x="T8" y="T9"/>
                </a:cxn>
              </a:cxnLst>
              <a:rect l="0" t="0" r="r" b="b"/>
              <a:pathLst>
                <a:path w="53" h="45">
                  <a:moveTo>
                    <a:pt x="7" y="45"/>
                  </a:moveTo>
                  <a:lnTo>
                    <a:pt x="0" y="35"/>
                  </a:lnTo>
                  <a:lnTo>
                    <a:pt x="46" y="0"/>
                  </a:lnTo>
                  <a:lnTo>
                    <a:pt x="53" y="11"/>
                  </a:lnTo>
                  <a:lnTo>
                    <a:pt x="7"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grpSp>
      <p:grpSp>
        <p:nvGrpSpPr>
          <p:cNvPr id="66" name="Group 104"/>
          <p:cNvGrpSpPr/>
          <p:nvPr/>
        </p:nvGrpSpPr>
        <p:grpSpPr bwMode="auto">
          <a:xfrm>
            <a:off x="6730622" y="2700764"/>
            <a:ext cx="661522" cy="834125"/>
            <a:chOff x="8102601" y="593726"/>
            <a:chExt cx="661988" cy="833438"/>
          </a:xfrm>
          <a:solidFill>
            <a:schemeClr val="accent3"/>
          </a:solidFill>
          <a:effectLst/>
        </p:grpSpPr>
        <p:sp>
          <p:nvSpPr>
            <p:cNvPr id="67" name="Oval 83"/>
            <p:cNvSpPr>
              <a:spLocks noChangeArrowheads="1"/>
            </p:cNvSpPr>
            <p:nvPr/>
          </p:nvSpPr>
          <p:spPr bwMode="auto">
            <a:xfrm>
              <a:off x="8345489" y="744539"/>
              <a:ext cx="176213" cy="247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68" name="Freeform 84"/>
            <p:cNvSpPr/>
            <p:nvPr/>
          </p:nvSpPr>
          <p:spPr bwMode="auto">
            <a:xfrm>
              <a:off x="8102601" y="973139"/>
              <a:ext cx="201613" cy="439738"/>
            </a:xfrm>
            <a:custGeom>
              <a:avLst/>
              <a:gdLst>
                <a:gd name="T0" fmla="*/ 4 w 103"/>
                <a:gd name="T1" fmla="*/ 220 h 225"/>
                <a:gd name="T2" fmla="*/ 103 w 103"/>
                <a:gd name="T3" fmla="*/ 105 h 225"/>
                <a:gd name="T4" fmla="*/ 101 w 103"/>
                <a:gd name="T5" fmla="*/ 44 h 225"/>
                <a:gd name="T6" fmla="*/ 96 w 103"/>
                <a:gd name="T7" fmla="*/ 0 h 225"/>
                <a:gd name="T8" fmla="*/ 0 w 103"/>
                <a:gd name="T9" fmla="*/ 219 h 225"/>
                <a:gd name="T10" fmla="*/ 4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4" y="220"/>
                  </a:moveTo>
                  <a:cubicBezTo>
                    <a:pt x="18" y="196"/>
                    <a:pt x="62" y="122"/>
                    <a:pt x="103" y="105"/>
                  </a:cubicBezTo>
                  <a:cubicBezTo>
                    <a:pt x="95" y="83"/>
                    <a:pt x="94" y="60"/>
                    <a:pt x="101" y="44"/>
                  </a:cubicBezTo>
                  <a:cubicBezTo>
                    <a:pt x="99" y="30"/>
                    <a:pt x="97" y="15"/>
                    <a:pt x="96" y="0"/>
                  </a:cubicBezTo>
                  <a:cubicBezTo>
                    <a:pt x="68" y="22"/>
                    <a:pt x="5" y="86"/>
                    <a:pt x="0" y="219"/>
                  </a:cubicBezTo>
                  <a:cubicBezTo>
                    <a:pt x="0" y="224"/>
                    <a:pt x="1" y="225"/>
                    <a:pt x="4"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69" name="Freeform 85"/>
            <p:cNvSpPr/>
            <p:nvPr/>
          </p:nvSpPr>
          <p:spPr bwMode="auto">
            <a:xfrm>
              <a:off x="8562976" y="966789"/>
              <a:ext cx="201613" cy="441325"/>
            </a:xfrm>
            <a:custGeom>
              <a:avLst/>
              <a:gdLst>
                <a:gd name="T0" fmla="*/ 99 w 103"/>
                <a:gd name="T1" fmla="*/ 220 h 225"/>
                <a:gd name="T2" fmla="*/ 103 w 103"/>
                <a:gd name="T3" fmla="*/ 219 h 225"/>
                <a:gd name="T4" fmla="*/ 6 w 103"/>
                <a:gd name="T5" fmla="*/ 0 h 225"/>
                <a:gd name="T6" fmla="*/ 1 w 103"/>
                <a:gd name="T7" fmla="*/ 47 h 225"/>
                <a:gd name="T8" fmla="*/ 0 w 103"/>
                <a:gd name="T9" fmla="*/ 105 h 225"/>
                <a:gd name="T10" fmla="*/ 99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99" y="220"/>
                  </a:moveTo>
                  <a:cubicBezTo>
                    <a:pt x="101" y="225"/>
                    <a:pt x="103" y="224"/>
                    <a:pt x="103" y="219"/>
                  </a:cubicBezTo>
                  <a:cubicBezTo>
                    <a:pt x="98" y="86"/>
                    <a:pt x="34" y="22"/>
                    <a:pt x="6" y="0"/>
                  </a:cubicBezTo>
                  <a:cubicBezTo>
                    <a:pt x="5" y="16"/>
                    <a:pt x="4" y="32"/>
                    <a:pt x="1" y="47"/>
                  </a:cubicBezTo>
                  <a:cubicBezTo>
                    <a:pt x="8" y="63"/>
                    <a:pt x="8" y="84"/>
                    <a:pt x="0" y="105"/>
                  </a:cubicBezTo>
                  <a:cubicBezTo>
                    <a:pt x="41" y="123"/>
                    <a:pt x="85" y="196"/>
                    <a:pt x="99"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70" name="Freeform 86"/>
            <p:cNvSpPr/>
            <p:nvPr/>
          </p:nvSpPr>
          <p:spPr bwMode="auto">
            <a:xfrm>
              <a:off x="8369301" y="593726"/>
              <a:ext cx="127000" cy="61913"/>
            </a:xfrm>
            <a:custGeom>
              <a:avLst/>
              <a:gdLst>
                <a:gd name="T0" fmla="*/ 65 w 65"/>
                <a:gd name="T1" fmla="*/ 23 h 32"/>
                <a:gd name="T2" fmla="*/ 58 w 65"/>
                <a:gd name="T3" fmla="*/ 13 h 32"/>
                <a:gd name="T4" fmla="*/ 33 w 65"/>
                <a:gd name="T5" fmla="*/ 0 h 32"/>
                <a:gd name="T6" fmla="*/ 8 w 65"/>
                <a:gd name="T7" fmla="*/ 13 h 32"/>
                <a:gd name="T8" fmla="*/ 0 w 65"/>
                <a:gd name="T9" fmla="*/ 23 h 32"/>
                <a:gd name="T10" fmla="*/ 33 w 65"/>
                <a:gd name="T11" fmla="*/ 32 h 32"/>
                <a:gd name="T12" fmla="*/ 65 w 65"/>
                <a:gd name="T13" fmla="*/ 23 h 32"/>
              </a:gdLst>
              <a:ahLst/>
              <a:cxnLst>
                <a:cxn ang="0">
                  <a:pos x="T0" y="T1"/>
                </a:cxn>
                <a:cxn ang="0">
                  <a:pos x="T2" y="T3"/>
                </a:cxn>
                <a:cxn ang="0">
                  <a:pos x="T4" y="T5"/>
                </a:cxn>
                <a:cxn ang="0">
                  <a:pos x="T6" y="T7"/>
                </a:cxn>
                <a:cxn ang="0">
                  <a:pos x="T8" y="T9"/>
                </a:cxn>
                <a:cxn ang="0">
                  <a:pos x="T10" y="T11"/>
                </a:cxn>
                <a:cxn ang="0">
                  <a:pos x="T12" y="T13"/>
                </a:cxn>
              </a:cxnLst>
              <a:rect l="0" t="0" r="r" b="b"/>
              <a:pathLst>
                <a:path w="65" h="32">
                  <a:moveTo>
                    <a:pt x="65" y="23"/>
                  </a:moveTo>
                  <a:cubicBezTo>
                    <a:pt x="63" y="20"/>
                    <a:pt x="61" y="16"/>
                    <a:pt x="58" y="13"/>
                  </a:cubicBezTo>
                  <a:cubicBezTo>
                    <a:pt x="50" y="4"/>
                    <a:pt x="42" y="0"/>
                    <a:pt x="33" y="0"/>
                  </a:cubicBezTo>
                  <a:cubicBezTo>
                    <a:pt x="24" y="0"/>
                    <a:pt x="15" y="4"/>
                    <a:pt x="8" y="13"/>
                  </a:cubicBezTo>
                  <a:cubicBezTo>
                    <a:pt x="5" y="16"/>
                    <a:pt x="2" y="20"/>
                    <a:pt x="0" y="23"/>
                  </a:cubicBezTo>
                  <a:cubicBezTo>
                    <a:pt x="7" y="28"/>
                    <a:pt x="19" y="32"/>
                    <a:pt x="33" y="32"/>
                  </a:cubicBezTo>
                  <a:cubicBezTo>
                    <a:pt x="47" y="32"/>
                    <a:pt x="58" y="28"/>
                    <a:pt x="6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71" name="Freeform 87"/>
            <p:cNvSpPr>
              <a:spLocks noEditPoints="1"/>
            </p:cNvSpPr>
            <p:nvPr/>
          </p:nvSpPr>
          <p:spPr bwMode="auto">
            <a:xfrm>
              <a:off x="8369301" y="769939"/>
              <a:ext cx="127000" cy="188913"/>
            </a:xfrm>
            <a:custGeom>
              <a:avLst/>
              <a:gdLst>
                <a:gd name="T0" fmla="*/ 33 w 65"/>
                <a:gd name="T1" fmla="*/ 97 h 97"/>
                <a:gd name="T2" fmla="*/ 65 w 65"/>
                <a:gd name="T3" fmla="*/ 48 h 97"/>
                <a:gd name="T4" fmla="*/ 33 w 65"/>
                <a:gd name="T5" fmla="*/ 0 h 97"/>
                <a:gd name="T6" fmla="*/ 0 w 65"/>
                <a:gd name="T7" fmla="*/ 48 h 97"/>
                <a:gd name="T8" fmla="*/ 33 w 65"/>
                <a:gd name="T9" fmla="*/ 97 h 97"/>
                <a:gd name="T10" fmla="*/ 33 w 65"/>
                <a:gd name="T11" fmla="*/ 16 h 97"/>
                <a:gd name="T12" fmla="*/ 56 w 65"/>
                <a:gd name="T13" fmla="*/ 48 h 97"/>
                <a:gd name="T14" fmla="*/ 33 w 65"/>
                <a:gd name="T15" fmla="*/ 81 h 97"/>
                <a:gd name="T16" fmla="*/ 10 w 65"/>
                <a:gd name="T17" fmla="*/ 48 h 97"/>
                <a:gd name="T18" fmla="*/ 33 w 65"/>
                <a:gd name="T19" fmla="*/ 1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97">
                  <a:moveTo>
                    <a:pt x="33" y="97"/>
                  </a:moveTo>
                  <a:cubicBezTo>
                    <a:pt x="51" y="97"/>
                    <a:pt x="65" y="75"/>
                    <a:pt x="65" y="48"/>
                  </a:cubicBezTo>
                  <a:cubicBezTo>
                    <a:pt x="65" y="22"/>
                    <a:pt x="51" y="0"/>
                    <a:pt x="33" y="0"/>
                  </a:cubicBezTo>
                  <a:cubicBezTo>
                    <a:pt x="15" y="0"/>
                    <a:pt x="0" y="22"/>
                    <a:pt x="0" y="48"/>
                  </a:cubicBezTo>
                  <a:cubicBezTo>
                    <a:pt x="0" y="75"/>
                    <a:pt x="15" y="97"/>
                    <a:pt x="33" y="97"/>
                  </a:cubicBezTo>
                  <a:close/>
                  <a:moveTo>
                    <a:pt x="33" y="16"/>
                  </a:moveTo>
                  <a:cubicBezTo>
                    <a:pt x="45" y="16"/>
                    <a:pt x="56" y="30"/>
                    <a:pt x="56" y="48"/>
                  </a:cubicBezTo>
                  <a:cubicBezTo>
                    <a:pt x="56" y="66"/>
                    <a:pt x="45" y="81"/>
                    <a:pt x="33" y="81"/>
                  </a:cubicBezTo>
                  <a:cubicBezTo>
                    <a:pt x="20" y="81"/>
                    <a:pt x="10" y="66"/>
                    <a:pt x="10" y="48"/>
                  </a:cubicBezTo>
                  <a:cubicBezTo>
                    <a:pt x="10" y="30"/>
                    <a:pt x="20" y="16"/>
                    <a:pt x="3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72" name="Freeform 88"/>
            <p:cNvSpPr>
              <a:spLocks noEditPoints="1"/>
            </p:cNvSpPr>
            <p:nvPr/>
          </p:nvSpPr>
          <p:spPr bwMode="auto">
            <a:xfrm>
              <a:off x="8304214" y="663576"/>
              <a:ext cx="255588" cy="596900"/>
            </a:xfrm>
            <a:custGeom>
              <a:avLst/>
              <a:gdLst>
                <a:gd name="T0" fmla="*/ 7 w 131"/>
                <a:gd name="T1" fmla="*/ 201 h 305"/>
                <a:gd name="T2" fmla="*/ 8 w 131"/>
                <a:gd name="T3" fmla="*/ 204 h 305"/>
                <a:gd name="T4" fmla="*/ 8 w 131"/>
                <a:gd name="T5" fmla="*/ 204 h 305"/>
                <a:gd name="T6" fmla="*/ 9 w 131"/>
                <a:gd name="T7" fmla="*/ 260 h 305"/>
                <a:gd name="T8" fmla="*/ 53 w 131"/>
                <a:gd name="T9" fmla="*/ 305 h 305"/>
                <a:gd name="T10" fmla="*/ 46 w 131"/>
                <a:gd name="T11" fmla="*/ 204 h 305"/>
                <a:gd name="T12" fmla="*/ 48 w 131"/>
                <a:gd name="T13" fmla="*/ 197 h 305"/>
                <a:gd name="T14" fmla="*/ 55 w 131"/>
                <a:gd name="T15" fmla="*/ 194 h 305"/>
                <a:gd name="T16" fmla="*/ 85 w 131"/>
                <a:gd name="T17" fmla="*/ 194 h 305"/>
                <a:gd name="T18" fmla="*/ 91 w 131"/>
                <a:gd name="T19" fmla="*/ 197 h 305"/>
                <a:gd name="T20" fmla="*/ 94 w 131"/>
                <a:gd name="T21" fmla="*/ 204 h 305"/>
                <a:gd name="T22" fmla="*/ 86 w 131"/>
                <a:gd name="T23" fmla="*/ 302 h 305"/>
                <a:gd name="T24" fmla="*/ 123 w 131"/>
                <a:gd name="T25" fmla="*/ 258 h 305"/>
                <a:gd name="T26" fmla="*/ 124 w 131"/>
                <a:gd name="T27" fmla="*/ 204 h 305"/>
                <a:gd name="T28" fmla="*/ 124 w 131"/>
                <a:gd name="T29" fmla="*/ 204 h 305"/>
                <a:gd name="T30" fmla="*/ 124 w 131"/>
                <a:gd name="T31" fmla="*/ 199 h 305"/>
                <a:gd name="T32" fmla="*/ 129 w 131"/>
                <a:gd name="T33" fmla="*/ 149 h 305"/>
                <a:gd name="T34" fmla="*/ 130 w 131"/>
                <a:gd name="T35" fmla="*/ 132 h 305"/>
                <a:gd name="T36" fmla="*/ 106 w 131"/>
                <a:gd name="T37" fmla="*/ 0 h 305"/>
                <a:gd name="T38" fmla="*/ 66 w 131"/>
                <a:gd name="T39" fmla="*/ 11 h 305"/>
                <a:gd name="T40" fmla="*/ 26 w 131"/>
                <a:gd name="T41" fmla="*/ 0 h 305"/>
                <a:gd name="T42" fmla="*/ 2 w 131"/>
                <a:gd name="T43" fmla="*/ 132 h 305"/>
                <a:gd name="T44" fmla="*/ 2 w 131"/>
                <a:gd name="T45" fmla="*/ 152 h 305"/>
                <a:gd name="T46" fmla="*/ 7 w 131"/>
                <a:gd name="T47" fmla="*/ 201 h 305"/>
                <a:gd name="T48" fmla="*/ 66 w 131"/>
                <a:gd name="T49" fmla="*/ 46 h 305"/>
                <a:gd name="T50" fmla="*/ 107 w 131"/>
                <a:gd name="T51" fmla="*/ 102 h 305"/>
                <a:gd name="T52" fmla="*/ 66 w 131"/>
                <a:gd name="T53" fmla="*/ 159 h 305"/>
                <a:gd name="T54" fmla="*/ 25 w 131"/>
                <a:gd name="T55" fmla="*/ 102 h 305"/>
                <a:gd name="T56" fmla="*/ 66 w 131"/>
                <a:gd name="T57" fmla="*/ 4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305">
                  <a:moveTo>
                    <a:pt x="7" y="201"/>
                  </a:moveTo>
                  <a:cubicBezTo>
                    <a:pt x="8" y="202"/>
                    <a:pt x="8" y="203"/>
                    <a:pt x="8" y="204"/>
                  </a:cubicBezTo>
                  <a:cubicBezTo>
                    <a:pt x="8" y="204"/>
                    <a:pt x="8" y="204"/>
                    <a:pt x="8" y="204"/>
                  </a:cubicBezTo>
                  <a:cubicBezTo>
                    <a:pt x="0" y="218"/>
                    <a:pt x="1" y="240"/>
                    <a:pt x="9" y="260"/>
                  </a:cubicBezTo>
                  <a:cubicBezTo>
                    <a:pt x="18" y="281"/>
                    <a:pt x="33" y="300"/>
                    <a:pt x="53" y="305"/>
                  </a:cubicBezTo>
                  <a:cubicBezTo>
                    <a:pt x="46" y="204"/>
                    <a:pt x="46" y="204"/>
                    <a:pt x="46" y="204"/>
                  </a:cubicBezTo>
                  <a:cubicBezTo>
                    <a:pt x="46" y="202"/>
                    <a:pt x="46" y="199"/>
                    <a:pt x="48" y="197"/>
                  </a:cubicBezTo>
                  <a:cubicBezTo>
                    <a:pt x="50" y="195"/>
                    <a:pt x="52" y="194"/>
                    <a:pt x="55" y="194"/>
                  </a:cubicBezTo>
                  <a:cubicBezTo>
                    <a:pt x="85" y="194"/>
                    <a:pt x="85" y="194"/>
                    <a:pt x="85" y="194"/>
                  </a:cubicBezTo>
                  <a:cubicBezTo>
                    <a:pt x="87" y="194"/>
                    <a:pt x="90" y="195"/>
                    <a:pt x="91" y="197"/>
                  </a:cubicBezTo>
                  <a:cubicBezTo>
                    <a:pt x="93" y="199"/>
                    <a:pt x="94" y="202"/>
                    <a:pt x="94" y="204"/>
                  </a:cubicBezTo>
                  <a:cubicBezTo>
                    <a:pt x="86" y="302"/>
                    <a:pt x="86" y="302"/>
                    <a:pt x="86" y="302"/>
                  </a:cubicBezTo>
                  <a:cubicBezTo>
                    <a:pt x="104" y="294"/>
                    <a:pt x="116" y="277"/>
                    <a:pt x="123" y="258"/>
                  </a:cubicBezTo>
                  <a:cubicBezTo>
                    <a:pt x="130" y="238"/>
                    <a:pt x="131" y="218"/>
                    <a:pt x="124" y="204"/>
                  </a:cubicBezTo>
                  <a:cubicBezTo>
                    <a:pt x="124" y="204"/>
                    <a:pt x="124" y="204"/>
                    <a:pt x="124" y="204"/>
                  </a:cubicBezTo>
                  <a:cubicBezTo>
                    <a:pt x="124" y="202"/>
                    <a:pt x="124" y="201"/>
                    <a:pt x="124" y="199"/>
                  </a:cubicBezTo>
                  <a:cubicBezTo>
                    <a:pt x="127" y="184"/>
                    <a:pt x="129" y="167"/>
                    <a:pt x="129" y="149"/>
                  </a:cubicBezTo>
                  <a:cubicBezTo>
                    <a:pt x="130" y="143"/>
                    <a:pt x="130" y="138"/>
                    <a:pt x="130" y="132"/>
                  </a:cubicBezTo>
                  <a:cubicBezTo>
                    <a:pt x="130" y="79"/>
                    <a:pt x="120" y="31"/>
                    <a:pt x="106" y="0"/>
                  </a:cubicBezTo>
                  <a:cubicBezTo>
                    <a:pt x="96" y="7"/>
                    <a:pt x="82" y="11"/>
                    <a:pt x="66" y="11"/>
                  </a:cubicBezTo>
                  <a:cubicBezTo>
                    <a:pt x="50" y="11"/>
                    <a:pt x="36" y="7"/>
                    <a:pt x="26" y="0"/>
                  </a:cubicBezTo>
                  <a:cubicBezTo>
                    <a:pt x="11" y="31"/>
                    <a:pt x="2" y="79"/>
                    <a:pt x="2" y="132"/>
                  </a:cubicBezTo>
                  <a:cubicBezTo>
                    <a:pt x="2" y="139"/>
                    <a:pt x="2" y="145"/>
                    <a:pt x="2" y="152"/>
                  </a:cubicBezTo>
                  <a:cubicBezTo>
                    <a:pt x="3" y="169"/>
                    <a:pt x="5" y="186"/>
                    <a:pt x="7" y="201"/>
                  </a:cubicBezTo>
                  <a:close/>
                  <a:moveTo>
                    <a:pt x="66" y="46"/>
                  </a:moveTo>
                  <a:cubicBezTo>
                    <a:pt x="88" y="46"/>
                    <a:pt x="107" y="71"/>
                    <a:pt x="107" y="102"/>
                  </a:cubicBezTo>
                  <a:cubicBezTo>
                    <a:pt x="107" y="134"/>
                    <a:pt x="88" y="159"/>
                    <a:pt x="66" y="159"/>
                  </a:cubicBezTo>
                  <a:cubicBezTo>
                    <a:pt x="43" y="159"/>
                    <a:pt x="25" y="134"/>
                    <a:pt x="25" y="102"/>
                  </a:cubicBezTo>
                  <a:cubicBezTo>
                    <a:pt x="25" y="71"/>
                    <a:pt x="43" y="46"/>
                    <a:pt x="6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73" name="Freeform 89"/>
            <p:cNvSpPr/>
            <p:nvPr/>
          </p:nvSpPr>
          <p:spPr bwMode="auto">
            <a:xfrm>
              <a:off x="8412164" y="1062039"/>
              <a:ext cx="58738" cy="365125"/>
            </a:xfrm>
            <a:custGeom>
              <a:avLst/>
              <a:gdLst>
                <a:gd name="T0" fmla="*/ 8 w 30"/>
                <a:gd name="T1" fmla="*/ 104 h 187"/>
                <a:gd name="T2" fmla="*/ 8 w 30"/>
                <a:gd name="T3" fmla="*/ 108 h 187"/>
                <a:gd name="T4" fmla="*/ 8 w 30"/>
                <a:gd name="T5" fmla="*/ 113 h 187"/>
                <a:gd name="T6" fmla="*/ 14 w 30"/>
                <a:gd name="T7" fmla="*/ 183 h 187"/>
                <a:gd name="T8" fmla="*/ 15 w 30"/>
                <a:gd name="T9" fmla="*/ 187 h 187"/>
                <a:gd name="T10" fmla="*/ 16 w 30"/>
                <a:gd name="T11" fmla="*/ 183 h 187"/>
                <a:gd name="T12" fmla="*/ 21 w 30"/>
                <a:gd name="T13" fmla="*/ 112 h 187"/>
                <a:gd name="T14" fmla="*/ 22 w 30"/>
                <a:gd name="T15" fmla="*/ 107 h 187"/>
                <a:gd name="T16" fmla="*/ 22 w 30"/>
                <a:gd name="T17" fmla="*/ 103 h 187"/>
                <a:gd name="T18" fmla="*/ 30 w 30"/>
                <a:gd name="T19" fmla="*/ 0 h 187"/>
                <a:gd name="T20" fmla="*/ 0 w 30"/>
                <a:gd name="T21" fmla="*/ 0 h 187"/>
                <a:gd name="T22" fmla="*/ 8 w 30"/>
                <a:gd name="T23" fmla="*/ 10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187">
                  <a:moveTo>
                    <a:pt x="8" y="104"/>
                  </a:moveTo>
                  <a:cubicBezTo>
                    <a:pt x="8" y="108"/>
                    <a:pt x="8" y="108"/>
                    <a:pt x="8" y="108"/>
                  </a:cubicBezTo>
                  <a:cubicBezTo>
                    <a:pt x="8" y="113"/>
                    <a:pt x="8" y="113"/>
                    <a:pt x="8" y="113"/>
                  </a:cubicBezTo>
                  <a:cubicBezTo>
                    <a:pt x="14" y="183"/>
                    <a:pt x="14" y="183"/>
                    <a:pt x="14" y="183"/>
                  </a:cubicBezTo>
                  <a:cubicBezTo>
                    <a:pt x="14" y="186"/>
                    <a:pt x="14" y="187"/>
                    <a:pt x="15" y="187"/>
                  </a:cubicBezTo>
                  <a:cubicBezTo>
                    <a:pt x="15" y="187"/>
                    <a:pt x="16" y="186"/>
                    <a:pt x="16" y="183"/>
                  </a:cubicBezTo>
                  <a:cubicBezTo>
                    <a:pt x="21" y="112"/>
                    <a:pt x="21" y="112"/>
                    <a:pt x="21" y="112"/>
                  </a:cubicBezTo>
                  <a:cubicBezTo>
                    <a:pt x="22" y="107"/>
                    <a:pt x="22" y="107"/>
                    <a:pt x="22" y="107"/>
                  </a:cubicBezTo>
                  <a:cubicBezTo>
                    <a:pt x="22" y="103"/>
                    <a:pt x="22" y="103"/>
                    <a:pt x="22" y="103"/>
                  </a:cubicBezTo>
                  <a:cubicBezTo>
                    <a:pt x="30" y="0"/>
                    <a:pt x="30" y="0"/>
                    <a:pt x="30" y="0"/>
                  </a:cubicBezTo>
                  <a:cubicBezTo>
                    <a:pt x="0" y="0"/>
                    <a:pt x="0" y="0"/>
                    <a:pt x="0" y="0"/>
                  </a:cubicBezTo>
                  <a:lnTo>
                    <a:pt x="8"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grpSp>
      <p:grpSp>
        <p:nvGrpSpPr>
          <p:cNvPr id="76" name="Group 112"/>
          <p:cNvGrpSpPr/>
          <p:nvPr/>
        </p:nvGrpSpPr>
        <p:grpSpPr bwMode="auto">
          <a:xfrm>
            <a:off x="8400257" y="2799630"/>
            <a:ext cx="1074413" cy="543768"/>
            <a:chOff x="4686301" y="3816351"/>
            <a:chExt cx="1182688" cy="598488"/>
          </a:xfrm>
          <a:solidFill>
            <a:schemeClr val="accent4"/>
          </a:solidFill>
          <a:effectLst/>
        </p:grpSpPr>
        <p:sp>
          <p:nvSpPr>
            <p:cNvPr id="77" name="Freeform 102"/>
            <p:cNvSpPr>
              <a:spLocks noEditPoints="1"/>
            </p:cNvSpPr>
            <p:nvPr/>
          </p:nvSpPr>
          <p:spPr bwMode="auto">
            <a:xfrm>
              <a:off x="4916489" y="3816351"/>
              <a:ext cx="723900" cy="476250"/>
            </a:xfrm>
            <a:custGeom>
              <a:avLst/>
              <a:gdLst>
                <a:gd name="T0" fmla="*/ 305 w 370"/>
                <a:gd name="T1" fmla="*/ 45 h 244"/>
                <a:gd name="T2" fmla="*/ 185 w 370"/>
                <a:gd name="T3" fmla="*/ 0 h 244"/>
                <a:gd name="T4" fmla="*/ 0 w 370"/>
                <a:gd name="T5" fmla="*/ 185 h 244"/>
                <a:gd name="T6" fmla="*/ 0 w 370"/>
                <a:gd name="T7" fmla="*/ 216 h 244"/>
                <a:gd name="T8" fmla="*/ 0 w 370"/>
                <a:gd name="T9" fmla="*/ 244 h 244"/>
                <a:gd name="T10" fmla="*/ 369 w 370"/>
                <a:gd name="T11" fmla="*/ 244 h 244"/>
                <a:gd name="T12" fmla="*/ 369 w 370"/>
                <a:gd name="T13" fmla="*/ 219 h 244"/>
                <a:gd name="T14" fmla="*/ 370 w 370"/>
                <a:gd name="T15" fmla="*/ 216 h 244"/>
                <a:gd name="T16" fmla="*/ 370 w 370"/>
                <a:gd name="T17" fmla="*/ 185 h 244"/>
                <a:gd name="T18" fmla="*/ 305 w 370"/>
                <a:gd name="T19" fmla="*/ 45 h 244"/>
                <a:gd name="T20" fmla="*/ 45 w 370"/>
                <a:gd name="T21" fmla="*/ 216 h 244"/>
                <a:gd name="T22" fmla="*/ 45 w 370"/>
                <a:gd name="T23" fmla="*/ 189 h 244"/>
                <a:gd name="T24" fmla="*/ 83 w 370"/>
                <a:gd name="T25" fmla="*/ 189 h 244"/>
                <a:gd name="T26" fmla="*/ 83 w 370"/>
                <a:gd name="T27" fmla="*/ 176 h 244"/>
                <a:gd name="T28" fmla="*/ 48 w 370"/>
                <a:gd name="T29" fmla="*/ 176 h 244"/>
                <a:gd name="T30" fmla="*/ 45 w 370"/>
                <a:gd name="T31" fmla="*/ 176 h 244"/>
                <a:gd name="T32" fmla="*/ 81 w 370"/>
                <a:gd name="T33" fmla="*/ 88 h 244"/>
                <a:gd name="T34" fmla="*/ 82 w 370"/>
                <a:gd name="T35" fmla="*/ 87 h 244"/>
                <a:gd name="T36" fmla="*/ 84 w 370"/>
                <a:gd name="T37" fmla="*/ 88 h 244"/>
                <a:gd name="T38" fmla="*/ 109 w 370"/>
                <a:gd name="T39" fmla="*/ 114 h 244"/>
                <a:gd name="T40" fmla="*/ 117 w 370"/>
                <a:gd name="T41" fmla="*/ 106 h 244"/>
                <a:gd name="T42" fmla="*/ 90 w 370"/>
                <a:gd name="T43" fmla="*/ 79 h 244"/>
                <a:gd name="T44" fmla="*/ 178 w 370"/>
                <a:gd name="T45" fmla="*/ 42 h 244"/>
                <a:gd name="T46" fmla="*/ 180 w 370"/>
                <a:gd name="T47" fmla="*/ 42 h 244"/>
                <a:gd name="T48" fmla="*/ 181 w 370"/>
                <a:gd name="T49" fmla="*/ 43 h 244"/>
                <a:gd name="T50" fmla="*/ 181 w 370"/>
                <a:gd name="T51" fmla="*/ 80 h 244"/>
                <a:gd name="T52" fmla="*/ 191 w 370"/>
                <a:gd name="T53" fmla="*/ 80 h 244"/>
                <a:gd name="T54" fmla="*/ 191 w 370"/>
                <a:gd name="T55" fmla="*/ 42 h 244"/>
                <a:gd name="T56" fmla="*/ 206 w 370"/>
                <a:gd name="T57" fmla="*/ 44 h 244"/>
                <a:gd name="T58" fmla="*/ 282 w 370"/>
                <a:gd name="T59" fmla="*/ 79 h 244"/>
                <a:gd name="T60" fmla="*/ 255 w 370"/>
                <a:gd name="T61" fmla="*/ 106 h 244"/>
                <a:gd name="T62" fmla="*/ 262 w 370"/>
                <a:gd name="T63" fmla="*/ 114 h 244"/>
                <a:gd name="T64" fmla="*/ 288 w 370"/>
                <a:gd name="T65" fmla="*/ 88 h 244"/>
                <a:gd name="T66" fmla="*/ 290 w 370"/>
                <a:gd name="T67" fmla="*/ 87 h 244"/>
                <a:gd name="T68" fmla="*/ 291 w 370"/>
                <a:gd name="T69" fmla="*/ 88 h 244"/>
                <a:gd name="T70" fmla="*/ 327 w 370"/>
                <a:gd name="T71" fmla="*/ 176 h 244"/>
                <a:gd name="T72" fmla="*/ 289 w 370"/>
                <a:gd name="T73" fmla="*/ 176 h 244"/>
                <a:gd name="T74" fmla="*/ 289 w 370"/>
                <a:gd name="T75" fmla="*/ 189 h 244"/>
                <a:gd name="T76" fmla="*/ 327 w 370"/>
                <a:gd name="T77" fmla="*/ 188 h 244"/>
                <a:gd name="T78" fmla="*/ 327 w 370"/>
                <a:gd name="T79" fmla="*/ 216 h 244"/>
                <a:gd name="T80" fmla="*/ 45 w 370"/>
                <a:gd name="T81" fmla="*/ 216 h 244"/>
                <a:gd name="T82" fmla="*/ 235 w 370"/>
                <a:gd name="T83" fmla="*/ 128 h 244"/>
                <a:gd name="T84" fmla="*/ 163 w 370"/>
                <a:gd name="T85" fmla="*/ 158 h 244"/>
                <a:gd name="T86" fmla="*/ 163 w 370"/>
                <a:gd name="T87" fmla="*/ 200 h 244"/>
                <a:gd name="T88" fmla="*/ 205 w 370"/>
                <a:gd name="T89" fmla="*/ 200 h 244"/>
                <a:gd name="T90" fmla="*/ 235 w 370"/>
                <a:gd name="T91" fmla="*/ 12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0" h="244">
                  <a:moveTo>
                    <a:pt x="305" y="45"/>
                  </a:moveTo>
                  <a:cubicBezTo>
                    <a:pt x="273" y="17"/>
                    <a:pt x="231" y="0"/>
                    <a:pt x="185" y="0"/>
                  </a:cubicBezTo>
                  <a:cubicBezTo>
                    <a:pt x="83" y="0"/>
                    <a:pt x="0" y="83"/>
                    <a:pt x="0" y="185"/>
                  </a:cubicBezTo>
                  <a:cubicBezTo>
                    <a:pt x="0" y="188"/>
                    <a:pt x="0" y="214"/>
                    <a:pt x="0" y="216"/>
                  </a:cubicBezTo>
                  <a:cubicBezTo>
                    <a:pt x="0" y="244"/>
                    <a:pt x="0" y="244"/>
                    <a:pt x="0" y="244"/>
                  </a:cubicBezTo>
                  <a:cubicBezTo>
                    <a:pt x="369" y="244"/>
                    <a:pt x="369" y="244"/>
                    <a:pt x="369" y="244"/>
                  </a:cubicBezTo>
                  <a:cubicBezTo>
                    <a:pt x="369" y="219"/>
                    <a:pt x="369" y="219"/>
                    <a:pt x="369" y="219"/>
                  </a:cubicBezTo>
                  <a:cubicBezTo>
                    <a:pt x="370" y="216"/>
                    <a:pt x="370" y="216"/>
                    <a:pt x="370" y="216"/>
                  </a:cubicBezTo>
                  <a:cubicBezTo>
                    <a:pt x="370" y="214"/>
                    <a:pt x="370" y="188"/>
                    <a:pt x="370" y="185"/>
                  </a:cubicBezTo>
                  <a:cubicBezTo>
                    <a:pt x="370" y="95"/>
                    <a:pt x="305" y="45"/>
                    <a:pt x="305" y="45"/>
                  </a:cubicBezTo>
                  <a:close/>
                  <a:moveTo>
                    <a:pt x="45" y="216"/>
                  </a:moveTo>
                  <a:cubicBezTo>
                    <a:pt x="45" y="215"/>
                    <a:pt x="45" y="190"/>
                    <a:pt x="45" y="189"/>
                  </a:cubicBezTo>
                  <a:cubicBezTo>
                    <a:pt x="83" y="189"/>
                    <a:pt x="83" y="189"/>
                    <a:pt x="83" y="189"/>
                  </a:cubicBezTo>
                  <a:cubicBezTo>
                    <a:pt x="83" y="176"/>
                    <a:pt x="83" y="176"/>
                    <a:pt x="83" y="176"/>
                  </a:cubicBezTo>
                  <a:cubicBezTo>
                    <a:pt x="48" y="176"/>
                    <a:pt x="48" y="176"/>
                    <a:pt x="48" y="176"/>
                  </a:cubicBezTo>
                  <a:cubicBezTo>
                    <a:pt x="45" y="176"/>
                    <a:pt x="45" y="176"/>
                    <a:pt x="45" y="176"/>
                  </a:cubicBezTo>
                  <a:cubicBezTo>
                    <a:pt x="46" y="145"/>
                    <a:pt x="59" y="113"/>
                    <a:pt x="81" y="88"/>
                  </a:cubicBezTo>
                  <a:cubicBezTo>
                    <a:pt x="82" y="87"/>
                    <a:pt x="82" y="87"/>
                    <a:pt x="82" y="87"/>
                  </a:cubicBezTo>
                  <a:cubicBezTo>
                    <a:pt x="84" y="88"/>
                    <a:pt x="84" y="88"/>
                    <a:pt x="84" y="88"/>
                  </a:cubicBezTo>
                  <a:cubicBezTo>
                    <a:pt x="109" y="114"/>
                    <a:pt x="109" y="114"/>
                    <a:pt x="109" y="114"/>
                  </a:cubicBezTo>
                  <a:cubicBezTo>
                    <a:pt x="117" y="106"/>
                    <a:pt x="117" y="106"/>
                    <a:pt x="117" y="106"/>
                  </a:cubicBezTo>
                  <a:cubicBezTo>
                    <a:pt x="90" y="79"/>
                    <a:pt x="90" y="79"/>
                    <a:pt x="90" y="79"/>
                  </a:cubicBezTo>
                  <a:cubicBezTo>
                    <a:pt x="115" y="57"/>
                    <a:pt x="145" y="44"/>
                    <a:pt x="178" y="42"/>
                  </a:cubicBezTo>
                  <a:cubicBezTo>
                    <a:pt x="180" y="42"/>
                    <a:pt x="180" y="42"/>
                    <a:pt x="180" y="42"/>
                  </a:cubicBezTo>
                  <a:cubicBezTo>
                    <a:pt x="180" y="42"/>
                    <a:pt x="181" y="42"/>
                    <a:pt x="181" y="43"/>
                  </a:cubicBezTo>
                  <a:cubicBezTo>
                    <a:pt x="181" y="80"/>
                    <a:pt x="181" y="80"/>
                    <a:pt x="181" y="80"/>
                  </a:cubicBezTo>
                  <a:cubicBezTo>
                    <a:pt x="191" y="80"/>
                    <a:pt x="191" y="80"/>
                    <a:pt x="191" y="80"/>
                  </a:cubicBezTo>
                  <a:cubicBezTo>
                    <a:pt x="191" y="42"/>
                    <a:pt x="191" y="42"/>
                    <a:pt x="191" y="42"/>
                  </a:cubicBezTo>
                  <a:cubicBezTo>
                    <a:pt x="196" y="43"/>
                    <a:pt x="201" y="43"/>
                    <a:pt x="206" y="44"/>
                  </a:cubicBezTo>
                  <a:cubicBezTo>
                    <a:pt x="234" y="48"/>
                    <a:pt x="260" y="60"/>
                    <a:pt x="282" y="79"/>
                  </a:cubicBezTo>
                  <a:cubicBezTo>
                    <a:pt x="255" y="106"/>
                    <a:pt x="255" y="106"/>
                    <a:pt x="255" y="106"/>
                  </a:cubicBezTo>
                  <a:cubicBezTo>
                    <a:pt x="262" y="114"/>
                    <a:pt x="262" y="114"/>
                    <a:pt x="262" y="114"/>
                  </a:cubicBezTo>
                  <a:cubicBezTo>
                    <a:pt x="288" y="88"/>
                    <a:pt x="288" y="88"/>
                    <a:pt x="288" y="88"/>
                  </a:cubicBezTo>
                  <a:cubicBezTo>
                    <a:pt x="290" y="87"/>
                    <a:pt x="290" y="87"/>
                    <a:pt x="290" y="87"/>
                  </a:cubicBezTo>
                  <a:cubicBezTo>
                    <a:pt x="291" y="88"/>
                    <a:pt x="291" y="88"/>
                    <a:pt x="291" y="88"/>
                  </a:cubicBezTo>
                  <a:cubicBezTo>
                    <a:pt x="313" y="113"/>
                    <a:pt x="326" y="143"/>
                    <a:pt x="327" y="176"/>
                  </a:cubicBezTo>
                  <a:cubicBezTo>
                    <a:pt x="289" y="176"/>
                    <a:pt x="289" y="176"/>
                    <a:pt x="289" y="176"/>
                  </a:cubicBezTo>
                  <a:cubicBezTo>
                    <a:pt x="289" y="189"/>
                    <a:pt x="289" y="189"/>
                    <a:pt x="289" y="189"/>
                  </a:cubicBezTo>
                  <a:cubicBezTo>
                    <a:pt x="327" y="188"/>
                    <a:pt x="327" y="188"/>
                    <a:pt x="327" y="188"/>
                  </a:cubicBezTo>
                  <a:cubicBezTo>
                    <a:pt x="327" y="188"/>
                    <a:pt x="327" y="215"/>
                    <a:pt x="327" y="216"/>
                  </a:cubicBezTo>
                  <a:lnTo>
                    <a:pt x="45" y="216"/>
                  </a:lnTo>
                  <a:close/>
                  <a:moveTo>
                    <a:pt x="235" y="128"/>
                  </a:moveTo>
                  <a:cubicBezTo>
                    <a:pt x="235" y="128"/>
                    <a:pt x="175" y="147"/>
                    <a:pt x="163" y="158"/>
                  </a:cubicBezTo>
                  <a:cubicBezTo>
                    <a:pt x="152" y="170"/>
                    <a:pt x="152" y="188"/>
                    <a:pt x="163" y="200"/>
                  </a:cubicBezTo>
                  <a:cubicBezTo>
                    <a:pt x="175" y="211"/>
                    <a:pt x="193" y="211"/>
                    <a:pt x="205" y="200"/>
                  </a:cubicBezTo>
                  <a:cubicBezTo>
                    <a:pt x="216" y="188"/>
                    <a:pt x="235" y="128"/>
                    <a:pt x="235"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78" name="Freeform 103"/>
            <p:cNvSpPr/>
            <p:nvPr/>
          </p:nvSpPr>
          <p:spPr bwMode="auto">
            <a:xfrm>
              <a:off x="4745039" y="4202114"/>
              <a:ext cx="1065213" cy="177800"/>
            </a:xfrm>
            <a:custGeom>
              <a:avLst/>
              <a:gdLst>
                <a:gd name="T0" fmla="*/ 544 w 544"/>
                <a:gd name="T1" fmla="*/ 91 h 91"/>
                <a:gd name="T2" fmla="*/ 0 w 544"/>
                <a:gd name="T3" fmla="*/ 91 h 91"/>
                <a:gd name="T4" fmla="*/ 0 w 544"/>
                <a:gd name="T5" fmla="*/ 33 h 91"/>
                <a:gd name="T6" fmla="*/ 141 w 544"/>
                <a:gd name="T7" fmla="*/ 33 h 91"/>
                <a:gd name="T8" fmla="*/ 234 w 544"/>
                <a:gd name="T9" fmla="*/ 6 h 91"/>
                <a:gd name="T10" fmla="*/ 272 w 544"/>
                <a:gd name="T11" fmla="*/ 44 h 91"/>
                <a:gd name="T12" fmla="*/ 319 w 544"/>
                <a:gd name="T13" fmla="*/ 5 h 91"/>
                <a:gd name="T14" fmla="*/ 435 w 544"/>
                <a:gd name="T15" fmla="*/ 37 h 91"/>
                <a:gd name="T16" fmla="*/ 544 w 544"/>
                <a:gd name="T17" fmla="*/ 33 h 91"/>
                <a:gd name="T18" fmla="*/ 544 w 544"/>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91">
                  <a:moveTo>
                    <a:pt x="544" y="91"/>
                  </a:moveTo>
                  <a:cubicBezTo>
                    <a:pt x="0" y="91"/>
                    <a:pt x="0" y="91"/>
                    <a:pt x="0" y="91"/>
                  </a:cubicBezTo>
                  <a:cubicBezTo>
                    <a:pt x="0" y="33"/>
                    <a:pt x="0" y="33"/>
                    <a:pt x="0" y="33"/>
                  </a:cubicBezTo>
                  <a:cubicBezTo>
                    <a:pt x="141" y="33"/>
                    <a:pt x="141" y="33"/>
                    <a:pt x="141" y="33"/>
                  </a:cubicBezTo>
                  <a:cubicBezTo>
                    <a:pt x="141" y="33"/>
                    <a:pt x="216" y="0"/>
                    <a:pt x="234" y="6"/>
                  </a:cubicBezTo>
                  <a:cubicBezTo>
                    <a:pt x="252" y="12"/>
                    <a:pt x="272" y="44"/>
                    <a:pt x="272" y="44"/>
                  </a:cubicBezTo>
                  <a:cubicBezTo>
                    <a:pt x="272" y="44"/>
                    <a:pt x="282" y="5"/>
                    <a:pt x="319" y="5"/>
                  </a:cubicBezTo>
                  <a:cubicBezTo>
                    <a:pt x="356" y="5"/>
                    <a:pt x="435" y="37"/>
                    <a:pt x="435" y="37"/>
                  </a:cubicBezTo>
                  <a:cubicBezTo>
                    <a:pt x="544" y="33"/>
                    <a:pt x="544" y="33"/>
                    <a:pt x="544" y="33"/>
                  </a:cubicBezTo>
                  <a:lnTo>
                    <a:pt x="544"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79" name="Freeform 104"/>
            <p:cNvSpPr>
              <a:spLocks noEditPoints="1"/>
            </p:cNvSpPr>
            <p:nvPr/>
          </p:nvSpPr>
          <p:spPr bwMode="auto">
            <a:xfrm>
              <a:off x="4686301" y="4195764"/>
              <a:ext cx="1182688" cy="219075"/>
            </a:xfrm>
            <a:custGeom>
              <a:avLst/>
              <a:gdLst>
                <a:gd name="T0" fmla="*/ 578 w 604"/>
                <a:gd name="T1" fmla="*/ 85 h 112"/>
                <a:gd name="T2" fmla="*/ 574 w 604"/>
                <a:gd name="T3" fmla="*/ 16 h 112"/>
                <a:gd name="T4" fmla="*/ 566 w 604"/>
                <a:gd name="T5" fmla="*/ 19 h 112"/>
                <a:gd name="T6" fmla="*/ 497 w 604"/>
                <a:gd name="T7" fmla="*/ 32 h 112"/>
                <a:gd name="T8" fmla="*/ 404 w 604"/>
                <a:gd name="T9" fmla="*/ 14 h 112"/>
                <a:gd name="T10" fmla="*/ 345 w 604"/>
                <a:gd name="T11" fmla="*/ 2 h 112"/>
                <a:gd name="T12" fmla="*/ 302 w 604"/>
                <a:gd name="T13" fmla="*/ 43 h 112"/>
                <a:gd name="T14" fmla="*/ 260 w 604"/>
                <a:gd name="T15" fmla="*/ 2 h 112"/>
                <a:gd name="T16" fmla="*/ 201 w 604"/>
                <a:gd name="T17" fmla="*/ 14 h 112"/>
                <a:gd name="T18" fmla="*/ 108 w 604"/>
                <a:gd name="T19" fmla="*/ 32 h 112"/>
                <a:gd name="T20" fmla="*/ 39 w 604"/>
                <a:gd name="T21" fmla="*/ 19 h 112"/>
                <a:gd name="T22" fmla="*/ 31 w 604"/>
                <a:gd name="T23" fmla="*/ 16 h 112"/>
                <a:gd name="T24" fmla="*/ 27 w 604"/>
                <a:gd name="T25" fmla="*/ 85 h 112"/>
                <a:gd name="T26" fmla="*/ 0 w 604"/>
                <a:gd name="T27" fmla="*/ 85 h 112"/>
                <a:gd name="T28" fmla="*/ 0 w 604"/>
                <a:gd name="T29" fmla="*/ 112 h 112"/>
                <a:gd name="T30" fmla="*/ 604 w 604"/>
                <a:gd name="T31" fmla="*/ 112 h 112"/>
                <a:gd name="T32" fmla="*/ 604 w 604"/>
                <a:gd name="T33" fmla="*/ 85 h 112"/>
                <a:gd name="T34" fmla="*/ 578 w 604"/>
                <a:gd name="T35" fmla="*/ 85 h 112"/>
                <a:gd name="T36" fmla="*/ 39 w 604"/>
                <a:gd name="T37" fmla="*/ 79 h 112"/>
                <a:gd name="T38" fmla="*/ 42 w 604"/>
                <a:gd name="T39" fmla="*/ 33 h 112"/>
                <a:gd name="T40" fmla="*/ 108 w 604"/>
                <a:gd name="T41" fmla="*/ 45 h 112"/>
                <a:gd name="T42" fmla="*/ 205 w 604"/>
                <a:gd name="T43" fmla="*/ 26 h 112"/>
                <a:gd name="T44" fmla="*/ 259 w 604"/>
                <a:gd name="T45" fmla="*/ 14 h 112"/>
                <a:gd name="T46" fmla="*/ 296 w 604"/>
                <a:gd name="T47" fmla="*/ 79 h 112"/>
                <a:gd name="T48" fmla="*/ 39 w 604"/>
                <a:gd name="T49" fmla="*/ 79 h 112"/>
                <a:gd name="T50" fmla="*/ 309 w 604"/>
                <a:gd name="T51" fmla="*/ 79 h 112"/>
                <a:gd name="T52" fmla="*/ 346 w 604"/>
                <a:gd name="T53" fmla="*/ 14 h 112"/>
                <a:gd name="T54" fmla="*/ 400 w 604"/>
                <a:gd name="T55" fmla="*/ 25 h 112"/>
                <a:gd name="T56" fmla="*/ 497 w 604"/>
                <a:gd name="T57" fmla="*/ 45 h 112"/>
                <a:gd name="T58" fmla="*/ 563 w 604"/>
                <a:gd name="T59" fmla="*/ 33 h 112"/>
                <a:gd name="T60" fmla="*/ 566 w 604"/>
                <a:gd name="T61" fmla="*/ 78 h 112"/>
                <a:gd name="T62" fmla="*/ 309 w 604"/>
                <a:gd name="T63" fmla="*/ 78 h 112"/>
                <a:gd name="T64" fmla="*/ 309 w 604"/>
                <a:gd name="T65"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4" h="112">
                  <a:moveTo>
                    <a:pt x="578" y="85"/>
                  </a:moveTo>
                  <a:cubicBezTo>
                    <a:pt x="574" y="16"/>
                    <a:pt x="574" y="16"/>
                    <a:pt x="574" y="16"/>
                  </a:cubicBezTo>
                  <a:cubicBezTo>
                    <a:pt x="566" y="19"/>
                    <a:pt x="566" y="19"/>
                    <a:pt x="566" y="19"/>
                  </a:cubicBezTo>
                  <a:cubicBezTo>
                    <a:pt x="543" y="28"/>
                    <a:pt x="521" y="32"/>
                    <a:pt x="497" y="32"/>
                  </a:cubicBezTo>
                  <a:cubicBezTo>
                    <a:pt x="461" y="32"/>
                    <a:pt x="431" y="23"/>
                    <a:pt x="404" y="14"/>
                  </a:cubicBezTo>
                  <a:cubicBezTo>
                    <a:pt x="381" y="7"/>
                    <a:pt x="362" y="0"/>
                    <a:pt x="345" y="2"/>
                  </a:cubicBezTo>
                  <a:cubicBezTo>
                    <a:pt x="321" y="5"/>
                    <a:pt x="309" y="24"/>
                    <a:pt x="302" y="43"/>
                  </a:cubicBezTo>
                  <a:cubicBezTo>
                    <a:pt x="296" y="24"/>
                    <a:pt x="284" y="5"/>
                    <a:pt x="260" y="2"/>
                  </a:cubicBezTo>
                  <a:cubicBezTo>
                    <a:pt x="243" y="0"/>
                    <a:pt x="224" y="7"/>
                    <a:pt x="201" y="14"/>
                  </a:cubicBezTo>
                  <a:cubicBezTo>
                    <a:pt x="174" y="23"/>
                    <a:pt x="144" y="32"/>
                    <a:pt x="108" y="32"/>
                  </a:cubicBezTo>
                  <a:cubicBezTo>
                    <a:pt x="84" y="32"/>
                    <a:pt x="62" y="28"/>
                    <a:pt x="39" y="19"/>
                  </a:cubicBezTo>
                  <a:cubicBezTo>
                    <a:pt x="31" y="16"/>
                    <a:pt x="31" y="16"/>
                    <a:pt x="31" y="16"/>
                  </a:cubicBezTo>
                  <a:cubicBezTo>
                    <a:pt x="27" y="85"/>
                    <a:pt x="27" y="85"/>
                    <a:pt x="27" y="85"/>
                  </a:cubicBezTo>
                  <a:cubicBezTo>
                    <a:pt x="0" y="85"/>
                    <a:pt x="0" y="85"/>
                    <a:pt x="0" y="85"/>
                  </a:cubicBezTo>
                  <a:cubicBezTo>
                    <a:pt x="0" y="112"/>
                    <a:pt x="0" y="112"/>
                    <a:pt x="0" y="112"/>
                  </a:cubicBezTo>
                  <a:cubicBezTo>
                    <a:pt x="604" y="112"/>
                    <a:pt x="604" y="112"/>
                    <a:pt x="604" y="112"/>
                  </a:cubicBezTo>
                  <a:cubicBezTo>
                    <a:pt x="604" y="85"/>
                    <a:pt x="604" y="85"/>
                    <a:pt x="604" y="85"/>
                  </a:cubicBezTo>
                  <a:lnTo>
                    <a:pt x="578" y="85"/>
                  </a:lnTo>
                  <a:close/>
                  <a:moveTo>
                    <a:pt x="39" y="79"/>
                  </a:moveTo>
                  <a:cubicBezTo>
                    <a:pt x="42" y="33"/>
                    <a:pt x="42" y="33"/>
                    <a:pt x="42" y="33"/>
                  </a:cubicBezTo>
                  <a:cubicBezTo>
                    <a:pt x="64" y="41"/>
                    <a:pt x="86" y="45"/>
                    <a:pt x="108" y="45"/>
                  </a:cubicBezTo>
                  <a:cubicBezTo>
                    <a:pt x="146" y="45"/>
                    <a:pt x="178" y="34"/>
                    <a:pt x="205" y="26"/>
                  </a:cubicBezTo>
                  <a:cubicBezTo>
                    <a:pt x="226" y="19"/>
                    <a:pt x="244" y="13"/>
                    <a:pt x="259" y="14"/>
                  </a:cubicBezTo>
                  <a:cubicBezTo>
                    <a:pt x="291" y="18"/>
                    <a:pt x="296" y="62"/>
                    <a:pt x="296" y="79"/>
                  </a:cubicBezTo>
                  <a:cubicBezTo>
                    <a:pt x="39" y="79"/>
                    <a:pt x="39" y="79"/>
                    <a:pt x="39" y="79"/>
                  </a:cubicBezTo>
                  <a:close/>
                  <a:moveTo>
                    <a:pt x="309" y="79"/>
                  </a:moveTo>
                  <a:cubicBezTo>
                    <a:pt x="309" y="62"/>
                    <a:pt x="314" y="18"/>
                    <a:pt x="346" y="14"/>
                  </a:cubicBezTo>
                  <a:cubicBezTo>
                    <a:pt x="361" y="13"/>
                    <a:pt x="379" y="19"/>
                    <a:pt x="400" y="25"/>
                  </a:cubicBezTo>
                  <a:cubicBezTo>
                    <a:pt x="427" y="34"/>
                    <a:pt x="459" y="45"/>
                    <a:pt x="497" y="45"/>
                  </a:cubicBezTo>
                  <a:cubicBezTo>
                    <a:pt x="519" y="45"/>
                    <a:pt x="541" y="41"/>
                    <a:pt x="563" y="33"/>
                  </a:cubicBezTo>
                  <a:cubicBezTo>
                    <a:pt x="566" y="78"/>
                    <a:pt x="566" y="78"/>
                    <a:pt x="566" y="78"/>
                  </a:cubicBezTo>
                  <a:cubicBezTo>
                    <a:pt x="309" y="78"/>
                    <a:pt x="309" y="78"/>
                    <a:pt x="309" y="78"/>
                  </a:cubicBezTo>
                  <a:lnTo>
                    <a:pt x="309"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grpSp>
      <p:grpSp>
        <p:nvGrpSpPr>
          <p:cNvPr id="82" name="Group 116"/>
          <p:cNvGrpSpPr/>
          <p:nvPr/>
        </p:nvGrpSpPr>
        <p:grpSpPr bwMode="auto">
          <a:xfrm>
            <a:off x="4928101" y="2624538"/>
            <a:ext cx="492468" cy="958300"/>
            <a:chOff x="6580188" y="5230813"/>
            <a:chExt cx="492126" cy="958851"/>
          </a:xfrm>
          <a:solidFill>
            <a:schemeClr val="accent2"/>
          </a:solidFill>
          <a:effectLst/>
        </p:grpSpPr>
        <p:sp>
          <p:nvSpPr>
            <p:cNvPr id="83" name="Freeform 238"/>
            <p:cNvSpPr/>
            <p:nvPr/>
          </p:nvSpPr>
          <p:spPr bwMode="auto">
            <a:xfrm>
              <a:off x="6723063" y="5632451"/>
              <a:ext cx="36513"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84" name="Freeform 239"/>
            <p:cNvSpPr/>
            <p:nvPr/>
          </p:nvSpPr>
          <p:spPr bwMode="auto">
            <a:xfrm>
              <a:off x="6904038" y="5632451"/>
              <a:ext cx="38100"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85" name="Freeform 240"/>
            <p:cNvSpPr/>
            <p:nvPr/>
          </p:nvSpPr>
          <p:spPr bwMode="auto">
            <a:xfrm>
              <a:off x="6794501" y="5632451"/>
              <a:ext cx="73025" cy="384175"/>
            </a:xfrm>
            <a:custGeom>
              <a:avLst/>
              <a:gdLst>
                <a:gd name="T0" fmla="*/ 0 w 37"/>
                <a:gd name="T1" fmla="*/ 0 h 196"/>
                <a:gd name="T2" fmla="*/ 0 w 37"/>
                <a:gd name="T3" fmla="*/ 177 h 196"/>
                <a:gd name="T4" fmla="*/ 19 w 37"/>
                <a:gd name="T5" fmla="*/ 196 h 196"/>
                <a:gd name="T6" fmla="*/ 37 w 37"/>
                <a:gd name="T7" fmla="*/ 177 h 196"/>
                <a:gd name="T8" fmla="*/ 37 w 37"/>
                <a:gd name="T9" fmla="*/ 0 h 196"/>
                <a:gd name="T10" fmla="*/ 0 w 37"/>
                <a:gd name="T11" fmla="*/ 0 h 196"/>
              </a:gdLst>
              <a:ahLst/>
              <a:cxnLst>
                <a:cxn ang="0">
                  <a:pos x="T0" y="T1"/>
                </a:cxn>
                <a:cxn ang="0">
                  <a:pos x="T2" y="T3"/>
                </a:cxn>
                <a:cxn ang="0">
                  <a:pos x="T4" y="T5"/>
                </a:cxn>
                <a:cxn ang="0">
                  <a:pos x="T6" y="T7"/>
                </a:cxn>
                <a:cxn ang="0">
                  <a:pos x="T8" y="T9"/>
                </a:cxn>
                <a:cxn ang="0">
                  <a:pos x="T10" y="T11"/>
                </a:cxn>
              </a:cxnLst>
              <a:rect l="0" t="0" r="r" b="b"/>
              <a:pathLst>
                <a:path w="37" h="196">
                  <a:moveTo>
                    <a:pt x="0" y="0"/>
                  </a:moveTo>
                  <a:cubicBezTo>
                    <a:pt x="0" y="177"/>
                    <a:pt x="0" y="177"/>
                    <a:pt x="0" y="177"/>
                  </a:cubicBezTo>
                  <a:cubicBezTo>
                    <a:pt x="0" y="188"/>
                    <a:pt x="9" y="196"/>
                    <a:pt x="19" y="196"/>
                  </a:cubicBezTo>
                  <a:cubicBezTo>
                    <a:pt x="29" y="196"/>
                    <a:pt x="37" y="188"/>
                    <a:pt x="37" y="177"/>
                  </a:cubicBezTo>
                  <a:cubicBezTo>
                    <a:pt x="37" y="0"/>
                    <a:pt x="37" y="0"/>
                    <a:pt x="37"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86" name="Freeform 241"/>
            <p:cNvSpPr/>
            <p:nvPr/>
          </p:nvSpPr>
          <p:spPr bwMode="auto">
            <a:xfrm>
              <a:off x="6737351" y="6021388"/>
              <a:ext cx="188913" cy="134938"/>
            </a:xfrm>
            <a:custGeom>
              <a:avLst/>
              <a:gdLst>
                <a:gd name="T0" fmla="*/ 96 w 96"/>
                <a:gd name="T1" fmla="*/ 6 h 69"/>
                <a:gd name="T2" fmla="*/ 94 w 96"/>
                <a:gd name="T3" fmla="*/ 6 h 69"/>
                <a:gd name="T4" fmla="*/ 77 w 96"/>
                <a:gd name="T5" fmla="*/ 0 h 69"/>
                <a:gd name="T6" fmla="*/ 74 w 96"/>
                <a:gd name="T7" fmla="*/ 5 h 69"/>
                <a:gd name="T8" fmla="*/ 48 w 96"/>
                <a:gd name="T9" fmla="*/ 15 h 69"/>
                <a:gd name="T10" fmla="*/ 22 w 96"/>
                <a:gd name="T11" fmla="*/ 5 h 69"/>
                <a:gd name="T12" fmla="*/ 18 w 96"/>
                <a:gd name="T13" fmla="*/ 0 h 69"/>
                <a:gd name="T14" fmla="*/ 1 w 96"/>
                <a:gd name="T15" fmla="*/ 6 h 69"/>
                <a:gd name="T16" fmla="*/ 0 w 96"/>
                <a:gd name="T17" fmla="*/ 6 h 69"/>
                <a:gd name="T18" fmla="*/ 37 w 96"/>
                <a:gd name="T19" fmla="*/ 69 h 69"/>
                <a:gd name="T20" fmla="*/ 58 w 96"/>
                <a:gd name="T21" fmla="*/ 69 h 69"/>
                <a:gd name="T22" fmla="*/ 96 w 96"/>
                <a:gd name="T23"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69">
                  <a:moveTo>
                    <a:pt x="96" y="6"/>
                  </a:moveTo>
                  <a:cubicBezTo>
                    <a:pt x="95" y="6"/>
                    <a:pt x="95" y="6"/>
                    <a:pt x="94" y="6"/>
                  </a:cubicBezTo>
                  <a:cubicBezTo>
                    <a:pt x="88" y="6"/>
                    <a:pt x="82" y="4"/>
                    <a:pt x="77" y="0"/>
                  </a:cubicBezTo>
                  <a:cubicBezTo>
                    <a:pt x="76" y="2"/>
                    <a:pt x="75" y="3"/>
                    <a:pt x="74" y="5"/>
                  </a:cubicBezTo>
                  <a:cubicBezTo>
                    <a:pt x="67" y="12"/>
                    <a:pt x="58" y="15"/>
                    <a:pt x="48" y="15"/>
                  </a:cubicBezTo>
                  <a:cubicBezTo>
                    <a:pt x="38" y="15"/>
                    <a:pt x="29" y="12"/>
                    <a:pt x="22" y="5"/>
                  </a:cubicBezTo>
                  <a:cubicBezTo>
                    <a:pt x="20" y="3"/>
                    <a:pt x="19" y="2"/>
                    <a:pt x="18" y="0"/>
                  </a:cubicBezTo>
                  <a:cubicBezTo>
                    <a:pt x="13" y="4"/>
                    <a:pt x="8" y="6"/>
                    <a:pt x="1" y="6"/>
                  </a:cubicBezTo>
                  <a:cubicBezTo>
                    <a:pt x="1" y="6"/>
                    <a:pt x="0" y="6"/>
                    <a:pt x="0" y="6"/>
                  </a:cubicBezTo>
                  <a:cubicBezTo>
                    <a:pt x="37" y="69"/>
                    <a:pt x="37" y="69"/>
                    <a:pt x="37" y="69"/>
                  </a:cubicBezTo>
                  <a:cubicBezTo>
                    <a:pt x="58" y="69"/>
                    <a:pt x="58" y="69"/>
                    <a:pt x="58" y="69"/>
                  </a:cubicBezTo>
                  <a:lnTo>
                    <a:pt x="9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87" name="Freeform 242"/>
            <p:cNvSpPr/>
            <p:nvPr/>
          </p:nvSpPr>
          <p:spPr bwMode="auto">
            <a:xfrm>
              <a:off x="6810376" y="6156326"/>
              <a:ext cx="41275" cy="33338"/>
            </a:xfrm>
            <a:custGeom>
              <a:avLst/>
              <a:gdLst>
                <a:gd name="T0" fmla="*/ 26 w 26"/>
                <a:gd name="T1" fmla="*/ 0 h 21"/>
                <a:gd name="T2" fmla="*/ 0 w 26"/>
                <a:gd name="T3" fmla="*/ 0 h 21"/>
                <a:gd name="T4" fmla="*/ 14 w 26"/>
                <a:gd name="T5" fmla="*/ 21 h 21"/>
                <a:gd name="T6" fmla="*/ 26 w 26"/>
                <a:gd name="T7" fmla="*/ 0 h 21"/>
              </a:gdLst>
              <a:ahLst/>
              <a:cxnLst>
                <a:cxn ang="0">
                  <a:pos x="T0" y="T1"/>
                </a:cxn>
                <a:cxn ang="0">
                  <a:pos x="T2" y="T3"/>
                </a:cxn>
                <a:cxn ang="0">
                  <a:pos x="T4" y="T5"/>
                </a:cxn>
                <a:cxn ang="0">
                  <a:pos x="T6" y="T7"/>
                </a:cxn>
              </a:cxnLst>
              <a:rect l="0" t="0" r="r" b="b"/>
              <a:pathLst>
                <a:path w="26" h="21">
                  <a:moveTo>
                    <a:pt x="26" y="0"/>
                  </a:moveTo>
                  <a:lnTo>
                    <a:pt x="0" y="0"/>
                  </a:lnTo>
                  <a:lnTo>
                    <a:pt x="14" y="21"/>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88" name="Freeform 243"/>
            <p:cNvSpPr/>
            <p:nvPr/>
          </p:nvSpPr>
          <p:spPr bwMode="auto">
            <a:xfrm>
              <a:off x="6870701" y="5459413"/>
              <a:ext cx="179388" cy="173038"/>
            </a:xfrm>
            <a:custGeom>
              <a:avLst/>
              <a:gdLst>
                <a:gd name="T0" fmla="*/ 29 w 91"/>
                <a:gd name="T1" fmla="*/ 25 h 88"/>
                <a:gd name="T2" fmla="*/ 91 w 91"/>
                <a:gd name="T3" fmla="*/ 2 h 88"/>
                <a:gd name="T4" fmla="*/ 62 w 91"/>
                <a:gd name="T5" fmla="*/ 63 h 88"/>
                <a:gd name="T6" fmla="*/ 0 w 91"/>
                <a:gd name="T7" fmla="*/ 84 h 88"/>
                <a:gd name="T8" fmla="*/ 29 w 91"/>
                <a:gd name="T9" fmla="*/ 25 h 88"/>
              </a:gdLst>
              <a:ahLst/>
              <a:cxnLst>
                <a:cxn ang="0">
                  <a:pos x="T0" y="T1"/>
                </a:cxn>
                <a:cxn ang="0">
                  <a:pos x="T2" y="T3"/>
                </a:cxn>
                <a:cxn ang="0">
                  <a:pos x="T4" y="T5"/>
                </a:cxn>
                <a:cxn ang="0">
                  <a:pos x="T6" y="T7"/>
                </a:cxn>
                <a:cxn ang="0">
                  <a:pos x="T8" y="T9"/>
                </a:cxn>
              </a:cxnLst>
              <a:rect l="0" t="0" r="r" b="b"/>
              <a:pathLst>
                <a:path w="91" h="88">
                  <a:moveTo>
                    <a:pt x="29" y="25"/>
                  </a:moveTo>
                  <a:cubicBezTo>
                    <a:pt x="45" y="10"/>
                    <a:pt x="71" y="0"/>
                    <a:pt x="91" y="2"/>
                  </a:cubicBezTo>
                  <a:cubicBezTo>
                    <a:pt x="91" y="26"/>
                    <a:pt x="78" y="48"/>
                    <a:pt x="62" y="63"/>
                  </a:cubicBezTo>
                  <a:cubicBezTo>
                    <a:pt x="46" y="78"/>
                    <a:pt x="22" y="88"/>
                    <a:pt x="0" y="84"/>
                  </a:cubicBezTo>
                  <a:cubicBezTo>
                    <a:pt x="0" y="60"/>
                    <a:pt x="14" y="38"/>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89" name="Freeform 244"/>
            <p:cNvSpPr/>
            <p:nvPr/>
          </p:nvSpPr>
          <p:spPr bwMode="auto">
            <a:xfrm>
              <a:off x="6802438" y="5364163"/>
              <a:ext cx="157163" cy="198438"/>
            </a:xfrm>
            <a:custGeom>
              <a:avLst/>
              <a:gdLst>
                <a:gd name="T0" fmla="*/ 20 w 80"/>
                <a:gd name="T1" fmla="*/ 36 h 101"/>
                <a:gd name="T2" fmla="*/ 75 w 80"/>
                <a:gd name="T3" fmla="*/ 0 h 101"/>
                <a:gd name="T4" fmla="*/ 61 w 80"/>
                <a:gd name="T5" fmla="*/ 66 h 101"/>
                <a:gd name="T6" fmla="*/ 6 w 80"/>
                <a:gd name="T7" fmla="*/ 101 h 101"/>
                <a:gd name="T8" fmla="*/ 20 w 80"/>
                <a:gd name="T9" fmla="*/ 36 h 101"/>
              </a:gdLst>
              <a:ahLst/>
              <a:cxnLst>
                <a:cxn ang="0">
                  <a:pos x="T0" y="T1"/>
                </a:cxn>
                <a:cxn ang="0">
                  <a:pos x="T2" y="T3"/>
                </a:cxn>
                <a:cxn ang="0">
                  <a:pos x="T4" y="T5"/>
                </a:cxn>
                <a:cxn ang="0">
                  <a:pos x="T6" y="T7"/>
                </a:cxn>
                <a:cxn ang="0">
                  <a:pos x="T8" y="T9"/>
                </a:cxn>
              </a:cxnLst>
              <a:rect l="0" t="0" r="r" b="b"/>
              <a:pathLst>
                <a:path w="80" h="101">
                  <a:moveTo>
                    <a:pt x="20" y="36"/>
                  </a:moveTo>
                  <a:cubicBezTo>
                    <a:pt x="32" y="18"/>
                    <a:pt x="55" y="3"/>
                    <a:pt x="75" y="0"/>
                  </a:cubicBezTo>
                  <a:cubicBezTo>
                    <a:pt x="80" y="23"/>
                    <a:pt x="73" y="47"/>
                    <a:pt x="61" y="66"/>
                  </a:cubicBezTo>
                  <a:cubicBezTo>
                    <a:pt x="49" y="84"/>
                    <a:pt x="28" y="100"/>
                    <a:pt x="6" y="101"/>
                  </a:cubicBezTo>
                  <a:cubicBezTo>
                    <a:pt x="0" y="78"/>
                    <a:pt x="8" y="53"/>
                    <a:pt x="2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90" name="Freeform 245"/>
            <p:cNvSpPr/>
            <p:nvPr/>
          </p:nvSpPr>
          <p:spPr bwMode="auto">
            <a:xfrm>
              <a:off x="6978651" y="5302251"/>
              <a:ext cx="93663" cy="134938"/>
            </a:xfrm>
            <a:custGeom>
              <a:avLst/>
              <a:gdLst>
                <a:gd name="T0" fmla="*/ 10 w 48"/>
                <a:gd name="T1" fmla="*/ 27 h 69"/>
                <a:gd name="T2" fmla="*/ 44 w 48"/>
                <a:gd name="T3" fmla="*/ 0 h 69"/>
                <a:gd name="T4" fmla="*/ 38 w 48"/>
                <a:gd name="T5" fmla="*/ 44 h 69"/>
                <a:gd name="T6" fmla="*/ 4 w 48"/>
                <a:gd name="T7" fmla="*/ 69 h 69"/>
                <a:gd name="T8" fmla="*/ 10 w 48"/>
                <a:gd name="T9" fmla="*/ 27 h 69"/>
              </a:gdLst>
              <a:ahLst/>
              <a:cxnLst>
                <a:cxn ang="0">
                  <a:pos x="T0" y="T1"/>
                </a:cxn>
                <a:cxn ang="0">
                  <a:pos x="T2" y="T3"/>
                </a:cxn>
                <a:cxn ang="0">
                  <a:pos x="T4" y="T5"/>
                </a:cxn>
                <a:cxn ang="0">
                  <a:pos x="T6" y="T7"/>
                </a:cxn>
                <a:cxn ang="0">
                  <a:pos x="T8" y="T9"/>
                </a:cxn>
              </a:cxnLst>
              <a:rect l="0" t="0" r="r" b="b"/>
              <a:pathLst>
                <a:path w="48" h="69">
                  <a:moveTo>
                    <a:pt x="10" y="27"/>
                  </a:moveTo>
                  <a:cubicBezTo>
                    <a:pt x="17" y="14"/>
                    <a:pt x="31" y="3"/>
                    <a:pt x="44" y="0"/>
                  </a:cubicBezTo>
                  <a:cubicBezTo>
                    <a:pt x="48" y="15"/>
                    <a:pt x="45" y="31"/>
                    <a:pt x="38" y="44"/>
                  </a:cubicBezTo>
                  <a:cubicBezTo>
                    <a:pt x="32" y="56"/>
                    <a:pt x="19" y="67"/>
                    <a:pt x="4" y="69"/>
                  </a:cubicBezTo>
                  <a:cubicBezTo>
                    <a:pt x="0" y="55"/>
                    <a:pt x="4" y="38"/>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91" name="Freeform 246"/>
            <p:cNvSpPr/>
            <p:nvPr/>
          </p:nvSpPr>
          <p:spPr bwMode="auto">
            <a:xfrm>
              <a:off x="6835776" y="5230813"/>
              <a:ext cx="90488" cy="139700"/>
            </a:xfrm>
            <a:custGeom>
              <a:avLst/>
              <a:gdLst>
                <a:gd name="T0" fmla="*/ 9 w 46"/>
                <a:gd name="T1" fmla="*/ 28 h 71"/>
                <a:gd name="T2" fmla="*/ 41 w 46"/>
                <a:gd name="T3" fmla="*/ 0 h 71"/>
                <a:gd name="T4" fmla="*/ 38 w 46"/>
                <a:gd name="T5" fmla="*/ 43 h 71"/>
                <a:gd name="T6" fmla="*/ 5 w 46"/>
                <a:gd name="T7" fmla="*/ 71 h 71"/>
                <a:gd name="T8" fmla="*/ 9 w 46"/>
                <a:gd name="T9" fmla="*/ 28 h 71"/>
              </a:gdLst>
              <a:ahLst/>
              <a:cxnLst>
                <a:cxn ang="0">
                  <a:pos x="T0" y="T1"/>
                </a:cxn>
                <a:cxn ang="0">
                  <a:pos x="T2" y="T3"/>
                </a:cxn>
                <a:cxn ang="0">
                  <a:pos x="T4" y="T5"/>
                </a:cxn>
                <a:cxn ang="0">
                  <a:pos x="T6" y="T7"/>
                </a:cxn>
                <a:cxn ang="0">
                  <a:pos x="T8" y="T9"/>
                </a:cxn>
              </a:cxnLst>
              <a:rect l="0" t="0" r="r" b="b"/>
              <a:pathLst>
                <a:path w="46" h="71">
                  <a:moveTo>
                    <a:pt x="9" y="28"/>
                  </a:moveTo>
                  <a:cubicBezTo>
                    <a:pt x="15" y="15"/>
                    <a:pt x="28" y="3"/>
                    <a:pt x="41" y="0"/>
                  </a:cubicBezTo>
                  <a:cubicBezTo>
                    <a:pt x="46" y="14"/>
                    <a:pt x="44" y="30"/>
                    <a:pt x="38" y="43"/>
                  </a:cubicBezTo>
                  <a:cubicBezTo>
                    <a:pt x="32" y="56"/>
                    <a:pt x="20" y="68"/>
                    <a:pt x="5" y="71"/>
                  </a:cubicBezTo>
                  <a:cubicBezTo>
                    <a:pt x="0" y="57"/>
                    <a:pt x="3" y="40"/>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92" name="Freeform 247"/>
            <p:cNvSpPr/>
            <p:nvPr/>
          </p:nvSpPr>
          <p:spPr bwMode="auto">
            <a:xfrm>
              <a:off x="6580188" y="5353051"/>
              <a:ext cx="212725" cy="263525"/>
            </a:xfrm>
            <a:custGeom>
              <a:avLst/>
              <a:gdLst>
                <a:gd name="T0" fmla="*/ 26 w 109"/>
                <a:gd name="T1" fmla="*/ 86 h 135"/>
                <a:gd name="T2" fmla="*/ 5 w 109"/>
                <a:gd name="T3" fmla="*/ 0 h 135"/>
                <a:gd name="T4" fmla="*/ 82 w 109"/>
                <a:gd name="T5" fmla="*/ 48 h 135"/>
                <a:gd name="T6" fmla="*/ 99 w 109"/>
                <a:gd name="T7" fmla="*/ 135 h 135"/>
                <a:gd name="T8" fmla="*/ 26 w 109"/>
                <a:gd name="T9" fmla="*/ 86 h 135"/>
              </a:gdLst>
              <a:ahLst/>
              <a:cxnLst>
                <a:cxn ang="0">
                  <a:pos x="T0" y="T1"/>
                </a:cxn>
                <a:cxn ang="0">
                  <a:pos x="T2" y="T3"/>
                </a:cxn>
                <a:cxn ang="0">
                  <a:pos x="T4" y="T5"/>
                </a:cxn>
                <a:cxn ang="0">
                  <a:pos x="T6" y="T7"/>
                </a:cxn>
                <a:cxn ang="0">
                  <a:pos x="T8" y="T9"/>
                </a:cxn>
              </a:cxnLst>
              <a:rect l="0" t="0" r="r" b="b"/>
              <a:pathLst>
                <a:path w="109" h="135">
                  <a:moveTo>
                    <a:pt x="26" y="86"/>
                  </a:moveTo>
                  <a:cubicBezTo>
                    <a:pt x="8" y="62"/>
                    <a:pt x="0" y="26"/>
                    <a:pt x="5" y="0"/>
                  </a:cubicBezTo>
                  <a:cubicBezTo>
                    <a:pt x="37" y="4"/>
                    <a:pt x="65" y="24"/>
                    <a:pt x="82" y="48"/>
                  </a:cubicBezTo>
                  <a:cubicBezTo>
                    <a:pt x="100" y="72"/>
                    <a:pt x="109" y="106"/>
                    <a:pt x="99" y="135"/>
                  </a:cubicBezTo>
                  <a:cubicBezTo>
                    <a:pt x="68" y="131"/>
                    <a:pt x="41" y="108"/>
                    <a:pt x="2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93" name="Freeform 248"/>
            <p:cNvSpPr/>
            <p:nvPr/>
          </p:nvSpPr>
          <p:spPr bwMode="auto">
            <a:xfrm>
              <a:off x="6710363" y="5254626"/>
              <a:ext cx="114300" cy="207963"/>
            </a:xfrm>
            <a:custGeom>
              <a:avLst/>
              <a:gdLst>
                <a:gd name="T0" fmla="*/ 7 w 58"/>
                <a:gd name="T1" fmla="*/ 61 h 106"/>
                <a:gd name="T2" fmla="*/ 8 w 58"/>
                <a:gd name="T3" fmla="*/ 0 h 106"/>
                <a:gd name="T4" fmla="*/ 51 w 58"/>
                <a:gd name="T5" fmla="*/ 46 h 106"/>
                <a:gd name="T6" fmla="*/ 47 w 58"/>
                <a:gd name="T7" fmla="*/ 106 h 106"/>
                <a:gd name="T8" fmla="*/ 7 w 58"/>
                <a:gd name="T9" fmla="*/ 61 h 106"/>
              </a:gdLst>
              <a:ahLst/>
              <a:cxnLst>
                <a:cxn ang="0">
                  <a:pos x="T0" y="T1"/>
                </a:cxn>
                <a:cxn ang="0">
                  <a:pos x="T2" y="T3"/>
                </a:cxn>
                <a:cxn ang="0">
                  <a:pos x="T4" y="T5"/>
                </a:cxn>
                <a:cxn ang="0">
                  <a:pos x="T6" y="T7"/>
                </a:cxn>
                <a:cxn ang="0">
                  <a:pos x="T8" y="T9"/>
                </a:cxn>
              </a:cxnLst>
              <a:rect l="0" t="0" r="r" b="b"/>
              <a:pathLst>
                <a:path w="58" h="106">
                  <a:moveTo>
                    <a:pt x="7" y="61"/>
                  </a:moveTo>
                  <a:cubicBezTo>
                    <a:pt x="0" y="42"/>
                    <a:pt x="0" y="17"/>
                    <a:pt x="8" y="0"/>
                  </a:cubicBezTo>
                  <a:cubicBezTo>
                    <a:pt x="28" y="9"/>
                    <a:pt x="43" y="27"/>
                    <a:pt x="51" y="46"/>
                  </a:cubicBezTo>
                  <a:cubicBezTo>
                    <a:pt x="58" y="64"/>
                    <a:pt x="58" y="89"/>
                    <a:pt x="47" y="106"/>
                  </a:cubicBezTo>
                  <a:cubicBezTo>
                    <a:pt x="27" y="98"/>
                    <a:pt x="13" y="78"/>
                    <a:pt x="7"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94" name="Freeform 249"/>
            <p:cNvSpPr/>
            <p:nvPr/>
          </p:nvSpPr>
          <p:spPr bwMode="auto">
            <a:xfrm>
              <a:off x="6630988" y="5253038"/>
              <a:ext cx="55563" cy="100013"/>
            </a:xfrm>
            <a:custGeom>
              <a:avLst/>
              <a:gdLst>
                <a:gd name="T0" fmla="*/ 17 w 29"/>
                <a:gd name="T1" fmla="*/ 8 h 51"/>
                <a:gd name="T2" fmla="*/ 25 w 29"/>
                <a:gd name="T3" fmla="*/ 22 h 51"/>
                <a:gd name="T4" fmla="*/ 23 w 29"/>
                <a:gd name="T5" fmla="*/ 51 h 51"/>
                <a:gd name="T6" fmla="*/ 3 w 29"/>
                <a:gd name="T7" fmla="*/ 29 h 51"/>
                <a:gd name="T8" fmla="*/ 4 w 29"/>
                <a:gd name="T9" fmla="*/ 0 h 51"/>
                <a:gd name="T10" fmla="*/ 17 w 29"/>
                <a:gd name="T11" fmla="*/ 8 h 51"/>
              </a:gdLst>
              <a:ahLst/>
              <a:cxnLst>
                <a:cxn ang="0">
                  <a:pos x="T0" y="T1"/>
                </a:cxn>
                <a:cxn ang="0">
                  <a:pos x="T2" y="T3"/>
                </a:cxn>
                <a:cxn ang="0">
                  <a:pos x="T4" y="T5"/>
                </a:cxn>
                <a:cxn ang="0">
                  <a:pos x="T6" y="T7"/>
                </a:cxn>
                <a:cxn ang="0">
                  <a:pos x="T8" y="T9"/>
                </a:cxn>
                <a:cxn ang="0">
                  <a:pos x="T10" y="T11"/>
                </a:cxn>
              </a:cxnLst>
              <a:rect l="0" t="0" r="r" b="b"/>
              <a:pathLst>
                <a:path w="29" h="51">
                  <a:moveTo>
                    <a:pt x="17" y="8"/>
                  </a:moveTo>
                  <a:cubicBezTo>
                    <a:pt x="20" y="12"/>
                    <a:pt x="23" y="17"/>
                    <a:pt x="25" y="22"/>
                  </a:cubicBezTo>
                  <a:cubicBezTo>
                    <a:pt x="29" y="31"/>
                    <a:pt x="29" y="43"/>
                    <a:pt x="23" y="51"/>
                  </a:cubicBezTo>
                  <a:cubicBezTo>
                    <a:pt x="13" y="47"/>
                    <a:pt x="6" y="38"/>
                    <a:pt x="3" y="29"/>
                  </a:cubicBezTo>
                  <a:cubicBezTo>
                    <a:pt x="0" y="20"/>
                    <a:pt x="0" y="8"/>
                    <a:pt x="4" y="0"/>
                  </a:cubicBezTo>
                  <a:cubicBezTo>
                    <a:pt x="9" y="1"/>
                    <a:pt x="13" y="5"/>
                    <a:pt x="17"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95" name="Freeform 250"/>
            <p:cNvSpPr/>
            <p:nvPr/>
          </p:nvSpPr>
          <p:spPr bwMode="auto">
            <a:xfrm>
              <a:off x="6634163" y="5681663"/>
              <a:ext cx="103188" cy="185738"/>
            </a:xfrm>
            <a:custGeom>
              <a:avLst/>
              <a:gdLst>
                <a:gd name="T0" fmla="*/ 7 w 53"/>
                <a:gd name="T1" fmla="*/ 54 h 95"/>
                <a:gd name="T2" fmla="*/ 8 w 53"/>
                <a:gd name="T3" fmla="*/ 0 h 95"/>
                <a:gd name="T4" fmla="*/ 46 w 53"/>
                <a:gd name="T5" fmla="*/ 40 h 95"/>
                <a:gd name="T6" fmla="*/ 43 w 53"/>
                <a:gd name="T7" fmla="*/ 95 h 95"/>
                <a:gd name="T8" fmla="*/ 7 w 53"/>
                <a:gd name="T9" fmla="*/ 54 h 95"/>
              </a:gdLst>
              <a:ahLst/>
              <a:cxnLst>
                <a:cxn ang="0">
                  <a:pos x="T0" y="T1"/>
                </a:cxn>
                <a:cxn ang="0">
                  <a:pos x="T2" y="T3"/>
                </a:cxn>
                <a:cxn ang="0">
                  <a:pos x="T4" y="T5"/>
                </a:cxn>
                <a:cxn ang="0">
                  <a:pos x="T6" y="T7"/>
                </a:cxn>
                <a:cxn ang="0">
                  <a:pos x="T8" y="T9"/>
                </a:cxn>
              </a:cxnLst>
              <a:rect l="0" t="0" r="r" b="b"/>
              <a:pathLst>
                <a:path w="53" h="95">
                  <a:moveTo>
                    <a:pt x="7" y="54"/>
                  </a:moveTo>
                  <a:cubicBezTo>
                    <a:pt x="0" y="37"/>
                    <a:pt x="1" y="14"/>
                    <a:pt x="8" y="0"/>
                  </a:cubicBezTo>
                  <a:cubicBezTo>
                    <a:pt x="26" y="7"/>
                    <a:pt x="40" y="23"/>
                    <a:pt x="46" y="40"/>
                  </a:cubicBezTo>
                  <a:cubicBezTo>
                    <a:pt x="53" y="57"/>
                    <a:pt x="53" y="79"/>
                    <a:pt x="43" y="95"/>
                  </a:cubicBezTo>
                  <a:cubicBezTo>
                    <a:pt x="25" y="88"/>
                    <a:pt x="12" y="70"/>
                    <a:pt x="7"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grpSp>
      <p:sp>
        <p:nvSpPr>
          <p:cNvPr id="2" name="标题 1"/>
          <p:cNvSpPr>
            <a:spLocks noGrp="1"/>
          </p:cNvSpPr>
          <p:nvPr>
            <p:ph type="title"/>
          </p:nvPr>
        </p:nvSpPr>
        <p:spPr/>
        <p:txBody>
          <a:bodyPr/>
          <a:lstStyle/>
          <a:p>
            <a:r>
              <a:rPr lang="zh-CN" altLang="en-US" dirty="0"/>
              <a:t>单击输入标题内容</a:t>
            </a:r>
          </a:p>
        </p:txBody>
      </p:sp>
      <p:sp>
        <p:nvSpPr>
          <p:cNvPr id="114" name="Content Placeholder 2"/>
          <p:cNvSpPr txBox="1"/>
          <p:nvPr/>
        </p:nvSpPr>
        <p:spPr bwMode="auto">
          <a:xfrm>
            <a:off x="336112"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5" name="Content Placeholder 2"/>
          <p:cNvSpPr txBox="1"/>
          <p:nvPr/>
        </p:nvSpPr>
        <p:spPr bwMode="auto">
          <a:xfrm>
            <a:off x="2260477"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6" name="Content Placeholder 2"/>
          <p:cNvSpPr txBox="1"/>
          <p:nvPr/>
        </p:nvSpPr>
        <p:spPr bwMode="auto">
          <a:xfrm>
            <a:off x="4186209"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7" name="Content Placeholder 2"/>
          <p:cNvSpPr txBox="1"/>
          <p:nvPr/>
        </p:nvSpPr>
        <p:spPr bwMode="auto">
          <a:xfrm>
            <a:off x="6032438"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8" name="Content Placeholder 2"/>
          <p:cNvSpPr txBox="1"/>
          <p:nvPr/>
        </p:nvSpPr>
        <p:spPr bwMode="auto">
          <a:xfrm>
            <a:off x="8011173"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9" name="Content Placeholder 2"/>
          <p:cNvSpPr txBox="1"/>
          <p:nvPr/>
        </p:nvSpPr>
        <p:spPr bwMode="auto">
          <a:xfrm>
            <a:off x="10078242"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3"/>
                                        </p:tgtEl>
                                        <p:attrNameLst>
                                          <p:attrName>style.visibility</p:attrName>
                                        </p:attrNameLst>
                                      </p:cBhvr>
                                      <p:to>
                                        <p:strVal val="visible"/>
                                      </p:to>
                                    </p:set>
                                    <p:animEffect transition="in" filter="fade">
                                      <p:cBhvr>
                                        <p:cTn id="12" dur="1000"/>
                                        <p:tgtEl>
                                          <p:spTgt spid="113"/>
                                        </p:tgtEl>
                                      </p:cBhvr>
                                    </p:animEffect>
                                    <p:anim calcmode="lin" valueType="num">
                                      <p:cBhvr>
                                        <p:cTn id="13" dur="1000" fill="hold"/>
                                        <p:tgtEl>
                                          <p:spTgt spid="113"/>
                                        </p:tgtEl>
                                        <p:attrNameLst>
                                          <p:attrName>ppt_x</p:attrName>
                                        </p:attrNameLst>
                                      </p:cBhvr>
                                      <p:tavLst>
                                        <p:tav tm="0">
                                          <p:val>
                                            <p:strVal val="#ppt_x"/>
                                          </p:val>
                                        </p:tav>
                                        <p:tav tm="100000">
                                          <p:val>
                                            <p:strVal val="#ppt_x"/>
                                          </p:val>
                                        </p:tav>
                                      </p:tavLst>
                                    </p:anim>
                                    <p:anim calcmode="lin" valueType="num">
                                      <p:cBhvr>
                                        <p:cTn id="14" dur="1000" fill="hold"/>
                                        <p:tgtEl>
                                          <p:spTgt spid="1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barn(inVertical)">
                                      <p:cBhvr>
                                        <p:cTn id="18" dur="500"/>
                                        <p:tgtEl>
                                          <p:spTgt spid="4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fade">
                                      <p:cBhvr>
                                        <p:cTn id="22" dur="500"/>
                                        <p:tgtEl>
                                          <p:spTgt spid="11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08"/>
                                        </p:tgtEl>
                                        <p:attrNameLst>
                                          <p:attrName>style.visibility</p:attrName>
                                        </p:attrNameLst>
                                      </p:cBhvr>
                                      <p:to>
                                        <p:strVal val="visible"/>
                                      </p:to>
                                    </p:set>
                                    <p:anim calcmode="lin" valueType="num">
                                      <p:cBhvr>
                                        <p:cTn id="30" dur="500" fill="hold"/>
                                        <p:tgtEl>
                                          <p:spTgt spid="108"/>
                                        </p:tgtEl>
                                        <p:attrNameLst>
                                          <p:attrName>ppt_w</p:attrName>
                                        </p:attrNameLst>
                                      </p:cBhvr>
                                      <p:tavLst>
                                        <p:tav tm="0">
                                          <p:val>
                                            <p:fltVal val="0"/>
                                          </p:val>
                                        </p:tav>
                                        <p:tav tm="100000">
                                          <p:val>
                                            <p:strVal val="#ppt_w"/>
                                          </p:val>
                                        </p:tav>
                                      </p:tavLst>
                                    </p:anim>
                                    <p:anim calcmode="lin" valueType="num">
                                      <p:cBhvr>
                                        <p:cTn id="31" dur="500" fill="hold"/>
                                        <p:tgtEl>
                                          <p:spTgt spid="108"/>
                                        </p:tgtEl>
                                        <p:attrNameLst>
                                          <p:attrName>ppt_h</p:attrName>
                                        </p:attrNameLst>
                                      </p:cBhvr>
                                      <p:tavLst>
                                        <p:tav tm="0">
                                          <p:val>
                                            <p:fltVal val="0"/>
                                          </p:val>
                                        </p:tav>
                                        <p:tav tm="100000">
                                          <p:val>
                                            <p:strVal val="#ppt_h"/>
                                          </p:val>
                                        </p:tav>
                                      </p:tavLst>
                                    </p:anim>
                                    <p:animEffect transition="in" filter="fade">
                                      <p:cBhvr>
                                        <p:cTn id="32" dur="500"/>
                                        <p:tgtEl>
                                          <p:spTgt spid="108"/>
                                        </p:tgtEl>
                                      </p:cBhvr>
                                    </p:animEffect>
                                  </p:childTnLst>
                                </p:cTn>
                              </p:par>
                            </p:childTnLst>
                          </p:cTn>
                        </p:par>
                        <p:par>
                          <p:cTn id="33" fill="hold">
                            <p:stCondLst>
                              <p:cond delay="3000"/>
                            </p:stCondLst>
                            <p:childTnLst>
                              <p:par>
                                <p:cTn id="34" presetID="16" presetClass="entr" presetSubtype="21"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barn(inVertical)">
                                      <p:cBhvr>
                                        <p:cTn id="36" dur="500"/>
                                        <p:tgtEl>
                                          <p:spTgt spid="2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15"/>
                                        </p:tgtEl>
                                        <p:attrNameLst>
                                          <p:attrName>style.visibility</p:attrName>
                                        </p:attrNameLst>
                                      </p:cBhvr>
                                      <p:to>
                                        <p:strVal val="visible"/>
                                      </p:to>
                                    </p:set>
                                    <p:animEffect transition="in" filter="fade">
                                      <p:cBhvr>
                                        <p:cTn id="40" dur="500"/>
                                        <p:tgtEl>
                                          <p:spTgt spid="115"/>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109"/>
                                        </p:tgtEl>
                                        <p:attrNameLst>
                                          <p:attrName>style.visibility</p:attrName>
                                        </p:attrNameLst>
                                      </p:cBhvr>
                                      <p:to>
                                        <p:strVal val="visible"/>
                                      </p:to>
                                    </p:set>
                                    <p:anim calcmode="lin" valueType="num">
                                      <p:cBhvr>
                                        <p:cTn id="48" dur="500" fill="hold"/>
                                        <p:tgtEl>
                                          <p:spTgt spid="109"/>
                                        </p:tgtEl>
                                        <p:attrNameLst>
                                          <p:attrName>ppt_w</p:attrName>
                                        </p:attrNameLst>
                                      </p:cBhvr>
                                      <p:tavLst>
                                        <p:tav tm="0">
                                          <p:val>
                                            <p:fltVal val="0"/>
                                          </p:val>
                                        </p:tav>
                                        <p:tav tm="100000">
                                          <p:val>
                                            <p:strVal val="#ppt_w"/>
                                          </p:val>
                                        </p:tav>
                                      </p:tavLst>
                                    </p:anim>
                                    <p:anim calcmode="lin" valueType="num">
                                      <p:cBhvr>
                                        <p:cTn id="49" dur="500" fill="hold"/>
                                        <p:tgtEl>
                                          <p:spTgt spid="109"/>
                                        </p:tgtEl>
                                        <p:attrNameLst>
                                          <p:attrName>ppt_h</p:attrName>
                                        </p:attrNameLst>
                                      </p:cBhvr>
                                      <p:tavLst>
                                        <p:tav tm="0">
                                          <p:val>
                                            <p:fltVal val="0"/>
                                          </p:val>
                                        </p:tav>
                                        <p:tav tm="100000">
                                          <p:val>
                                            <p:strVal val="#ppt_h"/>
                                          </p:val>
                                        </p:tav>
                                      </p:tavLst>
                                    </p:anim>
                                    <p:animEffect transition="in" filter="fade">
                                      <p:cBhvr>
                                        <p:cTn id="50" dur="500"/>
                                        <p:tgtEl>
                                          <p:spTgt spid="109"/>
                                        </p:tgtEl>
                                      </p:cBhvr>
                                    </p:animEffect>
                                  </p:childTnLst>
                                </p:cTn>
                              </p:par>
                            </p:childTnLst>
                          </p:cTn>
                        </p:par>
                        <p:par>
                          <p:cTn id="51" fill="hold">
                            <p:stCondLst>
                              <p:cond delay="5000"/>
                            </p:stCondLst>
                            <p:childTnLst>
                              <p:par>
                                <p:cTn id="52" presetID="16" presetClass="entr" presetSubtype="21" fill="hold" nodeType="after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barn(inVertical)">
                                      <p:cBhvr>
                                        <p:cTn id="54" dur="500"/>
                                        <p:tgtEl>
                                          <p:spTgt spid="82"/>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116"/>
                                        </p:tgtEl>
                                        <p:attrNameLst>
                                          <p:attrName>style.visibility</p:attrName>
                                        </p:attrNameLst>
                                      </p:cBhvr>
                                      <p:to>
                                        <p:strVal val="visible"/>
                                      </p:to>
                                    </p:set>
                                    <p:animEffect transition="in" filter="fade">
                                      <p:cBhvr>
                                        <p:cTn id="58" dur="500"/>
                                        <p:tgtEl>
                                          <p:spTgt spid="116"/>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par>
                          <p:cTn id="63" fill="hold">
                            <p:stCondLst>
                              <p:cond delay="6500"/>
                            </p:stCondLst>
                            <p:childTnLst>
                              <p:par>
                                <p:cTn id="64" presetID="53" presetClass="entr" presetSubtype="16" fill="hold" grpId="0" nodeType="afterEffect">
                                  <p:stCondLst>
                                    <p:cond delay="0"/>
                                  </p:stCondLst>
                                  <p:childTnLst>
                                    <p:set>
                                      <p:cBhvr>
                                        <p:cTn id="65" dur="1" fill="hold">
                                          <p:stCondLst>
                                            <p:cond delay="0"/>
                                          </p:stCondLst>
                                        </p:cTn>
                                        <p:tgtEl>
                                          <p:spTgt spid="110"/>
                                        </p:tgtEl>
                                        <p:attrNameLst>
                                          <p:attrName>style.visibility</p:attrName>
                                        </p:attrNameLst>
                                      </p:cBhvr>
                                      <p:to>
                                        <p:strVal val="visible"/>
                                      </p:to>
                                    </p:set>
                                    <p:anim calcmode="lin" valueType="num">
                                      <p:cBhvr>
                                        <p:cTn id="66" dur="500" fill="hold"/>
                                        <p:tgtEl>
                                          <p:spTgt spid="110"/>
                                        </p:tgtEl>
                                        <p:attrNameLst>
                                          <p:attrName>ppt_w</p:attrName>
                                        </p:attrNameLst>
                                      </p:cBhvr>
                                      <p:tavLst>
                                        <p:tav tm="0">
                                          <p:val>
                                            <p:fltVal val="0"/>
                                          </p:val>
                                        </p:tav>
                                        <p:tav tm="100000">
                                          <p:val>
                                            <p:strVal val="#ppt_w"/>
                                          </p:val>
                                        </p:tav>
                                      </p:tavLst>
                                    </p:anim>
                                    <p:anim calcmode="lin" valueType="num">
                                      <p:cBhvr>
                                        <p:cTn id="67" dur="500" fill="hold"/>
                                        <p:tgtEl>
                                          <p:spTgt spid="110"/>
                                        </p:tgtEl>
                                        <p:attrNameLst>
                                          <p:attrName>ppt_h</p:attrName>
                                        </p:attrNameLst>
                                      </p:cBhvr>
                                      <p:tavLst>
                                        <p:tav tm="0">
                                          <p:val>
                                            <p:fltVal val="0"/>
                                          </p:val>
                                        </p:tav>
                                        <p:tav tm="100000">
                                          <p:val>
                                            <p:strVal val="#ppt_h"/>
                                          </p:val>
                                        </p:tav>
                                      </p:tavLst>
                                    </p:anim>
                                    <p:animEffect transition="in" filter="fade">
                                      <p:cBhvr>
                                        <p:cTn id="68" dur="500"/>
                                        <p:tgtEl>
                                          <p:spTgt spid="110"/>
                                        </p:tgtEl>
                                      </p:cBhvr>
                                    </p:animEffect>
                                  </p:childTnLst>
                                </p:cTn>
                              </p:par>
                            </p:childTnLst>
                          </p:cTn>
                        </p:par>
                        <p:par>
                          <p:cTn id="69" fill="hold">
                            <p:stCondLst>
                              <p:cond delay="7000"/>
                            </p:stCondLst>
                            <p:childTnLst>
                              <p:par>
                                <p:cTn id="70" presetID="16" presetClass="entr" presetSubtype="21" fill="hold" nodeType="after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barn(inVertical)">
                                      <p:cBhvr>
                                        <p:cTn id="72" dur="500"/>
                                        <p:tgtEl>
                                          <p:spTgt spid="66"/>
                                        </p:tgtEl>
                                      </p:cBhvr>
                                    </p:animEffect>
                                  </p:childTnLst>
                                </p:cTn>
                              </p:par>
                            </p:childTnLst>
                          </p:cTn>
                        </p:par>
                        <p:par>
                          <p:cTn id="73" fill="hold">
                            <p:stCondLst>
                              <p:cond delay="7500"/>
                            </p:stCondLst>
                            <p:childTnLst>
                              <p:par>
                                <p:cTn id="74" presetID="10" presetClass="entr" presetSubtype="0" fill="hold" grpId="0" nodeType="afterEffect">
                                  <p:stCondLst>
                                    <p:cond delay="0"/>
                                  </p:stCondLst>
                                  <p:childTnLst>
                                    <p:set>
                                      <p:cBhvr>
                                        <p:cTn id="75" dur="1" fill="hold">
                                          <p:stCondLst>
                                            <p:cond delay="0"/>
                                          </p:stCondLst>
                                        </p:cTn>
                                        <p:tgtEl>
                                          <p:spTgt spid="117"/>
                                        </p:tgtEl>
                                        <p:attrNameLst>
                                          <p:attrName>style.visibility</p:attrName>
                                        </p:attrNameLst>
                                      </p:cBhvr>
                                      <p:to>
                                        <p:strVal val="visible"/>
                                      </p:to>
                                    </p:set>
                                    <p:animEffect transition="in" filter="fade">
                                      <p:cBhvr>
                                        <p:cTn id="76" dur="500"/>
                                        <p:tgtEl>
                                          <p:spTgt spid="117"/>
                                        </p:tgtEl>
                                      </p:cBhvr>
                                    </p:animEffect>
                                  </p:childTnLst>
                                </p:cTn>
                              </p:par>
                            </p:childTnLst>
                          </p:cTn>
                        </p:par>
                        <p:par>
                          <p:cTn id="77" fill="hold">
                            <p:stCondLst>
                              <p:cond delay="8000"/>
                            </p:stCondLst>
                            <p:childTnLst>
                              <p:par>
                                <p:cTn id="78" presetID="22" presetClass="entr" presetSubtype="8"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left)">
                                      <p:cBhvr>
                                        <p:cTn id="80" dur="500"/>
                                        <p:tgtEl>
                                          <p:spTgt spid="18"/>
                                        </p:tgtEl>
                                      </p:cBhvr>
                                    </p:animEffect>
                                  </p:childTnLst>
                                </p:cTn>
                              </p:par>
                            </p:childTnLst>
                          </p:cTn>
                        </p:par>
                        <p:par>
                          <p:cTn id="81" fill="hold">
                            <p:stCondLst>
                              <p:cond delay="8500"/>
                            </p:stCondLst>
                            <p:childTnLst>
                              <p:par>
                                <p:cTn id="82" presetID="53" presetClass="entr" presetSubtype="16" fill="hold" grpId="0" nodeType="afterEffect">
                                  <p:stCondLst>
                                    <p:cond delay="0"/>
                                  </p:stCondLst>
                                  <p:childTnLst>
                                    <p:set>
                                      <p:cBhvr>
                                        <p:cTn id="83" dur="1" fill="hold">
                                          <p:stCondLst>
                                            <p:cond delay="0"/>
                                          </p:stCondLst>
                                        </p:cTn>
                                        <p:tgtEl>
                                          <p:spTgt spid="111"/>
                                        </p:tgtEl>
                                        <p:attrNameLst>
                                          <p:attrName>style.visibility</p:attrName>
                                        </p:attrNameLst>
                                      </p:cBhvr>
                                      <p:to>
                                        <p:strVal val="visible"/>
                                      </p:to>
                                    </p:set>
                                    <p:anim calcmode="lin" valueType="num">
                                      <p:cBhvr>
                                        <p:cTn id="84" dur="500" fill="hold"/>
                                        <p:tgtEl>
                                          <p:spTgt spid="111"/>
                                        </p:tgtEl>
                                        <p:attrNameLst>
                                          <p:attrName>ppt_w</p:attrName>
                                        </p:attrNameLst>
                                      </p:cBhvr>
                                      <p:tavLst>
                                        <p:tav tm="0">
                                          <p:val>
                                            <p:fltVal val="0"/>
                                          </p:val>
                                        </p:tav>
                                        <p:tav tm="100000">
                                          <p:val>
                                            <p:strVal val="#ppt_w"/>
                                          </p:val>
                                        </p:tav>
                                      </p:tavLst>
                                    </p:anim>
                                    <p:anim calcmode="lin" valueType="num">
                                      <p:cBhvr>
                                        <p:cTn id="85" dur="500" fill="hold"/>
                                        <p:tgtEl>
                                          <p:spTgt spid="111"/>
                                        </p:tgtEl>
                                        <p:attrNameLst>
                                          <p:attrName>ppt_h</p:attrName>
                                        </p:attrNameLst>
                                      </p:cBhvr>
                                      <p:tavLst>
                                        <p:tav tm="0">
                                          <p:val>
                                            <p:fltVal val="0"/>
                                          </p:val>
                                        </p:tav>
                                        <p:tav tm="100000">
                                          <p:val>
                                            <p:strVal val="#ppt_h"/>
                                          </p:val>
                                        </p:tav>
                                      </p:tavLst>
                                    </p:anim>
                                    <p:animEffect transition="in" filter="fade">
                                      <p:cBhvr>
                                        <p:cTn id="86" dur="500"/>
                                        <p:tgtEl>
                                          <p:spTgt spid="111"/>
                                        </p:tgtEl>
                                      </p:cBhvr>
                                    </p:animEffect>
                                  </p:childTnLst>
                                </p:cTn>
                              </p:par>
                            </p:childTnLst>
                          </p:cTn>
                        </p:par>
                        <p:par>
                          <p:cTn id="87" fill="hold">
                            <p:stCondLst>
                              <p:cond delay="9000"/>
                            </p:stCondLst>
                            <p:childTnLst>
                              <p:par>
                                <p:cTn id="88" presetID="16" presetClass="entr" presetSubtype="21" fill="hold" nodeType="afterEffect">
                                  <p:stCondLst>
                                    <p:cond delay="0"/>
                                  </p:stCondLst>
                                  <p:childTnLst>
                                    <p:set>
                                      <p:cBhvr>
                                        <p:cTn id="89" dur="1" fill="hold">
                                          <p:stCondLst>
                                            <p:cond delay="0"/>
                                          </p:stCondLst>
                                        </p:cTn>
                                        <p:tgtEl>
                                          <p:spTgt spid="76"/>
                                        </p:tgtEl>
                                        <p:attrNameLst>
                                          <p:attrName>style.visibility</p:attrName>
                                        </p:attrNameLst>
                                      </p:cBhvr>
                                      <p:to>
                                        <p:strVal val="visible"/>
                                      </p:to>
                                    </p:set>
                                    <p:animEffect transition="in" filter="barn(inVertical)">
                                      <p:cBhvr>
                                        <p:cTn id="90" dur="500"/>
                                        <p:tgtEl>
                                          <p:spTgt spid="76"/>
                                        </p:tgtEl>
                                      </p:cBhvr>
                                    </p:animEffect>
                                  </p:childTnLst>
                                </p:cTn>
                              </p:par>
                            </p:childTnLst>
                          </p:cTn>
                        </p:par>
                        <p:par>
                          <p:cTn id="91" fill="hold">
                            <p:stCondLst>
                              <p:cond delay="9500"/>
                            </p:stCondLst>
                            <p:childTnLst>
                              <p:par>
                                <p:cTn id="92" presetID="10" presetClass="entr" presetSubtype="0" fill="hold" grpId="0" nodeType="afterEffect">
                                  <p:stCondLst>
                                    <p:cond delay="0"/>
                                  </p:stCondLst>
                                  <p:childTnLst>
                                    <p:set>
                                      <p:cBhvr>
                                        <p:cTn id="93" dur="1" fill="hold">
                                          <p:stCondLst>
                                            <p:cond delay="0"/>
                                          </p:stCondLst>
                                        </p:cTn>
                                        <p:tgtEl>
                                          <p:spTgt spid="118"/>
                                        </p:tgtEl>
                                        <p:attrNameLst>
                                          <p:attrName>style.visibility</p:attrName>
                                        </p:attrNameLst>
                                      </p:cBhvr>
                                      <p:to>
                                        <p:strVal val="visible"/>
                                      </p:to>
                                    </p:set>
                                    <p:animEffect transition="in" filter="fade">
                                      <p:cBhvr>
                                        <p:cTn id="94" dur="500"/>
                                        <p:tgtEl>
                                          <p:spTgt spid="118"/>
                                        </p:tgtEl>
                                      </p:cBhvr>
                                    </p:animEffect>
                                  </p:childTnLst>
                                </p:cTn>
                              </p:par>
                            </p:childTnLst>
                          </p:cTn>
                        </p:par>
                        <p:par>
                          <p:cTn id="95" fill="hold">
                            <p:stCondLst>
                              <p:cond delay="10000"/>
                            </p:stCondLst>
                            <p:childTnLst>
                              <p:par>
                                <p:cTn id="96" presetID="22" presetClass="entr" presetSubtype="8"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left)">
                                      <p:cBhvr>
                                        <p:cTn id="98" dur="500"/>
                                        <p:tgtEl>
                                          <p:spTgt spid="17"/>
                                        </p:tgtEl>
                                      </p:cBhvr>
                                    </p:animEffect>
                                  </p:childTnLst>
                                </p:cTn>
                              </p:par>
                            </p:childTnLst>
                          </p:cTn>
                        </p:par>
                        <p:par>
                          <p:cTn id="99" fill="hold">
                            <p:stCondLst>
                              <p:cond delay="10500"/>
                            </p:stCondLst>
                            <p:childTnLst>
                              <p:par>
                                <p:cTn id="100" presetID="53" presetClass="entr" presetSubtype="16" fill="hold" grpId="0" nodeType="afterEffect">
                                  <p:stCondLst>
                                    <p:cond delay="0"/>
                                  </p:stCondLst>
                                  <p:childTnLst>
                                    <p:set>
                                      <p:cBhvr>
                                        <p:cTn id="101" dur="1" fill="hold">
                                          <p:stCondLst>
                                            <p:cond delay="0"/>
                                          </p:stCondLst>
                                        </p:cTn>
                                        <p:tgtEl>
                                          <p:spTgt spid="112"/>
                                        </p:tgtEl>
                                        <p:attrNameLst>
                                          <p:attrName>style.visibility</p:attrName>
                                        </p:attrNameLst>
                                      </p:cBhvr>
                                      <p:to>
                                        <p:strVal val="visible"/>
                                      </p:to>
                                    </p:set>
                                    <p:anim calcmode="lin" valueType="num">
                                      <p:cBhvr>
                                        <p:cTn id="102" dur="500" fill="hold"/>
                                        <p:tgtEl>
                                          <p:spTgt spid="112"/>
                                        </p:tgtEl>
                                        <p:attrNameLst>
                                          <p:attrName>ppt_w</p:attrName>
                                        </p:attrNameLst>
                                      </p:cBhvr>
                                      <p:tavLst>
                                        <p:tav tm="0">
                                          <p:val>
                                            <p:fltVal val="0"/>
                                          </p:val>
                                        </p:tav>
                                        <p:tav tm="100000">
                                          <p:val>
                                            <p:strVal val="#ppt_w"/>
                                          </p:val>
                                        </p:tav>
                                      </p:tavLst>
                                    </p:anim>
                                    <p:anim calcmode="lin" valueType="num">
                                      <p:cBhvr>
                                        <p:cTn id="103" dur="500" fill="hold"/>
                                        <p:tgtEl>
                                          <p:spTgt spid="112"/>
                                        </p:tgtEl>
                                        <p:attrNameLst>
                                          <p:attrName>ppt_h</p:attrName>
                                        </p:attrNameLst>
                                      </p:cBhvr>
                                      <p:tavLst>
                                        <p:tav tm="0">
                                          <p:val>
                                            <p:fltVal val="0"/>
                                          </p:val>
                                        </p:tav>
                                        <p:tav tm="100000">
                                          <p:val>
                                            <p:strVal val="#ppt_h"/>
                                          </p:val>
                                        </p:tav>
                                      </p:tavLst>
                                    </p:anim>
                                    <p:animEffect transition="in" filter="fade">
                                      <p:cBhvr>
                                        <p:cTn id="104" dur="500"/>
                                        <p:tgtEl>
                                          <p:spTgt spid="112"/>
                                        </p:tgtEl>
                                      </p:cBhvr>
                                    </p:animEffect>
                                  </p:childTnLst>
                                </p:cTn>
                              </p:par>
                            </p:childTnLst>
                          </p:cTn>
                        </p:par>
                        <p:par>
                          <p:cTn id="105" fill="hold">
                            <p:stCondLst>
                              <p:cond delay="11000"/>
                            </p:stCondLst>
                            <p:childTnLst>
                              <p:par>
                                <p:cTn id="106" presetID="16" presetClass="entr" presetSubtype="21" fill="hold"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barn(inVertical)">
                                      <p:cBhvr>
                                        <p:cTn id="108" dur="500"/>
                                        <p:tgtEl>
                                          <p:spTgt spid="21"/>
                                        </p:tgtEl>
                                      </p:cBhvr>
                                    </p:animEffect>
                                  </p:childTnLst>
                                </p:cTn>
                              </p:par>
                            </p:childTnLst>
                          </p:cTn>
                        </p:par>
                        <p:par>
                          <p:cTn id="109" fill="hold">
                            <p:stCondLst>
                              <p:cond delay="11500"/>
                            </p:stCondLst>
                            <p:childTnLst>
                              <p:par>
                                <p:cTn id="110" presetID="10" presetClass="entr" presetSubtype="0" fill="hold" grpId="0" nodeType="afterEffect">
                                  <p:stCondLst>
                                    <p:cond delay="0"/>
                                  </p:stCondLst>
                                  <p:childTnLst>
                                    <p:set>
                                      <p:cBhvr>
                                        <p:cTn id="111" dur="1" fill="hold">
                                          <p:stCondLst>
                                            <p:cond delay="0"/>
                                          </p:stCondLst>
                                        </p:cTn>
                                        <p:tgtEl>
                                          <p:spTgt spid="119"/>
                                        </p:tgtEl>
                                        <p:attrNameLst>
                                          <p:attrName>style.visibility</p:attrName>
                                        </p:attrNameLst>
                                      </p:cBhvr>
                                      <p:to>
                                        <p:strVal val="visible"/>
                                      </p:to>
                                    </p:set>
                                    <p:animEffect transition="in" filter="fade">
                                      <p:cBhvr>
                                        <p:cTn id="112"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47" grpId="0" animBg="1"/>
      <p:bldP spid="108" grpId="0" animBg="1"/>
      <p:bldP spid="109" grpId="0" animBg="1"/>
      <p:bldP spid="110" grpId="0" animBg="1"/>
      <p:bldP spid="111" grpId="0" animBg="1"/>
      <p:bldP spid="112" grpId="0" animBg="1"/>
      <p:bldP spid="14" grpId="0" animBg="1"/>
      <p:bldP spid="15" grpId="0" animBg="1"/>
      <p:bldP spid="16" grpId="0" animBg="1"/>
      <p:bldP spid="17" grpId="0" animBg="1"/>
      <p:bldP spid="18" grpId="0" animBg="1"/>
      <p:bldP spid="114" grpId="0"/>
      <p:bldP spid="115" grpId="0"/>
      <p:bldP spid="116" grpId="0"/>
      <p:bldP spid="117" grpId="0"/>
      <p:bldP spid="118" grpId="0"/>
      <p:bldP spid="1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接连接符 51"/>
          <p:cNvCxnSpPr>
            <a:stCxn id="53" idx="6"/>
          </p:cNvCxnSpPr>
          <p:nvPr/>
        </p:nvCxnSpPr>
        <p:spPr>
          <a:xfrm>
            <a:off x="1684803" y="4303498"/>
            <a:ext cx="8690221" cy="0"/>
          </a:xfrm>
          <a:prstGeom prst="line">
            <a:avLst/>
          </a:prstGeom>
          <a:ln w="444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1296926" y="4109536"/>
            <a:ext cx="387877" cy="387927"/>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p>
        </p:txBody>
      </p:sp>
      <p:grpSp>
        <p:nvGrpSpPr>
          <p:cNvPr id="23" name="组合 22"/>
          <p:cNvGrpSpPr/>
          <p:nvPr/>
        </p:nvGrpSpPr>
        <p:grpSpPr>
          <a:xfrm>
            <a:off x="1754224" y="1803353"/>
            <a:ext cx="1714634" cy="2849921"/>
            <a:chOff x="1418799" y="1154523"/>
            <a:chExt cx="1286366" cy="2138101"/>
          </a:xfrm>
        </p:grpSpPr>
        <p:sp>
          <p:nvSpPr>
            <p:cNvPr id="55" name="椭圆 54"/>
            <p:cNvSpPr/>
            <p:nvPr/>
          </p:nvSpPr>
          <p:spPr>
            <a:xfrm>
              <a:off x="17992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0" name="任意多边形 59"/>
            <p:cNvSpPr/>
            <p:nvPr/>
          </p:nvSpPr>
          <p:spPr>
            <a:xfrm>
              <a:off x="14223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65" name="任意多边形 64"/>
            <p:cNvSpPr/>
            <p:nvPr/>
          </p:nvSpPr>
          <p:spPr bwMode="auto">
            <a:xfrm>
              <a:off x="19442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75" name="同侧圆角矩形 74"/>
            <p:cNvSpPr/>
            <p:nvPr/>
          </p:nvSpPr>
          <p:spPr>
            <a:xfrm rot="5400000">
              <a:off x="1764819" y="981101"/>
              <a:ext cx="451494" cy="1143534"/>
            </a:xfrm>
            <a:prstGeom prst="round2SameRect">
              <a:avLst>
                <a:gd name="adj1" fmla="val 19083"/>
                <a:gd name="adj2" fmla="val 0"/>
              </a:avLst>
            </a:prstGeom>
            <a:solidFill>
              <a:schemeClr val="tx2"/>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123" name="文本框 9"/>
            <p:cNvSpPr txBox="1"/>
            <p:nvPr/>
          </p:nvSpPr>
          <p:spPr>
            <a:xfrm>
              <a:off x="15107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anose="020B0503020204020204" pitchFamily="34" charset="-122"/>
                  <a:ea typeface="微软雅黑" panose="020B0503020204020204" pitchFamily="34" charset="-122"/>
                </a:rPr>
                <a:t>标题名称</a:t>
              </a:r>
              <a:endParaRPr lang="en-US" altLang="ko-KR" b="1" kern="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7650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38" name="矩形 37"/>
          <p:cNvSpPr/>
          <p:nvPr/>
        </p:nvSpPr>
        <p:spPr>
          <a:xfrm>
            <a:off x="1668370"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p:txBody>
      </p:sp>
      <p:grpSp>
        <p:nvGrpSpPr>
          <p:cNvPr id="42" name="组合 41"/>
          <p:cNvGrpSpPr/>
          <p:nvPr/>
        </p:nvGrpSpPr>
        <p:grpSpPr>
          <a:xfrm>
            <a:off x="4005673" y="1803353"/>
            <a:ext cx="1714634" cy="2849921"/>
            <a:chOff x="3044399" y="1154523"/>
            <a:chExt cx="1286366" cy="2138101"/>
          </a:xfrm>
        </p:grpSpPr>
        <p:sp>
          <p:nvSpPr>
            <p:cNvPr id="43" name="椭圆 42"/>
            <p:cNvSpPr/>
            <p:nvPr/>
          </p:nvSpPr>
          <p:spPr>
            <a:xfrm>
              <a:off x="34248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44" name="任意多边形 43"/>
            <p:cNvSpPr/>
            <p:nvPr/>
          </p:nvSpPr>
          <p:spPr>
            <a:xfrm>
              <a:off x="30479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45" name="任意多边形 44"/>
            <p:cNvSpPr/>
            <p:nvPr/>
          </p:nvSpPr>
          <p:spPr bwMode="auto">
            <a:xfrm>
              <a:off x="35698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46" name="同侧圆角矩形 45"/>
            <p:cNvSpPr/>
            <p:nvPr/>
          </p:nvSpPr>
          <p:spPr>
            <a:xfrm rot="5400000">
              <a:off x="3390419" y="981101"/>
              <a:ext cx="451494" cy="1143534"/>
            </a:xfrm>
            <a:prstGeom prst="round2SameRect">
              <a:avLst>
                <a:gd name="adj1" fmla="val 19083"/>
                <a:gd name="adj2" fmla="val 0"/>
              </a:avLst>
            </a:prstGeom>
            <a:solidFill>
              <a:schemeClr val="accent1"/>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47" name="文本框 9"/>
            <p:cNvSpPr txBox="1"/>
            <p:nvPr/>
          </p:nvSpPr>
          <p:spPr>
            <a:xfrm>
              <a:off x="31363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anose="020B0503020204020204" pitchFamily="34" charset="-122"/>
                  <a:ea typeface="微软雅黑" panose="020B0503020204020204" pitchFamily="34" charset="-122"/>
                </a:rPr>
                <a:t>标题名称</a:t>
              </a:r>
              <a:endParaRPr lang="en-US" altLang="ko-KR" b="1" kern="0" dirty="0">
                <a:solidFill>
                  <a:schemeClr val="bg1"/>
                </a:solidFill>
                <a:latin typeface="微软雅黑" panose="020B0503020204020204" pitchFamily="34" charset="-122"/>
                <a:ea typeface="微软雅黑" panose="020B0503020204020204" pitchFamily="34" charset="-122"/>
              </a:endParaRPr>
            </a:p>
          </p:txBody>
        </p:sp>
        <p:sp>
          <p:nvSpPr>
            <p:cNvPr id="48" name="矩形 47"/>
            <p:cNvSpPr/>
            <p:nvPr/>
          </p:nvSpPr>
          <p:spPr>
            <a:xfrm>
              <a:off x="33906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49" name="矩形 48"/>
          <p:cNvSpPr/>
          <p:nvPr/>
        </p:nvSpPr>
        <p:spPr>
          <a:xfrm>
            <a:off x="3914177"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p:txBody>
      </p:sp>
      <p:grpSp>
        <p:nvGrpSpPr>
          <p:cNvPr id="50" name="组合 49"/>
          <p:cNvGrpSpPr/>
          <p:nvPr/>
        </p:nvGrpSpPr>
        <p:grpSpPr>
          <a:xfrm>
            <a:off x="6257122" y="1803353"/>
            <a:ext cx="1714634" cy="2849921"/>
            <a:chOff x="4796999" y="1154523"/>
            <a:chExt cx="1286366" cy="2138101"/>
          </a:xfrm>
        </p:grpSpPr>
        <p:sp>
          <p:nvSpPr>
            <p:cNvPr id="51" name="椭圆 50"/>
            <p:cNvSpPr/>
            <p:nvPr/>
          </p:nvSpPr>
          <p:spPr>
            <a:xfrm>
              <a:off x="51774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56" name="任意多边形 55"/>
            <p:cNvSpPr/>
            <p:nvPr/>
          </p:nvSpPr>
          <p:spPr>
            <a:xfrm>
              <a:off x="48005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57" name="任意多边形 56"/>
            <p:cNvSpPr/>
            <p:nvPr/>
          </p:nvSpPr>
          <p:spPr bwMode="auto">
            <a:xfrm>
              <a:off x="53224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58" name="同侧圆角矩形 57"/>
            <p:cNvSpPr/>
            <p:nvPr/>
          </p:nvSpPr>
          <p:spPr>
            <a:xfrm rot="5400000">
              <a:off x="5143019" y="981101"/>
              <a:ext cx="451494" cy="1143534"/>
            </a:xfrm>
            <a:prstGeom prst="round2SameRect">
              <a:avLst>
                <a:gd name="adj1" fmla="val 19083"/>
                <a:gd name="adj2" fmla="val 0"/>
              </a:avLst>
            </a:prstGeom>
            <a:solidFill>
              <a:schemeClr val="accent2"/>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59" name="文本框 9"/>
            <p:cNvSpPr txBox="1"/>
            <p:nvPr/>
          </p:nvSpPr>
          <p:spPr>
            <a:xfrm>
              <a:off x="48889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anose="020B0503020204020204" pitchFamily="34" charset="-122"/>
                  <a:ea typeface="微软雅黑" panose="020B0503020204020204" pitchFamily="34" charset="-122"/>
                </a:rPr>
                <a:t>标题名称</a:t>
              </a:r>
              <a:endParaRPr lang="en-US" altLang="ko-KR" b="1" kern="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p:nvPr/>
          </p:nvSpPr>
          <p:spPr>
            <a:xfrm>
              <a:off x="51432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62" name="矩形 61"/>
          <p:cNvSpPr/>
          <p:nvPr/>
        </p:nvSpPr>
        <p:spPr>
          <a:xfrm>
            <a:off x="6159984"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p:txBody>
      </p:sp>
      <p:grpSp>
        <p:nvGrpSpPr>
          <p:cNvPr id="63" name="组合 62"/>
          <p:cNvGrpSpPr/>
          <p:nvPr/>
        </p:nvGrpSpPr>
        <p:grpSpPr>
          <a:xfrm>
            <a:off x="8508571" y="1803353"/>
            <a:ext cx="1714634" cy="2849921"/>
            <a:chOff x="6486099" y="1154523"/>
            <a:chExt cx="1286366" cy="2138101"/>
          </a:xfrm>
        </p:grpSpPr>
        <p:sp>
          <p:nvSpPr>
            <p:cNvPr id="64" name="椭圆 63"/>
            <p:cNvSpPr/>
            <p:nvPr/>
          </p:nvSpPr>
          <p:spPr>
            <a:xfrm>
              <a:off x="68665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6" name="任意多边形 65"/>
            <p:cNvSpPr/>
            <p:nvPr/>
          </p:nvSpPr>
          <p:spPr>
            <a:xfrm>
              <a:off x="64896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67" name="任意多边形 66"/>
            <p:cNvSpPr/>
            <p:nvPr/>
          </p:nvSpPr>
          <p:spPr bwMode="auto">
            <a:xfrm>
              <a:off x="70115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68" name="同侧圆角矩形 67"/>
            <p:cNvSpPr/>
            <p:nvPr/>
          </p:nvSpPr>
          <p:spPr>
            <a:xfrm rot="5400000">
              <a:off x="6832119" y="981101"/>
              <a:ext cx="451494" cy="1143534"/>
            </a:xfrm>
            <a:prstGeom prst="round2SameRect">
              <a:avLst>
                <a:gd name="adj1" fmla="val 19083"/>
                <a:gd name="adj2" fmla="val 0"/>
              </a:avLst>
            </a:prstGeom>
            <a:solidFill>
              <a:schemeClr val="accent3"/>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69" name="文本框 9"/>
            <p:cNvSpPr txBox="1"/>
            <p:nvPr/>
          </p:nvSpPr>
          <p:spPr>
            <a:xfrm>
              <a:off x="65780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anose="020B0503020204020204" pitchFamily="34" charset="-122"/>
                  <a:ea typeface="微软雅黑" panose="020B0503020204020204" pitchFamily="34" charset="-122"/>
                </a:rPr>
                <a:t>标题名称</a:t>
              </a:r>
              <a:endParaRPr lang="en-US" altLang="ko-KR" b="1" kern="0" dirty="0">
                <a:solidFill>
                  <a:schemeClr val="bg1"/>
                </a:solidFill>
                <a:latin typeface="微软雅黑" panose="020B0503020204020204" pitchFamily="34" charset="-122"/>
                <a:ea typeface="微软雅黑" panose="020B0503020204020204" pitchFamily="34" charset="-122"/>
              </a:endParaRPr>
            </a:p>
          </p:txBody>
        </p:sp>
        <p:sp>
          <p:nvSpPr>
            <p:cNvPr id="70" name="矩形 69"/>
            <p:cNvSpPr/>
            <p:nvPr/>
          </p:nvSpPr>
          <p:spPr>
            <a:xfrm>
              <a:off x="68323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71" name="矩形 70"/>
          <p:cNvSpPr/>
          <p:nvPr/>
        </p:nvSpPr>
        <p:spPr>
          <a:xfrm>
            <a:off x="8405790"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p:txBody>
      </p:sp>
      <p:sp>
        <p:nvSpPr>
          <p:cNvPr id="72" name="椭圆 71"/>
          <p:cNvSpPr/>
          <p:nvPr/>
        </p:nvSpPr>
        <p:spPr>
          <a:xfrm>
            <a:off x="10375024" y="4109536"/>
            <a:ext cx="387877" cy="387927"/>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p>
        </p:txBody>
      </p:sp>
      <p:sp>
        <p:nvSpPr>
          <p:cNvPr id="3" name="标题 2"/>
          <p:cNvSpPr>
            <a:spLocks noGrp="1"/>
          </p:cNvSpPr>
          <p:nvPr>
            <p:ph type="title"/>
          </p:nvPr>
        </p:nvSpPr>
        <p:spPr/>
        <p:txBody>
          <a:bodyPr/>
          <a:lstStyle/>
          <a:p>
            <a:r>
              <a:rPr lang="zh-CN" altLang="en-US" dirty="0"/>
              <a:t>单击输入标题内容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left)">
                                          <p:cBhvr>
                                            <p:cTn id="13" dur="500"/>
                                            <p:tgtEl>
                                              <p:spTgt spid="52"/>
                                            </p:tgtEl>
                                          </p:cBhvr>
                                        </p:animEffect>
                                      </p:childTnLst>
                                    </p:cTn>
                                  </p:par>
                                </p:childTnLst>
                              </p:cTn>
                            </p:par>
                            <p:par>
                              <p:cTn id="14" fill="hold">
                                <p:stCondLst>
                                  <p:cond delay="1000"/>
                                </p:stCondLst>
                                <p:childTnLst>
                                  <p:par>
                                    <p:cTn id="15" presetID="2" presetClass="entr" presetSubtype="8" fill="hold" nodeType="afterEffect" p14:presetBounceEnd="36000">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14:bounceEnd="36000">
                                          <p:cBhvr additive="base">
                                            <p:cTn id="17" dur="500" fill="hold"/>
                                            <p:tgtEl>
                                              <p:spTgt spid="23"/>
                                            </p:tgtEl>
                                            <p:attrNameLst>
                                              <p:attrName>ppt_x</p:attrName>
                                            </p:attrNameLst>
                                          </p:cBhvr>
                                          <p:tavLst>
                                            <p:tav tm="0">
                                              <p:val>
                                                <p:strVal val="0-#ppt_w/2"/>
                                              </p:val>
                                            </p:tav>
                                            <p:tav tm="100000">
                                              <p:val>
                                                <p:strVal val="#ppt_x"/>
                                              </p:val>
                                            </p:tav>
                                          </p:tavLst>
                                        </p:anim>
                                        <p:anim calcmode="lin" valueType="num" p14:bounceEnd="36000">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500"/>
                                            <p:tgtEl>
                                              <p:spTgt spid="38"/>
                                            </p:tgtEl>
                                          </p:cBhvr>
                                        </p:animEffect>
                                      </p:childTnLst>
                                    </p:cTn>
                                  </p:par>
                                </p:childTnLst>
                              </p:cTn>
                            </p:par>
                            <p:par>
                              <p:cTn id="23" fill="hold">
                                <p:stCondLst>
                                  <p:cond delay="2000"/>
                                </p:stCondLst>
                                <p:childTnLst>
                                  <p:par>
                                    <p:cTn id="24" presetID="2" presetClass="entr" presetSubtype="8" fill="hold" nodeType="afterEffect" p14:presetBounceEnd="36000">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14:bounceEnd="36000">
                                          <p:cBhvr additive="base">
                                            <p:cTn id="26" dur="500" fill="hold"/>
                                            <p:tgtEl>
                                              <p:spTgt spid="42"/>
                                            </p:tgtEl>
                                            <p:attrNameLst>
                                              <p:attrName>ppt_x</p:attrName>
                                            </p:attrNameLst>
                                          </p:cBhvr>
                                          <p:tavLst>
                                            <p:tav tm="0">
                                              <p:val>
                                                <p:strVal val="0-#ppt_w/2"/>
                                              </p:val>
                                            </p:tav>
                                            <p:tav tm="100000">
                                              <p:val>
                                                <p:strVal val="#ppt_x"/>
                                              </p:val>
                                            </p:tav>
                                          </p:tavLst>
                                        </p:anim>
                                        <p:anim calcmode="lin" valueType="num" p14:bounceEnd="36000">
                                          <p:cBhvr additive="base">
                                            <p:cTn id="27" dur="500" fill="hold"/>
                                            <p:tgtEl>
                                              <p:spTgt spid="4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up)">
                                          <p:cBhvr>
                                            <p:cTn id="31" dur="500"/>
                                            <p:tgtEl>
                                              <p:spTgt spid="49"/>
                                            </p:tgtEl>
                                          </p:cBhvr>
                                        </p:animEffect>
                                      </p:childTnLst>
                                    </p:cTn>
                                  </p:par>
                                </p:childTnLst>
                              </p:cTn>
                            </p:par>
                            <p:par>
                              <p:cTn id="32" fill="hold">
                                <p:stCondLst>
                                  <p:cond delay="3000"/>
                                </p:stCondLst>
                                <p:childTnLst>
                                  <p:par>
                                    <p:cTn id="33" presetID="2" presetClass="entr" presetSubtype="8" fill="hold" nodeType="afterEffect" p14:presetBounceEnd="36000">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14:bounceEnd="36000">
                                          <p:cBhvr additive="base">
                                            <p:cTn id="35" dur="500" fill="hold"/>
                                            <p:tgtEl>
                                              <p:spTgt spid="50"/>
                                            </p:tgtEl>
                                            <p:attrNameLst>
                                              <p:attrName>ppt_x</p:attrName>
                                            </p:attrNameLst>
                                          </p:cBhvr>
                                          <p:tavLst>
                                            <p:tav tm="0">
                                              <p:val>
                                                <p:strVal val="0-#ppt_w/2"/>
                                              </p:val>
                                            </p:tav>
                                            <p:tav tm="100000">
                                              <p:val>
                                                <p:strVal val="#ppt_x"/>
                                              </p:val>
                                            </p:tav>
                                          </p:tavLst>
                                        </p:anim>
                                        <p:anim calcmode="lin" valueType="num" p14:bounceEnd="36000">
                                          <p:cBhvr additive="base">
                                            <p:cTn id="36" dur="500" fill="hold"/>
                                            <p:tgtEl>
                                              <p:spTgt spid="50"/>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wipe(up)">
                                          <p:cBhvr>
                                            <p:cTn id="40" dur="500"/>
                                            <p:tgtEl>
                                              <p:spTgt spid="62"/>
                                            </p:tgtEl>
                                          </p:cBhvr>
                                        </p:animEffect>
                                      </p:childTnLst>
                                    </p:cTn>
                                  </p:par>
                                </p:childTnLst>
                              </p:cTn>
                            </p:par>
                            <p:par>
                              <p:cTn id="41" fill="hold">
                                <p:stCondLst>
                                  <p:cond delay="4000"/>
                                </p:stCondLst>
                                <p:childTnLst>
                                  <p:par>
                                    <p:cTn id="42" presetID="2" presetClass="entr" presetSubtype="8" fill="hold" nodeType="afterEffect" p14:presetBounceEnd="36000">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14:bounceEnd="36000">
                                          <p:cBhvr additive="base">
                                            <p:cTn id="44" dur="500" fill="hold"/>
                                            <p:tgtEl>
                                              <p:spTgt spid="63"/>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6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wipe(up)">
                                          <p:cBhvr>
                                            <p:cTn id="49" dur="500"/>
                                            <p:tgtEl>
                                              <p:spTgt spid="7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8" grpId="0"/>
          <p:bldP spid="49" grpId="0"/>
          <p:bldP spid="62" grpId="0"/>
          <p:bldP spid="71" grpId="0"/>
          <p:bldP spid="7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left)">
                                          <p:cBhvr>
                                            <p:cTn id="13" dur="500"/>
                                            <p:tgtEl>
                                              <p:spTgt spid="5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500"/>
                                            <p:tgtEl>
                                              <p:spTgt spid="38"/>
                                            </p:tgtEl>
                                          </p:cBhvr>
                                        </p:animEffect>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0-#ppt_w/2"/>
                                              </p:val>
                                            </p:tav>
                                            <p:tav tm="100000">
                                              <p:val>
                                                <p:strVal val="#ppt_x"/>
                                              </p:val>
                                            </p:tav>
                                          </p:tavLst>
                                        </p:anim>
                                        <p:anim calcmode="lin" valueType="num">
                                          <p:cBhvr additive="base">
                                            <p:cTn id="27" dur="500" fill="hold"/>
                                            <p:tgtEl>
                                              <p:spTgt spid="4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up)">
                                          <p:cBhvr>
                                            <p:cTn id="31" dur="500"/>
                                            <p:tgtEl>
                                              <p:spTgt spid="49"/>
                                            </p:tgtEl>
                                          </p:cBhvr>
                                        </p:animEffect>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500" fill="hold"/>
                                            <p:tgtEl>
                                              <p:spTgt spid="50"/>
                                            </p:tgtEl>
                                            <p:attrNameLst>
                                              <p:attrName>ppt_x</p:attrName>
                                            </p:attrNameLst>
                                          </p:cBhvr>
                                          <p:tavLst>
                                            <p:tav tm="0">
                                              <p:val>
                                                <p:strVal val="0-#ppt_w/2"/>
                                              </p:val>
                                            </p:tav>
                                            <p:tav tm="100000">
                                              <p:val>
                                                <p:strVal val="#ppt_x"/>
                                              </p:val>
                                            </p:tav>
                                          </p:tavLst>
                                        </p:anim>
                                        <p:anim calcmode="lin" valueType="num">
                                          <p:cBhvr additive="base">
                                            <p:cTn id="36" dur="500" fill="hold"/>
                                            <p:tgtEl>
                                              <p:spTgt spid="50"/>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wipe(up)">
                                          <p:cBhvr>
                                            <p:cTn id="40" dur="500"/>
                                            <p:tgtEl>
                                              <p:spTgt spid="62"/>
                                            </p:tgtEl>
                                          </p:cBhvr>
                                        </p:animEffect>
                                      </p:childTnLst>
                                    </p:cTn>
                                  </p:par>
                                </p:childTnLst>
                              </p:cTn>
                            </p:par>
                            <p:par>
                              <p:cTn id="41" fill="hold">
                                <p:stCondLst>
                                  <p:cond delay="4000"/>
                                </p:stCondLst>
                                <p:childTnLst>
                                  <p:par>
                                    <p:cTn id="42" presetID="2" presetClass="entr" presetSubtype="8"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0-#ppt_w/2"/>
                                              </p:val>
                                            </p:tav>
                                            <p:tav tm="100000">
                                              <p:val>
                                                <p:strVal val="#ppt_x"/>
                                              </p:val>
                                            </p:tav>
                                          </p:tavLst>
                                        </p:anim>
                                        <p:anim calcmode="lin" valueType="num">
                                          <p:cBhvr additive="base">
                                            <p:cTn id="45" dur="500" fill="hold"/>
                                            <p:tgtEl>
                                              <p:spTgt spid="6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wipe(up)">
                                          <p:cBhvr>
                                            <p:cTn id="49" dur="500"/>
                                            <p:tgtEl>
                                              <p:spTgt spid="7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8" grpId="0"/>
          <p:bldP spid="49" grpId="0"/>
          <p:bldP spid="62" grpId="0"/>
          <p:bldP spid="71" grpId="0"/>
          <p:bldP spid="72"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3798700" y="1795591"/>
            <a:ext cx="900801" cy="900917"/>
            <a:chOff x="819328" y="1120779"/>
            <a:chExt cx="1127886" cy="1127885"/>
          </a:xfrm>
        </p:grpSpPr>
        <p:sp>
          <p:nvSpPr>
            <p:cNvPr id="52"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sp>
          <p:nvSpPr>
            <p:cNvPr id="53"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grpSp>
      <p:sp>
        <p:nvSpPr>
          <p:cNvPr id="3" name="标题 2"/>
          <p:cNvSpPr>
            <a:spLocks noGrp="1"/>
          </p:cNvSpPr>
          <p:nvPr>
            <p:ph type="title"/>
          </p:nvPr>
        </p:nvSpPr>
        <p:spPr/>
        <p:txBody>
          <a:bodyPr/>
          <a:lstStyle/>
          <a:p>
            <a:r>
              <a:rPr lang="zh-CN" altLang="en-US" dirty="0"/>
              <a:t>单击输入标题内容</a:t>
            </a:r>
          </a:p>
        </p:txBody>
      </p:sp>
      <p:sp>
        <p:nvSpPr>
          <p:cNvPr id="25" name="Content Placeholder 2"/>
          <p:cNvSpPr txBox="1"/>
          <p:nvPr/>
        </p:nvSpPr>
        <p:spPr bwMode="auto">
          <a:xfrm>
            <a:off x="558584" y="1795582"/>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6" name="Content Placeholder 2"/>
          <p:cNvSpPr txBox="1"/>
          <p:nvPr/>
        </p:nvSpPr>
        <p:spPr bwMode="auto">
          <a:xfrm>
            <a:off x="558584" y="2994462"/>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7" name="Content Placeholder 2"/>
          <p:cNvSpPr txBox="1"/>
          <p:nvPr/>
        </p:nvSpPr>
        <p:spPr bwMode="auto">
          <a:xfrm>
            <a:off x="528108" y="4335582"/>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8" name="Content Placeholder 2"/>
          <p:cNvSpPr txBox="1"/>
          <p:nvPr/>
        </p:nvSpPr>
        <p:spPr bwMode="auto">
          <a:xfrm>
            <a:off x="8691589" y="1861015"/>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9" name="Content Placeholder 2"/>
          <p:cNvSpPr txBox="1"/>
          <p:nvPr/>
        </p:nvSpPr>
        <p:spPr bwMode="auto">
          <a:xfrm>
            <a:off x="8711906" y="3029415"/>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0" name="Content Placeholder 2"/>
          <p:cNvSpPr txBox="1"/>
          <p:nvPr/>
        </p:nvSpPr>
        <p:spPr bwMode="auto">
          <a:xfrm>
            <a:off x="8711906" y="4401015"/>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2" name="组合 1"/>
          <p:cNvGrpSpPr/>
          <p:nvPr/>
        </p:nvGrpSpPr>
        <p:grpSpPr>
          <a:xfrm>
            <a:off x="4925714" y="1340768"/>
            <a:ext cx="2569328" cy="4959944"/>
            <a:chOff x="4924920" y="1340768"/>
            <a:chExt cx="2569328" cy="4959944"/>
          </a:xfrm>
        </p:grpSpPr>
        <p:sp>
          <p:nvSpPr>
            <p:cNvPr id="68" name="圆角矩形 67"/>
            <p:cNvSpPr/>
            <p:nvPr/>
          </p:nvSpPr>
          <p:spPr>
            <a:xfrm>
              <a:off x="4924920" y="1340768"/>
              <a:ext cx="2569328" cy="4959944"/>
            </a:xfrm>
            <a:prstGeom prst="roundRect">
              <a:avLst/>
            </a:prstGeom>
            <a:gradFill>
              <a:gsLst>
                <a:gs pos="0">
                  <a:schemeClr val="bg1">
                    <a:lumMod val="85000"/>
                  </a:schemeClr>
                </a:gs>
                <a:gs pos="1000">
                  <a:schemeClr val="bg1"/>
                </a:gs>
                <a:gs pos="100000">
                  <a:schemeClr val="bg1">
                    <a:lumMod val="75000"/>
                  </a:schemeClr>
                </a:gs>
              </a:gsLst>
              <a:lin ang="21594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21" name="组合 20"/>
            <p:cNvGrpSpPr/>
            <p:nvPr/>
          </p:nvGrpSpPr>
          <p:grpSpPr>
            <a:xfrm>
              <a:off x="5007459" y="1500106"/>
              <a:ext cx="2404250" cy="4641269"/>
              <a:chOff x="2405754" y="3645568"/>
              <a:chExt cx="914400" cy="1515978"/>
            </a:xfrm>
            <a:effectLst/>
          </p:grpSpPr>
          <p:sp>
            <p:nvSpPr>
              <p:cNvPr id="22" name="任意多边形 21"/>
              <p:cNvSpPr/>
              <p:nvPr/>
            </p:nvSpPr>
            <p:spPr>
              <a:xfrm>
                <a:off x="2405754" y="3645568"/>
                <a:ext cx="914400" cy="1515978"/>
              </a:xfrm>
              <a:custGeom>
                <a:avLst/>
                <a:gdLst>
                  <a:gd name="connsiteX0" fmla="*/ 152403 w 914400"/>
                  <a:gd name="connsiteY0" fmla="*/ 0 h 1515978"/>
                  <a:gd name="connsiteX1" fmla="*/ 761997 w 914400"/>
                  <a:gd name="connsiteY1" fmla="*/ 0 h 1515978"/>
                  <a:gd name="connsiteX2" fmla="*/ 914400 w 914400"/>
                  <a:gd name="connsiteY2" fmla="*/ 152403 h 1515978"/>
                  <a:gd name="connsiteX3" fmla="*/ 914400 w 914400"/>
                  <a:gd name="connsiteY3" fmla="*/ 1363575 h 1515978"/>
                  <a:gd name="connsiteX4" fmla="*/ 761997 w 914400"/>
                  <a:gd name="connsiteY4" fmla="*/ 1515978 h 1515978"/>
                  <a:gd name="connsiteX5" fmla="*/ 152403 w 914400"/>
                  <a:gd name="connsiteY5" fmla="*/ 1515978 h 1515978"/>
                  <a:gd name="connsiteX6" fmla="*/ 0 w 914400"/>
                  <a:gd name="connsiteY6" fmla="*/ 1363575 h 1515978"/>
                  <a:gd name="connsiteX7" fmla="*/ 0 w 914400"/>
                  <a:gd name="connsiteY7" fmla="*/ 152403 h 1515978"/>
                  <a:gd name="connsiteX8" fmla="*/ 152403 w 914400"/>
                  <a:gd name="connsiteY8" fmla="*/ 0 h 1515978"/>
                  <a:gd name="connsiteX9" fmla="*/ 96252 w 914400"/>
                  <a:gd name="connsiteY9" fmla="*/ 276727 h 1515978"/>
                  <a:gd name="connsiteX10" fmla="*/ 96252 w 914400"/>
                  <a:gd name="connsiteY10" fmla="*/ 1239251 h 1515978"/>
                  <a:gd name="connsiteX11" fmla="*/ 818148 w 914400"/>
                  <a:gd name="connsiteY11" fmla="*/ 1239251 h 1515978"/>
                  <a:gd name="connsiteX12" fmla="*/ 818148 w 914400"/>
                  <a:gd name="connsiteY12" fmla="*/ 276727 h 1515978"/>
                  <a:gd name="connsiteX13" fmla="*/ 96252 w 914400"/>
                  <a:gd name="connsiteY13" fmla="*/ 276727 h 151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1515978">
                    <a:moveTo>
                      <a:pt x="152403" y="0"/>
                    </a:moveTo>
                    <a:lnTo>
                      <a:pt x="761997" y="0"/>
                    </a:lnTo>
                    <a:cubicBezTo>
                      <a:pt x="846167" y="0"/>
                      <a:pt x="914400" y="68233"/>
                      <a:pt x="914400" y="152403"/>
                    </a:cubicBezTo>
                    <a:lnTo>
                      <a:pt x="914400" y="1363575"/>
                    </a:lnTo>
                    <a:cubicBezTo>
                      <a:pt x="914400" y="1447745"/>
                      <a:pt x="846167" y="1515978"/>
                      <a:pt x="761997" y="1515978"/>
                    </a:cubicBezTo>
                    <a:lnTo>
                      <a:pt x="152403" y="1515978"/>
                    </a:lnTo>
                    <a:cubicBezTo>
                      <a:pt x="68233" y="1515978"/>
                      <a:pt x="0" y="1447745"/>
                      <a:pt x="0" y="1363575"/>
                    </a:cubicBezTo>
                    <a:lnTo>
                      <a:pt x="0" y="152403"/>
                    </a:lnTo>
                    <a:cubicBezTo>
                      <a:pt x="0" y="68233"/>
                      <a:pt x="68233" y="0"/>
                      <a:pt x="152403" y="0"/>
                    </a:cubicBezTo>
                    <a:close/>
                    <a:moveTo>
                      <a:pt x="96252" y="276727"/>
                    </a:moveTo>
                    <a:lnTo>
                      <a:pt x="96252" y="1239251"/>
                    </a:lnTo>
                    <a:lnTo>
                      <a:pt x="818148" y="1239251"/>
                    </a:lnTo>
                    <a:lnTo>
                      <a:pt x="818148" y="276727"/>
                    </a:lnTo>
                    <a:lnTo>
                      <a:pt x="96252" y="276727"/>
                    </a:lnTo>
                    <a:close/>
                  </a:path>
                </a:pathLst>
              </a:custGeom>
              <a:noFill/>
              <a:ln w="12700">
                <a:solidFill>
                  <a:schemeClr val="tx1">
                    <a:lumMod val="50000"/>
                    <a:lumOff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3" name="圆角矩形 22"/>
              <p:cNvSpPr/>
              <p:nvPr/>
            </p:nvSpPr>
            <p:spPr>
              <a:xfrm>
                <a:off x="2590614" y="3753853"/>
                <a:ext cx="544680" cy="60158"/>
              </a:xfrm>
              <a:prstGeom prst="roundRect">
                <a:avLst>
                  <a:gd name="adj" fmla="val 50000"/>
                </a:avLst>
              </a:prstGeom>
              <a:gradFill>
                <a:gsLst>
                  <a:gs pos="0">
                    <a:schemeClr val="bg1">
                      <a:lumMod val="85000"/>
                    </a:schemeClr>
                  </a:gs>
                  <a:gs pos="1000">
                    <a:schemeClr val="bg1"/>
                  </a:gs>
                  <a:gs pos="93333">
                    <a:schemeClr val="bg1">
                      <a:lumMod val="65000"/>
                    </a:schemeClr>
                  </a:gs>
                  <a:gs pos="38000">
                    <a:schemeClr val="bg1">
                      <a:lumMod val="65000"/>
                    </a:schemeClr>
                  </a:gs>
                </a:gsLst>
                <a:lin ang="162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4" name="椭圆 23"/>
              <p:cNvSpPr/>
              <p:nvPr/>
            </p:nvSpPr>
            <p:spPr>
              <a:xfrm>
                <a:off x="2784749" y="4969068"/>
                <a:ext cx="156410" cy="132318"/>
              </a:xfrm>
              <a:prstGeom prst="ellipse">
                <a:avLst/>
              </a:prstGeom>
              <a:gradFill>
                <a:gsLst>
                  <a:gs pos="0">
                    <a:schemeClr val="bg1">
                      <a:lumMod val="85000"/>
                    </a:schemeClr>
                  </a:gs>
                  <a:gs pos="1000">
                    <a:schemeClr val="bg1"/>
                  </a:gs>
                  <a:gs pos="100000">
                    <a:schemeClr val="bg1">
                      <a:lumMod val="75000"/>
                    </a:schemeClr>
                  </a:gs>
                </a:gsLst>
                <a:lin ang="162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1" name="矩形 30"/>
            <p:cNvSpPr/>
            <p:nvPr/>
          </p:nvSpPr>
          <p:spPr>
            <a:xfrm>
              <a:off x="5513263" y="3336295"/>
              <a:ext cx="1477136" cy="1107996"/>
            </a:xfrm>
            <a:prstGeom prst="rect">
              <a:avLst/>
            </a:prstGeom>
          </p:spPr>
          <p:txBody>
            <a:bodyPr wrap="none" lIns="121908" tIns="60954" rIns="121908" bIns="60954">
              <a:spAutoFit/>
            </a:bodyPr>
            <a:lstStyle/>
            <a:p>
              <a:r>
                <a:rPr lang="zh-CN" altLang="en-US" sz="3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a:t>
              </a:r>
              <a:endParaRPr lang="en-US" altLang="zh-CN" sz="3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r>
                <a:rPr lang="zh-CN" altLang="en-US" sz="3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的标题</a:t>
              </a:r>
              <a:endParaRPr lang="zh-CN" altLang="en-US" sz="3200" b="1" dirty="0">
                <a:solidFill>
                  <a:schemeClr val="tx1">
                    <a:lumMod val="65000"/>
                    <a:lumOff val="35000"/>
                  </a:schemeClr>
                </a:solidFill>
              </a:endParaRPr>
            </a:p>
          </p:txBody>
        </p:sp>
      </p:grpSp>
      <p:sp>
        <p:nvSpPr>
          <p:cNvPr id="44" name="矩形 43"/>
          <p:cNvSpPr/>
          <p:nvPr/>
        </p:nvSpPr>
        <p:spPr>
          <a:xfrm>
            <a:off x="3763127" y="1969051"/>
            <a:ext cx="910364" cy="553997"/>
          </a:xfrm>
          <a:prstGeom prst="rect">
            <a:avLst/>
          </a:prstGeom>
        </p:spPr>
        <p:txBody>
          <a:bodyPr wrap="square" lIns="121908" tIns="60954" rIns="121908" bIns="60954">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01</a:t>
            </a:r>
          </a:p>
        </p:txBody>
      </p:sp>
      <p:grpSp>
        <p:nvGrpSpPr>
          <p:cNvPr id="45" name="组合 44"/>
          <p:cNvGrpSpPr/>
          <p:nvPr/>
        </p:nvGrpSpPr>
        <p:grpSpPr>
          <a:xfrm>
            <a:off x="3798700" y="3090991"/>
            <a:ext cx="900801" cy="900917"/>
            <a:chOff x="819328" y="1120779"/>
            <a:chExt cx="1127886" cy="1127885"/>
          </a:xfrm>
        </p:grpSpPr>
        <p:sp>
          <p:nvSpPr>
            <p:cNvPr id="46"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sp>
          <p:nvSpPr>
            <p:cNvPr id="47"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grpSp>
      <p:grpSp>
        <p:nvGrpSpPr>
          <p:cNvPr id="48" name="组合 47"/>
          <p:cNvGrpSpPr/>
          <p:nvPr/>
        </p:nvGrpSpPr>
        <p:grpSpPr>
          <a:xfrm>
            <a:off x="3798700" y="4386391"/>
            <a:ext cx="900801" cy="900917"/>
            <a:chOff x="819328" y="1120779"/>
            <a:chExt cx="1127886" cy="1127885"/>
          </a:xfrm>
        </p:grpSpPr>
        <p:sp>
          <p:nvSpPr>
            <p:cNvPr id="49"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sp>
          <p:nvSpPr>
            <p:cNvPr id="50"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grpSp>
      <p:sp>
        <p:nvSpPr>
          <p:cNvPr id="54" name="矩形 53"/>
          <p:cNvSpPr/>
          <p:nvPr/>
        </p:nvSpPr>
        <p:spPr>
          <a:xfrm>
            <a:off x="3801222" y="3266744"/>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02</a:t>
            </a:r>
          </a:p>
        </p:txBody>
      </p:sp>
      <p:sp>
        <p:nvSpPr>
          <p:cNvPr id="55" name="矩形 54"/>
          <p:cNvSpPr/>
          <p:nvPr/>
        </p:nvSpPr>
        <p:spPr>
          <a:xfrm>
            <a:off x="3775825" y="4536744"/>
            <a:ext cx="910364" cy="553997"/>
          </a:xfrm>
          <a:prstGeom prst="rect">
            <a:avLst/>
          </a:prstGeom>
        </p:spPr>
        <p:txBody>
          <a:bodyPr wrap="square" lIns="121908" tIns="60954" rIns="121908" bIns="60954">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03</a:t>
            </a:r>
          </a:p>
        </p:txBody>
      </p:sp>
      <p:grpSp>
        <p:nvGrpSpPr>
          <p:cNvPr id="56" name="组合 55"/>
          <p:cNvGrpSpPr/>
          <p:nvPr/>
        </p:nvGrpSpPr>
        <p:grpSpPr>
          <a:xfrm>
            <a:off x="7689436" y="1808291"/>
            <a:ext cx="900801" cy="900917"/>
            <a:chOff x="819328" y="1120779"/>
            <a:chExt cx="1127886" cy="1127885"/>
          </a:xfrm>
        </p:grpSpPr>
        <p:sp>
          <p:nvSpPr>
            <p:cNvPr id="57"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sp>
          <p:nvSpPr>
            <p:cNvPr id="58"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grpSp>
      <p:sp>
        <p:nvSpPr>
          <p:cNvPr id="59" name="矩形 58"/>
          <p:cNvSpPr/>
          <p:nvPr/>
        </p:nvSpPr>
        <p:spPr>
          <a:xfrm>
            <a:off x="7653863" y="1981751"/>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04</a:t>
            </a:r>
          </a:p>
        </p:txBody>
      </p:sp>
      <p:grpSp>
        <p:nvGrpSpPr>
          <p:cNvPr id="60" name="组合 59"/>
          <p:cNvGrpSpPr/>
          <p:nvPr/>
        </p:nvGrpSpPr>
        <p:grpSpPr>
          <a:xfrm>
            <a:off x="7689436" y="3103691"/>
            <a:ext cx="900801" cy="900917"/>
            <a:chOff x="819328" y="1120779"/>
            <a:chExt cx="1127886" cy="1127885"/>
          </a:xfrm>
        </p:grpSpPr>
        <p:sp>
          <p:nvSpPr>
            <p:cNvPr id="6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sp>
          <p:nvSpPr>
            <p:cNvPr id="6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grpSp>
      <p:grpSp>
        <p:nvGrpSpPr>
          <p:cNvPr id="63" name="组合 62"/>
          <p:cNvGrpSpPr/>
          <p:nvPr/>
        </p:nvGrpSpPr>
        <p:grpSpPr>
          <a:xfrm>
            <a:off x="7689436" y="4399091"/>
            <a:ext cx="900801" cy="900917"/>
            <a:chOff x="819328" y="1120779"/>
            <a:chExt cx="1127886" cy="1127885"/>
          </a:xfrm>
        </p:grpSpPr>
        <p:sp>
          <p:nvSpPr>
            <p:cNvPr id="6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sp>
          <p:nvSpPr>
            <p:cNvPr id="6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grpSp>
      <p:sp>
        <p:nvSpPr>
          <p:cNvPr id="66" name="矩形 65"/>
          <p:cNvSpPr/>
          <p:nvPr/>
        </p:nvSpPr>
        <p:spPr>
          <a:xfrm>
            <a:off x="7691958" y="3279444"/>
            <a:ext cx="910364" cy="553997"/>
          </a:xfrm>
          <a:prstGeom prst="rect">
            <a:avLst/>
          </a:prstGeom>
        </p:spPr>
        <p:txBody>
          <a:bodyPr wrap="square" lIns="121908" tIns="60954" rIns="121908" bIns="60954">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05</a:t>
            </a:r>
          </a:p>
        </p:txBody>
      </p:sp>
      <p:sp>
        <p:nvSpPr>
          <p:cNvPr id="67" name="矩形 66"/>
          <p:cNvSpPr/>
          <p:nvPr/>
        </p:nvSpPr>
        <p:spPr>
          <a:xfrm>
            <a:off x="7666561" y="4549444"/>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06</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par>
                          <p:cTn id="14" fill="hold">
                            <p:stCondLst>
                              <p:cond delay="1500"/>
                            </p:stCondLst>
                            <p:childTnLst>
                              <p:par>
                                <p:cTn id="15" presetID="1" presetClass="entr" presetSubtype="0"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childTnLst>
                          </p:cTn>
                        </p:par>
                        <p:par>
                          <p:cTn id="17" fill="hold">
                            <p:stCondLst>
                              <p:cond delay="1500"/>
                            </p:stCondLst>
                            <p:childTnLst>
                              <p:par>
                                <p:cTn id="18" presetID="1" presetClass="entr" presetSubtype="0"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par>
                          <p:cTn id="30" fill="hold">
                            <p:stCondLst>
                              <p:cond delay="2000"/>
                            </p:stCondLst>
                            <p:childTnLst>
                              <p:par>
                                <p:cTn id="31" presetID="1" presetClass="entr" presetSubtype="0"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childTnLst>
                                </p:cTn>
                              </p:par>
                            </p:childTnLst>
                          </p:cTn>
                        </p:par>
                        <p:par>
                          <p:cTn id="33" fill="hold">
                            <p:stCondLst>
                              <p:cond delay="2000"/>
                            </p:stCondLst>
                            <p:childTnLst>
                              <p:par>
                                <p:cTn id="34" presetID="1" presetClass="entr" presetSubtype="0"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par>
                          <p:cTn id="40" fill="hold">
                            <p:stCondLst>
                              <p:cond delay="2500"/>
                            </p:stCondLst>
                            <p:childTnLst>
                              <p:par>
                                <p:cTn id="41" presetID="1" presetClass="entr" presetSubtype="0"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childTnLst>
                                </p:cTn>
                              </p:par>
                            </p:childTnLst>
                          </p:cTn>
                        </p:par>
                        <p:par>
                          <p:cTn id="43" fill="hold">
                            <p:stCondLst>
                              <p:cond delay="2500"/>
                            </p:stCondLst>
                            <p:childTnLst>
                              <p:par>
                                <p:cTn id="44" presetID="1" presetClass="entr" presetSubtype="0" fill="hold" nodeType="afterEffect">
                                  <p:stCondLst>
                                    <p:cond delay="0"/>
                                  </p:stCondLst>
                                  <p:childTnLst>
                                    <p:set>
                                      <p:cBhvr>
                                        <p:cTn id="45" dur="1" fill="hold">
                                          <p:stCondLst>
                                            <p:cond delay="0"/>
                                          </p:stCondLst>
                                        </p:cTn>
                                        <p:tgtEl>
                                          <p:spTgt spid="56"/>
                                        </p:tgtEl>
                                        <p:attrNameLst>
                                          <p:attrName>style.visibility</p:attrName>
                                        </p:attrNameLst>
                                      </p:cBhvr>
                                      <p:to>
                                        <p:strVal val="visible"/>
                                      </p:to>
                                    </p:set>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3000"/>
                            </p:stCondLst>
                            <p:childTnLst>
                              <p:par>
                                <p:cTn id="51" presetID="1" presetClass="entr" presetSubtype="0" fill="hold" grpId="0" nodeType="afterEffect">
                                  <p:stCondLst>
                                    <p:cond delay="0"/>
                                  </p:stCondLst>
                                  <p:childTnLst>
                                    <p:set>
                                      <p:cBhvr>
                                        <p:cTn id="52" dur="1" fill="hold">
                                          <p:stCondLst>
                                            <p:cond delay="0"/>
                                          </p:stCondLst>
                                        </p:cTn>
                                        <p:tgtEl>
                                          <p:spTgt spid="66"/>
                                        </p:tgtEl>
                                        <p:attrNameLst>
                                          <p:attrName>style.visibility</p:attrName>
                                        </p:attrNameLst>
                                      </p:cBhvr>
                                      <p:to>
                                        <p:strVal val="visible"/>
                                      </p:to>
                                    </p:set>
                                  </p:childTnLst>
                                </p:cTn>
                              </p:par>
                            </p:childTnLst>
                          </p:cTn>
                        </p:par>
                        <p:par>
                          <p:cTn id="53" fill="hold">
                            <p:stCondLst>
                              <p:cond delay="3000"/>
                            </p:stCondLst>
                            <p:childTnLst>
                              <p:par>
                                <p:cTn id="54" presetID="1" presetClass="entr" presetSubtype="0" fill="hold" nodeType="afterEffect">
                                  <p:stCondLst>
                                    <p:cond delay="0"/>
                                  </p:stCondLst>
                                  <p:childTnLst>
                                    <p:set>
                                      <p:cBhvr>
                                        <p:cTn id="55" dur="1" fill="hold">
                                          <p:stCondLst>
                                            <p:cond delay="0"/>
                                          </p:stCondLst>
                                        </p:cTn>
                                        <p:tgtEl>
                                          <p:spTgt spid="60"/>
                                        </p:tgtEl>
                                        <p:attrNameLst>
                                          <p:attrName>style.visibility</p:attrName>
                                        </p:attrNameLst>
                                      </p:cBhvr>
                                      <p:to>
                                        <p:strVal val="visible"/>
                                      </p:to>
                                    </p:set>
                                  </p:childTnLst>
                                </p:cTn>
                              </p:par>
                            </p:childTnLst>
                          </p:cTn>
                        </p:par>
                        <p:par>
                          <p:cTn id="56" fill="hold">
                            <p:stCondLst>
                              <p:cond delay="3000"/>
                            </p:stCondLst>
                            <p:childTnLst>
                              <p:par>
                                <p:cTn id="57" presetID="10"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childTnLst>
                          </p:cTn>
                        </p:par>
                        <p:par>
                          <p:cTn id="60" fill="hold">
                            <p:stCondLst>
                              <p:cond delay="3500"/>
                            </p:stCondLst>
                            <p:childTnLst>
                              <p:par>
                                <p:cTn id="61" presetID="1" presetClass="entr" presetSubtype="0"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childTnLst>
                                </p:cTn>
                              </p:par>
                            </p:childTnLst>
                          </p:cTn>
                        </p:par>
                        <p:par>
                          <p:cTn id="63" fill="hold">
                            <p:stCondLst>
                              <p:cond delay="3500"/>
                            </p:stCondLst>
                            <p:childTnLst>
                              <p:par>
                                <p:cTn id="64" presetID="1" presetClass="entr" presetSubtype="0" fill="hold" nodeType="afterEffect">
                                  <p:stCondLst>
                                    <p:cond delay="0"/>
                                  </p:stCondLst>
                                  <p:childTnLst>
                                    <p:set>
                                      <p:cBhvr>
                                        <p:cTn id="65" dur="1" fill="hold">
                                          <p:stCondLst>
                                            <p:cond delay="0"/>
                                          </p:stCondLst>
                                        </p:cTn>
                                        <p:tgtEl>
                                          <p:spTgt spid="63"/>
                                        </p:tgtEl>
                                        <p:attrNameLst>
                                          <p:attrName>style.visibility</p:attrName>
                                        </p:attrNameLst>
                                      </p:cBhvr>
                                      <p:to>
                                        <p:strVal val="visible"/>
                                      </p:to>
                                    </p:se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44" grpId="0"/>
      <p:bldP spid="54" grpId="0"/>
      <p:bldP spid="55" grpId="0"/>
      <p:bldP spid="59" grpId="0"/>
      <p:bldP spid="66" grpId="0"/>
      <p:bldP spid="6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052668" y="4554625"/>
            <a:ext cx="2779696" cy="2303377"/>
            <a:chOff x="8279341" y="4710436"/>
            <a:chExt cx="2592000" cy="2147564"/>
          </a:xfrm>
          <a:solidFill>
            <a:schemeClr val="accent1"/>
          </a:solidFill>
        </p:grpSpPr>
        <p:sp>
          <p:nvSpPr>
            <p:cNvPr id="3" name="矩形 2"/>
            <p:cNvSpPr/>
            <p:nvPr/>
          </p:nvSpPr>
          <p:spPr>
            <a:xfrm rot="3000000">
              <a:off x="9521341" y="3468436"/>
              <a:ext cx="108000" cy="259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8545455" y="5558367"/>
              <a:ext cx="108000" cy="12996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2" name="组合 61"/>
          <p:cNvGrpSpPr/>
          <p:nvPr/>
        </p:nvGrpSpPr>
        <p:grpSpPr>
          <a:xfrm>
            <a:off x="8443263" y="3517085"/>
            <a:ext cx="2051288" cy="2051555"/>
            <a:chOff x="6381260" y="4727091"/>
            <a:chExt cx="634295" cy="634295"/>
          </a:xfrm>
        </p:grpSpPr>
        <p:sp>
          <p:nvSpPr>
            <p:cNvPr id="63" name="椭圆 62"/>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64" name="Freeform 30"/>
            <p:cNvSpPr/>
            <p:nvPr/>
          </p:nvSpPr>
          <p:spPr bwMode="auto">
            <a:xfrm>
              <a:off x="6447963" y="4793794"/>
              <a:ext cx="500890" cy="500890"/>
            </a:xfrm>
            <a:prstGeom prst="ellipse">
              <a:avLst/>
            </a:prstGeom>
            <a:solidFill>
              <a:schemeClr val="accent4"/>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18" name="组合 17"/>
          <p:cNvGrpSpPr/>
          <p:nvPr/>
        </p:nvGrpSpPr>
        <p:grpSpPr>
          <a:xfrm>
            <a:off x="10383884" y="3156507"/>
            <a:ext cx="692598" cy="692688"/>
            <a:chOff x="10453144" y="3406896"/>
            <a:chExt cx="645831" cy="645831"/>
          </a:xfrm>
        </p:grpSpPr>
        <p:sp>
          <p:nvSpPr>
            <p:cNvPr id="50"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16" name="文本框 15"/>
            <p:cNvSpPr txBox="1"/>
            <p:nvPr/>
          </p:nvSpPr>
          <p:spPr>
            <a:xfrm>
              <a:off x="10518617" y="3514593"/>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05</a:t>
              </a:r>
              <a:endParaRPr lang="zh-CN" altLang="en-US" sz="2400" dirty="0">
                <a:solidFill>
                  <a:schemeClr val="accent1"/>
                </a:solidFill>
                <a:cs typeface="+mn-ea"/>
                <a:sym typeface="+mn-lt"/>
              </a:endParaRPr>
            </a:p>
          </p:txBody>
        </p:sp>
      </p:grpSp>
      <p:grpSp>
        <p:nvGrpSpPr>
          <p:cNvPr id="19" name="组合 18"/>
          <p:cNvGrpSpPr/>
          <p:nvPr/>
        </p:nvGrpSpPr>
        <p:grpSpPr>
          <a:xfrm>
            <a:off x="7447161" y="2560919"/>
            <a:ext cx="1382127" cy="4297080"/>
            <a:chOff x="7463838" y="2851597"/>
            <a:chExt cx="1288800" cy="4006402"/>
          </a:xfrm>
          <a:solidFill>
            <a:schemeClr val="accent1"/>
          </a:solidFill>
        </p:grpSpPr>
        <p:sp>
          <p:nvSpPr>
            <p:cNvPr id="90" name="矩形 89"/>
            <p:cNvSpPr/>
            <p:nvPr/>
          </p:nvSpPr>
          <p:spPr>
            <a:xfrm rot="3000000">
              <a:off x="8054238" y="2261197"/>
              <a:ext cx="108000" cy="1288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矩形 90"/>
            <p:cNvSpPr/>
            <p:nvPr/>
          </p:nvSpPr>
          <p:spPr>
            <a:xfrm>
              <a:off x="7579690" y="3278521"/>
              <a:ext cx="108000" cy="35794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2" name="组合 91"/>
          <p:cNvGrpSpPr/>
          <p:nvPr/>
        </p:nvGrpSpPr>
        <p:grpSpPr>
          <a:xfrm>
            <a:off x="6603668" y="1972610"/>
            <a:ext cx="2051288" cy="2051555"/>
            <a:chOff x="6381260" y="4727091"/>
            <a:chExt cx="634295" cy="634295"/>
          </a:xfrm>
        </p:grpSpPr>
        <p:sp>
          <p:nvSpPr>
            <p:cNvPr id="93" name="椭圆 92"/>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94" name="Freeform 30"/>
            <p:cNvSpPr/>
            <p:nvPr/>
          </p:nvSpPr>
          <p:spPr bwMode="auto">
            <a:xfrm>
              <a:off x="6447963" y="4793794"/>
              <a:ext cx="500890" cy="500890"/>
            </a:xfrm>
            <a:prstGeom prst="ellipse">
              <a:avLst/>
            </a:prstGeom>
            <a:solidFill>
              <a:schemeClr val="accent3"/>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95" name="组合 94"/>
          <p:cNvGrpSpPr/>
          <p:nvPr/>
        </p:nvGrpSpPr>
        <p:grpSpPr>
          <a:xfrm>
            <a:off x="8575510" y="1600200"/>
            <a:ext cx="692598" cy="692688"/>
            <a:chOff x="10453144" y="3406896"/>
            <a:chExt cx="645831" cy="645831"/>
          </a:xfrm>
        </p:grpSpPr>
        <p:sp>
          <p:nvSpPr>
            <p:cNvPr id="96"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97" name="文本框 96"/>
            <p:cNvSpPr txBox="1"/>
            <p:nvPr/>
          </p:nvSpPr>
          <p:spPr>
            <a:xfrm>
              <a:off x="10518617" y="3514593"/>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04</a:t>
              </a:r>
              <a:endParaRPr lang="zh-CN" altLang="en-US" sz="2400" dirty="0">
                <a:solidFill>
                  <a:schemeClr val="accent1"/>
                </a:solidFill>
                <a:cs typeface="+mn-ea"/>
                <a:sym typeface="+mn-lt"/>
              </a:endParaRPr>
            </a:p>
          </p:txBody>
        </p:sp>
      </p:grpSp>
      <p:sp>
        <p:nvSpPr>
          <p:cNvPr id="100" name="矩形 99"/>
          <p:cNvSpPr/>
          <p:nvPr/>
        </p:nvSpPr>
        <p:spPr>
          <a:xfrm>
            <a:off x="6038091" y="3475239"/>
            <a:ext cx="115821" cy="3382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1" name="组合 100"/>
          <p:cNvGrpSpPr/>
          <p:nvPr/>
        </p:nvGrpSpPr>
        <p:grpSpPr>
          <a:xfrm>
            <a:off x="5070357" y="3875260"/>
            <a:ext cx="2051288" cy="2051555"/>
            <a:chOff x="6381260" y="4727091"/>
            <a:chExt cx="634295" cy="634295"/>
          </a:xfrm>
        </p:grpSpPr>
        <p:sp>
          <p:nvSpPr>
            <p:cNvPr id="102" name="椭圆 101"/>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103" name="Freeform 30"/>
            <p:cNvSpPr/>
            <p:nvPr/>
          </p:nvSpPr>
          <p:spPr bwMode="auto">
            <a:xfrm>
              <a:off x="6447963" y="4793794"/>
              <a:ext cx="500890" cy="500890"/>
            </a:xfrm>
            <a:prstGeom prst="ellipse">
              <a:avLst/>
            </a:prstGeom>
            <a:solidFill>
              <a:schemeClr val="accent2"/>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104" name="组合 103"/>
          <p:cNvGrpSpPr/>
          <p:nvPr/>
        </p:nvGrpSpPr>
        <p:grpSpPr>
          <a:xfrm>
            <a:off x="5749702" y="2893016"/>
            <a:ext cx="692598" cy="692688"/>
            <a:chOff x="10453144" y="3406896"/>
            <a:chExt cx="645831" cy="645831"/>
          </a:xfrm>
        </p:grpSpPr>
        <p:sp>
          <p:nvSpPr>
            <p:cNvPr id="105"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106" name="文本框 105"/>
            <p:cNvSpPr txBox="1"/>
            <p:nvPr/>
          </p:nvSpPr>
          <p:spPr>
            <a:xfrm>
              <a:off x="10536779" y="3514594"/>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03</a:t>
              </a:r>
              <a:endParaRPr lang="zh-CN" altLang="en-US" sz="2400" dirty="0">
                <a:solidFill>
                  <a:schemeClr val="accent1"/>
                </a:solidFill>
                <a:cs typeface="+mn-ea"/>
                <a:sym typeface="+mn-lt"/>
              </a:endParaRPr>
            </a:p>
          </p:txBody>
        </p:sp>
      </p:grpSp>
      <p:grpSp>
        <p:nvGrpSpPr>
          <p:cNvPr id="107" name="组合 106"/>
          <p:cNvGrpSpPr/>
          <p:nvPr/>
        </p:nvGrpSpPr>
        <p:grpSpPr>
          <a:xfrm>
            <a:off x="4356943" y="2560919"/>
            <a:ext cx="1382127" cy="4297080"/>
            <a:chOff x="7463824" y="2851597"/>
            <a:chExt cx="1288798" cy="4006402"/>
          </a:xfrm>
          <a:solidFill>
            <a:schemeClr val="accent1"/>
          </a:solidFill>
        </p:grpSpPr>
        <p:sp>
          <p:nvSpPr>
            <p:cNvPr id="108" name="矩形 107"/>
            <p:cNvSpPr/>
            <p:nvPr/>
          </p:nvSpPr>
          <p:spPr>
            <a:xfrm rot="3000000">
              <a:off x="8054223" y="2261198"/>
              <a:ext cx="108000" cy="12887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矩形 108"/>
            <p:cNvSpPr/>
            <p:nvPr/>
          </p:nvSpPr>
          <p:spPr>
            <a:xfrm>
              <a:off x="7579690" y="3278521"/>
              <a:ext cx="108000" cy="35794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0" name="组合 109"/>
          <p:cNvGrpSpPr/>
          <p:nvPr/>
        </p:nvGrpSpPr>
        <p:grpSpPr>
          <a:xfrm>
            <a:off x="3513452" y="1972610"/>
            <a:ext cx="2051288" cy="2051555"/>
            <a:chOff x="6381260" y="4727091"/>
            <a:chExt cx="634295" cy="634295"/>
          </a:xfrm>
        </p:grpSpPr>
        <p:sp>
          <p:nvSpPr>
            <p:cNvPr id="111" name="椭圆 110"/>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112" name="Freeform 30"/>
            <p:cNvSpPr/>
            <p:nvPr/>
          </p:nvSpPr>
          <p:spPr bwMode="auto">
            <a:xfrm>
              <a:off x="6447963" y="4793794"/>
              <a:ext cx="500890" cy="500890"/>
            </a:xfrm>
            <a:prstGeom prst="ellipse">
              <a:avLst/>
            </a:prstGeom>
            <a:solidFill>
              <a:schemeClr val="accent1"/>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113" name="组合 112"/>
          <p:cNvGrpSpPr/>
          <p:nvPr/>
        </p:nvGrpSpPr>
        <p:grpSpPr>
          <a:xfrm>
            <a:off x="5485293" y="1600200"/>
            <a:ext cx="692598" cy="692688"/>
            <a:chOff x="10453144" y="3406896"/>
            <a:chExt cx="645831" cy="645831"/>
          </a:xfrm>
        </p:grpSpPr>
        <p:sp>
          <p:nvSpPr>
            <p:cNvPr id="114"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115" name="文本框 114"/>
            <p:cNvSpPr txBox="1"/>
            <p:nvPr/>
          </p:nvSpPr>
          <p:spPr>
            <a:xfrm>
              <a:off x="10541263" y="3514593"/>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02</a:t>
              </a:r>
              <a:endParaRPr lang="zh-CN" altLang="en-US" sz="2400" dirty="0">
                <a:solidFill>
                  <a:schemeClr val="accent1"/>
                </a:solidFill>
                <a:cs typeface="+mn-ea"/>
                <a:sym typeface="+mn-lt"/>
              </a:endParaRPr>
            </a:p>
          </p:txBody>
        </p:sp>
      </p:grpSp>
      <p:grpSp>
        <p:nvGrpSpPr>
          <p:cNvPr id="116" name="组合 115"/>
          <p:cNvGrpSpPr/>
          <p:nvPr/>
        </p:nvGrpSpPr>
        <p:grpSpPr>
          <a:xfrm flipH="1">
            <a:off x="1359638" y="4554625"/>
            <a:ext cx="2779696" cy="2303377"/>
            <a:chOff x="8279341" y="4710436"/>
            <a:chExt cx="2592000" cy="2147564"/>
          </a:xfrm>
          <a:solidFill>
            <a:schemeClr val="accent1"/>
          </a:solidFill>
        </p:grpSpPr>
        <p:sp>
          <p:nvSpPr>
            <p:cNvPr id="117" name="矩形 116"/>
            <p:cNvSpPr/>
            <p:nvPr/>
          </p:nvSpPr>
          <p:spPr>
            <a:xfrm rot="3000000">
              <a:off x="9521341" y="3468436"/>
              <a:ext cx="108000" cy="259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矩形 117"/>
            <p:cNvSpPr/>
            <p:nvPr/>
          </p:nvSpPr>
          <p:spPr>
            <a:xfrm>
              <a:off x="8545455" y="5558367"/>
              <a:ext cx="108000" cy="12996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9" name="组合 118"/>
          <p:cNvGrpSpPr/>
          <p:nvPr/>
        </p:nvGrpSpPr>
        <p:grpSpPr>
          <a:xfrm flipH="1">
            <a:off x="1697452" y="3517085"/>
            <a:ext cx="2051288" cy="2051555"/>
            <a:chOff x="6381260" y="4727091"/>
            <a:chExt cx="634295" cy="634295"/>
          </a:xfrm>
        </p:grpSpPr>
        <p:sp>
          <p:nvSpPr>
            <p:cNvPr id="120" name="椭圆 119"/>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121" name="Freeform 30"/>
            <p:cNvSpPr/>
            <p:nvPr/>
          </p:nvSpPr>
          <p:spPr bwMode="auto">
            <a:xfrm>
              <a:off x="6447963" y="4793794"/>
              <a:ext cx="500890" cy="500890"/>
            </a:xfrm>
            <a:prstGeom prst="ellipse">
              <a:avLst/>
            </a:prstGeom>
            <a:solidFill>
              <a:schemeClr val="tx2"/>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122" name="组合 121"/>
          <p:cNvGrpSpPr/>
          <p:nvPr/>
        </p:nvGrpSpPr>
        <p:grpSpPr>
          <a:xfrm flipH="1">
            <a:off x="1115520" y="3156507"/>
            <a:ext cx="692598" cy="692688"/>
            <a:chOff x="10453144" y="3406896"/>
            <a:chExt cx="645831" cy="645831"/>
          </a:xfrm>
        </p:grpSpPr>
        <p:sp>
          <p:nvSpPr>
            <p:cNvPr id="123"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124" name="文本框 123"/>
            <p:cNvSpPr txBox="1"/>
            <p:nvPr/>
          </p:nvSpPr>
          <p:spPr>
            <a:xfrm>
              <a:off x="10501594" y="3514594"/>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01</a:t>
              </a:r>
              <a:endParaRPr lang="zh-CN" altLang="en-US" sz="2400" dirty="0">
                <a:solidFill>
                  <a:schemeClr val="accent1"/>
                </a:solidFill>
                <a:cs typeface="+mn-ea"/>
                <a:sym typeface="+mn-lt"/>
              </a:endParaRPr>
            </a:p>
          </p:txBody>
        </p:sp>
      </p:grpSp>
      <p:sp>
        <p:nvSpPr>
          <p:cNvPr id="127" name="TextBox 59"/>
          <p:cNvSpPr txBox="1">
            <a:spLocks noChangeArrowheads="1"/>
          </p:cNvSpPr>
          <p:nvPr/>
        </p:nvSpPr>
        <p:spPr bwMode="auto">
          <a:xfrm flipH="1">
            <a:off x="1921674" y="4258928"/>
            <a:ext cx="1602843" cy="46037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2013</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52" name="TextBox 59"/>
          <p:cNvSpPr txBox="1">
            <a:spLocks noChangeArrowheads="1"/>
          </p:cNvSpPr>
          <p:nvPr/>
        </p:nvSpPr>
        <p:spPr bwMode="auto">
          <a:xfrm flipH="1">
            <a:off x="1921674" y="4619874"/>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56" name="TextBox 59"/>
          <p:cNvSpPr txBox="1">
            <a:spLocks noChangeArrowheads="1"/>
          </p:cNvSpPr>
          <p:nvPr/>
        </p:nvSpPr>
        <p:spPr bwMode="auto">
          <a:xfrm flipH="1">
            <a:off x="3737675" y="2705241"/>
            <a:ext cx="1602843" cy="46037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2014</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57" name="TextBox 59"/>
          <p:cNvSpPr txBox="1">
            <a:spLocks noChangeArrowheads="1"/>
          </p:cNvSpPr>
          <p:nvPr/>
        </p:nvSpPr>
        <p:spPr bwMode="auto">
          <a:xfrm flipH="1">
            <a:off x="3737675" y="3102692"/>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58" name="TextBox 59"/>
          <p:cNvSpPr txBox="1">
            <a:spLocks noChangeArrowheads="1"/>
          </p:cNvSpPr>
          <p:nvPr/>
        </p:nvSpPr>
        <p:spPr bwMode="auto">
          <a:xfrm flipH="1">
            <a:off x="5289297" y="4606550"/>
            <a:ext cx="1602843" cy="46037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2015</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59" name="TextBox 59"/>
          <p:cNvSpPr txBox="1">
            <a:spLocks noChangeArrowheads="1"/>
          </p:cNvSpPr>
          <p:nvPr/>
        </p:nvSpPr>
        <p:spPr bwMode="auto">
          <a:xfrm flipH="1">
            <a:off x="5289297" y="4967496"/>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60" name="TextBox 59"/>
          <p:cNvSpPr txBox="1">
            <a:spLocks noChangeArrowheads="1"/>
          </p:cNvSpPr>
          <p:nvPr/>
        </p:nvSpPr>
        <p:spPr bwMode="auto">
          <a:xfrm flipH="1">
            <a:off x="6827890" y="2703176"/>
            <a:ext cx="1602843" cy="46037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2016</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61" name="TextBox 59"/>
          <p:cNvSpPr txBox="1">
            <a:spLocks noChangeArrowheads="1"/>
          </p:cNvSpPr>
          <p:nvPr/>
        </p:nvSpPr>
        <p:spPr bwMode="auto">
          <a:xfrm flipH="1">
            <a:off x="6827890" y="3066516"/>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65" name="TextBox 59"/>
          <p:cNvSpPr txBox="1">
            <a:spLocks noChangeArrowheads="1"/>
          </p:cNvSpPr>
          <p:nvPr/>
        </p:nvSpPr>
        <p:spPr bwMode="auto">
          <a:xfrm flipH="1">
            <a:off x="8667486" y="4235003"/>
            <a:ext cx="1602843" cy="46037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2017</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66" name="TextBox 59"/>
          <p:cNvSpPr txBox="1">
            <a:spLocks noChangeArrowheads="1"/>
          </p:cNvSpPr>
          <p:nvPr/>
        </p:nvSpPr>
        <p:spPr bwMode="auto">
          <a:xfrm flipH="1">
            <a:off x="8667486" y="4595949"/>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67" name="流程图: 联系 20"/>
          <p:cNvSpPr>
            <a:spLocks noChangeAspect="1"/>
          </p:cNvSpPr>
          <p:nvPr/>
        </p:nvSpPr>
        <p:spPr>
          <a:xfrm>
            <a:off x="2562855" y="3794051"/>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68" name="流程图: 联系 20"/>
          <p:cNvSpPr>
            <a:spLocks noChangeAspect="1"/>
          </p:cNvSpPr>
          <p:nvPr/>
        </p:nvSpPr>
        <p:spPr>
          <a:xfrm>
            <a:off x="4378856" y="2239646"/>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69" name="流程图: 联系 20"/>
          <p:cNvSpPr>
            <a:spLocks noChangeAspect="1"/>
          </p:cNvSpPr>
          <p:nvPr/>
        </p:nvSpPr>
        <p:spPr>
          <a:xfrm>
            <a:off x="5925522" y="4133020"/>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70" name="流程图: 联系 20"/>
          <p:cNvSpPr>
            <a:spLocks noChangeAspect="1"/>
          </p:cNvSpPr>
          <p:nvPr/>
        </p:nvSpPr>
        <p:spPr>
          <a:xfrm>
            <a:off x="7469071" y="2222292"/>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71" name="流程图: 联系 20"/>
          <p:cNvSpPr>
            <a:spLocks noChangeAspect="1"/>
          </p:cNvSpPr>
          <p:nvPr/>
        </p:nvSpPr>
        <p:spPr>
          <a:xfrm>
            <a:off x="9308667" y="3789922"/>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4" name="标题 3"/>
          <p:cNvSpPr>
            <a:spLocks noGrp="1"/>
          </p:cNvSpPr>
          <p:nvPr>
            <p:ph type="title"/>
          </p:nvPr>
        </p:nvSpPr>
        <p:spPr/>
        <p:txBody>
          <a:bodyPr/>
          <a:lstStyle/>
          <a:p>
            <a:r>
              <a:rPr lang="zh-CN" altLang="en-US" dirty="0"/>
              <a:t>单击输入标题内容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down)">
                                          <p:cBhvr>
                                            <p:cTn id="7" dur="500"/>
                                            <p:tgtEl>
                                              <p:spTgt spid="116"/>
                                            </p:tgtEl>
                                          </p:cBhvr>
                                        </p:animEffect>
                                      </p:childTnLst>
                                    </p:cTn>
                                  </p:par>
                                  <p:par>
                                    <p:cTn id="8" presetID="22" presetClass="entr" presetSubtype="4" fill="hold"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wipe(down)">
                                          <p:cBhvr>
                                            <p:cTn id="10" dur="750"/>
                                            <p:tgtEl>
                                              <p:spTgt spid="10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down)">
                                          <p:cBhvr>
                                            <p:cTn id="13" dur="500"/>
                                            <p:tgtEl>
                                              <p:spTgt spid="100"/>
                                            </p:tgtEl>
                                          </p:cBhvr>
                                        </p:animEffect>
                                      </p:childTnLst>
                                    </p:cTn>
                                  </p:par>
                                  <p:par>
                                    <p:cTn id="14" presetID="22" presetClass="entr" presetSubtype="4"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750"/>
                                            <p:tgtEl>
                                              <p:spTgt spid="19"/>
                                            </p:tgtEl>
                                          </p:cBhvr>
                                        </p:animEffect>
                                      </p:childTnLst>
                                    </p:cTn>
                                  </p:par>
                                  <p:par>
                                    <p:cTn id="17" presetID="2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53" presetClass="entr" presetSubtype="16" fill="hold" nodeType="withEffect">
                                      <p:stCondLst>
                                        <p:cond delay="500"/>
                                      </p:stCondLst>
                                      <p:childTnLst>
                                        <p:set>
                                          <p:cBhvr>
                                            <p:cTn id="21" dur="1" fill="hold">
                                              <p:stCondLst>
                                                <p:cond delay="0"/>
                                              </p:stCondLst>
                                            </p:cTn>
                                            <p:tgtEl>
                                              <p:spTgt spid="122"/>
                                            </p:tgtEl>
                                            <p:attrNameLst>
                                              <p:attrName>style.visibility</p:attrName>
                                            </p:attrNameLst>
                                          </p:cBhvr>
                                          <p:to>
                                            <p:strVal val="visible"/>
                                          </p:to>
                                        </p:set>
                                        <p:anim calcmode="lin" valueType="num">
                                          <p:cBhvr>
                                            <p:cTn id="22" dur="500" fill="hold"/>
                                            <p:tgtEl>
                                              <p:spTgt spid="122"/>
                                            </p:tgtEl>
                                            <p:attrNameLst>
                                              <p:attrName>ppt_w</p:attrName>
                                            </p:attrNameLst>
                                          </p:cBhvr>
                                          <p:tavLst>
                                            <p:tav tm="0">
                                              <p:val>
                                                <p:fltVal val="0"/>
                                              </p:val>
                                            </p:tav>
                                            <p:tav tm="100000">
                                              <p:val>
                                                <p:strVal val="#ppt_w"/>
                                              </p:val>
                                            </p:tav>
                                          </p:tavLst>
                                        </p:anim>
                                        <p:anim calcmode="lin" valueType="num">
                                          <p:cBhvr>
                                            <p:cTn id="23" dur="500" fill="hold"/>
                                            <p:tgtEl>
                                              <p:spTgt spid="122"/>
                                            </p:tgtEl>
                                            <p:attrNameLst>
                                              <p:attrName>ppt_h</p:attrName>
                                            </p:attrNameLst>
                                          </p:cBhvr>
                                          <p:tavLst>
                                            <p:tav tm="0">
                                              <p:val>
                                                <p:fltVal val="0"/>
                                              </p:val>
                                            </p:tav>
                                            <p:tav tm="100000">
                                              <p:val>
                                                <p:strVal val="#ppt_h"/>
                                              </p:val>
                                            </p:tav>
                                          </p:tavLst>
                                        </p:anim>
                                        <p:animEffect transition="in" filter="fade">
                                          <p:cBhvr>
                                            <p:cTn id="24" dur="500"/>
                                            <p:tgtEl>
                                              <p:spTgt spid="122"/>
                                            </p:tgtEl>
                                          </p:cBhvr>
                                        </p:animEffect>
                                      </p:childTnLst>
                                    </p:cTn>
                                  </p:par>
                                  <p:par>
                                    <p:cTn id="25" presetID="53" presetClass="entr" presetSubtype="16" fill="hold" nodeType="withEffect">
                                      <p:stCondLst>
                                        <p:cond delay="750"/>
                                      </p:stCondLst>
                                      <p:childTnLst>
                                        <p:set>
                                          <p:cBhvr>
                                            <p:cTn id="26" dur="1" fill="hold">
                                              <p:stCondLst>
                                                <p:cond delay="0"/>
                                              </p:stCondLst>
                                            </p:cTn>
                                            <p:tgtEl>
                                              <p:spTgt spid="113"/>
                                            </p:tgtEl>
                                            <p:attrNameLst>
                                              <p:attrName>style.visibility</p:attrName>
                                            </p:attrNameLst>
                                          </p:cBhvr>
                                          <p:to>
                                            <p:strVal val="visible"/>
                                          </p:to>
                                        </p:set>
                                        <p:anim calcmode="lin" valueType="num">
                                          <p:cBhvr>
                                            <p:cTn id="27" dur="500" fill="hold"/>
                                            <p:tgtEl>
                                              <p:spTgt spid="113"/>
                                            </p:tgtEl>
                                            <p:attrNameLst>
                                              <p:attrName>ppt_w</p:attrName>
                                            </p:attrNameLst>
                                          </p:cBhvr>
                                          <p:tavLst>
                                            <p:tav tm="0">
                                              <p:val>
                                                <p:fltVal val="0"/>
                                              </p:val>
                                            </p:tav>
                                            <p:tav tm="100000">
                                              <p:val>
                                                <p:strVal val="#ppt_w"/>
                                              </p:val>
                                            </p:tav>
                                          </p:tavLst>
                                        </p:anim>
                                        <p:anim calcmode="lin" valueType="num">
                                          <p:cBhvr>
                                            <p:cTn id="28" dur="500" fill="hold"/>
                                            <p:tgtEl>
                                              <p:spTgt spid="113"/>
                                            </p:tgtEl>
                                            <p:attrNameLst>
                                              <p:attrName>ppt_h</p:attrName>
                                            </p:attrNameLst>
                                          </p:cBhvr>
                                          <p:tavLst>
                                            <p:tav tm="0">
                                              <p:val>
                                                <p:fltVal val="0"/>
                                              </p:val>
                                            </p:tav>
                                            <p:tav tm="100000">
                                              <p:val>
                                                <p:strVal val="#ppt_h"/>
                                              </p:val>
                                            </p:tav>
                                          </p:tavLst>
                                        </p:anim>
                                        <p:animEffect transition="in" filter="fade">
                                          <p:cBhvr>
                                            <p:cTn id="29" dur="500"/>
                                            <p:tgtEl>
                                              <p:spTgt spid="113"/>
                                            </p:tgtEl>
                                          </p:cBhvr>
                                        </p:animEffect>
                                      </p:childTnLst>
                                    </p:cTn>
                                  </p:par>
                                  <p:par>
                                    <p:cTn id="30" presetID="53" presetClass="entr" presetSubtype="16" fill="hold" nodeType="withEffect">
                                      <p:stCondLst>
                                        <p:cond delay="500"/>
                                      </p:stCondLst>
                                      <p:childTnLst>
                                        <p:set>
                                          <p:cBhvr>
                                            <p:cTn id="31" dur="1" fill="hold">
                                              <p:stCondLst>
                                                <p:cond delay="0"/>
                                              </p:stCondLst>
                                            </p:cTn>
                                            <p:tgtEl>
                                              <p:spTgt spid="104"/>
                                            </p:tgtEl>
                                            <p:attrNameLst>
                                              <p:attrName>style.visibility</p:attrName>
                                            </p:attrNameLst>
                                          </p:cBhvr>
                                          <p:to>
                                            <p:strVal val="visible"/>
                                          </p:to>
                                        </p:set>
                                        <p:anim calcmode="lin" valueType="num">
                                          <p:cBhvr>
                                            <p:cTn id="32" dur="500" fill="hold"/>
                                            <p:tgtEl>
                                              <p:spTgt spid="104"/>
                                            </p:tgtEl>
                                            <p:attrNameLst>
                                              <p:attrName>ppt_w</p:attrName>
                                            </p:attrNameLst>
                                          </p:cBhvr>
                                          <p:tavLst>
                                            <p:tav tm="0">
                                              <p:val>
                                                <p:fltVal val="0"/>
                                              </p:val>
                                            </p:tav>
                                            <p:tav tm="100000">
                                              <p:val>
                                                <p:strVal val="#ppt_w"/>
                                              </p:val>
                                            </p:tav>
                                          </p:tavLst>
                                        </p:anim>
                                        <p:anim calcmode="lin" valueType="num">
                                          <p:cBhvr>
                                            <p:cTn id="33" dur="500" fill="hold"/>
                                            <p:tgtEl>
                                              <p:spTgt spid="104"/>
                                            </p:tgtEl>
                                            <p:attrNameLst>
                                              <p:attrName>ppt_h</p:attrName>
                                            </p:attrNameLst>
                                          </p:cBhvr>
                                          <p:tavLst>
                                            <p:tav tm="0">
                                              <p:val>
                                                <p:fltVal val="0"/>
                                              </p:val>
                                            </p:tav>
                                            <p:tav tm="100000">
                                              <p:val>
                                                <p:strVal val="#ppt_h"/>
                                              </p:val>
                                            </p:tav>
                                          </p:tavLst>
                                        </p:anim>
                                        <p:animEffect transition="in" filter="fade">
                                          <p:cBhvr>
                                            <p:cTn id="34" dur="500"/>
                                            <p:tgtEl>
                                              <p:spTgt spid="104"/>
                                            </p:tgtEl>
                                          </p:cBhvr>
                                        </p:animEffect>
                                      </p:childTnLst>
                                    </p:cTn>
                                  </p:par>
                                  <p:par>
                                    <p:cTn id="35" presetID="53" presetClass="entr" presetSubtype="16" fill="hold" nodeType="withEffect">
                                      <p:stCondLst>
                                        <p:cond delay="750"/>
                                      </p:stCondLst>
                                      <p:childTnLst>
                                        <p:set>
                                          <p:cBhvr>
                                            <p:cTn id="36" dur="1" fill="hold">
                                              <p:stCondLst>
                                                <p:cond delay="0"/>
                                              </p:stCondLst>
                                            </p:cTn>
                                            <p:tgtEl>
                                              <p:spTgt spid="95"/>
                                            </p:tgtEl>
                                            <p:attrNameLst>
                                              <p:attrName>style.visibility</p:attrName>
                                            </p:attrNameLst>
                                          </p:cBhvr>
                                          <p:to>
                                            <p:strVal val="visible"/>
                                          </p:to>
                                        </p:set>
                                        <p:anim calcmode="lin" valueType="num">
                                          <p:cBhvr>
                                            <p:cTn id="37" dur="500" fill="hold"/>
                                            <p:tgtEl>
                                              <p:spTgt spid="95"/>
                                            </p:tgtEl>
                                            <p:attrNameLst>
                                              <p:attrName>ppt_w</p:attrName>
                                            </p:attrNameLst>
                                          </p:cBhvr>
                                          <p:tavLst>
                                            <p:tav tm="0">
                                              <p:val>
                                                <p:fltVal val="0"/>
                                              </p:val>
                                            </p:tav>
                                            <p:tav tm="100000">
                                              <p:val>
                                                <p:strVal val="#ppt_w"/>
                                              </p:val>
                                            </p:tav>
                                          </p:tavLst>
                                        </p:anim>
                                        <p:anim calcmode="lin" valueType="num">
                                          <p:cBhvr>
                                            <p:cTn id="38" dur="500" fill="hold"/>
                                            <p:tgtEl>
                                              <p:spTgt spid="95"/>
                                            </p:tgtEl>
                                            <p:attrNameLst>
                                              <p:attrName>ppt_h</p:attrName>
                                            </p:attrNameLst>
                                          </p:cBhvr>
                                          <p:tavLst>
                                            <p:tav tm="0">
                                              <p:val>
                                                <p:fltVal val="0"/>
                                              </p:val>
                                            </p:tav>
                                            <p:tav tm="100000">
                                              <p:val>
                                                <p:strVal val="#ppt_h"/>
                                              </p:val>
                                            </p:tav>
                                          </p:tavLst>
                                        </p:anim>
                                        <p:animEffect transition="in" filter="fade">
                                          <p:cBhvr>
                                            <p:cTn id="39" dur="500"/>
                                            <p:tgtEl>
                                              <p:spTgt spid="95"/>
                                            </p:tgtEl>
                                          </p:cBhvr>
                                        </p:animEffect>
                                      </p:childTnLst>
                                    </p:cTn>
                                  </p:par>
                                  <p:par>
                                    <p:cTn id="40" presetID="53" presetClass="entr" presetSubtype="16" fill="hold" nodeType="withEffect">
                                      <p:stCondLst>
                                        <p:cond delay="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500"/>
                                </p:stCondLst>
                                <p:childTnLst>
                                  <p:par>
                                    <p:cTn id="46" presetID="2" presetClass="entr" presetSubtype="1" fill="hold" nodeType="afterEffect" p14:presetBounceEnd="46000">
                                      <p:stCondLst>
                                        <p:cond delay="250"/>
                                      </p:stCondLst>
                                      <p:childTnLst>
                                        <p:set>
                                          <p:cBhvr>
                                            <p:cTn id="47" dur="1" fill="hold">
                                              <p:stCondLst>
                                                <p:cond delay="0"/>
                                              </p:stCondLst>
                                            </p:cTn>
                                            <p:tgtEl>
                                              <p:spTgt spid="119"/>
                                            </p:tgtEl>
                                            <p:attrNameLst>
                                              <p:attrName>style.visibility</p:attrName>
                                            </p:attrNameLst>
                                          </p:cBhvr>
                                          <p:to>
                                            <p:strVal val="visible"/>
                                          </p:to>
                                        </p:set>
                                        <p:anim calcmode="lin" valueType="num" p14:bounceEnd="46000">
                                          <p:cBhvr additive="base">
                                            <p:cTn id="48" dur="400" fill="hold"/>
                                            <p:tgtEl>
                                              <p:spTgt spid="119"/>
                                            </p:tgtEl>
                                            <p:attrNameLst>
                                              <p:attrName>ppt_x</p:attrName>
                                            </p:attrNameLst>
                                          </p:cBhvr>
                                          <p:tavLst>
                                            <p:tav tm="0">
                                              <p:val>
                                                <p:strVal val="#ppt_x"/>
                                              </p:val>
                                            </p:tav>
                                            <p:tav tm="100000">
                                              <p:val>
                                                <p:strVal val="#ppt_x"/>
                                              </p:val>
                                            </p:tav>
                                          </p:tavLst>
                                        </p:anim>
                                        <p:anim calcmode="lin" valueType="num" p14:bounceEnd="46000">
                                          <p:cBhvr additive="base">
                                            <p:cTn id="49" dur="400" fill="hold"/>
                                            <p:tgtEl>
                                              <p:spTgt spid="119"/>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46000">
                                      <p:stCondLst>
                                        <p:cond delay="250"/>
                                      </p:stCondLst>
                                      <p:childTnLst>
                                        <p:set>
                                          <p:cBhvr>
                                            <p:cTn id="51" dur="1" fill="hold">
                                              <p:stCondLst>
                                                <p:cond delay="0"/>
                                              </p:stCondLst>
                                            </p:cTn>
                                            <p:tgtEl>
                                              <p:spTgt spid="67"/>
                                            </p:tgtEl>
                                            <p:attrNameLst>
                                              <p:attrName>style.visibility</p:attrName>
                                            </p:attrNameLst>
                                          </p:cBhvr>
                                          <p:to>
                                            <p:strVal val="visible"/>
                                          </p:to>
                                        </p:set>
                                        <p:anim calcmode="lin" valueType="num" p14:bounceEnd="46000">
                                          <p:cBhvr additive="base">
                                            <p:cTn id="52" dur="400" fill="hold"/>
                                            <p:tgtEl>
                                              <p:spTgt spid="67"/>
                                            </p:tgtEl>
                                            <p:attrNameLst>
                                              <p:attrName>ppt_x</p:attrName>
                                            </p:attrNameLst>
                                          </p:cBhvr>
                                          <p:tavLst>
                                            <p:tav tm="0">
                                              <p:val>
                                                <p:strVal val="#ppt_x"/>
                                              </p:val>
                                            </p:tav>
                                            <p:tav tm="100000">
                                              <p:val>
                                                <p:strVal val="#ppt_x"/>
                                              </p:val>
                                            </p:tav>
                                          </p:tavLst>
                                        </p:anim>
                                        <p:anim calcmode="lin" valueType="num" p14:bounceEnd="46000">
                                          <p:cBhvr additive="base">
                                            <p:cTn id="53" dur="400" fill="hold"/>
                                            <p:tgtEl>
                                              <p:spTgt spid="67"/>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14:presetBounceEnd="46000">
                                      <p:stCondLst>
                                        <p:cond delay="250"/>
                                      </p:stCondLst>
                                      <p:childTnLst>
                                        <p:set>
                                          <p:cBhvr>
                                            <p:cTn id="55" dur="1" fill="hold">
                                              <p:stCondLst>
                                                <p:cond delay="0"/>
                                              </p:stCondLst>
                                            </p:cTn>
                                            <p:tgtEl>
                                              <p:spTgt spid="127"/>
                                            </p:tgtEl>
                                            <p:attrNameLst>
                                              <p:attrName>style.visibility</p:attrName>
                                            </p:attrNameLst>
                                          </p:cBhvr>
                                          <p:to>
                                            <p:strVal val="visible"/>
                                          </p:to>
                                        </p:set>
                                        <p:anim calcmode="lin" valueType="num" p14:bounceEnd="46000">
                                          <p:cBhvr additive="base">
                                            <p:cTn id="56" dur="400" fill="hold"/>
                                            <p:tgtEl>
                                              <p:spTgt spid="127"/>
                                            </p:tgtEl>
                                            <p:attrNameLst>
                                              <p:attrName>ppt_x</p:attrName>
                                            </p:attrNameLst>
                                          </p:cBhvr>
                                          <p:tavLst>
                                            <p:tav tm="0">
                                              <p:val>
                                                <p:strVal val="#ppt_x"/>
                                              </p:val>
                                            </p:tav>
                                            <p:tav tm="100000">
                                              <p:val>
                                                <p:strVal val="#ppt_x"/>
                                              </p:val>
                                            </p:tav>
                                          </p:tavLst>
                                        </p:anim>
                                        <p:anim calcmode="lin" valueType="num" p14:bounceEnd="46000">
                                          <p:cBhvr additive="base">
                                            <p:cTn id="57" dur="400" fill="hold"/>
                                            <p:tgtEl>
                                              <p:spTgt spid="12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46000">
                                      <p:stCondLst>
                                        <p:cond delay="250"/>
                                      </p:stCondLst>
                                      <p:childTnLst>
                                        <p:set>
                                          <p:cBhvr>
                                            <p:cTn id="59" dur="1" fill="hold">
                                              <p:stCondLst>
                                                <p:cond delay="0"/>
                                              </p:stCondLst>
                                            </p:cTn>
                                            <p:tgtEl>
                                              <p:spTgt spid="52"/>
                                            </p:tgtEl>
                                            <p:attrNameLst>
                                              <p:attrName>style.visibility</p:attrName>
                                            </p:attrNameLst>
                                          </p:cBhvr>
                                          <p:to>
                                            <p:strVal val="visible"/>
                                          </p:to>
                                        </p:set>
                                        <p:anim calcmode="lin" valueType="num" p14:bounceEnd="46000">
                                          <p:cBhvr additive="base">
                                            <p:cTn id="60" dur="400" fill="hold"/>
                                            <p:tgtEl>
                                              <p:spTgt spid="52"/>
                                            </p:tgtEl>
                                            <p:attrNameLst>
                                              <p:attrName>ppt_x</p:attrName>
                                            </p:attrNameLst>
                                          </p:cBhvr>
                                          <p:tavLst>
                                            <p:tav tm="0">
                                              <p:val>
                                                <p:strVal val="#ppt_x"/>
                                              </p:val>
                                            </p:tav>
                                            <p:tav tm="100000">
                                              <p:val>
                                                <p:strVal val="#ppt_x"/>
                                              </p:val>
                                            </p:tav>
                                          </p:tavLst>
                                        </p:anim>
                                        <p:anim calcmode="lin" valueType="num" p14:bounceEnd="46000">
                                          <p:cBhvr additive="base">
                                            <p:cTn id="61" dur="400" fill="hold"/>
                                            <p:tgtEl>
                                              <p:spTgt spid="52"/>
                                            </p:tgtEl>
                                            <p:attrNameLst>
                                              <p:attrName>ppt_y</p:attrName>
                                            </p:attrNameLst>
                                          </p:cBhvr>
                                          <p:tavLst>
                                            <p:tav tm="0">
                                              <p:val>
                                                <p:strVal val="0-#ppt_h/2"/>
                                              </p:val>
                                            </p:tav>
                                            <p:tav tm="100000">
                                              <p:val>
                                                <p:strVal val="#ppt_y"/>
                                              </p:val>
                                            </p:tav>
                                          </p:tavLst>
                                        </p:anim>
                                      </p:childTnLst>
                                    </p:cTn>
                                  </p:par>
                                </p:childTnLst>
                              </p:cTn>
                            </p:par>
                            <p:par>
                              <p:cTn id="62" fill="hold">
                                <p:stCondLst>
                                  <p:cond delay="1250"/>
                                </p:stCondLst>
                                <p:childTnLst>
                                  <p:par>
                                    <p:cTn id="63" presetID="2" presetClass="entr" presetSubtype="1" fill="hold" nodeType="afterEffect" p14:presetBounceEnd="46000">
                                      <p:stCondLst>
                                        <p:cond delay="250"/>
                                      </p:stCondLst>
                                      <p:childTnLst>
                                        <p:set>
                                          <p:cBhvr>
                                            <p:cTn id="64" dur="1" fill="hold">
                                              <p:stCondLst>
                                                <p:cond delay="0"/>
                                              </p:stCondLst>
                                            </p:cTn>
                                            <p:tgtEl>
                                              <p:spTgt spid="110"/>
                                            </p:tgtEl>
                                            <p:attrNameLst>
                                              <p:attrName>style.visibility</p:attrName>
                                            </p:attrNameLst>
                                          </p:cBhvr>
                                          <p:to>
                                            <p:strVal val="visible"/>
                                          </p:to>
                                        </p:set>
                                        <p:anim calcmode="lin" valueType="num" p14:bounceEnd="46000">
                                          <p:cBhvr additive="base">
                                            <p:cTn id="65" dur="400" fill="hold"/>
                                            <p:tgtEl>
                                              <p:spTgt spid="110"/>
                                            </p:tgtEl>
                                            <p:attrNameLst>
                                              <p:attrName>ppt_x</p:attrName>
                                            </p:attrNameLst>
                                          </p:cBhvr>
                                          <p:tavLst>
                                            <p:tav tm="0">
                                              <p:val>
                                                <p:strVal val="#ppt_x"/>
                                              </p:val>
                                            </p:tav>
                                            <p:tav tm="100000">
                                              <p:val>
                                                <p:strVal val="#ppt_x"/>
                                              </p:val>
                                            </p:tav>
                                          </p:tavLst>
                                        </p:anim>
                                        <p:anim calcmode="lin" valueType="num" p14:bounceEnd="46000">
                                          <p:cBhvr additive="base">
                                            <p:cTn id="66" dur="400" fill="hold"/>
                                            <p:tgtEl>
                                              <p:spTgt spid="110"/>
                                            </p:tgtEl>
                                            <p:attrNameLst>
                                              <p:attrName>ppt_y</p:attrName>
                                            </p:attrNameLst>
                                          </p:cBhvr>
                                          <p:tavLst>
                                            <p:tav tm="0">
                                              <p:val>
                                                <p:strVal val="0-#ppt_h/2"/>
                                              </p:val>
                                            </p:tav>
                                            <p:tav tm="100000">
                                              <p:val>
                                                <p:strVal val="#ppt_y"/>
                                              </p:val>
                                            </p:tav>
                                          </p:tavLst>
                                        </p:anim>
                                      </p:childTnLst>
                                    </p:cTn>
                                  </p:par>
                                  <p:par>
                                    <p:cTn id="67" presetID="2" presetClass="entr" presetSubtype="1" fill="hold" grpId="0" nodeType="withEffect" p14:presetBounceEnd="46000">
                                      <p:stCondLst>
                                        <p:cond delay="250"/>
                                      </p:stCondLst>
                                      <p:childTnLst>
                                        <p:set>
                                          <p:cBhvr>
                                            <p:cTn id="68" dur="1" fill="hold">
                                              <p:stCondLst>
                                                <p:cond delay="0"/>
                                              </p:stCondLst>
                                            </p:cTn>
                                            <p:tgtEl>
                                              <p:spTgt spid="68"/>
                                            </p:tgtEl>
                                            <p:attrNameLst>
                                              <p:attrName>style.visibility</p:attrName>
                                            </p:attrNameLst>
                                          </p:cBhvr>
                                          <p:to>
                                            <p:strVal val="visible"/>
                                          </p:to>
                                        </p:set>
                                        <p:anim calcmode="lin" valueType="num" p14:bounceEnd="46000">
                                          <p:cBhvr additive="base">
                                            <p:cTn id="69" dur="400" fill="hold"/>
                                            <p:tgtEl>
                                              <p:spTgt spid="68"/>
                                            </p:tgtEl>
                                            <p:attrNameLst>
                                              <p:attrName>ppt_x</p:attrName>
                                            </p:attrNameLst>
                                          </p:cBhvr>
                                          <p:tavLst>
                                            <p:tav tm="0">
                                              <p:val>
                                                <p:strVal val="#ppt_x"/>
                                              </p:val>
                                            </p:tav>
                                            <p:tav tm="100000">
                                              <p:val>
                                                <p:strVal val="#ppt_x"/>
                                              </p:val>
                                            </p:tav>
                                          </p:tavLst>
                                        </p:anim>
                                        <p:anim calcmode="lin" valueType="num" p14:bounceEnd="46000">
                                          <p:cBhvr additive="base">
                                            <p:cTn id="70" dur="400" fill="hold"/>
                                            <p:tgtEl>
                                              <p:spTgt spid="68"/>
                                            </p:tgtEl>
                                            <p:attrNameLst>
                                              <p:attrName>ppt_y</p:attrName>
                                            </p:attrNameLst>
                                          </p:cBhvr>
                                          <p:tavLst>
                                            <p:tav tm="0">
                                              <p:val>
                                                <p:strVal val="0-#ppt_h/2"/>
                                              </p:val>
                                            </p:tav>
                                            <p:tav tm="100000">
                                              <p:val>
                                                <p:strVal val="#ppt_y"/>
                                              </p:val>
                                            </p:tav>
                                          </p:tavLst>
                                        </p:anim>
                                      </p:childTnLst>
                                    </p:cTn>
                                  </p:par>
                                  <p:par>
                                    <p:cTn id="71" presetID="2" presetClass="entr" presetSubtype="1" fill="hold" grpId="0" nodeType="withEffect" p14:presetBounceEnd="46000">
                                      <p:stCondLst>
                                        <p:cond delay="250"/>
                                      </p:stCondLst>
                                      <p:childTnLst>
                                        <p:set>
                                          <p:cBhvr>
                                            <p:cTn id="72" dur="1" fill="hold">
                                              <p:stCondLst>
                                                <p:cond delay="0"/>
                                              </p:stCondLst>
                                            </p:cTn>
                                            <p:tgtEl>
                                              <p:spTgt spid="56"/>
                                            </p:tgtEl>
                                            <p:attrNameLst>
                                              <p:attrName>style.visibility</p:attrName>
                                            </p:attrNameLst>
                                          </p:cBhvr>
                                          <p:to>
                                            <p:strVal val="visible"/>
                                          </p:to>
                                        </p:set>
                                        <p:anim calcmode="lin" valueType="num" p14:bounceEnd="46000">
                                          <p:cBhvr additive="base">
                                            <p:cTn id="73" dur="400" fill="hold"/>
                                            <p:tgtEl>
                                              <p:spTgt spid="56"/>
                                            </p:tgtEl>
                                            <p:attrNameLst>
                                              <p:attrName>ppt_x</p:attrName>
                                            </p:attrNameLst>
                                          </p:cBhvr>
                                          <p:tavLst>
                                            <p:tav tm="0">
                                              <p:val>
                                                <p:strVal val="#ppt_x"/>
                                              </p:val>
                                            </p:tav>
                                            <p:tav tm="100000">
                                              <p:val>
                                                <p:strVal val="#ppt_x"/>
                                              </p:val>
                                            </p:tav>
                                          </p:tavLst>
                                        </p:anim>
                                        <p:anim calcmode="lin" valueType="num" p14:bounceEnd="46000">
                                          <p:cBhvr additive="base">
                                            <p:cTn id="74" dur="400" fill="hold"/>
                                            <p:tgtEl>
                                              <p:spTgt spid="56"/>
                                            </p:tgtEl>
                                            <p:attrNameLst>
                                              <p:attrName>ppt_y</p:attrName>
                                            </p:attrNameLst>
                                          </p:cBhvr>
                                          <p:tavLst>
                                            <p:tav tm="0">
                                              <p:val>
                                                <p:strVal val="0-#ppt_h/2"/>
                                              </p:val>
                                            </p:tav>
                                            <p:tav tm="100000">
                                              <p:val>
                                                <p:strVal val="#ppt_y"/>
                                              </p:val>
                                            </p:tav>
                                          </p:tavLst>
                                        </p:anim>
                                      </p:childTnLst>
                                    </p:cTn>
                                  </p:par>
                                  <p:par>
                                    <p:cTn id="75" presetID="2" presetClass="entr" presetSubtype="1" fill="hold" grpId="0" nodeType="withEffect" p14:presetBounceEnd="46000">
                                      <p:stCondLst>
                                        <p:cond delay="250"/>
                                      </p:stCondLst>
                                      <p:childTnLst>
                                        <p:set>
                                          <p:cBhvr>
                                            <p:cTn id="76" dur="1" fill="hold">
                                              <p:stCondLst>
                                                <p:cond delay="0"/>
                                              </p:stCondLst>
                                            </p:cTn>
                                            <p:tgtEl>
                                              <p:spTgt spid="57"/>
                                            </p:tgtEl>
                                            <p:attrNameLst>
                                              <p:attrName>style.visibility</p:attrName>
                                            </p:attrNameLst>
                                          </p:cBhvr>
                                          <p:to>
                                            <p:strVal val="visible"/>
                                          </p:to>
                                        </p:set>
                                        <p:anim calcmode="lin" valueType="num" p14:bounceEnd="46000">
                                          <p:cBhvr additive="base">
                                            <p:cTn id="77" dur="400" fill="hold"/>
                                            <p:tgtEl>
                                              <p:spTgt spid="57"/>
                                            </p:tgtEl>
                                            <p:attrNameLst>
                                              <p:attrName>ppt_x</p:attrName>
                                            </p:attrNameLst>
                                          </p:cBhvr>
                                          <p:tavLst>
                                            <p:tav tm="0">
                                              <p:val>
                                                <p:strVal val="#ppt_x"/>
                                              </p:val>
                                            </p:tav>
                                            <p:tav tm="100000">
                                              <p:val>
                                                <p:strVal val="#ppt_x"/>
                                              </p:val>
                                            </p:tav>
                                          </p:tavLst>
                                        </p:anim>
                                        <p:anim calcmode="lin" valueType="num" p14:bounceEnd="46000">
                                          <p:cBhvr additive="base">
                                            <p:cTn id="78" dur="400" fill="hold"/>
                                            <p:tgtEl>
                                              <p:spTgt spid="57"/>
                                            </p:tgtEl>
                                            <p:attrNameLst>
                                              <p:attrName>ppt_y</p:attrName>
                                            </p:attrNameLst>
                                          </p:cBhvr>
                                          <p:tavLst>
                                            <p:tav tm="0">
                                              <p:val>
                                                <p:strVal val="0-#ppt_h/2"/>
                                              </p:val>
                                            </p:tav>
                                            <p:tav tm="100000">
                                              <p:val>
                                                <p:strVal val="#ppt_y"/>
                                              </p:val>
                                            </p:tav>
                                          </p:tavLst>
                                        </p:anim>
                                      </p:childTnLst>
                                    </p:cTn>
                                  </p:par>
                                </p:childTnLst>
                              </p:cTn>
                            </p:par>
                            <p:par>
                              <p:cTn id="79" fill="hold">
                                <p:stCondLst>
                                  <p:cond delay="2000"/>
                                </p:stCondLst>
                                <p:childTnLst>
                                  <p:par>
                                    <p:cTn id="80" presetID="2" presetClass="entr" presetSubtype="1" fill="hold" nodeType="afterEffect" p14:presetBounceEnd="46000">
                                      <p:stCondLst>
                                        <p:cond delay="250"/>
                                      </p:stCondLst>
                                      <p:childTnLst>
                                        <p:set>
                                          <p:cBhvr>
                                            <p:cTn id="81" dur="1" fill="hold">
                                              <p:stCondLst>
                                                <p:cond delay="0"/>
                                              </p:stCondLst>
                                            </p:cTn>
                                            <p:tgtEl>
                                              <p:spTgt spid="101"/>
                                            </p:tgtEl>
                                            <p:attrNameLst>
                                              <p:attrName>style.visibility</p:attrName>
                                            </p:attrNameLst>
                                          </p:cBhvr>
                                          <p:to>
                                            <p:strVal val="visible"/>
                                          </p:to>
                                        </p:set>
                                        <p:anim calcmode="lin" valueType="num" p14:bounceEnd="46000">
                                          <p:cBhvr additive="base">
                                            <p:cTn id="82" dur="400" fill="hold"/>
                                            <p:tgtEl>
                                              <p:spTgt spid="101"/>
                                            </p:tgtEl>
                                            <p:attrNameLst>
                                              <p:attrName>ppt_x</p:attrName>
                                            </p:attrNameLst>
                                          </p:cBhvr>
                                          <p:tavLst>
                                            <p:tav tm="0">
                                              <p:val>
                                                <p:strVal val="#ppt_x"/>
                                              </p:val>
                                            </p:tav>
                                            <p:tav tm="100000">
                                              <p:val>
                                                <p:strVal val="#ppt_x"/>
                                              </p:val>
                                            </p:tav>
                                          </p:tavLst>
                                        </p:anim>
                                        <p:anim calcmode="lin" valueType="num" p14:bounceEnd="46000">
                                          <p:cBhvr additive="base">
                                            <p:cTn id="83" dur="400" fill="hold"/>
                                            <p:tgtEl>
                                              <p:spTgt spid="101"/>
                                            </p:tgtEl>
                                            <p:attrNameLst>
                                              <p:attrName>ppt_y</p:attrName>
                                            </p:attrNameLst>
                                          </p:cBhvr>
                                          <p:tavLst>
                                            <p:tav tm="0">
                                              <p:val>
                                                <p:strVal val="0-#ppt_h/2"/>
                                              </p:val>
                                            </p:tav>
                                            <p:tav tm="100000">
                                              <p:val>
                                                <p:strVal val="#ppt_y"/>
                                              </p:val>
                                            </p:tav>
                                          </p:tavLst>
                                        </p:anim>
                                      </p:childTnLst>
                                    </p:cTn>
                                  </p:par>
                                  <p:par>
                                    <p:cTn id="84" presetID="2" presetClass="entr" presetSubtype="1" fill="hold" grpId="0" nodeType="withEffect" p14:presetBounceEnd="46000">
                                      <p:stCondLst>
                                        <p:cond delay="250"/>
                                      </p:stCondLst>
                                      <p:childTnLst>
                                        <p:set>
                                          <p:cBhvr>
                                            <p:cTn id="85" dur="1" fill="hold">
                                              <p:stCondLst>
                                                <p:cond delay="0"/>
                                              </p:stCondLst>
                                            </p:cTn>
                                            <p:tgtEl>
                                              <p:spTgt spid="69"/>
                                            </p:tgtEl>
                                            <p:attrNameLst>
                                              <p:attrName>style.visibility</p:attrName>
                                            </p:attrNameLst>
                                          </p:cBhvr>
                                          <p:to>
                                            <p:strVal val="visible"/>
                                          </p:to>
                                        </p:set>
                                        <p:anim calcmode="lin" valueType="num" p14:bounceEnd="46000">
                                          <p:cBhvr additive="base">
                                            <p:cTn id="86" dur="400" fill="hold"/>
                                            <p:tgtEl>
                                              <p:spTgt spid="69"/>
                                            </p:tgtEl>
                                            <p:attrNameLst>
                                              <p:attrName>ppt_x</p:attrName>
                                            </p:attrNameLst>
                                          </p:cBhvr>
                                          <p:tavLst>
                                            <p:tav tm="0">
                                              <p:val>
                                                <p:strVal val="#ppt_x"/>
                                              </p:val>
                                            </p:tav>
                                            <p:tav tm="100000">
                                              <p:val>
                                                <p:strVal val="#ppt_x"/>
                                              </p:val>
                                            </p:tav>
                                          </p:tavLst>
                                        </p:anim>
                                        <p:anim calcmode="lin" valueType="num" p14:bounceEnd="46000">
                                          <p:cBhvr additive="base">
                                            <p:cTn id="87" dur="400" fill="hold"/>
                                            <p:tgtEl>
                                              <p:spTgt spid="69"/>
                                            </p:tgtEl>
                                            <p:attrNameLst>
                                              <p:attrName>ppt_y</p:attrName>
                                            </p:attrNameLst>
                                          </p:cBhvr>
                                          <p:tavLst>
                                            <p:tav tm="0">
                                              <p:val>
                                                <p:strVal val="0-#ppt_h/2"/>
                                              </p:val>
                                            </p:tav>
                                            <p:tav tm="100000">
                                              <p:val>
                                                <p:strVal val="#ppt_y"/>
                                              </p:val>
                                            </p:tav>
                                          </p:tavLst>
                                        </p:anim>
                                      </p:childTnLst>
                                    </p:cTn>
                                  </p:par>
                                  <p:par>
                                    <p:cTn id="88" presetID="2" presetClass="entr" presetSubtype="1" fill="hold" grpId="0" nodeType="withEffect" p14:presetBounceEnd="46000">
                                      <p:stCondLst>
                                        <p:cond delay="250"/>
                                      </p:stCondLst>
                                      <p:childTnLst>
                                        <p:set>
                                          <p:cBhvr>
                                            <p:cTn id="89" dur="1" fill="hold">
                                              <p:stCondLst>
                                                <p:cond delay="0"/>
                                              </p:stCondLst>
                                            </p:cTn>
                                            <p:tgtEl>
                                              <p:spTgt spid="58"/>
                                            </p:tgtEl>
                                            <p:attrNameLst>
                                              <p:attrName>style.visibility</p:attrName>
                                            </p:attrNameLst>
                                          </p:cBhvr>
                                          <p:to>
                                            <p:strVal val="visible"/>
                                          </p:to>
                                        </p:set>
                                        <p:anim calcmode="lin" valueType="num" p14:bounceEnd="46000">
                                          <p:cBhvr additive="base">
                                            <p:cTn id="90" dur="400" fill="hold"/>
                                            <p:tgtEl>
                                              <p:spTgt spid="58"/>
                                            </p:tgtEl>
                                            <p:attrNameLst>
                                              <p:attrName>ppt_x</p:attrName>
                                            </p:attrNameLst>
                                          </p:cBhvr>
                                          <p:tavLst>
                                            <p:tav tm="0">
                                              <p:val>
                                                <p:strVal val="#ppt_x"/>
                                              </p:val>
                                            </p:tav>
                                            <p:tav tm="100000">
                                              <p:val>
                                                <p:strVal val="#ppt_x"/>
                                              </p:val>
                                            </p:tav>
                                          </p:tavLst>
                                        </p:anim>
                                        <p:anim calcmode="lin" valueType="num" p14:bounceEnd="46000">
                                          <p:cBhvr additive="base">
                                            <p:cTn id="91" dur="400" fill="hold"/>
                                            <p:tgtEl>
                                              <p:spTgt spid="58"/>
                                            </p:tgtEl>
                                            <p:attrNameLst>
                                              <p:attrName>ppt_y</p:attrName>
                                            </p:attrNameLst>
                                          </p:cBhvr>
                                          <p:tavLst>
                                            <p:tav tm="0">
                                              <p:val>
                                                <p:strVal val="0-#ppt_h/2"/>
                                              </p:val>
                                            </p:tav>
                                            <p:tav tm="100000">
                                              <p:val>
                                                <p:strVal val="#ppt_y"/>
                                              </p:val>
                                            </p:tav>
                                          </p:tavLst>
                                        </p:anim>
                                      </p:childTnLst>
                                    </p:cTn>
                                  </p:par>
                                  <p:par>
                                    <p:cTn id="92" presetID="2" presetClass="entr" presetSubtype="1" fill="hold" grpId="0" nodeType="withEffect" p14:presetBounceEnd="46000">
                                      <p:stCondLst>
                                        <p:cond delay="250"/>
                                      </p:stCondLst>
                                      <p:childTnLst>
                                        <p:set>
                                          <p:cBhvr>
                                            <p:cTn id="93" dur="1" fill="hold">
                                              <p:stCondLst>
                                                <p:cond delay="0"/>
                                              </p:stCondLst>
                                            </p:cTn>
                                            <p:tgtEl>
                                              <p:spTgt spid="59"/>
                                            </p:tgtEl>
                                            <p:attrNameLst>
                                              <p:attrName>style.visibility</p:attrName>
                                            </p:attrNameLst>
                                          </p:cBhvr>
                                          <p:to>
                                            <p:strVal val="visible"/>
                                          </p:to>
                                        </p:set>
                                        <p:anim calcmode="lin" valueType="num" p14:bounceEnd="46000">
                                          <p:cBhvr additive="base">
                                            <p:cTn id="94" dur="400" fill="hold"/>
                                            <p:tgtEl>
                                              <p:spTgt spid="59"/>
                                            </p:tgtEl>
                                            <p:attrNameLst>
                                              <p:attrName>ppt_x</p:attrName>
                                            </p:attrNameLst>
                                          </p:cBhvr>
                                          <p:tavLst>
                                            <p:tav tm="0">
                                              <p:val>
                                                <p:strVal val="#ppt_x"/>
                                              </p:val>
                                            </p:tav>
                                            <p:tav tm="100000">
                                              <p:val>
                                                <p:strVal val="#ppt_x"/>
                                              </p:val>
                                            </p:tav>
                                          </p:tavLst>
                                        </p:anim>
                                        <p:anim calcmode="lin" valueType="num" p14:bounceEnd="46000">
                                          <p:cBhvr additive="base">
                                            <p:cTn id="95" dur="400" fill="hold"/>
                                            <p:tgtEl>
                                              <p:spTgt spid="59"/>
                                            </p:tgtEl>
                                            <p:attrNameLst>
                                              <p:attrName>ppt_y</p:attrName>
                                            </p:attrNameLst>
                                          </p:cBhvr>
                                          <p:tavLst>
                                            <p:tav tm="0">
                                              <p:val>
                                                <p:strVal val="0-#ppt_h/2"/>
                                              </p:val>
                                            </p:tav>
                                            <p:tav tm="100000">
                                              <p:val>
                                                <p:strVal val="#ppt_y"/>
                                              </p:val>
                                            </p:tav>
                                          </p:tavLst>
                                        </p:anim>
                                      </p:childTnLst>
                                    </p:cTn>
                                  </p:par>
                                </p:childTnLst>
                              </p:cTn>
                            </p:par>
                            <p:par>
                              <p:cTn id="96" fill="hold">
                                <p:stCondLst>
                                  <p:cond delay="2750"/>
                                </p:stCondLst>
                                <p:childTnLst>
                                  <p:par>
                                    <p:cTn id="97" presetID="2" presetClass="entr" presetSubtype="1" fill="hold" nodeType="afterEffect" p14:presetBounceEnd="46000">
                                      <p:stCondLst>
                                        <p:cond delay="250"/>
                                      </p:stCondLst>
                                      <p:childTnLst>
                                        <p:set>
                                          <p:cBhvr>
                                            <p:cTn id="98" dur="1" fill="hold">
                                              <p:stCondLst>
                                                <p:cond delay="0"/>
                                              </p:stCondLst>
                                            </p:cTn>
                                            <p:tgtEl>
                                              <p:spTgt spid="92"/>
                                            </p:tgtEl>
                                            <p:attrNameLst>
                                              <p:attrName>style.visibility</p:attrName>
                                            </p:attrNameLst>
                                          </p:cBhvr>
                                          <p:to>
                                            <p:strVal val="visible"/>
                                          </p:to>
                                        </p:set>
                                        <p:anim calcmode="lin" valueType="num" p14:bounceEnd="46000">
                                          <p:cBhvr additive="base">
                                            <p:cTn id="99" dur="400" fill="hold"/>
                                            <p:tgtEl>
                                              <p:spTgt spid="92"/>
                                            </p:tgtEl>
                                            <p:attrNameLst>
                                              <p:attrName>ppt_x</p:attrName>
                                            </p:attrNameLst>
                                          </p:cBhvr>
                                          <p:tavLst>
                                            <p:tav tm="0">
                                              <p:val>
                                                <p:strVal val="#ppt_x"/>
                                              </p:val>
                                            </p:tav>
                                            <p:tav tm="100000">
                                              <p:val>
                                                <p:strVal val="#ppt_x"/>
                                              </p:val>
                                            </p:tav>
                                          </p:tavLst>
                                        </p:anim>
                                        <p:anim calcmode="lin" valueType="num" p14:bounceEnd="46000">
                                          <p:cBhvr additive="base">
                                            <p:cTn id="100" dur="400" fill="hold"/>
                                            <p:tgtEl>
                                              <p:spTgt spid="92"/>
                                            </p:tgtEl>
                                            <p:attrNameLst>
                                              <p:attrName>ppt_y</p:attrName>
                                            </p:attrNameLst>
                                          </p:cBhvr>
                                          <p:tavLst>
                                            <p:tav tm="0">
                                              <p:val>
                                                <p:strVal val="0-#ppt_h/2"/>
                                              </p:val>
                                            </p:tav>
                                            <p:tav tm="100000">
                                              <p:val>
                                                <p:strVal val="#ppt_y"/>
                                              </p:val>
                                            </p:tav>
                                          </p:tavLst>
                                        </p:anim>
                                      </p:childTnLst>
                                    </p:cTn>
                                  </p:par>
                                  <p:par>
                                    <p:cTn id="101" presetID="2" presetClass="entr" presetSubtype="1" fill="hold" grpId="0" nodeType="withEffect" p14:presetBounceEnd="46000">
                                      <p:stCondLst>
                                        <p:cond delay="250"/>
                                      </p:stCondLst>
                                      <p:childTnLst>
                                        <p:set>
                                          <p:cBhvr>
                                            <p:cTn id="102" dur="1" fill="hold">
                                              <p:stCondLst>
                                                <p:cond delay="0"/>
                                              </p:stCondLst>
                                            </p:cTn>
                                            <p:tgtEl>
                                              <p:spTgt spid="70"/>
                                            </p:tgtEl>
                                            <p:attrNameLst>
                                              <p:attrName>style.visibility</p:attrName>
                                            </p:attrNameLst>
                                          </p:cBhvr>
                                          <p:to>
                                            <p:strVal val="visible"/>
                                          </p:to>
                                        </p:set>
                                        <p:anim calcmode="lin" valueType="num" p14:bounceEnd="46000">
                                          <p:cBhvr additive="base">
                                            <p:cTn id="103" dur="400" fill="hold"/>
                                            <p:tgtEl>
                                              <p:spTgt spid="70"/>
                                            </p:tgtEl>
                                            <p:attrNameLst>
                                              <p:attrName>ppt_x</p:attrName>
                                            </p:attrNameLst>
                                          </p:cBhvr>
                                          <p:tavLst>
                                            <p:tav tm="0">
                                              <p:val>
                                                <p:strVal val="#ppt_x"/>
                                              </p:val>
                                            </p:tav>
                                            <p:tav tm="100000">
                                              <p:val>
                                                <p:strVal val="#ppt_x"/>
                                              </p:val>
                                            </p:tav>
                                          </p:tavLst>
                                        </p:anim>
                                        <p:anim calcmode="lin" valueType="num" p14:bounceEnd="46000">
                                          <p:cBhvr additive="base">
                                            <p:cTn id="104" dur="400" fill="hold"/>
                                            <p:tgtEl>
                                              <p:spTgt spid="70"/>
                                            </p:tgtEl>
                                            <p:attrNameLst>
                                              <p:attrName>ppt_y</p:attrName>
                                            </p:attrNameLst>
                                          </p:cBhvr>
                                          <p:tavLst>
                                            <p:tav tm="0">
                                              <p:val>
                                                <p:strVal val="0-#ppt_h/2"/>
                                              </p:val>
                                            </p:tav>
                                            <p:tav tm="100000">
                                              <p:val>
                                                <p:strVal val="#ppt_y"/>
                                              </p:val>
                                            </p:tav>
                                          </p:tavLst>
                                        </p:anim>
                                      </p:childTnLst>
                                    </p:cTn>
                                  </p:par>
                                  <p:par>
                                    <p:cTn id="105" presetID="2" presetClass="entr" presetSubtype="1" fill="hold" grpId="0" nodeType="withEffect" p14:presetBounceEnd="46000">
                                      <p:stCondLst>
                                        <p:cond delay="250"/>
                                      </p:stCondLst>
                                      <p:childTnLst>
                                        <p:set>
                                          <p:cBhvr>
                                            <p:cTn id="106" dur="1" fill="hold">
                                              <p:stCondLst>
                                                <p:cond delay="0"/>
                                              </p:stCondLst>
                                            </p:cTn>
                                            <p:tgtEl>
                                              <p:spTgt spid="60"/>
                                            </p:tgtEl>
                                            <p:attrNameLst>
                                              <p:attrName>style.visibility</p:attrName>
                                            </p:attrNameLst>
                                          </p:cBhvr>
                                          <p:to>
                                            <p:strVal val="visible"/>
                                          </p:to>
                                        </p:set>
                                        <p:anim calcmode="lin" valueType="num" p14:bounceEnd="46000">
                                          <p:cBhvr additive="base">
                                            <p:cTn id="107" dur="400" fill="hold"/>
                                            <p:tgtEl>
                                              <p:spTgt spid="60"/>
                                            </p:tgtEl>
                                            <p:attrNameLst>
                                              <p:attrName>ppt_x</p:attrName>
                                            </p:attrNameLst>
                                          </p:cBhvr>
                                          <p:tavLst>
                                            <p:tav tm="0">
                                              <p:val>
                                                <p:strVal val="#ppt_x"/>
                                              </p:val>
                                            </p:tav>
                                            <p:tav tm="100000">
                                              <p:val>
                                                <p:strVal val="#ppt_x"/>
                                              </p:val>
                                            </p:tav>
                                          </p:tavLst>
                                        </p:anim>
                                        <p:anim calcmode="lin" valueType="num" p14:bounceEnd="46000">
                                          <p:cBhvr additive="base">
                                            <p:cTn id="108" dur="400" fill="hold"/>
                                            <p:tgtEl>
                                              <p:spTgt spid="60"/>
                                            </p:tgtEl>
                                            <p:attrNameLst>
                                              <p:attrName>ppt_y</p:attrName>
                                            </p:attrNameLst>
                                          </p:cBhvr>
                                          <p:tavLst>
                                            <p:tav tm="0">
                                              <p:val>
                                                <p:strVal val="0-#ppt_h/2"/>
                                              </p:val>
                                            </p:tav>
                                            <p:tav tm="100000">
                                              <p:val>
                                                <p:strVal val="#ppt_y"/>
                                              </p:val>
                                            </p:tav>
                                          </p:tavLst>
                                        </p:anim>
                                      </p:childTnLst>
                                    </p:cTn>
                                  </p:par>
                                  <p:par>
                                    <p:cTn id="109" presetID="2" presetClass="entr" presetSubtype="1" fill="hold" grpId="0" nodeType="withEffect" p14:presetBounceEnd="46000">
                                      <p:stCondLst>
                                        <p:cond delay="250"/>
                                      </p:stCondLst>
                                      <p:childTnLst>
                                        <p:set>
                                          <p:cBhvr>
                                            <p:cTn id="110" dur="1" fill="hold">
                                              <p:stCondLst>
                                                <p:cond delay="0"/>
                                              </p:stCondLst>
                                            </p:cTn>
                                            <p:tgtEl>
                                              <p:spTgt spid="61"/>
                                            </p:tgtEl>
                                            <p:attrNameLst>
                                              <p:attrName>style.visibility</p:attrName>
                                            </p:attrNameLst>
                                          </p:cBhvr>
                                          <p:to>
                                            <p:strVal val="visible"/>
                                          </p:to>
                                        </p:set>
                                        <p:anim calcmode="lin" valueType="num" p14:bounceEnd="46000">
                                          <p:cBhvr additive="base">
                                            <p:cTn id="111" dur="400" fill="hold"/>
                                            <p:tgtEl>
                                              <p:spTgt spid="61"/>
                                            </p:tgtEl>
                                            <p:attrNameLst>
                                              <p:attrName>ppt_x</p:attrName>
                                            </p:attrNameLst>
                                          </p:cBhvr>
                                          <p:tavLst>
                                            <p:tav tm="0">
                                              <p:val>
                                                <p:strVal val="#ppt_x"/>
                                              </p:val>
                                            </p:tav>
                                            <p:tav tm="100000">
                                              <p:val>
                                                <p:strVal val="#ppt_x"/>
                                              </p:val>
                                            </p:tav>
                                          </p:tavLst>
                                        </p:anim>
                                        <p:anim calcmode="lin" valueType="num" p14:bounceEnd="46000">
                                          <p:cBhvr additive="base">
                                            <p:cTn id="112" dur="400" fill="hold"/>
                                            <p:tgtEl>
                                              <p:spTgt spid="61"/>
                                            </p:tgtEl>
                                            <p:attrNameLst>
                                              <p:attrName>ppt_y</p:attrName>
                                            </p:attrNameLst>
                                          </p:cBhvr>
                                          <p:tavLst>
                                            <p:tav tm="0">
                                              <p:val>
                                                <p:strVal val="0-#ppt_h/2"/>
                                              </p:val>
                                            </p:tav>
                                            <p:tav tm="100000">
                                              <p:val>
                                                <p:strVal val="#ppt_y"/>
                                              </p:val>
                                            </p:tav>
                                          </p:tavLst>
                                        </p:anim>
                                      </p:childTnLst>
                                    </p:cTn>
                                  </p:par>
                                </p:childTnLst>
                              </p:cTn>
                            </p:par>
                            <p:par>
                              <p:cTn id="113" fill="hold">
                                <p:stCondLst>
                                  <p:cond delay="3500"/>
                                </p:stCondLst>
                                <p:childTnLst>
                                  <p:par>
                                    <p:cTn id="114" presetID="2" presetClass="entr" presetSubtype="1" fill="hold" nodeType="afterEffect" p14:presetBounceEnd="46000">
                                      <p:stCondLst>
                                        <p:cond delay="250"/>
                                      </p:stCondLst>
                                      <p:childTnLst>
                                        <p:set>
                                          <p:cBhvr>
                                            <p:cTn id="115" dur="1" fill="hold">
                                              <p:stCondLst>
                                                <p:cond delay="0"/>
                                              </p:stCondLst>
                                            </p:cTn>
                                            <p:tgtEl>
                                              <p:spTgt spid="62"/>
                                            </p:tgtEl>
                                            <p:attrNameLst>
                                              <p:attrName>style.visibility</p:attrName>
                                            </p:attrNameLst>
                                          </p:cBhvr>
                                          <p:to>
                                            <p:strVal val="visible"/>
                                          </p:to>
                                        </p:set>
                                        <p:anim calcmode="lin" valueType="num" p14:bounceEnd="46000">
                                          <p:cBhvr additive="base">
                                            <p:cTn id="116" dur="400" fill="hold"/>
                                            <p:tgtEl>
                                              <p:spTgt spid="62"/>
                                            </p:tgtEl>
                                            <p:attrNameLst>
                                              <p:attrName>ppt_x</p:attrName>
                                            </p:attrNameLst>
                                          </p:cBhvr>
                                          <p:tavLst>
                                            <p:tav tm="0">
                                              <p:val>
                                                <p:strVal val="#ppt_x"/>
                                              </p:val>
                                            </p:tav>
                                            <p:tav tm="100000">
                                              <p:val>
                                                <p:strVal val="#ppt_x"/>
                                              </p:val>
                                            </p:tav>
                                          </p:tavLst>
                                        </p:anim>
                                        <p:anim calcmode="lin" valueType="num" p14:bounceEnd="46000">
                                          <p:cBhvr additive="base">
                                            <p:cTn id="117" dur="400" fill="hold"/>
                                            <p:tgtEl>
                                              <p:spTgt spid="62"/>
                                            </p:tgtEl>
                                            <p:attrNameLst>
                                              <p:attrName>ppt_y</p:attrName>
                                            </p:attrNameLst>
                                          </p:cBhvr>
                                          <p:tavLst>
                                            <p:tav tm="0">
                                              <p:val>
                                                <p:strVal val="0-#ppt_h/2"/>
                                              </p:val>
                                            </p:tav>
                                            <p:tav tm="100000">
                                              <p:val>
                                                <p:strVal val="#ppt_y"/>
                                              </p:val>
                                            </p:tav>
                                          </p:tavLst>
                                        </p:anim>
                                      </p:childTnLst>
                                    </p:cTn>
                                  </p:par>
                                  <p:par>
                                    <p:cTn id="118" presetID="2" presetClass="entr" presetSubtype="1" fill="hold" grpId="0" nodeType="withEffect" p14:presetBounceEnd="46000">
                                      <p:stCondLst>
                                        <p:cond delay="250"/>
                                      </p:stCondLst>
                                      <p:childTnLst>
                                        <p:set>
                                          <p:cBhvr>
                                            <p:cTn id="119" dur="1" fill="hold">
                                              <p:stCondLst>
                                                <p:cond delay="0"/>
                                              </p:stCondLst>
                                            </p:cTn>
                                            <p:tgtEl>
                                              <p:spTgt spid="71"/>
                                            </p:tgtEl>
                                            <p:attrNameLst>
                                              <p:attrName>style.visibility</p:attrName>
                                            </p:attrNameLst>
                                          </p:cBhvr>
                                          <p:to>
                                            <p:strVal val="visible"/>
                                          </p:to>
                                        </p:set>
                                        <p:anim calcmode="lin" valueType="num" p14:bounceEnd="46000">
                                          <p:cBhvr additive="base">
                                            <p:cTn id="120" dur="400" fill="hold"/>
                                            <p:tgtEl>
                                              <p:spTgt spid="71"/>
                                            </p:tgtEl>
                                            <p:attrNameLst>
                                              <p:attrName>ppt_x</p:attrName>
                                            </p:attrNameLst>
                                          </p:cBhvr>
                                          <p:tavLst>
                                            <p:tav tm="0">
                                              <p:val>
                                                <p:strVal val="#ppt_x"/>
                                              </p:val>
                                            </p:tav>
                                            <p:tav tm="100000">
                                              <p:val>
                                                <p:strVal val="#ppt_x"/>
                                              </p:val>
                                            </p:tav>
                                          </p:tavLst>
                                        </p:anim>
                                        <p:anim calcmode="lin" valueType="num" p14:bounceEnd="46000">
                                          <p:cBhvr additive="base">
                                            <p:cTn id="121" dur="400" fill="hold"/>
                                            <p:tgtEl>
                                              <p:spTgt spid="71"/>
                                            </p:tgtEl>
                                            <p:attrNameLst>
                                              <p:attrName>ppt_y</p:attrName>
                                            </p:attrNameLst>
                                          </p:cBhvr>
                                          <p:tavLst>
                                            <p:tav tm="0">
                                              <p:val>
                                                <p:strVal val="0-#ppt_h/2"/>
                                              </p:val>
                                            </p:tav>
                                            <p:tav tm="100000">
                                              <p:val>
                                                <p:strVal val="#ppt_y"/>
                                              </p:val>
                                            </p:tav>
                                          </p:tavLst>
                                        </p:anim>
                                      </p:childTnLst>
                                    </p:cTn>
                                  </p:par>
                                  <p:par>
                                    <p:cTn id="122" presetID="2" presetClass="entr" presetSubtype="1" fill="hold" grpId="0" nodeType="withEffect" p14:presetBounceEnd="46000">
                                      <p:stCondLst>
                                        <p:cond delay="250"/>
                                      </p:stCondLst>
                                      <p:childTnLst>
                                        <p:set>
                                          <p:cBhvr>
                                            <p:cTn id="123" dur="1" fill="hold">
                                              <p:stCondLst>
                                                <p:cond delay="0"/>
                                              </p:stCondLst>
                                            </p:cTn>
                                            <p:tgtEl>
                                              <p:spTgt spid="65"/>
                                            </p:tgtEl>
                                            <p:attrNameLst>
                                              <p:attrName>style.visibility</p:attrName>
                                            </p:attrNameLst>
                                          </p:cBhvr>
                                          <p:to>
                                            <p:strVal val="visible"/>
                                          </p:to>
                                        </p:set>
                                        <p:anim calcmode="lin" valueType="num" p14:bounceEnd="46000">
                                          <p:cBhvr additive="base">
                                            <p:cTn id="124" dur="400" fill="hold"/>
                                            <p:tgtEl>
                                              <p:spTgt spid="65"/>
                                            </p:tgtEl>
                                            <p:attrNameLst>
                                              <p:attrName>ppt_x</p:attrName>
                                            </p:attrNameLst>
                                          </p:cBhvr>
                                          <p:tavLst>
                                            <p:tav tm="0">
                                              <p:val>
                                                <p:strVal val="#ppt_x"/>
                                              </p:val>
                                            </p:tav>
                                            <p:tav tm="100000">
                                              <p:val>
                                                <p:strVal val="#ppt_x"/>
                                              </p:val>
                                            </p:tav>
                                          </p:tavLst>
                                        </p:anim>
                                        <p:anim calcmode="lin" valueType="num" p14:bounceEnd="46000">
                                          <p:cBhvr additive="base">
                                            <p:cTn id="125" dur="400" fill="hold"/>
                                            <p:tgtEl>
                                              <p:spTgt spid="65"/>
                                            </p:tgtEl>
                                            <p:attrNameLst>
                                              <p:attrName>ppt_y</p:attrName>
                                            </p:attrNameLst>
                                          </p:cBhvr>
                                          <p:tavLst>
                                            <p:tav tm="0">
                                              <p:val>
                                                <p:strVal val="0-#ppt_h/2"/>
                                              </p:val>
                                            </p:tav>
                                            <p:tav tm="100000">
                                              <p:val>
                                                <p:strVal val="#ppt_y"/>
                                              </p:val>
                                            </p:tav>
                                          </p:tavLst>
                                        </p:anim>
                                      </p:childTnLst>
                                    </p:cTn>
                                  </p:par>
                                  <p:par>
                                    <p:cTn id="126" presetID="2" presetClass="entr" presetSubtype="1" fill="hold" grpId="0" nodeType="withEffect" p14:presetBounceEnd="46000">
                                      <p:stCondLst>
                                        <p:cond delay="250"/>
                                      </p:stCondLst>
                                      <p:childTnLst>
                                        <p:set>
                                          <p:cBhvr>
                                            <p:cTn id="127" dur="1" fill="hold">
                                              <p:stCondLst>
                                                <p:cond delay="0"/>
                                              </p:stCondLst>
                                            </p:cTn>
                                            <p:tgtEl>
                                              <p:spTgt spid="66"/>
                                            </p:tgtEl>
                                            <p:attrNameLst>
                                              <p:attrName>style.visibility</p:attrName>
                                            </p:attrNameLst>
                                          </p:cBhvr>
                                          <p:to>
                                            <p:strVal val="visible"/>
                                          </p:to>
                                        </p:set>
                                        <p:anim calcmode="lin" valueType="num" p14:bounceEnd="46000">
                                          <p:cBhvr additive="base">
                                            <p:cTn id="128" dur="400" fill="hold"/>
                                            <p:tgtEl>
                                              <p:spTgt spid="66"/>
                                            </p:tgtEl>
                                            <p:attrNameLst>
                                              <p:attrName>ppt_x</p:attrName>
                                            </p:attrNameLst>
                                          </p:cBhvr>
                                          <p:tavLst>
                                            <p:tav tm="0">
                                              <p:val>
                                                <p:strVal val="#ppt_x"/>
                                              </p:val>
                                            </p:tav>
                                            <p:tav tm="100000">
                                              <p:val>
                                                <p:strVal val="#ppt_x"/>
                                              </p:val>
                                            </p:tav>
                                          </p:tavLst>
                                        </p:anim>
                                        <p:anim calcmode="lin" valueType="num" p14:bounceEnd="46000">
                                          <p:cBhvr additive="base">
                                            <p:cTn id="129" dur="400" fill="hold"/>
                                            <p:tgtEl>
                                              <p:spTgt spid="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27" grpId="0"/>
          <p:bldP spid="52" grpId="0"/>
          <p:bldP spid="56" grpId="0"/>
          <p:bldP spid="57" grpId="0"/>
          <p:bldP spid="58" grpId="0"/>
          <p:bldP spid="59" grpId="0"/>
          <p:bldP spid="60" grpId="0"/>
          <p:bldP spid="61" grpId="0"/>
          <p:bldP spid="65" grpId="0"/>
          <p:bldP spid="66" grpId="0"/>
          <p:bldP spid="67" grpId="0" animBg="1"/>
          <p:bldP spid="68" grpId="0" animBg="1"/>
          <p:bldP spid="69" grpId="0" animBg="1"/>
          <p:bldP spid="70" grpId="0" animBg="1"/>
          <p:bldP spid="7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down)">
                                          <p:cBhvr>
                                            <p:cTn id="7" dur="500"/>
                                            <p:tgtEl>
                                              <p:spTgt spid="116"/>
                                            </p:tgtEl>
                                          </p:cBhvr>
                                        </p:animEffect>
                                      </p:childTnLst>
                                    </p:cTn>
                                  </p:par>
                                  <p:par>
                                    <p:cTn id="8" presetID="22" presetClass="entr" presetSubtype="4" fill="hold"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wipe(down)">
                                          <p:cBhvr>
                                            <p:cTn id="10" dur="750"/>
                                            <p:tgtEl>
                                              <p:spTgt spid="10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down)">
                                          <p:cBhvr>
                                            <p:cTn id="13" dur="500"/>
                                            <p:tgtEl>
                                              <p:spTgt spid="100"/>
                                            </p:tgtEl>
                                          </p:cBhvr>
                                        </p:animEffect>
                                      </p:childTnLst>
                                    </p:cTn>
                                  </p:par>
                                  <p:par>
                                    <p:cTn id="14" presetID="22" presetClass="entr" presetSubtype="4"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750"/>
                                            <p:tgtEl>
                                              <p:spTgt spid="19"/>
                                            </p:tgtEl>
                                          </p:cBhvr>
                                        </p:animEffect>
                                      </p:childTnLst>
                                    </p:cTn>
                                  </p:par>
                                  <p:par>
                                    <p:cTn id="17" presetID="2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53" presetClass="entr" presetSubtype="16" fill="hold" nodeType="withEffect">
                                      <p:stCondLst>
                                        <p:cond delay="500"/>
                                      </p:stCondLst>
                                      <p:childTnLst>
                                        <p:set>
                                          <p:cBhvr>
                                            <p:cTn id="21" dur="1" fill="hold">
                                              <p:stCondLst>
                                                <p:cond delay="0"/>
                                              </p:stCondLst>
                                            </p:cTn>
                                            <p:tgtEl>
                                              <p:spTgt spid="122"/>
                                            </p:tgtEl>
                                            <p:attrNameLst>
                                              <p:attrName>style.visibility</p:attrName>
                                            </p:attrNameLst>
                                          </p:cBhvr>
                                          <p:to>
                                            <p:strVal val="visible"/>
                                          </p:to>
                                        </p:set>
                                        <p:anim calcmode="lin" valueType="num">
                                          <p:cBhvr>
                                            <p:cTn id="22" dur="500" fill="hold"/>
                                            <p:tgtEl>
                                              <p:spTgt spid="122"/>
                                            </p:tgtEl>
                                            <p:attrNameLst>
                                              <p:attrName>ppt_w</p:attrName>
                                            </p:attrNameLst>
                                          </p:cBhvr>
                                          <p:tavLst>
                                            <p:tav tm="0">
                                              <p:val>
                                                <p:fltVal val="0"/>
                                              </p:val>
                                            </p:tav>
                                            <p:tav tm="100000">
                                              <p:val>
                                                <p:strVal val="#ppt_w"/>
                                              </p:val>
                                            </p:tav>
                                          </p:tavLst>
                                        </p:anim>
                                        <p:anim calcmode="lin" valueType="num">
                                          <p:cBhvr>
                                            <p:cTn id="23" dur="500" fill="hold"/>
                                            <p:tgtEl>
                                              <p:spTgt spid="122"/>
                                            </p:tgtEl>
                                            <p:attrNameLst>
                                              <p:attrName>ppt_h</p:attrName>
                                            </p:attrNameLst>
                                          </p:cBhvr>
                                          <p:tavLst>
                                            <p:tav tm="0">
                                              <p:val>
                                                <p:fltVal val="0"/>
                                              </p:val>
                                            </p:tav>
                                            <p:tav tm="100000">
                                              <p:val>
                                                <p:strVal val="#ppt_h"/>
                                              </p:val>
                                            </p:tav>
                                          </p:tavLst>
                                        </p:anim>
                                        <p:animEffect transition="in" filter="fade">
                                          <p:cBhvr>
                                            <p:cTn id="24" dur="500"/>
                                            <p:tgtEl>
                                              <p:spTgt spid="122"/>
                                            </p:tgtEl>
                                          </p:cBhvr>
                                        </p:animEffect>
                                      </p:childTnLst>
                                    </p:cTn>
                                  </p:par>
                                  <p:par>
                                    <p:cTn id="25" presetID="53" presetClass="entr" presetSubtype="16" fill="hold" nodeType="withEffect">
                                      <p:stCondLst>
                                        <p:cond delay="750"/>
                                      </p:stCondLst>
                                      <p:childTnLst>
                                        <p:set>
                                          <p:cBhvr>
                                            <p:cTn id="26" dur="1" fill="hold">
                                              <p:stCondLst>
                                                <p:cond delay="0"/>
                                              </p:stCondLst>
                                            </p:cTn>
                                            <p:tgtEl>
                                              <p:spTgt spid="113"/>
                                            </p:tgtEl>
                                            <p:attrNameLst>
                                              <p:attrName>style.visibility</p:attrName>
                                            </p:attrNameLst>
                                          </p:cBhvr>
                                          <p:to>
                                            <p:strVal val="visible"/>
                                          </p:to>
                                        </p:set>
                                        <p:anim calcmode="lin" valueType="num">
                                          <p:cBhvr>
                                            <p:cTn id="27" dur="500" fill="hold"/>
                                            <p:tgtEl>
                                              <p:spTgt spid="113"/>
                                            </p:tgtEl>
                                            <p:attrNameLst>
                                              <p:attrName>ppt_w</p:attrName>
                                            </p:attrNameLst>
                                          </p:cBhvr>
                                          <p:tavLst>
                                            <p:tav tm="0">
                                              <p:val>
                                                <p:fltVal val="0"/>
                                              </p:val>
                                            </p:tav>
                                            <p:tav tm="100000">
                                              <p:val>
                                                <p:strVal val="#ppt_w"/>
                                              </p:val>
                                            </p:tav>
                                          </p:tavLst>
                                        </p:anim>
                                        <p:anim calcmode="lin" valueType="num">
                                          <p:cBhvr>
                                            <p:cTn id="28" dur="500" fill="hold"/>
                                            <p:tgtEl>
                                              <p:spTgt spid="113"/>
                                            </p:tgtEl>
                                            <p:attrNameLst>
                                              <p:attrName>ppt_h</p:attrName>
                                            </p:attrNameLst>
                                          </p:cBhvr>
                                          <p:tavLst>
                                            <p:tav tm="0">
                                              <p:val>
                                                <p:fltVal val="0"/>
                                              </p:val>
                                            </p:tav>
                                            <p:tav tm="100000">
                                              <p:val>
                                                <p:strVal val="#ppt_h"/>
                                              </p:val>
                                            </p:tav>
                                          </p:tavLst>
                                        </p:anim>
                                        <p:animEffect transition="in" filter="fade">
                                          <p:cBhvr>
                                            <p:cTn id="29" dur="500"/>
                                            <p:tgtEl>
                                              <p:spTgt spid="113"/>
                                            </p:tgtEl>
                                          </p:cBhvr>
                                        </p:animEffect>
                                      </p:childTnLst>
                                    </p:cTn>
                                  </p:par>
                                  <p:par>
                                    <p:cTn id="30" presetID="53" presetClass="entr" presetSubtype="16" fill="hold" nodeType="withEffect">
                                      <p:stCondLst>
                                        <p:cond delay="500"/>
                                      </p:stCondLst>
                                      <p:childTnLst>
                                        <p:set>
                                          <p:cBhvr>
                                            <p:cTn id="31" dur="1" fill="hold">
                                              <p:stCondLst>
                                                <p:cond delay="0"/>
                                              </p:stCondLst>
                                            </p:cTn>
                                            <p:tgtEl>
                                              <p:spTgt spid="104"/>
                                            </p:tgtEl>
                                            <p:attrNameLst>
                                              <p:attrName>style.visibility</p:attrName>
                                            </p:attrNameLst>
                                          </p:cBhvr>
                                          <p:to>
                                            <p:strVal val="visible"/>
                                          </p:to>
                                        </p:set>
                                        <p:anim calcmode="lin" valueType="num">
                                          <p:cBhvr>
                                            <p:cTn id="32" dur="500" fill="hold"/>
                                            <p:tgtEl>
                                              <p:spTgt spid="104"/>
                                            </p:tgtEl>
                                            <p:attrNameLst>
                                              <p:attrName>ppt_w</p:attrName>
                                            </p:attrNameLst>
                                          </p:cBhvr>
                                          <p:tavLst>
                                            <p:tav tm="0">
                                              <p:val>
                                                <p:fltVal val="0"/>
                                              </p:val>
                                            </p:tav>
                                            <p:tav tm="100000">
                                              <p:val>
                                                <p:strVal val="#ppt_w"/>
                                              </p:val>
                                            </p:tav>
                                          </p:tavLst>
                                        </p:anim>
                                        <p:anim calcmode="lin" valueType="num">
                                          <p:cBhvr>
                                            <p:cTn id="33" dur="500" fill="hold"/>
                                            <p:tgtEl>
                                              <p:spTgt spid="104"/>
                                            </p:tgtEl>
                                            <p:attrNameLst>
                                              <p:attrName>ppt_h</p:attrName>
                                            </p:attrNameLst>
                                          </p:cBhvr>
                                          <p:tavLst>
                                            <p:tav tm="0">
                                              <p:val>
                                                <p:fltVal val="0"/>
                                              </p:val>
                                            </p:tav>
                                            <p:tav tm="100000">
                                              <p:val>
                                                <p:strVal val="#ppt_h"/>
                                              </p:val>
                                            </p:tav>
                                          </p:tavLst>
                                        </p:anim>
                                        <p:animEffect transition="in" filter="fade">
                                          <p:cBhvr>
                                            <p:cTn id="34" dur="500"/>
                                            <p:tgtEl>
                                              <p:spTgt spid="104"/>
                                            </p:tgtEl>
                                          </p:cBhvr>
                                        </p:animEffect>
                                      </p:childTnLst>
                                    </p:cTn>
                                  </p:par>
                                  <p:par>
                                    <p:cTn id="35" presetID="53" presetClass="entr" presetSubtype="16" fill="hold" nodeType="withEffect">
                                      <p:stCondLst>
                                        <p:cond delay="750"/>
                                      </p:stCondLst>
                                      <p:childTnLst>
                                        <p:set>
                                          <p:cBhvr>
                                            <p:cTn id="36" dur="1" fill="hold">
                                              <p:stCondLst>
                                                <p:cond delay="0"/>
                                              </p:stCondLst>
                                            </p:cTn>
                                            <p:tgtEl>
                                              <p:spTgt spid="95"/>
                                            </p:tgtEl>
                                            <p:attrNameLst>
                                              <p:attrName>style.visibility</p:attrName>
                                            </p:attrNameLst>
                                          </p:cBhvr>
                                          <p:to>
                                            <p:strVal val="visible"/>
                                          </p:to>
                                        </p:set>
                                        <p:anim calcmode="lin" valueType="num">
                                          <p:cBhvr>
                                            <p:cTn id="37" dur="500" fill="hold"/>
                                            <p:tgtEl>
                                              <p:spTgt spid="95"/>
                                            </p:tgtEl>
                                            <p:attrNameLst>
                                              <p:attrName>ppt_w</p:attrName>
                                            </p:attrNameLst>
                                          </p:cBhvr>
                                          <p:tavLst>
                                            <p:tav tm="0">
                                              <p:val>
                                                <p:fltVal val="0"/>
                                              </p:val>
                                            </p:tav>
                                            <p:tav tm="100000">
                                              <p:val>
                                                <p:strVal val="#ppt_w"/>
                                              </p:val>
                                            </p:tav>
                                          </p:tavLst>
                                        </p:anim>
                                        <p:anim calcmode="lin" valueType="num">
                                          <p:cBhvr>
                                            <p:cTn id="38" dur="500" fill="hold"/>
                                            <p:tgtEl>
                                              <p:spTgt spid="95"/>
                                            </p:tgtEl>
                                            <p:attrNameLst>
                                              <p:attrName>ppt_h</p:attrName>
                                            </p:attrNameLst>
                                          </p:cBhvr>
                                          <p:tavLst>
                                            <p:tav tm="0">
                                              <p:val>
                                                <p:fltVal val="0"/>
                                              </p:val>
                                            </p:tav>
                                            <p:tav tm="100000">
                                              <p:val>
                                                <p:strVal val="#ppt_h"/>
                                              </p:val>
                                            </p:tav>
                                          </p:tavLst>
                                        </p:anim>
                                        <p:animEffect transition="in" filter="fade">
                                          <p:cBhvr>
                                            <p:cTn id="39" dur="500"/>
                                            <p:tgtEl>
                                              <p:spTgt spid="95"/>
                                            </p:tgtEl>
                                          </p:cBhvr>
                                        </p:animEffect>
                                      </p:childTnLst>
                                    </p:cTn>
                                  </p:par>
                                  <p:par>
                                    <p:cTn id="40" presetID="53" presetClass="entr" presetSubtype="16" fill="hold" nodeType="withEffect">
                                      <p:stCondLst>
                                        <p:cond delay="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500"/>
                                </p:stCondLst>
                                <p:childTnLst>
                                  <p:par>
                                    <p:cTn id="46" presetID="2" presetClass="entr" presetSubtype="1" fill="hold" nodeType="afterEffect">
                                      <p:stCondLst>
                                        <p:cond delay="250"/>
                                      </p:stCondLst>
                                      <p:childTnLst>
                                        <p:set>
                                          <p:cBhvr>
                                            <p:cTn id="47" dur="1" fill="hold">
                                              <p:stCondLst>
                                                <p:cond delay="0"/>
                                              </p:stCondLst>
                                            </p:cTn>
                                            <p:tgtEl>
                                              <p:spTgt spid="119"/>
                                            </p:tgtEl>
                                            <p:attrNameLst>
                                              <p:attrName>style.visibility</p:attrName>
                                            </p:attrNameLst>
                                          </p:cBhvr>
                                          <p:to>
                                            <p:strVal val="visible"/>
                                          </p:to>
                                        </p:set>
                                        <p:anim calcmode="lin" valueType="num">
                                          <p:cBhvr additive="base">
                                            <p:cTn id="48" dur="400" fill="hold"/>
                                            <p:tgtEl>
                                              <p:spTgt spid="119"/>
                                            </p:tgtEl>
                                            <p:attrNameLst>
                                              <p:attrName>ppt_x</p:attrName>
                                            </p:attrNameLst>
                                          </p:cBhvr>
                                          <p:tavLst>
                                            <p:tav tm="0">
                                              <p:val>
                                                <p:strVal val="#ppt_x"/>
                                              </p:val>
                                            </p:tav>
                                            <p:tav tm="100000">
                                              <p:val>
                                                <p:strVal val="#ppt_x"/>
                                              </p:val>
                                            </p:tav>
                                          </p:tavLst>
                                        </p:anim>
                                        <p:anim calcmode="lin" valueType="num">
                                          <p:cBhvr additive="base">
                                            <p:cTn id="49" dur="400" fill="hold"/>
                                            <p:tgtEl>
                                              <p:spTgt spid="119"/>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250"/>
                                      </p:stCondLst>
                                      <p:childTnLst>
                                        <p:set>
                                          <p:cBhvr>
                                            <p:cTn id="51" dur="1" fill="hold">
                                              <p:stCondLst>
                                                <p:cond delay="0"/>
                                              </p:stCondLst>
                                            </p:cTn>
                                            <p:tgtEl>
                                              <p:spTgt spid="67"/>
                                            </p:tgtEl>
                                            <p:attrNameLst>
                                              <p:attrName>style.visibility</p:attrName>
                                            </p:attrNameLst>
                                          </p:cBhvr>
                                          <p:to>
                                            <p:strVal val="visible"/>
                                          </p:to>
                                        </p:set>
                                        <p:anim calcmode="lin" valueType="num">
                                          <p:cBhvr additive="base">
                                            <p:cTn id="52" dur="400" fill="hold"/>
                                            <p:tgtEl>
                                              <p:spTgt spid="67"/>
                                            </p:tgtEl>
                                            <p:attrNameLst>
                                              <p:attrName>ppt_x</p:attrName>
                                            </p:attrNameLst>
                                          </p:cBhvr>
                                          <p:tavLst>
                                            <p:tav tm="0">
                                              <p:val>
                                                <p:strVal val="#ppt_x"/>
                                              </p:val>
                                            </p:tav>
                                            <p:tav tm="100000">
                                              <p:val>
                                                <p:strVal val="#ppt_x"/>
                                              </p:val>
                                            </p:tav>
                                          </p:tavLst>
                                        </p:anim>
                                        <p:anim calcmode="lin" valueType="num">
                                          <p:cBhvr additive="base">
                                            <p:cTn id="53" dur="400" fill="hold"/>
                                            <p:tgtEl>
                                              <p:spTgt spid="67"/>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250"/>
                                      </p:stCondLst>
                                      <p:childTnLst>
                                        <p:set>
                                          <p:cBhvr>
                                            <p:cTn id="55" dur="1" fill="hold">
                                              <p:stCondLst>
                                                <p:cond delay="0"/>
                                              </p:stCondLst>
                                            </p:cTn>
                                            <p:tgtEl>
                                              <p:spTgt spid="127"/>
                                            </p:tgtEl>
                                            <p:attrNameLst>
                                              <p:attrName>style.visibility</p:attrName>
                                            </p:attrNameLst>
                                          </p:cBhvr>
                                          <p:to>
                                            <p:strVal val="visible"/>
                                          </p:to>
                                        </p:set>
                                        <p:anim calcmode="lin" valueType="num">
                                          <p:cBhvr additive="base">
                                            <p:cTn id="56" dur="400" fill="hold"/>
                                            <p:tgtEl>
                                              <p:spTgt spid="127"/>
                                            </p:tgtEl>
                                            <p:attrNameLst>
                                              <p:attrName>ppt_x</p:attrName>
                                            </p:attrNameLst>
                                          </p:cBhvr>
                                          <p:tavLst>
                                            <p:tav tm="0">
                                              <p:val>
                                                <p:strVal val="#ppt_x"/>
                                              </p:val>
                                            </p:tav>
                                            <p:tav tm="100000">
                                              <p:val>
                                                <p:strVal val="#ppt_x"/>
                                              </p:val>
                                            </p:tav>
                                          </p:tavLst>
                                        </p:anim>
                                        <p:anim calcmode="lin" valueType="num">
                                          <p:cBhvr additive="base">
                                            <p:cTn id="57" dur="400" fill="hold"/>
                                            <p:tgtEl>
                                              <p:spTgt spid="12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25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400" fill="hold"/>
                                            <p:tgtEl>
                                              <p:spTgt spid="52"/>
                                            </p:tgtEl>
                                            <p:attrNameLst>
                                              <p:attrName>ppt_x</p:attrName>
                                            </p:attrNameLst>
                                          </p:cBhvr>
                                          <p:tavLst>
                                            <p:tav tm="0">
                                              <p:val>
                                                <p:strVal val="#ppt_x"/>
                                              </p:val>
                                            </p:tav>
                                            <p:tav tm="100000">
                                              <p:val>
                                                <p:strVal val="#ppt_x"/>
                                              </p:val>
                                            </p:tav>
                                          </p:tavLst>
                                        </p:anim>
                                        <p:anim calcmode="lin" valueType="num">
                                          <p:cBhvr additive="base">
                                            <p:cTn id="61" dur="400" fill="hold"/>
                                            <p:tgtEl>
                                              <p:spTgt spid="52"/>
                                            </p:tgtEl>
                                            <p:attrNameLst>
                                              <p:attrName>ppt_y</p:attrName>
                                            </p:attrNameLst>
                                          </p:cBhvr>
                                          <p:tavLst>
                                            <p:tav tm="0">
                                              <p:val>
                                                <p:strVal val="0-#ppt_h/2"/>
                                              </p:val>
                                            </p:tav>
                                            <p:tav tm="100000">
                                              <p:val>
                                                <p:strVal val="#ppt_y"/>
                                              </p:val>
                                            </p:tav>
                                          </p:tavLst>
                                        </p:anim>
                                      </p:childTnLst>
                                    </p:cTn>
                                  </p:par>
                                </p:childTnLst>
                              </p:cTn>
                            </p:par>
                            <p:par>
                              <p:cTn id="62" fill="hold">
                                <p:stCondLst>
                                  <p:cond delay="1250"/>
                                </p:stCondLst>
                                <p:childTnLst>
                                  <p:par>
                                    <p:cTn id="63" presetID="2" presetClass="entr" presetSubtype="1" fill="hold" nodeType="afterEffect">
                                      <p:stCondLst>
                                        <p:cond delay="250"/>
                                      </p:stCondLst>
                                      <p:childTnLst>
                                        <p:set>
                                          <p:cBhvr>
                                            <p:cTn id="64" dur="1" fill="hold">
                                              <p:stCondLst>
                                                <p:cond delay="0"/>
                                              </p:stCondLst>
                                            </p:cTn>
                                            <p:tgtEl>
                                              <p:spTgt spid="110"/>
                                            </p:tgtEl>
                                            <p:attrNameLst>
                                              <p:attrName>style.visibility</p:attrName>
                                            </p:attrNameLst>
                                          </p:cBhvr>
                                          <p:to>
                                            <p:strVal val="visible"/>
                                          </p:to>
                                        </p:set>
                                        <p:anim calcmode="lin" valueType="num">
                                          <p:cBhvr additive="base">
                                            <p:cTn id="65" dur="400" fill="hold"/>
                                            <p:tgtEl>
                                              <p:spTgt spid="110"/>
                                            </p:tgtEl>
                                            <p:attrNameLst>
                                              <p:attrName>ppt_x</p:attrName>
                                            </p:attrNameLst>
                                          </p:cBhvr>
                                          <p:tavLst>
                                            <p:tav tm="0">
                                              <p:val>
                                                <p:strVal val="#ppt_x"/>
                                              </p:val>
                                            </p:tav>
                                            <p:tav tm="100000">
                                              <p:val>
                                                <p:strVal val="#ppt_x"/>
                                              </p:val>
                                            </p:tav>
                                          </p:tavLst>
                                        </p:anim>
                                        <p:anim calcmode="lin" valueType="num">
                                          <p:cBhvr additive="base">
                                            <p:cTn id="66" dur="400" fill="hold"/>
                                            <p:tgtEl>
                                              <p:spTgt spid="110"/>
                                            </p:tgtEl>
                                            <p:attrNameLst>
                                              <p:attrName>ppt_y</p:attrName>
                                            </p:attrNameLst>
                                          </p:cBhvr>
                                          <p:tavLst>
                                            <p:tav tm="0">
                                              <p:val>
                                                <p:strVal val="0-#ppt_h/2"/>
                                              </p:val>
                                            </p:tav>
                                            <p:tav tm="100000">
                                              <p:val>
                                                <p:strVal val="#ppt_y"/>
                                              </p:val>
                                            </p:tav>
                                          </p:tavLst>
                                        </p:anim>
                                      </p:childTnLst>
                                    </p:cTn>
                                  </p:par>
                                  <p:par>
                                    <p:cTn id="67" presetID="2" presetClass="entr" presetSubtype="1" fill="hold" grpId="0" nodeType="withEffect">
                                      <p:stCondLst>
                                        <p:cond delay="250"/>
                                      </p:stCondLst>
                                      <p:childTnLst>
                                        <p:set>
                                          <p:cBhvr>
                                            <p:cTn id="68" dur="1" fill="hold">
                                              <p:stCondLst>
                                                <p:cond delay="0"/>
                                              </p:stCondLst>
                                            </p:cTn>
                                            <p:tgtEl>
                                              <p:spTgt spid="68"/>
                                            </p:tgtEl>
                                            <p:attrNameLst>
                                              <p:attrName>style.visibility</p:attrName>
                                            </p:attrNameLst>
                                          </p:cBhvr>
                                          <p:to>
                                            <p:strVal val="visible"/>
                                          </p:to>
                                        </p:set>
                                        <p:anim calcmode="lin" valueType="num">
                                          <p:cBhvr additive="base">
                                            <p:cTn id="69" dur="400" fill="hold"/>
                                            <p:tgtEl>
                                              <p:spTgt spid="68"/>
                                            </p:tgtEl>
                                            <p:attrNameLst>
                                              <p:attrName>ppt_x</p:attrName>
                                            </p:attrNameLst>
                                          </p:cBhvr>
                                          <p:tavLst>
                                            <p:tav tm="0">
                                              <p:val>
                                                <p:strVal val="#ppt_x"/>
                                              </p:val>
                                            </p:tav>
                                            <p:tav tm="100000">
                                              <p:val>
                                                <p:strVal val="#ppt_x"/>
                                              </p:val>
                                            </p:tav>
                                          </p:tavLst>
                                        </p:anim>
                                        <p:anim calcmode="lin" valueType="num">
                                          <p:cBhvr additive="base">
                                            <p:cTn id="70" dur="400" fill="hold"/>
                                            <p:tgtEl>
                                              <p:spTgt spid="68"/>
                                            </p:tgtEl>
                                            <p:attrNameLst>
                                              <p:attrName>ppt_y</p:attrName>
                                            </p:attrNameLst>
                                          </p:cBhvr>
                                          <p:tavLst>
                                            <p:tav tm="0">
                                              <p:val>
                                                <p:strVal val="0-#ppt_h/2"/>
                                              </p:val>
                                            </p:tav>
                                            <p:tav tm="100000">
                                              <p:val>
                                                <p:strVal val="#ppt_y"/>
                                              </p:val>
                                            </p:tav>
                                          </p:tavLst>
                                        </p:anim>
                                      </p:childTnLst>
                                    </p:cTn>
                                  </p:par>
                                  <p:par>
                                    <p:cTn id="71" presetID="2" presetClass="entr" presetSubtype="1" fill="hold" grpId="0" nodeType="withEffect">
                                      <p:stCondLst>
                                        <p:cond delay="250"/>
                                      </p:stCondLst>
                                      <p:childTnLst>
                                        <p:set>
                                          <p:cBhvr>
                                            <p:cTn id="72" dur="1" fill="hold">
                                              <p:stCondLst>
                                                <p:cond delay="0"/>
                                              </p:stCondLst>
                                            </p:cTn>
                                            <p:tgtEl>
                                              <p:spTgt spid="56"/>
                                            </p:tgtEl>
                                            <p:attrNameLst>
                                              <p:attrName>style.visibility</p:attrName>
                                            </p:attrNameLst>
                                          </p:cBhvr>
                                          <p:to>
                                            <p:strVal val="visible"/>
                                          </p:to>
                                        </p:set>
                                        <p:anim calcmode="lin" valueType="num">
                                          <p:cBhvr additive="base">
                                            <p:cTn id="73" dur="400" fill="hold"/>
                                            <p:tgtEl>
                                              <p:spTgt spid="56"/>
                                            </p:tgtEl>
                                            <p:attrNameLst>
                                              <p:attrName>ppt_x</p:attrName>
                                            </p:attrNameLst>
                                          </p:cBhvr>
                                          <p:tavLst>
                                            <p:tav tm="0">
                                              <p:val>
                                                <p:strVal val="#ppt_x"/>
                                              </p:val>
                                            </p:tav>
                                            <p:tav tm="100000">
                                              <p:val>
                                                <p:strVal val="#ppt_x"/>
                                              </p:val>
                                            </p:tav>
                                          </p:tavLst>
                                        </p:anim>
                                        <p:anim calcmode="lin" valueType="num">
                                          <p:cBhvr additive="base">
                                            <p:cTn id="74" dur="400" fill="hold"/>
                                            <p:tgtEl>
                                              <p:spTgt spid="56"/>
                                            </p:tgtEl>
                                            <p:attrNameLst>
                                              <p:attrName>ppt_y</p:attrName>
                                            </p:attrNameLst>
                                          </p:cBhvr>
                                          <p:tavLst>
                                            <p:tav tm="0">
                                              <p:val>
                                                <p:strVal val="0-#ppt_h/2"/>
                                              </p:val>
                                            </p:tav>
                                            <p:tav tm="100000">
                                              <p:val>
                                                <p:strVal val="#ppt_y"/>
                                              </p:val>
                                            </p:tav>
                                          </p:tavLst>
                                        </p:anim>
                                      </p:childTnLst>
                                    </p:cTn>
                                  </p:par>
                                  <p:par>
                                    <p:cTn id="75" presetID="2" presetClass="entr" presetSubtype="1" fill="hold" grpId="0" nodeType="withEffect">
                                      <p:stCondLst>
                                        <p:cond delay="25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400" fill="hold"/>
                                            <p:tgtEl>
                                              <p:spTgt spid="57"/>
                                            </p:tgtEl>
                                            <p:attrNameLst>
                                              <p:attrName>ppt_x</p:attrName>
                                            </p:attrNameLst>
                                          </p:cBhvr>
                                          <p:tavLst>
                                            <p:tav tm="0">
                                              <p:val>
                                                <p:strVal val="#ppt_x"/>
                                              </p:val>
                                            </p:tav>
                                            <p:tav tm="100000">
                                              <p:val>
                                                <p:strVal val="#ppt_x"/>
                                              </p:val>
                                            </p:tav>
                                          </p:tavLst>
                                        </p:anim>
                                        <p:anim calcmode="lin" valueType="num">
                                          <p:cBhvr additive="base">
                                            <p:cTn id="78" dur="400" fill="hold"/>
                                            <p:tgtEl>
                                              <p:spTgt spid="57"/>
                                            </p:tgtEl>
                                            <p:attrNameLst>
                                              <p:attrName>ppt_y</p:attrName>
                                            </p:attrNameLst>
                                          </p:cBhvr>
                                          <p:tavLst>
                                            <p:tav tm="0">
                                              <p:val>
                                                <p:strVal val="0-#ppt_h/2"/>
                                              </p:val>
                                            </p:tav>
                                            <p:tav tm="100000">
                                              <p:val>
                                                <p:strVal val="#ppt_y"/>
                                              </p:val>
                                            </p:tav>
                                          </p:tavLst>
                                        </p:anim>
                                      </p:childTnLst>
                                    </p:cTn>
                                  </p:par>
                                </p:childTnLst>
                              </p:cTn>
                            </p:par>
                            <p:par>
                              <p:cTn id="79" fill="hold">
                                <p:stCondLst>
                                  <p:cond delay="2000"/>
                                </p:stCondLst>
                                <p:childTnLst>
                                  <p:par>
                                    <p:cTn id="80" presetID="2" presetClass="entr" presetSubtype="1" fill="hold" nodeType="afterEffect">
                                      <p:stCondLst>
                                        <p:cond delay="250"/>
                                      </p:stCondLst>
                                      <p:childTnLst>
                                        <p:set>
                                          <p:cBhvr>
                                            <p:cTn id="81" dur="1" fill="hold">
                                              <p:stCondLst>
                                                <p:cond delay="0"/>
                                              </p:stCondLst>
                                            </p:cTn>
                                            <p:tgtEl>
                                              <p:spTgt spid="101"/>
                                            </p:tgtEl>
                                            <p:attrNameLst>
                                              <p:attrName>style.visibility</p:attrName>
                                            </p:attrNameLst>
                                          </p:cBhvr>
                                          <p:to>
                                            <p:strVal val="visible"/>
                                          </p:to>
                                        </p:set>
                                        <p:anim calcmode="lin" valueType="num">
                                          <p:cBhvr additive="base">
                                            <p:cTn id="82" dur="400" fill="hold"/>
                                            <p:tgtEl>
                                              <p:spTgt spid="101"/>
                                            </p:tgtEl>
                                            <p:attrNameLst>
                                              <p:attrName>ppt_x</p:attrName>
                                            </p:attrNameLst>
                                          </p:cBhvr>
                                          <p:tavLst>
                                            <p:tav tm="0">
                                              <p:val>
                                                <p:strVal val="#ppt_x"/>
                                              </p:val>
                                            </p:tav>
                                            <p:tav tm="100000">
                                              <p:val>
                                                <p:strVal val="#ppt_x"/>
                                              </p:val>
                                            </p:tav>
                                          </p:tavLst>
                                        </p:anim>
                                        <p:anim calcmode="lin" valueType="num">
                                          <p:cBhvr additive="base">
                                            <p:cTn id="83" dur="400" fill="hold"/>
                                            <p:tgtEl>
                                              <p:spTgt spid="101"/>
                                            </p:tgtEl>
                                            <p:attrNameLst>
                                              <p:attrName>ppt_y</p:attrName>
                                            </p:attrNameLst>
                                          </p:cBhvr>
                                          <p:tavLst>
                                            <p:tav tm="0">
                                              <p:val>
                                                <p:strVal val="0-#ppt_h/2"/>
                                              </p:val>
                                            </p:tav>
                                            <p:tav tm="100000">
                                              <p:val>
                                                <p:strVal val="#ppt_y"/>
                                              </p:val>
                                            </p:tav>
                                          </p:tavLst>
                                        </p:anim>
                                      </p:childTnLst>
                                    </p:cTn>
                                  </p:par>
                                  <p:par>
                                    <p:cTn id="84" presetID="2" presetClass="entr" presetSubtype="1" fill="hold" grpId="0" nodeType="withEffect">
                                      <p:stCondLst>
                                        <p:cond delay="250"/>
                                      </p:stCondLst>
                                      <p:childTnLst>
                                        <p:set>
                                          <p:cBhvr>
                                            <p:cTn id="85" dur="1" fill="hold">
                                              <p:stCondLst>
                                                <p:cond delay="0"/>
                                              </p:stCondLst>
                                            </p:cTn>
                                            <p:tgtEl>
                                              <p:spTgt spid="69"/>
                                            </p:tgtEl>
                                            <p:attrNameLst>
                                              <p:attrName>style.visibility</p:attrName>
                                            </p:attrNameLst>
                                          </p:cBhvr>
                                          <p:to>
                                            <p:strVal val="visible"/>
                                          </p:to>
                                        </p:set>
                                        <p:anim calcmode="lin" valueType="num">
                                          <p:cBhvr additive="base">
                                            <p:cTn id="86" dur="400" fill="hold"/>
                                            <p:tgtEl>
                                              <p:spTgt spid="69"/>
                                            </p:tgtEl>
                                            <p:attrNameLst>
                                              <p:attrName>ppt_x</p:attrName>
                                            </p:attrNameLst>
                                          </p:cBhvr>
                                          <p:tavLst>
                                            <p:tav tm="0">
                                              <p:val>
                                                <p:strVal val="#ppt_x"/>
                                              </p:val>
                                            </p:tav>
                                            <p:tav tm="100000">
                                              <p:val>
                                                <p:strVal val="#ppt_x"/>
                                              </p:val>
                                            </p:tav>
                                          </p:tavLst>
                                        </p:anim>
                                        <p:anim calcmode="lin" valueType="num">
                                          <p:cBhvr additive="base">
                                            <p:cTn id="87" dur="400" fill="hold"/>
                                            <p:tgtEl>
                                              <p:spTgt spid="69"/>
                                            </p:tgtEl>
                                            <p:attrNameLst>
                                              <p:attrName>ppt_y</p:attrName>
                                            </p:attrNameLst>
                                          </p:cBhvr>
                                          <p:tavLst>
                                            <p:tav tm="0">
                                              <p:val>
                                                <p:strVal val="0-#ppt_h/2"/>
                                              </p:val>
                                            </p:tav>
                                            <p:tav tm="100000">
                                              <p:val>
                                                <p:strVal val="#ppt_y"/>
                                              </p:val>
                                            </p:tav>
                                          </p:tavLst>
                                        </p:anim>
                                      </p:childTnLst>
                                    </p:cTn>
                                  </p:par>
                                  <p:par>
                                    <p:cTn id="88" presetID="2" presetClass="entr" presetSubtype="1" fill="hold" grpId="0" nodeType="withEffect">
                                      <p:stCondLst>
                                        <p:cond delay="25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400" fill="hold"/>
                                            <p:tgtEl>
                                              <p:spTgt spid="58"/>
                                            </p:tgtEl>
                                            <p:attrNameLst>
                                              <p:attrName>ppt_x</p:attrName>
                                            </p:attrNameLst>
                                          </p:cBhvr>
                                          <p:tavLst>
                                            <p:tav tm="0">
                                              <p:val>
                                                <p:strVal val="#ppt_x"/>
                                              </p:val>
                                            </p:tav>
                                            <p:tav tm="100000">
                                              <p:val>
                                                <p:strVal val="#ppt_x"/>
                                              </p:val>
                                            </p:tav>
                                          </p:tavLst>
                                        </p:anim>
                                        <p:anim calcmode="lin" valueType="num">
                                          <p:cBhvr additive="base">
                                            <p:cTn id="91" dur="400" fill="hold"/>
                                            <p:tgtEl>
                                              <p:spTgt spid="58"/>
                                            </p:tgtEl>
                                            <p:attrNameLst>
                                              <p:attrName>ppt_y</p:attrName>
                                            </p:attrNameLst>
                                          </p:cBhvr>
                                          <p:tavLst>
                                            <p:tav tm="0">
                                              <p:val>
                                                <p:strVal val="0-#ppt_h/2"/>
                                              </p:val>
                                            </p:tav>
                                            <p:tav tm="100000">
                                              <p:val>
                                                <p:strVal val="#ppt_y"/>
                                              </p:val>
                                            </p:tav>
                                          </p:tavLst>
                                        </p:anim>
                                      </p:childTnLst>
                                    </p:cTn>
                                  </p:par>
                                  <p:par>
                                    <p:cTn id="92" presetID="2" presetClass="entr" presetSubtype="1" fill="hold" grpId="0" nodeType="withEffect">
                                      <p:stCondLst>
                                        <p:cond delay="25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400" fill="hold"/>
                                            <p:tgtEl>
                                              <p:spTgt spid="59"/>
                                            </p:tgtEl>
                                            <p:attrNameLst>
                                              <p:attrName>ppt_x</p:attrName>
                                            </p:attrNameLst>
                                          </p:cBhvr>
                                          <p:tavLst>
                                            <p:tav tm="0">
                                              <p:val>
                                                <p:strVal val="#ppt_x"/>
                                              </p:val>
                                            </p:tav>
                                            <p:tav tm="100000">
                                              <p:val>
                                                <p:strVal val="#ppt_x"/>
                                              </p:val>
                                            </p:tav>
                                          </p:tavLst>
                                        </p:anim>
                                        <p:anim calcmode="lin" valueType="num">
                                          <p:cBhvr additive="base">
                                            <p:cTn id="95" dur="400" fill="hold"/>
                                            <p:tgtEl>
                                              <p:spTgt spid="59"/>
                                            </p:tgtEl>
                                            <p:attrNameLst>
                                              <p:attrName>ppt_y</p:attrName>
                                            </p:attrNameLst>
                                          </p:cBhvr>
                                          <p:tavLst>
                                            <p:tav tm="0">
                                              <p:val>
                                                <p:strVal val="0-#ppt_h/2"/>
                                              </p:val>
                                            </p:tav>
                                            <p:tav tm="100000">
                                              <p:val>
                                                <p:strVal val="#ppt_y"/>
                                              </p:val>
                                            </p:tav>
                                          </p:tavLst>
                                        </p:anim>
                                      </p:childTnLst>
                                    </p:cTn>
                                  </p:par>
                                </p:childTnLst>
                              </p:cTn>
                            </p:par>
                            <p:par>
                              <p:cTn id="96" fill="hold">
                                <p:stCondLst>
                                  <p:cond delay="2750"/>
                                </p:stCondLst>
                                <p:childTnLst>
                                  <p:par>
                                    <p:cTn id="97" presetID="2" presetClass="entr" presetSubtype="1" fill="hold" nodeType="afterEffect">
                                      <p:stCondLst>
                                        <p:cond delay="250"/>
                                      </p:stCondLst>
                                      <p:childTnLst>
                                        <p:set>
                                          <p:cBhvr>
                                            <p:cTn id="98" dur="1" fill="hold">
                                              <p:stCondLst>
                                                <p:cond delay="0"/>
                                              </p:stCondLst>
                                            </p:cTn>
                                            <p:tgtEl>
                                              <p:spTgt spid="92"/>
                                            </p:tgtEl>
                                            <p:attrNameLst>
                                              <p:attrName>style.visibility</p:attrName>
                                            </p:attrNameLst>
                                          </p:cBhvr>
                                          <p:to>
                                            <p:strVal val="visible"/>
                                          </p:to>
                                        </p:set>
                                        <p:anim calcmode="lin" valueType="num">
                                          <p:cBhvr additive="base">
                                            <p:cTn id="99" dur="400" fill="hold"/>
                                            <p:tgtEl>
                                              <p:spTgt spid="92"/>
                                            </p:tgtEl>
                                            <p:attrNameLst>
                                              <p:attrName>ppt_x</p:attrName>
                                            </p:attrNameLst>
                                          </p:cBhvr>
                                          <p:tavLst>
                                            <p:tav tm="0">
                                              <p:val>
                                                <p:strVal val="#ppt_x"/>
                                              </p:val>
                                            </p:tav>
                                            <p:tav tm="100000">
                                              <p:val>
                                                <p:strVal val="#ppt_x"/>
                                              </p:val>
                                            </p:tav>
                                          </p:tavLst>
                                        </p:anim>
                                        <p:anim calcmode="lin" valueType="num">
                                          <p:cBhvr additive="base">
                                            <p:cTn id="100" dur="400" fill="hold"/>
                                            <p:tgtEl>
                                              <p:spTgt spid="92"/>
                                            </p:tgtEl>
                                            <p:attrNameLst>
                                              <p:attrName>ppt_y</p:attrName>
                                            </p:attrNameLst>
                                          </p:cBhvr>
                                          <p:tavLst>
                                            <p:tav tm="0">
                                              <p:val>
                                                <p:strVal val="0-#ppt_h/2"/>
                                              </p:val>
                                            </p:tav>
                                            <p:tav tm="100000">
                                              <p:val>
                                                <p:strVal val="#ppt_y"/>
                                              </p:val>
                                            </p:tav>
                                          </p:tavLst>
                                        </p:anim>
                                      </p:childTnLst>
                                    </p:cTn>
                                  </p:par>
                                  <p:par>
                                    <p:cTn id="101" presetID="2" presetClass="entr" presetSubtype="1" fill="hold" grpId="0" nodeType="withEffect">
                                      <p:stCondLst>
                                        <p:cond delay="250"/>
                                      </p:stCondLst>
                                      <p:childTnLst>
                                        <p:set>
                                          <p:cBhvr>
                                            <p:cTn id="102" dur="1" fill="hold">
                                              <p:stCondLst>
                                                <p:cond delay="0"/>
                                              </p:stCondLst>
                                            </p:cTn>
                                            <p:tgtEl>
                                              <p:spTgt spid="70"/>
                                            </p:tgtEl>
                                            <p:attrNameLst>
                                              <p:attrName>style.visibility</p:attrName>
                                            </p:attrNameLst>
                                          </p:cBhvr>
                                          <p:to>
                                            <p:strVal val="visible"/>
                                          </p:to>
                                        </p:set>
                                        <p:anim calcmode="lin" valueType="num">
                                          <p:cBhvr additive="base">
                                            <p:cTn id="103" dur="400" fill="hold"/>
                                            <p:tgtEl>
                                              <p:spTgt spid="70"/>
                                            </p:tgtEl>
                                            <p:attrNameLst>
                                              <p:attrName>ppt_x</p:attrName>
                                            </p:attrNameLst>
                                          </p:cBhvr>
                                          <p:tavLst>
                                            <p:tav tm="0">
                                              <p:val>
                                                <p:strVal val="#ppt_x"/>
                                              </p:val>
                                            </p:tav>
                                            <p:tav tm="100000">
                                              <p:val>
                                                <p:strVal val="#ppt_x"/>
                                              </p:val>
                                            </p:tav>
                                          </p:tavLst>
                                        </p:anim>
                                        <p:anim calcmode="lin" valueType="num">
                                          <p:cBhvr additive="base">
                                            <p:cTn id="104" dur="400" fill="hold"/>
                                            <p:tgtEl>
                                              <p:spTgt spid="70"/>
                                            </p:tgtEl>
                                            <p:attrNameLst>
                                              <p:attrName>ppt_y</p:attrName>
                                            </p:attrNameLst>
                                          </p:cBhvr>
                                          <p:tavLst>
                                            <p:tav tm="0">
                                              <p:val>
                                                <p:strVal val="0-#ppt_h/2"/>
                                              </p:val>
                                            </p:tav>
                                            <p:tav tm="100000">
                                              <p:val>
                                                <p:strVal val="#ppt_y"/>
                                              </p:val>
                                            </p:tav>
                                          </p:tavLst>
                                        </p:anim>
                                      </p:childTnLst>
                                    </p:cTn>
                                  </p:par>
                                  <p:par>
                                    <p:cTn id="105" presetID="2" presetClass="entr" presetSubtype="1" fill="hold" grpId="0" nodeType="withEffect">
                                      <p:stCondLst>
                                        <p:cond delay="250"/>
                                      </p:stCondLst>
                                      <p:childTnLst>
                                        <p:set>
                                          <p:cBhvr>
                                            <p:cTn id="106" dur="1" fill="hold">
                                              <p:stCondLst>
                                                <p:cond delay="0"/>
                                              </p:stCondLst>
                                            </p:cTn>
                                            <p:tgtEl>
                                              <p:spTgt spid="60"/>
                                            </p:tgtEl>
                                            <p:attrNameLst>
                                              <p:attrName>style.visibility</p:attrName>
                                            </p:attrNameLst>
                                          </p:cBhvr>
                                          <p:to>
                                            <p:strVal val="visible"/>
                                          </p:to>
                                        </p:set>
                                        <p:anim calcmode="lin" valueType="num">
                                          <p:cBhvr additive="base">
                                            <p:cTn id="107" dur="400" fill="hold"/>
                                            <p:tgtEl>
                                              <p:spTgt spid="60"/>
                                            </p:tgtEl>
                                            <p:attrNameLst>
                                              <p:attrName>ppt_x</p:attrName>
                                            </p:attrNameLst>
                                          </p:cBhvr>
                                          <p:tavLst>
                                            <p:tav tm="0">
                                              <p:val>
                                                <p:strVal val="#ppt_x"/>
                                              </p:val>
                                            </p:tav>
                                            <p:tav tm="100000">
                                              <p:val>
                                                <p:strVal val="#ppt_x"/>
                                              </p:val>
                                            </p:tav>
                                          </p:tavLst>
                                        </p:anim>
                                        <p:anim calcmode="lin" valueType="num">
                                          <p:cBhvr additive="base">
                                            <p:cTn id="108" dur="400" fill="hold"/>
                                            <p:tgtEl>
                                              <p:spTgt spid="60"/>
                                            </p:tgtEl>
                                            <p:attrNameLst>
                                              <p:attrName>ppt_y</p:attrName>
                                            </p:attrNameLst>
                                          </p:cBhvr>
                                          <p:tavLst>
                                            <p:tav tm="0">
                                              <p:val>
                                                <p:strVal val="0-#ppt_h/2"/>
                                              </p:val>
                                            </p:tav>
                                            <p:tav tm="100000">
                                              <p:val>
                                                <p:strVal val="#ppt_y"/>
                                              </p:val>
                                            </p:tav>
                                          </p:tavLst>
                                        </p:anim>
                                      </p:childTnLst>
                                    </p:cTn>
                                  </p:par>
                                  <p:par>
                                    <p:cTn id="109" presetID="2" presetClass="entr" presetSubtype="1" fill="hold" grpId="0" nodeType="withEffect">
                                      <p:stCondLst>
                                        <p:cond delay="250"/>
                                      </p:stCondLst>
                                      <p:childTnLst>
                                        <p:set>
                                          <p:cBhvr>
                                            <p:cTn id="110" dur="1" fill="hold">
                                              <p:stCondLst>
                                                <p:cond delay="0"/>
                                              </p:stCondLst>
                                            </p:cTn>
                                            <p:tgtEl>
                                              <p:spTgt spid="61"/>
                                            </p:tgtEl>
                                            <p:attrNameLst>
                                              <p:attrName>style.visibility</p:attrName>
                                            </p:attrNameLst>
                                          </p:cBhvr>
                                          <p:to>
                                            <p:strVal val="visible"/>
                                          </p:to>
                                        </p:set>
                                        <p:anim calcmode="lin" valueType="num">
                                          <p:cBhvr additive="base">
                                            <p:cTn id="111" dur="400" fill="hold"/>
                                            <p:tgtEl>
                                              <p:spTgt spid="61"/>
                                            </p:tgtEl>
                                            <p:attrNameLst>
                                              <p:attrName>ppt_x</p:attrName>
                                            </p:attrNameLst>
                                          </p:cBhvr>
                                          <p:tavLst>
                                            <p:tav tm="0">
                                              <p:val>
                                                <p:strVal val="#ppt_x"/>
                                              </p:val>
                                            </p:tav>
                                            <p:tav tm="100000">
                                              <p:val>
                                                <p:strVal val="#ppt_x"/>
                                              </p:val>
                                            </p:tav>
                                          </p:tavLst>
                                        </p:anim>
                                        <p:anim calcmode="lin" valueType="num">
                                          <p:cBhvr additive="base">
                                            <p:cTn id="112" dur="400" fill="hold"/>
                                            <p:tgtEl>
                                              <p:spTgt spid="61"/>
                                            </p:tgtEl>
                                            <p:attrNameLst>
                                              <p:attrName>ppt_y</p:attrName>
                                            </p:attrNameLst>
                                          </p:cBhvr>
                                          <p:tavLst>
                                            <p:tav tm="0">
                                              <p:val>
                                                <p:strVal val="0-#ppt_h/2"/>
                                              </p:val>
                                            </p:tav>
                                            <p:tav tm="100000">
                                              <p:val>
                                                <p:strVal val="#ppt_y"/>
                                              </p:val>
                                            </p:tav>
                                          </p:tavLst>
                                        </p:anim>
                                      </p:childTnLst>
                                    </p:cTn>
                                  </p:par>
                                </p:childTnLst>
                              </p:cTn>
                            </p:par>
                            <p:par>
                              <p:cTn id="113" fill="hold">
                                <p:stCondLst>
                                  <p:cond delay="3500"/>
                                </p:stCondLst>
                                <p:childTnLst>
                                  <p:par>
                                    <p:cTn id="114" presetID="2" presetClass="entr" presetSubtype="1" fill="hold" nodeType="afterEffect">
                                      <p:stCondLst>
                                        <p:cond delay="250"/>
                                      </p:stCondLst>
                                      <p:childTnLst>
                                        <p:set>
                                          <p:cBhvr>
                                            <p:cTn id="115" dur="1" fill="hold">
                                              <p:stCondLst>
                                                <p:cond delay="0"/>
                                              </p:stCondLst>
                                            </p:cTn>
                                            <p:tgtEl>
                                              <p:spTgt spid="62"/>
                                            </p:tgtEl>
                                            <p:attrNameLst>
                                              <p:attrName>style.visibility</p:attrName>
                                            </p:attrNameLst>
                                          </p:cBhvr>
                                          <p:to>
                                            <p:strVal val="visible"/>
                                          </p:to>
                                        </p:set>
                                        <p:anim calcmode="lin" valueType="num">
                                          <p:cBhvr additive="base">
                                            <p:cTn id="116" dur="400" fill="hold"/>
                                            <p:tgtEl>
                                              <p:spTgt spid="62"/>
                                            </p:tgtEl>
                                            <p:attrNameLst>
                                              <p:attrName>ppt_x</p:attrName>
                                            </p:attrNameLst>
                                          </p:cBhvr>
                                          <p:tavLst>
                                            <p:tav tm="0">
                                              <p:val>
                                                <p:strVal val="#ppt_x"/>
                                              </p:val>
                                            </p:tav>
                                            <p:tav tm="100000">
                                              <p:val>
                                                <p:strVal val="#ppt_x"/>
                                              </p:val>
                                            </p:tav>
                                          </p:tavLst>
                                        </p:anim>
                                        <p:anim calcmode="lin" valueType="num">
                                          <p:cBhvr additive="base">
                                            <p:cTn id="117" dur="400" fill="hold"/>
                                            <p:tgtEl>
                                              <p:spTgt spid="62"/>
                                            </p:tgtEl>
                                            <p:attrNameLst>
                                              <p:attrName>ppt_y</p:attrName>
                                            </p:attrNameLst>
                                          </p:cBhvr>
                                          <p:tavLst>
                                            <p:tav tm="0">
                                              <p:val>
                                                <p:strVal val="0-#ppt_h/2"/>
                                              </p:val>
                                            </p:tav>
                                            <p:tav tm="100000">
                                              <p:val>
                                                <p:strVal val="#ppt_y"/>
                                              </p:val>
                                            </p:tav>
                                          </p:tavLst>
                                        </p:anim>
                                      </p:childTnLst>
                                    </p:cTn>
                                  </p:par>
                                  <p:par>
                                    <p:cTn id="118" presetID="2" presetClass="entr" presetSubtype="1" fill="hold" grpId="0" nodeType="withEffect">
                                      <p:stCondLst>
                                        <p:cond delay="250"/>
                                      </p:stCondLst>
                                      <p:childTnLst>
                                        <p:set>
                                          <p:cBhvr>
                                            <p:cTn id="119" dur="1" fill="hold">
                                              <p:stCondLst>
                                                <p:cond delay="0"/>
                                              </p:stCondLst>
                                            </p:cTn>
                                            <p:tgtEl>
                                              <p:spTgt spid="71"/>
                                            </p:tgtEl>
                                            <p:attrNameLst>
                                              <p:attrName>style.visibility</p:attrName>
                                            </p:attrNameLst>
                                          </p:cBhvr>
                                          <p:to>
                                            <p:strVal val="visible"/>
                                          </p:to>
                                        </p:set>
                                        <p:anim calcmode="lin" valueType="num">
                                          <p:cBhvr additive="base">
                                            <p:cTn id="120" dur="400" fill="hold"/>
                                            <p:tgtEl>
                                              <p:spTgt spid="71"/>
                                            </p:tgtEl>
                                            <p:attrNameLst>
                                              <p:attrName>ppt_x</p:attrName>
                                            </p:attrNameLst>
                                          </p:cBhvr>
                                          <p:tavLst>
                                            <p:tav tm="0">
                                              <p:val>
                                                <p:strVal val="#ppt_x"/>
                                              </p:val>
                                            </p:tav>
                                            <p:tav tm="100000">
                                              <p:val>
                                                <p:strVal val="#ppt_x"/>
                                              </p:val>
                                            </p:tav>
                                          </p:tavLst>
                                        </p:anim>
                                        <p:anim calcmode="lin" valueType="num">
                                          <p:cBhvr additive="base">
                                            <p:cTn id="121" dur="400" fill="hold"/>
                                            <p:tgtEl>
                                              <p:spTgt spid="71"/>
                                            </p:tgtEl>
                                            <p:attrNameLst>
                                              <p:attrName>ppt_y</p:attrName>
                                            </p:attrNameLst>
                                          </p:cBhvr>
                                          <p:tavLst>
                                            <p:tav tm="0">
                                              <p:val>
                                                <p:strVal val="0-#ppt_h/2"/>
                                              </p:val>
                                            </p:tav>
                                            <p:tav tm="100000">
                                              <p:val>
                                                <p:strVal val="#ppt_y"/>
                                              </p:val>
                                            </p:tav>
                                          </p:tavLst>
                                        </p:anim>
                                      </p:childTnLst>
                                    </p:cTn>
                                  </p:par>
                                  <p:par>
                                    <p:cTn id="122" presetID="2" presetClass="entr" presetSubtype="1" fill="hold" grpId="0" nodeType="withEffect">
                                      <p:stCondLst>
                                        <p:cond delay="250"/>
                                      </p:stCondLst>
                                      <p:childTnLst>
                                        <p:set>
                                          <p:cBhvr>
                                            <p:cTn id="123" dur="1" fill="hold">
                                              <p:stCondLst>
                                                <p:cond delay="0"/>
                                              </p:stCondLst>
                                            </p:cTn>
                                            <p:tgtEl>
                                              <p:spTgt spid="65"/>
                                            </p:tgtEl>
                                            <p:attrNameLst>
                                              <p:attrName>style.visibility</p:attrName>
                                            </p:attrNameLst>
                                          </p:cBhvr>
                                          <p:to>
                                            <p:strVal val="visible"/>
                                          </p:to>
                                        </p:set>
                                        <p:anim calcmode="lin" valueType="num">
                                          <p:cBhvr additive="base">
                                            <p:cTn id="124" dur="400" fill="hold"/>
                                            <p:tgtEl>
                                              <p:spTgt spid="65"/>
                                            </p:tgtEl>
                                            <p:attrNameLst>
                                              <p:attrName>ppt_x</p:attrName>
                                            </p:attrNameLst>
                                          </p:cBhvr>
                                          <p:tavLst>
                                            <p:tav tm="0">
                                              <p:val>
                                                <p:strVal val="#ppt_x"/>
                                              </p:val>
                                            </p:tav>
                                            <p:tav tm="100000">
                                              <p:val>
                                                <p:strVal val="#ppt_x"/>
                                              </p:val>
                                            </p:tav>
                                          </p:tavLst>
                                        </p:anim>
                                        <p:anim calcmode="lin" valueType="num">
                                          <p:cBhvr additive="base">
                                            <p:cTn id="125" dur="400" fill="hold"/>
                                            <p:tgtEl>
                                              <p:spTgt spid="65"/>
                                            </p:tgtEl>
                                            <p:attrNameLst>
                                              <p:attrName>ppt_y</p:attrName>
                                            </p:attrNameLst>
                                          </p:cBhvr>
                                          <p:tavLst>
                                            <p:tav tm="0">
                                              <p:val>
                                                <p:strVal val="0-#ppt_h/2"/>
                                              </p:val>
                                            </p:tav>
                                            <p:tav tm="100000">
                                              <p:val>
                                                <p:strVal val="#ppt_y"/>
                                              </p:val>
                                            </p:tav>
                                          </p:tavLst>
                                        </p:anim>
                                      </p:childTnLst>
                                    </p:cTn>
                                  </p:par>
                                  <p:par>
                                    <p:cTn id="126" presetID="2" presetClass="entr" presetSubtype="1" fill="hold" grpId="0" nodeType="withEffect">
                                      <p:stCondLst>
                                        <p:cond delay="250"/>
                                      </p:stCondLst>
                                      <p:childTnLst>
                                        <p:set>
                                          <p:cBhvr>
                                            <p:cTn id="127" dur="1" fill="hold">
                                              <p:stCondLst>
                                                <p:cond delay="0"/>
                                              </p:stCondLst>
                                            </p:cTn>
                                            <p:tgtEl>
                                              <p:spTgt spid="66"/>
                                            </p:tgtEl>
                                            <p:attrNameLst>
                                              <p:attrName>style.visibility</p:attrName>
                                            </p:attrNameLst>
                                          </p:cBhvr>
                                          <p:to>
                                            <p:strVal val="visible"/>
                                          </p:to>
                                        </p:set>
                                        <p:anim calcmode="lin" valueType="num">
                                          <p:cBhvr additive="base">
                                            <p:cTn id="128" dur="400" fill="hold"/>
                                            <p:tgtEl>
                                              <p:spTgt spid="66"/>
                                            </p:tgtEl>
                                            <p:attrNameLst>
                                              <p:attrName>ppt_x</p:attrName>
                                            </p:attrNameLst>
                                          </p:cBhvr>
                                          <p:tavLst>
                                            <p:tav tm="0">
                                              <p:val>
                                                <p:strVal val="#ppt_x"/>
                                              </p:val>
                                            </p:tav>
                                            <p:tav tm="100000">
                                              <p:val>
                                                <p:strVal val="#ppt_x"/>
                                              </p:val>
                                            </p:tav>
                                          </p:tavLst>
                                        </p:anim>
                                        <p:anim calcmode="lin" valueType="num">
                                          <p:cBhvr additive="base">
                                            <p:cTn id="129" dur="400" fill="hold"/>
                                            <p:tgtEl>
                                              <p:spTgt spid="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27" grpId="0"/>
          <p:bldP spid="52" grpId="0"/>
          <p:bldP spid="56" grpId="0"/>
          <p:bldP spid="57" grpId="0"/>
          <p:bldP spid="58" grpId="0"/>
          <p:bldP spid="59" grpId="0"/>
          <p:bldP spid="60" grpId="0"/>
          <p:bldP spid="61" grpId="0"/>
          <p:bldP spid="65" grpId="0"/>
          <p:bldP spid="66" grpId="0"/>
          <p:bldP spid="67" grpId="0" animBg="1"/>
          <p:bldP spid="68" grpId="0" animBg="1"/>
          <p:bldP spid="69" grpId="0" animBg="1"/>
          <p:bldP spid="70" grpId="0" animBg="1"/>
          <p:bldP spid="71"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单击输入标题内容</a:t>
            </a:r>
          </a:p>
        </p:txBody>
      </p:sp>
      <p:grpSp>
        <p:nvGrpSpPr>
          <p:cNvPr id="3" name="组合 2"/>
          <p:cNvGrpSpPr/>
          <p:nvPr/>
        </p:nvGrpSpPr>
        <p:grpSpPr>
          <a:xfrm>
            <a:off x="1481335" y="1894838"/>
            <a:ext cx="2742543" cy="3673084"/>
            <a:chOff x="486495" y="1440651"/>
            <a:chExt cx="2057175" cy="2754813"/>
          </a:xfrm>
        </p:grpSpPr>
        <p:sp>
          <p:nvSpPr>
            <p:cNvPr id="15" name="圆角矩形 14"/>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flipH="1" flipV="1">
            <a:off x="2228583" y="2250843"/>
            <a:ext cx="1248042" cy="1248205"/>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70806" tIns="85402" rIns="170806" bIns="85402" rtlCol="0" anchor="ctr"/>
          <a:lstStyle/>
          <a:p>
            <a:pPr algn="ctr"/>
            <a:endParaRPr lang="zh-CN" altLang="en-US"/>
          </a:p>
        </p:txBody>
      </p:sp>
      <p:sp>
        <p:nvSpPr>
          <p:cNvPr id="19" name="Content Placeholder 2"/>
          <p:cNvSpPr txBox="1"/>
          <p:nvPr/>
        </p:nvSpPr>
        <p:spPr bwMode="auto">
          <a:xfrm>
            <a:off x="1623343" y="3712688"/>
            <a:ext cx="2424676"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20" name="组合 19"/>
          <p:cNvGrpSpPr/>
          <p:nvPr/>
        </p:nvGrpSpPr>
        <p:grpSpPr>
          <a:xfrm>
            <a:off x="4484769" y="1894838"/>
            <a:ext cx="2742543" cy="3673084"/>
            <a:chOff x="486495" y="1440651"/>
            <a:chExt cx="2057175" cy="2754813"/>
          </a:xfrm>
        </p:grpSpPr>
        <p:sp>
          <p:nvSpPr>
            <p:cNvPr id="21" name="圆角矩形 20"/>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flipH="1" flipV="1">
            <a:off x="5232017" y="2250843"/>
            <a:ext cx="1248042" cy="1248205"/>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70806" tIns="85402" rIns="170806" bIns="85402" rtlCol="0" anchor="ctr"/>
          <a:lstStyle/>
          <a:p>
            <a:pPr algn="ctr"/>
            <a:endParaRPr lang="zh-CN" altLang="en-US"/>
          </a:p>
        </p:txBody>
      </p:sp>
      <p:sp>
        <p:nvSpPr>
          <p:cNvPr id="24" name="Content Placeholder 2"/>
          <p:cNvSpPr txBox="1"/>
          <p:nvPr/>
        </p:nvSpPr>
        <p:spPr bwMode="auto">
          <a:xfrm>
            <a:off x="4626777" y="3712688"/>
            <a:ext cx="2424676"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25" name="组合 24"/>
          <p:cNvGrpSpPr/>
          <p:nvPr/>
        </p:nvGrpSpPr>
        <p:grpSpPr>
          <a:xfrm>
            <a:off x="7451852" y="1912509"/>
            <a:ext cx="2742543" cy="3673084"/>
            <a:chOff x="486495" y="1440651"/>
            <a:chExt cx="2057175" cy="2754813"/>
          </a:xfrm>
        </p:grpSpPr>
        <p:sp>
          <p:nvSpPr>
            <p:cNvPr id="26" name="圆角矩形 25"/>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29"/>
          <p:cNvSpPr/>
          <p:nvPr/>
        </p:nvSpPr>
        <p:spPr>
          <a:xfrm flipH="1" flipV="1">
            <a:off x="8199100" y="2268513"/>
            <a:ext cx="1248042" cy="1248205"/>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70806" tIns="85402" rIns="170806" bIns="85402" rtlCol="0" anchor="ctr"/>
          <a:lstStyle/>
          <a:p>
            <a:pPr algn="ctr"/>
            <a:endParaRPr lang="zh-CN" altLang="en-US"/>
          </a:p>
        </p:txBody>
      </p:sp>
      <p:sp>
        <p:nvSpPr>
          <p:cNvPr id="32" name="Content Placeholder 2"/>
          <p:cNvSpPr txBox="1"/>
          <p:nvPr/>
        </p:nvSpPr>
        <p:spPr bwMode="auto">
          <a:xfrm>
            <a:off x="7593860" y="3730359"/>
            <a:ext cx="2424676"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44" name="Freeform 97"/>
          <p:cNvSpPr>
            <a:spLocks noChangeArrowheads="1"/>
          </p:cNvSpPr>
          <p:nvPr/>
        </p:nvSpPr>
        <p:spPr bwMode="auto">
          <a:xfrm>
            <a:off x="2583753" y="2651902"/>
            <a:ext cx="503857" cy="431439"/>
          </a:xfrm>
          <a:custGeom>
            <a:avLst/>
            <a:gdLst>
              <a:gd name="T0" fmla="*/ 275829 w 497"/>
              <a:gd name="T1" fmla="*/ 277437 h 426"/>
              <a:gd name="T2" fmla="*/ 275829 w 497"/>
              <a:gd name="T3" fmla="*/ 277437 h 426"/>
              <a:gd name="T4" fmla="*/ 328597 w 497"/>
              <a:gd name="T5" fmla="*/ 277437 h 426"/>
              <a:gd name="T6" fmla="*/ 328597 w 497"/>
              <a:gd name="T7" fmla="*/ 330282 h 426"/>
              <a:gd name="T8" fmla="*/ 594832 w 497"/>
              <a:gd name="T9" fmla="*/ 330282 h 426"/>
              <a:gd name="T10" fmla="*/ 584038 w 497"/>
              <a:gd name="T11" fmla="*/ 159736 h 426"/>
              <a:gd name="T12" fmla="*/ 531271 w 497"/>
              <a:gd name="T13" fmla="*/ 96082 h 426"/>
              <a:gd name="T14" fmla="*/ 435330 w 497"/>
              <a:gd name="T15" fmla="*/ 96082 h 426"/>
              <a:gd name="T16" fmla="*/ 404150 w 497"/>
              <a:gd name="T17" fmla="*/ 32428 h 426"/>
              <a:gd name="T18" fmla="*/ 359777 w 497"/>
              <a:gd name="T19" fmla="*/ 0 h 426"/>
              <a:gd name="T20" fmla="*/ 232656 w 497"/>
              <a:gd name="T21" fmla="*/ 0 h 426"/>
              <a:gd name="T22" fmla="*/ 201475 w 497"/>
              <a:gd name="T23" fmla="*/ 32428 h 426"/>
              <a:gd name="T24" fmla="*/ 159501 w 497"/>
              <a:gd name="T25" fmla="*/ 96082 h 426"/>
              <a:gd name="T26" fmla="*/ 63561 w 497"/>
              <a:gd name="T27" fmla="*/ 96082 h 426"/>
              <a:gd name="T28" fmla="*/ 10793 w 497"/>
              <a:gd name="T29" fmla="*/ 159736 h 426"/>
              <a:gd name="T30" fmla="*/ 0 w 497"/>
              <a:gd name="T31" fmla="*/ 330282 h 426"/>
              <a:gd name="T32" fmla="*/ 275829 w 497"/>
              <a:gd name="T33" fmla="*/ 330282 h 426"/>
              <a:gd name="T34" fmla="*/ 275829 w 497"/>
              <a:gd name="T35" fmla="*/ 277437 h 426"/>
              <a:gd name="T36" fmla="*/ 223062 w 497"/>
              <a:gd name="T37" fmla="*/ 63654 h 426"/>
              <a:gd name="T38" fmla="*/ 223062 w 497"/>
              <a:gd name="T39" fmla="*/ 63654 h 426"/>
              <a:gd name="T40" fmla="*/ 254243 w 497"/>
              <a:gd name="T41" fmla="*/ 43237 h 426"/>
              <a:gd name="T42" fmla="*/ 340589 w 497"/>
              <a:gd name="T43" fmla="*/ 43237 h 426"/>
              <a:gd name="T44" fmla="*/ 370571 w 497"/>
              <a:gd name="T45" fmla="*/ 63654 h 426"/>
              <a:gd name="T46" fmla="*/ 382563 w 497"/>
              <a:gd name="T47" fmla="*/ 96082 h 426"/>
              <a:gd name="T48" fmla="*/ 212269 w 497"/>
              <a:gd name="T49" fmla="*/ 96082 h 426"/>
              <a:gd name="T50" fmla="*/ 223062 w 497"/>
              <a:gd name="T51" fmla="*/ 63654 h 426"/>
              <a:gd name="T52" fmla="*/ 328597 w 497"/>
              <a:gd name="T53" fmla="*/ 426364 h 426"/>
              <a:gd name="T54" fmla="*/ 328597 w 497"/>
              <a:gd name="T55" fmla="*/ 426364 h 426"/>
              <a:gd name="T56" fmla="*/ 275829 w 497"/>
              <a:gd name="T57" fmla="*/ 426364 h 426"/>
              <a:gd name="T58" fmla="*/ 275829 w 497"/>
              <a:gd name="T59" fmla="*/ 362710 h 426"/>
              <a:gd name="T60" fmla="*/ 10793 w 497"/>
              <a:gd name="T61" fmla="*/ 362710 h 426"/>
              <a:gd name="T62" fmla="*/ 20387 w 497"/>
              <a:gd name="T63" fmla="*/ 457591 h 426"/>
              <a:gd name="T64" fmla="*/ 74354 w 497"/>
              <a:gd name="T65" fmla="*/ 510436 h 426"/>
              <a:gd name="T66" fmla="*/ 520478 w 497"/>
              <a:gd name="T67" fmla="*/ 510436 h 426"/>
              <a:gd name="T68" fmla="*/ 573245 w 497"/>
              <a:gd name="T69" fmla="*/ 457591 h 426"/>
              <a:gd name="T70" fmla="*/ 584038 w 497"/>
              <a:gd name="T71" fmla="*/ 362710 h 426"/>
              <a:gd name="T72" fmla="*/ 328597 w 497"/>
              <a:gd name="T73" fmla="*/ 362710 h 426"/>
              <a:gd name="T74" fmla="*/ 328597 w 497"/>
              <a:gd name="T75" fmla="*/ 426364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accent1"/>
          </a:solidFill>
          <a:ln>
            <a:noFill/>
          </a:ln>
          <a:effectLst>
            <a:innerShdw blurRad="114300">
              <a:prstClr val="black"/>
            </a:innerShdw>
          </a:effectLst>
        </p:spPr>
        <p:txBody>
          <a:bodyPr wrap="none" lIns="45715" tIns="22858" rIns="45715" bIns="22858" anchor="ctr"/>
          <a:lstStyle/>
          <a:p>
            <a:pPr>
              <a:defRPr/>
            </a:pPr>
            <a:endParaRPr lang="zh-CN" altLang="en-US"/>
          </a:p>
        </p:txBody>
      </p:sp>
      <p:sp>
        <p:nvSpPr>
          <p:cNvPr id="45" name="AutoShape 69"/>
          <p:cNvSpPr/>
          <p:nvPr/>
        </p:nvSpPr>
        <p:spPr bwMode="auto">
          <a:xfrm>
            <a:off x="5631678" y="2607758"/>
            <a:ext cx="536162" cy="5343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solidFill>
            <a:schemeClr val="accent2"/>
          </a:solidFill>
          <a:ln>
            <a:noFill/>
          </a:ln>
          <a:effectLst>
            <a:innerShdw blurRad="114300">
              <a:prstClr val="black"/>
            </a:innerShdw>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48" name="AutoShape 73"/>
          <p:cNvSpPr/>
          <p:nvPr/>
        </p:nvSpPr>
        <p:spPr bwMode="auto">
          <a:xfrm>
            <a:off x="8656192" y="2620202"/>
            <a:ext cx="554616" cy="556331"/>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chemeClr val="accent3"/>
          </a:solidFill>
          <a:ln>
            <a:noFill/>
          </a:ln>
          <a:effectLst>
            <a:innerShdw blurRad="114300">
              <a:prstClr val="black"/>
            </a:innerShdw>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inVertical)">
                                      <p:cBhvr>
                                        <p:cTn id="21" dur="500"/>
                                        <p:tgtEl>
                                          <p:spTgt spid="19"/>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barn(inVertical)">
                                      <p:cBhvr>
                                        <p:cTn id="39" dur="500"/>
                                        <p:tgtEl>
                                          <p:spTgt spid="24"/>
                                        </p:tgtEl>
                                      </p:cBhvr>
                                    </p:animEffect>
                                  </p:childTnLst>
                                </p:cTn>
                              </p:par>
                            </p:childTnLst>
                          </p:cTn>
                        </p:par>
                        <p:par>
                          <p:cTn id="40" fill="hold">
                            <p:stCondLst>
                              <p:cond delay="4000"/>
                            </p:stCondLst>
                            <p:childTnLst>
                              <p:par>
                                <p:cTn id="41" presetID="16" presetClass="entr" presetSubtype="21"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inVertical)">
                                      <p:cBhvr>
                                        <p:cTn id="43" dur="500"/>
                                        <p:tgtEl>
                                          <p:spTgt spid="25"/>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childTnLst>
                          </p:cTn>
                        </p:par>
                        <p:par>
                          <p:cTn id="54" fill="hold">
                            <p:stCondLst>
                              <p:cond delay="5500"/>
                            </p:stCondLst>
                            <p:childTnLst>
                              <p:par>
                                <p:cTn id="55" presetID="16" presetClass="entr" presetSubtype="21"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barn(inVertical)">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9" grpId="0"/>
      <p:bldP spid="23" grpId="0" animBg="1"/>
      <p:bldP spid="24" grpId="0"/>
      <p:bldP spid="30" grpId="0" animBg="1"/>
      <p:bldP spid="32" grpId="0"/>
      <p:bldP spid="44" grpId="0" animBg="1"/>
      <p:bldP spid="45" grpId="0" animBg="1"/>
      <p:bldP spid="4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7972639" y="2570731"/>
            <a:ext cx="2390555" cy="2147025"/>
            <a:chOff x="5979661" y="1813636"/>
            <a:chExt cx="1793150" cy="1610269"/>
          </a:xfrm>
          <a:effectLst>
            <a:outerShdw blurRad="254000" dist="50800" dir="7800000" sx="104000" sy="104000" algn="ctr" rotWithShape="0">
              <a:srgbClr val="000000">
                <a:alpha val="50000"/>
              </a:srgbClr>
            </a:outerShdw>
          </a:effectLst>
        </p:grpSpPr>
        <p:sp>
          <p:nvSpPr>
            <p:cNvPr id="39" name="Freeform 46"/>
            <p:cNvSpPr/>
            <p:nvPr/>
          </p:nvSpPr>
          <p:spPr bwMode="auto">
            <a:xfrm>
              <a:off x="5979661" y="1813636"/>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algn="ctr">
                <a:defRPr/>
              </a:pPr>
              <a:endParaRPr lang="zh-CN" altLang="en-US" sz="1300" kern="0">
                <a:solidFill>
                  <a:sysClr val="window" lastClr="FFFFFF"/>
                </a:solidFill>
                <a:latin typeface="Calibri" panose="020F0502020204030204"/>
                <a:ea typeface="微软雅黑" panose="020B0503020204020204" pitchFamily="34" charset="-122"/>
              </a:endParaRPr>
            </a:p>
          </p:txBody>
        </p:sp>
        <p:sp>
          <p:nvSpPr>
            <p:cNvPr id="40" name="Freeform 47"/>
            <p:cNvSpPr>
              <a:spLocks noEditPoints="1"/>
            </p:cNvSpPr>
            <p:nvPr/>
          </p:nvSpPr>
          <p:spPr bwMode="auto">
            <a:xfrm>
              <a:off x="5979661" y="1813636"/>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pPr>
                <a:defRPr/>
              </a:pPr>
              <a:endParaRPr lang="zh-CN" altLang="en-US" sz="1300" kern="0">
                <a:solidFill>
                  <a:sysClr val="windowText" lastClr="000000"/>
                </a:solidFill>
              </a:endParaRPr>
            </a:p>
          </p:txBody>
        </p:sp>
      </p:grpSp>
      <p:sp>
        <p:nvSpPr>
          <p:cNvPr id="42" name="文本框 34"/>
          <p:cNvSpPr txBox="1"/>
          <p:nvPr/>
        </p:nvSpPr>
        <p:spPr>
          <a:xfrm>
            <a:off x="8589852" y="3583915"/>
            <a:ext cx="962532" cy="461665"/>
          </a:xfrm>
          <a:prstGeom prst="rect">
            <a:avLst/>
          </a:prstGeom>
          <a:noFill/>
        </p:spPr>
        <p:txBody>
          <a:bodyPr wrap="none" lIns="91431" tIns="45715" rIns="91431" bIns="45715"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defRPr/>
            </a:pPr>
            <a:r>
              <a:rPr lang="en-US" altLang="zh-CN" sz="2400" kern="0" dirty="0">
                <a:solidFill>
                  <a:schemeClr val="accent3"/>
                </a:solidFill>
              </a:rPr>
              <a:t>Step 4</a:t>
            </a:r>
            <a:endParaRPr lang="zh-CN" altLang="en-US" sz="2400" kern="0" dirty="0">
              <a:solidFill>
                <a:schemeClr val="accent3"/>
              </a:solidFill>
            </a:endParaRPr>
          </a:p>
        </p:txBody>
      </p:sp>
      <p:sp>
        <p:nvSpPr>
          <p:cNvPr id="3" name="标题 2"/>
          <p:cNvSpPr>
            <a:spLocks noGrp="1"/>
          </p:cNvSpPr>
          <p:nvPr>
            <p:ph type="title"/>
          </p:nvPr>
        </p:nvSpPr>
        <p:spPr/>
        <p:txBody>
          <a:bodyPr/>
          <a:lstStyle/>
          <a:p>
            <a:r>
              <a:rPr lang="zh-CN" altLang="en-US" dirty="0"/>
              <a:t>单击输入标题内容</a:t>
            </a:r>
          </a:p>
        </p:txBody>
      </p:sp>
      <p:sp>
        <p:nvSpPr>
          <p:cNvPr id="13" name="文本框 8"/>
          <p:cNvSpPr txBox="1"/>
          <p:nvPr/>
        </p:nvSpPr>
        <p:spPr>
          <a:xfrm>
            <a:off x="1094688" y="4899606"/>
            <a:ext cx="2779922" cy="728404"/>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5848551" y="2589203"/>
            <a:ext cx="2390555" cy="2147025"/>
            <a:chOff x="4386388" y="1827490"/>
            <a:chExt cx="1793150" cy="1610269"/>
          </a:xfrm>
          <a:effectLst>
            <a:outerShdw blurRad="254000" dist="50800" dir="7800000" sx="104000" sy="104000" algn="ctr" rotWithShape="0">
              <a:srgbClr val="000000">
                <a:alpha val="50000"/>
              </a:srgbClr>
            </a:outerShdw>
          </a:effectLst>
        </p:grpSpPr>
        <p:sp>
          <p:nvSpPr>
            <p:cNvPr id="34" name="Freeform 46"/>
            <p:cNvSpPr/>
            <p:nvPr/>
          </p:nvSpPr>
          <p:spPr bwMode="auto">
            <a:xfrm>
              <a:off x="4386388" y="1827490"/>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algn="ctr">
                <a:defRPr/>
              </a:pPr>
              <a:endParaRPr lang="zh-CN" altLang="en-US" sz="1300" kern="0">
                <a:solidFill>
                  <a:sysClr val="window" lastClr="FFFFFF"/>
                </a:solidFill>
                <a:latin typeface="Calibri" panose="020F0502020204030204"/>
                <a:ea typeface="微软雅黑" panose="020B0503020204020204" pitchFamily="34" charset="-122"/>
              </a:endParaRPr>
            </a:p>
          </p:txBody>
        </p:sp>
        <p:sp>
          <p:nvSpPr>
            <p:cNvPr id="35" name="Freeform 47"/>
            <p:cNvSpPr>
              <a:spLocks noEditPoints="1"/>
            </p:cNvSpPr>
            <p:nvPr/>
          </p:nvSpPr>
          <p:spPr bwMode="auto">
            <a:xfrm>
              <a:off x="4386388" y="1827490"/>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pPr>
                <a:defRPr/>
              </a:pPr>
              <a:endParaRPr lang="zh-CN" altLang="en-US" sz="1300" kern="0">
                <a:solidFill>
                  <a:sysClr val="windowText" lastClr="000000"/>
                </a:solidFill>
              </a:endParaRPr>
            </a:p>
          </p:txBody>
        </p:sp>
      </p:grpSp>
      <p:sp>
        <p:nvSpPr>
          <p:cNvPr id="37" name="文本框 34"/>
          <p:cNvSpPr txBox="1"/>
          <p:nvPr/>
        </p:nvSpPr>
        <p:spPr>
          <a:xfrm>
            <a:off x="6384032" y="3602387"/>
            <a:ext cx="971080" cy="461665"/>
          </a:xfrm>
          <a:prstGeom prst="rect">
            <a:avLst/>
          </a:prstGeom>
          <a:noFill/>
        </p:spPr>
        <p:txBody>
          <a:bodyPr wrap="none" lIns="91431" tIns="45715" rIns="91431" bIns="45715"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defRPr/>
            </a:pPr>
            <a:r>
              <a:rPr lang="en-US" altLang="zh-CN" sz="2400" kern="0" dirty="0">
                <a:solidFill>
                  <a:schemeClr val="accent2"/>
                </a:solidFill>
              </a:rPr>
              <a:t>Step 3</a:t>
            </a:r>
            <a:endParaRPr lang="zh-CN" altLang="en-US" sz="2400" kern="0" dirty="0">
              <a:solidFill>
                <a:schemeClr val="accent2"/>
              </a:solidFill>
            </a:endParaRPr>
          </a:p>
        </p:txBody>
      </p:sp>
      <p:grpSp>
        <p:nvGrpSpPr>
          <p:cNvPr id="53" name="组合 52"/>
          <p:cNvGrpSpPr/>
          <p:nvPr/>
        </p:nvGrpSpPr>
        <p:grpSpPr>
          <a:xfrm>
            <a:off x="3659819" y="2589203"/>
            <a:ext cx="2390555" cy="2147025"/>
            <a:chOff x="2744625" y="1827490"/>
            <a:chExt cx="1793150" cy="1610269"/>
          </a:xfrm>
          <a:effectLst>
            <a:outerShdw blurRad="254000" dist="50800" dir="7800000" sx="104000" sy="104000" algn="ctr" rotWithShape="0">
              <a:srgbClr val="000000">
                <a:alpha val="50000"/>
              </a:srgbClr>
            </a:outerShdw>
          </a:effectLst>
        </p:grpSpPr>
        <p:sp>
          <p:nvSpPr>
            <p:cNvPr id="29" name="Freeform 46"/>
            <p:cNvSpPr/>
            <p:nvPr/>
          </p:nvSpPr>
          <p:spPr bwMode="auto">
            <a:xfrm>
              <a:off x="2744625" y="1827490"/>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algn="ctr">
                <a:defRPr/>
              </a:pPr>
              <a:endParaRPr lang="zh-CN" altLang="en-US" sz="1300" kern="0">
                <a:solidFill>
                  <a:sysClr val="window" lastClr="FFFFFF"/>
                </a:solidFill>
                <a:latin typeface="Calibri" panose="020F0502020204030204"/>
                <a:ea typeface="微软雅黑" panose="020B0503020204020204" pitchFamily="34" charset="-122"/>
              </a:endParaRPr>
            </a:p>
          </p:txBody>
        </p:sp>
        <p:sp>
          <p:nvSpPr>
            <p:cNvPr id="30" name="Freeform 47"/>
            <p:cNvSpPr>
              <a:spLocks noEditPoints="1"/>
            </p:cNvSpPr>
            <p:nvPr/>
          </p:nvSpPr>
          <p:spPr bwMode="auto">
            <a:xfrm>
              <a:off x="2744625" y="1827490"/>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pPr>
                <a:defRPr/>
              </a:pPr>
              <a:endParaRPr lang="zh-CN" altLang="en-US" sz="1300" kern="0">
                <a:solidFill>
                  <a:sysClr val="windowText" lastClr="000000"/>
                </a:solidFill>
              </a:endParaRPr>
            </a:p>
          </p:txBody>
        </p:sp>
      </p:grpSp>
      <p:sp>
        <p:nvSpPr>
          <p:cNvPr id="32" name="文本框 34"/>
          <p:cNvSpPr txBox="1"/>
          <p:nvPr/>
        </p:nvSpPr>
        <p:spPr>
          <a:xfrm>
            <a:off x="4194079" y="3721492"/>
            <a:ext cx="962532" cy="461665"/>
          </a:xfrm>
          <a:prstGeom prst="rect">
            <a:avLst/>
          </a:prstGeom>
          <a:noFill/>
        </p:spPr>
        <p:txBody>
          <a:bodyPr wrap="none" lIns="91431" tIns="45715" rIns="91431" bIns="45715"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defRPr/>
            </a:pPr>
            <a:r>
              <a:rPr lang="en-US" altLang="zh-CN" sz="2400" kern="0" dirty="0">
                <a:solidFill>
                  <a:schemeClr val="accent1"/>
                </a:solidFill>
              </a:rPr>
              <a:t>Step 2</a:t>
            </a:r>
            <a:endParaRPr lang="zh-CN" altLang="en-US" sz="2400" kern="0" dirty="0">
              <a:solidFill>
                <a:schemeClr val="accent1"/>
              </a:solidFill>
            </a:endParaRPr>
          </a:p>
        </p:txBody>
      </p:sp>
      <p:grpSp>
        <p:nvGrpSpPr>
          <p:cNvPr id="52" name="组合 51"/>
          <p:cNvGrpSpPr/>
          <p:nvPr/>
        </p:nvGrpSpPr>
        <p:grpSpPr>
          <a:xfrm>
            <a:off x="1443381" y="2626149"/>
            <a:ext cx="2390555" cy="2147025"/>
            <a:chOff x="1082080" y="1855199"/>
            <a:chExt cx="1793150" cy="1610269"/>
          </a:xfrm>
          <a:effectLst>
            <a:outerShdw blurRad="254000" dist="50800" dir="7800000" sx="104000" sy="104000" algn="ctr" rotWithShape="0">
              <a:srgbClr val="000000">
                <a:alpha val="50000"/>
              </a:srgbClr>
            </a:outerShdw>
          </a:effectLst>
        </p:grpSpPr>
        <p:sp>
          <p:nvSpPr>
            <p:cNvPr id="23" name="Freeform 46"/>
            <p:cNvSpPr/>
            <p:nvPr/>
          </p:nvSpPr>
          <p:spPr bwMode="auto">
            <a:xfrm>
              <a:off x="1082080" y="1855199"/>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algn="ctr">
                <a:defRPr/>
              </a:pPr>
              <a:endParaRPr lang="zh-CN" altLang="en-US" sz="1300" kern="0">
                <a:solidFill>
                  <a:sysClr val="window" lastClr="FFFFFF"/>
                </a:solidFill>
                <a:latin typeface="Calibri" panose="020F0502020204030204"/>
                <a:ea typeface="微软雅黑" panose="020B0503020204020204" pitchFamily="34" charset="-122"/>
              </a:endParaRPr>
            </a:p>
          </p:txBody>
        </p:sp>
        <p:sp>
          <p:nvSpPr>
            <p:cNvPr id="24" name="Freeform 47"/>
            <p:cNvSpPr>
              <a:spLocks noEditPoints="1"/>
            </p:cNvSpPr>
            <p:nvPr/>
          </p:nvSpPr>
          <p:spPr bwMode="auto">
            <a:xfrm>
              <a:off x="1082080" y="1855199"/>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pPr>
                <a:defRPr/>
              </a:pPr>
              <a:endParaRPr lang="zh-CN" altLang="en-US" sz="1300" kern="0">
                <a:solidFill>
                  <a:sysClr val="windowText" lastClr="000000"/>
                </a:solidFill>
              </a:endParaRPr>
            </a:p>
          </p:txBody>
        </p:sp>
      </p:grpSp>
      <p:sp>
        <p:nvSpPr>
          <p:cNvPr id="26" name="文本框 34"/>
          <p:cNvSpPr txBox="1"/>
          <p:nvPr/>
        </p:nvSpPr>
        <p:spPr>
          <a:xfrm>
            <a:off x="2040091" y="3721492"/>
            <a:ext cx="926839" cy="461655"/>
          </a:xfrm>
          <a:prstGeom prst="rect">
            <a:avLst/>
          </a:prstGeom>
          <a:noFill/>
        </p:spPr>
        <p:txBody>
          <a:bodyPr wrap="none" lIns="91431" tIns="45715" rIns="91431" bIns="45715"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defRPr/>
            </a:pPr>
            <a:r>
              <a:rPr lang="en-US" altLang="zh-CN" sz="2400" kern="0" dirty="0">
                <a:solidFill>
                  <a:schemeClr val="tx2"/>
                </a:solidFill>
              </a:rPr>
              <a:t>Step 1</a:t>
            </a:r>
            <a:endParaRPr lang="zh-CN" altLang="en-US" sz="2400" kern="0" dirty="0">
              <a:solidFill>
                <a:schemeClr val="tx2"/>
              </a:solidFill>
            </a:endParaRPr>
          </a:p>
        </p:txBody>
      </p:sp>
      <p:sp>
        <p:nvSpPr>
          <p:cNvPr id="43" name="文本框 8"/>
          <p:cNvSpPr txBox="1"/>
          <p:nvPr/>
        </p:nvSpPr>
        <p:spPr>
          <a:xfrm>
            <a:off x="3468125" y="1796189"/>
            <a:ext cx="2779922" cy="728404"/>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文本框 8"/>
          <p:cNvSpPr txBox="1"/>
          <p:nvPr/>
        </p:nvSpPr>
        <p:spPr>
          <a:xfrm>
            <a:off x="5472154" y="4908842"/>
            <a:ext cx="2779922" cy="728404"/>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文本框 8"/>
          <p:cNvSpPr txBox="1"/>
          <p:nvPr/>
        </p:nvSpPr>
        <p:spPr>
          <a:xfrm>
            <a:off x="7614712" y="1814659"/>
            <a:ext cx="2779922" cy="728404"/>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Freeform 113"/>
          <p:cNvSpPr>
            <a:spLocks noEditPoints="1"/>
          </p:cNvSpPr>
          <p:nvPr/>
        </p:nvSpPr>
        <p:spPr bwMode="auto">
          <a:xfrm>
            <a:off x="8845234" y="3108157"/>
            <a:ext cx="557747" cy="437427"/>
          </a:xfrm>
          <a:custGeom>
            <a:avLst/>
            <a:gdLst/>
            <a:ahLst/>
            <a:cxnLst>
              <a:cxn ang="0">
                <a:pos x="63" y="20"/>
              </a:cxn>
              <a:cxn ang="0">
                <a:pos x="44" y="43"/>
              </a:cxn>
              <a:cxn ang="0">
                <a:pos x="28" y="47"/>
              </a:cxn>
              <a:cxn ang="0">
                <a:pos x="18" y="46"/>
              </a:cxn>
              <a:cxn ang="0">
                <a:pos x="11" y="43"/>
              </a:cxn>
              <a:cxn ang="0">
                <a:pos x="4" y="50"/>
              </a:cxn>
              <a:cxn ang="0">
                <a:pos x="0" y="47"/>
              </a:cxn>
              <a:cxn ang="0">
                <a:pos x="0" y="46"/>
              </a:cxn>
              <a:cxn ang="0">
                <a:pos x="7" y="37"/>
              </a:cxn>
              <a:cxn ang="0">
                <a:pos x="6" y="34"/>
              </a:cxn>
              <a:cxn ang="0">
                <a:pos x="5" y="30"/>
              </a:cxn>
              <a:cxn ang="0">
                <a:pos x="25" y="8"/>
              </a:cxn>
              <a:cxn ang="0">
                <a:pos x="52" y="3"/>
              </a:cxn>
              <a:cxn ang="0">
                <a:pos x="58" y="0"/>
              </a:cxn>
              <a:cxn ang="0">
                <a:pos x="64" y="13"/>
              </a:cxn>
              <a:cxn ang="0">
                <a:pos x="63" y="20"/>
              </a:cxn>
              <a:cxn ang="0">
                <a:pos x="43" y="18"/>
              </a:cxn>
              <a:cxn ang="0">
                <a:pos x="14" y="32"/>
              </a:cxn>
              <a:cxn ang="0">
                <a:pos x="13" y="34"/>
              </a:cxn>
              <a:cxn ang="0">
                <a:pos x="16" y="36"/>
              </a:cxn>
              <a:cxn ang="0">
                <a:pos x="17" y="36"/>
              </a:cxn>
              <a:cxn ang="0">
                <a:pos x="22" y="31"/>
              </a:cxn>
              <a:cxn ang="0">
                <a:pos x="43" y="23"/>
              </a:cxn>
              <a:cxn ang="0">
                <a:pos x="45" y="20"/>
              </a:cxn>
              <a:cxn ang="0">
                <a:pos x="43" y="18"/>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chemeClr val="accent3"/>
          </a:solidFill>
          <a:ln w="9525">
            <a:noFill/>
            <a:round/>
          </a:ln>
        </p:spPr>
        <p:txBody>
          <a:bodyPr vert="horz" wrap="square" lIns="91431" tIns="45715" rIns="91431" bIns="45715" numCol="1" anchor="t" anchorCtr="0" compatLnSpc="1"/>
          <a:lstStyle/>
          <a:p>
            <a:endParaRPr lang="en-US"/>
          </a:p>
        </p:txBody>
      </p:sp>
      <p:sp>
        <p:nvSpPr>
          <p:cNvPr id="47" name="Freeform 100"/>
          <p:cNvSpPr>
            <a:spLocks noEditPoints="1"/>
          </p:cNvSpPr>
          <p:nvPr/>
        </p:nvSpPr>
        <p:spPr bwMode="auto">
          <a:xfrm>
            <a:off x="2192554" y="3052050"/>
            <a:ext cx="508567" cy="487587"/>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tx2"/>
          </a:solidFill>
          <a:ln w="9525">
            <a:noFill/>
            <a:round/>
          </a:ln>
        </p:spPr>
        <p:txBody>
          <a:bodyPr vert="horz" wrap="square" lIns="91431" tIns="45715" rIns="91431" bIns="45715" numCol="1" anchor="t" anchorCtr="0" compatLnSpc="1"/>
          <a:lstStyle/>
          <a:p>
            <a:endParaRPr lang="en-US"/>
          </a:p>
        </p:txBody>
      </p:sp>
      <p:sp>
        <p:nvSpPr>
          <p:cNvPr id="48" name="AutoShape 117"/>
          <p:cNvSpPr/>
          <p:nvPr/>
        </p:nvSpPr>
        <p:spPr bwMode="auto">
          <a:xfrm>
            <a:off x="6573290" y="3093461"/>
            <a:ext cx="577651" cy="433541"/>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2"/>
          </a:solidFill>
          <a:ln>
            <a:noFill/>
          </a:ln>
          <a:effectLst/>
        </p:spPr>
        <p:txBody>
          <a:bodyPr lIns="19049" tIns="19049" rIns="19049" bIns="19049" anchor="ctr"/>
          <a:lstStyle/>
          <a:p>
            <a:pPr algn="ctr" defTabSz="227965"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49" name="组合 48"/>
          <p:cNvGrpSpPr/>
          <p:nvPr/>
        </p:nvGrpSpPr>
        <p:grpSpPr>
          <a:xfrm>
            <a:off x="4410893" y="3108157"/>
            <a:ext cx="528907" cy="513604"/>
            <a:chOff x="16432213" y="8899525"/>
            <a:chExt cx="928687" cy="901700"/>
          </a:xfrm>
          <a:solidFill>
            <a:schemeClr val="accent1"/>
          </a:solidFill>
        </p:grpSpPr>
        <p:sp>
          <p:nvSpPr>
            <p:cNvPr id="50" name="AutoShape 16"/>
            <p:cNvSpPr/>
            <p:nvPr/>
          </p:nvSpPr>
          <p:spPr bwMode="auto">
            <a:xfrm>
              <a:off x="16897350" y="9393238"/>
              <a:ext cx="115888"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a:endParaRPr lang="en-US" sz="3100">
                <a:solidFill>
                  <a:srgbClr val="FFFFFF"/>
                </a:solidFill>
                <a:effectLst>
                  <a:outerShdw blurRad="38100" dist="38100" dir="2700000" algn="tl">
                    <a:srgbClr val="000000"/>
                  </a:outerShdw>
                </a:effectLst>
              </a:endParaRPr>
            </a:p>
          </p:txBody>
        </p:sp>
        <p:sp>
          <p:nvSpPr>
            <p:cNvPr id="51" name="AutoShape 17"/>
            <p:cNvSpPr/>
            <p:nvPr/>
          </p:nvSpPr>
          <p:spPr bwMode="auto">
            <a:xfrm>
              <a:off x="16432213" y="8899525"/>
              <a:ext cx="928687" cy="90170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a:endParaRPr lang="en-US" sz="3100">
                <a:solidFill>
                  <a:srgbClr val="FFFFFF"/>
                </a:solidFill>
                <a:effectLst>
                  <a:outerShdw blurRad="38100" dist="38100" dir="2700000" algn="tl">
                    <a:srgbClr val="000000"/>
                  </a:outerShdw>
                </a:effectLst>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0-#ppt_w/2"/>
                                          </p:val>
                                        </p:tav>
                                        <p:tav tm="100000">
                                          <p:val>
                                            <p:strVal val="#ppt_x"/>
                                          </p:val>
                                        </p:tav>
                                      </p:tavLst>
                                    </p:anim>
                                    <p:anim calcmode="lin" valueType="num">
                                      <p:cBhvr additive="base">
                                        <p:cTn id="26" dur="500" fill="hold"/>
                                        <p:tgtEl>
                                          <p:spTgt spid="53"/>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p:cTn id="30" dur="500" fill="hold"/>
                                        <p:tgtEl>
                                          <p:spTgt spid="49"/>
                                        </p:tgtEl>
                                        <p:attrNameLst>
                                          <p:attrName>ppt_w</p:attrName>
                                        </p:attrNameLst>
                                      </p:cBhvr>
                                      <p:tavLst>
                                        <p:tav tm="0">
                                          <p:val>
                                            <p:fltVal val="0"/>
                                          </p:val>
                                        </p:tav>
                                        <p:tav tm="100000">
                                          <p:val>
                                            <p:strVal val="#ppt_w"/>
                                          </p:val>
                                        </p:tav>
                                      </p:tavLst>
                                    </p:anim>
                                    <p:anim calcmode="lin" valueType="num">
                                      <p:cBhvr>
                                        <p:cTn id="31" dur="500" fill="hold"/>
                                        <p:tgtEl>
                                          <p:spTgt spid="49"/>
                                        </p:tgtEl>
                                        <p:attrNameLst>
                                          <p:attrName>ppt_h</p:attrName>
                                        </p:attrNameLst>
                                      </p:cBhvr>
                                      <p:tavLst>
                                        <p:tav tm="0">
                                          <p:val>
                                            <p:fltVal val="0"/>
                                          </p:val>
                                        </p:tav>
                                        <p:tav tm="100000">
                                          <p:val>
                                            <p:strVal val="#ppt_h"/>
                                          </p:val>
                                        </p:tav>
                                      </p:tavLst>
                                    </p:anim>
                                    <p:animEffect transition="in" filter="fade">
                                      <p:cBhvr>
                                        <p:cTn id="32" dur="500"/>
                                        <p:tgtEl>
                                          <p:spTgt spid="49"/>
                                        </p:tgtEl>
                                      </p:cBhvr>
                                    </p:animEffect>
                                  </p:childTnLst>
                                </p:cTn>
                              </p:par>
                            </p:childTnLst>
                          </p:cTn>
                        </p:par>
                        <p:par>
                          <p:cTn id="33" fill="hold">
                            <p:stCondLst>
                              <p:cond delay="2500"/>
                            </p:stCondLst>
                            <p:childTnLst>
                              <p:par>
                                <p:cTn id="34" presetID="1"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3000"/>
                            </p:stCondLst>
                            <p:childTnLst>
                              <p:par>
                                <p:cTn id="41" presetID="2" presetClass="entr" presetSubtype="8"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0-#ppt_w/2"/>
                                          </p:val>
                                        </p:tav>
                                        <p:tav tm="100000">
                                          <p:val>
                                            <p:strVal val="#ppt_x"/>
                                          </p:val>
                                        </p:tav>
                                      </p:tavLst>
                                    </p:anim>
                                    <p:anim calcmode="lin" valueType="num">
                                      <p:cBhvr additive="base">
                                        <p:cTn id="44" dur="500" fill="hold"/>
                                        <p:tgtEl>
                                          <p:spTgt spid="54"/>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ppt_w</p:attrName>
                                        </p:attrNameLst>
                                      </p:cBhvr>
                                      <p:tavLst>
                                        <p:tav tm="0">
                                          <p:val>
                                            <p:fltVal val="0"/>
                                          </p:val>
                                        </p:tav>
                                        <p:tav tm="100000">
                                          <p:val>
                                            <p:strVal val="#ppt_w"/>
                                          </p:val>
                                        </p:tav>
                                      </p:tavLst>
                                    </p:anim>
                                    <p:anim calcmode="lin" valueType="num">
                                      <p:cBhvr>
                                        <p:cTn id="49" dur="500" fill="hold"/>
                                        <p:tgtEl>
                                          <p:spTgt spid="48"/>
                                        </p:tgtEl>
                                        <p:attrNameLst>
                                          <p:attrName>ppt_h</p:attrName>
                                        </p:attrNameLst>
                                      </p:cBhvr>
                                      <p:tavLst>
                                        <p:tav tm="0">
                                          <p:val>
                                            <p:fltVal val="0"/>
                                          </p:val>
                                        </p:tav>
                                        <p:tav tm="100000">
                                          <p:val>
                                            <p:strVal val="#ppt_h"/>
                                          </p:val>
                                        </p:tav>
                                      </p:tavLst>
                                    </p:anim>
                                    <p:animEffect transition="in" filter="fade">
                                      <p:cBhvr>
                                        <p:cTn id="50" dur="500"/>
                                        <p:tgtEl>
                                          <p:spTgt spid="48"/>
                                        </p:tgtEl>
                                      </p:cBhvr>
                                    </p:animEffect>
                                  </p:childTnLst>
                                </p:cTn>
                              </p:par>
                            </p:childTnLst>
                          </p:cTn>
                        </p:par>
                        <p:par>
                          <p:cTn id="51" fill="hold">
                            <p:stCondLst>
                              <p:cond delay="4000"/>
                            </p:stCondLst>
                            <p:childTnLst>
                              <p:par>
                                <p:cTn id="52" presetID="1"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500"/>
                                        <p:tgtEl>
                                          <p:spTgt spid="44"/>
                                        </p:tgtEl>
                                      </p:cBhvr>
                                    </p:animEffect>
                                  </p:childTnLst>
                                </p:cTn>
                              </p:par>
                            </p:childTnLst>
                          </p:cTn>
                        </p:par>
                        <p:par>
                          <p:cTn id="58" fill="hold">
                            <p:stCondLst>
                              <p:cond delay="4500"/>
                            </p:stCondLst>
                            <p:childTnLst>
                              <p:par>
                                <p:cTn id="59" presetID="2" presetClass="entr" presetSubtype="8" fill="hold"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additive="base">
                                        <p:cTn id="61" dur="500" fill="hold"/>
                                        <p:tgtEl>
                                          <p:spTgt spid="55"/>
                                        </p:tgtEl>
                                        <p:attrNameLst>
                                          <p:attrName>ppt_x</p:attrName>
                                        </p:attrNameLst>
                                      </p:cBhvr>
                                      <p:tavLst>
                                        <p:tav tm="0">
                                          <p:val>
                                            <p:strVal val="0-#ppt_w/2"/>
                                          </p:val>
                                        </p:tav>
                                        <p:tav tm="100000">
                                          <p:val>
                                            <p:strVal val="#ppt_x"/>
                                          </p:val>
                                        </p:tav>
                                      </p:tavLst>
                                    </p:anim>
                                    <p:anim calcmode="lin" valueType="num">
                                      <p:cBhvr additive="base">
                                        <p:cTn id="62" dur="500" fill="hold"/>
                                        <p:tgtEl>
                                          <p:spTgt spid="55"/>
                                        </p:tgtEl>
                                        <p:attrNameLst>
                                          <p:attrName>ppt_y</p:attrName>
                                        </p:attrNameLst>
                                      </p:cBhvr>
                                      <p:tavLst>
                                        <p:tav tm="0">
                                          <p:val>
                                            <p:strVal val="#ppt_y"/>
                                          </p:val>
                                        </p:tav>
                                        <p:tav tm="100000">
                                          <p:val>
                                            <p:strVal val="#ppt_y"/>
                                          </p:val>
                                        </p:tav>
                                      </p:tavLst>
                                    </p:anim>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p:cTn id="66" dur="500" fill="hold"/>
                                        <p:tgtEl>
                                          <p:spTgt spid="46"/>
                                        </p:tgtEl>
                                        <p:attrNameLst>
                                          <p:attrName>ppt_w</p:attrName>
                                        </p:attrNameLst>
                                      </p:cBhvr>
                                      <p:tavLst>
                                        <p:tav tm="0">
                                          <p:val>
                                            <p:fltVal val="0"/>
                                          </p:val>
                                        </p:tav>
                                        <p:tav tm="100000">
                                          <p:val>
                                            <p:strVal val="#ppt_w"/>
                                          </p:val>
                                        </p:tav>
                                      </p:tavLst>
                                    </p:anim>
                                    <p:anim calcmode="lin" valueType="num">
                                      <p:cBhvr>
                                        <p:cTn id="67" dur="500" fill="hold"/>
                                        <p:tgtEl>
                                          <p:spTgt spid="46"/>
                                        </p:tgtEl>
                                        <p:attrNameLst>
                                          <p:attrName>ppt_h</p:attrName>
                                        </p:attrNameLst>
                                      </p:cBhvr>
                                      <p:tavLst>
                                        <p:tav tm="0">
                                          <p:val>
                                            <p:fltVal val="0"/>
                                          </p:val>
                                        </p:tav>
                                        <p:tav tm="100000">
                                          <p:val>
                                            <p:strVal val="#ppt_h"/>
                                          </p:val>
                                        </p:tav>
                                      </p:tavLst>
                                    </p:anim>
                                    <p:animEffect transition="in" filter="fade">
                                      <p:cBhvr>
                                        <p:cTn id="68" dur="500"/>
                                        <p:tgtEl>
                                          <p:spTgt spid="46"/>
                                        </p:tgtEl>
                                      </p:cBhvr>
                                    </p:animEffect>
                                  </p:childTnLst>
                                </p:cTn>
                              </p:par>
                            </p:childTnLst>
                          </p:cTn>
                        </p:par>
                        <p:par>
                          <p:cTn id="69" fill="hold">
                            <p:stCondLst>
                              <p:cond delay="5500"/>
                            </p:stCondLst>
                            <p:childTnLst>
                              <p:par>
                                <p:cTn id="70" presetID="1" presetClass="entr" presetSubtype="0"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P spid="37" grpId="0"/>
      <p:bldP spid="32" grpId="0"/>
      <p:bldP spid="26" grpId="0"/>
      <p:bldP spid="43" grpId="0"/>
      <p:bldP spid="44" grpId="0"/>
      <p:bldP spid="45" grpId="0"/>
      <p:bldP spid="46" grpId="0" animBg="1"/>
      <p:bldP spid="47" grpId="0" animBg="1"/>
      <p:bldP spid="4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圆角矩形 55"/>
          <p:cNvSpPr/>
          <p:nvPr/>
        </p:nvSpPr>
        <p:spPr>
          <a:xfrm>
            <a:off x="2460770" y="2228868"/>
            <a:ext cx="7487857" cy="624069"/>
          </a:xfrm>
          <a:prstGeom prst="roundRect">
            <a:avLst/>
          </a:prstGeom>
          <a:solidFill>
            <a:schemeClr val="tx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dirty="0">
              <a:solidFill>
                <a:schemeClr val="bg1"/>
              </a:solidFill>
            </a:endParaRPr>
          </a:p>
        </p:txBody>
      </p:sp>
      <p:sp>
        <p:nvSpPr>
          <p:cNvPr id="57" name="TextBox 3"/>
          <p:cNvSpPr txBox="1"/>
          <p:nvPr/>
        </p:nvSpPr>
        <p:spPr>
          <a:xfrm>
            <a:off x="3887609" y="932723"/>
            <a:ext cx="4384830" cy="738652"/>
          </a:xfrm>
          <a:prstGeom prst="rect">
            <a:avLst/>
          </a:prstGeom>
          <a:noFill/>
        </p:spPr>
        <p:txBody>
          <a:bodyPr wrap="none" lIns="121908" tIns="60954" rIns="121908" bIns="60954" rtlCol="0">
            <a:spAutoFit/>
          </a:bodyPr>
          <a:lstStyle/>
          <a:p>
            <a:r>
              <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rPr>
              <a:t>目录</a:t>
            </a:r>
            <a:r>
              <a:rPr lang="en-US" altLang="zh-CN" sz="4000" b="1" dirty="0">
                <a:solidFill>
                  <a:schemeClr val="tx1">
                    <a:lumMod val="75000"/>
                    <a:lumOff val="25000"/>
                  </a:schemeClr>
                </a:solidFill>
                <a:latin typeface="微软雅黑" panose="020B0503020204020204" pitchFamily="34" charset="-122"/>
                <a:ea typeface="微软雅黑" panose="020B0503020204020204" pitchFamily="34" charset="-122"/>
              </a:rPr>
              <a:t>/CONTENTS</a:t>
            </a:r>
            <a:endPar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TextBox 4"/>
          <p:cNvSpPr txBox="1"/>
          <p:nvPr/>
        </p:nvSpPr>
        <p:spPr>
          <a:xfrm>
            <a:off x="3461167" y="2307581"/>
            <a:ext cx="4860101" cy="451405"/>
          </a:xfrm>
          <a:prstGeom prst="rect">
            <a:avLst/>
          </a:prstGeom>
          <a:noFill/>
        </p:spPr>
        <p:txBody>
          <a:bodyPr wrap="none" lIns="121908" tIns="60954" rIns="121908" bIns="60954"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添加目录一标题 </a:t>
            </a:r>
            <a:r>
              <a:rPr lang="en-US" altLang="zh-CN" sz="1500" dirty="0">
                <a:solidFill>
                  <a:schemeClr val="bg1"/>
                </a:solidFill>
                <a:latin typeface="微软雅黑" panose="020B0503020204020204" pitchFamily="34" charset="-122"/>
                <a:ea typeface="微软雅黑" panose="020B0503020204020204" pitchFamily="34" charset="-122"/>
              </a:rPr>
              <a:t>ADD DIRECTORY ONE TITLES</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2460770" y="3188974"/>
            <a:ext cx="7487857" cy="624069"/>
          </a:xfrm>
          <a:prstGeom prst="roundRect">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dirty="0">
              <a:solidFill>
                <a:schemeClr val="bg1"/>
              </a:solidFill>
            </a:endParaRPr>
          </a:p>
        </p:txBody>
      </p:sp>
      <p:sp>
        <p:nvSpPr>
          <p:cNvPr id="60" name="TextBox 6"/>
          <p:cNvSpPr txBox="1"/>
          <p:nvPr/>
        </p:nvSpPr>
        <p:spPr>
          <a:xfrm>
            <a:off x="3461166" y="3267688"/>
            <a:ext cx="4902842" cy="451405"/>
          </a:xfrm>
          <a:prstGeom prst="rect">
            <a:avLst/>
          </a:prstGeom>
          <a:noFill/>
        </p:spPr>
        <p:txBody>
          <a:bodyPr wrap="none" lIns="121908" tIns="60954" rIns="121908" bIns="60954"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添加目录二标题 </a:t>
            </a:r>
            <a:r>
              <a:rPr lang="en-US" altLang="zh-CN" sz="1500" dirty="0">
                <a:solidFill>
                  <a:schemeClr val="bg1"/>
                </a:solidFill>
                <a:latin typeface="微软雅黑" panose="020B0503020204020204" pitchFamily="34" charset="-122"/>
                <a:ea typeface="微软雅黑" panose="020B0503020204020204" pitchFamily="34" charset="-122"/>
              </a:rPr>
              <a:t>ADD DIRECTORY TWO TITLES</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2460770" y="4149081"/>
            <a:ext cx="7487857" cy="624069"/>
          </a:xfrm>
          <a:prstGeom prst="roundRect">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dirty="0">
              <a:solidFill>
                <a:schemeClr val="bg1"/>
              </a:solidFill>
            </a:endParaRPr>
          </a:p>
        </p:txBody>
      </p:sp>
      <p:sp>
        <p:nvSpPr>
          <p:cNvPr id="62" name="TextBox 8"/>
          <p:cNvSpPr txBox="1"/>
          <p:nvPr/>
        </p:nvSpPr>
        <p:spPr>
          <a:xfrm>
            <a:off x="3461167" y="4227795"/>
            <a:ext cx="5028927" cy="451405"/>
          </a:xfrm>
          <a:prstGeom prst="rect">
            <a:avLst/>
          </a:prstGeom>
          <a:noFill/>
        </p:spPr>
        <p:txBody>
          <a:bodyPr wrap="none" lIns="121908" tIns="60954" rIns="121908" bIns="60954"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添加目录三标题 </a:t>
            </a:r>
            <a:r>
              <a:rPr lang="en-US" altLang="zh-CN" sz="1500" dirty="0">
                <a:solidFill>
                  <a:schemeClr val="bg1"/>
                </a:solidFill>
                <a:latin typeface="微软雅黑" panose="020B0503020204020204" pitchFamily="34" charset="-122"/>
                <a:ea typeface="微软雅黑" panose="020B0503020204020204" pitchFamily="34" charset="-122"/>
              </a:rPr>
              <a:t>ADD DIRECTORY THREE TITLES</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2460770" y="5109188"/>
            <a:ext cx="7487857" cy="624069"/>
          </a:xfrm>
          <a:prstGeom prst="roundRect">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dirty="0">
              <a:solidFill>
                <a:schemeClr val="bg1"/>
              </a:solidFill>
            </a:endParaRPr>
          </a:p>
        </p:txBody>
      </p:sp>
      <p:sp>
        <p:nvSpPr>
          <p:cNvPr id="64" name="TextBox 10"/>
          <p:cNvSpPr txBox="1"/>
          <p:nvPr/>
        </p:nvSpPr>
        <p:spPr>
          <a:xfrm>
            <a:off x="3461167" y="5187901"/>
            <a:ext cx="4966953" cy="451405"/>
          </a:xfrm>
          <a:prstGeom prst="rect">
            <a:avLst/>
          </a:prstGeom>
          <a:noFill/>
        </p:spPr>
        <p:txBody>
          <a:bodyPr wrap="none" lIns="121908" tIns="60954" rIns="121908" bIns="60954"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添加目录四标题 </a:t>
            </a:r>
            <a:r>
              <a:rPr lang="en-US" altLang="zh-CN" sz="1500" dirty="0">
                <a:solidFill>
                  <a:schemeClr val="bg1"/>
                </a:solidFill>
                <a:latin typeface="微软雅黑" panose="020B0503020204020204" pitchFamily="34" charset="-122"/>
                <a:ea typeface="微软雅黑" panose="020B0503020204020204" pitchFamily="34" charset="-122"/>
              </a:rPr>
              <a:t>ADD DIRECTORY FOUR TITLES</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2928372" y="4214894"/>
            <a:ext cx="492379" cy="492443"/>
            <a:chOff x="2186444" y="3089162"/>
            <a:chExt cx="369332" cy="369332"/>
          </a:xfrm>
        </p:grpSpPr>
        <p:sp>
          <p:nvSpPr>
            <p:cNvPr id="66" name="椭圆 65"/>
            <p:cNvSpPr/>
            <p:nvPr/>
          </p:nvSpPr>
          <p:spPr>
            <a:xfrm>
              <a:off x="2186444" y="3089162"/>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67" name="Picture 2" descr="F:\1-原创素材\4_ks02\PPT\PPT-0_小图标\055.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233057" y="3139201"/>
              <a:ext cx="276809" cy="23447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8" name="组合 67"/>
          <p:cNvGrpSpPr/>
          <p:nvPr/>
        </p:nvGrpSpPr>
        <p:grpSpPr>
          <a:xfrm>
            <a:off x="2928372" y="3254787"/>
            <a:ext cx="492379" cy="492443"/>
            <a:chOff x="2186444" y="2369082"/>
            <a:chExt cx="369332" cy="369332"/>
          </a:xfrm>
        </p:grpSpPr>
        <p:sp>
          <p:nvSpPr>
            <p:cNvPr id="69" name="椭圆 68"/>
            <p:cNvSpPr/>
            <p:nvPr/>
          </p:nvSpPr>
          <p:spPr>
            <a:xfrm>
              <a:off x="2186444" y="2369082"/>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70" name="Picture 3" descr="F:\1-原创素材\4_ks02\PPT\PPT-0_小图标\026.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226002" y="2406976"/>
              <a:ext cx="277514" cy="31164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1" name="组合 70"/>
          <p:cNvGrpSpPr/>
          <p:nvPr/>
        </p:nvGrpSpPr>
        <p:grpSpPr>
          <a:xfrm>
            <a:off x="2928372" y="5181410"/>
            <a:ext cx="492379" cy="492443"/>
            <a:chOff x="2186444" y="3814049"/>
            <a:chExt cx="369332" cy="369332"/>
          </a:xfrm>
        </p:grpSpPr>
        <p:sp>
          <p:nvSpPr>
            <p:cNvPr id="72" name="椭圆 71"/>
            <p:cNvSpPr/>
            <p:nvPr/>
          </p:nvSpPr>
          <p:spPr>
            <a:xfrm>
              <a:off x="2186444" y="3814049"/>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73" name="Picture 4" descr="F:\1-原创素材\4_ks02\PPT\PPT-0_小图标\023.png"/>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23381" t="14145" r="24896" b="11581"/>
            <a:stretch>
              <a:fillRect/>
            </a:stretch>
          </p:blipFill>
          <p:spPr bwMode="auto">
            <a:xfrm>
              <a:off x="2272335" y="3867576"/>
              <a:ext cx="207688" cy="2957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组合 73"/>
          <p:cNvGrpSpPr/>
          <p:nvPr/>
        </p:nvGrpSpPr>
        <p:grpSpPr>
          <a:xfrm>
            <a:off x="2928372" y="2307581"/>
            <a:ext cx="492379" cy="492443"/>
            <a:chOff x="2186444" y="1658677"/>
            <a:chExt cx="369332" cy="369332"/>
          </a:xfrm>
        </p:grpSpPr>
        <p:sp>
          <p:nvSpPr>
            <p:cNvPr id="75" name="椭圆 74"/>
            <p:cNvSpPr/>
            <p:nvPr/>
          </p:nvSpPr>
          <p:spPr>
            <a:xfrm>
              <a:off x="2186444" y="1658677"/>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76" name="Picture 5" descr="F:\1-原创素材\4_ks02\PPT\PPT-0_小图标\021.png"/>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233057" y="1714667"/>
              <a:ext cx="270459" cy="233136"/>
            </a:xfrm>
            <a:prstGeom prst="rect">
              <a:avLst/>
            </a:prstGeom>
            <a:noFill/>
            <a:extLst>
              <a:ext uri="{909E8E84-426E-40DD-AFC4-6F175D3DCCD1}">
                <a14:hiddenFill xmlns:a14="http://schemas.microsoft.com/office/drawing/2010/main">
                  <a:solidFill>
                    <a:srgbClr val="FFFFFF"/>
                  </a:solidFill>
                </a14:hiddenFill>
              </a:ext>
            </a:extLst>
          </p:spPr>
        </p:pic>
      </p:grpSp>
      <p:pic>
        <p:nvPicPr>
          <p:cNvPr id="78" name="图片 7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3528" y="35503"/>
            <a:ext cx="3256407" cy="23547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fltVal val="0"/>
                                          </p:val>
                                        </p:tav>
                                        <p:tav tm="100000">
                                          <p:val>
                                            <p:strVal val="#ppt_w"/>
                                          </p:val>
                                        </p:tav>
                                      </p:tavLst>
                                    </p:anim>
                                    <p:anim calcmode="lin" valueType="num">
                                      <p:cBhvr>
                                        <p:cTn id="8" dur="500" fill="hold"/>
                                        <p:tgtEl>
                                          <p:spTgt spid="78"/>
                                        </p:tgtEl>
                                        <p:attrNameLst>
                                          <p:attrName>ppt_h</p:attrName>
                                        </p:attrNameLst>
                                      </p:cBhvr>
                                      <p:tavLst>
                                        <p:tav tm="0">
                                          <p:val>
                                            <p:fltVal val="0"/>
                                          </p:val>
                                        </p:tav>
                                        <p:tav tm="100000">
                                          <p:val>
                                            <p:strVal val="#ppt_h"/>
                                          </p:val>
                                        </p:tav>
                                      </p:tavLst>
                                    </p:anim>
                                    <p:animEffect transition="in" filter="fade">
                                      <p:cBhvr>
                                        <p:cTn id="9" dur="500"/>
                                        <p:tgtEl>
                                          <p:spTgt spid="78"/>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anim calcmode="lin" valueType="num">
                                      <p:cBhvr>
                                        <p:cTn id="14" dur="1000" fill="hold"/>
                                        <p:tgtEl>
                                          <p:spTgt spid="57"/>
                                        </p:tgtEl>
                                        <p:attrNameLst>
                                          <p:attrName>ppt_x</p:attrName>
                                        </p:attrNameLst>
                                      </p:cBhvr>
                                      <p:tavLst>
                                        <p:tav tm="0">
                                          <p:val>
                                            <p:strVal val="#ppt_x"/>
                                          </p:val>
                                        </p:tav>
                                        <p:tav tm="100000">
                                          <p:val>
                                            <p:strVal val="#ppt_x"/>
                                          </p:val>
                                        </p:tav>
                                      </p:tavLst>
                                    </p:anim>
                                    <p:anim calcmode="lin" valueType="num">
                                      <p:cBhvr>
                                        <p:cTn id="15" dur="1000" fill="hold"/>
                                        <p:tgtEl>
                                          <p:spTgt spid="5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dou.wav"/>
                                        </p:tgtEl>
                                      </p:cMediaNode>
                                    </p:audio>
                                  </p:subTnLst>
                                </p:cTn>
                              </p:par>
                              <p:par>
                                <p:cTn id="16" presetID="16" presetClass="entr" presetSubtype="37" fill="hold" grpId="0" nodeType="withEffect">
                                  <p:stCondLst>
                                    <p:cond delay="1000"/>
                                  </p:stCondLst>
                                  <p:childTnLst>
                                    <p:set>
                                      <p:cBhvr>
                                        <p:cTn id="17" dur="1" fill="hold">
                                          <p:stCondLst>
                                            <p:cond delay="0"/>
                                          </p:stCondLst>
                                        </p:cTn>
                                        <p:tgtEl>
                                          <p:spTgt spid="56"/>
                                        </p:tgtEl>
                                        <p:attrNameLst>
                                          <p:attrName>style.visibility</p:attrName>
                                        </p:attrNameLst>
                                      </p:cBhvr>
                                      <p:to>
                                        <p:strVal val="visible"/>
                                      </p:to>
                                    </p:set>
                                    <p:animEffect transition="in" filter="barn(outVertical)">
                                      <p:cBhvr>
                                        <p:cTn id="18" dur="500"/>
                                        <p:tgtEl>
                                          <p:spTgt spid="56"/>
                                        </p:tgtEl>
                                      </p:cBhvr>
                                    </p:animEffect>
                                  </p:childTnLst>
                                </p:cTn>
                              </p:par>
                              <p:par>
                                <p:cTn id="19" presetID="53" presetClass="entr" presetSubtype="16" fill="hold" nodeType="withEffect">
                                  <p:stCondLst>
                                    <p:cond delay="1250"/>
                                  </p:stCondLst>
                                  <p:childTnLst>
                                    <p:set>
                                      <p:cBhvr>
                                        <p:cTn id="20" dur="1" fill="hold">
                                          <p:stCondLst>
                                            <p:cond delay="0"/>
                                          </p:stCondLst>
                                        </p:cTn>
                                        <p:tgtEl>
                                          <p:spTgt spid="74"/>
                                        </p:tgtEl>
                                        <p:attrNameLst>
                                          <p:attrName>style.visibility</p:attrName>
                                        </p:attrNameLst>
                                      </p:cBhvr>
                                      <p:to>
                                        <p:strVal val="visible"/>
                                      </p:to>
                                    </p:set>
                                    <p:anim calcmode="lin" valueType="num">
                                      <p:cBhvr>
                                        <p:cTn id="21" dur="1000" fill="hold"/>
                                        <p:tgtEl>
                                          <p:spTgt spid="74"/>
                                        </p:tgtEl>
                                        <p:attrNameLst>
                                          <p:attrName>ppt_w</p:attrName>
                                        </p:attrNameLst>
                                      </p:cBhvr>
                                      <p:tavLst>
                                        <p:tav tm="0">
                                          <p:val>
                                            <p:fltVal val="0"/>
                                          </p:val>
                                        </p:tav>
                                        <p:tav tm="100000">
                                          <p:val>
                                            <p:strVal val="#ppt_w"/>
                                          </p:val>
                                        </p:tav>
                                      </p:tavLst>
                                    </p:anim>
                                    <p:anim calcmode="lin" valueType="num">
                                      <p:cBhvr>
                                        <p:cTn id="22" dur="1000" fill="hold"/>
                                        <p:tgtEl>
                                          <p:spTgt spid="74"/>
                                        </p:tgtEl>
                                        <p:attrNameLst>
                                          <p:attrName>ppt_h</p:attrName>
                                        </p:attrNameLst>
                                      </p:cBhvr>
                                      <p:tavLst>
                                        <p:tav tm="0">
                                          <p:val>
                                            <p:fltVal val="0"/>
                                          </p:val>
                                        </p:tav>
                                        <p:tav tm="100000">
                                          <p:val>
                                            <p:strVal val="#ppt_h"/>
                                          </p:val>
                                        </p:tav>
                                      </p:tavLst>
                                    </p:anim>
                                    <p:animEffect transition="in" filter="fade">
                                      <p:cBhvr>
                                        <p:cTn id="23" dur="1000"/>
                                        <p:tgtEl>
                                          <p:spTgt spid="74"/>
                                        </p:tgtEl>
                                      </p:cBhvr>
                                    </p:animEffect>
                                  </p:childTnLst>
                                </p:cTn>
                              </p:par>
                              <p:par>
                                <p:cTn id="24" presetID="22" presetClass="entr" presetSubtype="8" fill="hold" grpId="0" nodeType="withEffect">
                                  <p:stCondLst>
                                    <p:cond delay="1500"/>
                                  </p:stCondLst>
                                  <p:childTnLst>
                                    <p:set>
                                      <p:cBhvr>
                                        <p:cTn id="25" dur="1" fill="hold">
                                          <p:stCondLst>
                                            <p:cond delay="0"/>
                                          </p:stCondLst>
                                        </p:cTn>
                                        <p:tgtEl>
                                          <p:spTgt spid="58"/>
                                        </p:tgtEl>
                                        <p:attrNameLst>
                                          <p:attrName>style.visibility</p:attrName>
                                        </p:attrNameLst>
                                      </p:cBhvr>
                                      <p:to>
                                        <p:strVal val="visible"/>
                                      </p:to>
                                    </p:set>
                                    <p:animEffect transition="in" filter="wipe(left)">
                                      <p:cBhvr>
                                        <p:cTn id="26" dur="500"/>
                                        <p:tgtEl>
                                          <p:spTgt spid="58"/>
                                        </p:tgtEl>
                                      </p:cBhvr>
                                    </p:animEffect>
                                  </p:childTnLst>
                                </p:cTn>
                              </p:par>
                              <p:par>
                                <p:cTn id="27" presetID="16" presetClass="entr" presetSubtype="37" fill="hold" grpId="0" nodeType="withEffect">
                                  <p:stCondLst>
                                    <p:cond delay="1750"/>
                                  </p:stCondLst>
                                  <p:childTnLst>
                                    <p:set>
                                      <p:cBhvr>
                                        <p:cTn id="28" dur="1" fill="hold">
                                          <p:stCondLst>
                                            <p:cond delay="0"/>
                                          </p:stCondLst>
                                        </p:cTn>
                                        <p:tgtEl>
                                          <p:spTgt spid="59"/>
                                        </p:tgtEl>
                                        <p:attrNameLst>
                                          <p:attrName>style.visibility</p:attrName>
                                        </p:attrNameLst>
                                      </p:cBhvr>
                                      <p:to>
                                        <p:strVal val="visible"/>
                                      </p:to>
                                    </p:set>
                                    <p:animEffect transition="in" filter="barn(outVertical)">
                                      <p:cBhvr>
                                        <p:cTn id="29" dur="500"/>
                                        <p:tgtEl>
                                          <p:spTgt spid="59"/>
                                        </p:tgtEl>
                                      </p:cBhvr>
                                    </p:animEffect>
                                  </p:childTnLst>
                                </p:cTn>
                              </p:par>
                              <p:par>
                                <p:cTn id="30" presetID="53" presetClass="entr" presetSubtype="16" fill="hold" nodeType="withEffect">
                                  <p:stCondLst>
                                    <p:cond delay="2000"/>
                                  </p:stCondLst>
                                  <p:childTnLst>
                                    <p:set>
                                      <p:cBhvr>
                                        <p:cTn id="31" dur="1" fill="hold">
                                          <p:stCondLst>
                                            <p:cond delay="0"/>
                                          </p:stCondLst>
                                        </p:cTn>
                                        <p:tgtEl>
                                          <p:spTgt spid="68"/>
                                        </p:tgtEl>
                                        <p:attrNameLst>
                                          <p:attrName>style.visibility</p:attrName>
                                        </p:attrNameLst>
                                      </p:cBhvr>
                                      <p:to>
                                        <p:strVal val="visible"/>
                                      </p:to>
                                    </p:set>
                                    <p:anim calcmode="lin" valueType="num">
                                      <p:cBhvr>
                                        <p:cTn id="32" dur="1000" fill="hold"/>
                                        <p:tgtEl>
                                          <p:spTgt spid="68"/>
                                        </p:tgtEl>
                                        <p:attrNameLst>
                                          <p:attrName>ppt_w</p:attrName>
                                        </p:attrNameLst>
                                      </p:cBhvr>
                                      <p:tavLst>
                                        <p:tav tm="0">
                                          <p:val>
                                            <p:fltVal val="0"/>
                                          </p:val>
                                        </p:tav>
                                        <p:tav tm="100000">
                                          <p:val>
                                            <p:strVal val="#ppt_w"/>
                                          </p:val>
                                        </p:tav>
                                      </p:tavLst>
                                    </p:anim>
                                    <p:anim calcmode="lin" valueType="num">
                                      <p:cBhvr>
                                        <p:cTn id="33" dur="1000" fill="hold"/>
                                        <p:tgtEl>
                                          <p:spTgt spid="68"/>
                                        </p:tgtEl>
                                        <p:attrNameLst>
                                          <p:attrName>ppt_h</p:attrName>
                                        </p:attrNameLst>
                                      </p:cBhvr>
                                      <p:tavLst>
                                        <p:tav tm="0">
                                          <p:val>
                                            <p:fltVal val="0"/>
                                          </p:val>
                                        </p:tav>
                                        <p:tav tm="100000">
                                          <p:val>
                                            <p:strVal val="#ppt_h"/>
                                          </p:val>
                                        </p:tav>
                                      </p:tavLst>
                                    </p:anim>
                                    <p:animEffect transition="in" filter="fade">
                                      <p:cBhvr>
                                        <p:cTn id="34" dur="1000"/>
                                        <p:tgtEl>
                                          <p:spTgt spid="68"/>
                                        </p:tgtEl>
                                      </p:cBhvr>
                                    </p:animEffect>
                                  </p:childTnLst>
                                </p:cTn>
                              </p:par>
                              <p:par>
                                <p:cTn id="35" presetID="22" presetClass="entr" presetSubtype="8" fill="hold" grpId="0" nodeType="withEffect">
                                  <p:stCondLst>
                                    <p:cond delay="225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par>
                                <p:cTn id="38" presetID="16" presetClass="entr" presetSubtype="37" fill="hold" grpId="0" nodeType="withEffect">
                                  <p:stCondLst>
                                    <p:cond delay="2500"/>
                                  </p:stCondLst>
                                  <p:childTnLst>
                                    <p:set>
                                      <p:cBhvr>
                                        <p:cTn id="39" dur="1" fill="hold">
                                          <p:stCondLst>
                                            <p:cond delay="0"/>
                                          </p:stCondLst>
                                        </p:cTn>
                                        <p:tgtEl>
                                          <p:spTgt spid="61"/>
                                        </p:tgtEl>
                                        <p:attrNameLst>
                                          <p:attrName>style.visibility</p:attrName>
                                        </p:attrNameLst>
                                      </p:cBhvr>
                                      <p:to>
                                        <p:strVal val="visible"/>
                                      </p:to>
                                    </p:set>
                                    <p:animEffect transition="in" filter="barn(outVertical)">
                                      <p:cBhvr>
                                        <p:cTn id="40" dur="500"/>
                                        <p:tgtEl>
                                          <p:spTgt spid="61"/>
                                        </p:tgtEl>
                                      </p:cBhvr>
                                    </p:animEffect>
                                  </p:childTnLst>
                                </p:cTn>
                              </p:par>
                              <p:par>
                                <p:cTn id="41" presetID="53" presetClass="entr" presetSubtype="16" fill="hold" nodeType="withEffect">
                                  <p:stCondLst>
                                    <p:cond delay="2750"/>
                                  </p:stCondLst>
                                  <p:childTnLst>
                                    <p:set>
                                      <p:cBhvr>
                                        <p:cTn id="42" dur="1" fill="hold">
                                          <p:stCondLst>
                                            <p:cond delay="0"/>
                                          </p:stCondLst>
                                        </p:cTn>
                                        <p:tgtEl>
                                          <p:spTgt spid="65"/>
                                        </p:tgtEl>
                                        <p:attrNameLst>
                                          <p:attrName>style.visibility</p:attrName>
                                        </p:attrNameLst>
                                      </p:cBhvr>
                                      <p:to>
                                        <p:strVal val="visible"/>
                                      </p:to>
                                    </p:set>
                                    <p:anim calcmode="lin" valueType="num">
                                      <p:cBhvr>
                                        <p:cTn id="43" dur="1000" fill="hold"/>
                                        <p:tgtEl>
                                          <p:spTgt spid="65"/>
                                        </p:tgtEl>
                                        <p:attrNameLst>
                                          <p:attrName>ppt_w</p:attrName>
                                        </p:attrNameLst>
                                      </p:cBhvr>
                                      <p:tavLst>
                                        <p:tav tm="0">
                                          <p:val>
                                            <p:fltVal val="0"/>
                                          </p:val>
                                        </p:tav>
                                        <p:tav tm="100000">
                                          <p:val>
                                            <p:strVal val="#ppt_w"/>
                                          </p:val>
                                        </p:tav>
                                      </p:tavLst>
                                    </p:anim>
                                    <p:anim calcmode="lin" valueType="num">
                                      <p:cBhvr>
                                        <p:cTn id="44" dur="1000" fill="hold"/>
                                        <p:tgtEl>
                                          <p:spTgt spid="65"/>
                                        </p:tgtEl>
                                        <p:attrNameLst>
                                          <p:attrName>ppt_h</p:attrName>
                                        </p:attrNameLst>
                                      </p:cBhvr>
                                      <p:tavLst>
                                        <p:tav tm="0">
                                          <p:val>
                                            <p:fltVal val="0"/>
                                          </p:val>
                                        </p:tav>
                                        <p:tav tm="100000">
                                          <p:val>
                                            <p:strVal val="#ppt_h"/>
                                          </p:val>
                                        </p:tav>
                                      </p:tavLst>
                                    </p:anim>
                                    <p:animEffect transition="in" filter="fade">
                                      <p:cBhvr>
                                        <p:cTn id="45" dur="1000"/>
                                        <p:tgtEl>
                                          <p:spTgt spid="65"/>
                                        </p:tgtEl>
                                      </p:cBhvr>
                                    </p:animEffect>
                                  </p:childTnLst>
                                </p:cTn>
                              </p:par>
                              <p:par>
                                <p:cTn id="46" presetID="22" presetClass="entr" presetSubtype="8" fill="hold" grpId="0" nodeType="withEffect">
                                  <p:stCondLst>
                                    <p:cond delay="300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500"/>
                                        <p:tgtEl>
                                          <p:spTgt spid="62"/>
                                        </p:tgtEl>
                                      </p:cBhvr>
                                    </p:animEffect>
                                  </p:childTnLst>
                                </p:cTn>
                              </p:par>
                              <p:par>
                                <p:cTn id="49" presetID="16" presetClass="entr" presetSubtype="37" fill="hold" grpId="0" nodeType="withEffect">
                                  <p:stCondLst>
                                    <p:cond delay="3250"/>
                                  </p:stCondLst>
                                  <p:childTnLst>
                                    <p:set>
                                      <p:cBhvr>
                                        <p:cTn id="50" dur="1" fill="hold">
                                          <p:stCondLst>
                                            <p:cond delay="0"/>
                                          </p:stCondLst>
                                        </p:cTn>
                                        <p:tgtEl>
                                          <p:spTgt spid="63"/>
                                        </p:tgtEl>
                                        <p:attrNameLst>
                                          <p:attrName>style.visibility</p:attrName>
                                        </p:attrNameLst>
                                      </p:cBhvr>
                                      <p:to>
                                        <p:strVal val="visible"/>
                                      </p:to>
                                    </p:set>
                                    <p:animEffect transition="in" filter="barn(outVertical)">
                                      <p:cBhvr>
                                        <p:cTn id="51" dur="500"/>
                                        <p:tgtEl>
                                          <p:spTgt spid="63"/>
                                        </p:tgtEl>
                                      </p:cBhvr>
                                    </p:animEffect>
                                  </p:childTnLst>
                                </p:cTn>
                              </p:par>
                              <p:par>
                                <p:cTn id="52" presetID="53" presetClass="entr" presetSubtype="16" fill="hold" nodeType="withEffect">
                                  <p:stCondLst>
                                    <p:cond delay="3500"/>
                                  </p:stCondLst>
                                  <p:childTnLst>
                                    <p:set>
                                      <p:cBhvr>
                                        <p:cTn id="53" dur="1" fill="hold">
                                          <p:stCondLst>
                                            <p:cond delay="0"/>
                                          </p:stCondLst>
                                        </p:cTn>
                                        <p:tgtEl>
                                          <p:spTgt spid="71"/>
                                        </p:tgtEl>
                                        <p:attrNameLst>
                                          <p:attrName>style.visibility</p:attrName>
                                        </p:attrNameLst>
                                      </p:cBhvr>
                                      <p:to>
                                        <p:strVal val="visible"/>
                                      </p:to>
                                    </p:set>
                                    <p:anim calcmode="lin" valueType="num">
                                      <p:cBhvr>
                                        <p:cTn id="54" dur="1000" fill="hold"/>
                                        <p:tgtEl>
                                          <p:spTgt spid="71"/>
                                        </p:tgtEl>
                                        <p:attrNameLst>
                                          <p:attrName>ppt_w</p:attrName>
                                        </p:attrNameLst>
                                      </p:cBhvr>
                                      <p:tavLst>
                                        <p:tav tm="0">
                                          <p:val>
                                            <p:fltVal val="0"/>
                                          </p:val>
                                        </p:tav>
                                        <p:tav tm="100000">
                                          <p:val>
                                            <p:strVal val="#ppt_w"/>
                                          </p:val>
                                        </p:tav>
                                      </p:tavLst>
                                    </p:anim>
                                    <p:anim calcmode="lin" valueType="num">
                                      <p:cBhvr>
                                        <p:cTn id="55" dur="1000" fill="hold"/>
                                        <p:tgtEl>
                                          <p:spTgt spid="71"/>
                                        </p:tgtEl>
                                        <p:attrNameLst>
                                          <p:attrName>ppt_h</p:attrName>
                                        </p:attrNameLst>
                                      </p:cBhvr>
                                      <p:tavLst>
                                        <p:tav tm="0">
                                          <p:val>
                                            <p:fltVal val="0"/>
                                          </p:val>
                                        </p:tav>
                                        <p:tav tm="100000">
                                          <p:val>
                                            <p:strVal val="#ppt_h"/>
                                          </p:val>
                                        </p:tav>
                                      </p:tavLst>
                                    </p:anim>
                                    <p:animEffect transition="in" filter="fade">
                                      <p:cBhvr>
                                        <p:cTn id="56" dur="1000"/>
                                        <p:tgtEl>
                                          <p:spTgt spid="71"/>
                                        </p:tgtEl>
                                      </p:cBhvr>
                                    </p:animEffect>
                                  </p:childTnLst>
                                </p:cTn>
                              </p:par>
                              <p:par>
                                <p:cTn id="57" presetID="22" presetClass="entr" presetSubtype="8" fill="hold" grpId="0" nodeType="withEffect">
                                  <p:stCondLst>
                                    <p:cond delay="3750"/>
                                  </p:stCondLst>
                                  <p:childTnLst>
                                    <p:set>
                                      <p:cBhvr>
                                        <p:cTn id="58" dur="1" fill="hold">
                                          <p:stCondLst>
                                            <p:cond delay="0"/>
                                          </p:stCondLst>
                                        </p:cTn>
                                        <p:tgtEl>
                                          <p:spTgt spid="64"/>
                                        </p:tgtEl>
                                        <p:attrNameLst>
                                          <p:attrName>style.visibility</p:attrName>
                                        </p:attrNameLst>
                                      </p:cBhvr>
                                      <p:to>
                                        <p:strVal val="visible"/>
                                      </p:to>
                                    </p:set>
                                    <p:animEffect transition="in" filter="wipe(left)">
                                      <p:cBhvr>
                                        <p:cTn id="59" dur="500"/>
                                        <p:tgtEl>
                                          <p:spTgt spid="64"/>
                                        </p:tgtEl>
                                      </p:cBhvr>
                                    </p:animEffect>
                                  </p:childTnLst>
                                </p:cTn>
                              </p:par>
                              <p:par>
                                <p:cTn id="60" presetID="26" presetClass="emph" presetSubtype="0" fill="hold" grpId="1" nodeType="withEffect">
                                  <p:stCondLst>
                                    <p:cond delay="4500"/>
                                  </p:stCondLst>
                                  <p:childTnLst>
                                    <p:animEffect transition="out" filter="fade">
                                      <p:cBhvr>
                                        <p:cTn id="61" dur="500" tmFilter="0, 0; .2, .5; .8, .5; 1, 0"/>
                                        <p:tgtEl>
                                          <p:spTgt spid="56"/>
                                        </p:tgtEl>
                                      </p:cBhvr>
                                    </p:animEffect>
                                    <p:animScale>
                                      <p:cBhvr>
                                        <p:cTn id="62" dur="250" autoRev="1" fill="hold"/>
                                        <p:tgtEl>
                                          <p:spTgt spid="56"/>
                                        </p:tgtEl>
                                      </p:cBhvr>
                                      <p:by x="105000" y="105000"/>
                                    </p:animScale>
                                  </p:childTnLst>
                                </p:cTn>
                              </p:par>
                              <p:par>
                                <p:cTn id="63" presetID="26" presetClass="emph" presetSubtype="0" fill="hold" grpId="1" nodeType="withEffect">
                                  <p:stCondLst>
                                    <p:cond delay="5000"/>
                                  </p:stCondLst>
                                  <p:childTnLst>
                                    <p:animEffect transition="out" filter="fade">
                                      <p:cBhvr>
                                        <p:cTn id="64" dur="500" tmFilter="0, 0; .2, .5; .8, .5; 1, 0"/>
                                        <p:tgtEl>
                                          <p:spTgt spid="59"/>
                                        </p:tgtEl>
                                      </p:cBhvr>
                                    </p:animEffect>
                                    <p:animScale>
                                      <p:cBhvr>
                                        <p:cTn id="65" dur="250" autoRev="1" fill="hold"/>
                                        <p:tgtEl>
                                          <p:spTgt spid="59"/>
                                        </p:tgtEl>
                                      </p:cBhvr>
                                      <p:by x="105000" y="105000"/>
                                    </p:animScale>
                                  </p:childTnLst>
                                </p:cTn>
                              </p:par>
                              <p:par>
                                <p:cTn id="66" presetID="26" presetClass="emph" presetSubtype="0" fill="hold" grpId="1" nodeType="withEffect">
                                  <p:stCondLst>
                                    <p:cond delay="5500"/>
                                  </p:stCondLst>
                                  <p:childTnLst>
                                    <p:animEffect transition="out" filter="fade">
                                      <p:cBhvr>
                                        <p:cTn id="67" dur="500" tmFilter="0, 0; .2, .5; .8, .5; 1, 0"/>
                                        <p:tgtEl>
                                          <p:spTgt spid="61"/>
                                        </p:tgtEl>
                                      </p:cBhvr>
                                    </p:animEffect>
                                    <p:animScale>
                                      <p:cBhvr>
                                        <p:cTn id="68" dur="250" autoRev="1" fill="hold"/>
                                        <p:tgtEl>
                                          <p:spTgt spid="61"/>
                                        </p:tgtEl>
                                      </p:cBhvr>
                                      <p:by x="105000" y="105000"/>
                                    </p:animScale>
                                  </p:childTnLst>
                                </p:cTn>
                              </p:par>
                              <p:par>
                                <p:cTn id="69" presetID="26" presetClass="emph" presetSubtype="0" fill="hold" grpId="1" nodeType="withEffect">
                                  <p:stCondLst>
                                    <p:cond delay="6000"/>
                                  </p:stCondLst>
                                  <p:childTnLst>
                                    <p:animEffect transition="out" filter="fade">
                                      <p:cBhvr>
                                        <p:cTn id="70" dur="500" tmFilter="0, 0; .2, .5; .8, .5; 1, 0"/>
                                        <p:tgtEl>
                                          <p:spTgt spid="63"/>
                                        </p:tgtEl>
                                      </p:cBhvr>
                                    </p:animEffect>
                                    <p:animScale>
                                      <p:cBhvr>
                                        <p:cTn id="71" dur="250" autoRev="1" fill="hold"/>
                                        <p:tgtEl>
                                          <p:spTgt spid="6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6" grpId="1" animBg="1"/>
      <p:bldP spid="57" grpId="0"/>
      <p:bldP spid="58" grpId="0"/>
      <p:bldP spid="59" grpId="0" animBg="1"/>
      <p:bldP spid="59" grpId="1" animBg="1"/>
      <p:bldP spid="60" grpId="0"/>
      <p:bldP spid="61" grpId="0" animBg="1"/>
      <p:bldP spid="61" grpId="1" animBg="1"/>
      <p:bldP spid="62" grpId="0"/>
      <p:bldP spid="63" grpId="0" animBg="1"/>
      <p:bldP spid="63" grpId="1" animBg="1"/>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9"/>
          <p:cNvSpPr txBox="1"/>
          <p:nvPr/>
        </p:nvSpPr>
        <p:spPr>
          <a:xfrm>
            <a:off x="3697540" y="1712724"/>
            <a:ext cx="2087688" cy="1838486"/>
          </a:xfrm>
          <a:prstGeom prst="rect">
            <a:avLst/>
          </a:prstGeom>
          <a:noFill/>
        </p:spPr>
        <p:txBody>
          <a:bodyPr wrap="square" lIns="68562" tIns="34281" rIns="68562" bIns="34281" rtlCol="0">
            <a:spAutoFit/>
          </a:bodyPr>
          <a:lstStyle/>
          <a:p>
            <a:pPr marL="0" lvl="1" algn="ctr"/>
            <a:r>
              <a:rPr lang="en-US" altLang="zh-CN" sz="11495" dirty="0">
                <a:solidFill>
                  <a:schemeClr val="accent1"/>
                </a:solidFill>
                <a:latin typeface="Impact MT Std" pitchFamily="34" charset="0"/>
                <a:ea typeface="微软雅黑" panose="020B0503020204020204" pitchFamily="34" charset="-122"/>
              </a:rPr>
              <a:t>03</a:t>
            </a:r>
            <a:endParaRPr lang="zh-CN" altLang="en-US" sz="8795" b="1" dirty="0">
              <a:solidFill>
                <a:schemeClr val="accent1"/>
              </a:solidFill>
              <a:latin typeface="微软雅黑" panose="020B0503020204020204" pitchFamily="34" charset="-122"/>
              <a:ea typeface="微软雅黑" panose="020B0503020204020204" pitchFamily="34" charset="-122"/>
            </a:endParaRPr>
          </a:p>
        </p:txBody>
      </p:sp>
      <p:sp>
        <p:nvSpPr>
          <p:cNvPr id="26" name="文本框 9"/>
          <p:cNvSpPr txBox="1"/>
          <p:nvPr/>
        </p:nvSpPr>
        <p:spPr>
          <a:xfrm>
            <a:off x="5602190" y="1963959"/>
            <a:ext cx="4838084" cy="684625"/>
          </a:xfrm>
          <a:prstGeom prst="rect">
            <a:avLst/>
          </a:prstGeom>
          <a:noFill/>
        </p:spPr>
        <p:txBody>
          <a:bodyPr wrap="square" lIns="68562" tIns="34281" rIns="68562" bIns="34281" rtlCol="0">
            <a:spAutoFit/>
          </a:bodyPr>
          <a:lstStyle/>
          <a:p>
            <a:pPr marL="0" lvl="1"/>
            <a:r>
              <a:rPr lang="zh-CN" altLang="en-US" sz="4000" b="1" dirty="0">
                <a:solidFill>
                  <a:schemeClr val="accent1"/>
                </a:solidFill>
                <a:latin typeface="微软雅黑" panose="020B0503020204020204" pitchFamily="34" charset="-122"/>
                <a:ea typeface="微软雅黑" panose="020B0503020204020204" pitchFamily="34" charset="-122"/>
              </a:rPr>
              <a:t>单击添加过渡页</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27" name="TextBox 7"/>
          <p:cNvSpPr>
            <a:spLocks noChangeArrowheads="1"/>
          </p:cNvSpPr>
          <p:nvPr/>
        </p:nvSpPr>
        <p:spPr bwMode="auto">
          <a:xfrm>
            <a:off x="5674180" y="2720573"/>
            <a:ext cx="4103387" cy="430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a:t>
            </a:r>
          </a:p>
        </p:txBody>
      </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0274" y="0"/>
            <a:ext cx="2189404" cy="2539709"/>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4057" y="-460926"/>
            <a:ext cx="3760502" cy="52351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p>
        </p:txBody>
      </p:sp>
      <p:sp>
        <p:nvSpPr>
          <p:cNvPr id="4" name="圆角矩形 3"/>
          <p:cNvSpPr/>
          <p:nvPr/>
        </p:nvSpPr>
        <p:spPr>
          <a:xfrm>
            <a:off x="7695898" y="2128523"/>
            <a:ext cx="3492744" cy="1172732"/>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8" name="圆角矩形 7"/>
          <p:cNvSpPr/>
          <p:nvPr/>
        </p:nvSpPr>
        <p:spPr>
          <a:xfrm>
            <a:off x="7732515" y="4026077"/>
            <a:ext cx="3492744" cy="1172732"/>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2" name="圆角矩形 11"/>
          <p:cNvSpPr/>
          <p:nvPr/>
        </p:nvSpPr>
        <p:spPr>
          <a:xfrm>
            <a:off x="935567" y="1984478"/>
            <a:ext cx="3492745" cy="1172732"/>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6" name="圆角矩形 15"/>
          <p:cNvSpPr/>
          <p:nvPr/>
        </p:nvSpPr>
        <p:spPr>
          <a:xfrm>
            <a:off x="935567" y="3925239"/>
            <a:ext cx="3492745" cy="1172732"/>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19" name="Group 11"/>
          <p:cNvGrpSpPr/>
          <p:nvPr/>
        </p:nvGrpSpPr>
        <p:grpSpPr bwMode="auto">
          <a:xfrm>
            <a:off x="4251858" y="1872612"/>
            <a:ext cx="3389003" cy="3393648"/>
            <a:chOff x="0" y="0"/>
            <a:chExt cx="6957" cy="6957"/>
          </a:xfrm>
        </p:grpSpPr>
        <p:grpSp>
          <p:nvGrpSpPr>
            <p:cNvPr id="20" name="Group 12"/>
            <p:cNvGrpSpPr/>
            <p:nvPr/>
          </p:nvGrpSpPr>
          <p:grpSpPr bwMode="auto">
            <a:xfrm>
              <a:off x="0" y="0"/>
              <a:ext cx="6957" cy="6957"/>
              <a:chOff x="0" y="0"/>
              <a:chExt cx="6957" cy="6957"/>
            </a:xfrm>
          </p:grpSpPr>
          <p:sp>
            <p:nvSpPr>
              <p:cNvPr id="22"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3" name="椭圆 23"/>
              <p:cNvSpPr>
                <a:spLocks noChangeArrowheads="1"/>
              </p:cNvSpPr>
              <p:nvPr/>
            </p:nvSpPr>
            <p:spPr bwMode="auto">
              <a:xfrm flipH="1">
                <a:off x="639" y="639"/>
                <a:ext cx="5679" cy="5679"/>
              </a:xfrm>
              <a:prstGeom prst="ellipse">
                <a:avLst/>
              </a:prstGeom>
              <a:solidFill>
                <a:schemeClr val="tx1">
                  <a:lumMod val="50000"/>
                  <a:lumOff val="50000"/>
                </a:schemeClr>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sp>
          <p:nvSpPr>
            <p:cNvPr id="21" name="矩形 24"/>
            <p:cNvSpPr>
              <a:spLocks noChangeArrowheads="1"/>
            </p:cNvSpPr>
            <p:nvPr/>
          </p:nvSpPr>
          <p:spPr bwMode="auto">
            <a:xfrm>
              <a:off x="1192" y="2774"/>
              <a:ext cx="4961" cy="1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lnSpc>
                  <a:spcPct val="90000"/>
                </a:lnSpc>
              </a:pPr>
              <a:r>
                <a:rPr lang="zh-CN" altLang="en-US" sz="4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输入内容</a:t>
              </a:r>
              <a:endParaRPr lang="en-US" sz="4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4" name="Group 12"/>
          <p:cNvGrpSpPr/>
          <p:nvPr/>
        </p:nvGrpSpPr>
        <p:grpSpPr bwMode="auto">
          <a:xfrm>
            <a:off x="3740240" y="1899959"/>
            <a:ext cx="1358294" cy="1360156"/>
            <a:chOff x="0" y="0"/>
            <a:chExt cx="6957" cy="6957"/>
          </a:xfrm>
        </p:grpSpPr>
        <p:sp>
          <p:nvSpPr>
            <p:cNvPr id="46"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7" name="椭圆 23"/>
            <p:cNvSpPr>
              <a:spLocks noChangeArrowheads="1"/>
            </p:cNvSpPr>
            <p:nvPr/>
          </p:nvSpPr>
          <p:spPr bwMode="auto">
            <a:xfrm flipH="1">
              <a:off x="639" y="795"/>
              <a:ext cx="5679" cy="5679"/>
            </a:xfrm>
            <a:prstGeom prst="ellipse">
              <a:avLst/>
            </a:prstGeom>
            <a:solidFill>
              <a:schemeClr val="bg1">
                <a:lumMod val="9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grpSp>
        <p:nvGrpSpPr>
          <p:cNvPr id="48" name="Group 12"/>
          <p:cNvGrpSpPr/>
          <p:nvPr/>
        </p:nvGrpSpPr>
        <p:grpSpPr bwMode="auto">
          <a:xfrm>
            <a:off x="3713829" y="3838653"/>
            <a:ext cx="1358294" cy="1360156"/>
            <a:chOff x="0" y="0"/>
            <a:chExt cx="6957" cy="6957"/>
          </a:xfrm>
        </p:grpSpPr>
        <p:sp>
          <p:nvSpPr>
            <p:cNvPr id="49"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50" name="椭圆 23"/>
            <p:cNvSpPr>
              <a:spLocks noChangeArrowheads="1"/>
            </p:cNvSpPr>
            <p:nvPr/>
          </p:nvSpPr>
          <p:spPr bwMode="auto">
            <a:xfrm flipH="1">
              <a:off x="639" y="795"/>
              <a:ext cx="5679" cy="5679"/>
            </a:xfrm>
            <a:prstGeom prst="ellipse">
              <a:avLst/>
            </a:prstGeom>
            <a:solidFill>
              <a:schemeClr val="bg1">
                <a:lumMod val="9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grpSp>
        <p:nvGrpSpPr>
          <p:cNvPr id="51" name="Group 12"/>
          <p:cNvGrpSpPr/>
          <p:nvPr/>
        </p:nvGrpSpPr>
        <p:grpSpPr bwMode="auto">
          <a:xfrm>
            <a:off x="6929270" y="1899959"/>
            <a:ext cx="1358294" cy="1360156"/>
            <a:chOff x="0" y="0"/>
            <a:chExt cx="6957" cy="6957"/>
          </a:xfrm>
        </p:grpSpPr>
        <p:sp>
          <p:nvSpPr>
            <p:cNvPr id="52"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53" name="椭圆 23"/>
            <p:cNvSpPr>
              <a:spLocks noChangeArrowheads="1"/>
            </p:cNvSpPr>
            <p:nvPr/>
          </p:nvSpPr>
          <p:spPr bwMode="auto">
            <a:xfrm flipH="1">
              <a:off x="639" y="795"/>
              <a:ext cx="5679" cy="5679"/>
            </a:xfrm>
            <a:prstGeom prst="ellipse">
              <a:avLst/>
            </a:prstGeom>
            <a:solidFill>
              <a:schemeClr val="bg1">
                <a:lumMod val="9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grpSp>
        <p:nvGrpSpPr>
          <p:cNvPr id="54" name="Group 12"/>
          <p:cNvGrpSpPr/>
          <p:nvPr/>
        </p:nvGrpSpPr>
        <p:grpSpPr bwMode="auto">
          <a:xfrm>
            <a:off x="6929270" y="3838653"/>
            <a:ext cx="1358294" cy="1360156"/>
            <a:chOff x="0" y="0"/>
            <a:chExt cx="6957" cy="6957"/>
          </a:xfrm>
        </p:grpSpPr>
        <p:sp>
          <p:nvSpPr>
            <p:cNvPr id="55"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56" name="椭圆 23"/>
            <p:cNvSpPr>
              <a:spLocks noChangeArrowheads="1"/>
            </p:cNvSpPr>
            <p:nvPr/>
          </p:nvSpPr>
          <p:spPr bwMode="auto">
            <a:xfrm flipH="1">
              <a:off x="639" y="795"/>
              <a:ext cx="5679" cy="5679"/>
            </a:xfrm>
            <a:prstGeom prst="ellipse">
              <a:avLst/>
            </a:prstGeom>
            <a:solidFill>
              <a:schemeClr val="bg1">
                <a:lumMod val="9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sp>
        <p:nvSpPr>
          <p:cNvPr id="58" name="Freeform 76"/>
          <p:cNvSpPr>
            <a:spLocks noEditPoints="1"/>
          </p:cNvSpPr>
          <p:nvPr/>
        </p:nvSpPr>
        <p:spPr bwMode="auto">
          <a:xfrm flipH="1">
            <a:off x="3974750" y="2515657"/>
            <a:ext cx="836448" cy="296333"/>
          </a:xfrm>
          <a:custGeom>
            <a:avLst/>
            <a:gdLst>
              <a:gd name="T0" fmla="*/ 2147483647 w 413"/>
              <a:gd name="T1" fmla="*/ 0 h 146"/>
              <a:gd name="T2" fmla="*/ 2147483647 w 413"/>
              <a:gd name="T3" fmla="*/ 0 h 146"/>
              <a:gd name="T4" fmla="*/ 0 w 413"/>
              <a:gd name="T5" fmla="*/ 2147483647 h 146"/>
              <a:gd name="T6" fmla="*/ 0 w 413"/>
              <a:gd name="T7" fmla="*/ 2147483647 h 146"/>
              <a:gd name="T8" fmla="*/ 2147483647 w 413"/>
              <a:gd name="T9" fmla="*/ 2147483647 h 146"/>
              <a:gd name="T10" fmla="*/ 2147483647 w 413"/>
              <a:gd name="T11" fmla="*/ 2147483647 h 146"/>
              <a:gd name="T12" fmla="*/ 2147483647 w 413"/>
              <a:gd name="T13" fmla="*/ 2147483647 h 146"/>
              <a:gd name="T14" fmla="*/ 2147483647 w 413"/>
              <a:gd name="T15" fmla="*/ 2147483647 h 146"/>
              <a:gd name="T16" fmla="*/ 2147483647 w 413"/>
              <a:gd name="T17" fmla="*/ 2147483647 h 146"/>
              <a:gd name="T18" fmla="*/ 2147483647 w 413"/>
              <a:gd name="T19" fmla="*/ 2147483647 h 146"/>
              <a:gd name="T20" fmla="*/ 2147483647 w 413"/>
              <a:gd name="T21" fmla="*/ 2147483647 h 146"/>
              <a:gd name="T22" fmla="*/ 2147483647 w 413"/>
              <a:gd name="T23" fmla="*/ 2147483647 h 146"/>
              <a:gd name="T24" fmla="*/ 2147483647 w 413"/>
              <a:gd name="T25" fmla="*/ 2147483647 h 146"/>
              <a:gd name="T26" fmla="*/ 2147483647 w 413"/>
              <a:gd name="T27" fmla="*/ 2147483647 h 146"/>
              <a:gd name="T28" fmla="*/ 2147483647 w 413"/>
              <a:gd name="T29" fmla="*/ 2147483647 h 146"/>
              <a:gd name="T30" fmla="*/ 2147483647 w 413"/>
              <a:gd name="T31" fmla="*/ 2147483647 h 146"/>
              <a:gd name="T32" fmla="*/ 2147483647 w 413"/>
              <a:gd name="T33" fmla="*/ 0 h 146"/>
              <a:gd name="T34" fmla="*/ 2147483647 w 413"/>
              <a:gd name="T35" fmla="*/ 2147483647 h 146"/>
              <a:gd name="T36" fmla="*/ 2147483647 w 413"/>
              <a:gd name="T37" fmla="*/ 2147483647 h 146"/>
              <a:gd name="T38" fmla="*/ 2147483647 w 413"/>
              <a:gd name="T39" fmla="*/ 2147483647 h 146"/>
              <a:gd name="T40" fmla="*/ 2147483647 w 413"/>
              <a:gd name="T41" fmla="*/ 2147483647 h 146"/>
              <a:gd name="T42" fmla="*/ 2147483647 w 413"/>
              <a:gd name="T43" fmla="*/ 2147483647 h 146"/>
              <a:gd name="T44" fmla="*/ 2147483647 w 413"/>
              <a:gd name="T45" fmla="*/ 2147483647 h 146"/>
              <a:gd name="T46" fmla="*/ 2147483647 w 413"/>
              <a:gd name="T47" fmla="*/ 2147483647 h 146"/>
              <a:gd name="T48" fmla="*/ 2147483647 w 413"/>
              <a:gd name="T49" fmla="*/ 2147483647 h 146"/>
              <a:gd name="T50" fmla="*/ 2147483647 w 413"/>
              <a:gd name="T51" fmla="*/ 2147483647 h 146"/>
              <a:gd name="T52" fmla="*/ 2147483647 w 413"/>
              <a:gd name="T53" fmla="*/ 2147483647 h 146"/>
              <a:gd name="T54" fmla="*/ 2147483647 w 413"/>
              <a:gd name="T55" fmla="*/ 2147483647 h 146"/>
              <a:gd name="T56" fmla="*/ 2147483647 w 413"/>
              <a:gd name="T57" fmla="*/ 2147483647 h 146"/>
              <a:gd name="T58" fmla="*/ 2147483647 w 413"/>
              <a:gd name="T59" fmla="*/ 2147483647 h 146"/>
              <a:gd name="T60" fmla="*/ 2147483647 w 413"/>
              <a:gd name="T61" fmla="*/ 2147483647 h 146"/>
              <a:gd name="T62" fmla="*/ 2147483647 w 413"/>
              <a:gd name="T63" fmla="*/ 2147483647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3" h="146">
                <a:moveTo>
                  <a:pt x="406" y="0"/>
                </a:moveTo>
                <a:cubicBezTo>
                  <a:pt x="7" y="0"/>
                  <a:pt x="7" y="0"/>
                  <a:pt x="7" y="0"/>
                </a:cubicBezTo>
                <a:cubicBezTo>
                  <a:pt x="3" y="0"/>
                  <a:pt x="0" y="3"/>
                  <a:pt x="0" y="7"/>
                </a:cubicBezTo>
                <a:cubicBezTo>
                  <a:pt x="0" y="74"/>
                  <a:pt x="0" y="74"/>
                  <a:pt x="0" y="74"/>
                </a:cubicBezTo>
                <a:cubicBezTo>
                  <a:pt x="0" y="78"/>
                  <a:pt x="3" y="81"/>
                  <a:pt x="7" y="81"/>
                </a:cubicBezTo>
                <a:cubicBezTo>
                  <a:pt x="188" y="81"/>
                  <a:pt x="188" y="81"/>
                  <a:pt x="188" y="81"/>
                </a:cubicBezTo>
                <a:cubicBezTo>
                  <a:pt x="134" y="133"/>
                  <a:pt x="134" y="133"/>
                  <a:pt x="134" y="133"/>
                </a:cubicBezTo>
                <a:cubicBezTo>
                  <a:pt x="132" y="135"/>
                  <a:pt x="131" y="138"/>
                  <a:pt x="132" y="141"/>
                </a:cubicBezTo>
                <a:cubicBezTo>
                  <a:pt x="134" y="144"/>
                  <a:pt x="136" y="146"/>
                  <a:pt x="139" y="146"/>
                </a:cubicBezTo>
                <a:cubicBezTo>
                  <a:pt x="273" y="146"/>
                  <a:pt x="273" y="146"/>
                  <a:pt x="273" y="146"/>
                </a:cubicBezTo>
                <a:cubicBezTo>
                  <a:pt x="276" y="146"/>
                  <a:pt x="279" y="144"/>
                  <a:pt x="280" y="141"/>
                </a:cubicBezTo>
                <a:cubicBezTo>
                  <a:pt x="281" y="139"/>
                  <a:pt x="280" y="135"/>
                  <a:pt x="278" y="133"/>
                </a:cubicBezTo>
                <a:cubicBezTo>
                  <a:pt x="224" y="81"/>
                  <a:pt x="224" y="81"/>
                  <a:pt x="224" y="81"/>
                </a:cubicBezTo>
                <a:cubicBezTo>
                  <a:pt x="406" y="81"/>
                  <a:pt x="406" y="81"/>
                  <a:pt x="406" y="81"/>
                </a:cubicBezTo>
                <a:cubicBezTo>
                  <a:pt x="410" y="81"/>
                  <a:pt x="413" y="78"/>
                  <a:pt x="413" y="74"/>
                </a:cubicBezTo>
                <a:cubicBezTo>
                  <a:pt x="413" y="7"/>
                  <a:pt x="413" y="7"/>
                  <a:pt x="413" y="7"/>
                </a:cubicBezTo>
                <a:cubicBezTo>
                  <a:pt x="413" y="3"/>
                  <a:pt x="410" y="0"/>
                  <a:pt x="406" y="0"/>
                </a:cubicBezTo>
                <a:close/>
                <a:moveTo>
                  <a:pt x="110" y="60"/>
                </a:moveTo>
                <a:cubicBezTo>
                  <a:pt x="99" y="60"/>
                  <a:pt x="90" y="51"/>
                  <a:pt x="90" y="40"/>
                </a:cubicBezTo>
                <a:cubicBezTo>
                  <a:pt x="90" y="29"/>
                  <a:pt x="99" y="20"/>
                  <a:pt x="110" y="20"/>
                </a:cubicBezTo>
                <a:cubicBezTo>
                  <a:pt x="121" y="20"/>
                  <a:pt x="131" y="29"/>
                  <a:pt x="131" y="40"/>
                </a:cubicBezTo>
                <a:cubicBezTo>
                  <a:pt x="131" y="51"/>
                  <a:pt x="121" y="60"/>
                  <a:pt x="110" y="60"/>
                </a:cubicBezTo>
                <a:close/>
                <a:moveTo>
                  <a:pt x="239" y="61"/>
                </a:moveTo>
                <a:cubicBezTo>
                  <a:pt x="228" y="61"/>
                  <a:pt x="219" y="52"/>
                  <a:pt x="219" y="40"/>
                </a:cubicBezTo>
                <a:cubicBezTo>
                  <a:pt x="219" y="29"/>
                  <a:pt x="228" y="20"/>
                  <a:pt x="239" y="20"/>
                </a:cubicBezTo>
                <a:cubicBezTo>
                  <a:pt x="250" y="20"/>
                  <a:pt x="259" y="29"/>
                  <a:pt x="259" y="40"/>
                </a:cubicBezTo>
                <a:cubicBezTo>
                  <a:pt x="259" y="52"/>
                  <a:pt x="250" y="61"/>
                  <a:pt x="239" y="61"/>
                </a:cubicBezTo>
                <a:close/>
                <a:moveTo>
                  <a:pt x="306" y="62"/>
                </a:moveTo>
                <a:cubicBezTo>
                  <a:pt x="294" y="62"/>
                  <a:pt x="285" y="53"/>
                  <a:pt x="285" y="42"/>
                </a:cubicBezTo>
                <a:cubicBezTo>
                  <a:pt x="285" y="31"/>
                  <a:pt x="294" y="22"/>
                  <a:pt x="306" y="22"/>
                </a:cubicBezTo>
                <a:cubicBezTo>
                  <a:pt x="317" y="22"/>
                  <a:pt x="326" y="31"/>
                  <a:pt x="326" y="42"/>
                </a:cubicBezTo>
                <a:cubicBezTo>
                  <a:pt x="326" y="53"/>
                  <a:pt x="317" y="62"/>
                  <a:pt x="306" y="62"/>
                </a:cubicBezTo>
                <a:close/>
              </a:path>
            </a:pathLst>
          </a:custGeom>
          <a:solidFill>
            <a:schemeClr val="tx2"/>
          </a:solidFill>
          <a:ln>
            <a:noFill/>
          </a:ln>
        </p:spPr>
        <p:txBody>
          <a:bodyPr lIns="91419" tIns="45710" rIns="91419" bIns="45710"/>
          <a:lstStyle/>
          <a:p>
            <a:endParaRPr lang="zh-CN" altLang="en-US"/>
          </a:p>
        </p:txBody>
      </p:sp>
      <p:grpSp>
        <p:nvGrpSpPr>
          <p:cNvPr id="61" name="Group 12"/>
          <p:cNvGrpSpPr/>
          <p:nvPr/>
        </p:nvGrpSpPr>
        <p:grpSpPr bwMode="auto">
          <a:xfrm>
            <a:off x="7354729" y="4262101"/>
            <a:ext cx="572260" cy="574256"/>
            <a:chOff x="4906963" y="2173288"/>
            <a:chExt cx="473075" cy="474663"/>
          </a:xfrm>
          <a:solidFill>
            <a:schemeClr val="accent3"/>
          </a:solidFill>
        </p:grpSpPr>
        <p:sp>
          <p:nvSpPr>
            <p:cNvPr id="62" name="Freeform 16"/>
            <p:cNvSpPr/>
            <p:nvPr/>
          </p:nvSpPr>
          <p:spPr bwMode="auto">
            <a:xfrm>
              <a:off x="4938713" y="2473325"/>
              <a:ext cx="142875" cy="141288"/>
            </a:xfrm>
            <a:custGeom>
              <a:avLst/>
              <a:gdLst>
                <a:gd name="T0" fmla="*/ 40 w 67"/>
                <a:gd name="T1" fmla="*/ 4 h 66"/>
                <a:gd name="T2" fmla="*/ 35 w 67"/>
                <a:gd name="T3" fmla="*/ 3 h 66"/>
                <a:gd name="T4" fmla="*/ 9 w 67"/>
                <a:gd name="T5" fmla="*/ 61 h 66"/>
                <a:gd name="T6" fmla="*/ 64 w 67"/>
                <a:gd name="T7" fmla="*/ 32 h 66"/>
                <a:gd name="T8" fmla="*/ 63 w 67"/>
                <a:gd name="T9" fmla="*/ 27 h 66"/>
                <a:gd name="T10" fmla="*/ 40 w 67"/>
                <a:gd name="T11" fmla="*/ 4 h 66"/>
              </a:gdLst>
              <a:ahLst/>
              <a:cxnLst>
                <a:cxn ang="0">
                  <a:pos x="T0" y="T1"/>
                </a:cxn>
                <a:cxn ang="0">
                  <a:pos x="T2" y="T3"/>
                </a:cxn>
                <a:cxn ang="0">
                  <a:pos x="T4" y="T5"/>
                </a:cxn>
                <a:cxn ang="0">
                  <a:pos x="T6" y="T7"/>
                </a:cxn>
                <a:cxn ang="0">
                  <a:pos x="T8" y="T9"/>
                </a:cxn>
                <a:cxn ang="0">
                  <a:pos x="T10" y="T11"/>
                </a:cxn>
              </a:cxnLst>
              <a:rect l="0" t="0" r="r" b="b"/>
              <a:pathLst>
                <a:path w="67" h="66">
                  <a:moveTo>
                    <a:pt x="40" y="4"/>
                  </a:moveTo>
                  <a:cubicBezTo>
                    <a:pt x="37" y="0"/>
                    <a:pt x="36" y="2"/>
                    <a:pt x="35" y="3"/>
                  </a:cubicBezTo>
                  <a:cubicBezTo>
                    <a:pt x="17" y="21"/>
                    <a:pt x="0" y="66"/>
                    <a:pt x="9" y="61"/>
                  </a:cubicBezTo>
                  <a:cubicBezTo>
                    <a:pt x="41" y="46"/>
                    <a:pt x="46" y="50"/>
                    <a:pt x="64" y="32"/>
                  </a:cubicBezTo>
                  <a:cubicBezTo>
                    <a:pt x="65" y="31"/>
                    <a:pt x="67" y="30"/>
                    <a:pt x="63" y="27"/>
                  </a:cubicBezTo>
                  <a:lnTo>
                    <a:pt x="4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63" name="Freeform 17"/>
            <p:cNvSpPr>
              <a:spLocks noEditPoints="1"/>
            </p:cNvSpPr>
            <p:nvPr/>
          </p:nvSpPr>
          <p:spPr bwMode="auto">
            <a:xfrm>
              <a:off x="4906963" y="2173288"/>
              <a:ext cx="473075" cy="474663"/>
            </a:xfrm>
            <a:custGeom>
              <a:avLst/>
              <a:gdLst>
                <a:gd name="T0" fmla="*/ 155 w 223"/>
                <a:gd name="T1" fmla="*/ 145 h 224"/>
                <a:gd name="T2" fmla="*/ 156 w 223"/>
                <a:gd name="T3" fmla="*/ 141 h 224"/>
                <a:gd name="T4" fmla="*/ 204 w 223"/>
                <a:gd name="T5" fmla="*/ 19 h 224"/>
                <a:gd name="T6" fmla="*/ 84 w 223"/>
                <a:gd name="T7" fmla="*/ 67 h 224"/>
                <a:gd name="T8" fmla="*/ 78 w 223"/>
                <a:gd name="T9" fmla="*/ 69 h 224"/>
                <a:gd name="T10" fmla="*/ 65 w 223"/>
                <a:gd name="T11" fmla="*/ 65 h 224"/>
                <a:gd name="T12" fmla="*/ 53 w 223"/>
                <a:gd name="T13" fmla="*/ 69 h 224"/>
                <a:gd name="T14" fmla="*/ 3 w 223"/>
                <a:gd name="T15" fmla="*/ 119 h 224"/>
                <a:gd name="T16" fmla="*/ 5 w 223"/>
                <a:gd name="T17" fmla="*/ 125 h 224"/>
                <a:gd name="T18" fmla="*/ 41 w 223"/>
                <a:gd name="T19" fmla="*/ 131 h 224"/>
                <a:gd name="T20" fmla="*/ 53 w 223"/>
                <a:gd name="T21" fmla="*/ 127 h 224"/>
                <a:gd name="T22" fmla="*/ 57 w 223"/>
                <a:gd name="T23" fmla="*/ 127 h 224"/>
                <a:gd name="T24" fmla="*/ 96 w 223"/>
                <a:gd name="T25" fmla="*/ 167 h 224"/>
                <a:gd name="T26" fmla="*/ 96 w 223"/>
                <a:gd name="T27" fmla="*/ 170 h 224"/>
                <a:gd name="T28" fmla="*/ 92 w 223"/>
                <a:gd name="T29" fmla="*/ 182 h 224"/>
                <a:gd name="T30" fmla="*/ 98 w 223"/>
                <a:gd name="T31" fmla="*/ 219 h 224"/>
                <a:gd name="T32" fmla="*/ 104 w 223"/>
                <a:gd name="T33" fmla="*/ 221 h 224"/>
                <a:gd name="T34" fmla="*/ 155 w 223"/>
                <a:gd name="T35" fmla="*/ 170 h 224"/>
                <a:gd name="T36" fmla="*/ 158 w 223"/>
                <a:gd name="T37" fmla="*/ 159 h 224"/>
                <a:gd name="T38" fmla="*/ 155 w 223"/>
                <a:gd name="T39" fmla="*/ 145 h 224"/>
                <a:gd name="T40" fmla="*/ 144 w 223"/>
                <a:gd name="T41" fmla="*/ 80 h 224"/>
                <a:gd name="T42" fmla="*/ 144 w 223"/>
                <a:gd name="T43" fmla="*/ 50 h 224"/>
                <a:gd name="T44" fmla="*/ 174 w 223"/>
                <a:gd name="T45" fmla="*/ 50 h 224"/>
                <a:gd name="T46" fmla="*/ 174 w 223"/>
                <a:gd name="T47" fmla="*/ 80 h 224"/>
                <a:gd name="T48" fmla="*/ 144 w 223"/>
                <a:gd name="T49" fmla="*/ 8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224">
                  <a:moveTo>
                    <a:pt x="155" y="145"/>
                  </a:moveTo>
                  <a:cubicBezTo>
                    <a:pt x="154" y="143"/>
                    <a:pt x="156" y="141"/>
                    <a:pt x="156" y="141"/>
                  </a:cubicBezTo>
                  <a:cubicBezTo>
                    <a:pt x="197" y="97"/>
                    <a:pt x="223" y="38"/>
                    <a:pt x="204" y="19"/>
                  </a:cubicBezTo>
                  <a:cubicBezTo>
                    <a:pt x="185" y="0"/>
                    <a:pt x="128" y="26"/>
                    <a:pt x="84" y="67"/>
                  </a:cubicBezTo>
                  <a:cubicBezTo>
                    <a:pt x="83" y="68"/>
                    <a:pt x="81" y="69"/>
                    <a:pt x="78" y="69"/>
                  </a:cubicBezTo>
                  <a:cubicBezTo>
                    <a:pt x="65" y="65"/>
                    <a:pt x="65" y="65"/>
                    <a:pt x="65" y="65"/>
                  </a:cubicBezTo>
                  <a:cubicBezTo>
                    <a:pt x="61" y="64"/>
                    <a:pt x="56" y="66"/>
                    <a:pt x="53" y="69"/>
                  </a:cubicBezTo>
                  <a:cubicBezTo>
                    <a:pt x="3" y="119"/>
                    <a:pt x="3" y="119"/>
                    <a:pt x="3" y="119"/>
                  </a:cubicBezTo>
                  <a:cubicBezTo>
                    <a:pt x="0" y="122"/>
                    <a:pt x="1" y="124"/>
                    <a:pt x="5" y="125"/>
                  </a:cubicBezTo>
                  <a:cubicBezTo>
                    <a:pt x="41" y="131"/>
                    <a:pt x="41" y="131"/>
                    <a:pt x="41" y="131"/>
                  </a:cubicBezTo>
                  <a:cubicBezTo>
                    <a:pt x="45" y="131"/>
                    <a:pt x="50" y="130"/>
                    <a:pt x="53" y="127"/>
                  </a:cubicBezTo>
                  <a:cubicBezTo>
                    <a:pt x="53" y="127"/>
                    <a:pt x="55" y="125"/>
                    <a:pt x="57" y="127"/>
                  </a:cubicBezTo>
                  <a:cubicBezTo>
                    <a:pt x="67" y="137"/>
                    <a:pt x="86" y="157"/>
                    <a:pt x="96" y="167"/>
                  </a:cubicBezTo>
                  <a:cubicBezTo>
                    <a:pt x="98" y="168"/>
                    <a:pt x="96" y="170"/>
                    <a:pt x="96" y="170"/>
                  </a:cubicBezTo>
                  <a:cubicBezTo>
                    <a:pt x="94" y="173"/>
                    <a:pt x="92" y="179"/>
                    <a:pt x="92" y="182"/>
                  </a:cubicBezTo>
                  <a:cubicBezTo>
                    <a:pt x="98" y="219"/>
                    <a:pt x="98" y="219"/>
                    <a:pt x="98" y="219"/>
                  </a:cubicBezTo>
                  <a:cubicBezTo>
                    <a:pt x="99" y="223"/>
                    <a:pt x="102" y="224"/>
                    <a:pt x="104" y="221"/>
                  </a:cubicBezTo>
                  <a:cubicBezTo>
                    <a:pt x="155" y="170"/>
                    <a:pt x="155" y="170"/>
                    <a:pt x="155" y="170"/>
                  </a:cubicBezTo>
                  <a:cubicBezTo>
                    <a:pt x="157" y="168"/>
                    <a:pt x="159" y="162"/>
                    <a:pt x="158" y="159"/>
                  </a:cubicBezTo>
                  <a:lnTo>
                    <a:pt x="155" y="145"/>
                  </a:lnTo>
                  <a:close/>
                  <a:moveTo>
                    <a:pt x="144" y="80"/>
                  </a:moveTo>
                  <a:cubicBezTo>
                    <a:pt x="135" y="72"/>
                    <a:pt x="135" y="58"/>
                    <a:pt x="144" y="50"/>
                  </a:cubicBezTo>
                  <a:cubicBezTo>
                    <a:pt x="152" y="41"/>
                    <a:pt x="166" y="41"/>
                    <a:pt x="174" y="50"/>
                  </a:cubicBezTo>
                  <a:cubicBezTo>
                    <a:pt x="183" y="58"/>
                    <a:pt x="183" y="72"/>
                    <a:pt x="174" y="80"/>
                  </a:cubicBezTo>
                  <a:cubicBezTo>
                    <a:pt x="166" y="89"/>
                    <a:pt x="152" y="89"/>
                    <a:pt x="144"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grpSp>
      <p:grpSp>
        <p:nvGrpSpPr>
          <p:cNvPr id="64" name="Group 15"/>
          <p:cNvGrpSpPr/>
          <p:nvPr/>
        </p:nvGrpSpPr>
        <p:grpSpPr bwMode="auto">
          <a:xfrm>
            <a:off x="7335352" y="2343692"/>
            <a:ext cx="554897" cy="642464"/>
            <a:chOff x="1285876" y="2968625"/>
            <a:chExt cx="352425" cy="407988"/>
          </a:xfrm>
          <a:solidFill>
            <a:schemeClr val="accent2"/>
          </a:solidFill>
        </p:grpSpPr>
        <p:sp>
          <p:nvSpPr>
            <p:cNvPr id="65" name="Freeform 18"/>
            <p:cNvSpPr>
              <a:spLocks noEditPoints="1"/>
            </p:cNvSpPr>
            <p:nvPr/>
          </p:nvSpPr>
          <p:spPr bwMode="auto">
            <a:xfrm>
              <a:off x="1285876" y="2968625"/>
              <a:ext cx="352425" cy="407988"/>
            </a:xfrm>
            <a:custGeom>
              <a:avLst/>
              <a:gdLst>
                <a:gd name="T0" fmla="*/ 164 w 166"/>
                <a:gd name="T1" fmla="*/ 163 h 193"/>
                <a:gd name="T2" fmla="*/ 139 w 166"/>
                <a:gd name="T3" fmla="*/ 120 h 193"/>
                <a:gd name="T4" fmla="*/ 150 w 166"/>
                <a:gd name="T5" fmla="*/ 114 h 193"/>
                <a:gd name="T6" fmla="*/ 149 w 166"/>
                <a:gd name="T7" fmla="*/ 94 h 193"/>
                <a:gd name="T8" fmla="*/ 160 w 166"/>
                <a:gd name="T9" fmla="*/ 76 h 193"/>
                <a:gd name="T10" fmla="*/ 149 w 166"/>
                <a:gd name="T11" fmla="*/ 57 h 193"/>
                <a:gd name="T12" fmla="*/ 150 w 166"/>
                <a:gd name="T13" fmla="*/ 36 h 193"/>
                <a:gd name="T14" fmla="*/ 131 w 166"/>
                <a:gd name="T15" fmla="*/ 27 h 193"/>
                <a:gd name="T16" fmla="*/ 121 w 166"/>
                <a:gd name="T17" fmla="*/ 9 h 193"/>
                <a:gd name="T18" fmla="*/ 101 w 166"/>
                <a:gd name="T19" fmla="*/ 11 h 193"/>
                <a:gd name="T20" fmla="*/ 83 w 166"/>
                <a:gd name="T21" fmla="*/ 0 h 193"/>
                <a:gd name="T22" fmla="*/ 65 w 166"/>
                <a:gd name="T23" fmla="*/ 11 h 193"/>
                <a:gd name="T24" fmla="*/ 45 w 166"/>
                <a:gd name="T25" fmla="*/ 9 h 193"/>
                <a:gd name="T26" fmla="*/ 35 w 166"/>
                <a:gd name="T27" fmla="*/ 27 h 193"/>
                <a:gd name="T28" fmla="*/ 16 w 166"/>
                <a:gd name="T29" fmla="*/ 37 h 193"/>
                <a:gd name="T30" fmla="*/ 17 w 166"/>
                <a:gd name="T31" fmla="*/ 57 h 193"/>
                <a:gd name="T32" fmla="*/ 6 w 166"/>
                <a:gd name="T33" fmla="*/ 76 h 193"/>
                <a:gd name="T34" fmla="*/ 17 w 166"/>
                <a:gd name="T35" fmla="*/ 93 h 193"/>
                <a:gd name="T36" fmla="*/ 16 w 166"/>
                <a:gd name="T37" fmla="*/ 114 h 193"/>
                <a:gd name="T38" fmla="*/ 26 w 166"/>
                <a:gd name="T39" fmla="*/ 119 h 193"/>
                <a:gd name="T40" fmla="*/ 27 w 166"/>
                <a:gd name="T41" fmla="*/ 121 h 193"/>
                <a:gd name="T42" fmla="*/ 2 w 166"/>
                <a:gd name="T43" fmla="*/ 163 h 193"/>
                <a:gd name="T44" fmla="*/ 5 w 166"/>
                <a:gd name="T45" fmla="*/ 169 h 193"/>
                <a:gd name="T46" fmla="*/ 22 w 166"/>
                <a:gd name="T47" fmla="*/ 170 h 193"/>
                <a:gd name="T48" fmla="*/ 32 w 166"/>
                <a:gd name="T49" fmla="*/ 175 h 193"/>
                <a:gd name="T50" fmla="*/ 41 w 166"/>
                <a:gd name="T51" fmla="*/ 190 h 193"/>
                <a:gd name="T52" fmla="*/ 47 w 166"/>
                <a:gd name="T53" fmla="*/ 190 h 193"/>
                <a:gd name="T54" fmla="*/ 73 w 166"/>
                <a:gd name="T55" fmla="*/ 146 h 193"/>
                <a:gd name="T56" fmla="*/ 74 w 166"/>
                <a:gd name="T57" fmla="*/ 146 h 193"/>
                <a:gd name="T58" fmla="*/ 84 w 166"/>
                <a:gd name="T59" fmla="*/ 150 h 193"/>
                <a:gd name="T60" fmla="*/ 93 w 166"/>
                <a:gd name="T61" fmla="*/ 146 h 193"/>
                <a:gd name="T62" fmla="*/ 94 w 166"/>
                <a:gd name="T63" fmla="*/ 146 h 193"/>
                <a:gd name="T64" fmla="*/ 119 w 166"/>
                <a:gd name="T65" fmla="*/ 189 h 193"/>
                <a:gd name="T66" fmla="*/ 126 w 166"/>
                <a:gd name="T67" fmla="*/ 189 h 193"/>
                <a:gd name="T68" fmla="*/ 135 w 166"/>
                <a:gd name="T69" fmla="*/ 175 h 193"/>
                <a:gd name="T70" fmla="*/ 144 w 166"/>
                <a:gd name="T71" fmla="*/ 169 h 193"/>
                <a:gd name="T72" fmla="*/ 161 w 166"/>
                <a:gd name="T73" fmla="*/ 169 h 193"/>
                <a:gd name="T74" fmla="*/ 164 w 166"/>
                <a:gd name="T75" fmla="*/ 163 h 193"/>
                <a:gd name="T76" fmla="*/ 111 w 166"/>
                <a:gd name="T77" fmla="*/ 124 h 193"/>
                <a:gd name="T78" fmla="*/ 53 w 166"/>
                <a:gd name="T79" fmla="*/ 123 h 193"/>
                <a:gd name="T80" fmla="*/ 35 w 166"/>
                <a:gd name="T81" fmla="*/ 47 h 193"/>
                <a:gd name="T82" fmla="*/ 110 w 166"/>
                <a:gd name="T83" fmla="*/ 26 h 193"/>
                <a:gd name="T84" fmla="*/ 111 w 166"/>
                <a:gd name="T85" fmla="*/ 26 h 193"/>
                <a:gd name="T86" fmla="*/ 111 w 166"/>
                <a:gd name="T87" fmla="*/ 26 h 193"/>
                <a:gd name="T88" fmla="*/ 132 w 166"/>
                <a:gd name="T89" fmla="*/ 47 h 193"/>
                <a:gd name="T90" fmla="*/ 111 w 166"/>
                <a:gd name="T91" fmla="*/ 1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93">
                  <a:moveTo>
                    <a:pt x="164" y="163"/>
                  </a:moveTo>
                  <a:cubicBezTo>
                    <a:pt x="164" y="163"/>
                    <a:pt x="143" y="126"/>
                    <a:pt x="139" y="120"/>
                  </a:cubicBezTo>
                  <a:cubicBezTo>
                    <a:pt x="144" y="119"/>
                    <a:pt x="148" y="117"/>
                    <a:pt x="150" y="114"/>
                  </a:cubicBezTo>
                  <a:cubicBezTo>
                    <a:pt x="153" y="109"/>
                    <a:pt x="148" y="99"/>
                    <a:pt x="149" y="94"/>
                  </a:cubicBezTo>
                  <a:cubicBezTo>
                    <a:pt x="151" y="87"/>
                    <a:pt x="160" y="82"/>
                    <a:pt x="160" y="76"/>
                  </a:cubicBezTo>
                  <a:cubicBezTo>
                    <a:pt x="160" y="70"/>
                    <a:pt x="150" y="63"/>
                    <a:pt x="149" y="57"/>
                  </a:cubicBezTo>
                  <a:cubicBezTo>
                    <a:pt x="147" y="51"/>
                    <a:pt x="153" y="42"/>
                    <a:pt x="150" y="36"/>
                  </a:cubicBezTo>
                  <a:cubicBezTo>
                    <a:pt x="147" y="31"/>
                    <a:pt x="136" y="31"/>
                    <a:pt x="131" y="27"/>
                  </a:cubicBezTo>
                  <a:cubicBezTo>
                    <a:pt x="127" y="23"/>
                    <a:pt x="127" y="12"/>
                    <a:pt x="121" y="9"/>
                  </a:cubicBezTo>
                  <a:cubicBezTo>
                    <a:pt x="116" y="6"/>
                    <a:pt x="107" y="12"/>
                    <a:pt x="101" y="11"/>
                  </a:cubicBezTo>
                  <a:cubicBezTo>
                    <a:pt x="95" y="9"/>
                    <a:pt x="90" y="0"/>
                    <a:pt x="83" y="0"/>
                  </a:cubicBezTo>
                  <a:cubicBezTo>
                    <a:pt x="77" y="0"/>
                    <a:pt x="67" y="10"/>
                    <a:pt x="65" y="11"/>
                  </a:cubicBezTo>
                  <a:cubicBezTo>
                    <a:pt x="59" y="12"/>
                    <a:pt x="50" y="6"/>
                    <a:pt x="45" y="9"/>
                  </a:cubicBezTo>
                  <a:cubicBezTo>
                    <a:pt x="39" y="12"/>
                    <a:pt x="39" y="23"/>
                    <a:pt x="35" y="27"/>
                  </a:cubicBezTo>
                  <a:cubicBezTo>
                    <a:pt x="30" y="31"/>
                    <a:pt x="20" y="31"/>
                    <a:pt x="16" y="37"/>
                  </a:cubicBezTo>
                  <a:cubicBezTo>
                    <a:pt x="13" y="42"/>
                    <a:pt x="19" y="51"/>
                    <a:pt x="17" y="57"/>
                  </a:cubicBezTo>
                  <a:cubicBezTo>
                    <a:pt x="16" y="63"/>
                    <a:pt x="6" y="69"/>
                    <a:pt x="6" y="76"/>
                  </a:cubicBezTo>
                  <a:cubicBezTo>
                    <a:pt x="6" y="82"/>
                    <a:pt x="16" y="87"/>
                    <a:pt x="17" y="93"/>
                  </a:cubicBezTo>
                  <a:cubicBezTo>
                    <a:pt x="19" y="99"/>
                    <a:pt x="13" y="108"/>
                    <a:pt x="16" y="114"/>
                  </a:cubicBezTo>
                  <a:cubicBezTo>
                    <a:pt x="18" y="117"/>
                    <a:pt x="22" y="118"/>
                    <a:pt x="26" y="119"/>
                  </a:cubicBezTo>
                  <a:cubicBezTo>
                    <a:pt x="26" y="120"/>
                    <a:pt x="27" y="120"/>
                    <a:pt x="27" y="121"/>
                  </a:cubicBezTo>
                  <a:cubicBezTo>
                    <a:pt x="24" y="126"/>
                    <a:pt x="2" y="163"/>
                    <a:pt x="2" y="163"/>
                  </a:cubicBezTo>
                  <a:cubicBezTo>
                    <a:pt x="0" y="166"/>
                    <a:pt x="2" y="169"/>
                    <a:pt x="5" y="169"/>
                  </a:cubicBezTo>
                  <a:cubicBezTo>
                    <a:pt x="22" y="170"/>
                    <a:pt x="22" y="170"/>
                    <a:pt x="22" y="170"/>
                  </a:cubicBezTo>
                  <a:cubicBezTo>
                    <a:pt x="26" y="170"/>
                    <a:pt x="30" y="172"/>
                    <a:pt x="32" y="175"/>
                  </a:cubicBezTo>
                  <a:cubicBezTo>
                    <a:pt x="41" y="190"/>
                    <a:pt x="41" y="190"/>
                    <a:pt x="41" y="190"/>
                  </a:cubicBezTo>
                  <a:cubicBezTo>
                    <a:pt x="43" y="193"/>
                    <a:pt x="46" y="193"/>
                    <a:pt x="47" y="190"/>
                  </a:cubicBezTo>
                  <a:cubicBezTo>
                    <a:pt x="47" y="190"/>
                    <a:pt x="73" y="146"/>
                    <a:pt x="73" y="146"/>
                  </a:cubicBezTo>
                  <a:cubicBezTo>
                    <a:pt x="73" y="145"/>
                    <a:pt x="74" y="145"/>
                    <a:pt x="74" y="146"/>
                  </a:cubicBezTo>
                  <a:cubicBezTo>
                    <a:pt x="77" y="148"/>
                    <a:pt x="80" y="150"/>
                    <a:pt x="84" y="150"/>
                  </a:cubicBezTo>
                  <a:cubicBezTo>
                    <a:pt x="87" y="150"/>
                    <a:pt x="90" y="148"/>
                    <a:pt x="93" y="146"/>
                  </a:cubicBezTo>
                  <a:cubicBezTo>
                    <a:pt x="93" y="145"/>
                    <a:pt x="93" y="145"/>
                    <a:pt x="94" y="146"/>
                  </a:cubicBezTo>
                  <a:cubicBezTo>
                    <a:pt x="94" y="146"/>
                    <a:pt x="119" y="189"/>
                    <a:pt x="119" y="189"/>
                  </a:cubicBezTo>
                  <a:cubicBezTo>
                    <a:pt x="121" y="192"/>
                    <a:pt x="124" y="192"/>
                    <a:pt x="126" y="189"/>
                  </a:cubicBezTo>
                  <a:cubicBezTo>
                    <a:pt x="135" y="175"/>
                    <a:pt x="135" y="175"/>
                    <a:pt x="135" y="175"/>
                  </a:cubicBezTo>
                  <a:cubicBezTo>
                    <a:pt x="137" y="172"/>
                    <a:pt x="141" y="170"/>
                    <a:pt x="144" y="169"/>
                  </a:cubicBezTo>
                  <a:cubicBezTo>
                    <a:pt x="161" y="169"/>
                    <a:pt x="161" y="169"/>
                    <a:pt x="161" y="169"/>
                  </a:cubicBezTo>
                  <a:cubicBezTo>
                    <a:pt x="165" y="169"/>
                    <a:pt x="166" y="166"/>
                    <a:pt x="164" y="163"/>
                  </a:cubicBezTo>
                  <a:close/>
                  <a:moveTo>
                    <a:pt x="111" y="124"/>
                  </a:moveTo>
                  <a:cubicBezTo>
                    <a:pt x="93" y="135"/>
                    <a:pt x="70" y="133"/>
                    <a:pt x="53" y="123"/>
                  </a:cubicBezTo>
                  <a:cubicBezTo>
                    <a:pt x="28" y="107"/>
                    <a:pt x="19" y="73"/>
                    <a:pt x="35" y="47"/>
                  </a:cubicBezTo>
                  <a:cubicBezTo>
                    <a:pt x="50" y="21"/>
                    <a:pt x="83" y="11"/>
                    <a:pt x="110" y="26"/>
                  </a:cubicBezTo>
                  <a:cubicBezTo>
                    <a:pt x="110" y="26"/>
                    <a:pt x="110" y="26"/>
                    <a:pt x="111" y="26"/>
                  </a:cubicBezTo>
                  <a:cubicBezTo>
                    <a:pt x="111" y="26"/>
                    <a:pt x="111" y="26"/>
                    <a:pt x="111" y="26"/>
                  </a:cubicBezTo>
                  <a:cubicBezTo>
                    <a:pt x="119" y="31"/>
                    <a:pt x="126" y="38"/>
                    <a:pt x="132" y="47"/>
                  </a:cubicBezTo>
                  <a:cubicBezTo>
                    <a:pt x="147" y="74"/>
                    <a:pt x="138" y="108"/>
                    <a:pt x="111"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66" name="Freeform 19"/>
            <p:cNvSpPr>
              <a:spLocks noEditPoints="1"/>
            </p:cNvSpPr>
            <p:nvPr/>
          </p:nvSpPr>
          <p:spPr bwMode="auto">
            <a:xfrm>
              <a:off x="1347788" y="3021013"/>
              <a:ext cx="228600" cy="220663"/>
            </a:xfrm>
            <a:custGeom>
              <a:avLst/>
              <a:gdLst>
                <a:gd name="T0" fmla="*/ 78 w 108"/>
                <a:gd name="T1" fmla="*/ 9 h 104"/>
                <a:gd name="T2" fmla="*/ 78 w 108"/>
                <a:gd name="T3" fmla="*/ 9 h 104"/>
                <a:gd name="T4" fmla="*/ 30 w 108"/>
                <a:gd name="T5" fmla="*/ 9 h 104"/>
                <a:gd name="T6" fmla="*/ 13 w 108"/>
                <a:gd name="T7" fmla="*/ 74 h 104"/>
                <a:gd name="T8" fmla="*/ 29 w 108"/>
                <a:gd name="T9" fmla="*/ 90 h 104"/>
                <a:gd name="T10" fmla="*/ 31 w 108"/>
                <a:gd name="T11" fmla="*/ 91 h 104"/>
                <a:gd name="T12" fmla="*/ 95 w 108"/>
                <a:gd name="T13" fmla="*/ 74 h 104"/>
                <a:gd name="T14" fmla="*/ 78 w 108"/>
                <a:gd name="T15" fmla="*/ 9 h 104"/>
                <a:gd name="T16" fmla="*/ 84 w 108"/>
                <a:gd name="T17" fmla="*/ 46 h 104"/>
                <a:gd name="T18" fmla="*/ 76 w 108"/>
                <a:gd name="T19" fmla="*/ 54 h 104"/>
                <a:gd name="T20" fmla="*/ 72 w 108"/>
                <a:gd name="T21" fmla="*/ 64 h 104"/>
                <a:gd name="T22" fmla="*/ 74 w 108"/>
                <a:gd name="T23" fmla="*/ 75 h 104"/>
                <a:gd name="T24" fmla="*/ 70 w 108"/>
                <a:gd name="T25" fmla="*/ 79 h 104"/>
                <a:gd name="T26" fmla="*/ 60 w 108"/>
                <a:gd name="T27" fmla="*/ 73 h 104"/>
                <a:gd name="T28" fmla="*/ 49 w 108"/>
                <a:gd name="T29" fmla="*/ 73 h 104"/>
                <a:gd name="T30" fmla="*/ 39 w 108"/>
                <a:gd name="T31" fmla="*/ 79 h 104"/>
                <a:gd name="T32" fmla="*/ 35 w 108"/>
                <a:gd name="T33" fmla="*/ 75 h 104"/>
                <a:gd name="T34" fmla="*/ 37 w 108"/>
                <a:gd name="T35" fmla="*/ 64 h 104"/>
                <a:gd name="T36" fmla="*/ 33 w 108"/>
                <a:gd name="T37" fmla="*/ 54 h 104"/>
                <a:gd name="T38" fmla="*/ 25 w 108"/>
                <a:gd name="T39" fmla="*/ 46 h 104"/>
                <a:gd name="T40" fmla="*/ 27 w 108"/>
                <a:gd name="T41" fmla="*/ 41 h 104"/>
                <a:gd name="T42" fmla="*/ 38 w 108"/>
                <a:gd name="T43" fmla="*/ 39 h 104"/>
                <a:gd name="T44" fmla="*/ 47 w 108"/>
                <a:gd name="T45" fmla="*/ 33 h 104"/>
                <a:gd name="T46" fmla="*/ 52 w 108"/>
                <a:gd name="T47" fmla="*/ 23 h 104"/>
                <a:gd name="T48" fmla="*/ 57 w 108"/>
                <a:gd name="T49" fmla="*/ 23 h 104"/>
                <a:gd name="T50" fmla="*/ 62 w 108"/>
                <a:gd name="T51" fmla="*/ 33 h 104"/>
                <a:gd name="T52" fmla="*/ 71 w 108"/>
                <a:gd name="T53" fmla="*/ 39 h 104"/>
                <a:gd name="T54" fmla="*/ 82 w 108"/>
                <a:gd name="T55" fmla="*/ 41 h 104"/>
                <a:gd name="T56" fmla="*/ 84 w 108"/>
                <a:gd name="T57" fmla="*/ 4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4">
                  <a:moveTo>
                    <a:pt x="78" y="9"/>
                  </a:moveTo>
                  <a:cubicBezTo>
                    <a:pt x="78" y="9"/>
                    <a:pt x="78" y="9"/>
                    <a:pt x="78" y="9"/>
                  </a:cubicBezTo>
                  <a:cubicBezTo>
                    <a:pt x="64" y="1"/>
                    <a:pt x="45" y="0"/>
                    <a:pt x="30" y="9"/>
                  </a:cubicBezTo>
                  <a:cubicBezTo>
                    <a:pt x="8" y="22"/>
                    <a:pt x="0" y="51"/>
                    <a:pt x="13" y="74"/>
                  </a:cubicBezTo>
                  <a:cubicBezTo>
                    <a:pt x="17" y="81"/>
                    <a:pt x="23" y="86"/>
                    <a:pt x="29" y="90"/>
                  </a:cubicBezTo>
                  <a:cubicBezTo>
                    <a:pt x="29" y="91"/>
                    <a:pt x="30" y="91"/>
                    <a:pt x="31" y="91"/>
                  </a:cubicBezTo>
                  <a:cubicBezTo>
                    <a:pt x="53" y="104"/>
                    <a:pt x="82" y="97"/>
                    <a:pt x="95" y="74"/>
                  </a:cubicBezTo>
                  <a:cubicBezTo>
                    <a:pt x="108" y="51"/>
                    <a:pt x="101" y="22"/>
                    <a:pt x="78" y="9"/>
                  </a:cubicBezTo>
                  <a:close/>
                  <a:moveTo>
                    <a:pt x="84" y="46"/>
                  </a:moveTo>
                  <a:cubicBezTo>
                    <a:pt x="76" y="54"/>
                    <a:pt x="76" y="54"/>
                    <a:pt x="76" y="54"/>
                  </a:cubicBezTo>
                  <a:cubicBezTo>
                    <a:pt x="73" y="56"/>
                    <a:pt x="72" y="61"/>
                    <a:pt x="72" y="64"/>
                  </a:cubicBezTo>
                  <a:cubicBezTo>
                    <a:pt x="74" y="75"/>
                    <a:pt x="74" y="75"/>
                    <a:pt x="74" y="75"/>
                  </a:cubicBezTo>
                  <a:cubicBezTo>
                    <a:pt x="75" y="79"/>
                    <a:pt x="73" y="80"/>
                    <a:pt x="70" y="79"/>
                  </a:cubicBezTo>
                  <a:cubicBezTo>
                    <a:pt x="60" y="73"/>
                    <a:pt x="60" y="73"/>
                    <a:pt x="60" y="73"/>
                  </a:cubicBezTo>
                  <a:cubicBezTo>
                    <a:pt x="57" y="72"/>
                    <a:pt x="52" y="72"/>
                    <a:pt x="49" y="73"/>
                  </a:cubicBezTo>
                  <a:cubicBezTo>
                    <a:pt x="39" y="79"/>
                    <a:pt x="39" y="79"/>
                    <a:pt x="39" y="79"/>
                  </a:cubicBezTo>
                  <a:cubicBezTo>
                    <a:pt x="36" y="80"/>
                    <a:pt x="34" y="79"/>
                    <a:pt x="35" y="75"/>
                  </a:cubicBezTo>
                  <a:cubicBezTo>
                    <a:pt x="37" y="64"/>
                    <a:pt x="37" y="64"/>
                    <a:pt x="37" y="64"/>
                  </a:cubicBezTo>
                  <a:cubicBezTo>
                    <a:pt x="37" y="61"/>
                    <a:pt x="36" y="56"/>
                    <a:pt x="33" y="54"/>
                  </a:cubicBezTo>
                  <a:cubicBezTo>
                    <a:pt x="25" y="46"/>
                    <a:pt x="25" y="46"/>
                    <a:pt x="25" y="46"/>
                  </a:cubicBezTo>
                  <a:cubicBezTo>
                    <a:pt x="23" y="44"/>
                    <a:pt x="24" y="41"/>
                    <a:pt x="27" y="41"/>
                  </a:cubicBezTo>
                  <a:cubicBezTo>
                    <a:pt x="38" y="39"/>
                    <a:pt x="38" y="39"/>
                    <a:pt x="38" y="39"/>
                  </a:cubicBezTo>
                  <a:cubicBezTo>
                    <a:pt x="41" y="39"/>
                    <a:pt x="45" y="36"/>
                    <a:pt x="47" y="33"/>
                  </a:cubicBezTo>
                  <a:cubicBezTo>
                    <a:pt x="52" y="23"/>
                    <a:pt x="52" y="23"/>
                    <a:pt x="52" y="23"/>
                  </a:cubicBezTo>
                  <a:cubicBezTo>
                    <a:pt x="53" y="20"/>
                    <a:pt x="56" y="20"/>
                    <a:pt x="57" y="23"/>
                  </a:cubicBezTo>
                  <a:cubicBezTo>
                    <a:pt x="62" y="33"/>
                    <a:pt x="62" y="33"/>
                    <a:pt x="62" y="33"/>
                  </a:cubicBezTo>
                  <a:cubicBezTo>
                    <a:pt x="64" y="36"/>
                    <a:pt x="68" y="39"/>
                    <a:pt x="71" y="39"/>
                  </a:cubicBezTo>
                  <a:cubicBezTo>
                    <a:pt x="82" y="41"/>
                    <a:pt x="82" y="41"/>
                    <a:pt x="82" y="41"/>
                  </a:cubicBezTo>
                  <a:cubicBezTo>
                    <a:pt x="85" y="41"/>
                    <a:pt x="86" y="44"/>
                    <a:pt x="8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grpSp>
      <p:grpSp>
        <p:nvGrpSpPr>
          <p:cNvPr id="67" name="Group 21"/>
          <p:cNvGrpSpPr/>
          <p:nvPr/>
        </p:nvGrpSpPr>
        <p:grpSpPr bwMode="auto">
          <a:xfrm>
            <a:off x="4135476" y="4154685"/>
            <a:ext cx="515000" cy="562209"/>
            <a:chOff x="1985963" y="2894013"/>
            <a:chExt cx="468313" cy="511175"/>
          </a:xfrm>
          <a:solidFill>
            <a:schemeClr val="accent1"/>
          </a:solidFill>
        </p:grpSpPr>
        <p:sp>
          <p:nvSpPr>
            <p:cNvPr id="68" name="Freeform 91"/>
            <p:cNvSpPr>
              <a:spLocks noEditPoints="1"/>
            </p:cNvSpPr>
            <p:nvPr/>
          </p:nvSpPr>
          <p:spPr bwMode="auto">
            <a:xfrm>
              <a:off x="1985963" y="3041650"/>
              <a:ext cx="468313" cy="295275"/>
            </a:xfrm>
            <a:custGeom>
              <a:avLst/>
              <a:gdLst>
                <a:gd name="T0" fmla="*/ 188 w 221"/>
                <a:gd name="T1" fmla="*/ 11 h 139"/>
                <a:gd name="T2" fmla="*/ 182 w 221"/>
                <a:gd name="T3" fmla="*/ 11 h 139"/>
                <a:gd name="T4" fmla="*/ 180 w 221"/>
                <a:gd name="T5" fmla="*/ 10 h 139"/>
                <a:gd name="T6" fmla="*/ 180 w 221"/>
                <a:gd name="T7" fmla="*/ 5 h 139"/>
                <a:gd name="T8" fmla="*/ 175 w 221"/>
                <a:gd name="T9" fmla="*/ 0 h 139"/>
                <a:gd name="T10" fmla="*/ 2 w 221"/>
                <a:gd name="T11" fmla="*/ 0 h 139"/>
                <a:gd name="T12" fmla="*/ 0 w 221"/>
                <a:gd name="T13" fmla="*/ 3 h 139"/>
                <a:gd name="T14" fmla="*/ 0 w 221"/>
                <a:gd name="T15" fmla="*/ 64 h 139"/>
                <a:gd name="T16" fmla="*/ 74 w 221"/>
                <a:gd name="T17" fmla="*/ 139 h 139"/>
                <a:gd name="T18" fmla="*/ 105 w 221"/>
                <a:gd name="T19" fmla="*/ 139 h 139"/>
                <a:gd name="T20" fmla="*/ 175 w 221"/>
                <a:gd name="T21" fmla="*/ 91 h 139"/>
                <a:gd name="T22" fmla="*/ 178 w 221"/>
                <a:gd name="T23" fmla="*/ 90 h 139"/>
                <a:gd name="T24" fmla="*/ 188 w 221"/>
                <a:gd name="T25" fmla="*/ 91 h 139"/>
                <a:gd name="T26" fmla="*/ 221 w 221"/>
                <a:gd name="T27" fmla="*/ 58 h 139"/>
                <a:gd name="T28" fmla="*/ 221 w 221"/>
                <a:gd name="T29" fmla="*/ 44 h 139"/>
                <a:gd name="T30" fmla="*/ 188 w 221"/>
                <a:gd name="T31" fmla="*/ 11 h 139"/>
                <a:gd name="T32" fmla="*/ 207 w 221"/>
                <a:gd name="T33" fmla="*/ 58 h 139"/>
                <a:gd name="T34" fmla="*/ 188 w 221"/>
                <a:gd name="T35" fmla="*/ 77 h 139"/>
                <a:gd name="T36" fmla="*/ 182 w 221"/>
                <a:gd name="T37" fmla="*/ 76 h 139"/>
                <a:gd name="T38" fmla="*/ 179 w 221"/>
                <a:gd name="T39" fmla="*/ 73 h 139"/>
                <a:gd name="T40" fmla="*/ 180 w 221"/>
                <a:gd name="T41" fmla="*/ 64 h 139"/>
                <a:gd name="T42" fmla="*/ 180 w 221"/>
                <a:gd name="T43" fmla="*/ 28 h 139"/>
                <a:gd name="T44" fmla="*/ 182 w 221"/>
                <a:gd name="T45" fmla="*/ 26 h 139"/>
                <a:gd name="T46" fmla="*/ 188 w 221"/>
                <a:gd name="T47" fmla="*/ 25 h 139"/>
                <a:gd name="T48" fmla="*/ 207 w 221"/>
                <a:gd name="T49" fmla="*/ 44 h 139"/>
                <a:gd name="T50" fmla="*/ 207 w 221"/>
                <a:gd name="T51"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1" h="139">
                  <a:moveTo>
                    <a:pt x="188" y="11"/>
                  </a:moveTo>
                  <a:cubicBezTo>
                    <a:pt x="186" y="11"/>
                    <a:pt x="184" y="11"/>
                    <a:pt x="182" y="11"/>
                  </a:cubicBezTo>
                  <a:cubicBezTo>
                    <a:pt x="182" y="11"/>
                    <a:pt x="180" y="12"/>
                    <a:pt x="180" y="10"/>
                  </a:cubicBezTo>
                  <a:cubicBezTo>
                    <a:pt x="180" y="5"/>
                    <a:pt x="180" y="5"/>
                    <a:pt x="180" y="5"/>
                  </a:cubicBezTo>
                  <a:cubicBezTo>
                    <a:pt x="180" y="5"/>
                    <a:pt x="180" y="0"/>
                    <a:pt x="175" y="0"/>
                  </a:cubicBezTo>
                  <a:cubicBezTo>
                    <a:pt x="132" y="0"/>
                    <a:pt x="47" y="0"/>
                    <a:pt x="2" y="0"/>
                  </a:cubicBezTo>
                  <a:cubicBezTo>
                    <a:pt x="0" y="0"/>
                    <a:pt x="0" y="3"/>
                    <a:pt x="0" y="3"/>
                  </a:cubicBezTo>
                  <a:cubicBezTo>
                    <a:pt x="0" y="64"/>
                    <a:pt x="0" y="64"/>
                    <a:pt x="0" y="64"/>
                  </a:cubicBezTo>
                  <a:cubicBezTo>
                    <a:pt x="0" y="105"/>
                    <a:pt x="33" y="139"/>
                    <a:pt x="74" y="139"/>
                  </a:cubicBezTo>
                  <a:cubicBezTo>
                    <a:pt x="105" y="139"/>
                    <a:pt x="105" y="139"/>
                    <a:pt x="105" y="139"/>
                  </a:cubicBezTo>
                  <a:cubicBezTo>
                    <a:pt x="138" y="139"/>
                    <a:pt x="165" y="120"/>
                    <a:pt x="175" y="91"/>
                  </a:cubicBezTo>
                  <a:cubicBezTo>
                    <a:pt x="176" y="89"/>
                    <a:pt x="178" y="90"/>
                    <a:pt x="178" y="90"/>
                  </a:cubicBezTo>
                  <a:cubicBezTo>
                    <a:pt x="181" y="91"/>
                    <a:pt x="185" y="91"/>
                    <a:pt x="188" y="91"/>
                  </a:cubicBezTo>
                  <a:cubicBezTo>
                    <a:pt x="206" y="91"/>
                    <a:pt x="221" y="76"/>
                    <a:pt x="221" y="58"/>
                  </a:cubicBezTo>
                  <a:cubicBezTo>
                    <a:pt x="221" y="44"/>
                    <a:pt x="221" y="44"/>
                    <a:pt x="221" y="44"/>
                  </a:cubicBezTo>
                  <a:cubicBezTo>
                    <a:pt x="221" y="26"/>
                    <a:pt x="206" y="11"/>
                    <a:pt x="188" y="11"/>
                  </a:cubicBezTo>
                  <a:close/>
                  <a:moveTo>
                    <a:pt x="207" y="58"/>
                  </a:moveTo>
                  <a:cubicBezTo>
                    <a:pt x="207" y="69"/>
                    <a:pt x="198" y="77"/>
                    <a:pt x="188" y="77"/>
                  </a:cubicBezTo>
                  <a:cubicBezTo>
                    <a:pt x="186" y="77"/>
                    <a:pt x="184" y="77"/>
                    <a:pt x="182" y="76"/>
                  </a:cubicBezTo>
                  <a:cubicBezTo>
                    <a:pt x="181" y="76"/>
                    <a:pt x="179" y="76"/>
                    <a:pt x="179" y="73"/>
                  </a:cubicBezTo>
                  <a:cubicBezTo>
                    <a:pt x="180" y="70"/>
                    <a:pt x="180" y="68"/>
                    <a:pt x="180" y="64"/>
                  </a:cubicBezTo>
                  <a:cubicBezTo>
                    <a:pt x="180" y="28"/>
                    <a:pt x="180" y="28"/>
                    <a:pt x="180" y="28"/>
                  </a:cubicBezTo>
                  <a:cubicBezTo>
                    <a:pt x="180" y="26"/>
                    <a:pt x="181" y="26"/>
                    <a:pt x="182" y="26"/>
                  </a:cubicBezTo>
                  <a:cubicBezTo>
                    <a:pt x="184" y="25"/>
                    <a:pt x="186" y="25"/>
                    <a:pt x="188" y="25"/>
                  </a:cubicBezTo>
                  <a:cubicBezTo>
                    <a:pt x="198" y="25"/>
                    <a:pt x="207" y="33"/>
                    <a:pt x="207" y="44"/>
                  </a:cubicBezTo>
                  <a:lnTo>
                    <a:pt x="207"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69" name="Freeform 92"/>
            <p:cNvSpPr/>
            <p:nvPr/>
          </p:nvSpPr>
          <p:spPr bwMode="auto">
            <a:xfrm>
              <a:off x="2005013" y="3357563"/>
              <a:ext cx="354013" cy="47625"/>
            </a:xfrm>
            <a:custGeom>
              <a:avLst/>
              <a:gdLst>
                <a:gd name="T0" fmla="*/ 167 w 167"/>
                <a:gd name="T1" fmla="*/ 17 h 22"/>
                <a:gd name="T2" fmla="*/ 162 w 167"/>
                <a:gd name="T3" fmla="*/ 22 h 22"/>
                <a:gd name="T4" fmla="*/ 5 w 167"/>
                <a:gd name="T5" fmla="*/ 22 h 22"/>
                <a:gd name="T6" fmla="*/ 0 w 167"/>
                <a:gd name="T7" fmla="*/ 17 h 22"/>
                <a:gd name="T8" fmla="*/ 0 w 167"/>
                <a:gd name="T9" fmla="*/ 5 h 22"/>
                <a:gd name="T10" fmla="*/ 5 w 167"/>
                <a:gd name="T11" fmla="*/ 0 h 22"/>
                <a:gd name="T12" fmla="*/ 162 w 167"/>
                <a:gd name="T13" fmla="*/ 0 h 22"/>
                <a:gd name="T14" fmla="*/ 167 w 167"/>
                <a:gd name="T15" fmla="*/ 5 h 22"/>
                <a:gd name="T16" fmla="*/ 167 w 167"/>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2">
                  <a:moveTo>
                    <a:pt x="167" y="17"/>
                  </a:moveTo>
                  <a:cubicBezTo>
                    <a:pt x="167" y="19"/>
                    <a:pt x="165" y="22"/>
                    <a:pt x="162" y="22"/>
                  </a:cubicBezTo>
                  <a:cubicBezTo>
                    <a:pt x="5" y="22"/>
                    <a:pt x="5" y="22"/>
                    <a:pt x="5" y="22"/>
                  </a:cubicBezTo>
                  <a:cubicBezTo>
                    <a:pt x="2" y="22"/>
                    <a:pt x="0" y="19"/>
                    <a:pt x="0" y="17"/>
                  </a:cubicBezTo>
                  <a:cubicBezTo>
                    <a:pt x="0" y="5"/>
                    <a:pt x="0" y="5"/>
                    <a:pt x="0" y="5"/>
                  </a:cubicBezTo>
                  <a:cubicBezTo>
                    <a:pt x="0" y="2"/>
                    <a:pt x="2" y="0"/>
                    <a:pt x="5" y="0"/>
                  </a:cubicBezTo>
                  <a:cubicBezTo>
                    <a:pt x="162" y="0"/>
                    <a:pt x="162" y="0"/>
                    <a:pt x="162" y="0"/>
                  </a:cubicBezTo>
                  <a:cubicBezTo>
                    <a:pt x="165" y="0"/>
                    <a:pt x="167" y="2"/>
                    <a:pt x="167" y="5"/>
                  </a:cubicBezTo>
                  <a:cubicBezTo>
                    <a:pt x="167" y="17"/>
                    <a:pt x="167" y="17"/>
                    <a:pt x="167"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70" name="Freeform 93"/>
            <p:cNvSpPr/>
            <p:nvPr/>
          </p:nvSpPr>
          <p:spPr bwMode="auto">
            <a:xfrm>
              <a:off x="2103438" y="2906713"/>
              <a:ext cx="57150" cy="109538"/>
            </a:xfrm>
            <a:custGeom>
              <a:avLst/>
              <a:gdLst>
                <a:gd name="T0" fmla="*/ 9 w 27"/>
                <a:gd name="T1" fmla="*/ 52 h 52"/>
                <a:gd name="T2" fmla="*/ 6 w 27"/>
                <a:gd name="T3" fmla="*/ 52 h 52"/>
                <a:gd name="T4" fmla="*/ 1 w 27"/>
                <a:gd name="T5" fmla="*/ 44 h 52"/>
                <a:gd name="T6" fmla="*/ 10 w 27"/>
                <a:gd name="T7" fmla="*/ 34 h 52"/>
                <a:gd name="T8" fmla="*/ 16 w 27"/>
                <a:gd name="T9" fmla="*/ 29 h 52"/>
                <a:gd name="T10" fmla="*/ 16 w 27"/>
                <a:gd name="T11" fmla="*/ 29 h 52"/>
                <a:gd name="T12" fmla="*/ 9 w 27"/>
                <a:gd name="T13" fmla="*/ 20 h 52"/>
                <a:gd name="T14" fmla="*/ 0 w 27"/>
                <a:gd name="T15" fmla="*/ 9 h 52"/>
                <a:gd name="T16" fmla="*/ 5 w 27"/>
                <a:gd name="T17" fmla="*/ 1 h 52"/>
                <a:gd name="T18" fmla="*/ 12 w 27"/>
                <a:gd name="T19" fmla="*/ 2 h 52"/>
                <a:gd name="T20" fmla="*/ 11 w 27"/>
                <a:gd name="T21" fmla="*/ 7 h 52"/>
                <a:gd name="T22" fmla="*/ 9 w 27"/>
                <a:gd name="T23" fmla="*/ 9 h 52"/>
                <a:gd name="T24" fmla="*/ 15 w 27"/>
                <a:gd name="T25" fmla="*/ 15 h 52"/>
                <a:gd name="T26" fmla="*/ 25 w 27"/>
                <a:gd name="T27" fmla="*/ 31 h 52"/>
                <a:gd name="T28" fmla="*/ 16 w 27"/>
                <a:gd name="T29" fmla="*/ 40 h 52"/>
                <a:gd name="T30" fmla="*/ 10 w 27"/>
                <a:gd name="T31" fmla="*/ 44 h 52"/>
                <a:gd name="T32" fmla="*/ 12 w 27"/>
                <a:gd name="T33" fmla="*/ 46 h 52"/>
                <a:gd name="T34" fmla="*/ 13 w 27"/>
                <a:gd name="T35" fmla="*/ 51 h 52"/>
                <a:gd name="T36" fmla="*/ 9 w 27"/>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52">
                  <a:moveTo>
                    <a:pt x="9" y="52"/>
                  </a:moveTo>
                  <a:cubicBezTo>
                    <a:pt x="8" y="52"/>
                    <a:pt x="7" y="52"/>
                    <a:pt x="6" y="52"/>
                  </a:cubicBezTo>
                  <a:cubicBezTo>
                    <a:pt x="3" y="49"/>
                    <a:pt x="1" y="47"/>
                    <a:pt x="1" y="44"/>
                  </a:cubicBezTo>
                  <a:cubicBezTo>
                    <a:pt x="1" y="40"/>
                    <a:pt x="6" y="37"/>
                    <a:pt x="10" y="34"/>
                  </a:cubicBezTo>
                  <a:cubicBezTo>
                    <a:pt x="12" y="33"/>
                    <a:pt x="15" y="31"/>
                    <a:pt x="16" y="29"/>
                  </a:cubicBezTo>
                  <a:cubicBezTo>
                    <a:pt x="16" y="29"/>
                    <a:pt x="16" y="29"/>
                    <a:pt x="16" y="29"/>
                  </a:cubicBezTo>
                  <a:cubicBezTo>
                    <a:pt x="17" y="26"/>
                    <a:pt x="14" y="24"/>
                    <a:pt x="9" y="20"/>
                  </a:cubicBezTo>
                  <a:cubicBezTo>
                    <a:pt x="4" y="17"/>
                    <a:pt x="0" y="13"/>
                    <a:pt x="0" y="9"/>
                  </a:cubicBezTo>
                  <a:cubicBezTo>
                    <a:pt x="0" y="6"/>
                    <a:pt x="2" y="3"/>
                    <a:pt x="5" y="1"/>
                  </a:cubicBezTo>
                  <a:cubicBezTo>
                    <a:pt x="7" y="0"/>
                    <a:pt x="10" y="0"/>
                    <a:pt x="12" y="2"/>
                  </a:cubicBezTo>
                  <a:cubicBezTo>
                    <a:pt x="14" y="3"/>
                    <a:pt x="14" y="6"/>
                    <a:pt x="11" y="7"/>
                  </a:cubicBezTo>
                  <a:cubicBezTo>
                    <a:pt x="10" y="8"/>
                    <a:pt x="9" y="8"/>
                    <a:pt x="9" y="9"/>
                  </a:cubicBezTo>
                  <a:cubicBezTo>
                    <a:pt x="9" y="10"/>
                    <a:pt x="13" y="13"/>
                    <a:pt x="15" y="15"/>
                  </a:cubicBezTo>
                  <a:cubicBezTo>
                    <a:pt x="21" y="19"/>
                    <a:pt x="27" y="24"/>
                    <a:pt x="25" y="31"/>
                  </a:cubicBezTo>
                  <a:cubicBezTo>
                    <a:pt x="24" y="35"/>
                    <a:pt x="20" y="37"/>
                    <a:pt x="16" y="40"/>
                  </a:cubicBezTo>
                  <a:cubicBezTo>
                    <a:pt x="14" y="41"/>
                    <a:pt x="10" y="43"/>
                    <a:pt x="10" y="44"/>
                  </a:cubicBezTo>
                  <a:cubicBezTo>
                    <a:pt x="10" y="44"/>
                    <a:pt x="11" y="45"/>
                    <a:pt x="12" y="46"/>
                  </a:cubicBezTo>
                  <a:cubicBezTo>
                    <a:pt x="14" y="47"/>
                    <a:pt x="15" y="50"/>
                    <a:pt x="13" y="51"/>
                  </a:cubicBezTo>
                  <a:cubicBezTo>
                    <a:pt x="12" y="52"/>
                    <a:pt x="10" y="52"/>
                    <a:pt x="9"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sp>
          <p:nvSpPr>
            <p:cNvPr id="71" name="Freeform 94"/>
            <p:cNvSpPr/>
            <p:nvPr/>
          </p:nvSpPr>
          <p:spPr bwMode="auto">
            <a:xfrm>
              <a:off x="2195513" y="2894013"/>
              <a:ext cx="60325" cy="112713"/>
            </a:xfrm>
            <a:custGeom>
              <a:avLst/>
              <a:gdLst>
                <a:gd name="T0" fmla="*/ 10 w 28"/>
                <a:gd name="T1" fmla="*/ 53 h 53"/>
                <a:gd name="T2" fmla="*/ 6 w 28"/>
                <a:gd name="T3" fmla="*/ 52 h 53"/>
                <a:gd name="T4" fmla="*/ 1 w 28"/>
                <a:gd name="T5" fmla="*/ 44 h 53"/>
                <a:gd name="T6" fmla="*/ 10 w 28"/>
                <a:gd name="T7" fmla="*/ 34 h 53"/>
                <a:gd name="T8" fmla="*/ 16 w 28"/>
                <a:gd name="T9" fmla="*/ 29 h 53"/>
                <a:gd name="T10" fmla="*/ 16 w 28"/>
                <a:gd name="T11" fmla="*/ 29 h 53"/>
                <a:gd name="T12" fmla="*/ 9 w 28"/>
                <a:gd name="T13" fmla="*/ 20 h 53"/>
                <a:gd name="T14" fmla="*/ 0 w 28"/>
                <a:gd name="T15" fmla="*/ 9 h 53"/>
                <a:gd name="T16" fmla="*/ 6 w 28"/>
                <a:gd name="T17" fmla="*/ 1 h 53"/>
                <a:gd name="T18" fmla="*/ 13 w 28"/>
                <a:gd name="T19" fmla="*/ 2 h 53"/>
                <a:gd name="T20" fmla="*/ 12 w 28"/>
                <a:gd name="T21" fmla="*/ 7 h 53"/>
                <a:gd name="T22" fmla="*/ 10 w 28"/>
                <a:gd name="T23" fmla="*/ 9 h 53"/>
                <a:gd name="T24" fmla="*/ 16 w 28"/>
                <a:gd name="T25" fmla="*/ 15 h 53"/>
                <a:gd name="T26" fmla="*/ 26 w 28"/>
                <a:gd name="T27" fmla="*/ 31 h 53"/>
                <a:gd name="T28" fmla="*/ 16 w 28"/>
                <a:gd name="T29" fmla="*/ 40 h 53"/>
                <a:gd name="T30" fmla="*/ 11 w 28"/>
                <a:gd name="T31" fmla="*/ 44 h 53"/>
                <a:gd name="T32" fmla="*/ 13 w 28"/>
                <a:gd name="T33" fmla="*/ 46 h 53"/>
                <a:gd name="T34" fmla="*/ 13 w 28"/>
                <a:gd name="T35" fmla="*/ 51 h 53"/>
                <a:gd name="T36" fmla="*/ 10 w 28"/>
                <a:gd name="T3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53">
                  <a:moveTo>
                    <a:pt x="10" y="53"/>
                  </a:moveTo>
                  <a:cubicBezTo>
                    <a:pt x="8" y="53"/>
                    <a:pt x="7" y="52"/>
                    <a:pt x="6" y="52"/>
                  </a:cubicBezTo>
                  <a:cubicBezTo>
                    <a:pt x="3" y="49"/>
                    <a:pt x="1" y="47"/>
                    <a:pt x="1" y="44"/>
                  </a:cubicBezTo>
                  <a:cubicBezTo>
                    <a:pt x="1" y="40"/>
                    <a:pt x="6" y="37"/>
                    <a:pt x="10" y="34"/>
                  </a:cubicBezTo>
                  <a:cubicBezTo>
                    <a:pt x="13" y="33"/>
                    <a:pt x="16" y="31"/>
                    <a:pt x="16" y="29"/>
                  </a:cubicBezTo>
                  <a:cubicBezTo>
                    <a:pt x="16" y="29"/>
                    <a:pt x="16" y="29"/>
                    <a:pt x="16" y="29"/>
                  </a:cubicBezTo>
                  <a:cubicBezTo>
                    <a:pt x="17" y="27"/>
                    <a:pt x="14" y="24"/>
                    <a:pt x="9" y="20"/>
                  </a:cubicBezTo>
                  <a:cubicBezTo>
                    <a:pt x="5" y="17"/>
                    <a:pt x="0" y="13"/>
                    <a:pt x="0" y="9"/>
                  </a:cubicBezTo>
                  <a:cubicBezTo>
                    <a:pt x="0" y="6"/>
                    <a:pt x="2" y="4"/>
                    <a:pt x="6" y="1"/>
                  </a:cubicBezTo>
                  <a:cubicBezTo>
                    <a:pt x="8" y="0"/>
                    <a:pt x="11" y="0"/>
                    <a:pt x="13" y="2"/>
                  </a:cubicBezTo>
                  <a:cubicBezTo>
                    <a:pt x="14" y="3"/>
                    <a:pt x="14" y="6"/>
                    <a:pt x="12" y="7"/>
                  </a:cubicBezTo>
                  <a:cubicBezTo>
                    <a:pt x="11" y="8"/>
                    <a:pt x="10" y="9"/>
                    <a:pt x="10" y="9"/>
                  </a:cubicBezTo>
                  <a:cubicBezTo>
                    <a:pt x="10" y="10"/>
                    <a:pt x="13" y="13"/>
                    <a:pt x="16" y="15"/>
                  </a:cubicBezTo>
                  <a:cubicBezTo>
                    <a:pt x="21" y="19"/>
                    <a:pt x="28" y="24"/>
                    <a:pt x="26" y="31"/>
                  </a:cubicBezTo>
                  <a:cubicBezTo>
                    <a:pt x="25" y="35"/>
                    <a:pt x="20" y="38"/>
                    <a:pt x="16" y="40"/>
                  </a:cubicBezTo>
                  <a:cubicBezTo>
                    <a:pt x="15" y="41"/>
                    <a:pt x="11" y="44"/>
                    <a:pt x="11" y="44"/>
                  </a:cubicBezTo>
                  <a:cubicBezTo>
                    <a:pt x="11" y="44"/>
                    <a:pt x="11" y="45"/>
                    <a:pt x="13" y="46"/>
                  </a:cubicBezTo>
                  <a:cubicBezTo>
                    <a:pt x="15" y="47"/>
                    <a:pt x="15" y="50"/>
                    <a:pt x="13" y="51"/>
                  </a:cubicBezTo>
                  <a:cubicBezTo>
                    <a:pt x="12" y="52"/>
                    <a:pt x="11" y="53"/>
                    <a:pt x="10"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panose="020B0606030504020204"/>
              </a:endParaRPr>
            </a:p>
          </p:txBody>
        </p:sp>
      </p:grpSp>
      <p:sp>
        <p:nvSpPr>
          <p:cNvPr id="72" name="Content Placeholder 2"/>
          <p:cNvSpPr txBox="1"/>
          <p:nvPr/>
        </p:nvSpPr>
        <p:spPr bwMode="auto">
          <a:xfrm>
            <a:off x="978922" y="2100072"/>
            <a:ext cx="2664482"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73" name="Content Placeholder 2"/>
          <p:cNvSpPr txBox="1"/>
          <p:nvPr/>
        </p:nvSpPr>
        <p:spPr bwMode="auto">
          <a:xfrm>
            <a:off x="996589" y="4061393"/>
            <a:ext cx="2664482"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74" name="Content Placeholder 2"/>
          <p:cNvSpPr txBox="1"/>
          <p:nvPr/>
        </p:nvSpPr>
        <p:spPr bwMode="auto">
          <a:xfrm>
            <a:off x="8372671" y="2188419"/>
            <a:ext cx="2664482"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75" name="Content Placeholder 2"/>
          <p:cNvSpPr txBox="1"/>
          <p:nvPr/>
        </p:nvSpPr>
        <p:spPr bwMode="auto">
          <a:xfrm>
            <a:off x="8363837" y="4105567"/>
            <a:ext cx="2664482"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p:cTn id="27" dur="500" fill="hold"/>
                                        <p:tgtEl>
                                          <p:spTgt spid="51"/>
                                        </p:tgtEl>
                                        <p:attrNameLst>
                                          <p:attrName>ppt_w</p:attrName>
                                        </p:attrNameLst>
                                      </p:cBhvr>
                                      <p:tavLst>
                                        <p:tav tm="0">
                                          <p:val>
                                            <p:fltVal val="0"/>
                                          </p:val>
                                        </p:tav>
                                        <p:tav tm="100000">
                                          <p:val>
                                            <p:strVal val="#ppt_w"/>
                                          </p:val>
                                        </p:tav>
                                      </p:tavLst>
                                    </p:anim>
                                    <p:anim calcmode="lin" valueType="num">
                                      <p:cBhvr>
                                        <p:cTn id="28" dur="500" fill="hold"/>
                                        <p:tgtEl>
                                          <p:spTgt spid="51"/>
                                        </p:tgtEl>
                                        <p:attrNameLst>
                                          <p:attrName>ppt_h</p:attrName>
                                        </p:attrNameLst>
                                      </p:cBhvr>
                                      <p:tavLst>
                                        <p:tav tm="0">
                                          <p:val>
                                            <p:fltVal val="0"/>
                                          </p:val>
                                        </p:tav>
                                        <p:tav tm="100000">
                                          <p:val>
                                            <p:strVal val="#ppt_h"/>
                                          </p:val>
                                        </p:tav>
                                      </p:tavLst>
                                    </p:anim>
                                    <p:animEffect transition="in" filter="fade">
                                      <p:cBhvr>
                                        <p:cTn id="29" dur="500"/>
                                        <p:tgtEl>
                                          <p:spTgt spid="51"/>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1000"/>
                                        <p:tgtEl>
                                          <p:spTgt spid="64"/>
                                        </p:tgtEl>
                                      </p:cBhvr>
                                    </p:animEffect>
                                    <p:anim calcmode="lin" valueType="num">
                                      <p:cBhvr>
                                        <p:cTn id="34" dur="1000" fill="hold"/>
                                        <p:tgtEl>
                                          <p:spTgt spid="64"/>
                                        </p:tgtEl>
                                        <p:attrNameLst>
                                          <p:attrName>ppt_x</p:attrName>
                                        </p:attrNameLst>
                                      </p:cBhvr>
                                      <p:tavLst>
                                        <p:tav tm="0">
                                          <p:val>
                                            <p:strVal val="#ppt_x"/>
                                          </p:val>
                                        </p:tav>
                                        <p:tav tm="100000">
                                          <p:val>
                                            <p:strVal val="#ppt_x"/>
                                          </p:val>
                                        </p:tav>
                                      </p:tavLst>
                                    </p:anim>
                                    <p:anim calcmode="lin" valueType="num">
                                      <p:cBhvr>
                                        <p:cTn id="35" dur="1000" fill="hold"/>
                                        <p:tgtEl>
                                          <p:spTgt spid="64"/>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500" fill="hold"/>
                                        <p:tgtEl>
                                          <p:spTgt spid="48"/>
                                        </p:tgtEl>
                                        <p:attrNameLst>
                                          <p:attrName>ppt_w</p:attrName>
                                        </p:attrNameLst>
                                      </p:cBhvr>
                                      <p:tavLst>
                                        <p:tav tm="0">
                                          <p:val>
                                            <p:fltVal val="0"/>
                                          </p:val>
                                        </p:tav>
                                        <p:tav tm="100000">
                                          <p:val>
                                            <p:strVal val="#ppt_w"/>
                                          </p:val>
                                        </p:tav>
                                      </p:tavLst>
                                    </p:anim>
                                    <p:anim calcmode="lin" valueType="num">
                                      <p:cBhvr>
                                        <p:cTn id="48" dur="500" fill="hold"/>
                                        <p:tgtEl>
                                          <p:spTgt spid="48"/>
                                        </p:tgtEl>
                                        <p:attrNameLst>
                                          <p:attrName>ppt_h</p:attrName>
                                        </p:attrNameLst>
                                      </p:cBhvr>
                                      <p:tavLst>
                                        <p:tav tm="0">
                                          <p:val>
                                            <p:fltVal val="0"/>
                                          </p:val>
                                        </p:tav>
                                        <p:tav tm="100000">
                                          <p:val>
                                            <p:strVal val="#ppt_h"/>
                                          </p:val>
                                        </p:tav>
                                      </p:tavLst>
                                    </p:anim>
                                    <p:animEffect transition="in" filter="fade">
                                      <p:cBhvr>
                                        <p:cTn id="49" dur="500"/>
                                        <p:tgtEl>
                                          <p:spTgt spid="48"/>
                                        </p:tgtEl>
                                      </p:cBhvr>
                                    </p:animEffect>
                                  </p:childTnLst>
                                </p:cTn>
                              </p:par>
                            </p:childTnLst>
                          </p:cTn>
                        </p:par>
                        <p:par>
                          <p:cTn id="50" fill="hold">
                            <p:stCondLst>
                              <p:cond delay="5000"/>
                            </p:stCondLst>
                            <p:childTnLst>
                              <p:par>
                                <p:cTn id="51" presetID="42" presetClass="entr" presetSubtype="0" fill="hold" nodeType="after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1000"/>
                                        <p:tgtEl>
                                          <p:spTgt spid="67"/>
                                        </p:tgtEl>
                                      </p:cBhvr>
                                    </p:animEffect>
                                    <p:anim calcmode="lin" valueType="num">
                                      <p:cBhvr>
                                        <p:cTn id="54" dur="1000" fill="hold"/>
                                        <p:tgtEl>
                                          <p:spTgt spid="67"/>
                                        </p:tgtEl>
                                        <p:attrNameLst>
                                          <p:attrName>ppt_x</p:attrName>
                                        </p:attrNameLst>
                                      </p:cBhvr>
                                      <p:tavLst>
                                        <p:tav tm="0">
                                          <p:val>
                                            <p:strVal val="#ppt_x"/>
                                          </p:val>
                                        </p:tav>
                                        <p:tav tm="100000">
                                          <p:val>
                                            <p:strVal val="#ppt_x"/>
                                          </p:val>
                                        </p:tav>
                                      </p:tavLst>
                                    </p:anim>
                                    <p:anim calcmode="lin" valueType="num">
                                      <p:cBhvr>
                                        <p:cTn id="55" dur="1000" fill="hold"/>
                                        <p:tgtEl>
                                          <p:spTgt spid="67"/>
                                        </p:tgtEl>
                                        <p:attrNameLst>
                                          <p:attrName>ppt_y</p:attrName>
                                        </p:attrNameLst>
                                      </p:cBhvr>
                                      <p:tavLst>
                                        <p:tav tm="0">
                                          <p:val>
                                            <p:strVal val="#ppt_y+.1"/>
                                          </p:val>
                                        </p:tav>
                                        <p:tav tm="100000">
                                          <p:val>
                                            <p:strVal val="#ppt_y"/>
                                          </p:val>
                                        </p:tav>
                                      </p:tavLst>
                                    </p:anim>
                                  </p:childTnLst>
                                </p:cTn>
                              </p:par>
                            </p:childTnLst>
                          </p:cTn>
                        </p:par>
                        <p:par>
                          <p:cTn id="56" fill="hold">
                            <p:stCondLst>
                              <p:cond delay="6000"/>
                            </p:stCondLst>
                            <p:childTnLst>
                              <p:par>
                                <p:cTn id="57" presetID="22" presetClass="entr" presetSubtype="2"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right)">
                                      <p:cBhvr>
                                        <p:cTn id="59" dur="500"/>
                                        <p:tgtEl>
                                          <p:spTgt spid="16"/>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fade">
                                      <p:cBhvr>
                                        <p:cTn id="63" dur="500"/>
                                        <p:tgtEl>
                                          <p:spTgt spid="73"/>
                                        </p:tgtEl>
                                      </p:cBhvr>
                                    </p:animEffect>
                                  </p:childTnLst>
                                </p:cTn>
                              </p:par>
                            </p:childTnLst>
                          </p:cTn>
                        </p:par>
                        <p:par>
                          <p:cTn id="64" fill="hold">
                            <p:stCondLst>
                              <p:cond delay="7000"/>
                            </p:stCondLst>
                            <p:childTnLst>
                              <p:par>
                                <p:cTn id="65" presetID="53" presetClass="entr" presetSubtype="16" fill="hold" nodeType="after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childTnLst>
                                </p:cTn>
                              </p:par>
                            </p:childTnLst>
                          </p:cTn>
                        </p:par>
                        <p:par>
                          <p:cTn id="70" fill="hold">
                            <p:stCondLst>
                              <p:cond delay="7500"/>
                            </p:stCondLst>
                            <p:childTnLst>
                              <p:par>
                                <p:cTn id="71" presetID="42" presetClass="entr" presetSubtype="0" fill="hold"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0"/>
                                        <p:tgtEl>
                                          <p:spTgt spid="61"/>
                                        </p:tgtEl>
                                      </p:cBhvr>
                                    </p:animEffect>
                                    <p:anim calcmode="lin" valueType="num">
                                      <p:cBhvr>
                                        <p:cTn id="74" dur="1000" fill="hold"/>
                                        <p:tgtEl>
                                          <p:spTgt spid="61"/>
                                        </p:tgtEl>
                                        <p:attrNameLst>
                                          <p:attrName>ppt_x</p:attrName>
                                        </p:attrNameLst>
                                      </p:cBhvr>
                                      <p:tavLst>
                                        <p:tav tm="0">
                                          <p:val>
                                            <p:strVal val="#ppt_x"/>
                                          </p:val>
                                        </p:tav>
                                        <p:tav tm="100000">
                                          <p:val>
                                            <p:strVal val="#ppt_x"/>
                                          </p:val>
                                        </p:tav>
                                      </p:tavLst>
                                    </p:anim>
                                    <p:anim calcmode="lin" valueType="num">
                                      <p:cBhvr>
                                        <p:cTn id="75" dur="1000" fill="hold"/>
                                        <p:tgtEl>
                                          <p:spTgt spid="61"/>
                                        </p:tgtEl>
                                        <p:attrNameLst>
                                          <p:attrName>ppt_y</p:attrName>
                                        </p:attrNameLst>
                                      </p:cBhvr>
                                      <p:tavLst>
                                        <p:tav tm="0">
                                          <p:val>
                                            <p:strVal val="#ppt_y+.1"/>
                                          </p:val>
                                        </p:tav>
                                        <p:tav tm="100000">
                                          <p:val>
                                            <p:strVal val="#ppt_y"/>
                                          </p:val>
                                        </p:tav>
                                      </p:tavLst>
                                    </p:anim>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left)">
                                      <p:cBhvr>
                                        <p:cTn id="79" dur="500"/>
                                        <p:tgtEl>
                                          <p:spTgt spid="8"/>
                                        </p:tgtEl>
                                      </p:cBhvr>
                                    </p:animEffect>
                                  </p:childTnLst>
                                </p:cTn>
                              </p:par>
                            </p:childTnLst>
                          </p:cTn>
                        </p:par>
                        <p:par>
                          <p:cTn id="80" fill="hold">
                            <p:stCondLst>
                              <p:cond delay="9000"/>
                            </p:stCondLst>
                            <p:childTnLst>
                              <p:par>
                                <p:cTn id="81" presetID="10" presetClass="entr" presetSubtype="0" fill="hold" grpId="0" nodeType="afterEffect">
                                  <p:stCondLst>
                                    <p:cond delay="0"/>
                                  </p:stCondLst>
                                  <p:childTnLst>
                                    <p:set>
                                      <p:cBhvr>
                                        <p:cTn id="82" dur="1" fill="hold">
                                          <p:stCondLst>
                                            <p:cond delay="0"/>
                                          </p:stCondLst>
                                        </p:cTn>
                                        <p:tgtEl>
                                          <p:spTgt spid="75"/>
                                        </p:tgtEl>
                                        <p:attrNameLst>
                                          <p:attrName>style.visibility</p:attrName>
                                        </p:attrNameLst>
                                      </p:cBhvr>
                                      <p:to>
                                        <p:strVal val="visible"/>
                                      </p:to>
                                    </p:set>
                                    <p:animEffect transition="in" filter="fade">
                                      <p:cBhvr>
                                        <p:cTn id="83" dur="500"/>
                                        <p:tgtEl>
                                          <p:spTgt spid="75"/>
                                        </p:tgtEl>
                                      </p:cBhvr>
                                    </p:animEffect>
                                  </p:childTnLst>
                                </p:cTn>
                              </p:par>
                            </p:childTnLst>
                          </p:cTn>
                        </p:par>
                        <p:par>
                          <p:cTn id="84" fill="hold">
                            <p:stCondLst>
                              <p:cond delay="9500"/>
                            </p:stCondLst>
                            <p:childTnLst>
                              <p:par>
                                <p:cTn id="85" presetID="42" presetClass="entr" presetSubtype="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1000"/>
                                        <p:tgtEl>
                                          <p:spTgt spid="58"/>
                                        </p:tgtEl>
                                      </p:cBhvr>
                                    </p:animEffect>
                                    <p:anim calcmode="lin" valueType="num">
                                      <p:cBhvr>
                                        <p:cTn id="88" dur="1000" fill="hold"/>
                                        <p:tgtEl>
                                          <p:spTgt spid="58"/>
                                        </p:tgtEl>
                                        <p:attrNameLst>
                                          <p:attrName>ppt_x</p:attrName>
                                        </p:attrNameLst>
                                      </p:cBhvr>
                                      <p:tavLst>
                                        <p:tav tm="0">
                                          <p:val>
                                            <p:strVal val="#ppt_x"/>
                                          </p:val>
                                        </p:tav>
                                        <p:tav tm="100000">
                                          <p:val>
                                            <p:strVal val="#ppt_x"/>
                                          </p:val>
                                        </p:tav>
                                      </p:tavLst>
                                    </p:anim>
                                    <p:anim calcmode="lin" valueType="num">
                                      <p:cBhvr>
                                        <p:cTn id="8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2" grpId="0" animBg="1"/>
      <p:bldP spid="16" grpId="0" animBg="1"/>
      <p:bldP spid="58" grpId="0" animBg="1"/>
      <p:bldP spid="72" grpId="0"/>
      <p:bldP spid="73" grpId="0"/>
      <p:bldP spid="74" grpId="0"/>
      <p:bldP spid="7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组合 124"/>
          <p:cNvGrpSpPr/>
          <p:nvPr/>
        </p:nvGrpSpPr>
        <p:grpSpPr>
          <a:xfrm>
            <a:off x="8023215" y="2079308"/>
            <a:ext cx="1636251" cy="1884335"/>
            <a:chOff x="2301202" y="523979"/>
            <a:chExt cx="985697" cy="1134998"/>
          </a:xfrm>
        </p:grpSpPr>
        <p:sp>
          <p:nvSpPr>
            <p:cNvPr id="126" name="任意多边形 125"/>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27" name="任意多边形 126"/>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95" name="组合 94"/>
          <p:cNvGrpSpPr/>
          <p:nvPr/>
        </p:nvGrpSpPr>
        <p:grpSpPr>
          <a:xfrm>
            <a:off x="2495576" y="2079308"/>
            <a:ext cx="1636251" cy="1884335"/>
            <a:chOff x="2301202" y="523979"/>
            <a:chExt cx="985697" cy="1134998"/>
          </a:xfrm>
        </p:grpSpPr>
        <p:sp>
          <p:nvSpPr>
            <p:cNvPr id="96" name="任意多边形 95"/>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97" name="任意多边形 96"/>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98" name="组合 97"/>
          <p:cNvGrpSpPr/>
          <p:nvPr/>
        </p:nvGrpSpPr>
        <p:grpSpPr>
          <a:xfrm>
            <a:off x="4338123" y="2079308"/>
            <a:ext cx="1636251" cy="1884335"/>
            <a:chOff x="2301202" y="523979"/>
            <a:chExt cx="985697" cy="1134998"/>
          </a:xfrm>
        </p:grpSpPr>
        <p:sp>
          <p:nvSpPr>
            <p:cNvPr id="99" name="任意多边形 98"/>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00" name="任意多边形 99"/>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101" name="组合 100"/>
          <p:cNvGrpSpPr/>
          <p:nvPr/>
        </p:nvGrpSpPr>
        <p:grpSpPr>
          <a:xfrm>
            <a:off x="6180669" y="2079308"/>
            <a:ext cx="1636251" cy="1884335"/>
            <a:chOff x="2301202" y="523979"/>
            <a:chExt cx="985697" cy="1134998"/>
          </a:xfrm>
        </p:grpSpPr>
        <p:sp>
          <p:nvSpPr>
            <p:cNvPr id="102" name="任意多边形 101"/>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03" name="任意多边形 102"/>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110" name="组合 109"/>
          <p:cNvGrpSpPr/>
          <p:nvPr/>
        </p:nvGrpSpPr>
        <p:grpSpPr>
          <a:xfrm>
            <a:off x="7084640" y="3704906"/>
            <a:ext cx="1636251" cy="1884335"/>
            <a:chOff x="2301202" y="523979"/>
            <a:chExt cx="985697" cy="1134998"/>
          </a:xfrm>
        </p:grpSpPr>
        <p:sp>
          <p:nvSpPr>
            <p:cNvPr id="111" name="任意多边形 110"/>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12" name="任意多边形 111"/>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113" name="组合 112"/>
          <p:cNvGrpSpPr/>
          <p:nvPr/>
        </p:nvGrpSpPr>
        <p:grpSpPr>
          <a:xfrm>
            <a:off x="5245037" y="3704906"/>
            <a:ext cx="1636251" cy="1884335"/>
            <a:chOff x="2301202" y="523979"/>
            <a:chExt cx="985697" cy="1134998"/>
          </a:xfrm>
        </p:grpSpPr>
        <p:sp>
          <p:nvSpPr>
            <p:cNvPr id="114" name="任意多边形 113"/>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15" name="任意多边形 114"/>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116" name="组合 115"/>
          <p:cNvGrpSpPr/>
          <p:nvPr/>
        </p:nvGrpSpPr>
        <p:grpSpPr>
          <a:xfrm>
            <a:off x="3405433" y="3704906"/>
            <a:ext cx="1636251" cy="1884335"/>
            <a:chOff x="2301202" y="523979"/>
            <a:chExt cx="985697" cy="1134998"/>
          </a:xfrm>
        </p:grpSpPr>
        <p:sp>
          <p:nvSpPr>
            <p:cNvPr id="117" name="任意多边形 116"/>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18" name="任意多边形 117"/>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119" name="组合 118"/>
          <p:cNvGrpSpPr/>
          <p:nvPr/>
        </p:nvGrpSpPr>
        <p:grpSpPr>
          <a:xfrm>
            <a:off x="1565830" y="3704906"/>
            <a:ext cx="1636251" cy="1884335"/>
            <a:chOff x="2301202" y="523979"/>
            <a:chExt cx="985697" cy="1134998"/>
          </a:xfrm>
        </p:grpSpPr>
        <p:sp>
          <p:nvSpPr>
            <p:cNvPr id="120" name="任意多边形 119"/>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21" name="任意多边形 120"/>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sp>
        <p:nvSpPr>
          <p:cNvPr id="4" name="标题 3"/>
          <p:cNvSpPr>
            <a:spLocks noGrp="1"/>
          </p:cNvSpPr>
          <p:nvPr>
            <p:ph type="title"/>
          </p:nvPr>
        </p:nvSpPr>
        <p:spPr/>
        <p:txBody>
          <a:bodyPr/>
          <a:lstStyle/>
          <a:p>
            <a:r>
              <a:rPr lang="zh-CN" altLang="en-US" dirty="0"/>
              <a:t>单击输入标题内容</a:t>
            </a:r>
          </a:p>
        </p:txBody>
      </p:sp>
      <p:sp>
        <p:nvSpPr>
          <p:cNvPr id="86" name="Freeform 65"/>
          <p:cNvSpPr>
            <a:spLocks noChangeArrowheads="1"/>
          </p:cNvSpPr>
          <p:nvPr/>
        </p:nvSpPr>
        <p:spPr bwMode="auto">
          <a:xfrm>
            <a:off x="3029374" y="2586723"/>
            <a:ext cx="468862" cy="468800"/>
          </a:xfrm>
          <a:custGeom>
            <a:avLst/>
            <a:gdLst>
              <a:gd name="T0" fmla="*/ 457825 w 417"/>
              <a:gd name="T1" fmla="*/ 243933 h 417"/>
              <a:gd name="T2" fmla="*/ 457825 w 417"/>
              <a:gd name="T3" fmla="*/ 243933 h 417"/>
              <a:gd name="T4" fmla="*/ 499882 w 417"/>
              <a:gd name="T5" fmla="*/ 169431 h 417"/>
              <a:gd name="T6" fmla="*/ 490269 w 417"/>
              <a:gd name="T7" fmla="*/ 127374 h 417"/>
              <a:gd name="T8" fmla="*/ 404953 w 417"/>
              <a:gd name="T9" fmla="*/ 94930 h 417"/>
              <a:gd name="T10" fmla="*/ 383323 w 417"/>
              <a:gd name="T11" fmla="*/ 20428 h 417"/>
              <a:gd name="T12" fmla="*/ 330451 w 417"/>
              <a:gd name="T13" fmla="*/ 0 h 417"/>
              <a:gd name="T14" fmla="*/ 255949 w 417"/>
              <a:gd name="T15" fmla="*/ 42057 h 417"/>
              <a:gd name="T16" fmla="*/ 181448 w 417"/>
              <a:gd name="T17" fmla="*/ 0 h 417"/>
              <a:gd name="T18" fmla="*/ 128576 w 417"/>
              <a:gd name="T19" fmla="*/ 20428 h 417"/>
              <a:gd name="T20" fmla="*/ 106946 w 417"/>
              <a:gd name="T21" fmla="*/ 94930 h 417"/>
              <a:gd name="T22" fmla="*/ 21630 w 417"/>
              <a:gd name="T23" fmla="*/ 127374 h 417"/>
              <a:gd name="T24" fmla="*/ 0 w 417"/>
              <a:gd name="T25" fmla="*/ 169431 h 417"/>
              <a:gd name="T26" fmla="*/ 52872 w 417"/>
              <a:gd name="T27" fmla="*/ 243933 h 417"/>
              <a:gd name="T28" fmla="*/ 0 w 417"/>
              <a:gd name="T29" fmla="*/ 330451 h 417"/>
              <a:gd name="T30" fmla="*/ 21630 w 417"/>
              <a:gd name="T31" fmla="*/ 372508 h 417"/>
              <a:gd name="T32" fmla="*/ 106946 w 417"/>
              <a:gd name="T33" fmla="*/ 394138 h 417"/>
              <a:gd name="T34" fmla="*/ 128576 w 417"/>
              <a:gd name="T35" fmla="*/ 478253 h 417"/>
              <a:gd name="T36" fmla="*/ 181448 w 417"/>
              <a:gd name="T37" fmla="*/ 499882 h 417"/>
              <a:gd name="T38" fmla="*/ 255949 w 417"/>
              <a:gd name="T39" fmla="*/ 447010 h 417"/>
              <a:gd name="T40" fmla="*/ 330451 w 417"/>
              <a:gd name="T41" fmla="*/ 499882 h 417"/>
              <a:gd name="T42" fmla="*/ 383323 w 417"/>
              <a:gd name="T43" fmla="*/ 478253 h 417"/>
              <a:gd name="T44" fmla="*/ 404953 w 417"/>
              <a:gd name="T45" fmla="*/ 394138 h 417"/>
              <a:gd name="T46" fmla="*/ 490269 w 417"/>
              <a:gd name="T47" fmla="*/ 372508 h 417"/>
              <a:gd name="T48" fmla="*/ 499882 w 417"/>
              <a:gd name="T49" fmla="*/ 318435 h 417"/>
              <a:gd name="T50" fmla="*/ 457825 w 417"/>
              <a:gd name="T51" fmla="*/ 243933 h 417"/>
              <a:gd name="T52" fmla="*/ 255949 w 417"/>
              <a:gd name="T53" fmla="*/ 350879 h 417"/>
              <a:gd name="T54" fmla="*/ 255949 w 417"/>
              <a:gd name="T55" fmla="*/ 350879 h 417"/>
              <a:gd name="T56" fmla="*/ 150205 w 417"/>
              <a:gd name="T57" fmla="*/ 243933 h 417"/>
              <a:gd name="T58" fmla="*/ 255949 w 417"/>
              <a:gd name="T59" fmla="*/ 138189 h 417"/>
              <a:gd name="T60" fmla="*/ 361694 w 417"/>
              <a:gd name="T61" fmla="*/ 243933 h 417"/>
              <a:gd name="T62" fmla="*/ 255949 w 417"/>
              <a:gd name="T63" fmla="*/ 350879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tx2"/>
          </a:solidFill>
          <a:ln>
            <a:noFill/>
          </a:ln>
          <a:effectLst/>
        </p:spPr>
        <p:txBody>
          <a:bodyPr wrap="none" lIns="45715" tIns="22858" rIns="45715" bIns="22858" anchor="ctr"/>
          <a:lstStyle/>
          <a:p>
            <a:pPr>
              <a:defRPr/>
            </a:pPr>
            <a:endParaRPr lang="zh-CN" altLang="en-US"/>
          </a:p>
        </p:txBody>
      </p:sp>
      <p:sp>
        <p:nvSpPr>
          <p:cNvPr id="87" name="KSO_Shape"/>
          <p:cNvSpPr/>
          <p:nvPr/>
        </p:nvSpPr>
        <p:spPr bwMode="auto">
          <a:xfrm>
            <a:off x="4849875" y="2704774"/>
            <a:ext cx="509139" cy="274123"/>
          </a:xfrm>
          <a:custGeom>
            <a:avLst/>
            <a:gdLst/>
            <a:ahLst/>
            <a:cxnLst/>
            <a:rect l="0" t="0" r="r" b="b"/>
            <a:pathLst>
              <a:path w="1939925" h="1042987">
                <a:moveTo>
                  <a:pt x="1635284" y="760412"/>
                </a:moveTo>
                <a:lnTo>
                  <a:pt x="1642579" y="760729"/>
                </a:lnTo>
                <a:lnTo>
                  <a:pt x="1649556" y="761046"/>
                </a:lnTo>
                <a:lnTo>
                  <a:pt x="1656533" y="761998"/>
                </a:lnTo>
                <a:lnTo>
                  <a:pt x="1663827" y="763266"/>
                </a:lnTo>
                <a:lnTo>
                  <a:pt x="1670487" y="764535"/>
                </a:lnTo>
                <a:lnTo>
                  <a:pt x="1677147" y="766755"/>
                </a:lnTo>
                <a:lnTo>
                  <a:pt x="1683807" y="768975"/>
                </a:lnTo>
                <a:lnTo>
                  <a:pt x="1690150" y="771512"/>
                </a:lnTo>
                <a:lnTo>
                  <a:pt x="1696493" y="774049"/>
                </a:lnTo>
                <a:lnTo>
                  <a:pt x="1702519" y="777221"/>
                </a:lnTo>
                <a:lnTo>
                  <a:pt x="1708227" y="781026"/>
                </a:lnTo>
                <a:lnTo>
                  <a:pt x="1714253" y="784515"/>
                </a:lnTo>
                <a:lnTo>
                  <a:pt x="1719644" y="788638"/>
                </a:lnTo>
                <a:lnTo>
                  <a:pt x="1725036" y="792444"/>
                </a:lnTo>
                <a:lnTo>
                  <a:pt x="1730110" y="796884"/>
                </a:lnTo>
                <a:lnTo>
                  <a:pt x="1735184" y="801641"/>
                </a:lnTo>
                <a:lnTo>
                  <a:pt x="1739942" y="806715"/>
                </a:lnTo>
                <a:lnTo>
                  <a:pt x="1744382" y="811789"/>
                </a:lnTo>
                <a:lnTo>
                  <a:pt x="1748187" y="817181"/>
                </a:lnTo>
                <a:lnTo>
                  <a:pt x="1752310" y="822572"/>
                </a:lnTo>
                <a:lnTo>
                  <a:pt x="1756116" y="828281"/>
                </a:lnTo>
                <a:lnTo>
                  <a:pt x="1759605" y="834307"/>
                </a:lnTo>
                <a:lnTo>
                  <a:pt x="1762776" y="840332"/>
                </a:lnTo>
                <a:lnTo>
                  <a:pt x="1765313" y="846675"/>
                </a:lnTo>
                <a:lnTo>
                  <a:pt x="1767850" y="853018"/>
                </a:lnTo>
                <a:lnTo>
                  <a:pt x="1770070" y="859678"/>
                </a:lnTo>
                <a:lnTo>
                  <a:pt x="1772290" y="866338"/>
                </a:lnTo>
                <a:lnTo>
                  <a:pt x="1773559" y="873315"/>
                </a:lnTo>
                <a:lnTo>
                  <a:pt x="1774827" y="880292"/>
                </a:lnTo>
                <a:lnTo>
                  <a:pt x="1775779" y="887270"/>
                </a:lnTo>
                <a:lnTo>
                  <a:pt x="1776096" y="894247"/>
                </a:lnTo>
                <a:lnTo>
                  <a:pt x="1776413" y="901541"/>
                </a:lnTo>
                <a:lnTo>
                  <a:pt x="1776096" y="908835"/>
                </a:lnTo>
                <a:lnTo>
                  <a:pt x="1775779" y="916130"/>
                </a:lnTo>
                <a:lnTo>
                  <a:pt x="1774827" y="923424"/>
                </a:lnTo>
                <a:lnTo>
                  <a:pt x="1773559" y="930401"/>
                </a:lnTo>
                <a:lnTo>
                  <a:pt x="1772290" y="937061"/>
                </a:lnTo>
                <a:lnTo>
                  <a:pt x="1770070" y="943721"/>
                </a:lnTo>
                <a:lnTo>
                  <a:pt x="1767850" y="950064"/>
                </a:lnTo>
                <a:lnTo>
                  <a:pt x="1765313" y="956724"/>
                </a:lnTo>
                <a:lnTo>
                  <a:pt x="1762776" y="962750"/>
                </a:lnTo>
                <a:lnTo>
                  <a:pt x="1759605" y="969093"/>
                </a:lnTo>
                <a:lnTo>
                  <a:pt x="1756116" y="975118"/>
                </a:lnTo>
                <a:lnTo>
                  <a:pt x="1752310" y="980510"/>
                </a:lnTo>
                <a:lnTo>
                  <a:pt x="1748187" y="986535"/>
                </a:lnTo>
                <a:lnTo>
                  <a:pt x="1744382" y="991610"/>
                </a:lnTo>
                <a:lnTo>
                  <a:pt x="1739942" y="997001"/>
                </a:lnTo>
                <a:lnTo>
                  <a:pt x="1735184" y="1001758"/>
                </a:lnTo>
                <a:lnTo>
                  <a:pt x="1730110" y="1006516"/>
                </a:lnTo>
                <a:lnTo>
                  <a:pt x="1725036" y="1010638"/>
                </a:lnTo>
                <a:lnTo>
                  <a:pt x="1719644" y="1015078"/>
                </a:lnTo>
                <a:lnTo>
                  <a:pt x="1714253" y="1018884"/>
                </a:lnTo>
                <a:lnTo>
                  <a:pt x="1708227" y="1022690"/>
                </a:lnTo>
                <a:lnTo>
                  <a:pt x="1702519" y="1025861"/>
                </a:lnTo>
                <a:lnTo>
                  <a:pt x="1696493" y="1029033"/>
                </a:lnTo>
                <a:lnTo>
                  <a:pt x="1690150" y="1032204"/>
                </a:lnTo>
                <a:lnTo>
                  <a:pt x="1683807" y="1034741"/>
                </a:lnTo>
                <a:lnTo>
                  <a:pt x="1677147" y="1036644"/>
                </a:lnTo>
                <a:lnTo>
                  <a:pt x="1670487" y="1038547"/>
                </a:lnTo>
                <a:lnTo>
                  <a:pt x="1663827" y="1040133"/>
                </a:lnTo>
                <a:lnTo>
                  <a:pt x="1656533" y="1041401"/>
                </a:lnTo>
                <a:lnTo>
                  <a:pt x="1649556" y="1042353"/>
                </a:lnTo>
                <a:lnTo>
                  <a:pt x="1642579" y="1042987"/>
                </a:lnTo>
                <a:lnTo>
                  <a:pt x="1635284" y="1042987"/>
                </a:lnTo>
                <a:lnTo>
                  <a:pt x="1627990" y="1042987"/>
                </a:lnTo>
                <a:lnTo>
                  <a:pt x="1620696" y="1042353"/>
                </a:lnTo>
                <a:lnTo>
                  <a:pt x="1613401" y="1041401"/>
                </a:lnTo>
                <a:lnTo>
                  <a:pt x="1606424" y="1040133"/>
                </a:lnTo>
                <a:lnTo>
                  <a:pt x="1599764" y="1038547"/>
                </a:lnTo>
                <a:lnTo>
                  <a:pt x="1593104" y="1036644"/>
                </a:lnTo>
                <a:lnTo>
                  <a:pt x="1586761" y="1034741"/>
                </a:lnTo>
                <a:lnTo>
                  <a:pt x="1580101" y="1032204"/>
                </a:lnTo>
                <a:lnTo>
                  <a:pt x="1574075" y="1029033"/>
                </a:lnTo>
                <a:lnTo>
                  <a:pt x="1567733" y="1025861"/>
                </a:lnTo>
                <a:lnTo>
                  <a:pt x="1562024" y="1022690"/>
                </a:lnTo>
                <a:lnTo>
                  <a:pt x="1556315" y="1018884"/>
                </a:lnTo>
                <a:lnTo>
                  <a:pt x="1550290" y="1015078"/>
                </a:lnTo>
                <a:lnTo>
                  <a:pt x="1545215" y="1010638"/>
                </a:lnTo>
                <a:lnTo>
                  <a:pt x="1540141" y="1006516"/>
                </a:lnTo>
                <a:lnTo>
                  <a:pt x="1535067" y="1001758"/>
                </a:lnTo>
                <a:lnTo>
                  <a:pt x="1530310" y="997001"/>
                </a:lnTo>
                <a:lnTo>
                  <a:pt x="1526187" y="991610"/>
                </a:lnTo>
                <a:lnTo>
                  <a:pt x="1521747" y="986535"/>
                </a:lnTo>
                <a:lnTo>
                  <a:pt x="1517624" y="980510"/>
                </a:lnTo>
                <a:lnTo>
                  <a:pt x="1514135" y="975118"/>
                </a:lnTo>
                <a:lnTo>
                  <a:pt x="1510964" y="969093"/>
                </a:lnTo>
                <a:lnTo>
                  <a:pt x="1507792" y="962750"/>
                </a:lnTo>
                <a:lnTo>
                  <a:pt x="1504621" y="956724"/>
                </a:lnTo>
                <a:lnTo>
                  <a:pt x="1502084" y="950064"/>
                </a:lnTo>
                <a:lnTo>
                  <a:pt x="1500181" y="943721"/>
                </a:lnTo>
                <a:lnTo>
                  <a:pt x="1498278" y="937061"/>
                </a:lnTo>
                <a:lnTo>
                  <a:pt x="1496692" y="930401"/>
                </a:lnTo>
                <a:lnTo>
                  <a:pt x="1495424" y="923424"/>
                </a:lnTo>
                <a:lnTo>
                  <a:pt x="1494472" y="916130"/>
                </a:lnTo>
                <a:lnTo>
                  <a:pt x="1493838" y="908835"/>
                </a:lnTo>
                <a:lnTo>
                  <a:pt x="1493838" y="901541"/>
                </a:lnTo>
                <a:lnTo>
                  <a:pt x="1493838" y="894247"/>
                </a:lnTo>
                <a:lnTo>
                  <a:pt x="1494472" y="887270"/>
                </a:lnTo>
                <a:lnTo>
                  <a:pt x="1495424" y="880292"/>
                </a:lnTo>
                <a:lnTo>
                  <a:pt x="1496692" y="873315"/>
                </a:lnTo>
                <a:lnTo>
                  <a:pt x="1498278" y="866338"/>
                </a:lnTo>
                <a:lnTo>
                  <a:pt x="1500181" y="859678"/>
                </a:lnTo>
                <a:lnTo>
                  <a:pt x="1502084" y="853018"/>
                </a:lnTo>
                <a:lnTo>
                  <a:pt x="1504621" y="846675"/>
                </a:lnTo>
                <a:lnTo>
                  <a:pt x="1507792" y="840332"/>
                </a:lnTo>
                <a:lnTo>
                  <a:pt x="1510964" y="834307"/>
                </a:lnTo>
                <a:lnTo>
                  <a:pt x="1514135" y="828281"/>
                </a:lnTo>
                <a:lnTo>
                  <a:pt x="1517624" y="822572"/>
                </a:lnTo>
                <a:lnTo>
                  <a:pt x="1521747" y="817181"/>
                </a:lnTo>
                <a:lnTo>
                  <a:pt x="1526187" y="811789"/>
                </a:lnTo>
                <a:lnTo>
                  <a:pt x="1530310" y="806715"/>
                </a:lnTo>
                <a:lnTo>
                  <a:pt x="1535067" y="801641"/>
                </a:lnTo>
                <a:lnTo>
                  <a:pt x="1540141" y="796884"/>
                </a:lnTo>
                <a:lnTo>
                  <a:pt x="1545215" y="792444"/>
                </a:lnTo>
                <a:lnTo>
                  <a:pt x="1550290" y="788638"/>
                </a:lnTo>
                <a:lnTo>
                  <a:pt x="1556315" y="784515"/>
                </a:lnTo>
                <a:lnTo>
                  <a:pt x="1562024" y="781026"/>
                </a:lnTo>
                <a:lnTo>
                  <a:pt x="1567733" y="777221"/>
                </a:lnTo>
                <a:lnTo>
                  <a:pt x="1574075" y="774049"/>
                </a:lnTo>
                <a:lnTo>
                  <a:pt x="1580101" y="771512"/>
                </a:lnTo>
                <a:lnTo>
                  <a:pt x="1586761" y="768975"/>
                </a:lnTo>
                <a:lnTo>
                  <a:pt x="1593104" y="766755"/>
                </a:lnTo>
                <a:lnTo>
                  <a:pt x="1599764" y="764535"/>
                </a:lnTo>
                <a:lnTo>
                  <a:pt x="1606424" y="763266"/>
                </a:lnTo>
                <a:lnTo>
                  <a:pt x="1613401" y="761998"/>
                </a:lnTo>
                <a:lnTo>
                  <a:pt x="1620696" y="761046"/>
                </a:lnTo>
                <a:lnTo>
                  <a:pt x="1627990" y="760729"/>
                </a:lnTo>
                <a:lnTo>
                  <a:pt x="1635284" y="760412"/>
                </a:lnTo>
                <a:close/>
                <a:moveTo>
                  <a:pt x="221616" y="760412"/>
                </a:moveTo>
                <a:lnTo>
                  <a:pt x="228934" y="760729"/>
                </a:lnTo>
                <a:lnTo>
                  <a:pt x="235935" y="761046"/>
                </a:lnTo>
                <a:lnTo>
                  <a:pt x="243254" y="761998"/>
                </a:lnTo>
                <a:lnTo>
                  <a:pt x="249936" y="763266"/>
                </a:lnTo>
                <a:lnTo>
                  <a:pt x="256937" y="764535"/>
                </a:lnTo>
                <a:lnTo>
                  <a:pt x="263938" y="766755"/>
                </a:lnTo>
                <a:lnTo>
                  <a:pt x="270302" y="768975"/>
                </a:lnTo>
                <a:lnTo>
                  <a:pt x="276666" y="771512"/>
                </a:lnTo>
                <a:lnTo>
                  <a:pt x="283030" y="774049"/>
                </a:lnTo>
                <a:lnTo>
                  <a:pt x="289395" y="777221"/>
                </a:lnTo>
                <a:lnTo>
                  <a:pt x="295122" y="781026"/>
                </a:lnTo>
                <a:lnTo>
                  <a:pt x="300850" y="784515"/>
                </a:lnTo>
                <a:lnTo>
                  <a:pt x="306260" y="788638"/>
                </a:lnTo>
                <a:lnTo>
                  <a:pt x="311988" y="792444"/>
                </a:lnTo>
                <a:lnTo>
                  <a:pt x="317079" y="796884"/>
                </a:lnTo>
                <a:lnTo>
                  <a:pt x="321534" y="801641"/>
                </a:lnTo>
                <a:lnTo>
                  <a:pt x="326307" y="806715"/>
                </a:lnTo>
                <a:lnTo>
                  <a:pt x="331080" y="811789"/>
                </a:lnTo>
                <a:lnTo>
                  <a:pt x="335217" y="817181"/>
                </a:lnTo>
                <a:lnTo>
                  <a:pt x="339036" y="822572"/>
                </a:lnTo>
                <a:lnTo>
                  <a:pt x="342854" y="828281"/>
                </a:lnTo>
                <a:lnTo>
                  <a:pt x="346355" y="834307"/>
                </a:lnTo>
                <a:lnTo>
                  <a:pt x="349219" y="840332"/>
                </a:lnTo>
                <a:lnTo>
                  <a:pt x="352082" y="846675"/>
                </a:lnTo>
                <a:lnTo>
                  <a:pt x="354628" y="853018"/>
                </a:lnTo>
                <a:lnTo>
                  <a:pt x="356856" y="859678"/>
                </a:lnTo>
                <a:lnTo>
                  <a:pt x="359083" y="866338"/>
                </a:lnTo>
                <a:lnTo>
                  <a:pt x="360674" y="873315"/>
                </a:lnTo>
                <a:lnTo>
                  <a:pt x="361629" y="880292"/>
                </a:lnTo>
                <a:lnTo>
                  <a:pt x="362902" y="887270"/>
                </a:lnTo>
                <a:lnTo>
                  <a:pt x="363220" y="894247"/>
                </a:lnTo>
                <a:lnTo>
                  <a:pt x="363538" y="901541"/>
                </a:lnTo>
                <a:lnTo>
                  <a:pt x="363220" y="908835"/>
                </a:lnTo>
                <a:lnTo>
                  <a:pt x="362902" y="916130"/>
                </a:lnTo>
                <a:lnTo>
                  <a:pt x="361629" y="923424"/>
                </a:lnTo>
                <a:lnTo>
                  <a:pt x="360674" y="930401"/>
                </a:lnTo>
                <a:lnTo>
                  <a:pt x="359083" y="937061"/>
                </a:lnTo>
                <a:lnTo>
                  <a:pt x="356856" y="943721"/>
                </a:lnTo>
                <a:lnTo>
                  <a:pt x="354628" y="950064"/>
                </a:lnTo>
                <a:lnTo>
                  <a:pt x="352082" y="956724"/>
                </a:lnTo>
                <a:lnTo>
                  <a:pt x="349219" y="962750"/>
                </a:lnTo>
                <a:lnTo>
                  <a:pt x="346355" y="969093"/>
                </a:lnTo>
                <a:lnTo>
                  <a:pt x="342854" y="975118"/>
                </a:lnTo>
                <a:lnTo>
                  <a:pt x="339036" y="980510"/>
                </a:lnTo>
                <a:lnTo>
                  <a:pt x="335217" y="986535"/>
                </a:lnTo>
                <a:lnTo>
                  <a:pt x="331080" y="991610"/>
                </a:lnTo>
                <a:lnTo>
                  <a:pt x="326307" y="997001"/>
                </a:lnTo>
                <a:lnTo>
                  <a:pt x="321534" y="1001758"/>
                </a:lnTo>
                <a:lnTo>
                  <a:pt x="317079" y="1006516"/>
                </a:lnTo>
                <a:lnTo>
                  <a:pt x="311988" y="1010638"/>
                </a:lnTo>
                <a:lnTo>
                  <a:pt x="306260" y="1015078"/>
                </a:lnTo>
                <a:lnTo>
                  <a:pt x="300850" y="1018884"/>
                </a:lnTo>
                <a:lnTo>
                  <a:pt x="295122" y="1022690"/>
                </a:lnTo>
                <a:lnTo>
                  <a:pt x="289395" y="1025861"/>
                </a:lnTo>
                <a:lnTo>
                  <a:pt x="283030" y="1029033"/>
                </a:lnTo>
                <a:lnTo>
                  <a:pt x="276666" y="1032204"/>
                </a:lnTo>
                <a:lnTo>
                  <a:pt x="270302" y="1034741"/>
                </a:lnTo>
                <a:lnTo>
                  <a:pt x="263938" y="1036644"/>
                </a:lnTo>
                <a:lnTo>
                  <a:pt x="256937" y="1038547"/>
                </a:lnTo>
                <a:lnTo>
                  <a:pt x="249936" y="1040133"/>
                </a:lnTo>
                <a:lnTo>
                  <a:pt x="243254" y="1041401"/>
                </a:lnTo>
                <a:lnTo>
                  <a:pt x="235935" y="1042353"/>
                </a:lnTo>
                <a:lnTo>
                  <a:pt x="228934" y="1042987"/>
                </a:lnTo>
                <a:lnTo>
                  <a:pt x="221616" y="1042987"/>
                </a:lnTo>
                <a:lnTo>
                  <a:pt x="213978" y="1042987"/>
                </a:lnTo>
                <a:lnTo>
                  <a:pt x="207296" y="1042353"/>
                </a:lnTo>
                <a:lnTo>
                  <a:pt x="199977" y="1041401"/>
                </a:lnTo>
                <a:lnTo>
                  <a:pt x="192977" y="1040133"/>
                </a:lnTo>
                <a:lnTo>
                  <a:pt x="185976" y="1038547"/>
                </a:lnTo>
                <a:lnTo>
                  <a:pt x="179612" y="1036644"/>
                </a:lnTo>
                <a:lnTo>
                  <a:pt x="172611" y="1034741"/>
                </a:lnTo>
                <a:lnTo>
                  <a:pt x="166565" y="1032204"/>
                </a:lnTo>
                <a:lnTo>
                  <a:pt x="159883" y="1029033"/>
                </a:lnTo>
                <a:lnTo>
                  <a:pt x="154155" y="1025861"/>
                </a:lnTo>
                <a:lnTo>
                  <a:pt x="147791" y="1022690"/>
                </a:lnTo>
                <a:lnTo>
                  <a:pt x="142063" y="1018884"/>
                </a:lnTo>
                <a:lnTo>
                  <a:pt x="136653" y="1015078"/>
                </a:lnTo>
                <a:lnTo>
                  <a:pt x="131243" y="1010638"/>
                </a:lnTo>
                <a:lnTo>
                  <a:pt x="126152" y="1006516"/>
                </a:lnTo>
                <a:lnTo>
                  <a:pt x="121379" y="1001758"/>
                </a:lnTo>
                <a:lnTo>
                  <a:pt x="116606" y="997001"/>
                </a:lnTo>
                <a:lnTo>
                  <a:pt x="111833" y="991610"/>
                </a:lnTo>
                <a:lnTo>
                  <a:pt x="108014" y="986535"/>
                </a:lnTo>
                <a:lnTo>
                  <a:pt x="103877" y="980510"/>
                </a:lnTo>
                <a:lnTo>
                  <a:pt x="100377" y="975118"/>
                </a:lnTo>
                <a:lnTo>
                  <a:pt x="96558" y="969093"/>
                </a:lnTo>
                <a:lnTo>
                  <a:pt x="93694" y="962750"/>
                </a:lnTo>
                <a:lnTo>
                  <a:pt x="90831" y="956724"/>
                </a:lnTo>
                <a:lnTo>
                  <a:pt x="88285" y="950064"/>
                </a:lnTo>
                <a:lnTo>
                  <a:pt x="86057" y="943721"/>
                </a:lnTo>
                <a:lnTo>
                  <a:pt x="84148" y="937061"/>
                </a:lnTo>
                <a:lnTo>
                  <a:pt x="82557" y="930401"/>
                </a:lnTo>
                <a:lnTo>
                  <a:pt x="81284" y="923424"/>
                </a:lnTo>
                <a:lnTo>
                  <a:pt x="80330" y="916130"/>
                </a:lnTo>
                <a:lnTo>
                  <a:pt x="80011" y="908835"/>
                </a:lnTo>
                <a:lnTo>
                  <a:pt x="79375" y="901541"/>
                </a:lnTo>
                <a:lnTo>
                  <a:pt x="80011" y="894247"/>
                </a:lnTo>
                <a:lnTo>
                  <a:pt x="80330" y="887270"/>
                </a:lnTo>
                <a:lnTo>
                  <a:pt x="81284" y="880292"/>
                </a:lnTo>
                <a:lnTo>
                  <a:pt x="82557" y="873315"/>
                </a:lnTo>
                <a:lnTo>
                  <a:pt x="84148" y="866338"/>
                </a:lnTo>
                <a:lnTo>
                  <a:pt x="86057" y="859678"/>
                </a:lnTo>
                <a:lnTo>
                  <a:pt x="88285" y="853018"/>
                </a:lnTo>
                <a:lnTo>
                  <a:pt x="90831" y="846675"/>
                </a:lnTo>
                <a:lnTo>
                  <a:pt x="93694" y="840332"/>
                </a:lnTo>
                <a:lnTo>
                  <a:pt x="96558" y="834307"/>
                </a:lnTo>
                <a:lnTo>
                  <a:pt x="100377" y="828281"/>
                </a:lnTo>
                <a:lnTo>
                  <a:pt x="103877" y="822572"/>
                </a:lnTo>
                <a:lnTo>
                  <a:pt x="108014" y="817181"/>
                </a:lnTo>
                <a:lnTo>
                  <a:pt x="111833" y="811789"/>
                </a:lnTo>
                <a:lnTo>
                  <a:pt x="116606" y="806715"/>
                </a:lnTo>
                <a:lnTo>
                  <a:pt x="121379" y="801641"/>
                </a:lnTo>
                <a:lnTo>
                  <a:pt x="126152" y="796884"/>
                </a:lnTo>
                <a:lnTo>
                  <a:pt x="131243" y="792444"/>
                </a:lnTo>
                <a:lnTo>
                  <a:pt x="136653" y="788638"/>
                </a:lnTo>
                <a:lnTo>
                  <a:pt x="142063" y="784515"/>
                </a:lnTo>
                <a:lnTo>
                  <a:pt x="147791" y="781026"/>
                </a:lnTo>
                <a:lnTo>
                  <a:pt x="154155" y="777221"/>
                </a:lnTo>
                <a:lnTo>
                  <a:pt x="159883" y="774049"/>
                </a:lnTo>
                <a:lnTo>
                  <a:pt x="166565" y="771512"/>
                </a:lnTo>
                <a:lnTo>
                  <a:pt x="172611" y="768975"/>
                </a:lnTo>
                <a:lnTo>
                  <a:pt x="179612" y="766755"/>
                </a:lnTo>
                <a:lnTo>
                  <a:pt x="185976" y="764535"/>
                </a:lnTo>
                <a:lnTo>
                  <a:pt x="192977" y="763266"/>
                </a:lnTo>
                <a:lnTo>
                  <a:pt x="199977" y="761998"/>
                </a:lnTo>
                <a:lnTo>
                  <a:pt x="207296" y="761046"/>
                </a:lnTo>
                <a:lnTo>
                  <a:pt x="213978" y="760729"/>
                </a:lnTo>
                <a:lnTo>
                  <a:pt x="221616" y="760412"/>
                </a:lnTo>
                <a:close/>
                <a:moveTo>
                  <a:pt x="1403413" y="254952"/>
                </a:moveTo>
                <a:lnTo>
                  <a:pt x="1403413" y="450215"/>
                </a:lnTo>
                <a:lnTo>
                  <a:pt x="1774869" y="450215"/>
                </a:lnTo>
                <a:lnTo>
                  <a:pt x="1729073" y="258444"/>
                </a:lnTo>
                <a:lnTo>
                  <a:pt x="1403413" y="254952"/>
                </a:lnTo>
                <a:close/>
                <a:moveTo>
                  <a:pt x="1365250" y="217487"/>
                </a:moveTo>
                <a:lnTo>
                  <a:pt x="1766918" y="217487"/>
                </a:lnTo>
                <a:lnTo>
                  <a:pt x="1886179" y="749300"/>
                </a:lnTo>
                <a:lnTo>
                  <a:pt x="1939925" y="749300"/>
                </a:lnTo>
                <a:lnTo>
                  <a:pt x="1939925" y="860425"/>
                </a:lnTo>
                <a:lnTo>
                  <a:pt x="1886179" y="860425"/>
                </a:lnTo>
                <a:lnTo>
                  <a:pt x="1792043" y="860425"/>
                </a:lnTo>
                <a:lnTo>
                  <a:pt x="1790134" y="854075"/>
                </a:lnTo>
                <a:lnTo>
                  <a:pt x="1788226" y="847408"/>
                </a:lnTo>
                <a:lnTo>
                  <a:pt x="1785682" y="841375"/>
                </a:lnTo>
                <a:lnTo>
                  <a:pt x="1783138" y="835025"/>
                </a:lnTo>
                <a:lnTo>
                  <a:pt x="1779958" y="829310"/>
                </a:lnTo>
                <a:lnTo>
                  <a:pt x="1777095" y="823595"/>
                </a:lnTo>
                <a:lnTo>
                  <a:pt x="1773915" y="817563"/>
                </a:lnTo>
                <a:lnTo>
                  <a:pt x="1770417" y="812165"/>
                </a:lnTo>
                <a:lnTo>
                  <a:pt x="1766600" y="806768"/>
                </a:lnTo>
                <a:lnTo>
                  <a:pt x="1762784" y="801688"/>
                </a:lnTo>
                <a:lnTo>
                  <a:pt x="1758650" y="796608"/>
                </a:lnTo>
                <a:lnTo>
                  <a:pt x="1754197" y="791528"/>
                </a:lnTo>
                <a:lnTo>
                  <a:pt x="1749427" y="786765"/>
                </a:lnTo>
                <a:lnTo>
                  <a:pt x="1744975" y="782320"/>
                </a:lnTo>
                <a:lnTo>
                  <a:pt x="1740204" y="778193"/>
                </a:lnTo>
                <a:lnTo>
                  <a:pt x="1735116" y="774065"/>
                </a:lnTo>
                <a:lnTo>
                  <a:pt x="1730027" y="770255"/>
                </a:lnTo>
                <a:lnTo>
                  <a:pt x="1724621" y="766445"/>
                </a:lnTo>
                <a:lnTo>
                  <a:pt x="1718578" y="762953"/>
                </a:lnTo>
                <a:lnTo>
                  <a:pt x="1713172" y="759460"/>
                </a:lnTo>
                <a:lnTo>
                  <a:pt x="1707447" y="756285"/>
                </a:lnTo>
                <a:lnTo>
                  <a:pt x="1701087" y="753745"/>
                </a:lnTo>
                <a:lnTo>
                  <a:pt x="1695044" y="750887"/>
                </a:lnTo>
                <a:lnTo>
                  <a:pt x="1689002" y="748665"/>
                </a:lnTo>
                <a:lnTo>
                  <a:pt x="1682641" y="746442"/>
                </a:lnTo>
                <a:lnTo>
                  <a:pt x="1676281" y="744855"/>
                </a:lnTo>
                <a:lnTo>
                  <a:pt x="1669602" y="743267"/>
                </a:lnTo>
                <a:lnTo>
                  <a:pt x="1663242" y="741680"/>
                </a:lnTo>
                <a:lnTo>
                  <a:pt x="1656245" y="741045"/>
                </a:lnTo>
                <a:lnTo>
                  <a:pt x="1649248" y="740410"/>
                </a:lnTo>
                <a:lnTo>
                  <a:pt x="1642252" y="739775"/>
                </a:lnTo>
                <a:lnTo>
                  <a:pt x="1635573" y="739775"/>
                </a:lnTo>
                <a:lnTo>
                  <a:pt x="1628577" y="739775"/>
                </a:lnTo>
                <a:lnTo>
                  <a:pt x="1621262" y="740410"/>
                </a:lnTo>
                <a:lnTo>
                  <a:pt x="1614901" y="741045"/>
                </a:lnTo>
                <a:lnTo>
                  <a:pt x="1607905" y="741680"/>
                </a:lnTo>
                <a:lnTo>
                  <a:pt x="1601226" y="743267"/>
                </a:lnTo>
                <a:lnTo>
                  <a:pt x="1594866" y="744855"/>
                </a:lnTo>
                <a:lnTo>
                  <a:pt x="1588187" y="746442"/>
                </a:lnTo>
                <a:lnTo>
                  <a:pt x="1581827" y="748665"/>
                </a:lnTo>
                <a:lnTo>
                  <a:pt x="1575466" y="750887"/>
                </a:lnTo>
                <a:lnTo>
                  <a:pt x="1569423" y="753745"/>
                </a:lnTo>
                <a:lnTo>
                  <a:pt x="1563381" y="756285"/>
                </a:lnTo>
                <a:lnTo>
                  <a:pt x="1557656" y="759460"/>
                </a:lnTo>
                <a:lnTo>
                  <a:pt x="1551932" y="762953"/>
                </a:lnTo>
                <a:lnTo>
                  <a:pt x="1546526" y="766445"/>
                </a:lnTo>
                <a:lnTo>
                  <a:pt x="1541119" y="770255"/>
                </a:lnTo>
                <a:lnTo>
                  <a:pt x="1536031" y="774065"/>
                </a:lnTo>
                <a:lnTo>
                  <a:pt x="1530942" y="778193"/>
                </a:lnTo>
                <a:lnTo>
                  <a:pt x="1525854" y="782320"/>
                </a:lnTo>
                <a:lnTo>
                  <a:pt x="1521083" y="786765"/>
                </a:lnTo>
                <a:lnTo>
                  <a:pt x="1516631" y="791528"/>
                </a:lnTo>
                <a:lnTo>
                  <a:pt x="1512179" y="796608"/>
                </a:lnTo>
                <a:lnTo>
                  <a:pt x="1508044" y="801688"/>
                </a:lnTo>
                <a:lnTo>
                  <a:pt x="1504228" y="806768"/>
                </a:lnTo>
                <a:lnTo>
                  <a:pt x="1500412" y="812165"/>
                </a:lnTo>
                <a:lnTo>
                  <a:pt x="1496913" y="817563"/>
                </a:lnTo>
                <a:lnTo>
                  <a:pt x="1493733" y="823595"/>
                </a:lnTo>
                <a:lnTo>
                  <a:pt x="1490553" y="829310"/>
                </a:lnTo>
                <a:lnTo>
                  <a:pt x="1487690" y="835025"/>
                </a:lnTo>
                <a:lnTo>
                  <a:pt x="1485146" y="841375"/>
                </a:lnTo>
                <a:lnTo>
                  <a:pt x="1482920" y="847408"/>
                </a:lnTo>
                <a:lnTo>
                  <a:pt x="1480694" y="854075"/>
                </a:lnTo>
                <a:lnTo>
                  <a:pt x="1478786" y="860425"/>
                </a:lnTo>
                <a:lnTo>
                  <a:pt x="1365250" y="860425"/>
                </a:lnTo>
                <a:lnTo>
                  <a:pt x="1365250" y="217487"/>
                </a:lnTo>
                <a:close/>
                <a:moveTo>
                  <a:pt x="0" y="0"/>
                </a:moveTo>
                <a:lnTo>
                  <a:pt x="1312863" y="0"/>
                </a:lnTo>
                <a:lnTo>
                  <a:pt x="1312863" y="860425"/>
                </a:lnTo>
                <a:lnTo>
                  <a:pt x="378643" y="860425"/>
                </a:lnTo>
                <a:lnTo>
                  <a:pt x="376737" y="854077"/>
                </a:lnTo>
                <a:lnTo>
                  <a:pt x="374514" y="847412"/>
                </a:lnTo>
                <a:lnTo>
                  <a:pt x="371973" y="841382"/>
                </a:lnTo>
                <a:lnTo>
                  <a:pt x="369431" y="835034"/>
                </a:lnTo>
                <a:lnTo>
                  <a:pt x="366572" y="829322"/>
                </a:lnTo>
                <a:lnTo>
                  <a:pt x="363713" y="823609"/>
                </a:lnTo>
                <a:lnTo>
                  <a:pt x="360537" y="817578"/>
                </a:lnTo>
                <a:lnTo>
                  <a:pt x="356725" y="812183"/>
                </a:lnTo>
                <a:lnTo>
                  <a:pt x="353231" y="806787"/>
                </a:lnTo>
                <a:lnTo>
                  <a:pt x="349101" y="801709"/>
                </a:lnTo>
                <a:lnTo>
                  <a:pt x="344654" y="796631"/>
                </a:lnTo>
                <a:lnTo>
                  <a:pt x="340842" y="791553"/>
                </a:lnTo>
                <a:lnTo>
                  <a:pt x="336078" y="786792"/>
                </a:lnTo>
                <a:lnTo>
                  <a:pt x="331313" y="782349"/>
                </a:lnTo>
                <a:lnTo>
                  <a:pt x="326548" y="778223"/>
                </a:lnTo>
                <a:lnTo>
                  <a:pt x="321466" y="774097"/>
                </a:lnTo>
                <a:lnTo>
                  <a:pt x="316065" y="770288"/>
                </a:lnTo>
                <a:lnTo>
                  <a:pt x="310665" y="766480"/>
                </a:lnTo>
                <a:lnTo>
                  <a:pt x="305265" y="762989"/>
                </a:lnTo>
                <a:lnTo>
                  <a:pt x="299547" y="759497"/>
                </a:lnTo>
                <a:lnTo>
                  <a:pt x="293512" y="756323"/>
                </a:lnTo>
                <a:lnTo>
                  <a:pt x="287794" y="753784"/>
                </a:lnTo>
                <a:lnTo>
                  <a:pt x="281759" y="750928"/>
                </a:lnTo>
                <a:lnTo>
                  <a:pt x="275406" y="748706"/>
                </a:lnTo>
                <a:lnTo>
                  <a:pt x="269053" y="746484"/>
                </a:lnTo>
                <a:lnTo>
                  <a:pt x="262700" y="744898"/>
                </a:lnTo>
                <a:lnTo>
                  <a:pt x="256347" y="743311"/>
                </a:lnTo>
                <a:lnTo>
                  <a:pt x="249358" y="741724"/>
                </a:lnTo>
                <a:lnTo>
                  <a:pt x="242687" y="741089"/>
                </a:lnTo>
                <a:lnTo>
                  <a:pt x="236017" y="740454"/>
                </a:lnTo>
                <a:lnTo>
                  <a:pt x="229028" y="739819"/>
                </a:lnTo>
                <a:lnTo>
                  <a:pt x="222040" y="739819"/>
                </a:lnTo>
                <a:lnTo>
                  <a:pt x="214734" y="739819"/>
                </a:lnTo>
                <a:lnTo>
                  <a:pt x="208063" y="740454"/>
                </a:lnTo>
                <a:lnTo>
                  <a:pt x="201075" y="741089"/>
                </a:lnTo>
                <a:lnTo>
                  <a:pt x="194404" y="741724"/>
                </a:lnTo>
                <a:lnTo>
                  <a:pt x="187733" y="743311"/>
                </a:lnTo>
                <a:lnTo>
                  <a:pt x="181063" y="744898"/>
                </a:lnTo>
                <a:lnTo>
                  <a:pt x="175027" y="746484"/>
                </a:lnTo>
                <a:lnTo>
                  <a:pt x="168356" y="748706"/>
                </a:lnTo>
                <a:lnTo>
                  <a:pt x="162321" y="750928"/>
                </a:lnTo>
                <a:lnTo>
                  <a:pt x="155968" y="753784"/>
                </a:lnTo>
                <a:lnTo>
                  <a:pt x="150250" y="756323"/>
                </a:lnTo>
                <a:lnTo>
                  <a:pt x="144532" y="759497"/>
                </a:lnTo>
                <a:lnTo>
                  <a:pt x="138497" y="762989"/>
                </a:lnTo>
                <a:lnTo>
                  <a:pt x="133097" y="766480"/>
                </a:lnTo>
                <a:lnTo>
                  <a:pt x="127697" y="770288"/>
                </a:lnTo>
                <a:lnTo>
                  <a:pt x="122297" y="774097"/>
                </a:lnTo>
                <a:lnTo>
                  <a:pt x="117532" y="778223"/>
                </a:lnTo>
                <a:lnTo>
                  <a:pt x="112449" y="782349"/>
                </a:lnTo>
                <a:lnTo>
                  <a:pt x="107685" y="786792"/>
                </a:lnTo>
                <a:lnTo>
                  <a:pt x="103555" y="791553"/>
                </a:lnTo>
                <a:lnTo>
                  <a:pt x="99108" y="796631"/>
                </a:lnTo>
                <a:lnTo>
                  <a:pt x="94661" y="801709"/>
                </a:lnTo>
                <a:lnTo>
                  <a:pt x="90849" y="806787"/>
                </a:lnTo>
                <a:lnTo>
                  <a:pt x="87037" y="812183"/>
                </a:lnTo>
                <a:lnTo>
                  <a:pt x="83543" y="817578"/>
                </a:lnTo>
                <a:lnTo>
                  <a:pt x="80049" y="823609"/>
                </a:lnTo>
                <a:lnTo>
                  <a:pt x="77190" y="829322"/>
                </a:lnTo>
                <a:lnTo>
                  <a:pt x="74331" y="835034"/>
                </a:lnTo>
                <a:lnTo>
                  <a:pt x="71790" y="841382"/>
                </a:lnTo>
                <a:lnTo>
                  <a:pt x="69566" y="847412"/>
                </a:lnTo>
                <a:lnTo>
                  <a:pt x="67660" y="854077"/>
                </a:lnTo>
                <a:lnTo>
                  <a:pt x="65754" y="860425"/>
                </a:lnTo>
                <a:lnTo>
                  <a:pt x="0" y="860425"/>
                </a:lnTo>
                <a:lnTo>
                  <a:pt x="0" y="0"/>
                </a:lnTo>
                <a:close/>
              </a:path>
            </a:pathLst>
          </a:custGeom>
          <a:solidFill>
            <a:schemeClr val="accent1"/>
          </a:solidFill>
          <a:ln>
            <a:noFill/>
          </a:ln>
        </p:spPr>
        <p:txBody>
          <a:bodyPr lIns="121908" tIns="60954" rIns="121908" bIns="60954"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88" name="Freeform 21"/>
          <p:cNvSpPr>
            <a:spLocks noChangeArrowheads="1"/>
          </p:cNvSpPr>
          <p:nvPr/>
        </p:nvSpPr>
        <p:spPr bwMode="auto">
          <a:xfrm>
            <a:off x="8618747" y="2739192"/>
            <a:ext cx="430147" cy="239705"/>
          </a:xfrm>
          <a:custGeom>
            <a:avLst/>
            <a:gdLst>
              <a:gd name="T0" fmla="*/ 298615 w 497"/>
              <a:gd name="T1" fmla="*/ 0 h 276"/>
              <a:gd name="T2" fmla="*/ 298615 w 497"/>
              <a:gd name="T3" fmla="*/ 0 h 276"/>
              <a:gd name="T4" fmla="*/ 0 w 497"/>
              <a:gd name="T5" fmla="*/ 160131 h 276"/>
              <a:gd name="T6" fmla="*/ 298615 w 497"/>
              <a:gd name="T7" fmla="*/ 331098 h 276"/>
              <a:gd name="T8" fmla="*/ 594832 w 497"/>
              <a:gd name="T9" fmla="*/ 160131 h 276"/>
              <a:gd name="T10" fmla="*/ 298615 w 497"/>
              <a:gd name="T11" fmla="*/ 0 h 276"/>
              <a:gd name="T12" fmla="*/ 298615 w 497"/>
              <a:gd name="T13" fmla="*/ 287754 h 276"/>
              <a:gd name="T14" fmla="*/ 298615 w 497"/>
              <a:gd name="T15" fmla="*/ 287754 h 276"/>
              <a:gd name="T16" fmla="*/ 170295 w 497"/>
              <a:gd name="T17" fmla="*/ 160131 h 276"/>
              <a:gd name="T18" fmla="*/ 298615 w 497"/>
              <a:gd name="T19" fmla="*/ 31304 h 276"/>
              <a:gd name="T20" fmla="*/ 425736 w 497"/>
              <a:gd name="T21" fmla="*/ 160131 h 276"/>
              <a:gd name="T22" fmla="*/ 298615 w 497"/>
              <a:gd name="T23" fmla="*/ 287754 h 276"/>
              <a:gd name="T24" fmla="*/ 298615 w 497"/>
              <a:gd name="T25" fmla="*/ 160131 h 276"/>
              <a:gd name="T26" fmla="*/ 298615 w 497"/>
              <a:gd name="T27" fmla="*/ 160131 h 276"/>
              <a:gd name="T28" fmla="*/ 298615 w 497"/>
              <a:gd name="T29" fmla="*/ 95115 h 276"/>
              <a:gd name="T30" fmla="*/ 233855 w 497"/>
              <a:gd name="T31" fmla="*/ 160131 h 276"/>
              <a:gd name="T32" fmla="*/ 298615 w 497"/>
              <a:gd name="T33" fmla="*/ 223943 h 276"/>
              <a:gd name="T34" fmla="*/ 362176 w 497"/>
              <a:gd name="T35" fmla="*/ 160131 h 276"/>
              <a:gd name="T36" fmla="*/ 298615 w 497"/>
              <a:gd name="T37" fmla="*/ 160131 h 2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accent3"/>
          </a:solidFill>
          <a:ln>
            <a:noFill/>
          </a:ln>
          <a:effectLst/>
        </p:spPr>
        <p:txBody>
          <a:bodyPr wrap="none" lIns="45715" tIns="22858" rIns="45715" bIns="22858" anchor="ctr"/>
          <a:lstStyle/>
          <a:p>
            <a:pPr>
              <a:defRPr/>
            </a:pPr>
            <a:endParaRPr lang="zh-CN" altLang="en-US"/>
          </a:p>
        </p:txBody>
      </p:sp>
      <p:sp>
        <p:nvSpPr>
          <p:cNvPr id="89" name="Freeform 133"/>
          <p:cNvSpPr>
            <a:spLocks noChangeArrowheads="1"/>
          </p:cNvSpPr>
          <p:nvPr/>
        </p:nvSpPr>
        <p:spPr bwMode="auto">
          <a:xfrm>
            <a:off x="6775413" y="2610576"/>
            <a:ext cx="359161" cy="346665"/>
          </a:xfrm>
          <a:custGeom>
            <a:avLst/>
            <a:gdLst>
              <a:gd name="T0" fmla="*/ 509681 w 497"/>
              <a:gd name="T1" fmla="*/ 191643 h 480"/>
              <a:gd name="T2" fmla="*/ 509681 w 497"/>
              <a:gd name="T3" fmla="*/ 191643 h 480"/>
              <a:gd name="T4" fmla="*/ 446121 w 497"/>
              <a:gd name="T5" fmla="*/ 21560 h 480"/>
              <a:gd name="T6" fmla="*/ 414940 w 497"/>
              <a:gd name="T7" fmla="*/ 10780 h 480"/>
              <a:gd name="T8" fmla="*/ 10793 w 497"/>
              <a:gd name="T9" fmla="*/ 160501 h 480"/>
              <a:gd name="T10" fmla="*/ 0 w 497"/>
              <a:gd name="T11" fmla="*/ 191643 h 480"/>
              <a:gd name="T12" fmla="*/ 63560 w 497"/>
              <a:gd name="T13" fmla="*/ 361727 h 480"/>
              <a:gd name="T14" fmla="*/ 63560 w 497"/>
              <a:gd name="T15" fmla="*/ 265905 h 480"/>
              <a:gd name="T16" fmla="*/ 137914 w 497"/>
              <a:gd name="T17" fmla="*/ 191643 h 480"/>
              <a:gd name="T18" fmla="*/ 243448 w 497"/>
              <a:gd name="T19" fmla="*/ 191643 h 480"/>
              <a:gd name="T20" fmla="*/ 370568 w 497"/>
              <a:gd name="T21" fmla="*/ 106602 h 480"/>
              <a:gd name="T22" fmla="*/ 446121 w 497"/>
              <a:gd name="T23" fmla="*/ 191643 h 480"/>
              <a:gd name="T24" fmla="*/ 509681 w 497"/>
              <a:gd name="T25" fmla="*/ 191643 h 480"/>
              <a:gd name="T26" fmla="*/ 573241 w 497"/>
              <a:gd name="T27" fmla="*/ 244345 h 480"/>
              <a:gd name="T28" fmla="*/ 573241 w 497"/>
              <a:gd name="T29" fmla="*/ 244345 h 480"/>
              <a:gd name="T30" fmla="*/ 137914 w 497"/>
              <a:gd name="T31" fmla="*/ 244345 h 480"/>
              <a:gd name="T32" fmla="*/ 116327 w 497"/>
              <a:gd name="T33" fmla="*/ 265905 h 480"/>
              <a:gd name="T34" fmla="*/ 116327 w 497"/>
              <a:gd name="T35" fmla="*/ 553370 h 480"/>
              <a:gd name="T36" fmla="*/ 137914 w 497"/>
              <a:gd name="T37" fmla="*/ 573732 h 480"/>
              <a:gd name="T38" fmla="*/ 573241 w 497"/>
              <a:gd name="T39" fmla="*/ 573732 h 480"/>
              <a:gd name="T40" fmla="*/ 594828 w 497"/>
              <a:gd name="T41" fmla="*/ 553370 h 480"/>
              <a:gd name="T42" fmla="*/ 594828 w 497"/>
              <a:gd name="T43" fmla="*/ 265905 h 480"/>
              <a:gd name="T44" fmla="*/ 573241 w 497"/>
              <a:gd name="T45" fmla="*/ 244345 h 480"/>
              <a:gd name="T46" fmla="*/ 542061 w 497"/>
              <a:gd name="T47" fmla="*/ 510250 h 480"/>
              <a:gd name="T48" fmla="*/ 542061 w 497"/>
              <a:gd name="T49" fmla="*/ 510250 h 480"/>
              <a:gd name="T50" fmla="*/ 179887 w 497"/>
              <a:gd name="T51" fmla="*/ 510250 h 480"/>
              <a:gd name="T52" fmla="*/ 179887 w 497"/>
              <a:gd name="T53" fmla="*/ 468328 h 480"/>
              <a:gd name="T54" fmla="*/ 233854 w 497"/>
              <a:gd name="T55" fmla="*/ 329387 h 480"/>
              <a:gd name="T56" fmla="*/ 317801 w 497"/>
              <a:gd name="T57" fmla="*/ 435989 h 480"/>
              <a:gd name="T58" fmla="*/ 393354 w 497"/>
              <a:gd name="T59" fmla="*/ 361727 h 480"/>
              <a:gd name="T60" fmla="*/ 498888 w 497"/>
              <a:gd name="T61" fmla="*/ 318607 h 480"/>
              <a:gd name="T62" fmla="*/ 542061 w 497"/>
              <a:gd name="T63" fmla="*/ 415626 h 480"/>
              <a:gd name="T64" fmla="*/ 542061 w 497"/>
              <a:gd name="T65" fmla="*/ 510250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accent2"/>
          </a:solidFill>
          <a:ln>
            <a:noFill/>
          </a:ln>
          <a:effectLst/>
        </p:spPr>
        <p:txBody>
          <a:bodyPr wrap="none" lIns="45715" tIns="22858" rIns="45715" bIns="22858" anchor="ctr"/>
          <a:lstStyle/>
          <a:p>
            <a:pPr>
              <a:defRPr/>
            </a:pPr>
            <a:endParaRPr lang="zh-CN" altLang="en-US"/>
          </a:p>
        </p:txBody>
      </p:sp>
      <p:sp>
        <p:nvSpPr>
          <p:cNvPr id="90" name="KSO_Shape"/>
          <p:cNvSpPr/>
          <p:nvPr/>
        </p:nvSpPr>
        <p:spPr bwMode="auto">
          <a:xfrm>
            <a:off x="2194301" y="4116051"/>
            <a:ext cx="323439" cy="436155"/>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accent4"/>
          </a:solidFill>
          <a:ln>
            <a:noFill/>
          </a:ln>
        </p:spPr>
        <p:txBody>
          <a:bodyPr lIns="121908" tIns="60954" rIns="121908" bIns="60954"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91" name="KSO_Shape"/>
          <p:cNvSpPr/>
          <p:nvPr/>
        </p:nvSpPr>
        <p:spPr bwMode="auto">
          <a:xfrm>
            <a:off x="4002927" y="4096169"/>
            <a:ext cx="421806" cy="421861"/>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accent5"/>
          </a:solidFill>
          <a:ln>
            <a:noFill/>
          </a:ln>
        </p:spPr>
        <p:txBody>
          <a:bodyPr lIns="121908" tIns="60954" rIns="121908" bIns="60954"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92" name="KSO_Shape"/>
          <p:cNvSpPr/>
          <p:nvPr/>
        </p:nvSpPr>
        <p:spPr>
          <a:xfrm>
            <a:off x="5833144" y="4111751"/>
            <a:ext cx="448307" cy="382605"/>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solidFill>
                <a:srgbClr val="FFFFFF"/>
              </a:solidFill>
            </a:endParaRPr>
          </a:p>
        </p:txBody>
      </p:sp>
      <p:sp>
        <p:nvSpPr>
          <p:cNvPr id="93" name="Freeform 111"/>
          <p:cNvSpPr>
            <a:spLocks noChangeArrowheads="1"/>
          </p:cNvSpPr>
          <p:nvPr/>
        </p:nvSpPr>
        <p:spPr bwMode="auto">
          <a:xfrm>
            <a:off x="7782450" y="4117035"/>
            <a:ext cx="279656" cy="341988"/>
          </a:xfrm>
          <a:custGeom>
            <a:avLst/>
            <a:gdLst>
              <a:gd name="T0" fmla="*/ 416411 w 355"/>
              <a:gd name="T1" fmla="*/ 339721 h 435"/>
              <a:gd name="T2" fmla="*/ 416411 w 355"/>
              <a:gd name="T3" fmla="*/ 339721 h 435"/>
              <a:gd name="T4" fmla="*/ 214223 w 355"/>
              <a:gd name="T5" fmla="*/ 414148 h 435"/>
              <a:gd name="T6" fmla="*/ 10832 w 355"/>
              <a:gd name="T7" fmla="*/ 339721 h 435"/>
              <a:gd name="T8" fmla="*/ 0 w 355"/>
              <a:gd name="T9" fmla="*/ 339721 h 435"/>
              <a:gd name="T10" fmla="*/ 0 w 355"/>
              <a:gd name="T11" fmla="*/ 403344 h 435"/>
              <a:gd name="T12" fmla="*/ 214223 w 355"/>
              <a:gd name="T13" fmla="*/ 520986 h 435"/>
              <a:gd name="T14" fmla="*/ 426039 w 355"/>
              <a:gd name="T15" fmla="*/ 403344 h 435"/>
              <a:gd name="T16" fmla="*/ 426039 w 355"/>
              <a:gd name="T17" fmla="*/ 339721 h 435"/>
              <a:gd name="T18" fmla="*/ 416411 w 355"/>
              <a:gd name="T19" fmla="*/ 339721 h 435"/>
              <a:gd name="T20" fmla="*/ 416411 w 355"/>
              <a:gd name="T21" fmla="*/ 192068 h 435"/>
              <a:gd name="T22" fmla="*/ 416411 w 355"/>
              <a:gd name="T23" fmla="*/ 192068 h 435"/>
              <a:gd name="T24" fmla="*/ 214223 w 355"/>
              <a:gd name="T25" fmla="*/ 255691 h 435"/>
              <a:gd name="T26" fmla="*/ 10832 w 355"/>
              <a:gd name="T27" fmla="*/ 192068 h 435"/>
              <a:gd name="T28" fmla="*/ 0 w 355"/>
              <a:gd name="T29" fmla="*/ 192068 h 435"/>
              <a:gd name="T30" fmla="*/ 0 w 355"/>
              <a:gd name="T31" fmla="*/ 266495 h 435"/>
              <a:gd name="T32" fmla="*/ 214223 w 355"/>
              <a:gd name="T33" fmla="*/ 350525 h 435"/>
              <a:gd name="T34" fmla="*/ 426039 w 355"/>
              <a:gd name="T35" fmla="*/ 266495 h 435"/>
              <a:gd name="T36" fmla="*/ 426039 w 355"/>
              <a:gd name="T37" fmla="*/ 192068 h 435"/>
              <a:gd name="T38" fmla="*/ 416411 w 355"/>
              <a:gd name="T39" fmla="*/ 192068 h 435"/>
              <a:gd name="T40" fmla="*/ 214223 w 355"/>
              <a:gd name="T41" fmla="*/ 0 h 435"/>
              <a:gd name="T42" fmla="*/ 214223 w 355"/>
              <a:gd name="T43" fmla="*/ 0 h 435"/>
              <a:gd name="T44" fmla="*/ 0 w 355"/>
              <a:gd name="T45" fmla="*/ 74427 h 435"/>
              <a:gd name="T46" fmla="*/ 0 w 355"/>
              <a:gd name="T47" fmla="*/ 116441 h 435"/>
              <a:gd name="T48" fmla="*/ 214223 w 355"/>
              <a:gd name="T49" fmla="*/ 192068 h 435"/>
              <a:gd name="T50" fmla="*/ 426039 w 355"/>
              <a:gd name="T51" fmla="*/ 116441 h 435"/>
              <a:gd name="T52" fmla="*/ 426039 w 355"/>
              <a:gd name="T53" fmla="*/ 74427 h 435"/>
              <a:gd name="T54" fmla="*/ 214223 w 355"/>
              <a:gd name="T55" fmla="*/ 0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chemeClr val="tx2"/>
          </a:solidFill>
          <a:ln>
            <a:noFill/>
          </a:ln>
          <a:effectLst/>
        </p:spPr>
        <p:txBody>
          <a:bodyPr wrap="none" lIns="45715" tIns="22858" rIns="45715" bIns="22858" anchor="ctr"/>
          <a:lstStyle/>
          <a:p>
            <a:endParaRPr lang="zh-CN" altLang="en-US"/>
          </a:p>
        </p:txBody>
      </p:sp>
      <p:grpSp>
        <p:nvGrpSpPr>
          <p:cNvPr id="122" name="组合 121"/>
          <p:cNvGrpSpPr/>
          <p:nvPr/>
        </p:nvGrpSpPr>
        <p:grpSpPr>
          <a:xfrm>
            <a:off x="8924246" y="3704906"/>
            <a:ext cx="1636251" cy="1884335"/>
            <a:chOff x="2301202" y="523979"/>
            <a:chExt cx="985697" cy="1134998"/>
          </a:xfrm>
        </p:grpSpPr>
        <p:sp>
          <p:nvSpPr>
            <p:cNvPr id="123" name="任意多边形 122"/>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24" name="任意多边形 123"/>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sp>
        <p:nvSpPr>
          <p:cNvPr id="128" name="KSO_Shape"/>
          <p:cNvSpPr/>
          <p:nvPr/>
        </p:nvSpPr>
        <p:spPr bwMode="auto">
          <a:xfrm>
            <a:off x="9444988" y="4096168"/>
            <a:ext cx="428955" cy="458019"/>
          </a:xfrm>
          <a:custGeom>
            <a:avLst/>
            <a:gdLst>
              <a:gd name="T0" fmla="*/ 2147483646 w 6314"/>
              <a:gd name="T1" fmla="*/ 2147483646 h 6735"/>
              <a:gd name="T2" fmla="*/ 2147483646 w 6314"/>
              <a:gd name="T3" fmla="*/ 2147483646 h 6735"/>
              <a:gd name="T4" fmla="*/ 2147483646 w 6314"/>
              <a:gd name="T5" fmla="*/ 2147483646 h 6735"/>
              <a:gd name="T6" fmla="*/ 2147483646 w 6314"/>
              <a:gd name="T7" fmla="*/ 2147483646 h 6735"/>
              <a:gd name="T8" fmla="*/ 2147483646 w 6314"/>
              <a:gd name="T9" fmla="*/ 2147483646 h 6735"/>
              <a:gd name="T10" fmla="*/ 2147483646 w 6314"/>
              <a:gd name="T11" fmla="*/ 2147483646 h 6735"/>
              <a:gd name="T12" fmla="*/ 2147483646 w 6314"/>
              <a:gd name="T13" fmla="*/ 1154065688 h 6735"/>
              <a:gd name="T14" fmla="*/ 2147483646 w 6314"/>
              <a:gd name="T15" fmla="*/ 905171710 h 6735"/>
              <a:gd name="T16" fmla="*/ 2147483646 w 6314"/>
              <a:gd name="T17" fmla="*/ 792045258 h 6735"/>
              <a:gd name="T18" fmla="*/ 2147483646 w 6314"/>
              <a:gd name="T19" fmla="*/ 0 h 6735"/>
              <a:gd name="T20" fmla="*/ 2147483646 w 6314"/>
              <a:gd name="T21" fmla="*/ 90485096 h 6735"/>
              <a:gd name="T22" fmla="*/ 2147483646 w 6314"/>
              <a:gd name="T23" fmla="*/ 294176690 h 6735"/>
              <a:gd name="T24" fmla="*/ 2147483646 w 6314"/>
              <a:gd name="T25" fmla="*/ 656277450 h 6735"/>
              <a:gd name="T26" fmla="*/ 2147483646 w 6314"/>
              <a:gd name="T27" fmla="*/ 1131504661 h 6735"/>
              <a:gd name="T28" fmla="*/ 2147483646 w 6314"/>
              <a:gd name="T29" fmla="*/ 1719858042 h 6735"/>
              <a:gd name="T30" fmla="*/ 2147483646 w 6314"/>
              <a:gd name="T31" fmla="*/ 2147483646 h 6735"/>
              <a:gd name="T32" fmla="*/ 2147483646 w 6314"/>
              <a:gd name="T33" fmla="*/ 2147483646 h 6735"/>
              <a:gd name="T34" fmla="*/ 2147483646 w 6314"/>
              <a:gd name="T35" fmla="*/ 2147483646 h 6735"/>
              <a:gd name="T36" fmla="*/ 2147483646 w 6314"/>
              <a:gd name="T37" fmla="*/ 2147483646 h 6735"/>
              <a:gd name="T38" fmla="*/ 2147483646 w 6314"/>
              <a:gd name="T39" fmla="*/ 2147483646 h 6735"/>
              <a:gd name="T40" fmla="*/ 2147483646 w 6314"/>
              <a:gd name="T41" fmla="*/ 2147483646 h 6735"/>
              <a:gd name="T42" fmla="*/ 2147483646 w 6314"/>
              <a:gd name="T43" fmla="*/ 2147483646 h 6735"/>
              <a:gd name="T44" fmla="*/ 2147483646 w 6314"/>
              <a:gd name="T45" fmla="*/ 2147483646 h 6735"/>
              <a:gd name="T46" fmla="*/ 1354493190 w 6314"/>
              <a:gd name="T47" fmla="*/ 2147483646 h 6735"/>
              <a:gd name="T48" fmla="*/ 632123368 w 6314"/>
              <a:gd name="T49" fmla="*/ 2147483646 h 6735"/>
              <a:gd name="T50" fmla="*/ 270898751 w 6314"/>
              <a:gd name="T51" fmla="*/ 2147483646 h 6735"/>
              <a:gd name="T52" fmla="*/ 203173993 w 6314"/>
              <a:gd name="T53" fmla="*/ 2147483646 h 6735"/>
              <a:gd name="T54" fmla="*/ 1173920587 w 6314"/>
              <a:gd name="T55" fmla="*/ 2147483646 h 6735"/>
              <a:gd name="T56" fmla="*/ 2147483646 w 6314"/>
              <a:gd name="T57" fmla="*/ 2147483646 h 6735"/>
              <a:gd name="T58" fmla="*/ 2147483646 w 6314"/>
              <a:gd name="T59" fmla="*/ 2147483646 h 6735"/>
              <a:gd name="T60" fmla="*/ 2147483646 w 6314"/>
              <a:gd name="T61" fmla="*/ 2147483646 h 6735"/>
              <a:gd name="T62" fmla="*/ 2147483646 w 6314"/>
              <a:gd name="T63" fmla="*/ 2147483646 h 6735"/>
              <a:gd name="T64" fmla="*/ 2147483646 w 6314"/>
              <a:gd name="T65" fmla="*/ 2147483646 h 6735"/>
              <a:gd name="T66" fmla="*/ 2147483646 w 6314"/>
              <a:gd name="T67" fmla="*/ 2147483646 h 6735"/>
              <a:gd name="T68" fmla="*/ 2147483646 w 6314"/>
              <a:gd name="T69" fmla="*/ 2147483646 h 6735"/>
              <a:gd name="T70" fmla="*/ 2147483646 w 6314"/>
              <a:gd name="T71" fmla="*/ 2147483646 h 6735"/>
              <a:gd name="T72" fmla="*/ 2147483646 w 6314"/>
              <a:gd name="T73" fmla="*/ 2147483646 h 6735"/>
              <a:gd name="T74" fmla="*/ 2147483646 w 6314"/>
              <a:gd name="T75" fmla="*/ 2147483646 h 6735"/>
              <a:gd name="T76" fmla="*/ 2147483646 w 6314"/>
              <a:gd name="T77" fmla="*/ 2147483646 h 6735"/>
              <a:gd name="T78" fmla="*/ 2147483646 w 6314"/>
              <a:gd name="T79" fmla="*/ 2147483646 h 6735"/>
              <a:gd name="T80" fmla="*/ 2147483646 w 6314"/>
              <a:gd name="T81" fmla="*/ 2147483646 h 6735"/>
              <a:gd name="T82" fmla="*/ 2147483646 w 6314"/>
              <a:gd name="T83" fmla="*/ 2147483646 h 6735"/>
              <a:gd name="T84" fmla="*/ 2147483646 w 6314"/>
              <a:gd name="T85" fmla="*/ 2147483646 h 6735"/>
              <a:gd name="T86" fmla="*/ 2147483646 w 6314"/>
              <a:gd name="T87" fmla="*/ 2147483646 h 6735"/>
              <a:gd name="T88" fmla="*/ 2147483646 w 6314"/>
              <a:gd name="T89" fmla="*/ 2147483646 h 6735"/>
              <a:gd name="T90" fmla="*/ 2147483646 w 6314"/>
              <a:gd name="T91" fmla="*/ 2147483646 h 6735"/>
              <a:gd name="T92" fmla="*/ 2147483646 w 6314"/>
              <a:gd name="T93" fmla="*/ 2147483646 h 6735"/>
              <a:gd name="T94" fmla="*/ 2147483646 w 6314"/>
              <a:gd name="T95" fmla="*/ 2147483646 h 67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14" h="6735">
                <a:moveTo>
                  <a:pt x="6308" y="2353"/>
                </a:moveTo>
                <a:lnTo>
                  <a:pt x="6308" y="2353"/>
                </a:lnTo>
                <a:lnTo>
                  <a:pt x="6308" y="2341"/>
                </a:lnTo>
                <a:lnTo>
                  <a:pt x="6307" y="2329"/>
                </a:lnTo>
                <a:lnTo>
                  <a:pt x="6305" y="2317"/>
                </a:lnTo>
                <a:lnTo>
                  <a:pt x="6301" y="2305"/>
                </a:lnTo>
                <a:lnTo>
                  <a:pt x="6296" y="2295"/>
                </a:lnTo>
                <a:lnTo>
                  <a:pt x="6290" y="2285"/>
                </a:lnTo>
                <a:lnTo>
                  <a:pt x="6283" y="2274"/>
                </a:lnTo>
                <a:lnTo>
                  <a:pt x="6276" y="2265"/>
                </a:lnTo>
                <a:lnTo>
                  <a:pt x="6268" y="2247"/>
                </a:lnTo>
                <a:lnTo>
                  <a:pt x="6264" y="2240"/>
                </a:lnTo>
                <a:lnTo>
                  <a:pt x="6260" y="2231"/>
                </a:lnTo>
                <a:lnTo>
                  <a:pt x="6254" y="2224"/>
                </a:lnTo>
                <a:lnTo>
                  <a:pt x="6249" y="2217"/>
                </a:lnTo>
                <a:lnTo>
                  <a:pt x="6241" y="2211"/>
                </a:lnTo>
                <a:lnTo>
                  <a:pt x="6234" y="2205"/>
                </a:lnTo>
                <a:lnTo>
                  <a:pt x="3205" y="57"/>
                </a:lnTo>
                <a:lnTo>
                  <a:pt x="3197" y="51"/>
                </a:lnTo>
                <a:lnTo>
                  <a:pt x="3188" y="47"/>
                </a:lnTo>
                <a:lnTo>
                  <a:pt x="3180" y="43"/>
                </a:lnTo>
                <a:lnTo>
                  <a:pt x="3172" y="40"/>
                </a:lnTo>
                <a:lnTo>
                  <a:pt x="3162" y="38"/>
                </a:lnTo>
                <a:lnTo>
                  <a:pt x="3154" y="36"/>
                </a:lnTo>
                <a:lnTo>
                  <a:pt x="3145" y="35"/>
                </a:lnTo>
                <a:lnTo>
                  <a:pt x="3135" y="34"/>
                </a:lnTo>
                <a:lnTo>
                  <a:pt x="1414" y="0"/>
                </a:lnTo>
                <a:lnTo>
                  <a:pt x="1405" y="0"/>
                </a:lnTo>
                <a:lnTo>
                  <a:pt x="1394" y="1"/>
                </a:lnTo>
                <a:lnTo>
                  <a:pt x="1385" y="4"/>
                </a:lnTo>
                <a:lnTo>
                  <a:pt x="1375" y="6"/>
                </a:lnTo>
                <a:lnTo>
                  <a:pt x="1366" y="9"/>
                </a:lnTo>
                <a:lnTo>
                  <a:pt x="1357" y="13"/>
                </a:lnTo>
                <a:lnTo>
                  <a:pt x="1348" y="17"/>
                </a:lnTo>
                <a:lnTo>
                  <a:pt x="1340" y="22"/>
                </a:lnTo>
                <a:lnTo>
                  <a:pt x="1333" y="29"/>
                </a:lnTo>
                <a:lnTo>
                  <a:pt x="1326" y="35"/>
                </a:lnTo>
                <a:lnTo>
                  <a:pt x="1318" y="42"/>
                </a:lnTo>
                <a:lnTo>
                  <a:pt x="1312" y="50"/>
                </a:lnTo>
                <a:lnTo>
                  <a:pt x="1307" y="58"/>
                </a:lnTo>
                <a:lnTo>
                  <a:pt x="1302" y="67"/>
                </a:lnTo>
                <a:lnTo>
                  <a:pt x="1297" y="76"/>
                </a:lnTo>
                <a:lnTo>
                  <a:pt x="1294" y="86"/>
                </a:lnTo>
                <a:lnTo>
                  <a:pt x="1291" y="95"/>
                </a:lnTo>
                <a:lnTo>
                  <a:pt x="1289" y="104"/>
                </a:lnTo>
                <a:lnTo>
                  <a:pt x="1288" y="115"/>
                </a:lnTo>
                <a:lnTo>
                  <a:pt x="1288" y="124"/>
                </a:lnTo>
                <a:lnTo>
                  <a:pt x="1288" y="135"/>
                </a:lnTo>
                <a:lnTo>
                  <a:pt x="1289" y="144"/>
                </a:lnTo>
                <a:lnTo>
                  <a:pt x="1291" y="153"/>
                </a:lnTo>
                <a:lnTo>
                  <a:pt x="1294" y="163"/>
                </a:lnTo>
                <a:lnTo>
                  <a:pt x="1297" y="172"/>
                </a:lnTo>
                <a:lnTo>
                  <a:pt x="1302" y="180"/>
                </a:lnTo>
                <a:lnTo>
                  <a:pt x="1306" y="189"/>
                </a:lnTo>
                <a:lnTo>
                  <a:pt x="1312" y="197"/>
                </a:lnTo>
                <a:lnTo>
                  <a:pt x="1318" y="204"/>
                </a:lnTo>
                <a:lnTo>
                  <a:pt x="1324" y="212"/>
                </a:lnTo>
                <a:lnTo>
                  <a:pt x="1332" y="219"/>
                </a:lnTo>
                <a:lnTo>
                  <a:pt x="1340" y="225"/>
                </a:lnTo>
                <a:lnTo>
                  <a:pt x="2126" y="783"/>
                </a:lnTo>
                <a:lnTo>
                  <a:pt x="1751" y="1053"/>
                </a:lnTo>
                <a:lnTo>
                  <a:pt x="1741" y="1057"/>
                </a:lnTo>
                <a:lnTo>
                  <a:pt x="1731" y="1061"/>
                </a:lnTo>
                <a:lnTo>
                  <a:pt x="1721" y="1066"/>
                </a:lnTo>
                <a:lnTo>
                  <a:pt x="1711" y="1072"/>
                </a:lnTo>
                <a:lnTo>
                  <a:pt x="60" y="2263"/>
                </a:lnTo>
                <a:lnTo>
                  <a:pt x="48" y="2272"/>
                </a:lnTo>
                <a:lnTo>
                  <a:pt x="38" y="2282"/>
                </a:lnTo>
                <a:lnTo>
                  <a:pt x="28" y="2295"/>
                </a:lnTo>
                <a:lnTo>
                  <a:pt x="21" y="2307"/>
                </a:lnTo>
                <a:lnTo>
                  <a:pt x="16" y="2321"/>
                </a:lnTo>
                <a:lnTo>
                  <a:pt x="12" y="2334"/>
                </a:lnTo>
                <a:lnTo>
                  <a:pt x="10" y="2349"/>
                </a:lnTo>
                <a:lnTo>
                  <a:pt x="9" y="2365"/>
                </a:lnTo>
                <a:lnTo>
                  <a:pt x="9" y="2366"/>
                </a:lnTo>
                <a:lnTo>
                  <a:pt x="0" y="2370"/>
                </a:lnTo>
                <a:lnTo>
                  <a:pt x="0" y="4463"/>
                </a:lnTo>
                <a:lnTo>
                  <a:pt x="52" y="4563"/>
                </a:lnTo>
                <a:lnTo>
                  <a:pt x="3082" y="6712"/>
                </a:lnTo>
                <a:lnTo>
                  <a:pt x="3088" y="6709"/>
                </a:lnTo>
                <a:lnTo>
                  <a:pt x="3095" y="6715"/>
                </a:lnTo>
                <a:lnTo>
                  <a:pt x="3104" y="6722"/>
                </a:lnTo>
                <a:lnTo>
                  <a:pt x="3118" y="6727"/>
                </a:lnTo>
                <a:lnTo>
                  <a:pt x="3131" y="6732"/>
                </a:lnTo>
                <a:lnTo>
                  <a:pt x="3146" y="6734"/>
                </a:lnTo>
                <a:lnTo>
                  <a:pt x="3161" y="6735"/>
                </a:lnTo>
                <a:lnTo>
                  <a:pt x="3171" y="6734"/>
                </a:lnTo>
                <a:lnTo>
                  <a:pt x="3180" y="6733"/>
                </a:lnTo>
                <a:lnTo>
                  <a:pt x="3189" y="6732"/>
                </a:lnTo>
                <a:lnTo>
                  <a:pt x="3198" y="6729"/>
                </a:lnTo>
                <a:lnTo>
                  <a:pt x="3207" y="6726"/>
                </a:lnTo>
                <a:lnTo>
                  <a:pt x="3215" y="6722"/>
                </a:lnTo>
                <a:lnTo>
                  <a:pt x="3224" y="6717"/>
                </a:lnTo>
                <a:lnTo>
                  <a:pt x="3232" y="6712"/>
                </a:lnTo>
                <a:lnTo>
                  <a:pt x="6261" y="4564"/>
                </a:lnTo>
                <a:lnTo>
                  <a:pt x="6273" y="4555"/>
                </a:lnTo>
                <a:lnTo>
                  <a:pt x="6284" y="4545"/>
                </a:lnTo>
                <a:lnTo>
                  <a:pt x="6292" y="4532"/>
                </a:lnTo>
                <a:lnTo>
                  <a:pt x="6301" y="4520"/>
                </a:lnTo>
                <a:lnTo>
                  <a:pt x="6306" y="4506"/>
                </a:lnTo>
                <a:lnTo>
                  <a:pt x="6311" y="4493"/>
                </a:lnTo>
                <a:lnTo>
                  <a:pt x="6313" y="4478"/>
                </a:lnTo>
                <a:lnTo>
                  <a:pt x="6314" y="4463"/>
                </a:lnTo>
                <a:lnTo>
                  <a:pt x="6314" y="2370"/>
                </a:lnTo>
                <a:lnTo>
                  <a:pt x="6313" y="2366"/>
                </a:lnTo>
                <a:lnTo>
                  <a:pt x="6311" y="2361"/>
                </a:lnTo>
                <a:lnTo>
                  <a:pt x="6309" y="2357"/>
                </a:lnTo>
                <a:lnTo>
                  <a:pt x="6308" y="2353"/>
                </a:lnTo>
                <a:close/>
                <a:moveTo>
                  <a:pt x="1811" y="255"/>
                </a:moveTo>
                <a:lnTo>
                  <a:pt x="3092" y="281"/>
                </a:lnTo>
                <a:lnTo>
                  <a:pt x="5762" y="2174"/>
                </a:lnTo>
                <a:lnTo>
                  <a:pt x="4482" y="2149"/>
                </a:lnTo>
                <a:lnTo>
                  <a:pt x="1811" y="255"/>
                </a:lnTo>
                <a:close/>
                <a:moveTo>
                  <a:pt x="3029" y="6371"/>
                </a:moveTo>
                <a:lnTo>
                  <a:pt x="248" y="4399"/>
                </a:lnTo>
                <a:lnTo>
                  <a:pt x="248" y="2610"/>
                </a:lnTo>
                <a:lnTo>
                  <a:pt x="3029" y="4582"/>
                </a:lnTo>
                <a:lnTo>
                  <a:pt x="3029" y="6371"/>
                </a:lnTo>
                <a:close/>
                <a:moveTo>
                  <a:pt x="3161" y="4360"/>
                </a:moveTo>
                <a:lnTo>
                  <a:pt x="345" y="2363"/>
                </a:lnTo>
                <a:lnTo>
                  <a:pt x="1697" y="1388"/>
                </a:lnTo>
                <a:lnTo>
                  <a:pt x="4513" y="3385"/>
                </a:lnTo>
                <a:lnTo>
                  <a:pt x="3161" y="4360"/>
                </a:lnTo>
                <a:close/>
                <a:moveTo>
                  <a:pt x="6065" y="4399"/>
                </a:moveTo>
                <a:lnTo>
                  <a:pt x="3285" y="6370"/>
                </a:lnTo>
                <a:lnTo>
                  <a:pt x="3285" y="4582"/>
                </a:lnTo>
                <a:lnTo>
                  <a:pt x="6065" y="2610"/>
                </a:lnTo>
                <a:lnTo>
                  <a:pt x="6065" y="4399"/>
                </a:lnTo>
                <a:close/>
                <a:moveTo>
                  <a:pt x="2637" y="4716"/>
                </a:moveTo>
                <a:lnTo>
                  <a:pt x="517" y="3213"/>
                </a:lnTo>
                <a:lnTo>
                  <a:pt x="517" y="4183"/>
                </a:lnTo>
                <a:lnTo>
                  <a:pt x="2637" y="5686"/>
                </a:lnTo>
                <a:lnTo>
                  <a:pt x="2637" y="4716"/>
                </a:lnTo>
                <a:close/>
              </a:path>
            </a:pathLst>
          </a:custGeom>
          <a:solidFill>
            <a:schemeClr val="accent1"/>
          </a:solidFill>
          <a:ln>
            <a:noFill/>
          </a:ln>
        </p:spPr>
        <p:txBody>
          <a:bodyPr lIns="121908" tIns="60954" rIns="121908" bIns="60954"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 name="矩形 2"/>
          <p:cNvSpPr/>
          <p:nvPr/>
        </p:nvSpPr>
        <p:spPr>
          <a:xfrm>
            <a:off x="1685719" y="4613761"/>
            <a:ext cx="1400359" cy="353931"/>
          </a:xfrm>
          <a:prstGeom prst="rect">
            <a:avLst/>
          </a:prstGeom>
        </p:spPr>
        <p:txBody>
          <a:bodyPr wrap="none" lIns="121908" tIns="60954" rIns="121908" bIns="60954">
            <a:spAutoFit/>
          </a:body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29" name="矩形 128"/>
          <p:cNvSpPr/>
          <p:nvPr/>
        </p:nvSpPr>
        <p:spPr>
          <a:xfrm>
            <a:off x="3576117" y="4693274"/>
            <a:ext cx="1400359" cy="353931"/>
          </a:xfrm>
          <a:prstGeom prst="rect">
            <a:avLst/>
          </a:prstGeom>
        </p:spPr>
        <p:txBody>
          <a:bodyPr wrap="none" lIns="121908" tIns="60954" rIns="121908" bIns="60954">
            <a:spAutoFit/>
          </a:body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0" name="矩形 129"/>
          <p:cNvSpPr/>
          <p:nvPr/>
        </p:nvSpPr>
        <p:spPr>
          <a:xfrm>
            <a:off x="5351677" y="4728613"/>
            <a:ext cx="1400359" cy="353931"/>
          </a:xfrm>
          <a:prstGeom prst="rect">
            <a:avLst/>
          </a:prstGeom>
        </p:spPr>
        <p:txBody>
          <a:bodyPr wrap="none" lIns="121908" tIns="60954" rIns="121908" bIns="60954">
            <a:spAutoFit/>
          </a:body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1" name="矩形 130"/>
          <p:cNvSpPr/>
          <p:nvPr/>
        </p:nvSpPr>
        <p:spPr>
          <a:xfrm>
            <a:off x="7171405" y="4719778"/>
            <a:ext cx="1400359" cy="353931"/>
          </a:xfrm>
          <a:prstGeom prst="rect">
            <a:avLst/>
          </a:prstGeom>
        </p:spPr>
        <p:txBody>
          <a:bodyPr wrap="none" lIns="121908" tIns="60954" rIns="121908" bIns="60954">
            <a:spAutoFit/>
          </a:body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2" name="矩形 131"/>
          <p:cNvSpPr/>
          <p:nvPr/>
        </p:nvSpPr>
        <p:spPr>
          <a:xfrm>
            <a:off x="9061803" y="4728613"/>
            <a:ext cx="1400359" cy="353931"/>
          </a:xfrm>
          <a:prstGeom prst="rect">
            <a:avLst/>
          </a:prstGeom>
        </p:spPr>
        <p:txBody>
          <a:bodyPr wrap="none" lIns="121908" tIns="60954" rIns="121908" bIns="60954">
            <a:spAutoFit/>
          </a:body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3" name="矩形 132"/>
          <p:cNvSpPr/>
          <p:nvPr/>
        </p:nvSpPr>
        <p:spPr>
          <a:xfrm>
            <a:off x="8196108" y="3085343"/>
            <a:ext cx="1400359" cy="353931"/>
          </a:xfrm>
          <a:prstGeom prst="rect">
            <a:avLst/>
          </a:prstGeom>
        </p:spPr>
        <p:txBody>
          <a:bodyPr wrap="none" lIns="121908" tIns="60954" rIns="121908" bIns="60954">
            <a:spAutoFit/>
          </a:body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4" name="矩形 133"/>
          <p:cNvSpPr/>
          <p:nvPr/>
        </p:nvSpPr>
        <p:spPr>
          <a:xfrm>
            <a:off x="6349879" y="3014665"/>
            <a:ext cx="1400359" cy="353931"/>
          </a:xfrm>
          <a:prstGeom prst="rect">
            <a:avLst/>
          </a:prstGeom>
        </p:spPr>
        <p:txBody>
          <a:bodyPr wrap="none" lIns="121908" tIns="60954" rIns="121908" bIns="60954">
            <a:spAutoFit/>
          </a:body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5" name="矩形 134"/>
          <p:cNvSpPr/>
          <p:nvPr/>
        </p:nvSpPr>
        <p:spPr>
          <a:xfrm>
            <a:off x="4459481" y="3094178"/>
            <a:ext cx="1400359" cy="353931"/>
          </a:xfrm>
          <a:prstGeom prst="rect">
            <a:avLst/>
          </a:prstGeom>
        </p:spPr>
        <p:txBody>
          <a:bodyPr wrap="none" lIns="121908" tIns="60954" rIns="121908" bIns="60954">
            <a:spAutoFit/>
          </a:body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6" name="矩形 135"/>
          <p:cNvSpPr/>
          <p:nvPr/>
        </p:nvSpPr>
        <p:spPr>
          <a:xfrm>
            <a:off x="2666254" y="3103013"/>
            <a:ext cx="1400359" cy="353931"/>
          </a:xfrm>
          <a:prstGeom prst="rect">
            <a:avLst/>
          </a:prstGeom>
        </p:spPr>
        <p:txBody>
          <a:bodyPr wrap="none" lIns="121908" tIns="60954" rIns="121908" bIns="60954">
            <a:spAutoFit/>
          </a:body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150" fill="hold"/>
                                        <p:tgtEl>
                                          <p:spTgt spid="95"/>
                                        </p:tgtEl>
                                        <p:attrNameLst>
                                          <p:attrName>ppt_w</p:attrName>
                                        </p:attrNameLst>
                                      </p:cBhvr>
                                      <p:tavLst>
                                        <p:tav tm="0">
                                          <p:val>
                                            <p:strVal val="(6*min(max(#ppt_w*#ppt_h,.3),1)-7.4)/-.7*#ppt_w"/>
                                          </p:val>
                                        </p:tav>
                                        <p:tav tm="100000">
                                          <p:val>
                                            <p:strVal val="#ppt_w"/>
                                          </p:val>
                                        </p:tav>
                                      </p:tavLst>
                                    </p:anim>
                                    <p:anim calcmode="lin" valueType="num">
                                      <p:cBhvr>
                                        <p:cTn id="8" dur="150" fill="hold"/>
                                        <p:tgtEl>
                                          <p:spTgt spid="95"/>
                                        </p:tgtEl>
                                        <p:attrNameLst>
                                          <p:attrName>ppt_h</p:attrName>
                                        </p:attrNameLst>
                                      </p:cBhvr>
                                      <p:tavLst>
                                        <p:tav tm="0">
                                          <p:val>
                                            <p:strVal val="(6*min(max(#ppt_w*#ppt_h,.3),1)-7.4)/-.7*#ppt_h"/>
                                          </p:val>
                                        </p:tav>
                                        <p:tav tm="100000">
                                          <p:val>
                                            <p:strVal val="#ppt_h"/>
                                          </p:val>
                                        </p:tav>
                                      </p:tavLst>
                                    </p:anim>
                                    <p:anim calcmode="lin" valueType="num">
                                      <p:cBhvr>
                                        <p:cTn id="9" dur="150" fill="hold"/>
                                        <p:tgtEl>
                                          <p:spTgt spid="95"/>
                                        </p:tgtEl>
                                        <p:attrNameLst>
                                          <p:attrName>ppt_x</p:attrName>
                                        </p:attrNameLst>
                                      </p:cBhvr>
                                      <p:tavLst>
                                        <p:tav tm="0">
                                          <p:val>
                                            <p:fltVal val="0.5"/>
                                          </p:val>
                                        </p:tav>
                                        <p:tav tm="100000">
                                          <p:val>
                                            <p:strVal val="#ppt_x"/>
                                          </p:val>
                                        </p:tav>
                                      </p:tavLst>
                                    </p:anim>
                                    <p:anim calcmode="lin" valueType="num">
                                      <p:cBhvr>
                                        <p:cTn id="10" dur="150" fill="hold"/>
                                        <p:tgtEl>
                                          <p:spTgt spid="9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86"/>
                                        </p:tgtEl>
                                        <p:attrNameLst>
                                          <p:attrName>style.visibility</p:attrName>
                                        </p:attrNameLst>
                                      </p:cBhvr>
                                      <p:to>
                                        <p:strVal val="visible"/>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36"/>
                                        </p:tgtEl>
                                        <p:attrNameLst>
                                          <p:attrName>style.visibility</p:attrName>
                                        </p:attrNameLst>
                                      </p:cBhvr>
                                      <p:to>
                                        <p:strVal val="visible"/>
                                      </p:to>
                                    </p:set>
                                    <p:animEffect transition="in" filter="fade">
                                      <p:cBhvr>
                                        <p:cTn id="17" dur="500"/>
                                        <p:tgtEl>
                                          <p:spTgt spid="136"/>
                                        </p:tgtEl>
                                      </p:cBhvr>
                                    </p:animEffect>
                                  </p:childTnLst>
                                </p:cTn>
                              </p:par>
                            </p:childTnLst>
                          </p:cTn>
                        </p:par>
                        <p:par>
                          <p:cTn id="18" fill="hold">
                            <p:stCondLst>
                              <p:cond delay="1000"/>
                            </p:stCondLst>
                            <p:childTnLst>
                              <p:par>
                                <p:cTn id="19" presetID="23" presetClass="entr" presetSubtype="36" fill="hold" nodeType="after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p:cTn id="21" dur="150" fill="hold"/>
                                        <p:tgtEl>
                                          <p:spTgt spid="98"/>
                                        </p:tgtEl>
                                        <p:attrNameLst>
                                          <p:attrName>ppt_w</p:attrName>
                                        </p:attrNameLst>
                                      </p:cBhvr>
                                      <p:tavLst>
                                        <p:tav tm="0">
                                          <p:val>
                                            <p:strVal val="(6*min(max(#ppt_w*#ppt_h,.3),1)-7.4)/-.7*#ppt_w"/>
                                          </p:val>
                                        </p:tav>
                                        <p:tav tm="100000">
                                          <p:val>
                                            <p:strVal val="#ppt_w"/>
                                          </p:val>
                                        </p:tav>
                                      </p:tavLst>
                                    </p:anim>
                                    <p:anim calcmode="lin" valueType="num">
                                      <p:cBhvr>
                                        <p:cTn id="22" dur="150" fill="hold"/>
                                        <p:tgtEl>
                                          <p:spTgt spid="98"/>
                                        </p:tgtEl>
                                        <p:attrNameLst>
                                          <p:attrName>ppt_h</p:attrName>
                                        </p:attrNameLst>
                                      </p:cBhvr>
                                      <p:tavLst>
                                        <p:tav tm="0">
                                          <p:val>
                                            <p:strVal val="(6*min(max(#ppt_w*#ppt_h,.3),1)-7.4)/-.7*#ppt_h"/>
                                          </p:val>
                                        </p:tav>
                                        <p:tav tm="100000">
                                          <p:val>
                                            <p:strVal val="#ppt_h"/>
                                          </p:val>
                                        </p:tav>
                                      </p:tavLst>
                                    </p:anim>
                                    <p:anim calcmode="lin" valueType="num">
                                      <p:cBhvr>
                                        <p:cTn id="23" dur="150" fill="hold"/>
                                        <p:tgtEl>
                                          <p:spTgt spid="98"/>
                                        </p:tgtEl>
                                        <p:attrNameLst>
                                          <p:attrName>ppt_x</p:attrName>
                                        </p:attrNameLst>
                                      </p:cBhvr>
                                      <p:tavLst>
                                        <p:tav tm="0">
                                          <p:val>
                                            <p:fltVal val="0.5"/>
                                          </p:val>
                                        </p:tav>
                                        <p:tav tm="100000">
                                          <p:val>
                                            <p:strVal val="#ppt_x"/>
                                          </p:val>
                                        </p:tav>
                                      </p:tavLst>
                                    </p:anim>
                                    <p:anim calcmode="lin" valueType="num">
                                      <p:cBhvr>
                                        <p:cTn id="24" dur="150" fill="hold"/>
                                        <p:tgtEl>
                                          <p:spTgt spid="98"/>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1" presetClass="entr" presetSubtype="0" fill="hold" grpId="0" nodeType="afterEffect">
                                  <p:stCondLst>
                                    <p:cond delay="0"/>
                                  </p:stCondLst>
                                  <p:childTnLst>
                                    <p:set>
                                      <p:cBhvr>
                                        <p:cTn id="27" dur="1" fill="hold">
                                          <p:stCondLst>
                                            <p:cond delay="0"/>
                                          </p:stCondLst>
                                        </p:cTn>
                                        <p:tgtEl>
                                          <p:spTgt spid="87"/>
                                        </p:tgtEl>
                                        <p:attrNameLst>
                                          <p:attrName>style.visibility</p:attrName>
                                        </p:attrNameLst>
                                      </p:cBhvr>
                                      <p:to>
                                        <p:strVal val="visible"/>
                                      </p:to>
                                    </p:se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35"/>
                                        </p:tgtEl>
                                        <p:attrNameLst>
                                          <p:attrName>style.visibility</p:attrName>
                                        </p:attrNameLst>
                                      </p:cBhvr>
                                      <p:to>
                                        <p:strVal val="visible"/>
                                      </p:to>
                                    </p:set>
                                    <p:animEffect transition="in" filter="fade">
                                      <p:cBhvr>
                                        <p:cTn id="31" dur="500"/>
                                        <p:tgtEl>
                                          <p:spTgt spid="135"/>
                                        </p:tgtEl>
                                      </p:cBhvr>
                                    </p:animEffect>
                                  </p:childTnLst>
                                </p:cTn>
                              </p:par>
                            </p:childTnLst>
                          </p:cTn>
                        </p:par>
                        <p:par>
                          <p:cTn id="32" fill="hold">
                            <p:stCondLst>
                              <p:cond delay="2000"/>
                            </p:stCondLst>
                            <p:childTnLst>
                              <p:par>
                                <p:cTn id="33" presetID="23" presetClass="entr" presetSubtype="36" fill="hold" nodeType="afterEffect">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150" fill="hold"/>
                                        <p:tgtEl>
                                          <p:spTgt spid="101"/>
                                        </p:tgtEl>
                                        <p:attrNameLst>
                                          <p:attrName>ppt_w</p:attrName>
                                        </p:attrNameLst>
                                      </p:cBhvr>
                                      <p:tavLst>
                                        <p:tav tm="0">
                                          <p:val>
                                            <p:strVal val="(6*min(max(#ppt_w*#ppt_h,.3),1)-7.4)/-.7*#ppt_w"/>
                                          </p:val>
                                        </p:tav>
                                        <p:tav tm="100000">
                                          <p:val>
                                            <p:strVal val="#ppt_w"/>
                                          </p:val>
                                        </p:tav>
                                      </p:tavLst>
                                    </p:anim>
                                    <p:anim calcmode="lin" valueType="num">
                                      <p:cBhvr>
                                        <p:cTn id="36" dur="150" fill="hold"/>
                                        <p:tgtEl>
                                          <p:spTgt spid="101"/>
                                        </p:tgtEl>
                                        <p:attrNameLst>
                                          <p:attrName>ppt_h</p:attrName>
                                        </p:attrNameLst>
                                      </p:cBhvr>
                                      <p:tavLst>
                                        <p:tav tm="0">
                                          <p:val>
                                            <p:strVal val="(6*min(max(#ppt_w*#ppt_h,.3),1)-7.4)/-.7*#ppt_h"/>
                                          </p:val>
                                        </p:tav>
                                        <p:tav tm="100000">
                                          <p:val>
                                            <p:strVal val="#ppt_h"/>
                                          </p:val>
                                        </p:tav>
                                      </p:tavLst>
                                    </p:anim>
                                    <p:anim calcmode="lin" valueType="num">
                                      <p:cBhvr>
                                        <p:cTn id="37" dur="150" fill="hold"/>
                                        <p:tgtEl>
                                          <p:spTgt spid="101"/>
                                        </p:tgtEl>
                                        <p:attrNameLst>
                                          <p:attrName>ppt_x</p:attrName>
                                        </p:attrNameLst>
                                      </p:cBhvr>
                                      <p:tavLst>
                                        <p:tav tm="0">
                                          <p:val>
                                            <p:fltVal val="0.5"/>
                                          </p:val>
                                        </p:tav>
                                        <p:tav tm="100000">
                                          <p:val>
                                            <p:strVal val="#ppt_x"/>
                                          </p:val>
                                        </p:tav>
                                      </p:tavLst>
                                    </p:anim>
                                    <p:anim calcmode="lin" valueType="num">
                                      <p:cBhvr>
                                        <p:cTn id="38" dur="150" fill="hold"/>
                                        <p:tgtEl>
                                          <p:spTgt spid="101"/>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500"/>
                            </p:stCondLst>
                            <p:childTnLst>
                              <p:par>
                                <p:cTn id="40" presetID="1" presetClass="entr" presetSubtype="0" fill="hold" grpId="0" nodeType="afterEffect">
                                  <p:stCondLst>
                                    <p:cond delay="0"/>
                                  </p:stCondLst>
                                  <p:childTnLst>
                                    <p:set>
                                      <p:cBhvr>
                                        <p:cTn id="41" dur="1" fill="hold">
                                          <p:stCondLst>
                                            <p:cond delay="0"/>
                                          </p:stCondLst>
                                        </p:cTn>
                                        <p:tgtEl>
                                          <p:spTgt spid="89"/>
                                        </p:tgtEl>
                                        <p:attrNameLst>
                                          <p:attrName>style.visibility</p:attrName>
                                        </p:attrNameLst>
                                      </p:cBhvr>
                                      <p:to>
                                        <p:strVal val="visible"/>
                                      </p:to>
                                    </p:se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34"/>
                                        </p:tgtEl>
                                        <p:attrNameLst>
                                          <p:attrName>style.visibility</p:attrName>
                                        </p:attrNameLst>
                                      </p:cBhvr>
                                      <p:to>
                                        <p:strVal val="visible"/>
                                      </p:to>
                                    </p:set>
                                    <p:animEffect transition="in" filter="fade">
                                      <p:cBhvr>
                                        <p:cTn id="45" dur="500"/>
                                        <p:tgtEl>
                                          <p:spTgt spid="134"/>
                                        </p:tgtEl>
                                      </p:cBhvr>
                                    </p:animEffect>
                                  </p:childTnLst>
                                </p:cTn>
                              </p:par>
                            </p:childTnLst>
                          </p:cTn>
                        </p:par>
                        <p:par>
                          <p:cTn id="46" fill="hold">
                            <p:stCondLst>
                              <p:cond delay="3000"/>
                            </p:stCondLst>
                            <p:childTnLst>
                              <p:par>
                                <p:cTn id="47" presetID="23" presetClass="entr" presetSubtype="36" fill="hold" nodeType="afterEffect">
                                  <p:stCondLst>
                                    <p:cond delay="0"/>
                                  </p:stCondLst>
                                  <p:childTnLst>
                                    <p:set>
                                      <p:cBhvr>
                                        <p:cTn id="48" dur="1" fill="hold">
                                          <p:stCondLst>
                                            <p:cond delay="0"/>
                                          </p:stCondLst>
                                        </p:cTn>
                                        <p:tgtEl>
                                          <p:spTgt spid="125"/>
                                        </p:tgtEl>
                                        <p:attrNameLst>
                                          <p:attrName>style.visibility</p:attrName>
                                        </p:attrNameLst>
                                      </p:cBhvr>
                                      <p:to>
                                        <p:strVal val="visible"/>
                                      </p:to>
                                    </p:set>
                                    <p:anim calcmode="lin" valueType="num">
                                      <p:cBhvr>
                                        <p:cTn id="49" dur="150" fill="hold"/>
                                        <p:tgtEl>
                                          <p:spTgt spid="125"/>
                                        </p:tgtEl>
                                        <p:attrNameLst>
                                          <p:attrName>ppt_w</p:attrName>
                                        </p:attrNameLst>
                                      </p:cBhvr>
                                      <p:tavLst>
                                        <p:tav tm="0">
                                          <p:val>
                                            <p:strVal val="(6*min(max(#ppt_w*#ppt_h,.3),1)-7.4)/-.7*#ppt_w"/>
                                          </p:val>
                                        </p:tav>
                                        <p:tav tm="100000">
                                          <p:val>
                                            <p:strVal val="#ppt_w"/>
                                          </p:val>
                                        </p:tav>
                                      </p:tavLst>
                                    </p:anim>
                                    <p:anim calcmode="lin" valueType="num">
                                      <p:cBhvr>
                                        <p:cTn id="50" dur="150" fill="hold"/>
                                        <p:tgtEl>
                                          <p:spTgt spid="125"/>
                                        </p:tgtEl>
                                        <p:attrNameLst>
                                          <p:attrName>ppt_h</p:attrName>
                                        </p:attrNameLst>
                                      </p:cBhvr>
                                      <p:tavLst>
                                        <p:tav tm="0">
                                          <p:val>
                                            <p:strVal val="(6*min(max(#ppt_w*#ppt_h,.3),1)-7.4)/-.7*#ppt_h"/>
                                          </p:val>
                                        </p:tav>
                                        <p:tav tm="100000">
                                          <p:val>
                                            <p:strVal val="#ppt_h"/>
                                          </p:val>
                                        </p:tav>
                                      </p:tavLst>
                                    </p:anim>
                                    <p:anim calcmode="lin" valueType="num">
                                      <p:cBhvr>
                                        <p:cTn id="51" dur="150" fill="hold"/>
                                        <p:tgtEl>
                                          <p:spTgt spid="125"/>
                                        </p:tgtEl>
                                        <p:attrNameLst>
                                          <p:attrName>ppt_x</p:attrName>
                                        </p:attrNameLst>
                                      </p:cBhvr>
                                      <p:tavLst>
                                        <p:tav tm="0">
                                          <p:val>
                                            <p:fltVal val="0.5"/>
                                          </p:val>
                                        </p:tav>
                                        <p:tav tm="100000">
                                          <p:val>
                                            <p:strVal val="#ppt_x"/>
                                          </p:val>
                                        </p:tav>
                                      </p:tavLst>
                                    </p:anim>
                                    <p:anim calcmode="lin" valueType="num">
                                      <p:cBhvr>
                                        <p:cTn id="52" dur="150" fill="hold"/>
                                        <p:tgtEl>
                                          <p:spTgt spid="125"/>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3500"/>
                            </p:stCondLst>
                            <p:childTnLst>
                              <p:par>
                                <p:cTn id="54" presetID="1" presetClass="entr" presetSubtype="0" fill="hold" grpId="0" nodeType="afterEffect">
                                  <p:stCondLst>
                                    <p:cond delay="0"/>
                                  </p:stCondLst>
                                  <p:childTnLst>
                                    <p:set>
                                      <p:cBhvr>
                                        <p:cTn id="55" dur="1" fill="hold">
                                          <p:stCondLst>
                                            <p:cond delay="0"/>
                                          </p:stCondLst>
                                        </p:cTn>
                                        <p:tgtEl>
                                          <p:spTgt spid="88"/>
                                        </p:tgtEl>
                                        <p:attrNameLst>
                                          <p:attrName>style.visibility</p:attrName>
                                        </p:attrNameLst>
                                      </p:cBhvr>
                                      <p:to>
                                        <p:strVal val="visible"/>
                                      </p:to>
                                    </p:se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133"/>
                                        </p:tgtEl>
                                        <p:attrNameLst>
                                          <p:attrName>style.visibility</p:attrName>
                                        </p:attrNameLst>
                                      </p:cBhvr>
                                      <p:to>
                                        <p:strVal val="visible"/>
                                      </p:to>
                                    </p:set>
                                    <p:animEffect transition="in" filter="fade">
                                      <p:cBhvr>
                                        <p:cTn id="59" dur="500"/>
                                        <p:tgtEl>
                                          <p:spTgt spid="133"/>
                                        </p:tgtEl>
                                      </p:cBhvr>
                                    </p:animEffect>
                                  </p:childTnLst>
                                </p:cTn>
                              </p:par>
                            </p:childTnLst>
                          </p:cTn>
                        </p:par>
                        <p:par>
                          <p:cTn id="60" fill="hold">
                            <p:stCondLst>
                              <p:cond delay="4000"/>
                            </p:stCondLst>
                            <p:childTnLst>
                              <p:par>
                                <p:cTn id="61" presetID="23" presetClass="entr" presetSubtype="36" fill="hold" nodeType="afterEffect">
                                  <p:stCondLst>
                                    <p:cond delay="0"/>
                                  </p:stCondLst>
                                  <p:childTnLst>
                                    <p:set>
                                      <p:cBhvr>
                                        <p:cTn id="62" dur="1" fill="hold">
                                          <p:stCondLst>
                                            <p:cond delay="0"/>
                                          </p:stCondLst>
                                        </p:cTn>
                                        <p:tgtEl>
                                          <p:spTgt spid="119"/>
                                        </p:tgtEl>
                                        <p:attrNameLst>
                                          <p:attrName>style.visibility</p:attrName>
                                        </p:attrNameLst>
                                      </p:cBhvr>
                                      <p:to>
                                        <p:strVal val="visible"/>
                                      </p:to>
                                    </p:set>
                                    <p:anim calcmode="lin" valueType="num">
                                      <p:cBhvr>
                                        <p:cTn id="63" dur="150" fill="hold"/>
                                        <p:tgtEl>
                                          <p:spTgt spid="119"/>
                                        </p:tgtEl>
                                        <p:attrNameLst>
                                          <p:attrName>ppt_w</p:attrName>
                                        </p:attrNameLst>
                                      </p:cBhvr>
                                      <p:tavLst>
                                        <p:tav tm="0">
                                          <p:val>
                                            <p:strVal val="(6*min(max(#ppt_w*#ppt_h,.3),1)-7.4)/-.7*#ppt_w"/>
                                          </p:val>
                                        </p:tav>
                                        <p:tav tm="100000">
                                          <p:val>
                                            <p:strVal val="#ppt_w"/>
                                          </p:val>
                                        </p:tav>
                                      </p:tavLst>
                                    </p:anim>
                                    <p:anim calcmode="lin" valueType="num">
                                      <p:cBhvr>
                                        <p:cTn id="64" dur="150" fill="hold"/>
                                        <p:tgtEl>
                                          <p:spTgt spid="119"/>
                                        </p:tgtEl>
                                        <p:attrNameLst>
                                          <p:attrName>ppt_h</p:attrName>
                                        </p:attrNameLst>
                                      </p:cBhvr>
                                      <p:tavLst>
                                        <p:tav tm="0">
                                          <p:val>
                                            <p:strVal val="(6*min(max(#ppt_w*#ppt_h,.3),1)-7.4)/-.7*#ppt_h"/>
                                          </p:val>
                                        </p:tav>
                                        <p:tav tm="100000">
                                          <p:val>
                                            <p:strVal val="#ppt_h"/>
                                          </p:val>
                                        </p:tav>
                                      </p:tavLst>
                                    </p:anim>
                                    <p:anim calcmode="lin" valueType="num">
                                      <p:cBhvr>
                                        <p:cTn id="65" dur="150" fill="hold"/>
                                        <p:tgtEl>
                                          <p:spTgt spid="119"/>
                                        </p:tgtEl>
                                        <p:attrNameLst>
                                          <p:attrName>ppt_x</p:attrName>
                                        </p:attrNameLst>
                                      </p:cBhvr>
                                      <p:tavLst>
                                        <p:tav tm="0">
                                          <p:val>
                                            <p:fltVal val="0.5"/>
                                          </p:val>
                                        </p:tav>
                                        <p:tav tm="100000">
                                          <p:val>
                                            <p:strVal val="#ppt_x"/>
                                          </p:val>
                                        </p:tav>
                                      </p:tavLst>
                                    </p:anim>
                                    <p:anim calcmode="lin" valueType="num">
                                      <p:cBhvr>
                                        <p:cTn id="66" dur="150" fill="hold"/>
                                        <p:tgtEl>
                                          <p:spTgt spid="119"/>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4500"/>
                            </p:stCondLst>
                            <p:childTnLst>
                              <p:par>
                                <p:cTn id="68" presetID="1" presetClass="entr" presetSubtype="0" fill="hold" grpId="0" nodeType="afterEffect">
                                  <p:stCondLst>
                                    <p:cond delay="0"/>
                                  </p:stCondLst>
                                  <p:childTnLst>
                                    <p:set>
                                      <p:cBhvr>
                                        <p:cTn id="69" dur="1" fill="hold">
                                          <p:stCondLst>
                                            <p:cond delay="0"/>
                                          </p:stCondLst>
                                        </p:cTn>
                                        <p:tgtEl>
                                          <p:spTgt spid="90"/>
                                        </p:tgtEl>
                                        <p:attrNameLst>
                                          <p:attrName>style.visibility</p:attrName>
                                        </p:attrNameLst>
                                      </p:cBhvr>
                                      <p:to>
                                        <p:strVal val="visible"/>
                                      </p:to>
                                    </p:se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fade">
                                      <p:cBhvr>
                                        <p:cTn id="73" dur="500"/>
                                        <p:tgtEl>
                                          <p:spTgt spid="3"/>
                                        </p:tgtEl>
                                      </p:cBhvr>
                                    </p:animEffect>
                                  </p:childTnLst>
                                </p:cTn>
                              </p:par>
                            </p:childTnLst>
                          </p:cTn>
                        </p:par>
                        <p:par>
                          <p:cTn id="74" fill="hold">
                            <p:stCondLst>
                              <p:cond delay="5000"/>
                            </p:stCondLst>
                            <p:childTnLst>
                              <p:par>
                                <p:cTn id="75" presetID="23" presetClass="entr" presetSubtype="36" fill="hold" nodeType="afterEffect">
                                  <p:stCondLst>
                                    <p:cond delay="0"/>
                                  </p:stCondLst>
                                  <p:childTnLst>
                                    <p:set>
                                      <p:cBhvr>
                                        <p:cTn id="76" dur="1" fill="hold">
                                          <p:stCondLst>
                                            <p:cond delay="0"/>
                                          </p:stCondLst>
                                        </p:cTn>
                                        <p:tgtEl>
                                          <p:spTgt spid="116"/>
                                        </p:tgtEl>
                                        <p:attrNameLst>
                                          <p:attrName>style.visibility</p:attrName>
                                        </p:attrNameLst>
                                      </p:cBhvr>
                                      <p:to>
                                        <p:strVal val="visible"/>
                                      </p:to>
                                    </p:set>
                                    <p:anim calcmode="lin" valueType="num">
                                      <p:cBhvr>
                                        <p:cTn id="77" dur="150" fill="hold"/>
                                        <p:tgtEl>
                                          <p:spTgt spid="116"/>
                                        </p:tgtEl>
                                        <p:attrNameLst>
                                          <p:attrName>ppt_w</p:attrName>
                                        </p:attrNameLst>
                                      </p:cBhvr>
                                      <p:tavLst>
                                        <p:tav tm="0">
                                          <p:val>
                                            <p:strVal val="(6*min(max(#ppt_w*#ppt_h,.3),1)-7.4)/-.7*#ppt_w"/>
                                          </p:val>
                                        </p:tav>
                                        <p:tav tm="100000">
                                          <p:val>
                                            <p:strVal val="#ppt_w"/>
                                          </p:val>
                                        </p:tav>
                                      </p:tavLst>
                                    </p:anim>
                                    <p:anim calcmode="lin" valueType="num">
                                      <p:cBhvr>
                                        <p:cTn id="78" dur="150" fill="hold"/>
                                        <p:tgtEl>
                                          <p:spTgt spid="116"/>
                                        </p:tgtEl>
                                        <p:attrNameLst>
                                          <p:attrName>ppt_h</p:attrName>
                                        </p:attrNameLst>
                                      </p:cBhvr>
                                      <p:tavLst>
                                        <p:tav tm="0">
                                          <p:val>
                                            <p:strVal val="(6*min(max(#ppt_w*#ppt_h,.3),1)-7.4)/-.7*#ppt_h"/>
                                          </p:val>
                                        </p:tav>
                                        <p:tav tm="100000">
                                          <p:val>
                                            <p:strVal val="#ppt_h"/>
                                          </p:val>
                                        </p:tav>
                                      </p:tavLst>
                                    </p:anim>
                                    <p:anim calcmode="lin" valueType="num">
                                      <p:cBhvr>
                                        <p:cTn id="79" dur="150" fill="hold"/>
                                        <p:tgtEl>
                                          <p:spTgt spid="116"/>
                                        </p:tgtEl>
                                        <p:attrNameLst>
                                          <p:attrName>ppt_x</p:attrName>
                                        </p:attrNameLst>
                                      </p:cBhvr>
                                      <p:tavLst>
                                        <p:tav tm="0">
                                          <p:val>
                                            <p:fltVal val="0.5"/>
                                          </p:val>
                                        </p:tav>
                                        <p:tav tm="100000">
                                          <p:val>
                                            <p:strVal val="#ppt_x"/>
                                          </p:val>
                                        </p:tav>
                                      </p:tavLst>
                                    </p:anim>
                                    <p:anim calcmode="lin" valueType="num">
                                      <p:cBhvr>
                                        <p:cTn id="80" dur="150" fill="hold"/>
                                        <p:tgtEl>
                                          <p:spTgt spid="116"/>
                                        </p:tgtEl>
                                        <p:attrNameLst>
                                          <p:attrName>ppt_y</p:attrName>
                                        </p:attrNameLst>
                                      </p:cBhvr>
                                      <p:tavLst>
                                        <p:tav tm="0">
                                          <p:val>
                                            <p:strVal val="1+(6*min(max(#ppt_w*#ppt_h,.3),1)-7.4)/-.7*#ppt_h/2"/>
                                          </p:val>
                                        </p:tav>
                                        <p:tav tm="100000">
                                          <p:val>
                                            <p:strVal val="#ppt_y"/>
                                          </p:val>
                                        </p:tav>
                                      </p:tavLst>
                                    </p:anim>
                                  </p:childTnLst>
                                </p:cTn>
                              </p:par>
                            </p:childTnLst>
                          </p:cTn>
                        </p:par>
                        <p:par>
                          <p:cTn id="81" fill="hold">
                            <p:stCondLst>
                              <p:cond delay="5500"/>
                            </p:stCondLst>
                            <p:childTnLst>
                              <p:par>
                                <p:cTn id="82" presetID="1" presetClass="entr" presetSubtype="0" fill="hold" grpId="0" nodeType="afterEffect">
                                  <p:stCondLst>
                                    <p:cond delay="0"/>
                                  </p:stCondLst>
                                  <p:childTnLst>
                                    <p:set>
                                      <p:cBhvr>
                                        <p:cTn id="83" dur="1" fill="hold">
                                          <p:stCondLst>
                                            <p:cond delay="0"/>
                                          </p:stCondLst>
                                        </p:cTn>
                                        <p:tgtEl>
                                          <p:spTgt spid="91"/>
                                        </p:tgtEl>
                                        <p:attrNameLst>
                                          <p:attrName>style.visibility</p:attrName>
                                        </p:attrNameLst>
                                      </p:cBhvr>
                                      <p:to>
                                        <p:strVal val="visible"/>
                                      </p:to>
                                    </p:set>
                                  </p:childTnLst>
                                </p:cTn>
                              </p:par>
                            </p:childTnLst>
                          </p:cTn>
                        </p:par>
                        <p:par>
                          <p:cTn id="84" fill="hold">
                            <p:stCondLst>
                              <p:cond delay="5500"/>
                            </p:stCondLst>
                            <p:childTnLst>
                              <p:par>
                                <p:cTn id="85" presetID="10" presetClass="entr" presetSubtype="0" fill="hold" grpId="0" nodeType="afterEffect">
                                  <p:stCondLst>
                                    <p:cond delay="0"/>
                                  </p:stCondLst>
                                  <p:childTnLst>
                                    <p:set>
                                      <p:cBhvr>
                                        <p:cTn id="86" dur="1" fill="hold">
                                          <p:stCondLst>
                                            <p:cond delay="0"/>
                                          </p:stCondLst>
                                        </p:cTn>
                                        <p:tgtEl>
                                          <p:spTgt spid="129"/>
                                        </p:tgtEl>
                                        <p:attrNameLst>
                                          <p:attrName>style.visibility</p:attrName>
                                        </p:attrNameLst>
                                      </p:cBhvr>
                                      <p:to>
                                        <p:strVal val="visible"/>
                                      </p:to>
                                    </p:set>
                                    <p:animEffect transition="in" filter="fade">
                                      <p:cBhvr>
                                        <p:cTn id="87" dur="500"/>
                                        <p:tgtEl>
                                          <p:spTgt spid="129"/>
                                        </p:tgtEl>
                                      </p:cBhvr>
                                    </p:animEffect>
                                  </p:childTnLst>
                                </p:cTn>
                              </p:par>
                            </p:childTnLst>
                          </p:cTn>
                        </p:par>
                        <p:par>
                          <p:cTn id="88" fill="hold">
                            <p:stCondLst>
                              <p:cond delay="6000"/>
                            </p:stCondLst>
                            <p:childTnLst>
                              <p:par>
                                <p:cTn id="89" presetID="23" presetClass="entr" presetSubtype="36" fill="hold" nodeType="afterEffect">
                                  <p:stCondLst>
                                    <p:cond delay="0"/>
                                  </p:stCondLst>
                                  <p:childTnLst>
                                    <p:set>
                                      <p:cBhvr>
                                        <p:cTn id="90" dur="1" fill="hold">
                                          <p:stCondLst>
                                            <p:cond delay="0"/>
                                          </p:stCondLst>
                                        </p:cTn>
                                        <p:tgtEl>
                                          <p:spTgt spid="113"/>
                                        </p:tgtEl>
                                        <p:attrNameLst>
                                          <p:attrName>style.visibility</p:attrName>
                                        </p:attrNameLst>
                                      </p:cBhvr>
                                      <p:to>
                                        <p:strVal val="visible"/>
                                      </p:to>
                                    </p:set>
                                    <p:anim calcmode="lin" valueType="num">
                                      <p:cBhvr>
                                        <p:cTn id="91" dur="150" fill="hold"/>
                                        <p:tgtEl>
                                          <p:spTgt spid="113"/>
                                        </p:tgtEl>
                                        <p:attrNameLst>
                                          <p:attrName>ppt_w</p:attrName>
                                        </p:attrNameLst>
                                      </p:cBhvr>
                                      <p:tavLst>
                                        <p:tav tm="0">
                                          <p:val>
                                            <p:strVal val="(6*min(max(#ppt_w*#ppt_h,.3),1)-7.4)/-.7*#ppt_w"/>
                                          </p:val>
                                        </p:tav>
                                        <p:tav tm="100000">
                                          <p:val>
                                            <p:strVal val="#ppt_w"/>
                                          </p:val>
                                        </p:tav>
                                      </p:tavLst>
                                    </p:anim>
                                    <p:anim calcmode="lin" valueType="num">
                                      <p:cBhvr>
                                        <p:cTn id="92" dur="150" fill="hold"/>
                                        <p:tgtEl>
                                          <p:spTgt spid="113"/>
                                        </p:tgtEl>
                                        <p:attrNameLst>
                                          <p:attrName>ppt_h</p:attrName>
                                        </p:attrNameLst>
                                      </p:cBhvr>
                                      <p:tavLst>
                                        <p:tav tm="0">
                                          <p:val>
                                            <p:strVal val="(6*min(max(#ppt_w*#ppt_h,.3),1)-7.4)/-.7*#ppt_h"/>
                                          </p:val>
                                        </p:tav>
                                        <p:tav tm="100000">
                                          <p:val>
                                            <p:strVal val="#ppt_h"/>
                                          </p:val>
                                        </p:tav>
                                      </p:tavLst>
                                    </p:anim>
                                    <p:anim calcmode="lin" valueType="num">
                                      <p:cBhvr>
                                        <p:cTn id="93" dur="150" fill="hold"/>
                                        <p:tgtEl>
                                          <p:spTgt spid="113"/>
                                        </p:tgtEl>
                                        <p:attrNameLst>
                                          <p:attrName>ppt_x</p:attrName>
                                        </p:attrNameLst>
                                      </p:cBhvr>
                                      <p:tavLst>
                                        <p:tav tm="0">
                                          <p:val>
                                            <p:fltVal val="0.5"/>
                                          </p:val>
                                        </p:tav>
                                        <p:tav tm="100000">
                                          <p:val>
                                            <p:strVal val="#ppt_x"/>
                                          </p:val>
                                        </p:tav>
                                      </p:tavLst>
                                    </p:anim>
                                    <p:anim calcmode="lin" valueType="num">
                                      <p:cBhvr>
                                        <p:cTn id="94" dur="150" fill="hold"/>
                                        <p:tgtEl>
                                          <p:spTgt spid="113"/>
                                        </p:tgtEl>
                                        <p:attrNameLst>
                                          <p:attrName>ppt_y</p:attrName>
                                        </p:attrNameLst>
                                      </p:cBhvr>
                                      <p:tavLst>
                                        <p:tav tm="0">
                                          <p:val>
                                            <p:strVal val="1+(6*min(max(#ppt_w*#ppt_h,.3),1)-7.4)/-.7*#ppt_h/2"/>
                                          </p:val>
                                        </p:tav>
                                        <p:tav tm="100000">
                                          <p:val>
                                            <p:strVal val="#ppt_y"/>
                                          </p:val>
                                        </p:tav>
                                      </p:tavLst>
                                    </p:anim>
                                  </p:childTnLst>
                                </p:cTn>
                              </p:par>
                            </p:childTnLst>
                          </p:cTn>
                        </p:par>
                        <p:par>
                          <p:cTn id="95" fill="hold">
                            <p:stCondLst>
                              <p:cond delay="6500"/>
                            </p:stCondLst>
                            <p:childTnLst>
                              <p:par>
                                <p:cTn id="96" presetID="1" presetClass="entr" presetSubtype="0" fill="hold" grpId="0" nodeType="afterEffect">
                                  <p:stCondLst>
                                    <p:cond delay="0"/>
                                  </p:stCondLst>
                                  <p:childTnLst>
                                    <p:set>
                                      <p:cBhvr>
                                        <p:cTn id="97" dur="1" fill="hold">
                                          <p:stCondLst>
                                            <p:cond delay="0"/>
                                          </p:stCondLst>
                                        </p:cTn>
                                        <p:tgtEl>
                                          <p:spTgt spid="92"/>
                                        </p:tgtEl>
                                        <p:attrNameLst>
                                          <p:attrName>style.visibility</p:attrName>
                                        </p:attrNameLst>
                                      </p:cBhvr>
                                      <p:to>
                                        <p:strVal val="visible"/>
                                      </p:to>
                                    </p:se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130"/>
                                        </p:tgtEl>
                                        <p:attrNameLst>
                                          <p:attrName>style.visibility</p:attrName>
                                        </p:attrNameLst>
                                      </p:cBhvr>
                                      <p:to>
                                        <p:strVal val="visible"/>
                                      </p:to>
                                    </p:set>
                                    <p:animEffect transition="in" filter="fade">
                                      <p:cBhvr>
                                        <p:cTn id="101" dur="500"/>
                                        <p:tgtEl>
                                          <p:spTgt spid="130"/>
                                        </p:tgtEl>
                                      </p:cBhvr>
                                    </p:animEffect>
                                  </p:childTnLst>
                                </p:cTn>
                              </p:par>
                            </p:childTnLst>
                          </p:cTn>
                        </p:par>
                        <p:par>
                          <p:cTn id="102" fill="hold">
                            <p:stCondLst>
                              <p:cond delay="7000"/>
                            </p:stCondLst>
                            <p:childTnLst>
                              <p:par>
                                <p:cTn id="103" presetID="23" presetClass="entr" presetSubtype="36" fill="hold" nodeType="afterEffect">
                                  <p:stCondLst>
                                    <p:cond delay="0"/>
                                  </p:stCondLst>
                                  <p:childTnLst>
                                    <p:set>
                                      <p:cBhvr>
                                        <p:cTn id="104" dur="1" fill="hold">
                                          <p:stCondLst>
                                            <p:cond delay="0"/>
                                          </p:stCondLst>
                                        </p:cTn>
                                        <p:tgtEl>
                                          <p:spTgt spid="110"/>
                                        </p:tgtEl>
                                        <p:attrNameLst>
                                          <p:attrName>style.visibility</p:attrName>
                                        </p:attrNameLst>
                                      </p:cBhvr>
                                      <p:to>
                                        <p:strVal val="visible"/>
                                      </p:to>
                                    </p:set>
                                    <p:anim calcmode="lin" valueType="num">
                                      <p:cBhvr>
                                        <p:cTn id="105" dur="150" fill="hold"/>
                                        <p:tgtEl>
                                          <p:spTgt spid="110"/>
                                        </p:tgtEl>
                                        <p:attrNameLst>
                                          <p:attrName>ppt_w</p:attrName>
                                        </p:attrNameLst>
                                      </p:cBhvr>
                                      <p:tavLst>
                                        <p:tav tm="0">
                                          <p:val>
                                            <p:strVal val="(6*min(max(#ppt_w*#ppt_h,.3),1)-7.4)/-.7*#ppt_w"/>
                                          </p:val>
                                        </p:tav>
                                        <p:tav tm="100000">
                                          <p:val>
                                            <p:strVal val="#ppt_w"/>
                                          </p:val>
                                        </p:tav>
                                      </p:tavLst>
                                    </p:anim>
                                    <p:anim calcmode="lin" valueType="num">
                                      <p:cBhvr>
                                        <p:cTn id="106" dur="150" fill="hold"/>
                                        <p:tgtEl>
                                          <p:spTgt spid="110"/>
                                        </p:tgtEl>
                                        <p:attrNameLst>
                                          <p:attrName>ppt_h</p:attrName>
                                        </p:attrNameLst>
                                      </p:cBhvr>
                                      <p:tavLst>
                                        <p:tav tm="0">
                                          <p:val>
                                            <p:strVal val="(6*min(max(#ppt_w*#ppt_h,.3),1)-7.4)/-.7*#ppt_h"/>
                                          </p:val>
                                        </p:tav>
                                        <p:tav tm="100000">
                                          <p:val>
                                            <p:strVal val="#ppt_h"/>
                                          </p:val>
                                        </p:tav>
                                      </p:tavLst>
                                    </p:anim>
                                    <p:anim calcmode="lin" valueType="num">
                                      <p:cBhvr>
                                        <p:cTn id="107" dur="150" fill="hold"/>
                                        <p:tgtEl>
                                          <p:spTgt spid="110"/>
                                        </p:tgtEl>
                                        <p:attrNameLst>
                                          <p:attrName>ppt_x</p:attrName>
                                        </p:attrNameLst>
                                      </p:cBhvr>
                                      <p:tavLst>
                                        <p:tav tm="0">
                                          <p:val>
                                            <p:fltVal val="0.5"/>
                                          </p:val>
                                        </p:tav>
                                        <p:tav tm="100000">
                                          <p:val>
                                            <p:strVal val="#ppt_x"/>
                                          </p:val>
                                        </p:tav>
                                      </p:tavLst>
                                    </p:anim>
                                    <p:anim calcmode="lin" valueType="num">
                                      <p:cBhvr>
                                        <p:cTn id="108" dur="150" fill="hold"/>
                                        <p:tgtEl>
                                          <p:spTgt spid="110"/>
                                        </p:tgtEl>
                                        <p:attrNameLst>
                                          <p:attrName>ppt_y</p:attrName>
                                        </p:attrNameLst>
                                      </p:cBhvr>
                                      <p:tavLst>
                                        <p:tav tm="0">
                                          <p:val>
                                            <p:strVal val="1+(6*min(max(#ppt_w*#ppt_h,.3),1)-7.4)/-.7*#ppt_h/2"/>
                                          </p:val>
                                        </p:tav>
                                        <p:tav tm="100000">
                                          <p:val>
                                            <p:strVal val="#ppt_y"/>
                                          </p:val>
                                        </p:tav>
                                      </p:tavLst>
                                    </p:anim>
                                  </p:childTnLst>
                                </p:cTn>
                              </p:par>
                            </p:childTnLst>
                          </p:cTn>
                        </p:par>
                        <p:par>
                          <p:cTn id="109" fill="hold">
                            <p:stCondLst>
                              <p:cond delay="7500"/>
                            </p:stCondLst>
                            <p:childTnLst>
                              <p:par>
                                <p:cTn id="110" presetID="1" presetClass="entr" presetSubtype="0" fill="hold" grpId="0" nodeType="afterEffect">
                                  <p:stCondLst>
                                    <p:cond delay="0"/>
                                  </p:stCondLst>
                                  <p:childTnLst>
                                    <p:set>
                                      <p:cBhvr>
                                        <p:cTn id="111" dur="1" fill="hold">
                                          <p:stCondLst>
                                            <p:cond delay="0"/>
                                          </p:stCondLst>
                                        </p:cTn>
                                        <p:tgtEl>
                                          <p:spTgt spid="93"/>
                                        </p:tgtEl>
                                        <p:attrNameLst>
                                          <p:attrName>style.visibility</p:attrName>
                                        </p:attrNameLst>
                                      </p:cBhvr>
                                      <p:to>
                                        <p:strVal val="visible"/>
                                      </p:to>
                                    </p:set>
                                  </p:childTnLst>
                                </p:cTn>
                              </p:par>
                            </p:childTnLst>
                          </p:cTn>
                        </p:par>
                        <p:par>
                          <p:cTn id="112" fill="hold">
                            <p:stCondLst>
                              <p:cond delay="7500"/>
                            </p:stCondLst>
                            <p:childTnLst>
                              <p:par>
                                <p:cTn id="113" presetID="10" presetClass="entr" presetSubtype="0" fill="hold" grpId="0" nodeType="afterEffect">
                                  <p:stCondLst>
                                    <p:cond delay="0"/>
                                  </p:stCondLst>
                                  <p:childTnLst>
                                    <p:set>
                                      <p:cBhvr>
                                        <p:cTn id="114" dur="1" fill="hold">
                                          <p:stCondLst>
                                            <p:cond delay="0"/>
                                          </p:stCondLst>
                                        </p:cTn>
                                        <p:tgtEl>
                                          <p:spTgt spid="131"/>
                                        </p:tgtEl>
                                        <p:attrNameLst>
                                          <p:attrName>style.visibility</p:attrName>
                                        </p:attrNameLst>
                                      </p:cBhvr>
                                      <p:to>
                                        <p:strVal val="visible"/>
                                      </p:to>
                                    </p:set>
                                    <p:animEffect transition="in" filter="fade">
                                      <p:cBhvr>
                                        <p:cTn id="115" dur="500"/>
                                        <p:tgtEl>
                                          <p:spTgt spid="131"/>
                                        </p:tgtEl>
                                      </p:cBhvr>
                                    </p:animEffect>
                                  </p:childTnLst>
                                </p:cTn>
                              </p:par>
                            </p:childTnLst>
                          </p:cTn>
                        </p:par>
                        <p:par>
                          <p:cTn id="116" fill="hold">
                            <p:stCondLst>
                              <p:cond delay="8000"/>
                            </p:stCondLst>
                            <p:childTnLst>
                              <p:par>
                                <p:cTn id="117" presetID="23" presetClass="entr" presetSubtype="36" fill="hold" nodeType="afterEffect">
                                  <p:stCondLst>
                                    <p:cond delay="0"/>
                                  </p:stCondLst>
                                  <p:childTnLst>
                                    <p:set>
                                      <p:cBhvr>
                                        <p:cTn id="118" dur="1" fill="hold">
                                          <p:stCondLst>
                                            <p:cond delay="0"/>
                                          </p:stCondLst>
                                        </p:cTn>
                                        <p:tgtEl>
                                          <p:spTgt spid="122"/>
                                        </p:tgtEl>
                                        <p:attrNameLst>
                                          <p:attrName>style.visibility</p:attrName>
                                        </p:attrNameLst>
                                      </p:cBhvr>
                                      <p:to>
                                        <p:strVal val="visible"/>
                                      </p:to>
                                    </p:set>
                                    <p:anim calcmode="lin" valueType="num">
                                      <p:cBhvr>
                                        <p:cTn id="119" dur="150" fill="hold"/>
                                        <p:tgtEl>
                                          <p:spTgt spid="122"/>
                                        </p:tgtEl>
                                        <p:attrNameLst>
                                          <p:attrName>ppt_w</p:attrName>
                                        </p:attrNameLst>
                                      </p:cBhvr>
                                      <p:tavLst>
                                        <p:tav tm="0">
                                          <p:val>
                                            <p:strVal val="(6*min(max(#ppt_w*#ppt_h,.3),1)-7.4)/-.7*#ppt_w"/>
                                          </p:val>
                                        </p:tav>
                                        <p:tav tm="100000">
                                          <p:val>
                                            <p:strVal val="#ppt_w"/>
                                          </p:val>
                                        </p:tav>
                                      </p:tavLst>
                                    </p:anim>
                                    <p:anim calcmode="lin" valueType="num">
                                      <p:cBhvr>
                                        <p:cTn id="120" dur="150" fill="hold"/>
                                        <p:tgtEl>
                                          <p:spTgt spid="122"/>
                                        </p:tgtEl>
                                        <p:attrNameLst>
                                          <p:attrName>ppt_h</p:attrName>
                                        </p:attrNameLst>
                                      </p:cBhvr>
                                      <p:tavLst>
                                        <p:tav tm="0">
                                          <p:val>
                                            <p:strVal val="(6*min(max(#ppt_w*#ppt_h,.3),1)-7.4)/-.7*#ppt_h"/>
                                          </p:val>
                                        </p:tav>
                                        <p:tav tm="100000">
                                          <p:val>
                                            <p:strVal val="#ppt_h"/>
                                          </p:val>
                                        </p:tav>
                                      </p:tavLst>
                                    </p:anim>
                                    <p:anim calcmode="lin" valueType="num">
                                      <p:cBhvr>
                                        <p:cTn id="121" dur="150" fill="hold"/>
                                        <p:tgtEl>
                                          <p:spTgt spid="122"/>
                                        </p:tgtEl>
                                        <p:attrNameLst>
                                          <p:attrName>ppt_x</p:attrName>
                                        </p:attrNameLst>
                                      </p:cBhvr>
                                      <p:tavLst>
                                        <p:tav tm="0">
                                          <p:val>
                                            <p:fltVal val="0.5"/>
                                          </p:val>
                                        </p:tav>
                                        <p:tav tm="100000">
                                          <p:val>
                                            <p:strVal val="#ppt_x"/>
                                          </p:val>
                                        </p:tav>
                                      </p:tavLst>
                                    </p:anim>
                                    <p:anim calcmode="lin" valueType="num">
                                      <p:cBhvr>
                                        <p:cTn id="122" dur="150" fill="hold"/>
                                        <p:tgtEl>
                                          <p:spTgt spid="122"/>
                                        </p:tgtEl>
                                        <p:attrNameLst>
                                          <p:attrName>ppt_y</p:attrName>
                                        </p:attrNameLst>
                                      </p:cBhvr>
                                      <p:tavLst>
                                        <p:tav tm="0">
                                          <p:val>
                                            <p:strVal val="1+(6*min(max(#ppt_w*#ppt_h,.3),1)-7.4)/-.7*#ppt_h/2"/>
                                          </p:val>
                                        </p:tav>
                                        <p:tav tm="100000">
                                          <p:val>
                                            <p:strVal val="#ppt_y"/>
                                          </p:val>
                                        </p:tav>
                                      </p:tavLst>
                                    </p:anim>
                                  </p:childTnLst>
                                </p:cTn>
                              </p:par>
                            </p:childTnLst>
                          </p:cTn>
                        </p:par>
                        <p:par>
                          <p:cTn id="123" fill="hold">
                            <p:stCondLst>
                              <p:cond delay="8500"/>
                            </p:stCondLst>
                            <p:childTnLst>
                              <p:par>
                                <p:cTn id="124" presetID="19" presetClass="entr" presetSubtype="10" fill="hold" grpId="0" nodeType="afterEffect">
                                  <p:stCondLst>
                                    <p:cond delay="0"/>
                                  </p:stCondLst>
                                  <p:childTnLst>
                                    <p:set>
                                      <p:cBhvr>
                                        <p:cTn id="125" dur="1" fill="hold">
                                          <p:stCondLst>
                                            <p:cond delay="0"/>
                                          </p:stCondLst>
                                        </p:cTn>
                                        <p:tgtEl>
                                          <p:spTgt spid="128"/>
                                        </p:tgtEl>
                                        <p:attrNameLst>
                                          <p:attrName>style.visibility</p:attrName>
                                        </p:attrNameLst>
                                      </p:cBhvr>
                                      <p:to>
                                        <p:strVal val="visible"/>
                                      </p:to>
                                    </p:set>
                                    <p:anim calcmode="lin" valueType="num">
                                      <p:cBhvr>
                                        <p:cTn id="126" dur="150" fill="hold"/>
                                        <p:tgtEl>
                                          <p:spTgt spid="128"/>
                                        </p:tgtEl>
                                        <p:attrNameLst>
                                          <p:attrName>ppt_w</p:attrName>
                                        </p:attrNameLst>
                                      </p:cBhvr>
                                      <p:tavLst>
                                        <p:tav tm="0" fmla="#ppt_w*sin(2.5*pi*$)">
                                          <p:val>
                                            <p:fltVal val="0"/>
                                          </p:val>
                                        </p:tav>
                                        <p:tav tm="100000">
                                          <p:val>
                                            <p:fltVal val="1"/>
                                          </p:val>
                                        </p:tav>
                                      </p:tavLst>
                                    </p:anim>
                                    <p:anim calcmode="lin" valueType="num">
                                      <p:cBhvr>
                                        <p:cTn id="127" dur="150" fill="hold"/>
                                        <p:tgtEl>
                                          <p:spTgt spid="128"/>
                                        </p:tgtEl>
                                        <p:attrNameLst>
                                          <p:attrName>ppt_h</p:attrName>
                                        </p:attrNameLst>
                                      </p:cBhvr>
                                      <p:tavLst>
                                        <p:tav tm="0">
                                          <p:val>
                                            <p:strVal val="#ppt_h"/>
                                          </p:val>
                                        </p:tav>
                                        <p:tav tm="100000">
                                          <p:val>
                                            <p:strVal val="#ppt_h"/>
                                          </p:val>
                                        </p:tav>
                                      </p:tavLst>
                                    </p:anim>
                                  </p:childTnLst>
                                </p:cTn>
                              </p:par>
                            </p:childTnLst>
                          </p:cTn>
                        </p:par>
                        <p:par>
                          <p:cTn id="128" fill="hold">
                            <p:stCondLst>
                              <p:cond delay="9000"/>
                            </p:stCondLst>
                            <p:childTnLst>
                              <p:par>
                                <p:cTn id="129" presetID="10" presetClass="entr" presetSubtype="0" fill="hold" grpId="0" nodeType="afterEffect">
                                  <p:stCondLst>
                                    <p:cond delay="0"/>
                                  </p:stCondLst>
                                  <p:childTnLst>
                                    <p:set>
                                      <p:cBhvr>
                                        <p:cTn id="130" dur="1" fill="hold">
                                          <p:stCondLst>
                                            <p:cond delay="0"/>
                                          </p:stCondLst>
                                        </p:cTn>
                                        <p:tgtEl>
                                          <p:spTgt spid="132"/>
                                        </p:tgtEl>
                                        <p:attrNameLst>
                                          <p:attrName>style.visibility</p:attrName>
                                        </p:attrNameLst>
                                      </p:cBhvr>
                                      <p:to>
                                        <p:strVal val="visible"/>
                                      </p:to>
                                    </p:set>
                                    <p:animEffect transition="in" filter="fade">
                                      <p:cBhvr>
                                        <p:cTn id="131"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88" grpId="0" animBg="1"/>
      <p:bldP spid="89" grpId="0" animBg="1"/>
      <p:bldP spid="90" grpId="0" animBg="1"/>
      <p:bldP spid="91" grpId="0" animBg="1"/>
      <p:bldP spid="92" grpId="0" animBg="1"/>
      <p:bldP spid="93" grpId="0" animBg="1"/>
      <p:bldP spid="128" grpId="0" animBg="1"/>
      <p:bldP spid="3" grpId="0"/>
      <p:bldP spid="129" grpId="0"/>
      <p:bldP spid="130" grpId="0"/>
      <p:bldP spid="131" grpId="0"/>
      <p:bldP spid="132" grpId="0"/>
      <p:bldP spid="133" grpId="0"/>
      <p:bldP spid="134" grpId="0"/>
      <p:bldP spid="135" grpId="0"/>
      <p:bldP spid="1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p>
        </p:txBody>
      </p:sp>
      <p:sp>
        <p:nvSpPr>
          <p:cNvPr id="48" name="圆角矩形 47"/>
          <p:cNvSpPr/>
          <p:nvPr/>
        </p:nvSpPr>
        <p:spPr>
          <a:xfrm>
            <a:off x="838775" y="3045720"/>
            <a:ext cx="3263938" cy="31675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latin typeface="+mj-ea"/>
              <a:ea typeface="+mj-ea"/>
            </a:endParaRPr>
          </a:p>
        </p:txBody>
      </p:sp>
      <p:grpSp>
        <p:nvGrpSpPr>
          <p:cNvPr id="49" name="组合 48"/>
          <p:cNvGrpSpPr/>
          <p:nvPr/>
        </p:nvGrpSpPr>
        <p:grpSpPr>
          <a:xfrm>
            <a:off x="1478382" y="1536544"/>
            <a:ext cx="1929671" cy="1929923"/>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52" name="椭圆 51"/>
          <p:cNvSpPr/>
          <p:nvPr/>
        </p:nvSpPr>
        <p:spPr>
          <a:xfrm>
            <a:off x="2950305" y="2796846"/>
            <a:ext cx="497682" cy="49774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sp>
        <p:nvSpPr>
          <p:cNvPr id="53" name="矩形 52"/>
          <p:cNvSpPr/>
          <p:nvPr/>
        </p:nvSpPr>
        <p:spPr>
          <a:xfrm>
            <a:off x="1722011" y="2297096"/>
            <a:ext cx="1169527" cy="400097"/>
          </a:xfrm>
          <a:prstGeom prst="rect">
            <a:avLst/>
          </a:prstGeom>
        </p:spPr>
        <p:txBody>
          <a:bodyPr wrap="none" lIns="121908" tIns="60954" rIns="121908" bIns="60954">
            <a:spAutoFit/>
          </a:bodyPr>
          <a:lstStyle/>
          <a:p>
            <a:r>
              <a:rPr lang="zh-CN" altLang="en-US" dirty="0">
                <a:solidFill>
                  <a:prstClr val="black"/>
                </a:solidFill>
                <a:latin typeface="+mj-ea"/>
                <a:ea typeface="+mj-ea"/>
              </a:rPr>
              <a:t>标题内容</a:t>
            </a:r>
          </a:p>
        </p:txBody>
      </p:sp>
      <p:sp>
        <p:nvSpPr>
          <p:cNvPr id="54" name="圆角矩形 53"/>
          <p:cNvSpPr/>
          <p:nvPr/>
        </p:nvSpPr>
        <p:spPr>
          <a:xfrm>
            <a:off x="4462064" y="3045719"/>
            <a:ext cx="3263938" cy="31675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latin typeface="+mj-ea"/>
              <a:ea typeface="+mj-ea"/>
            </a:endParaRPr>
          </a:p>
        </p:txBody>
      </p:sp>
      <p:sp>
        <p:nvSpPr>
          <p:cNvPr id="55" name="圆角矩形 54"/>
          <p:cNvSpPr/>
          <p:nvPr/>
        </p:nvSpPr>
        <p:spPr>
          <a:xfrm>
            <a:off x="8107108" y="3045718"/>
            <a:ext cx="3263938" cy="31675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latin typeface="+mj-ea"/>
              <a:ea typeface="+mj-ea"/>
            </a:endParaRPr>
          </a:p>
        </p:txBody>
      </p:sp>
      <p:grpSp>
        <p:nvGrpSpPr>
          <p:cNvPr id="56" name="组合 55"/>
          <p:cNvGrpSpPr/>
          <p:nvPr/>
        </p:nvGrpSpPr>
        <p:grpSpPr>
          <a:xfrm>
            <a:off x="5129198" y="1595089"/>
            <a:ext cx="1929671" cy="192992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58" name="椭圆 5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59" name="组合 58"/>
          <p:cNvGrpSpPr/>
          <p:nvPr/>
        </p:nvGrpSpPr>
        <p:grpSpPr>
          <a:xfrm>
            <a:off x="8774242" y="1536544"/>
            <a:ext cx="1929671" cy="1929923"/>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1" name="椭圆 6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62" name="椭圆 61"/>
          <p:cNvSpPr/>
          <p:nvPr/>
        </p:nvSpPr>
        <p:spPr>
          <a:xfrm>
            <a:off x="6671989" y="2796846"/>
            <a:ext cx="497682" cy="49774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sp>
        <p:nvSpPr>
          <p:cNvPr id="63" name="椭圆 62"/>
          <p:cNvSpPr/>
          <p:nvPr/>
        </p:nvSpPr>
        <p:spPr>
          <a:xfrm>
            <a:off x="10319920" y="2796846"/>
            <a:ext cx="497682" cy="497747"/>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sp>
        <p:nvSpPr>
          <p:cNvPr id="64" name="矩形 63"/>
          <p:cNvSpPr/>
          <p:nvPr/>
        </p:nvSpPr>
        <p:spPr>
          <a:xfrm>
            <a:off x="5355466" y="2297096"/>
            <a:ext cx="1169527" cy="400097"/>
          </a:xfrm>
          <a:prstGeom prst="rect">
            <a:avLst/>
          </a:prstGeom>
        </p:spPr>
        <p:txBody>
          <a:bodyPr wrap="none" lIns="121908" tIns="60954" rIns="121908" bIns="60954">
            <a:spAutoFit/>
          </a:bodyPr>
          <a:lstStyle/>
          <a:p>
            <a:r>
              <a:rPr lang="zh-CN" altLang="en-US" dirty="0">
                <a:solidFill>
                  <a:prstClr val="black"/>
                </a:solidFill>
                <a:latin typeface="+mj-ea"/>
                <a:ea typeface="+mj-ea"/>
              </a:rPr>
              <a:t>标题内容</a:t>
            </a:r>
          </a:p>
        </p:txBody>
      </p:sp>
      <p:sp>
        <p:nvSpPr>
          <p:cNvPr id="65" name="矩形 64"/>
          <p:cNvSpPr/>
          <p:nvPr/>
        </p:nvSpPr>
        <p:spPr>
          <a:xfrm>
            <a:off x="9000510" y="2297096"/>
            <a:ext cx="1169527" cy="400097"/>
          </a:xfrm>
          <a:prstGeom prst="rect">
            <a:avLst/>
          </a:prstGeom>
        </p:spPr>
        <p:txBody>
          <a:bodyPr wrap="none" lIns="121908" tIns="60954" rIns="121908" bIns="60954">
            <a:spAutoFit/>
          </a:bodyPr>
          <a:lstStyle/>
          <a:p>
            <a:r>
              <a:rPr lang="zh-CN" altLang="en-US" dirty="0">
                <a:solidFill>
                  <a:prstClr val="black"/>
                </a:solidFill>
                <a:latin typeface="+mj-ea"/>
                <a:ea typeface="+mj-ea"/>
              </a:rPr>
              <a:t>标题内容</a:t>
            </a:r>
          </a:p>
        </p:txBody>
      </p:sp>
      <p:sp>
        <p:nvSpPr>
          <p:cNvPr id="66" name="TextBox 20"/>
          <p:cNvSpPr txBox="1"/>
          <p:nvPr/>
        </p:nvSpPr>
        <p:spPr>
          <a:xfrm>
            <a:off x="1190929" y="3773028"/>
            <a:ext cx="2591951" cy="2133917"/>
          </a:xfrm>
          <a:prstGeom prst="rect">
            <a:avLst/>
          </a:prstGeom>
          <a:noFill/>
        </p:spPr>
        <p:txBody>
          <a:bodyPr wrap="square" lIns="0" tIns="0" rIns="0" bIns="0" rtlCol="0">
            <a:spAutoFit/>
          </a:bodyPr>
          <a:lstStyle/>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300" dirty="0">
              <a:solidFill>
                <a:schemeClr val="tx1">
                  <a:lumMod val="50000"/>
                  <a:lumOff val="50000"/>
                </a:schemeClr>
              </a:solidFill>
              <a:latin typeface="+mj-ea"/>
              <a:ea typeface="+mj-ea"/>
            </a:endParaRPr>
          </a:p>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a:t>
            </a:r>
            <a:endParaRPr lang="zh-CN" altLang="en-US" sz="2100" b="1" dirty="0">
              <a:solidFill>
                <a:schemeClr val="tx1">
                  <a:lumMod val="50000"/>
                  <a:lumOff val="50000"/>
                </a:schemeClr>
              </a:solidFill>
              <a:latin typeface="+mj-ea"/>
              <a:ea typeface="+mj-ea"/>
            </a:endParaRPr>
          </a:p>
        </p:txBody>
      </p:sp>
      <p:sp>
        <p:nvSpPr>
          <p:cNvPr id="67" name="TextBox 21"/>
          <p:cNvSpPr txBox="1"/>
          <p:nvPr/>
        </p:nvSpPr>
        <p:spPr>
          <a:xfrm>
            <a:off x="4798058" y="3765503"/>
            <a:ext cx="2591951" cy="2133917"/>
          </a:xfrm>
          <a:prstGeom prst="rect">
            <a:avLst/>
          </a:prstGeom>
          <a:noFill/>
        </p:spPr>
        <p:txBody>
          <a:bodyPr wrap="square" lIns="0" tIns="0" rIns="0" bIns="0" rtlCol="0">
            <a:spAutoFit/>
          </a:bodyPr>
          <a:lstStyle/>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300" dirty="0">
              <a:solidFill>
                <a:schemeClr val="tx1">
                  <a:lumMod val="50000"/>
                  <a:lumOff val="50000"/>
                </a:schemeClr>
              </a:solidFill>
              <a:latin typeface="+mj-ea"/>
              <a:ea typeface="+mj-ea"/>
            </a:endParaRPr>
          </a:p>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a:t>
            </a:r>
            <a:endParaRPr lang="zh-CN" altLang="en-US" sz="2100" b="1" dirty="0">
              <a:solidFill>
                <a:schemeClr val="tx1">
                  <a:lumMod val="50000"/>
                  <a:lumOff val="50000"/>
                </a:schemeClr>
              </a:solidFill>
              <a:latin typeface="+mj-ea"/>
              <a:ea typeface="+mj-ea"/>
            </a:endParaRPr>
          </a:p>
        </p:txBody>
      </p:sp>
      <p:sp>
        <p:nvSpPr>
          <p:cNvPr id="68" name="TextBox 22"/>
          <p:cNvSpPr txBox="1"/>
          <p:nvPr/>
        </p:nvSpPr>
        <p:spPr>
          <a:xfrm>
            <a:off x="8443102" y="3774671"/>
            <a:ext cx="2591951" cy="2133917"/>
          </a:xfrm>
          <a:prstGeom prst="rect">
            <a:avLst/>
          </a:prstGeom>
          <a:noFill/>
        </p:spPr>
        <p:txBody>
          <a:bodyPr wrap="square" lIns="0" tIns="0" rIns="0" bIns="0" rtlCol="0">
            <a:spAutoFit/>
          </a:bodyPr>
          <a:lstStyle/>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300" dirty="0">
              <a:solidFill>
                <a:schemeClr val="tx1">
                  <a:lumMod val="50000"/>
                  <a:lumOff val="50000"/>
                </a:schemeClr>
              </a:solidFill>
              <a:latin typeface="+mj-ea"/>
              <a:ea typeface="+mj-ea"/>
            </a:endParaRPr>
          </a:p>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a:t>
            </a:r>
            <a:endParaRPr lang="zh-CN" altLang="en-US" sz="2100" b="1" dirty="0">
              <a:solidFill>
                <a:schemeClr val="tx1">
                  <a:lumMod val="50000"/>
                  <a:lumOff val="50000"/>
                </a:schemeClr>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14:bounceEnd="40000">
                                          <p:cBhvr additive="base">
                                            <p:cTn id="7" dur="500" fill="hold"/>
                                            <p:tgtEl>
                                              <p:spTgt spid="49"/>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14:bounceEnd="40000">
                                          <p:cBhvr additive="base">
                                            <p:cTn id="12" dur="500" fill="hold"/>
                                            <p:tgtEl>
                                              <p:spTgt spid="56"/>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14:bounceEnd="40000">
                                          <p:cBhvr additive="base">
                                            <p:cTn id="17" dur="500" fill="hold"/>
                                            <p:tgtEl>
                                              <p:spTgt spid="59"/>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59"/>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Effect transition="in" filter="fade">
                                          <p:cBhvr>
                                            <p:cTn id="28" dur="500"/>
                                            <p:tgtEl>
                                              <p:spTgt spid="62"/>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63"/>
                                            </p:tgtEl>
                                            <p:attrNameLst>
                                              <p:attrName>style.visibility</p:attrName>
                                            </p:attrNameLst>
                                          </p:cBhvr>
                                          <p:to>
                                            <p:strVal val="visible"/>
                                          </p:to>
                                        </p:set>
                                        <p:anim calcmode="lin" valueType="num">
                                          <p:cBhvr>
                                            <p:cTn id="31" dur="500" fill="hold"/>
                                            <p:tgtEl>
                                              <p:spTgt spid="63"/>
                                            </p:tgtEl>
                                            <p:attrNameLst>
                                              <p:attrName>ppt_w</p:attrName>
                                            </p:attrNameLst>
                                          </p:cBhvr>
                                          <p:tavLst>
                                            <p:tav tm="0">
                                              <p:val>
                                                <p:fltVal val="0"/>
                                              </p:val>
                                            </p:tav>
                                            <p:tav tm="100000">
                                              <p:val>
                                                <p:strVal val="#ppt_w"/>
                                              </p:val>
                                            </p:tav>
                                          </p:tavLst>
                                        </p:anim>
                                        <p:anim calcmode="lin" valueType="num">
                                          <p:cBhvr>
                                            <p:cTn id="32" dur="500" fill="hold"/>
                                            <p:tgtEl>
                                              <p:spTgt spid="63"/>
                                            </p:tgtEl>
                                            <p:attrNameLst>
                                              <p:attrName>ppt_h</p:attrName>
                                            </p:attrNameLst>
                                          </p:cBhvr>
                                          <p:tavLst>
                                            <p:tav tm="0">
                                              <p:val>
                                                <p:fltVal val="0"/>
                                              </p:val>
                                            </p:tav>
                                            <p:tav tm="100000">
                                              <p:val>
                                                <p:strVal val="#ppt_h"/>
                                              </p:val>
                                            </p:tav>
                                          </p:tavLst>
                                        </p:anim>
                                        <p:animEffect transition="in" filter="fade">
                                          <p:cBhvr>
                                            <p:cTn id="33" dur="500"/>
                                            <p:tgtEl>
                                              <p:spTgt spid="63"/>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barn(outVertical)">
                                          <p:cBhvr>
                                            <p:cTn id="37" dur="500"/>
                                            <p:tgtEl>
                                              <p:spTgt spid="64"/>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barn(outVertical)">
                                          <p:cBhvr>
                                            <p:cTn id="40" dur="500"/>
                                            <p:tgtEl>
                                              <p:spTgt spid="53"/>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barn(outVertical)">
                                          <p:cBhvr>
                                            <p:cTn id="43" dur="500"/>
                                            <p:tgtEl>
                                              <p:spTgt spid="65"/>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heel(1)">
                                          <p:cBhvr>
                                            <p:cTn id="47" dur="800"/>
                                            <p:tgtEl>
                                              <p:spTgt spid="4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54"/>
                                            </p:tgtEl>
                                            <p:attrNameLst>
                                              <p:attrName>style.visibility</p:attrName>
                                            </p:attrNameLst>
                                          </p:cBhvr>
                                          <p:to>
                                            <p:strVal val="visible"/>
                                          </p:to>
                                        </p:set>
                                        <p:animEffect transition="in" filter="wheel(1)">
                                          <p:cBhvr>
                                            <p:cTn id="50" dur="800"/>
                                            <p:tgtEl>
                                              <p:spTgt spid="54"/>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55"/>
                                            </p:tgtEl>
                                            <p:attrNameLst>
                                              <p:attrName>style.visibility</p:attrName>
                                            </p:attrNameLst>
                                          </p:cBhvr>
                                          <p:to>
                                            <p:strVal val="visible"/>
                                          </p:to>
                                        </p:set>
                                        <p:animEffect transition="in" filter="wheel(1)">
                                          <p:cBhvr>
                                            <p:cTn id="53" dur="800"/>
                                            <p:tgtEl>
                                              <p:spTgt spid="55"/>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66"/>
                                            </p:tgtEl>
                                            <p:attrNameLst>
                                              <p:attrName>style.visibility</p:attrName>
                                            </p:attrNameLst>
                                          </p:cBhvr>
                                          <p:to>
                                            <p:strVal val="visible"/>
                                          </p:to>
                                        </p:set>
                                        <p:animEffect transition="in" filter="wipe(left)">
                                          <p:cBhvr>
                                            <p:cTn id="57" dur="50"/>
                                            <p:tgtEl>
                                              <p:spTgt spid="66"/>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66"/>
                                            </p:tgtEl>
                                          </p:cBhvr>
                                          <p:to x="80000" y="100000"/>
                                        </p:animScale>
                                        <p:anim by="(#ppt_w*0.10)" calcmode="lin" valueType="num">
                                          <p:cBhvr>
                                            <p:cTn id="60" dur="25" autoRev="1" fill="hold">
                                              <p:stCondLst>
                                                <p:cond delay="0"/>
                                              </p:stCondLst>
                                            </p:cTn>
                                            <p:tgtEl>
                                              <p:spTgt spid="66"/>
                                            </p:tgtEl>
                                            <p:attrNameLst>
                                              <p:attrName>ppt_x</p:attrName>
                                            </p:attrNameLst>
                                          </p:cBhvr>
                                        </p:anim>
                                        <p:anim by="(-#ppt_w*0.10)" calcmode="lin" valueType="num">
                                          <p:cBhvr>
                                            <p:cTn id="61" dur="25" autoRev="1" fill="hold">
                                              <p:stCondLst>
                                                <p:cond delay="0"/>
                                              </p:stCondLst>
                                            </p:cTn>
                                            <p:tgtEl>
                                              <p:spTgt spid="66"/>
                                            </p:tgtEl>
                                            <p:attrNameLst>
                                              <p:attrName>ppt_y</p:attrName>
                                            </p:attrNameLst>
                                          </p:cBhvr>
                                        </p:anim>
                                        <p:animRot by="-480000">
                                          <p:cBhvr>
                                            <p:cTn id="62" dur="25" autoRev="1" fill="hold">
                                              <p:stCondLst>
                                                <p:cond delay="0"/>
                                              </p:stCondLst>
                                            </p:cTn>
                                            <p:tgtEl>
                                              <p:spTgt spid="66"/>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67"/>
                                            </p:tgtEl>
                                            <p:attrNameLst>
                                              <p:attrName>style.visibility</p:attrName>
                                            </p:attrNameLst>
                                          </p:cBhvr>
                                          <p:to>
                                            <p:strVal val="visible"/>
                                          </p:to>
                                        </p:set>
                                        <p:animEffect transition="in" filter="wipe(left)">
                                          <p:cBhvr>
                                            <p:cTn id="65" dur="50"/>
                                            <p:tgtEl>
                                              <p:spTgt spid="67"/>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67"/>
                                            </p:tgtEl>
                                          </p:cBhvr>
                                          <p:to x="80000" y="100000"/>
                                        </p:animScale>
                                        <p:anim by="(#ppt_w*0.10)" calcmode="lin" valueType="num">
                                          <p:cBhvr>
                                            <p:cTn id="68" dur="25" autoRev="1" fill="hold">
                                              <p:stCondLst>
                                                <p:cond delay="0"/>
                                              </p:stCondLst>
                                            </p:cTn>
                                            <p:tgtEl>
                                              <p:spTgt spid="67"/>
                                            </p:tgtEl>
                                            <p:attrNameLst>
                                              <p:attrName>ppt_x</p:attrName>
                                            </p:attrNameLst>
                                          </p:cBhvr>
                                        </p:anim>
                                        <p:anim by="(-#ppt_w*0.10)" calcmode="lin" valueType="num">
                                          <p:cBhvr>
                                            <p:cTn id="69" dur="25" autoRev="1" fill="hold">
                                              <p:stCondLst>
                                                <p:cond delay="0"/>
                                              </p:stCondLst>
                                            </p:cTn>
                                            <p:tgtEl>
                                              <p:spTgt spid="67"/>
                                            </p:tgtEl>
                                            <p:attrNameLst>
                                              <p:attrName>ppt_y</p:attrName>
                                            </p:attrNameLst>
                                          </p:cBhvr>
                                        </p:anim>
                                        <p:animRot by="-480000">
                                          <p:cBhvr>
                                            <p:cTn id="70" dur="25" autoRev="1" fill="hold">
                                              <p:stCondLst>
                                                <p:cond delay="0"/>
                                              </p:stCondLst>
                                            </p:cTn>
                                            <p:tgtEl>
                                              <p:spTgt spid="67"/>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68"/>
                                            </p:tgtEl>
                                            <p:attrNameLst>
                                              <p:attrName>style.visibility</p:attrName>
                                            </p:attrNameLst>
                                          </p:cBhvr>
                                          <p:to>
                                            <p:strVal val="visible"/>
                                          </p:to>
                                        </p:set>
                                        <p:animEffect transition="in" filter="wipe(left)">
                                          <p:cBhvr>
                                            <p:cTn id="73" dur="50"/>
                                            <p:tgtEl>
                                              <p:spTgt spid="68"/>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68"/>
                                            </p:tgtEl>
                                          </p:cBhvr>
                                          <p:to x="80000" y="100000"/>
                                        </p:animScale>
                                        <p:anim by="(#ppt_w*0.10)" calcmode="lin" valueType="num">
                                          <p:cBhvr>
                                            <p:cTn id="76" dur="25" autoRev="1" fill="hold">
                                              <p:stCondLst>
                                                <p:cond delay="0"/>
                                              </p:stCondLst>
                                            </p:cTn>
                                            <p:tgtEl>
                                              <p:spTgt spid="68"/>
                                            </p:tgtEl>
                                            <p:attrNameLst>
                                              <p:attrName>ppt_x</p:attrName>
                                            </p:attrNameLst>
                                          </p:cBhvr>
                                        </p:anim>
                                        <p:anim by="(-#ppt_w*0.10)" calcmode="lin" valueType="num">
                                          <p:cBhvr>
                                            <p:cTn id="77" dur="25" autoRev="1" fill="hold">
                                              <p:stCondLst>
                                                <p:cond delay="0"/>
                                              </p:stCondLst>
                                            </p:cTn>
                                            <p:tgtEl>
                                              <p:spTgt spid="68"/>
                                            </p:tgtEl>
                                            <p:attrNameLst>
                                              <p:attrName>ppt_y</p:attrName>
                                            </p:attrNameLst>
                                          </p:cBhvr>
                                        </p:anim>
                                        <p:animRot by="-480000">
                                          <p:cBhvr>
                                            <p:cTn id="78" dur="25" autoRev="1" fill="hold">
                                              <p:stCondLst>
                                                <p:cond delay="0"/>
                                              </p:stCondLst>
                                            </p:cTn>
                                            <p:tgtEl>
                                              <p:spTgt spid="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2" grpId="0" animBg="1"/>
          <p:bldP spid="53" grpId="0"/>
          <p:bldP spid="54" grpId="0" animBg="1"/>
          <p:bldP spid="55" grpId="0" animBg="1"/>
          <p:bldP spid="62" grpId="0" animBg="1"/>
          <p:bldP spid="63" grpId="0" animBg="1"/>
          <p:bldP spid="64" grpId="0"/>
          <p:bldP spid="65" grpId="0"/>
          <p:bldP spid="66" grpId="0"/>
          <p:bldP spid="66" grpId="1"/>
          <p:bldP spid="67" grpId="0"/>
          <p:bldP spid="67" grpId="1"/>
          <p:bldP spid="68" grpId="0"/>
          <p:bldP spid="6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1+#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1+#ppt_w/2"/>
                                              </p:val>
                                            </p:tav>
                                            <p:tav tm="100000">
                                              <p:val>
                                                <p:strVal val="#ppt_x"/>
                                              </p:val>
                                            </p:tav>
                                          </p:tavLst>
                                        </p:anim>
                                        <p:anim calcmode="lin" valueType="num">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1+#ppt_w/2"/>
                                              </p:val>
                                            </p:tav>
                                            <p:tav tm="100000">
                                              <p:val>
                                                <p:strVal val="#ppt_x"/>
                                              </p:val>
                                            </p:tav>
                                          </p:tavLst>
                                        </p:anim>
                                        <p:anim calcmode="lin" valueType="num">
                                          <p:cBhvr additive="base">
                                            <p:cTn id="18" dur="500" fill="hold"/>
                                            <p:tgtEl>
                                              <p:spTgt spid="59"/>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Effect transition="in" filter="fade">
                                          <p:cBhvr>
                                            <p:cTn id="28" dur="500"/>
                                            <p:tgtEl>
                                              <p:spTgt spid="62"/>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63"/>
                                            </p:tgtEl>
                                            <p:attrNameLst>
                                              <p:attrName>style.visibility</p:attrName>
                                            </p:attrNameLst>
                                          </p:cBhvr>
                                          <p:to>
                                            <p:strVal val="visible"/>
                                          </p:to>
                                        </p:set>
                                        <p:anim calcmode="lin" valueType="num">
                                          <p:cBhvr>
                                            <p:cTn id="31" dur="500" fill="hold"/>
                                            <p:tgtEl>
                                              <p:spTgt spid="63"/>
                                            </p:tgtEl>
                                            <p:attrNameLst>
                                              <p:attrName>ppt_w</p:attrName>
                                            </p:attrNameLst>
                                          </p:cBhvr>
                                          <p:tavLst>
                                            <p:tav tm="0">
                                              <p:val>
                                                <p:fltVal val="0"/>
                                              </p:val>
                                            </p:tav>
                                            <p:tav tm="100000">
                                              <p:val>
                                                <p:strVal val="#ppt_w"/>
                                              </p:val>
                                            </p:tav>
                                          </p:tavLst>
                                        </p:anim>
                                        <p:anim calcmode="lin" valueType="num">
                                          <p:cBhvr>
                                            <p:cTn id="32" dur="500" fill="hold"/>
                                            <p:tgtEl>
                                              <p:spTgt spid="63"/>
                                            </p:tgtEl>
                                            <p:attrNameLst>
                                              <p:attrName>ppt_h</p:attrName>
                                            </p:attrNameLst>
                                          </p:cBhvr>
                                          <p:tavLst>
                                            <p:tav tm="0">
                                              <p:val>
                                                <p:fltVal val="0"/>
                                              </p:val>
                                            </p:tav>
                                            <p:tav tm="100000">
                                              <p:val>
                                                <p:strVal val="#ppt_h"/>
                                              </p:val>
                                            </p:tav>
                                          </p:tavLst>
                                        </p:anim>
                                        <p:animEffect transition="in" filter="fade">
                                          <p:cBhvr>
                                            <p:cTn id="33" dur="500"/>
                                            <p:tgtEl>
                                              <p:spTgt spid="63"/>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barn(outVertical)">
                                          <p:cBhvr>
                                            <p:cTn id="37" dur="500"/>
                                            <p:tgtEl>
                                              <p:spTgt spid="64"/>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barn(outVertical)">
                                          <p:cBhvr>
                                            <p:cTn id="40" dur="500"/>
                                            <p:tgtEl>
                                              <p:spTgt spid="53"/>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barn(outVertical)">
                                          <p:cBhvr>
                                            <p:cTn id="43" dur="500"/>
                                            <p:tgtEl>
                                              <p:spTgt spid="65"/>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heel(1)">
                                          <p:cBhvr>
                                            <p:cTn id="47" dur="800"/>
                                            <p:tgtEl>
                                              <p:spTgt spid="4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54"/>
                                            </p:tgtEl>
                                            <p:attrNameLst>
                                              <p:attrName>style.visibility</p:attrName>
                                            </p:attrNameLst>
                                          </p:cBhvr>
                                          <p:to>
                                            <p:strVal val="visible"/>
                                          </p:to>
                                        </p:set>
                                        <p:animEffect transition="in" filter="wheel(1)">
                                          <p:cBhvr>
                                            <p:cTn id="50" dur="800"/>
                                            <p:tgtEl>
                                              <p:spTgt spid="54"/>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55"/>
                                            </p:tgtEl>
                                            <p:attrNameLst>
                                              <p:attrName>style.visibility</p:attrName>
                                            </p:attrNameLst>
                                          </p:cBhvr>
                                          <p:to>
                                            <p:strVal val="visible"/>
                                          </p:to>
                                        </p:set>
                                        <p:animEffect transition="in" filter="wheel(1)">
                                          <p:cBhvr>
                                            <p:cTn id="53" dur="800"/>
                                            <p:tgtEl>
                                              <p:spTgt spid="55"/>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66"/>
                                            </p:tgtEl>
                                            <p:attrNameLst>
                                              <p:attrName>style.visibility</p:attrName>
                                            </p:attrNameLst>
                                          </p:cBhvr>
                                          <p:to>
                                            <p:strVal val="visible"/>
                                          </p:to>
                                        </p:set>
                                        <p:animEffect transition="in" filter="wipe(left)">
                                          <p:cBhvr>
                                            <p:cTn id="57" dur="50"/>
                                            <p:tgtEl>
                                              <p:spTgt spid="66"/>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66"/>
                                            </p:tgtEl>
                                          </p:cBhvr>
                                          <p:to x="80000" y="100000"/>
                                        </p:animScale>
                                        <p:anim by="(#ppt_w*0.10)" calcmode="lin" valueType="num">
                                          <p:cBhvr>
                                            <p:cTn id="60" dur="25" autoRev="1" fill="hold">
                                              <p:stCondLst>
                                                <p:cond delay="0"/>
                                              </p:stCondLst>
                                            </p:cTn>
                                            <p:tgtEl>
                                              <p:spTgt spid="66"/>
                                            </p:tgtEl>
                                            <p:attrNameLst>
                                              <p:attrName>ppt_x</p:attrName>
                                            </p:attrNameLst>
                                          </p:cBhvr>
                                        </p:anim>
                                        <p:anim by="(-#ppt_w*0.10)" calcmode="lin" valueType="num">
                                          <p:cBhvr>
                                            <p:cTn id="61" dur="25" autoRev="1" fill="hold">
                                              <p:stCondLst>
                                                <p:cond delay="0"/>
                                              </p:stCondLst>
                                            </p:cTn>
                                            <p:tgtEl>
                                              <p:spTgt spid="66"/>
                                            </p:tgtEl>
                                            <p:attrNameLst>
                                              <p:attrName>ppt_y</p:attrName>
                                            </p:attrNameLst>
                                          </p:cBhvr>
                                        </p:anim>
                                        <p:animRot by="-480000">
                                          <p:cBhvr>
                                            <p:cTn id="62" dur="25" autoRev="1" fill="hold">
                                              <p:stCondLst>
                                                <p:cond delay="0"/>
                                              </p:stCondLst>
                                            </p:cTn>
                                            <p:tgtEl>
                                              <p:spTgt spid="66"/>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67"/>
                                            </p:tgtEl>
                                            <p:attrNameLst>
                                              <p:attrName>style.visibility</p:attrName>
                                            </p:attrNameLst>
                                          </p:cBhvr>
                                          <p:to>
                                            <p:strVal val="visible"/>
                                          </p:to>
                                        </p:set>
                                        <p:animEffect transition="in" filter="wipe(left)">
                                          <p:cBhvr>
                                            <p:cTn id="65" dur="50"/>
                                            <p:tgtEl>
                                              <p:spTgt spid="67"/>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67"/>
                                            </p:tgtEl>
                                          </p:cBhvr>
                                          <p:to x="80000" y="100000"/>
                                        </p:animScale>
                                        <p:anim by="(#ppt_w*0.10)" calcmode="lin" valueType="num">
                                          <p:cBhvr>
                                            <p:cTn id="68" dur="25" autoRev="1" fill="hold">
                                              <p:stCondLst>
                                                <p:cond delay="0"/>
                                              </p:stCondLst>
                                            </p:cTn>
                                            <p:tgtEl>
                                              <p:spTgt spid="67"/>
                                            </p:tgtEl>
                                            <p:attrNameLst>
                                              <p:attrName>ppt_x</p:attrName>
                                            </p:attrNameLst>
                                          </p:cBhvr>
                                        </p:anim>
                                        <p:anim by="(-#ppt_w*0.10)" calcmode="lin" valueType="num">
                                          <p:cBhvr>
                                            <p:cTn id="69" dur="25" autoRev="1" fill="hold">
                                              <p:stCondLst>
                                                <p:cond delay="0"/>
                                              </p:stCondLst>
                                            </p:cTn>
                                            <p:tgtEl>
                                              <p:spTgt spid="67"/>
                                            </p:tgtEl>
                                            <p:attrNameLst>
                                              <p:attrName>ppt_y</p:attrName>
                                            </p:attrNameLst>
                                          </p:cBhvr>
                                        </p:anim>
                                        <p:animRot by="-480000">
                                          <p:cBhvr>
                                            <p:cTn id="70" dur="25" autoRev="1" fill="hold">
                                              <p:stCondLst>
                                                <p:cond delay="0"/>
                                              </p:stCondLst>
                                            </p:cTn>
                                            <p:tgtEl>
                                              <p:spTgt spid="67"/>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68"/>
                                            </p:tgtEl>
                                            <p:attrNameLst>
                                              <p:attrName>style.visibility</p:attrName>
                                            </p:attrNameLst>
                                          </p:cBhvr>
                                          <p:to>
                                            <p:strVal val="visible"/>
                                          </p:to>
                                        </p:set>
                                        <p:animEffect transition="in" filter="wipe(left)">
                                          <p:cBhvr>
                                            <p:cTn id="73" dur="50"/>
                                            <p:tgtEl>
                                              <p:spTgt spid="68"/>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68"/>
                                            </p:tgtEl>
                                          </p:cBhvr>
                                          <p:to x="80000" y="100000"/>
                                        </p:animScale>
                                        <p:anim by="(#ppt_w*0.10)" calcmode="lin" valueType="num">
                                          <p:cBhvr>
                                            <p:cTn id="76" dur="25" autoRev="1" fill="hold">
                                              <p:stCondLst>
                                                <p:cond delay="0"/>
                                              </p:stCondLst>
                                            </p:cTn>
                                            <p:tgtEl>
                                              <p:spTgt spid="68"/>
                                            </p:tgtEl>
                                            <p:attrNameLst>
                                              <p:attrName>ppt_x</p:attrName>
                                            </p:attrNameLst>
                                          </p:cBhvr>
                                        </p:anim>
                                        <p:anim by="(-#ppt_w*0.10)" calcmode="lin" valueType="num">
                                          <p:cBhvr>
                                            <p:cTn id="77" dur="25" autoRev="1" fill="hold">
                                              <p:stCondLst>
                                                <p:cond delay="0"/>
                                              </p:stCondLst>
                                            </p:cTn>
                                            <p:tgtEl>
                                              <p:spTgt spid="68"/>
                                            </p:tgtEl>
                                            <p:attrNameLst>
                                              <p:attrName>ppt_y</p:attrName>
                                            </p:attrNameLst>
                                          </p:cBhvr>
                                        </p:anim>
                                        <p:animRot by="-480000">
                                          <p:cBhvr>
                                            <p:cTn id="78" dur="25" autoRev="1" fill="hold">
                                              <p:stCondLst>
                                                <p:cond delay="0"/>
                                              </p:stCondLst>
                                            </p:cTn>
                                            <p:tgtEl>
                                              <p:spTgt spid="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2" grpId="0" animBg="1"/>
          <p:bldP spid="53" grpId="0"/>
          <p:bldP spid="54" grpId="0" animBg="1"/>
          <p:bldP spid="55" grpId="0" animBg="1"/>
          <p:bldP spid="62" grpId="0" animBg="1"/>
          <p:bldP spid="63" grpId="0" animBg="1"/>
          <p:bldP spid="64" grpId="0"/>
          <p:bldP spid="65" grpId="0"/>
          <p:bldP spid="66" grpId="0"/>
          <p:bldP spid="66" grpId="1"/>
          <p:bldP spid="67" grpId="0"/>
          <p:bldP spid="67" grpId="1"/>
          <p:bldP spid="68" grpId="0"/>
          <p:bldP spid="68" grpId="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15055" y="2242093"/>
            <a:ext cx="1890398" cy="1890644"/>
            <a:chOff x="835804" y="1267524"/>
            <a:chExt cx="1417983" cy="1417983"/>
          </a:xfrm>
        </p:grpSpPr>
        <p:sp>
          <p:nvSpPr>
            <p:cNvPr id="53" name="矩形 52"/>
            <p:cNvSpPr/>
            <p:nvPr/>
          </p:nvSpPr>
          <p:spPr>
            <a:xfrm rot="18903551">
              <a:off x="835804" y="1267524"/>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18903551">
              <a:off x="959002" y="1398131"/>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818146" y="2206754"/>
            <a:ext cx="1890398" cy="1890644"/>
            <a:chOff x="2863386" y="1241020"/>
            <a:chExt cx="1417983" cy="1417983"/>
          </a:xfrm>
        </p:grpSpPr>
        <p:sp>
          <p:nvSpPr>
            <p:cNvPr id="56" name="矩形 55"/>
            <p:cNvSpPr/>
            <p:nvPr/>
          </p:nvSpPr>
          <p:spPr>
            <a:xfrm rot="18903551">
              <a:off x="2863386" y="1241020"/>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18903551">
              <a:off x="2986584" y="1371627"/>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6503569" y="2286267"/>
            <a:ext cx="1890398" cy="1890644"/>
            <a:chOff x="4877716" y="1300655"/>
            <a:chExt cx="1417983" cy="1417983"/>
          </a:xfrm>
        </p:grpSpPr>
        <p:sp>
          <p:nvSpPr>
            <p:cNvPr id="59" name="矩形 58"/>
            <p:cNvSpPr/>
            <p:nvPr/>
          </p:nvSpPr>
          <p:spPr>
            <a:xfrm rot="18903551">
              <a:off x="4877716" y="1300655"/>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18903551">
              <a:off x="5000914" y="1431262"/>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9215495" y="2215589"/>
            <a:ext cx="1890398" cy="1890644"/>
            <a:chOff x="6911925" y="1247646"/>
            <a:chExt cx="1417983" cy="1417983"/>
          </a:xfrm>
        </p:grpSpPr>
        <p:sp>
          <p:nvSpPr>
            <p:cNvPr id="62" name="矩形 61"/>
            <p:cNvSpPr/>
            <p:nvPr/>
          </p:nvSpPr>
          <p:spPr>
            <a:xfrm rot="18903551">
              <a:off x="6911925" y="1247646"/>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rot="18903551">
              <a:off x="7035123" y="1378253"/>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标题 53"/>
          <p:cNvSpPr>
            <a:spLocks noGrp="1"/>
          </p:cNvSpPr>
          <p:nvPr>
            <p:ph type="title"/>
          </p:nvPr>
        </p:nvSpPr>
        <p:spPr/>
        <p:txBody>
          <a:bodyPr/>
          <a:lstStyle/>
          <a:p>
            <a:r>
              <a:rPr lang="zh-CN" altLang="en-US" dirty="0"/>
              <a:t>单击输入标题内容</a:t>
            </a:r>
          </a:p>
        </p:txBody>
      </p:sp>
      <p:grpSp>
        <p:nvGrpSpPr>
          <p:cNvPr id="4" name="组合 3"/>
          <p:cNvGrpSpPr/>
          <p:nvPr/>
        </p:nvGrpSpPr>
        <p:grpSpPr>
          <a:xfrm rot="2700000">
            <a:off x="1393897" y="2536125"/>
            <a:ext cx="1367245" cy="1367067"/>
            <a:chOff x="1915886" y="2098767"/>
            <a:chExt cx="1367245" cy="1367245"/>
          </a:xfrm>
          <a:solidFill>
            <a:schemeClr val="tx1">
              <a:lumMod val="65000"/>
              <a:lumOff val="35000"/>
            </a:schemeClr>
          </a:solidFill>
        </p:grpSpPr>
        <p:cxnSp>
          <p:nvCxnSpPr>
            <p:cNvPr id="9" name="直接连接符 8"/>
            <p:cNvCxnSpPr/>
            <p:nvPr/>
          </p:nvCxnSpPr>
          <p:spPr>
            <a:xfrm>
              <a:off x="1915886" y="2220686"/>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2468880"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rot="5400000">
              <a:off x="1358537"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1915886" y="3331029"/>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 name="组合 4"/>
          <p:cNvGrpSpPr/>
          <p:nvPr/>
        </p:nvGrpSpPr>
        <p:grpSpPr>
          <a:xfrm>
            <a:off x="1825370" y="3111119"/>
            <a:ext cx="455051" cy="437679"/>
            <a:chOff x="9791183" y="5224427"/>
            <a:chExt cx="645684" cy="620952"/>
          </a:xfrm>
          <a:solidFill>
            <a:schemeClr val="accent1"/>
          </a:solidFill>
        </p:grpSpPr>
        <p:sp>
          <p:nvSpPr>
            <p:cNvPr id="7"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6" name="矩形 5"/>
          <p:cNvSpPr/>
          <p:nvPr/>
        </p:nvSpPr>
        <p:spPr>
          <a:xfrm>
            <a:off x="1834248" y="2636951"/>
            <a:ext cx="434678" cy="523220"/>
          </a:xfrm>
          <a:prstGeom prst="rect">
            <a:avLst/>
          </a:prstGeom>
          <a:noFill/>
        </p:spPr>
        <p:txBody>
          <a:bodyPr wrap="none" lIns="91431" tIns="45715" rIns="91431" bIns="45715">
            <a:spAutoFit/>
          </a:bodyPr>
          <a:lstStyle/>
          <a:p>
            <a:r>
              <a:rPr lang="en-US" altLang="zh-CN" sz="2800" b="1" dirty="0">
                <a:solidFill>
                  <a:schemeClr val="accent1"/>
                </a:solidFill>
                <a:latin typeface="Agency FB" panose="020B0503020202020204" pitchFamily="34" charset="0"/>
                <a:ea typeface="微软雅黑" panose="020B0503020204020204" pitchFamily="34" charset="-122"/>
              </a:rPr>
              <a:t>01</a:t>
            </a:r>
            <a:endParaRPr lang="zh-CN" altLang="en-US" sz="2800" b="1" dirty="0">
              <a:solidFill>
                <a:schemeClr val="accent1"/>
              </a:solidFill>
            </a:endParaRPr>
          </a:p>
        </p:txBody>
      </p:sp>
      <p:grpSp>
        <p:nvGrpSpPr>
          <p:cNvPr id="14" name="组合 13"/>
          <p:cNvGrpSpPr/>
          <p:nvPr/>
        </p:nvGrpSpPr>
        <p:grpSpPr>
          <a:xfrm rot="2700000">
            <a:off x="4087030" y="2536125"/>
            <a:ext cx="1367245" cy="1367067"/>
            <a:chOff x="1915886" y="2098767"/>
            <a:chExt cx="1367245" cy="1367245"/>
          </a:xfrm>
          <a:solidFill>
            <a:schemeClr val="tx1">
              <a:lumMod val="65000"/>
              <a:lumOff val="35000"/>
            </a:schemeClr>
          </a:solidFill>
        </p:grpSpPr>
        <p:cxnSp>
          <p:nvCxnSpPr>
            <p:cNvPr id="20" name="直接连接符 19"/>
            <p:cNvCxnSpPr/>
            <p:nvPr/>
          </p:nvCxnSpPr>
          <p:spPr>
            <a:xfrm>
              <a:off x="1915886" y="2220686"/>
              <a:ext cx="1367245" cy="0"/>
            </a:xfrm>
            <a:prstGeom prst="line">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rot="5400000">
              <a:off x="2468880" y="2782390"/>
              <a:ext cx="1367245" cy="0"/>
            </a:xfrm>
            <a:prstGeom prst="line">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rot="5400000">
              <a:off x="1358537" y="2782390"/>
              <a:ext cx="1367245" cy="0"/>
            </a:xfrm>
            <a:prstGeom prst="line">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1915886" y="3331029"/>
              <a:ext cx="1367245" cy="0"/>
            </a:xfrm>
            <a:prstGeom prst="line">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组合 14"/>
          <p:cNvGrpSpPr/>
          <p:nvPr/>
        </p:nvGrpSpPr>
        <p:grpSpPr>
          <a:xfrm>
            <a:off x="4592983" y="3179057"/>
            <a:ext cx="365390" cy="541496"/>
            <a:chOff x="1788812" y="2276750"/>
            <a:chExt cx="392114" cy="581025"/>
          </a:xfrm>
          <a:solidFill>
            <a:schemeClr val="accent2"/>
          </a:solidFill>
        </p:grpSpPr>
        <p:sp>
          <p:nvSpPr>
            <p:cNvPr id="17"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8" name="Freeform 10"/>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9" name="Freeform 11"/>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6" name="矩形 15"/>
          <p:cNvSpPr/>
          <p:nvPr/>
        </p:nvSpPr>
        <p:spPr>
          <a:xfrm>
            <a:off x="4545975" y="2651642"/>
            <a:ext cx="509475" cy="523220"/>
          </a:xfrm>
          <a:prstGeom prst="rect">
            <a:avLst/>
          </a:prstGeom>
          <a:noFill/>
        </p:spPr>
        <p:txBody>
          <a:bodyPr wrap="none" lIns="91431" tIns="45715" rIns="91431" bIns="45715">
            <a:spAutoFit/>
          </a:bodyPr>
          <a:lstStyle/>
          <a:p>
            <a:r>
              <a:rPr lang="en-US" altLang="zh-CN" sz="2800" b="1" dirty="0">
                <a:solidFill>
                  <a:schemeClr val="accent2"/>
                </a:solidFill>
                <a:latin typeface="Agency FB" panose="020B0503020202020204" pitchFamily="34" charset="0"/>
                <a:ea typeface="微软雅黑" panose="020B0503020204020204" pitchFamily="34" charset="-122"/>
              </a:rPr>
              <a:t>02</a:t>
            </a:r>
            <a:endParaRPr lang="zh-CN" altLang="en-US" sz="2800" b="1" dirty="0">
              <a:solidFill>
                <a:schemeClr val="accent2"/>
              </a:solidFill>
            </a:endParaRPr>
          </a:p>
        </p:txBody>
      </p:sp>
      <p:grpSp>
        <p:nvGrpSpPr>
          <p:cNvPr id="25" name="组合 24"/>
          <p:cNvGrpSpPr/>
          <p:nvPr/>
        </p:nvGrpSpPr>
        <p:grpSpPr>
          <a:xfrm rot="2700000">
            <a:off x="6780164" y="2536125"/>
            <a:ext cx="1367245" cy="1367067"/>
            <a:chOff x="1915886" y="2098767"/>
            <a:chExt cx="1367245" cy="1367245"/>
          </a:xfrm>
          <a:solidFill>
            <a:schemeClr val="tx1">
              <a:lumMod val="65000"/>
              <a:lumOff val="35000"/>
            </a:schemeClr>
          </a:solidFill>
        </p:grpSpPr>
        <p:cxnSp>
          <p:nvCxnSpPr>
            <p:cNvPr id="28" name="直接连接符 27"/>
            <p:cNvCxnSpPr/>
            <p:nvPr/>
          </p:nvCxnSpPr>
          <p:spPr>
            <a:xfrm>
              <a:off x="1915886" y="2220686"/>
              <a:ext cx="1367245" cy="0"/>
            </a:xfrm>
            <a:prstGeom prst="line">
              <a:avLst/>
            </a:prstGeom>
            <a:gr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rot="5400000">
              <a:off x="2468880" y="2782390"/>
              <a:ext cx="1367245" cy="0"/>
            </a:xfrm>
            <a:prstGeom prst="line">
              <a:avLst/>
            </a:prstGeom>
            <a:gr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p:cNvCxnSpPr/>
            <p:nvPr/>
          </p:nvCxnSpPr>
          <p:spPr>
            <a:xfrm rot="5400000">
              <a:off x="1358537" y="2782390"/>
              <a:ext cx="1367245" cy="0"/>
            </a:xfrm>
            <a:prstGeom prst="line">
              <a:avLst/>
            </a:prstGeom>
            <a:gr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p:cNvCxnSpPr/>
            <p:nvPr/>
          </p:nvCxnSpPr>
          <p:spPr>
            <a:xfrm>
              <a:off x="1915886" y="3331029"/>
              <a:ext cx="1367245" cy="0"/>
            </a:xfrm>
            <a:prstGeom prst="line">
              <a:avLst/>
            </a:prstGeom>
            <a:gr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 name="Freeform 223"/>
          <p:cNvSpPr/>
          <p:nvPr/>
        </p:nvSpPr>
        <p:spPr bwMode="auto">
          <a:xfrm>
            <a:off x="7282417" y="3351656"/>
            <a:ext cx="444160" cy="36027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2"/>
          </a:solidFill>
          <a:ln>
            <a:noFill/>
          </a:ln>
        </p:spPr>
        <p:txBody>
          <a:bodyPr vert="horz" wrap="square" lIns="91431" tIns="45715" rIns="91431" bIns="45715" numCol="1" anchor="t" anchorCtr="0" compatLnSpc="1"/>
          <a:lstStyle/>
          <a:p>
            <a:endParaRPr lang="zh-CN" altLang="en-US">
              <a:solidFill>
                <a:schemeClr val="tx1">
                  <a:lumMod val="50000"/>
                  <a:lumOff val="50000"/>
                </a:schemeClr>
              </a:solidFill>
            </a:endParaRPr>
          </a:p>
        </p:txBody>
      </p:sp>
      <p:sp>
        <p:nvSpPr>
          <p:cNvPr id="27" name="矩形 26"/>
          <p:cNvSpPr/>
          <p:nvPr/>
        </p:nvSpPr>
        <p:spPr>
          <a:xfrm>
            <a:off x="7258307" y="2635129"/>
            <a:ext cx="515886" cy="523220"/>
          </a:xfrm>
          <a:prstGeom prst="rect">
            <a:avLst/>
          </a:prstGeom>
          <a:noFill/>
        </p:spPr>
        <p:txBody>
          <a:bodyPr wrap="none" lIns="91431" tIns="45715" rIns="91431" bIns="45715">
            <a:spAutoFit/>
          </a:bodyPr>
          <a:lstStyle/>
          <a:p>
            <a:r>
              <a:rPr lang="en-US" altLang="zh-CN" sz="2800" b="1" dirty="0">
                <a:solidFill>
                  <a:schemeClr val="tx2"/>
                </a:solidFill>
                <a:latin typeface="Agency FB" panose="020B0503020202020204" pitchFamily="34" charset="0"/>
                <a:ea typeface="微软雅黑" panose="020B0503020204020204" pitchFamily="34" charset="-122"/>
              </a:rPr>
              <a:t>03</a:t>
            </a:r>
            <a:endParaRPr lang="zh-CN" altLang="en-US" sz="2800" b="1" dirty="0">
              <a:solidFill>
                <a:schemeClr val="tx2"/>
              </a:solidFill>
            </a:endParaRPr>
          </a:p>
        </p:txBody>
      </p:sp>
      <p:grpSp>
        <p:nvGrpSpPr>
          <p:cNvPr id="33" name="组合 32"/>
          <p:cNvGrpSpPr/>
          <p:nvPr/>
        </p:nvGrpSpPr>
        <p:grpSpPr>
          <a:xfrm rot="2700000">
            <a:off x="9473298" y="2536125"/>
            <a:ext cx="1367245" cy="1367067"/>
            <a:chOff x="1915886" y="2098767"/>
            <a:chExt cx="1367245" cy="1367245"/>
          </a:xfrm>
          <a:solidFill>
            <a:schemeClr val="tx1">
              <a:lumMod val="65000"/>
              <a:lumOff val="35000"/>
            </a:schemeClr>
          </a:solidFill>
        </p:grpSpPr>
        <p:cxnSp>
          <p:nvCxnSpPr>
            <p:cNvPr id="44" name="直接连接符 43"/>
            <p:cNvCxnSpPr/>
            <p:nvPr/>
          </p:nvCxnSpPr>
          <p:spPr>
            <a:xfrm>
              <a:off x="1915886" y="2220686"/>
              <a:ext cx="1367245" cy="0"/>
            </a:xfrm>
            <a:prstGeom prst="line">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rot="5400000">
              <a:off x="2468880" y="2782390"/>
              <a:ext cx="1367245" cy="0"/>
            </a:xfrm>
            <a:prstGeom prst="line">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rot="5400000">
              <a:off x="1358537" y="2782390"/>
              <a:ext cx="1367245" cy="0"/>
            </a:xfrm>
            <a:prstGeom prst="line">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1915886" y="3331029"/>
              <a:ext cx="1367245" cy="0"/>
            </a:xfrm>
            <a:prstGeom prst="line">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4" name="组合 33"/>
          <p:cNvGrpSpPr/>
          <p:nvPr/>
        </p:nvGrpSpPr>
        <p:grpSpPr>
          <a:xfrm>
            <a:off x="9962016" y="3111119"/>
            <a:ext cx="567391" cy="594885"/>
            <a:chOff x="7002627" y="828237"/>
            <a:chExt cx="444697" cy="466185"/>
          </a:xfrm>
          <a:solidFill>
            <a:schemeClr val="accent3"/>
          </a:solidFill>
        </p:grpSpPr>
        <p:sp>
          <p:nvSpPr>
            <p:cNvPr id="36"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3"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35" name="矩形 34"/>
          <p:cNvSpPr/>
          <p:nvPr/>
        </p:nvSpPr>
        <p:spPr>
          <a:xfrm>
            <a:off x="9913715" y="2626046"/>
            <a:ext cx="513749" cy="523220"/>
          </a:xfrm>
          <a:prstGeom prst="rect">
            <a:avLst/>
          </a:prstGeom>
          <a:noFill/>
        </p:spPr>
        <p:txBody>
          <a:bodyPr wrap="none" lIns="91431" tIns="45715" rIns="91431" bIns="45715">
            <a:spAutoFit/>
          </a:bodyPr>
          <a:lstStyle/>
          <a:p>
            <a:r>
              <a:rPr lang="en-US" altLang="zh-CN" sz="2800" b="1" dirty="0">
                <a:solidFill>
                  <a:schemeClr val="accent3"/>
                </a:solidFill>
                <a:latin typeface="Agency FB" panose="020B0503020202020204" pitchFamily="34" charset="0"/>
                <a:ea typeface="微软雅黑" panose="020B0503020204020204" pitchFamily="34" charset="-122"/>
              </a:rPr>
              <a:t>04</a:t>
            </a:r>
            <a:endParaRPr lang="zh-CN" altLang="en-US" sz="2800" b="1" dirty="0">
              <a:solidFill>
                <a:schemeClr val="accent3"/>
              </a:solidFill>
            </a:endParaRPr>
          </a:p>
        </p:txBody>
      </p:sp>
      <p:sp>
        <p:nvSpPr>
          <p:cNvPr id="48" name="Content Placeholder 2"/>
          <p:cNvSpPr txBox="1"/>
          <p:nvPr/>
        </p:nvSpPr>
        <p:spPr bwMode="auto">
          <a:xfrm>
            <a:off x="594804"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9" name="Content Placeholder 2"/>
          <p:cNvSpPr txBox="1"/>
          <p:nvPr/>
        </p:nvSpPr>
        <p:spPr bwMode="auto">
          <a:xfrm>
            <a:off x="3383822"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50" name="Content Placeholder 2"/>
          <p:cNvSpPr txBox="1"/>
          <p:nvPr/>
        </p:nvSpPr>
        <p:spPr bwMode="auto">
          <a:xfrm>
            <a:off x="6172841"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51" name="Content Placeholder 2"/>
          <p:cNvSpPr txBox="1"/>
          <p:nvPr/>
        </p:nvSpPr>
        <p:spPr bwMode="auto">
          <a:xfrm>
            <a:off x="8971094"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childTnLst>
                          </p:cTn>
                        </p:par>
                        <p:par>
                          <p:cTn id="24" fill="hold">
                            <p:stCondLst>
                              <p:cond delay="1500"/>
                            </p:stCondLst>
                            <p:childTnLst>
                              <p:par>
                                <p:cTn id="25" presetID="3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style.rotation</p:attrName>
                                        </p:attrNameLst>
                                      </p:cBhvr>
                                      <p:tavLst>
                                        <p:tav tm="0">
                                          <p:val>
                                            <p:fltVal val="90"/>
                                          </p:val>
                                        </p:tav>
                                        <p:tav tm="100000">
                                          <p:val>
                                            <p:fltVal val="0"/>
                                          </p:val>
                                        </p:tav>
                                      </p:tavLst>
                                    </p:anim>
                                    <p:animEffect transition="in" filter="fade">
                                      <p:cBhvr>
                                        <p:cTn id="30" dur="1000"/>
                                        <p:tgtEl>
                                          <p:spTgt spid="13"/>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par>
                          <p:cTn id="34" fill="hold">
                            <p:stCondLst>
                              <p:cond delay="2500"/>
                            </p:stCondLst>
                            <p:childTnLst>
                              <p:par>
                                <p:cTn id="35" presetID="1"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par>
                          <p:cTn id="37" fill="hold">
                            <p:stCondLst>
                              <p:cond delay="2500"/>
                            </p:stCondLst>
                            <p:childTnLst>
                              <p:par>
                                <p:cTn id="38" presetID="1"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childTnLst>
                          </p:cTn>
                        </p:par>
                        <p:par>
                          <p:cTn id="44" fill="hold">
                            <p:stCondLst>
                              <p:cond delay="3000"/>
                            </p:stCondLst>
                            <p:childTnLst>
                              <p:par>
                                <p:cTn id="45" presetID="31"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1000" fill="hold"/>
                                        <p:tgtEl>
                                          <p:spTgt spid="24"/>
                                        </p:tgtEl>
                                        <p:attrNameLst>
                                          <p:attrName>ppt_w</p:attrName>
                                        </p:attrNameLst>
                                      </p:cBhvr>
                                      <p:tavLst>
                                        <p:tav tm="0">
                                          <p:val>
                                            <p:fltVal val="0"/>
                                          </p:val>
                                        </p:tav>
                                        <p:tav tm="100000">
                                          <p:val>
                                            <p:strVal val="#ppt_w"/>
                                          </p:val>
                                        </p:tav>
                                      </p:tavLst>
                                    </p:anim>
                                    <p:anim calcmode="lin" valueType="num">
                                      <p:cBhvr>
                                        <p:cTn id="48" dur="1000" fill="hold"/>
                                        <p:tgtEl>
                                          <p:spTgt spid="24"/>
                                        </p:tgtEl>
                                        <p:attrNameLst>
                                          <p:attrName>ppt_h</p:attrName>
                                        </p:attrNameLst>
                                      </p:cBhvr>
                                      <p:tavLst>
                                        <p:tav tm="0">
                                          <p:val>
                                            <p:fltVal val="0"/>
                                          </p:val>
                                        </p:tav>
                                        <p:tav tm="100000">
                                          <p:val>
                                            <p:strVal val="#ppt_h"/>
                                          </p:val>
                                        </p:tav>
                                      </p:tavLst>
                                    </p:anim>
                                    <p:anim calcmode="lin" valueType="num">
                                      <p:cBhvr>
                                        <p:cTn id="49" dur="1000" fill="hold"/>
                                        <p:tgtEl>
                                          <p:spTgt spid="24"/>
                                        </p:tgtEl>
                                        <p:attrNameLst>
                                          <p:attrName>style.rotation</p:attrName>
                                        </p:attrNameLst>
                                      </p:cBhvr>
                                      <p:tavLst>
                                        <p:tav tm="0">
                                          <p:val>
                                            <p:fltVal val="90"/>
                                          </p:val>
                                        </p:tav>
                                        <p:tav tm="100000">
                                          <p:val>
                                            <p:fltVal val="0"/>
                                          </p:val>
                                        </p:tav>
                                      </p:tavLst>
                                    </p:anim>
                                    <p:animEffect transition="in" filter="fade">
                                      <p:cBhvr>
                                        <p:cTn id="50" dur="1000"/>
                                        <p:tgtEl>
                                          <p:spTgt spid="24"/>
                                        </p:tgtEl>
                                      </p:cBhvr>
                                    </p:animEffect>
                                  </p:childTnLst>
                                </p:cTn>
                              </p:par>
                            </p:childTnLst>
                          </p:cTn>
                        </p:par>
                        <p:par>
                          <p:cTn id="51" fill="hold">
                            <p:stCondLst>
                              <p:cond delay="4000"/>
                            </p:stCondLst>
                            <p:childTnLst>
                              <p:par>
                                <p:cTn id="52" presetID="1" presetClass="entr" presetSubtype="0"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childTnLst>
                                </p:cTn>
                              </p:par>
                            </p:childTnLst>
                          </p:cTn>
                        </p:par>
                        <p:par>
                          <p:cTn id="54" fill="hold">
                            <p:stCondLst>
                              <p:cond delay="4000"/>
                            </p:stCondLst>
                            <p:childTnLst>
                              <p:par>
                                <p:cTn id="55" presetID="1"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par>
                          <p:cTn id="57" fill="hold">
                            <p:stCondLst>
                              <p:cond delay="4000"/>
                            </p:stCondLst>
                            <p:childTnLst>
                              <p:par>
                                <p:cTn id="58" presetID="1"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500"/>
                                        <p:tgtEl>
                                          <p:spTgt spid="50"/>
                                        </p:tgtEl>
                                      </p:cBhvr>
                                    </p:animEffect>
                                  </p:childTnLst>
                                </p:cTn>
                              </p:par>
                            </p:childTnLst>
                          </p:cTn>
                        </p:par>
                        <p:par>
                          <p:cTn id="64" fill="hold">
                            <p:stCondLst>
                              <p:cond delay="4500"/>
                            </p:stCondLst>
                            <p:childTnLst>
                              <p:par>
                                <p:cTn id="65" presetID="31" presetClass="entr" presetSubtype="0"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p:cTn id="67" dur="1000" fill="hold"/>
                                        <p:tgtEl>
                                          <p:spTgt spid="32"/>
                                        </p:tgtEl>
                                        <p:attrNameLst>
                                          <p:attrName>ppt_w</p:attrName>
                                        </p:attrNameLst>
                                      </p:cBhvr>
                                      <p:tavLst>
                                        <p:tav tm="0">
                                          <p:val>
                                            <p:fltVal val="0"/>
                                          </p:val>
                                        </p:tav>
                                        <p:tav tm="100000">
                                          <p:val>
                                            <p:strVal val="#ppt_w"/>
                                          </p:val>
                                        </p:tav>
                                      </p:tavLst>
                                    </p:anim>
                                    <p:anim calcmode="lin" valueType="num">
                                      <p:cBhvr>
                                        <p:cTn id="68" dur="1000" fill="hold"/>
                                        <p:tgtEl>
                                          <p:spTgt spid="32"/>
                                        </p:tgtEl>
                                        <p:attrNameLst>
                                          <p:attrName>ppt_h</p:attrName>
                                        </p:attrNameLst>
                                      </p:cBhvr>
                                      <p:tavLst>
                                        <p:tav tm="0">
                                          <p:val>
                                            <p:fltVal val="0"/>
                                          </p:val>
                                        </p:tav>
                                        <p:tav tm="100000">
                                          <p:val>
                                            <p:strVal val="#ppt_h"/>
                                          </p:val>
                                        </p:tav>
                                      </p:tavLst>
                                    </p:anim>
                                    <p:anim calcmode="lin" valueType="num">
                                      <p:cBhvr>
                                        <p:cTn id="69" dur="1000" fill="hold"/>
                                        <p:tgtEl>
                                          <p:spTgt spid="32"/>
                                        </p:tgtEl>
                                        <p:attrNameLst>
                                          <p:attrName>style.rotation</p:attrName>
                                        </p:attrNameLst>
                                      </p:cBhvr>
                                      <p:tavLst>
                                        <p:tav tm="0">
                                          <p:val>
                                            <p:fltVal val="90"/>
                                          </p:val>
                                        </p:tav>
                                        <p:tav tm="100000">
                                          <p:val>
                                            <p:fltVal val="0"/>
                                          </p:val>
                                        </p:tav>
                                      </p:tavLst>
                                    </p:anim>
                                    <p:animEffect transition="in" filter="fade">
                                      <p:cBhvr>
                                        <p:cTn id="70" dur="1000"/>
                                        <p:tgtEl>
                                          <p:spTgt spid="32"/>
                                        </p:tgtEl>
                                      </p:cBhvr>
                                    </p:animEffect>
                                  </p:childTnLst>
                                </p:cTn>
                              </p:par>
                            </p:childTnLst>
                          </p:cTn>
                        </p:par>
                        <p:par>
                          <p:cTn id="71" fill="hold">
                            <p:stCondLst>
                              <p:cond delay="5500"/>
                            </p:stCondLst>
                            <p:childTnLst>
                              <p:par>
                                <p:cTn id="72" presetID="1" presetClass="entr" presetSubtype="0" fill="hold" nodeType="afterEffect">
                                  <p:stCondLst>
                                    <p:cond delay="0"/>
                                  </p:stCondLst>
                                  <p:childTnLst>
                                    <p:set>
                                      <p:cBhvr>
                                        <p:cTn id="73" dur="1" fill="hold">
                                          <p:stCondLst>
                                            <p:cond delay="0"/>
                                          </p:stCondLst>
                                        </p:cTn>
                                        <p:tgtEl>
                                          <p:spTgt spid="33"/>
                                        </p:tgtEl>
                                        <p:attrNameLst>
                                          <p:attrName>style.visibility</p:attrName>
                                        </p:attrNameLst>
                                      </p:cBhvr>
                                      <p:to>
                                        <p:strVal val="visible"/>
                                      </p:to>
                                    </p:set>
                                  </p:childTnLst>
                                </p:cTn>
                              </p:par>
                            </p:childTnLst>
                          </p:cTn>
                        </p:par>
                        <p:par>
                          <p:cTn id="74" fill="hold">
                            <p:stCondLst>
                              <p:cond delay="5500"/>
                            </p:stCondLst>
                            <p:childTnLst>
                              <p:par>
                                <p:cTn id="75" presetID="1" presetClass="entr" presetSubtype="0"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childTnLst>
                                </p:cTn>
                              </p:par>
                            </p:childTnLst>
                          </p:cTn>
                        </p:par>
                        <p:par>
                          <p:cTn id="77" fill="hold">
                            <p:stCondLst>
                              <p:cond delay="5500"/>
                            </p:stCondLst>
                            <p:childTnLst>
                              <p:par>
                                <p:cTn id="78" presetID="1" presetClass="entr" presetSubtype="0" fill="hold" nodeType="afterEffect">
                                  <p:stCondLst>
                                    <p:cond delay="0"/>
                                  </p:stCondLst>
                                  <p:childTnLst>
                                    <p:set>
                                      <p:cBhvr>
                                        <p:cTn id="79" dur="1" fill="hold">
                                          <p:stCondLst>
                                            <p:cond delay="0"/>
                                          </p:stCondLst>
                                        </p:cTn>
                                        <p:tgtEl>
                                          <p:spTgt spid="34"/>
                                        </p:tgtEl>
                                        <p:attrNameLst>
                                          <p:attrName>style.visibility</p:attrName>
                                        </p:attrNameLst>
                                      </p:cBhvr>
                                      <p:to>
                                        <p:strVal val="visible"/>
                                      </p:to>
                                    </p:set>
                                  </p:childTnLst>
                                </p:cTn>
                              </p:par>
                            </p:childTnLst>
                          </p:cTn>
                        </p:par>
                        <p:par>
                          <p:cTn id="80" fill="hold">
                            <p:stCondLst>
                              <p:cond delay="5500"/>
                            </p:stCondLst>
                            <p:childTnLst>
                              <p:par>
                                <p:cTn id="81" presetID="10" presetClass="entr" presetSubtype="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26" grpId="0" animBg="1"/>
      <p:bldP spid="27" grpId="0"/>
      <p:bldP spid="35" grpId="0"/>
      <p:bldP spid="48" grpId="0"/>
      <p:bldP spid="49" grpId="0"/>
      <p:bldP spid="50" grpId="0"/>
      <p:bldP spid="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单击输入标题内容</a:t>
            </a:r>
          </a:p>
        </p:txBody>
      </p:sp>
      <p:sp>
        <p:nvSpPr>
          <p:cNvPr id="27" name="任意多边形 26"/>
          <p:cNvSpPr/>
          <p:nvPr/>
        </p:nvSpPr>
        <p:spPr>
          <a:xfrm rot="18900000">
            <a:off x="2073428" y="911197"/>
            <a:ext cx="7690320" cy="5373084"/>
          </a:xfrm>
          <a:custGeom>
            <a:avLst/>
            <a:gdLst>
              <a:gd name="connsiteX0" fmla="*/ 7587321 w 7691321"/>
              <a:gd name="connsiteY0" fmla="*/ 4766931 h 5373084"/>
              <a:gd name="connsiteX1" fmla="*/ 7691321 w 7691321"/>
              <a:gd name="connsiteY1" fmla="*/ 5018008 h 5373084"/>
              <a:gd name="connsiteX2" fmla="*/ 7691320 w 7691321"/>
              <a:gd name="connsiteY2" fmla="*/ 5018008 h 5373084"/>
              <a:gd name="connsiteX3" fmla="*/ 7336244 w 7691321"/>
              <a:gd name="connsiteY3" fmla="*/ 5373084 h 5373084"/>
              <a:gd name="connsiteX4" fmla="*/ 5018008 w 7691321"/>
              <a:gd name="connsiteY4" fmla="*/ 5373083 h 5373084"/>
              <a:gd name="connsiteX5" fmla="*/ 4766931 w 7691321"/>
              <a:gd name="connsiteY5" fmla="*/ 5269083 h 5373084"/>
              <a:gd name="connsiteX6" fmla="*/ 4762547 w 7691321"/>
              <a:gd name="connsiteY6" fmla="*/ 5263771 h 5373084"/>
              <a:gd name="connsiteX7" fmla="*/ 4757230 w 7691321"/>
              <a:gd name="connsiteY7" fmla="*/ 5259383 h 5373084"/>
              <a:gd name="connsiteX8" fmla="*/ 4653231 w 7691321"/>
              <a:gd name="connsiteY8" fmla="*/ 5008306 h 5373084"/>
              <a:gd name="connsiteX9" fmla="*/ 4653232 w 7691321"/>
              <a:gd name="connsiteY9" fmla="*/ 3041618 h 5373084"/>
              <a:gd name="connsiteX10" fmla="*/ 2686542 w 7691321"/>
              <a:gd name="connsiteY10" fmla="*/ 3041617 h 5373084"/>
              <a:gd name="connsiteX11" fmla="*/ 2435466 w 7691321"/>
              <a:gd name="connsiteY11" fmla="*/ 2937618 h 5373084"/>
              <a:gd name="connsiteX12" fmla="*/ 2431081 w 7691321"/>
              <a:gd name="connsiteY12" fmla="*/ 2932304 h 5373084"/>
              <a:gd name="connsiteX13" fmla="*/ 2425764 w 7691321"/>
              <a:gd name="connsiteY13" fmla="*/ 2927917 h 5373084"/>
              <a:gd name="connsiteX14" fmla="*/ 2321765 w 7691321"/>
              <a:gd name="connsiteY14" fmla="*/ 2676840 h 5373084"/>
              <a:gd name="connsiteX15" fmla="*/ 2321766 w 7691321"/>
              <a:gd name="connsiteY15" fmla="*/ 710152 h 5373084"/>
              <a:gd name="connsiteX16" fmla="*/ 355076 w 7691321"/>
              <a:gd name="connsiteY16" fmla="*/ 710151 h 5373084"/>
              <a:gd name="connsiteX17" fmla="*/ 0 w 7691321"/>
              <a:gd name="connsiteY17" fmla="*/ 355075 h 5373084"/>
              <a:gd name="connsiteX18" fmla="*/ 0 w 7691321"/>
              <a:gd name="connsiteY18" fmla="*/ 355076 h 5373084"/>
              <a:gd name="connsiteX19" fmla="*/ 355076 w 7691321"/>
              <a:gd name="connsiteY19" fmla="*/ 0 h 5373084"/>
              <a:gd name="connsiteX20" fmla="*/ 2673313 w 7691321"/>
              <a:gd name="connsiteY20" fmla="*/ 0 h 5373084"/>
              <a:gd name="connsiteX21" fmla="*/ 2924390 w 7691321"/>
              <a:gd name="connsiteY21" fmla="*/ 103999 h 5373084"/>
              <a:gd name="connsiteX22" fmla="*/ 2925987 w 7691321"/>
              <a:gd name="connsiteY22" fmla="*/ 105936 h 5373084"/>
              <a:gd name="connsiteX23" fmla="*/ 2927917 w 7691321"/>
              <a:gd name="connsiteY23" fmla="*/ 107528 h 5373084"/>
              <a:gd name="connsiteX24" fmla="*/ 3031917 w 7691321"/>
              <a:gd name="connsiteY24" fmla="*/ 358605 h 5373084"/>
              <a:gd name="connsiteX25" fmla="*/ 3031916 w 7691321"/>
              <a:gd name="connsiteY25" fmla="*/ 2331466 h 5373084"/>
              <a:gd name="connsiteX26" fmla="*/ 5004779 w 7691321"/>
              <a:gd name="connsiteY26" fmla="*/ 2331466 h 5373084"/>
              <a:gd name="connsiteX27" fmla="*/ 5255856 w 7691321"/>
              <a:gd name="connsiteY27" fmla="*/ 2435466 h 5373084"/>
              <a:gd name="connsiteX28" fmla="*/ 5257453 w 7691321"/>
              <a:gd name="connsiteY28" fmla="*/ 2437402 h 5373084"/>
              <a:gd name="connsiteX29" fmla="*/ 5259383 w 7691321"/>
              <a:gd name="connsiteY29" fmla="*/ 2438994 h 5373084"/>
              <a:gd name="connsiteX30" fmla="*/ 5363383 w 7691321"/>
              <a:gd name="connsiteY30" fmla="*/ 2690071 h 5373084"/>
              <a:gd name="connsiteX31" fmla="*/ 5363383 w 7691321"/>
              <a:gd name="connsiteY31" fmla="*/ 4662932 h 5373084"/>
              <a:gd name="connsiteX32" fmla="*/ 7336245 w 7691321"/>
              <a:gd name="connsiteY32" fmla="*/ 4662932 h 5373084"/>
              <a:gd name="connsiteX33" fmla="*/ 7587321 w 7691321"/>
              <a:gd name="connsiteY33" fmla="*/ 4766931 h 537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91321" h="5373084">
                <a:moveTo>
                  <a:pt x="7587321" y="4766931"/>
                </a:moveTo>
                <a:cubicBezTo>
                  <a:pt x="7651577" y="4831187"/>
                  <a:pt x="7691321" y="4919956"/>
                  <a:pt x="7691321" y="5018008"/>
                </a:cubicBezTo>
                <a:lnTo>
                  <a:pt x="7691320" y="5018008"/>
                </a:lnTo>
                <a:cubicBezTo>
                  <a:pt x="7691320" y="5214111"/>
                  <a:pt x="7532347" y="5373084"/>
                  <a:pt x="7336244" y="5373084"/>
                </a:cubicBezTo>
                <a:lnTo>
                  <a:pt x="5018008" y="5373083"/>
                </a:lnTo>
                <a:cubicBezTo>
                  <a:pt x="4919956" y="5373083"/>
                  <a:pt x="4831187" y="5333339"/>
                  <a:pt x="4766931" y="5269083"/>
                </a:cubicBezTo>
                <a:lnTo>
                  <a:pt x="4762547" y="5263771"/>
                </a:lnTo>
                <a:lnTo>
                  <a:pt x="4757230" y="5259383"/>
                </a:lnTo>
                <a:cubicBezTo>
                  <a:pt x="4692974" y="5195127"/>
                  <a:pt x="4653231" y="5106358"/>
                  <a:pt x="4653231" y="5008306"/>
                </a:cubicBezTo>
                <a:lnTo>
                  <a:pt x="4653232" y="3041618"/>
                </a:lnTo>
                <a:lnTo>
                  <a:pt x="2686542" y="3041617"/>
                </a:lnTo>
                <a:cubicBezTo>
                  <a:pt x="2588491" y="3041618"/>
                  <a:pt x="2499722" y="3001874"/>
                  <a:pt x="2435466" y="2937618"/>
                </a:cubicBezTo>
                <a:lnTo>
                  <a:pt x="2431081" y="2932304"/>
                </a:lnTo>
                <a:lnTo>
                  <a:pt x="2425764" y="2927917"/>
                </a:lnTo>
                <a:cubicBezTo>
                  <a:pt x="2361508" y="2863661"/>
                  <a:pt x="2321765" y="2774892"/>
                  <a:pt x="2321765" y="2676840"/>
                </a:cubicBezTo>
                <a:lnTo>
                  <a:pt x="2321766" y="710152"/>
                </a:lnTo>
                <a:lnTo>
                  <a:pt x="355076" y="710151"/>
                </a:lnTo>
                <a:cubicBezTo>
                  <a:pt x="158973" y="710151"/>
                  <a:pt x="0" y="551178"/>
                  <a:pt x="0" y="355075"/>
                </a:cubicBezTo>
                <a:lnTo>
                  <a:pt x="0" y="355076"/>
                </a:lnTo>
                <a:cubicBezTo>
                  <a:pt x="0" y="158973"/>
                  <a:pt x="158973" y="0"/>
                  <a:pt x="355076" y="0"/>
                </a:cubicBezTo>
                <a:lnTo>
                  <a:pt x="2673313" y="0"/>
                </a:lnTo>
                <a:cubicBezTo>
                  <a:pt x="2771365" y="0"/>
                  <a:pt x="2860134" y="39743"/>
                  <a:pt x="2924390" y="103999"/>
                </a:cubicBezTo>
                <a:lnTo>
                  <a:pt x="2925987" y="105936"/>
                </a:lnTo>
                <a:lnTo>
                  <a:pt x="2927917" y="107528"/>
                </a:lnTo>
                <a:cubicBezTo>
                  <a:pt x="2992173" y="171784"/>
                  <a:pt x="3031916" y="260553"/>
                  <a:pt x="3031917" y="358605"/>
                </a:cubicBezTo>
                <a:lnTo>
                  <a:pt x="3031916" y="2331466"/>
                </a:lnTo>
                <a:lnTo>
                  <a:pt x="5004779" y="2331466"/>
                </a:lnTo>
                <a:cubicBezTo>
                  <a:pt x="5102831" y="2331466"/>
                  <a:pt x="5191600" y="2371210"/>
                  <a:pt x="5255856" y="2435466"/>
                </a:cubicBezTo>
                <a:lnTo>
                  <a:pt x="5257453" y="2437402"/>
                </a:lnTo>
                <a:lnTo>
                  <a:pt x="5259383" y="2438994"/>
                </a:lnTo>
                <a:cubicBezTo>
                  <a:pt x="5323640" y="2503250"/>
                  <a:pt x="5363383" y="2592019"/>
                  <a:pt x="5363383" y="2690071"/>
                </a:cubicBezTo>
                <a:lnTo>
                  <a:pt x="5363383" y="4662932"/>
                </a:lnTo>
                <a:lnTo>
                  <a:pt x="7336245" y="4662932"/>
                </a:lnTo>
                <a:cubicBezTo>
                  <a:pt x="7434296" y="4662931"/>
                  <a:pt x="7523065" y="4702675"/>
                  <a:pt x="7587321" y="4766931"/>
                </a:cubicBezTo>
                <a:close/>
              </a:path>
            </a:pathLst>
          </a:custGeom>
          <a:gradFill>
            <a:gsLst>
              <a:gs pos="0">
                <a:srgbClr val="BFBFBF"/>
              </a:gs>
              <a:gs pos="100000">
                <a:srgbClr val="FFFFFF"/>
              </a:gs>
            </a:gsLst>
            <a:lin ang="8400000" scaled="1"/>
          </a:gradFill>
          <a:ln w="19050">
            <a:solidFill>
              <a:schemeClr val="bg1">
                <a:lumMod val="85000"/>
              </a:schemeClr>
            </a:solid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46" name="Content Placeholder 2"/>
          <p:cNvSpPr txBox="1"/>
          <p:nvPr/>
        </p:nvSpPr>
        <p:spPr bwMode="auto">
          <a:xfrm>
            <a:off x="336111" y="4773152"/>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3" name="组合 2"/>
          <p:cNvGrpSpPr/>
          <p:nvPr/>
        </p:nvGrpSpPr>
        <p:grpSpPr>
          <a:xfrm>
            <a:off x="3100719" y="2564904"/>
            <a:ext cx="642224" cy="557096"/>
            <a:chOff x="2325246" y="1923678"/>
            <a:chExt cx="481731" cy="417822"/>
          </a:xfrm>
        </p:grpSpPr>
        <p:sp>
          <p:nvSpPr>
            <p:cNvPr id="63"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panose="020B0606030504020204"/>
                <a:ea typeface="MS PGothic" panose="020B0600070205080204" charset="-128"/>
              </a:endParaRPr>
            </a:p>
          </p:txBody>
        </p:sp>
        <p:sp>
          <p:nvSpPr>
            <p:cNvPr id="64" name="矩形 63"/>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02</a:t>
              </a:r>
            </a:p>
          </p:txBody>
        </p:sp>
      </p:grpSp>
      <p:grpSp>
        <p:nvGrpSpPr>
          <p:cNvPr id="65" name="组合 64"/>
          <p:cNvGrpSpPr/>
          <p:nvPr/>
        </p:nvGrpSpPr>
        <p:grpSpPr>
          <a:xfrm>
            <a:off x="1508005" y="4119384"/>
            <a:ext cx="642224" cy="557096"/>
            <a:chOff x="2325246" y="1923678"/>
            <a:chExt cx="481731" cy="417822"/>
          </a:xfrm>
        </p:grpSpPr>
        <p:sp>
          <p:nvSpPr>
            <p:cNvPr id="6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tx2"/>
                </a:solidFill>
                <a:effectLst>
                  <a:innerShdw blurRad="114300">
                    <a:prstClr val="black"/>
                  </a:innerShdw>
                </a:effectLst>
                <a:latin typeface="Open Sans" panose="020B0606030504020204"/>
                <a:ea typeface="MS PGothic" panose="020B0600070205080204" charset="-128"/>
              </a:endParaRPr>
            </a:p>
          </p:txBody>
        </p:sp>
        <p:sp>
          <p:nvSpPr>
            <p:cNvPr id="67" name="矩形 66"/>
            <p:cNvSpPr/>
            <p:nvPr/>
          </p:nvSpPr>
          <p:spPr>
            <a:xfrm>
              <a:off x="2325246" y="1923678"/>
              <a:ext cx="481731" cy="380873"/>
            </a:xfrm>
            <a:prstGeom prst="rect">
              <a:avLst/>
            </a:prstGeom>
          </p:spPr>
          <p:txBody>
            <a:bodyPr wrap="square">
              <a:spAutoFit/>
            </a:bodyPr>
            <a:lstStyle/>
            <a:p>
              <a:pPr algn="ctr"/>
              <a:r>
                <a:rPr lang="en-US" altLang="zh-CN" sz="2700" b="1" dirty="0">
                  <a:solidFill>
                    <a:schemeClr val="tx2"/>
                  </a:solidFill>
                  <a:effectLst>
                    <a:innerShdw blurRad="114300">
                      <a:prstClr val="black"/>
                    </a:innerShdw>
                  </a:effectLst>
                  <a:latin typeface="Agency FB" panose="020B0503020202020204" pitchFamily="34" charset="0"/>
                  <a:ea typeface="微软雅黑" panose="020B0503020204020204" pitchFamily="34" charset="-122"/>
                </a:rPr>
                <a:t>01</a:t>
              </a:r>
            </a:p>
          </p:txBody>
        </p:sp>
      </p:grpSp>
      <p:grpSp>
        <p:nvGrpSpPr>
          <p:cNvPr id="68" name="组合 67"/>
          <p:cNvGrpSpPr/>
          <p:nvPr/>
        </p:nvGrpSpPr>
        <p:grpSpPr>
          <a:xfrm>
            <a:off x="4781790" y="4088904"/>
            <a:ext cx="642224" cy="557096"/>
            <a:chOff x="2325246" y="1923678"/>
            <a:chExt cx="481731" cy="417822"/>
          </a:xfrm>
        </p:grpSpPr>
        <p:sp>
          <p:nvSpPr>
            <p:cNvPr id="6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tx2"/>
                </a:solidFill>
                <a:effectLst>
                  <a:innerShdw blurRad="114300">
                    <a:prstClr val="black"/>
                  </a:innerShdw>
                </a:effectLst>
                <a:latin typeface="Open Sans" panose="020B0606030504020204"/>
                <a:ea typeface="MS PGothic" panose="020B0600070205080204" charset="-128"/>
              </a:endParaRPr>
            </a:p>
          </p:txBody>
        </p:sp>
        <p:sp>
          <p:nvSpPr>
            <p:cNvPr id="70" name="矩形 69"/>
            <p:cNvSpPr/>
            <p:nvPr/>
          </p:nvSpPr>
          <p:spPr>
            <a:xfrm>
              <a:off x="2325246" y="1923678"/>
              <a:ext cx="481731" cy="380873"/>
            </a:xfrm>
            <a:prstGeom prst="rect">
              <a:avLst/>
            </a:prstGeom>
          </p:spPr>
          <p:txBody>
            <a:bodyPr wrap="square">
              <a:spAutoFit/>
            </a:bodyPr>
            <a:lstStyle/>
            <a:p>
              <a:pPr algn="ctr"/>
              <a:r>
                <a:rPr lang="en-US" altLang="zh-CN" sz="2700" b="1" dirty="0">
                  <a:solidFill>
                    <a:schemeClr val="tx2"/>
                  </a:solidFill>
                  <a:effectLst>
                    <a:innerShdw blurRad="114300">
                      <a:prstClr val="black"/>
                    </a:innerShdw>
                  </a:effectLst>
                  <a:latin typeface="Agency FB" panose="020B0503020202020204" pitchFamily="34" charset="0"/>
                  <a:ea typeface="微软雅黑" panose="020B0503020204020204" pitchFamily="34" charset="-122"/>
                </a:rPr>
                <a:t>03</a:t>
              </a:r>
            </a:p>
          </p:txBody>
        </p:sp>
      </p:grpSp>
      <p:grpSp>
        <p:nvGrpSpPr>
          <p:cNvPr id="75" name="组合 74"/>
          <p:cNvGrpSpPr/>
          <p:nvPr/>
        </p:nvGrpSpPr>
        <p:grpSpPr>
          <a:xfrm>
            <a:off x="6397020" y="2564904"/>
            <a:ext cx="642224" cy="557096"/>
            <a:chOff x="2325246" y="1923678"/>
            <a:chExt cx="481731" cy="417822"/>
          </a:xfrm>
        </p:grpSpPr>
        <p:sp>
          <p:nvSpPr>
            <p:cNvPr id="7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panose="020B0606030504020204"/>
                <a:ea typeface="MS PGothic" panose="020B0600070205080204" charset="-128"/>
              </a:endParaRPr>
            </a:p>
          </p:txBody>
        </p:sp>
        <p:sp>
          <p:nvSpPr>
            <p:cNvPr id="77" name="矩形 76"/>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04</a:t>
              </a:r>
            </a:p>
          </p:txBody>
        </p:sp>
      </p:grpSp>
      <p:grpSp>
        <p:nvGrpSpPr>
          <p:cNvPr id="78" name="组合 77"/>
          <p:cNvGrpSpPr/>
          <p:nvPr/>
        </p:nvGrpSpPr>
        <p:grpSpPr>
          <a:xfrm>
            <a:off x="8052884" y="4048264"/>
            <a:ext cx="642224" cy="557096"/>
            <a:chOff x="2325246" y="1923678"/>
            <a:chExt cx="481731" cy="417822"/>
          </a:xfrm>
        </p:grpSpPr>
        <p:sp>
          <p:nvSpPr>
            <p:cNvPr id="7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tx2"/>
                </a:solidFill>
                <a:effectLst>
                  <a:innerShdw blurRad="114300">
                    <a:prstClr val="black"/>
                  </a:innerShdw>
                </a:effectLst>
                <a:latin typeface="Open Sans" panose="020B0606030504020204"/>
                <a:ea typeface="MS PGothic" panose="020B0600070205080204" charset="-128"/>
              </a:endParaRPr>
            </a:p>
          </p:txBody>
        </p:sp>
        <p:sp>
          <p:nvSpPr>
            <p:cNvPr id="80" name="矩形 79"/>
            <p:cNvSpPr/>
            <p:nvPr/>
          </p:nvSpPr>
          <p:spPr>
            <a:xfrm>
              <a:off x="2325246" y="1923678"/>
              <a:ext cx="481731" cy="380873"/>
            </a:xfrm>
            <a:prstGeom prst="rect">
              <a:avLst/>
            </a:prstGeom>
          </p:spPr>
          <p:txBody>
            <a:bodyPr wrap="square">
              <a:spAutoFit/>
            </a:bodyPr>
            <a:lstStyle/>
            <a:p>
              <a:pPr algn="ctr"/>
              <a:r>
                <a:rPr lang="en-US" altLang="zh-CN" sz="2700" b="1" dirty="0">
                  <a:solidFill>
                    <a:schemeClr val="tx2"/>
                  </a:solidFill>
                  <a:effectLst>
                    <a:innerShdw blurRad="114300">
                      <a:prstClr val="black"/>
                    </a:innerShdw>
                  </a:effectLst>
                  <a:latin typeface="Agency FB" panose="020B0503020202020204" pitchFamily="34" charset="0"/>
                  <a:ea typeface="微软雅黑" panose="020B0503020204020204" pitchFamily="34" charset="-122"/>
                </a:rPr>
                <a:t>05</a:t>
              </a:r>
            </a:p>
          </p:txBody>
        </p:sp>
      </p:grpSp>
      <p:grpSp>
        <p:nvGrpSpPr>
          <p:cNvPr id="81" name="组合 80"/>
          <p:cNvGrpSpPr/>
          <p:nvPr/>
        </p:nvGrpSpPr>
        <p:grpSpPr>
          <a:xfrm>
            <a:off x="9696393" y="2513039"/>
            <a:ext cx="642224" cy="557096"/>
            <a:chOff x="2325246" y="1923678"/>
            <a:chExt cx="481731" cy="417822"/>
          </a:xfrm>
        </p:grpSpPr>
        <p:sp>
          <p:nvSpPr>
            <p:cNvPr id="82"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panose="020B0606030504020204"/>
                <a:ea typeface="MS PGothic" panose="020B0600070205080204" charset="-128"/>
              </a:endParaRPr>
            </a:p>
          </p:txBody>
        </p:sp>
        <p:sp>
          <p:nvSpPr>
            <p:cNvPr id="83" name="矩形 82"/>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06</a:t>
              </a:r>
            </a:p>
          </p:txBody>
        </p:sp>
      </p:grpSp>
      <p:sp>
        <p:nvSpPr>
          <p:cNvPr id="33" name="Content Placeholder 2"/>
          <p:cNvSpPr txBox="1"/>
          <p:nvPr/>
        </p:nvSpPr>
        <p:spPr bwMode="auto">
          <a:xfrm>
            <a:off x="2101635" y="1340769"/>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4" name="Content Placeholder 2"/>
          <p:cNvSpPr txBox="1"/>
          <p:nvPr/>
        </p:nvSpPr>
        <p:spPr bwMode="auto">
          <a:xfrm>
            <a:off x="3824193" y="4810858"/>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5" name="Content Placeholder 2"/>
          <p:cNvSpPr txBox="1"/>
          <p:nvPr/>
        </p:nvSpPr>
        <p:spPr bwMode="auto">
          <a:xfrm>
            <a:off x="5352411" y="1358439"/>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6" name="Content Placeholder 2"/>
          <p:cNvSpPr txBox="1"/>
          <p:nvPr/>
        </p:nvSpPr>
        <p:spPr bwMode="auto">
          <a:xfrm>
            <a:off x="6792295" y="4784354"/>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7" name="Content Placeholder 2"/>
          <p:cNvSpPr txBox="1"/>
          <p:nvPr/>
        </p:nvSpPr>
        <p:spPr bwMode="auto">
          <a:xfrm>
            <a:off x="8638524" y="1358439"/>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p:cTn id="15" dur="500" fill="hold"/>
                                        <p:tgtEl>
                                          <p:spTgt spid="68"/>
                                        </p:tgtEl>
                                        <p:attrNameLst>
                                          <p:attrName>ppt_w</p:attrName>
                                        </p:attrNameLst>
                                      </p:cBhvr>
                                      <p:tavLst>
                                        <p:tav tm="0">
                                          <p:val>
                                            <p:fltVal val="0"/>
                                          </p:val>
                                        </p:tav>
                                        <p:tav tm="100000">
                                          <p:val>
                                            <p:strVal val="#ppt_w"/>
                                          </p:val>
                                        </p:tav>
                                      </p:tavLst>
                                    </p:anim>
                                    <p:anim calcmode="lin" valueType="num">
                                      <p:cBhvr>
                                        <p:cTn id="16" dur="500" fill="hold"/>
                                        <p:tgtEl>
                                          <p:spTgt spid="68"/>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p:cTn id="19" dur="500" fill="hold"/>
                                        <p:tgtEl>
                                          <p:spTgt spid="75"/>
                                        </p:tgtEl>
                                        <p:attrNameLst>
                                          <p:attrName>ppt_w</p:attrName>
                                        </p:attrNameLst>
                                      </p:cBhvr>
                                      <p:tavLst>
                                        <p:tav tm="0">
                                          <p:val>
                                            <p:fltVal val="0"/>
                                          </p:val>
                                        </p:tav>
                                        <p:tav tm="100000">
                                          <p:val>
                                            <p:strVal val="#ppt_w"/>
                                          </p:val>
                                        </p:tav>
                                      </p:tavLst>
                                    </p:anim>
                                    <p:anim calcmode="lin" valueType="num">
                                      <p:cBhvr>
                                        <p:cTn id="20" dur="500" fill="hold"/>
                                        <p:tgtEl>
                                          <p:spTgt spid="75"/>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81"/>
                                        </p:tgtEl>
                                        <p:attrNameLst>
                                          <p:attrName>style.visibility</p:attrName>
                                        </p:attrNameLst>
                                      </p:cBhvr>
                                      <p:to>
                                        <p:strVal val="visible"/>
                                      </p:to>
                                    </p:set>
                                    <p:anim calcmode="lin" valueType="num">
                                      <p:cBhvr>
                                        <p:cTn id="27" dur="500" fill="hold"/>
                                        <p:tgtEl>
                                          <p:spTgt spid="81"/>
                                        </p:tgtEl>
                                        <p:attrNameLst>
                                          <p:attrName>ppt_w</p:attrName>
                                        </p:attrNameLst>
                                      </p:cBhvr>
                                      <p:tavLst>
                                        <p:tav tm="0">
                                          <p:val>
                                            <p:fltVal val="0"/>
                                          </p:val>
                                        </p:tav>
                                        <p:tav tm="100000">
                                          <p:val>
                                            <p:strVal val="#ppt_w"/>
                                          </p:val>
                                        </p:tav>
                                      </p:tavLst>
                                    </p:anim>
                                    <p:anim calcmode="lin" valueType="num">
                                      <p:cBhvr>
                                        <p:cTn id="28" dur="500" fill="hold"/>
                                        <p:tgtEl>
                                          <p:spTgt spid="81"/>
                                        </p:tgtEl>
                                        <p:attrNameLst>
                                          <p:attrName>ppt_h</p:attrName>
                                        </p:attrNameLst>
                                      </p:cBhvr>
                                      <p:tavLst>
                                        <p:tav tm="0">
                                          <p:val>
                                            <p:fltVal val="0"/>
                                          </p:val>
                                        </p:tav>
                                        <p:tav tm="100000">
                                          <p:val>
                                            <p:strVal val="#ppt_h"/>
                                          </p:val>
                                        </p:tav>
                                      </p:tavLst>
                                    </p:anim>
                                  </p:childTnLst>
                                </p:cTn>
                              </p:par>
                            </p:childTnLst>
                          </p:cTn>
                        </p:par>
                        <p:par>
                          <p:cTn id="29" fill="hold">
                            <p:stCondLst>
                              <p:cond delay="500"/>
                            </p:stCondLst>
                            <p:childTnLst>
                              <p:par>
                                <p:cTn id="30" presetID="16" presetClass="entr" presetSubtype="21"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arn(inVertical)">
                                      <p:cBhvr>
                                        <p:cTn id="32" dur="1000"/>
                                        <p:tgtEl>
                                          <p:spTgt spid="27"/>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6" grpId="0"/>
      <p:bldP spid="33" grpId="0"/>
      <p:bldP spid="34" grpId="0"/>
      <p:bldP spid="35" grpId="0"/>
      <p:bldP spid="36"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圆角矩形 35"/>
          <p:cNvSpPr/>
          <p:nvPr/>
        </p:nvSpPr>
        <p:spPr>
          <a:xfrm>
            <a:off x="6903055" y="4394278"/>
            <a:ext cx="844675" cy="844479"/>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2"/>
              </a:solidFill>
              <a:ea typeface="微软雅黑" panose="020B0503020204020204" pitchFamily="34" charset="-122"/>
            </a:endParaRPr>
          </a:p>
        </p:txBody>
      </p:sp>
      <p:grpSp>
        <p:nvGrpSpPr>
          <p:cNvPr id="37" name="组合 36"/>
          <p:cNvGrpSpPr/>
          <p:nvPr/>
        </p:nvGrpSpPr>
        <p:grpSpPr>
          <a:xfrm>
            <a:off x="7082669" y="4600803"/>
            <a:ext cx="510310" cy="501319"/>
            <a:chOff x="5037571" y="856343"/>
            <a:chExt cx="715006" cy="702571"/>
          </a:xfrm>
          <a:solidFill>
            <a:schemeClr val="accent3"/>
          </a:solidFill>
        </p:grpSpPr>
        <p:sp>
          <p:nvSpPr>
            <p:cNvPr id="38"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p:spPr>
          <p:txBody>
            <a:bodyPr vert="horz" wrap="square" lIns="68580" tIns="34290" rIns="68580" bIns="34290" numCol="1" anchor="t" anchorCtr="0" compatLnSpc="1"/>
            <a:lstStyle/>
            <a:p>
              <a:endParaRPr lang="zh-CN" altLang="en-US">
                <a:solidFill>
                  <a:schemeClr val="bg2"/>
                </a:solidFill>
                <a:ea typeface="微软雅黑" panose="020B0503020204020204" pitchFamily="34" charset="-122"/>
              </a:endParaRPr>
            </a:p>
          </p:txBody>
        </p:sp>
        <p:sp>
          <p:nvSpPr>
            <p:cNvPr id="39"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p:spPr>
          <p:txBody>
            <a:bodyPr vert="horz" wrap="square" lIns="68580" tIns="34290" rIns="68580" bIns="34290" numCol="1" anchor="t" anchorCtr="0" compatLnSpc="1"/>
            <a:lstStyle/>
            <a:p>
              <a:endParaRPr lang="zh-CN" altLang="en-US">
                <a:solidFill>
                  <a:schemeClr val="bg2"/>
                </a:solidFill>
                <a:ea typeface="微软雅黑" panose="020B0503020204020204" pitchFamily="34" charset="-122"/>
              </a:endParaRPr>
            </a:p>
          </p:txBody>
        </p:sp>
        <p:sp>
          <p:nvSpPr>
            <p:cNvPr id="40"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p:spPr>
          <p:txBody>
            <a:bodyPr vert="horz" wrap="square" lIns="68580" tIns="34290" rIns="68580" bIns="34290" numCol="1" anchor="t" anchorCtr="0" compatLnSpc="1"/>
            <a:lstStyle/>
            <a:p>
              <a:endParaRPr lang="zh-CN" altLang="en-US">
                <a:solidFill>
                  <a:schemeClr val="bg2"/>
                </a:solidFill>
                <a:ea typeface="微软雅黑" panose="020B0503020204020204" pitchFamily="34" charset="-122"/>
              </a:endParaRPr>
            </a:p>
          </p:txBody>
        </p:sp>
      </p:grpSp>
      <p:sp>
        <p:nvSpPr>
          <p:cNvPr id="41" name="圆角矩形 40"/>
          <p:cNvSpPr/>
          <p:nvPr/>
        </p:nvSpPr>
        <p:spPr>
          <a:xfrm>
            <a:off x="9401128" y="4394278"/>
            <a:ext cx="844675" cy="844479"/>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2"/>
              </a:solidFill>
              <a:ea typeface="微软雅黑" panose="020B0503020204020204" pitchFamily="34" charset="-122"/>
            </a:endParaRPr>
          </a:p>
        </p:txBody>
      </p:sp>
      <p:grpSp>
        <p:nvGrpSpPr>
          <p:cNvPr id="42" name="组合 41"/>
          <p:cNvGrpSpPr/>
          <p:nvPr/>
        </p:nvGrpSpPr>
        <p:grpSpPr>
          <a:xfrm>
            <a:off x="9565282" y="4591971"/>
            <a:ext cx="507134" cy="478776"/>
            <a:chOff x="6460269" y="872801"/>
            <a:chExt cx="709154" cy="669655"/>
          </a:xfrm>
          <a:solidFill>
            <a:schemeClr val="accent4"/>
          </a:solidFill>
        </p:grpSpPr>
        <p:sp>
          <p:nvSpPr>
            <p:cNvPr id="43"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2"/>
                </a:solidFill>
                <a:ea typeface="微软雅黑" panose="020B0503020204020204" pitchFamily="34" charset="-122"/>
              </a:endParaRPr>
            </a:p>
          </p:txBody>
        </p:sp>
        <p:sp>
          <p:nvSpPr>
            <p:cNvPr id="44"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2"/>
                </a:solidFill>
                <a:ea typeface="微软雅黑" panose="020B0503020204020204" pitchFamily="34" charset="-122"/>
              </a:endParaRPr>
            </a:p>
          </p:txBody>
        </p:sp>
      </p:grpSp>
      <p:sp>
        <p:nvSpPr>
          <p:cNvPr id="45" name="圆角矩形 44"/>
          <p:cNvSpPr/>
          <p:nvPr/>
        </p:nvSpPr>
        <p:spPr>
          <a:xfrm>
            <a:off x="4404980" y="4394278"/>
            <a:ext cx="844675" cy="844479"/>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2"/>
              </a:solidFill>
              <a:ea typeface="微软雅黑" panose="020B0503020204020204" pitchFamily="34" charset="-122"/>
            </a:endParaRPr>
          </a:p>
        </p:txBody>
      </p:sp>
      <p:grpSp>
        <p:nvGrpSpPr>
          <p:cNvPr id="46" name="组合 45"/>
          <p:cNvGrpSpPr/>
          <p:nvPr/>
        </p:nvGrpSpPr>
        <p:grpSpPr>
          <a:xfrm>
            <a:off x="4584369" y="4585312"/>
            <a:ext cx="480153" cy="483288"/>
            <a:chOff x="5042691" y="2273920"/>
            <a:chExt cx="702937" cy="707692"/>
          </a:xfrm>
          <a:solidFill>
            <a:schemeClr val="accent2"/>
          </a:solidFill>
        </p:grpSpPr>
        <p:sp>
          <p:nvSpPr>
            <p:cNvPr id="47"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2"/>
                </a:solidFill>
                <a:ea typeface="微软雅黑" panose="020B0503020204020204" pitchFamily="34" charset="-122"/>
              </a:endParaRPr>
            </a:p>
          </p:txBody>
        </p:sp>
        <p:sp>
          <p:nvSpPr>
            <p:cNvPr id="82"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2"/>
                </a:solidFill>
                <a:ea typeface="微软雅黑" panose="020B0503020204020204" pitchFamily="34" charset="-122"/>
              </a:endParaRPr>
            </a:p>
          </p:txBody>
        </p:sp>
      </p:grpSp>
      <p:sp>
        <p:nvSpPr>
          <p:cNvPr id="83" name="圆角矩形 82"/>
          <p:cNvSpPr/>
          <p:nvPr/>
        </p:nvSpPr>
        <p:spPr>
          <a:xfrm>
            <a:off x="1906905" y="4409120"/>
            <a:ext cx="844675" cy="844479"/>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2"/>
              </a:solidFill>
              <a:ea typeface="微软雅黑" panose="020B0503020204020204" pitchFamily="34" charset="-122"/>
            </a:endParaRPr>
          </a:p>
        </p:txBody>
      </p:sp>
      <p:grpSp>
        <p:nvGrpSpPr>
          <p:cNvPr id="84" name="组合 83"/>
          <p:cNvGrpSpPr/>
          <p:nvPr/>
        </p:nvGrpSpPr>
        <p:grpSpPr>
          <a:xfrm>
            <a:off x="2117932" y="4620310"/>
            <a:ext cx="425051" cy="422099"/>
            <a:chOff x="6463926" y="2278309"/>
            <a:chExt cx="708057" cy="703302"/>
          </a:xfrm>
          <a:solidFill>
            <a:schemeClr val="accent1"/>
          </a:solidFill>
        </p:grpSpPr>
        <p:sp>
          <p:nvSpPr>
            <p:cNvPr id="85"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p:spPr>
          <p:txBody>
            <a:bodyPr vert="horz" wrap="square" lIns="68580" tIns="34290" rIns="68580" bIns="34290" numCol="1" anchor="t" anchorCtr="0" compatLnSpc="1"/>
            <a:lstStyle/>
            <a:p>
              <a:endParaRPr lang="zh-CN" altLang="en-US">
                <a:solidFill>
                  <a:schemeClr val="bg2"/>
                </a:solidFill>
                <a:ea typeface="微软雅黑" panose="020B0503020204020204" pitchFamily="34" charset="-122"/>
              </a:endParaRPr>
            </a:p>
          </p:txBody>
        </p:sp>
        <p:sp>
          <p:nvSpPr>
            <p:cNvPr id="86"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p:spPr>
          <p:txBody>
            <a:bodyPr vert="horz" wrap="square" lIns="68580" tIns="34290" rIns="68580" bIns="34290" numCol="1" anchor="t" anchorCtr="0" compatLnSpc="1"/>
            <a:lstStyle/>
            <a:p>
              <a:endParaRPr lang="zh-CN" altLang="en-US">
                <a:solidFill>
                  <a:schemeClr val="bg2"/>
                </a:solidFill>
                <a:ea typeface="微软雅黑" panose="020B0503020204020204" pitchFamily="34" charset="-122"/>
              </a:endParaRPr>
            </a:p>
          </p:txBody>
        </p:sp>
        <p:sp>
          <p:nvSpPr>
            <p:cNvPr id="87" name="Freeform 32"/>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p:spPr>
          <p:txBody>
            <a:bodyPr vert="horz" wrap="square" lIns="68580" tIns="34290" rIns="68580" bIns="34290" numCol="1" anchor="t" anchorCtr="0" compatLnSpc="1"/>
            <a:lstStyle/>
            <a:p>
              <a:endParaRPr lang="zh-CN" altLang="en-US">
                <a:solidFill>
                  <a:schemeClr val="bg2"/>
                </a:solidFill>
                <a:ea typeface="微软雅黑" panose="020B0503020204020204" pitchFamily="34" charset="-122"/>
              </a:endParaRPr>
            </a:p>
          </p:txBody>
        </p:sp>
        <p:sp>
          <p:nvSpPr>
            <p:cNvPr id="88"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p:spPr>
          <p:txBody>
            <a:bodyPr vert="horz" wrap="square" lIns="68580" tIns="34290" rIns="68580" bIns="34290" numCol="1" anchor="t" anchorCtr="0" compatLnSpc="1"/>
            <a:lstStyle/>
            <a:p>
              <a:endParaRPr lang="zh-CN" altLang="en-US">
                <a:solidFill>
                  <a:schemeClr val="bg2"/>
                </a:solidFill>
                <a:ea typeface="微软雅黑" panose="020B0503020204020204" pitchFamily="34" charset="-122"/>
              </a:endParaRPr>
            </a:p>
          </p:txBody>
        </p:sp>
      </p:grpSp>
      <p:grpSp>
        <p:nvGrpSpPr>
          <p:cNvPr id="89" name="组合 88"/>
          <p:cNvGrpSpPr/>
          <p:nvPr/>
        </p:nvGrpSpPr>
        <p:grpSpPr>
          <a:xfrm>
            <a:off x="1405770" y="2364653"/>
            <a:ext cx="1756734" cy="1756325"/>
            <a:chOff x="1405159" y="2364652"/>
            <a:chExt cx="1756962" cy="1756325"/>
          </a:xfrm>
        </p:grpSpPr>
        <p:sp>
          <p:nvSpPr>
            <p:cNvPr id="90" name="圆角矩形 89"/>
            <p:cNvSpPr/>
            <p:nvPr/>
          </p:nvSpPr>
          <p:spPr>
            <a:xfrm>
              <a:off x="1405159" y="2364652"/>
              <a:ext cx="1756962" cy="175632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a typeface="微软雅黑" panose="020B0503020204020204" pitchFamily="34" charset="-122"/>
              </a:endParaRPr>
            </a:p>
          </p:txBody>
        </p:sp>
        <p:sp>
          <p:nvSpPr>
            <p:cNvPr id="91" name="文本框 56"/>
            <p:cNvSpPr txBox="1"/>
            <p:nvPr/>
          </p:nvSpPr>
          <p:spPr>
            <a:xfrm>
              <a:off x="1727266" y="2699099"/>
              <a:ext cx="1128365" cy="338554"/>
            </a:xfrm>
            <a:prstGeom prst="rect">
              <a:avLst/>
            </a:prstGeom>
            <a:noFill/>
          </p:spPr>
          <p:txBody>
            <a:bodyPr wrap="square"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92" name="文本框 149"/>
            <p:cNvSpPr txBox="1"/>
            <p:nvPr/>
          </p:nvSpPr>
          <p:spPr>
            <a:xfrm>
              <a:off x="1572786" y="3133807"/>
              <a:ext cx="1437327"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93" name="组合 92"/>
          <p:cNvGrpSpPr/>
          <p:nvPr/>
        </p:nvGrpSpPr>
        <p:grpSpPr>
          <a:xfrm>
            <a:off x="3916981" y="2364652"/>
            <a:ext cx="1756734" cy="1756327"/>
            <a:chOff x="3916697" y="2364651"/>
            <a:chExt cx="1756962" cy="1756326"/>
          </a:xfrm>
        </p:grpSpPr>
        <p:sp>
          <p:nvSpPr>
            <p:cNvPr id="94" name="圆角矩形 93"/>
            <p:cNvSpPr/>
            <p:nvPr/>
          </p:nvSpPr>
          <p:spPr>
            <a:xfrm>
              <a:off x="3916697" y="2364651"/>
              <a:ext cx="1756962" cy="1756326"/>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a typeface="微软雅黑" panose="020B0503020204020204" pitchFamily="34" charset="-122"/>
              </a:endParaRPr>
            </a:p>
          </p:txBody>
        </p:sp>
        <p:sp>
          <p:nvSpPr>
            <p:cNvPr id="95" name="文本框 59"/>
            <p:cNvSpPr txBox="1"/>
            <p:nvPr/>
          </p:nvSpPr>
          <p:spPr>
            <a:xfrm>
              <a:off x="4189408" y="2699098"/>
              <a:ext cx="1128365" cy="338554"/>
            </a:xfrm>
            <a:prstGeom prst="rect">
              <a:avLst/>
            </a:prstGeom>
            <a:noFill/>
          </p:spPr>
          <p:txBody>
            <a:bodyPr wrap="square"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96" name="文本框 149"/>
            <p:cNvSpPr txBox="1"/>
            <p:nvPr/>
          </p:nvSpPr>
          <p:spPr>
            <a:xfrm>
              <a:off x="4076514" y="3133805"/>
              <a:ext cx="1437327"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97" name="组合 96"/>
          <p:cNvGrpSpPr/>
          <p:nvPr/>
        </p:nvGrpSpPr>
        <p:grpSpPr>
          <a:xfrm>
            <a:off x="6428192" y="2364652"/>
            <a:ext cx="1756734" cy="1756327"/>
            <a:chOff x="6428235" y="2364651"/>
            <a:chExt cx="1756962" cy="1756326"/>
          </a:xfrm>
        </p:grpSpPr>
        <p:sp>
          <p:nvSpPr>
            <p:cNvPr id="98" name="圆角矩形 97"/>
            <p:cNvSpPr/>
            <p:nvPr/>
          </p:nvSpPr>
          <p:spPr>
            <a:xfrm>
              <a:off x="6428235" y="2364651"/>
              <a:ext cx="1756962" cy="1756326"/>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a typeface="微软雅黑" panose="020B0503020204020204" pitchFamily="34" charset="-122"/>
              </a:endParaRPr>
            </a:p>
          </p:txBody>
        </p:sp>
        <p:sp>
          <p:nvSpPr>
            <p:cNvPr id="99" name="文本框 68"/>
            <p:cNvSpPr txBox="1"/>
            <p:nvPr/>
          </p:nvSpPr>
          <p:spPr>
            <a:xfrm>
              <a:off x="6750342" y="2699098"/>
              <a:ext cx="1128365" cy="338554"/>
            </a:xfrm>
            <a:prstGeom prst="rect">
              <a:avLst/>
            </a:prstGeom>
            <a:noFill/>
          </p:spPr>
          <p:txBody>
            <a:bodyPr wrap="square"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00" name="文本框 149"/>
            <p:cNvSpPr txBox="1"/>
            <p:nvPr/>
          </p:nvSpPr>
          <p:spPr>
            <a:xfrm>
              <a:off x="6595944" y="3133805"/>
              <a:ext cx="1437327"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01" name="组合 100"/>
          <p:cNvGrpSpPr/>
          <p:nvPr/>
        </p:nvGrpSpPr>
        <p:grpSpPr>
          <a:xfrm>
            <a:off x="8939404" y="2364652"/>
            <a:ext cx="1756734" cy="1756327"/>
            <a:chOff x="8939773" y="2364651"/>
            <a:chExt cx="1756962" cy="1756326"/>
          </a:xfrm>
        </p:grpSpPr>
        <p:sp>
          <p:nvSpPr>
            <p:cNvPr id="102" name="圆角矩形 101"/>
            <p:cNvSpPr/>
            <p:nvPr/>
          </p:nvSpPr>
          <p:spPr>
            <a:xfrm>
              <a:off x="8939773" y="2364651"/>
              <a:ext cx="1756962" cy="1756326"/>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a typeface="微软雅黑" panose="020B0503020204020204" pitchFamily="34" charset="-122"/>
              </a:endParaRPr>
            </a:p>
          </p:txBody>
        </p:sp>
        <p:sp>
          <p:nvSpPr>
            <p:cNvPr id="103" name="文本框 65"/>
            <p:cNvSpPr txBox="1"/>
            <p:nvPr/>
          </p:nvSpPr>
          <p:spPr>
            <a:xfrm>
              <a:off x="9212484" y="2699098"/>
              <a:ext cx="1128365" cy="338554"/>
            </a:xfrm>
            <a:prstGeom prst="rect">
              <a:avLst/>
            </a:prstGeom>
            <a:noFill/>
          </p:spPr>
          <p:txBody>
            <a:bodyPr wrap="square"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04" name="文本框 149"/>
            <p:cNvSpPr txBox="1"/>
            <p:nvPr/>
          </p:nvSpPr>
          <p:spPr>
            <a:xfrm>
              <a:off x="9099673" y="3133805"/>
              <a:ext cx="1437327"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105" name="文本框 129"/>
          <p:cNvSpPr txBox="1"/>
          <p:nvPr/>
        </p:nvSpPr>
        <p:spPr>
          <a:xfrm>
            <a:off x="1356224" y="5320704"/>
            <a:ext cx="9529022" cy="1092607"/>
          </a:xfrm>
          <a:prstGeom prst="rect">
            <a:avLst/>
          </a:prstGeom>
          <a:noFill/>
        </p:spPr>
        <p:txBody>
          <a:bodyPr wrap="square" lIns="121908" tIns="60954" rIns="121908" bIns="60954" rtlCol="0">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nvGrpSpPr>
          <p:cNvPr id="106" name="组合 105"/>
          <p:cNvGrpSpPr/>
          <p:nvPr/>
        </p:nvGrpSpPr>
        <p:grpSpPr>
          <a:xfrm>
            <a:off x="1788744" y="1459835"/>
            <a:ext cx="1016510" cy="1016276"/>
            <a:chOff x="2135898" y="1485578"/>
            <a:chExt cx="1016511" cy="1016511"/>
          </a:xfrm>
        </p:grpSpPr>
        <p:sp>
          <p:nvSpPr>
            <p:cNvPr id="107" name="椭圆 106"/>
            <p:cNvSpPr/>
            <p:nvPr/>
          </p:nvSpPr>
          <p:spPr>
            <a:xfrm>
              <a:off x="2135898" y="1485578"/>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08" name="椭圆 107"/>
            <p:cNvSpPr/>
            <p:nvPr/>
          </p:nvSpPr>
          <p:spPr>
            <a:xfrm>
              <a:off x="2288503" y="1638183"/>
              <a:ext cx="711301" cy="711301"/>
            </a:xfrm>
            <a:prstGeom prst="ellipse">
              <a:avLst/>
            </a:prstGeom>
            <a:solidFill>
              <a:schemeClr val="accent1"/>
            </a:solidFill>
            <a:ln w="15875">
              <a:solidFill>
                <a:schemeClr val="bg1">
                  <a:lumMod val="95000"/>
                </a:schemeClr>
              </a:soli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09" name="文本框 17"/>
            <p:cNvSpPr txBox="1"/>
            <p:nvPr/>
          </p:nvSpPr>
          <p:spPr>
            <a:xfrm>
              <a:off x="2403079" y="1803865"/>
              <a:ext cx="482148" cy="400203"/>
            </a:xfrm>
            <a:prstGeom prst="rect">
              <a:avLst/>
            </a:prstGeom>
            <a:noFill/>
          </p:spPr>
          <p:txBody>
            <a:bodyPr wrap="square" rtlCol="0">
              <a:spAutoFit/>
            </a:bodyPr>
            <a:lstStyle/>
            <a:p>
              <a:pPr algn="ctr"/>
              <a:r>
                <a:rPr lang="en-US" altLang="zh-CN" sz="2000" dirty="0">
                  <a:solidFill>
                    <a:prstClr val="white"/>
                  </a:solidFill>
                  <a:latin typeface="Impact" panose="020B0806030902050204" pitchFamily="34" charset="0"/>
                  <a:ea typeface="微软雅黑" panose="020B0503020204020204" pitchFamily="34" charset="-122"/>
                </a:rPr>
                <a:t>01</a:t>
              </a:r>
              <a:endParaRPr lang="zh-CN" altLang="en-US" sz="2000" dirty="0">
                <a:solidFill>
                  <a:prstClr val="white"/>
                </a:solidFill>
                <a:latin typeface="Impact" panose="020B0806030902050204" pitchFamily="34" charset="0"/>
                <a:ea typeface="微软雅黑" panose="020B0503020204020204" pitchFamily="34" charset="-122"/>
              </a:endParaRPr>
            </a:p>
          </p:txBody>
        </p:sp>
      </p:grpSp>
      <p:grpSp>
        <p:nvGrpSpPr>
          <p:cNvPr id="110" name="组合 109"/>
          <p:cNvGrpSpPr/>
          <p:nvPr/>
        </p:nvGrpSpPr>
        <p:grpSpPr>
          <a:xfrm>
            <a:off x="6803263" y="1459835"/>
            <a:ext cx="1016510" cy="1016276"/>
            <a:chOff x="3881858" y="5509627"/>
            <a:chExt cx="1016511" cy="1016511"/>
          </a:xfrm>
        </p:grpSpPr>
        <p:sp>
          <p:nvSpPr>
            <p:cNvPr id="111" name="椭圆 110"/>
            <p:cNvSpPr/>
            <p:nvPr/>
          </p:nvSpPr>
          <p:spPr>
            <a:xfrm>
              <a:off x="3881858" y="5509627"/>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12" name="椭圆 111"/>
            <p:cNvSpPr/>
            <p:nvPr/>
          </p:nvSpPr>
          <p:spPr>
            <a:xfrm>
              <a:off x="4034463" y="5662232"/>
              <a:ext cx="711301" cy="711301"/>
            </a:xfrm>
            <a:prstGeom prst="ellipse">
              <a:avLst/>
            </a:prstGeom>
            <a:solidFill>
              <a:schemeClr val="accent3"/>
            </a:solidFill>
            <a:ln w="15875">
              <a:solidFill>
                <a:schemeClr val="bg1">
                  <a:lumMod val="95000"/>
                </a:schemeClr>
              </a:soli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13" name="文本框 22"/>
            <p:cNvSpPr txBox="1"/>
            <p:nvPr/>
          </p:nvSpPr>
          <p:spPr>
            <a:xfrm>
              <a:off x="4149039" y="5822609"/>
              <a:ext cx="522535" cy="400203"/>
            </a:xfrm>
            <a:prstGeom prst="rect">
              <a:avLst/>
            </a:prstGeom>
            <a:noFill/>
          </p:spPr>
          <p:txBody>
            <a:bodyPr wrap="square" rtlCol="0">
              <a:spAutoFit/>
            </a:bodyPr>
            <a:lstStyle/>
            <a:p>
              <a:pPr algn="ctr"/>
              <a:r>
                <a:rPr lang="en-US" altLang="zh-CN" sz="2000" dirty="0">
                  <a:solidFill>
                    <a:prstClr val="white"/>
                  </a:solidFill>
                  <a:latin typeface="Impact" panose="020B0806030902050204" pitchFamily="34" charset="0"/>
                  <a:ea typeface="微软雅黑" panose="020B0503020204020204" pitchFamily="34" charset="-122"/>
                </a:rPr>
                <a:t>03</a:t>
              </a:r>
              <a:endParaRPr lang="zh-CN" altLang="en-US" sz="2000" dirty="0">
                <a:solidFill>
                  <a:prstClr val="white"/>
                </a:solidFill>
                <a:latin typeface="Impact" panose="020B0806030902050204" pitchFamily="34" charset="0"/>
                <a:ea typeface="微软雅黑" panose="020B0503020204020204" pitchFamily="34" charset="-122"/>
              </a:endParaRPr>
            </a:p>
          </p:txBody>
        </p:sp>
      </p:grpSp>
      <p:grpSp>
        <p:nvGrpSpPr>
          <p:cNvPr id="114" name="组合 113"/>
          <p:cNvGrpSpPr/>
          <p:nvPr/>
        </p:nvGrpSpPr>
        <p:grpSpPr>
          <a:xfrm>
            <a:off x="4296004" y="1459835"/>
            <a:ext cx="1016510" cy="1016276"/>
            <a:chOff x="6699927" y="981522"/>
            <a:chExt cx="1016511" cy="1016511"/>
          </a:xfrm>
        </p:grpSpPr>
        <p:sp>
          <p:nvSpPr>
            <p:cNvPr id="115" name="椭圆 114"/>
            <p:cNvSpPr/>
            <p:nvPr/>
          </p:nvSpPr>
          <p:spPr>
            <a:xfrm>
              <a:off x="6699927" y="981522"/>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16" name="椭圆 115"/>
            <p:cNvSpPr/>
            <p:nvPr/>
          </p:nvSpPr>
          <p:spPr>
            <a:xfrm>
              <a:off x="6852533" y="1145215"/>
              <a:ext cx="711301" cy="711300"/>
            </a:xfrm>
            <a:prstGeom prst="ellipse">
              <a:avLst/>
            </a:prstGeom>
            <a:solidFill>
              <a:schemeClr val="accent2"/>
            </a:solidFill>
            <a:ln w="15875">
              <a:solidFill>
                <a:schemeClr val="bg1">
                  <a:lumMod val="95000"/>
                </a:schemeClr>
              </a:soli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17" name="文本框 23"/>
            <p:cNvSpPr txBox="1"/>
            <p:nvPr/>
          </p:nvSpPr>
          <p:spPr>
            <a:xfrm>
              <a:off x="6909820" y="1295081"/>
              <a:ext cx="596725" cy="400203"/>
            </a:xfrm>
            <a:prstGeom prst="rect">
              <a:avLst/>
            </a:prstGeom>
            <a:noFill/>
          </p:spPr>
          <p:txBody>
            <a:bodyPr wrap="square" rtlCol="0">
              <a:spAutoFit/>
            </a:bodyPr>
            <a:lstStyle/>
            <a:p>
              <a:pPr algn="ctr"/>
              <a:r>
                <a:rPr lang="en-US" altLang="zh-CN" sz="2000" dirty="0">
                  <a:solidFill>
                    <a:prstClr val="white"/>
                  </a:solidFill>
                  <a:latin typeface="Impact" panose="020B0806030902050204" pitchFamily="34" charset="0"/>
                  <a:ea typeface="微软雅黑" panose="020B0503020204020204" pitchFamily="34" charset="-122"/>
                </a:rPr>
                <a:t>02</a:t>
              </a:r>
              <a:endParaRPr lang="zh-CN" altLang="en-US" sz="2000" dirty="0">
                <a:solidFill>
                  <a:prstClr val="white"/>
                </a:solidFill>
                <a:latin typeface="Impact" panose="020B0806030902050204" pitchFamily="34" charset="0"/>
                <a:ea typeface="微软雅黑" panose="020B0503020204020204" pitchFamily="34" charset="-122"/>
              </a:endParaRPr>
            </a:p>
          </p:txBody>
        </p:sp>
      </p:grpSp>
      <p:grpSp>
        <p:nvGrpSpPr>
          <p:cNvPr id="118" name="组合 117"/>
          <p:cNvGrpSpPr/>
          <p:nvPr/>
        </p:nvGrpSpPr>
        <p:grpSpPr>
          <a:xfrm>
            <a:off x="9310524" y="1459835"/>
            <a:ext cx="1016510" cy="1016276"/>
            <a:chOff x="5201861" y="3625236"/>
            <a:chExt cx="1016511" cy="1016511"/>
          </a:xfrm>
        </p:grpSpPr>
        <p:sp>
          <p:nvSpPr>
            <p:cNvPr id="119" name="椭圆 118"/>
            <p:cNvSpPr/>
            <p:nvPr/>
          </p:nvSpPr>
          <p:spPr>
            <a:xfrm>
              <a:off x="5201861" y="3625236"/>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20" name="椭圆 119"/>
            <p:cNvSpPr/>
            <p:nvPr/>
          </p:nvSpPr>
          <p:spPr>
            <a:xfrm>
              <a:off x="5354467" y="3777841"/>
              <a:ext cx="711301" cy="711300"/>
            </a:xfrm>
            <a:prstGeom prst="ellipse">
              <a:avLst/>
            </a:prstGeom>
            <a:solidFill>
              <a:schemeClr val="accent4"/>
            </a:solidFill>
            <a:ln w="15875">
              <a:solidFill>
                <a:schemeClr val="bg1">
                  <a:lumMod val="95000"/>
                </a:schemeClr>
              </a:soli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21" name="文本框 24"/>
            <p:cNvSpPr txBox="1"/>
            <p:nvPr/>
          </p:nvSpPr>
          <p:spPr>
            <a:xfrm>
              <a:off x="5411754" y="3943522"/>
              <a:ext cx="596725" cy="400203"/>
            </a:xfrm>
            <a:prstGeom prst="rect">
              <a:avLst/>
            </a:prstGeom>
            <a:noFill/>
          </p:spPr>
          <p:txBody>
            <a:bodyPr wrap="square" rtlCol="0">
              <a:spAutoFit/>
            </a:bodyPr>
            <a:lstStyle/>
            <a:p>
              <a:pPr algn="ctr"/>
              <a:r>
                <a:rPr lang="en-US" altLang="zh-CN" sz="2000" dirty="0">
                  <a:solidFill>
                    <a:prstClr val="white"/>
                  </a:solidFill>
                  <a:latin typeface="Impact" panose="020B0806030902050204" pitchFamily="34" charset="0"/>
                  <a:ea typeface="微软雅黑" panose="020B0503020204020204" pitchFamily="34" charset="-122"/>
                </a:rPr>
                <a:t>04</a:t>
              </a:r>
              <a:endParaRPr lang="zh-CN" altLang="en-US" sz="2000" dirty="0">
                <a:solidFill>
                  <a:prstClr val="white"/>
                </a:solidFill>
                <a:latin typeface="Impact" panose="020B0806030902050204" pitchFamily="34" charset="0"/>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单击输入标题内容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750"/>
                                        <p:tgtEl>
                                          <p:spTgt spid="89"/>
                                        </p:tgtEl>
                                      </p:cBhvr>
                                    </p:animEffect>
                                    <p:anim calcmode="lin" valueType="num">
                                      <p:cBhvr>
                                        <p:cTn id="8" dur="750" fill="hold"/>
                                        <p:tgtEl>
                                          <p:spTgt spid="89"/>
                                        </p:tgtEl>
                                        <p:attrNameLst>
                                          <p:attrName>ppt_x</p:attrName>
                                        </p:attrNameLst>
                                      </p:cBhvr>
                                      <p:tavLst>
                                        <p:tav tm="0">
                                          <p:val>
                                            <p:strVal val="#ppt_x"/>
                                          </p:val>
                                        </p:tav>
                                        <p:tav tm="100000">
                                          <p:val>
                                            <p:strVal val="#ppt_x"/>
                                          </p:val>
                                        </p:tav>
                                      </p:tavLst>
                                    </p:anim>
                                    <p:anim calcmode="lin" valueType="num">
                                      <p:cBhvr>
                                        <p:cTn id="9" dur="750" fill="hold"/>
                                        <p:tgtEl>
                                          <p:spTgt spid="8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750"/>
                                        <p:tgtEl>
                                          <p:spTgt spid="93"/>
                                        </p:tgtEl>
                                      </p:cBhvr>
                                    </p:animEffect>
                                    <p:anim calcmode="lin" valueType="num">
                                      <p:cBhvr>
                                        <p:cTn id="14" dur="750" fill="hold"/>
                                        <p:tgtEl>
                                          <p:spTgt spid="93"/>
                                        </p:tgtEl>
                                        <p:attrNameLst>
                                          <p:attrName>ppt_x</p:attrName>
                                        </p:attrNameLst>
                                      </p:cBhvr>
                                      <p:tavLst>
                                        <p:tav tm="0">
                                          <p:val>
                                            <p:strVal val="#ppt_x"/>
                                          </p:val>
                                        </p:tav>
                                        <p:tav tm="100000">
                                          <p:val>
                                            <p:strVal val="#ppt_x"/>
                                          </p:val>
                                        </p:tav>
                                      </p:tavLst>
                                    </p:anim>
                                    <p:anim calcmode="lin" valueType="num">
                                      <p:cBhvr>
                                        <p:cTn id="15" dur="750" fill="hold"/>
                                        <p:tgtEl>
                                          <p:spTgt spid="9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750"/>
                                        <p:tgtEl>
                                          <p:spTgt spid="97"/>
                                        </p:tgtEl>
                                      </p:cBhvr>
                                    </p:animEffect>
                                    <p:anim calcmode="lin" valueType="num">
                                      <p:cBhvr>
                                        <p:cTn id="20" dur="750" fill="hold"/>
                                        <p:tgtEl>
                                          <p:spTgt spid="97"/>
                                        </p:tgtEl>
                                        <p:attrNameLst>
                                          <p:attrName>ppt_x</p:attrName>
                                        </p:attrNameLst>
                                      </p:cBhvr>
                                      <p:tavLst>
                                        <p:tav tm="0">
                                          <p:val>
                                            <p:strVal val="#ppt_x"/>
                                          </p:val>
                                        </p:tav>
                                        <p:tav tm="100000">
                                          <p:val>
                                            <p:strVal val="#ppt_x"/>
                                          </p:val>
                                        </p:tav>
                                      </p:tavLst>
                                    </p:anim>
                                    <p:anim calcmode="lin" valueType="num">
                                      <p:cBhvr>
                                        <p:cTn id="21" dur="750" fill="hold"/>
                                        <p:tgtEl>
                                          <p:spTgt spid="9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750"/>
                                        <p:tgtEl>
                                          <p:spTgt spid="101"/>
                                        </p:tgtEl>
                                      </p:cBhvr>
                                    </p:animEffect>
                                    <p:anim calcmode="lin" valueType="num">
                                      <p:cBhvr>
                                        <p:cTn id="26" dur="750" fill="hold"/>
                                        <p:tgtEl>
                                          <p:spTgt spid="101"/>
                                        </p:tgtEl>
                                        <p:attrNameLst>
                                          <p:attrName>ppt_x</p:attrName>
                                        </p:attrNameLst>
                                      </p:cBhvr>
                                      <p:tavLst>
                                        <p:tav tm="0">
                                          <p:val>
                                            <p:strVal val="#ppt_x"/>
                                          </p:val>
                                        </p:tav>
                                        <p:tav tm="100000">
                                          <p:val>
                                            <p:strVal val="#ppt_x"/>
                                          </p:val>
                                        </p:tav>
                                      </p:tavLst>
                                    </p:anim>
                                    <p:anim calcmode="lin" valueType="num">
                                      <p:cBhvr>
                                        <p:cTn id="27" dur="750" fill="hold"/>
                                        <p:tgtEl>
                                          <p:spTgt spid="10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3" presetClass="entr" presetSubtype="32" fill="hold" nodeType="after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p:cTn id="31" dur="500" fill="hold"/>
                                        <p:tgtEl>
                                          <p:spTgt spid="106"/>
                                        </p:tgtEl>
                                        <p:attrNameLst>
                                          <p:attrName>ppt_w</p:attrName>
                                        </p:attrNameLst>
                                      </p:cBhvr>
                                      <p:tavLst>
                                        <p:tav tm="0">
                                          <p:val>
                                            <p:strVal val="4*#ppt_w"/>
                                          </p:val>
                                        </p:tav>
                                        <p:tav tm="100000">
                                          <p:val>
                                            <p:strVal val="#ppt_w"/>
                                          </p:val>
                                        </p:tav>
                                      </p:tavLst>
                                    </p:anim>
                                    <p:anim calcmode="lin" valueType="num">
                                      <p:cBhvr>
                                        <p:cTn id="32" dur="500" fill="hold"/>
                                        <p:tgtEl>
                                          <p:spTgt spid="106"/>
                                        </p:tgtEl>
                                        <p:attrNameLst>
                                          <p:attrName>ppt_h</p:attrName>
                                        </p:attrNameLst>
                                      </p:cBhvr>
                                      <p:tavLst>
                                        <p:tav tm="0">
                                          <p:val>
                                            <p:strVal val="4*#ppt_h"/>
                                          </p:val>
                                        </p:tav>
                                        <p:tav tm="100000">
                                          <p:val>
                                            <p:strVal val="#ppt_h"/>
                                          </p:val>
                                        </p:tav>
                                      </p:tavLst>
                                    </p:anim>
                                  </p:childTnLst>
                                </p:cTn>
                              </p:par>
                            </p:childTnLst>
                          </p:cTn>
                        </p:par>
                        <p:par>
                          <p:cTn id="33" fill="hold">
                            <p:stCondLst>
                              <p:cond delay="4500"/>
                            </p:stCondLst>
                            <p:childTnLst>
                              <p:par>
                                <p:cTn id="34" presetID="23" presetClass="entr" presetSubtype="32" fill="hold" nodeType="afterEffect">
                                  <p:stCondLst>
                                    <p:cond delay="0"/>
                                  </p:stCondLst>
                                  <p:childTnLst>
                                    <p:set>
                                      <p:cBhvr>
                                        <p:cTn id="35" dur="1" fill="hold">
                                          <p:stCondLst>
                                            <p:cond delay="0"/>
                                          </p:stCondLst>
                                        </p:cTn>
                                        <p:tgtEl>
                                          <p:spTgt spid="114"/>
                                        </p:tgtEl>
                                        <p:attrNameLst>
                                          <p:attrName>style.visibility</p:attrName>
                                        </p:attrNameLst>
                                      </p:cBhvr>
                                      <p:to>
                                        <p:strVal val="visible"/>
                                      </p:to>
                                    </p:set>
                                    <p:anim calcmode="lin" valueType="num">
                                      <p:cBhvr>
                                        <p:cTn id="36" dur="500" fill="hold"/>
                                        <p:tgtEl>
                                          <p:spTgt spid="114"/>
                                        </p:tgtEl>
                                        <p:attrNameLst>
                                          <p:attrName>ppt_w</p:attrName>
                                        </p:attrNameLst>
                                      </p:cBhvr>
                                      <p:tavLst>
                                        <p:tav tm="0">
                                          <p:val>
                                            <p:strVal val="4*#ppt_w"/>
                                          </p:val>
                                        </p:tav>
                                        <p:tav tm="100000">
                                          <p:val>
                                            <p:strVal val="#ppt_w"/>
                                          </p:val>
                                        </p:tav>
                                      </p:tavLst>
                                    </p:anim>
                                    <p:anim calcmode="lin" valueType="num">
                                      <p:cBhvr>
                                        <p:cTn id="37" dur="500" fill="hold"/>
                                        <p:tgtEl>
                                          <p:spTgt spid="114"/>
                                        </p:tgtEl>
                                        <p:attrNameLst>
                                          <p:attrName>ppt_h</p:attrName>
                                        </p:attrNameLst>
                                      </p:cBhvr>
                                      <p:tavLst>
                                        <p:tav tm="0">
                                          <p:val>
                                            <p:strVal val="4*#ppt_h"/>
                                          </p:val>
                                        </p:tav>
                                        <p:tav tm="100000">
                                          <p:val>
                                            <p:strVal val="#ppt_h"/>
                                          </p:val>
                                        </p:tav>
                                      </p:tavLst>
                                    </p:anim>
                                  </p:childTnLst>
                                </p:cTn>
                              </p:par>
                            </p:childTnLst>
                          </p:cTn>
                        </p:par>
                        <p:par>
                          <p:cTn id="38" fill="hold">
                            <p:stCondLst>
                              <p:cond delay="5000"/>
                            </p:stCondLst>
                            <p:childTnLst>
                              <p:par>
                                <p:cTn id="39" presetID="23" presetClass="entr" presetSubtype="32" fill="hold" nodeType="afterEffect">
                                  <p:stCondLst>
                                    <p:cond delay="0"/>
                                  </p:stCondLst>
                                  <p:childTnLst>
                                    <p:set>
                                      <p:cBhvr>
                                        <p:cTn id="40" dur="1" fill="hold">
                                          <p:stCondLst>
                                            <p:cond delay="0"/>
                                          </p:stCondLst>
                                        </p:cTn>
                                        <p:tgtEl>
                                          <p:spTgt spid="110"/>
                                        </p:tgtEl>
                                        <p:attrNameLst>
                                          <p:attrName>style.visibility</p:attrName>
                                        </p:attrNameLst>
                                      </p:cBhvr>
                                      <p:to>
                                        <p:strVal val="visible"/>
                                      </p:to>
                                    </p:set>
                                    <p:anim calcmode="lin" valueType="num">
                                      <p:cBhvr>
                                        <p:cTn id="41" dur="500" fill="hold"/>
                                        <p:tgtEl>
                                          <p:spTgt spid="110"/>
                                        </p:tgtEl>
                                        <p:attrNameLst>
                                          <p:attrName>ppt_w</p:attrName>
                                        </p:attrNameLst>
                                      </p:cBhvr>
                                      <p:tavLst>
                                        <p:tav tm="0">
                                          <p:val>
                                            <p:strVal val="4*#ppt_w"/>
                                          </p:val>
                                        </p:tav>
                                        <p:tav tm="100000">
                                          <p:val>
                                            <p:strVal val="#ppt_w"/>
                                          </p:val>
                                        </p:tav>
                                      </p:tavLst>
                                    </p:anim>
                                    <p:anim calcmode="lin" valueType="num">
                                      <p:cBhvr>
                                        <p:cTn id="42" dur="500" fill="hold"/>
                                        <p:tgtEl>
                                          <p:spTgt spid="110"/>
                                        </p:tgtEl>
                                        <p:attrNameLst>
                                          <p:attrName>ppt_h</p:attrName>
                                        </p:attrNameLst>
                                      </p:cBhvr>
                                      <p:tavLst>
                                        <p:tav tm="0">
                                          <p:val>
                                            <p:strVal val="4*#ppt_h"/>
                                          </p:val>
                                        </p:tav>
                                        <p:tav tm="100000">
                                          <p:val>
                                            <p:strVal val="#ppt_h"/>
                                          </p:val>
                                        </p:tav>
                                      </p:tavLst>
                                    </p:anim>
                                  </p:childTnLst>
                                </p:cTn>
                              </p:par>
                            </p:childTnLst>
                          </p:cTn>
                        </p:par>
                        <p:par>
                          <p:cTn id="43" fill="hold">
                            <p:stCondLst>
                              <p:cond delay="5500"/>
                            </p:stCondLst>
                            <p:childTnLst>
                              <p:par>
                                <p:cTn id="44" presetID="23" presetClass="entr" presetSubtype="32" fill="hold" nodeType="afterEffect">
                                  <p:stCondLst>
                                    <p:cond delay="0"/>
                                  </p:stCondLst>
                                  <p:childTnLst>
                                    <p:set>
                                      <p:cBhvr>
                                        <p:cTn id="45" dur="1" fill="hold">
                                          <p:stCondLst>
                                            <p:cond delay="0"/>
                                          </p:stCondLst>
                                        </p:cTn>
                                        <p:tgtEl>
                                          <p:spTgt spid="118"/>
                                        </p:tgtEl>
                                        <p:attrNameLst>
                                          <p:attrName>style.visibility</p:attrName>
                                        </p:attrNameLst>
                                      </p:cBhvr>
                                      <p:to>
                                        <p:strVal val="visible"/>
                                      </p:to>
                                    </p:set>
                                    <p:anim calcmode="lin" valueType="num">
                                      <p:cBhvr>
                                        <p:cTn id="46" dur="500" fill="hold"/>
                                        <p:tgtEl>
                                          <p:spTgt spid="118"/>
                                        </p:tgtEl>
                                        <p:attrNameLst>
                                          <p:attrName>ppt_w</p:attrName>
                                        </p:attrNameLst>
                                      </p:cBhvr>
                                      <p:tavLst>
                                        <p:tav tm="0">
                                          <p:val>
                                            <p:strVal val="4*#ppt_w"/>
                                          </p:val>
                                        </p:tav>
                                        <p:tav tm="100000">
                                          <p:val>
                                            <p:strVal val="#ppt_w"/>
                                          </p:val>
                                        </p:tav>
                                      </p:tavLst>
                                    </p:anim>
                                    <p:anim calcmode="lin" valueType="num">
                                      <p:cBhvr>
                                        <p:cTn id="47" dur="500" fill="hold"/>
                                        <p:tgtEl>
                                          <p:spTgt spid="118"/>
                                        </p:tgtEl>
                                        <p:attrNameLst>
                                          <p:attrName>ppt_h</p:attrName>
                                        </p:attrNameLst>
                                      </p:cBhvr>
                                      <p:tavLst>
                                        <p:tav tm="0">
                                          <p:val>
                                            <p:strVal val="4*#ppt_h"/>
                                          </p:val>
                                        </p:tav>
                                        <p:tav tm="100000">
                                          <p:val>
                                            <p:strVal val="#ppt_h"/>
                                          </p:val>
                                        </p:tav>
                                      </p:tavLst>
                                    </p:anim>
                                  </p:childTnLst>
                                </p:cTn>
                              </p:par>
                            </p:childTnLst>
                          </p:cTn>
                        </p:par>
                        <p:par>
                          <p:cTn id="48" fill="hold">
                            <p:stCondLst>
                              <p:cond delay="60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5"/>
                                        </p:tgtEl>
                                        <p:attrNameLst>
                                          <p:attrName>style.visibility</p:attrName>
                                        </p:attrNameLst>
                                      </p:cBhvr>
                                      <p:to>
                                        <p:strVal val="visible"/>
                                      </p:to>
                                    </p:set>
                                    <p:anim calcmode="lin" valueType="num">
                                      <p:cBhvr>
                                        <p:cTn id="51" dur="25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52" dur="250" fill="hold"/>
                                        <p:tgtEl>
                                          <p:spTgt spid="105"/>
                                        </p:tgtEl>
                                        <p:attrNameLst>
                                          <p:attrName>ppt_y</p:attrName>
                                        </p:attrNameLst>
                                      </p:cBhvr>
                                      <p:tavLst>
                                        <p:tav tm="0">
                                          <p:val>
                                            <p:strVal val="#ppt_y"/>
                                          </p:val>
                                        </p:tav>
                                        <p:tav tm="100000">
                                          <p:val>
                                            <p:strVal val="#ppt_y"/>
                                          </p:val>
                                        </p:tav>
                                      </p:tavLst>
                                    </p:anim>
                                    <p:anim calcmode="lin" valueType="num">
                                      <p:cBhvr>
                                        <p:cTn id="53" dur="25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54" dur="25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25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任意多边形 58"/>
          <p:cNvSpPr/>
          <p:nvPr/>
        </p:nvSpPr>
        <p:spPr>
          <a:xfrm>
            <a:off x="2420885" y="1738589"/>
            <a:ext cx="2071341" cy="4142869"/>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chemeClr val="bg1">
              <a:lumMod val="95000"/>
            </a:schemeClr>
          </a:solidFill>
          <a:ln>
            <a:no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a typeface="微软雅黑" panose="020B0503020204020204" pitchFamily="34" charset="-122"/>
            </a:endParaRPr>
          </a:p>
        </p:txBody>
      </p:sp>
      <p:sp>
        <p:nvSpPr>
          <p:cNvPr id="60" name="文本框 128"/>
          <p:cNvSpPr txBox="1"/>
          <p:nvPr/>
        </p:nvSpPr>
        <p:spPr>
          <a:xfrm>
            <a:off x="6676039" y="1404306"/>
            <a:ext cx="1379139" cy="415486"/>
          </a:xfrm>
          <a:prstGeom prst="rect">
            <a:avLst/>
          </a:prstGeom>
          <a:noFill/>
        </p:spPr>
        <p:txBody>
          <a:bodyPr wrap="square" lIns="121908" tIns="60954" rIns="121908" bIns="60954" rtlCol="0">
            <a:spAutoFit/>
          </a:bodyPr>
          <a:lstStyle/>
          <a:p>
            <a:r>
              <a:rPr lang="zh-CN" altLang="en-US" sz="1900" b="1" dirty="0">
                <a:solidFill>
                  <a:schemeClr val="accent1"/>
                </a:solidFill>
                <a:latin typeface="微软雅黑" panose="020B0503020204020204" pitchFamily="34" charset="-122"/>
                <a:ea typeface="微软雅黑" panose="020B0503020204020204" pitchFamily="34" charset="-122"/>
              </a:rPr>
              <a:t>添加标题</a:t>
            </a:r>
          </a:p>
        </p:txBody>
      </p:sp>
      <p:sp>
        <p:nvSpPr>
          <p:cNvPr id="61" name="文本框 129"/>
          <p:cNvSpPr txBox="1"/>
          <p:nvPr/>
        </p:nvSpPr>
        <p:spPr>
          <a:xfrm>
            <a:off x="6682069" y="1747162"/>
            <a:ext cx="4304318" cy="677096"/>
          </a:xfrm>
          <a:prstGeom prst="rect">
            <a:avLst/>
          </a:prstGeom>
          <a:noFill/>
        </p:spPr>
        <p:txBody>
          <a:bodyPr wrap="square" lIns="121908" tIns="60954" rIns="121908" bIns="60954"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62" name="文本框 131"/>
          <p:cNvSpPr txBox="1"/>
          <p:nvPr/>
        </p:nvSpPr>
        <p:spPr>
          <a:xfrm>
            <a:off x="6676039" y="2409256"/>
            <a:ext cx="1379139" cy="415486"/>
          </a:xfrm>
          <a:prstGeom prst="rect">
            <a:avLst/>
          </a:prstGeom>
          <a:noFill/>
        </p:spPr>
        <p:txBody>
          <a:bodyPr wrap="square" lIns="121908" tIns="60954" rIns="121908" bIns="60954" rtlCol="0">
            <a:spAutoFit/>
          </a:bodyPr>
          <a:lstStyle/>
          <a:p>
            <a:r>
              <a:rPr lang="zh-CN" altLang="en-US" sz="1900" b="1" dirty="0">
                <a:solidFill>
                  <a:schemeClr val="accent1"/>
                </a:solidFill>
                <a:latin typeface="微软雅黑" panose="020B0503020204020204" pitchFamily="34" charset="-122"/>
                <a:ea typeface="微软雅黑" panose="020B0503020204020204" pitchFamily="34" charset="-122"/>
              </a:rPr>
              <a:t>添加标题</a:t>
            </a:r>
          </a:p>
        </p:txBody>
      </p:sp>
      <p:sp>
        <p:nvSpPr>
          <p:cNvPr id="63" name="文本框 132"/>
          <p:cNvSpPr txBox="1"/>
          <p:nvPr/>
        </p:nvSpPr>
        <p:spPr>
          <a:xfrm>
            <a:off x="6682069" y="2752110"/>
            <a:ext cx="4304318" cy="677096"/>
          </a:xfrm>
          <a:prstGeom prst="rect">
            <a:avLst/>
          </a:prstGeom>
          <a:noFill/>
        </p:spPr>
        <p:txBody>
          <a:bodyPr wrap="square" lIns="121908" tIns="60954" rIns="121908" bIns="60954"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64" name="文本框 134"/>
          <p:cNvSpPr txBox="1"/>
          <p:nvPr/>
        </p:nvSpPr>
        <p:spPr>
          <a:xfrm>
            <a:off x="6676039" y="3388430"/>
            <a:ext cx="1379139" cy="415486"/>
          </a:xfrm>
          <a:prstGeom prst="rect">
            <a:avLst/>
          </a:prstGeom>
          <a:noFill/>
        </p:spPr>
        <p:txBody>
          <a:bodyPr wrap="square" lIns="121908" tIns="60954" rIns="121908" bIns="60954" rtlCol="0">
            <a:spAutoFit/>
          </a:bodyPr>
          <a:lstStyle/>
          <a:p>
            <a:r>
              <a:rPr lang="zh-CN" altLang="en-US" sz="1900" b="1" dirty="0">
                <a:solidFill>
                  <a:schemeClr val="accent1"/>
                </a:solidFill>
                <a:latin typeface="微软雅黑" panose="020B0503020204020204" pitchFamily="34" charset="-122"/>
                <a:ea typeface="微软雅黑" panose="020B0503020204020204" pitchFamily="34" charset="-122"/>
              </a:rPr>
              <a:t>添加标题</a:t>
            </a:r>
          </a:p>
        </p:txBody>
      </p:sp>
      <p:sp>
        <p:nvSpPr>
          <p:cNvPr id="65" name="文本框 135"/>
          <p:cNvSpPr txBox="1"/>
          <p:nvPr/>
        </p:nvSpPr>
        <p:spPr>
          <a:xfrm>
            <a:off x="6682069" y="3731286"/>
            <a:ext cx="4304318" cy="677096"/>
          </a:xfrm>
          <a:prstGeom prst="rect">
            <a:avLst/>
          </a:prstGeom>
          <a:noFill/>
        </p:spPr>
        <p:txBody>
          <a:bodyPr wrap="square" lIns="121908" tIns="60954" rIns="121908" bIns="60954"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66" name="文本框 137"/>
          <p:cNvSpPr txBox="1"/>
          <p:nvPr/>
        </p:nvSpPr>
        <p:spPr>
          <a:xfrm>
            <a:off x="6676039" y="4393378"/>
            <a:ext cx="1379139" cy="415486"/>
          </a:xfrm>
          <a:prstGeom prst="rect">
            <a:avLst/>
          </a:prstGeom>
          <a:noFill/>
        </p:spPr>
        <p:txBody>
          <a:bodyPr wrap="square" lIns="121908" tIns="60954" rIns="121908" bIns="60954" rtlCol="0">
            <a:spAutoFit/>
          </a:bodyPr>
          <a:lstStyle/>
          <a:p>
            <a:r>
              <a:rPr lang="zh-CN" altLang="en-US" sz="1900" b="1" dirty="0">
                <a:solidFill>
                  <a:schemeClr val="accent1"/>
                </a:solidFill>
                <a:latin typeface="微软雅黑" panose="020B0503020204020204" pitchFamily="34" charset="-122"/>
                <a:ea typeface="微软雅黑" panose="020B0503020204020204" pitchFamily="34" charset="-122"/>
              </a:rPr>
              <a:t>添加标题</a:t>
            </a:r>
          </a:p>
        </p:txBody>
      </p:sp>
      <p:sp>
        <p:nvSpPr>
          <p:cNvPr id="67" name="文本框 138"/>
          <p:cNvSpPr txBox="1"/>
          <p:nvPr/>
        </p:nvSpPr>
        <p:spPr>
          <a:xfrm>
            <a:off x="6682069" y="4736234"/>
            <a:ext cx="4304318" cy="644460"/>
          </a:xfrm>
          <a:prstGeom prst="rect">
            <a:avLst/>
          </a:prstGeom>
          <a:noFill/>
        </p:spPr>
        <p:txBody>
          <a:bodyPr wrap="square" lIns="121908" tIns="60954" rIns="121908" bIns="60954"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婷婷</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旗舰店</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https://[-</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婷婷</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p>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说明 字说明详情介绍点击添加文字说明详情介绍</a:t>
            </a:r>
          </a:p>
        </p:txBody>
      </p:sp>
      <p:sp>
        <p:nvSpPr>
          <p:cNvPr id="121" name="文本框 140"/>
          <p:cNvSpPr txBox="1"/>
          <p:nvPr/>
        </p:nvSpPr>
        <p:spPr>
          <a:xfrm>
            <a:off x="6676039" y="5391920"/>
            <a:ext cx="1379139" cy="415486"/>
          </a:xfrm>
          <a:prstGeom prst="rect">
            <a:avLst/>
          </a:prstGeom>
          <a:noFill/>
        </p:spPr>
        <p:txBody>
          <a:bodyPr wrap="square" lIns="121908" tIns="60954" rIns="121908" bIns="60954" rtlCol="0">
            <a:spAutoFit/>
          </a:bodyPr>
          <a:lstStyle/>
          <a:p>
            <a:r>
              <a:rPr lang="zh-CN" altLang="en-US" sz="1900" b="1" dirty="0">
                <a:solidFill>
                  <a:schemeClr val="accent1"/>
                </a:solidFill>
                <a:latin typeface="微软雅黑" panose="020B0503020204020204" pitchFamily="34" charset="-122"/>
                <a:ea typeface="微软雅黑" panose="020B0503020204020204" pitchFamily="34" charset="-122"/>
              </a:rPr>
              <a:t>添加标题</a:t>
            </a:r>
          </a:p>
        </p:txBody>
      </p:sp>
      <p:sp>
        <p:nvSpPr>
          <p:cNvPr id="122" name="文本框 141"/>
          <p:cNvSpPr txBox="1"/>
          <p:nvPr/>
        </p:nvSpPr>
        <p:spPr>
          <a:xfrm>
            <a:off x="6682069" y="5734774"/>
            <a:ext cx="4304318" cy="677096"/>
          </a:xfrm>
          <a:prstGeom prst="rect">
            <a:avLst/>
          </a:prstGeom>
          <a:noFill/>
        </p:spPr>
        <p:txBody>
          <a:bodyPr wrap="square" lIns="121908" tIns="60954" rIns="121908" bIns="60954"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grpSp>
        <p:nvGrpSpPr>
          <p:cNvPr id="123" name="组合 122"/>
          <p:cNvGrpSpPr/>
          <p:nvPr/>
        </p:nvGrpSpPr>
        <p:grpSpPr>
          <a:xfrm>
            <a:off x="3122912" y="1778079"/>
            <a:ext cx="3111711" cy="4096567"/>
            <a:chOff x="3122523" y="1778076"/>
            <a:chExt cx="3112116" cy="4096567"/>
          </a:xfrm>
        </p:grpSpPr>
        <p:grpSp>
          <p:nvGrpSpPr>
            <p:cNvPr id="124" name="组合 123"/>
            <p:cNvGrpSpPr/>
            <p:nvPr/>
          </p:nvGrpSpPr>
          <p:grpSpPr>
            <a:xfrm>
              <a:off x="3122523" y="1778076"/>
              <a:ext cx="3112116" cy="109678"/>
              <a:chOff x="3904783" y="1674310"/>
              <a:chExt cx="3519256" cy="109703"/>
            </a:xfrm>
          </p:grpSpPr>
          <p:cxnSp>
            <p:nvCxnSpPr>
              <p:cNvPr id="137" name="直接连接符 136"/>
              <p:cNvCxnSpPr/>
              <p:nvPr/>
            </p:nvCxnSpPr>
            <p:spPr>
              <a:xfrm flipV="1">
                <a:off x="3904783" y="1718973"/>
                <a:ext cx="3402797" cy="10188"/>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grpSp>
        <p:grpSp>
          <p:nvGrpSpPr>
            <p:cNvPr id="125" name="组合 124"/>
            <p:cNvGrpSpPr/>
            <p:nvPr/>
          </p:nvGrpSpPr>
          <p:grpSpPr>
            <a:xfrm>
              <a:off x="4223180" y="2774798"/>
              <a:ext cx="2011459" cy="109678"/>
              <a:chOff x="5149433" y="1674310"/>
              <a:chExt cx="2274606" cy="109703"/>
            </a:xfrm>
          </p:grpSpPr>
          <p:cxnSp>
            <p:nvCxnSpPr>
              <p:cNvPr id="135" name="直接连接符 134"/>
              <p:cNvCxnSpPr/>
              <p:nvPr/>
            </p:nvCxnSpPr>
            <p:spPr>
              <a:xfrm flipV="1">
                <a:off x="5149433" y="1718973"/>
                <a:ext cx="2158147" cy="6462"/>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6" name="椭圆 135"/>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grpSp>
        <p:grpSp>
          <p:nvGrpSpPr>
            <p:cNvPr id="126" name="组合 125"/>
            <p:cNvGrpSpPr/>
            <p:nvPr/>
          </p:nvGrpSpPr>
          <p:grpSpPr>
            <a:xfrm>
              <a:off x="4627088" y="3771519"/>
              <a:ext cx="1607551" cy="109678"/>
              <a:chOff x="5606181" y="1674310"/>
              <a:chExt cx="1817858" cy="109703"/>
            </a:xfrm>
          </p:grpSpPr>
          <p:cxnSp>
            <p:nvCxnSpPr>
              <p:cNvPr id="133" name="直接连接符 132"/>
              <p:cNvCxnSpPr/>
              <p:nvPr/>
            </p:nvCxnSpPr>
            <p:spPr>
              <a:xfrm flipV="1">
                <a:off x="5606181" y="1718973"/>
                <a:ext cx="1701399" cy="5094"/>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4" name="椭圆 133"/>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grpSp>
        <p:grpSp>
          <p:nvGrpSpPr>
            <p:cNvPr id="127" name="组合 126"/>
            <p:cNvGrpSpPr/>
            <p:nvPr/>
          </p:nvGrpSpPr>
          <p:grpSpPr>
            <a:xfrm>
              <a:off x="4255273" y="4768198"/>
              <a:ext cx="1979366" cy="109677"/>
              <a:chOff x="5185725" y="1674310"/>
              <a:chExt cx="2238314" cy="109703"/>
            </a:xfrm>
          </p:grpSpPr>
          <p:cxnSp>
            <p:nvCxnSpPr>
              <p:cNvPr id="131" name="直接连接符 130"/>
              <p:cNvCxnSpPr/>
              <p:nvPr/>
            </p:nvCxnSpPr>
            <p:spPr>
              <a:xfrm>
                <a:off x="5185725" y="1718973"/>
                <a:ext cx="212185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grpSp>
        <p:grpSp>
          <p:nvGrpSpPr>
            <p:cNvPr id="128" name="组合 127"/>
            <p:cNvGrpSpPr/>
            <p:nvPr/>
          </p:nvGrpSpPr>
          <p:grpSpPr>
            <a:xfrm>
              <a:off x="3163868" y="5764965"/>
              <a:ext cx="3070746" cy="109678"/>
              <a:chOff x="3951573" y="1674310"/>
              <a:chExt cx="3472466" cy="109703"/>
            </a:xfrm>
          </p:grpSpPr>
          <p:cxnSp>
            <p:nvCxnSpPr>
              <p:cNvPr id="129" name="直接连接符 128"/>
              <p:cNvCxnSpPr/>
              <p:nvPr/>
            </p:nvCxnSpPr>
            <p:spPr>
              <a:xfrm flipV="1">
                <a:off x="3951573" y="1726686"/>
                <a:ext cx="3402798" cy="10188"/>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0" name="椭圆 129"/>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grpSp>
      </p:grpSp>
      <p:grpSp>
        <p:nvGrpSpPr>
          <p:cNvPr id="139" name="组合 138"/>
          <p:cNvGrpSpPr/>
          <p:nvPr/>
        </p:nvGrpSpPr>
        <p:grpSpPr>
          <a:xfrm>
            <a:off x="2345881" y="1400070"/>
            <a:ext cx="1143057" cy="1295259"/>
            <a:chOff x="1953260" y="1414909"/>
            <a:chExt cx="1143056" cy="1295559"/>
          </a:xfrm>
        </p:grpSpPr>
        <p:grpSp>
          <p:nvGrpSpPr>
            <p:cNvPr id="140" name="组合 139"/>
            <p:cNvGrpSpPr/>
            <p:nvPr/>
          </p:nvGrpSpPr>
          <p:grpSpPr>
            <a:xfrm>
              <a:off x="1982184" y="1414909"/>
              <a:ext cx="1114132" cy="1295559"/>
              <a:chOff x="3295850" y="2065379"/>
              <a:chExt cx="3592274" cy="4177307"/>
            </a:xfrm>
          </p:grpSpPr>
          <p:sp>
            <p:nvSpPr>
              <p:cNvPr id="142" name="圆角矩形 141"/>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a typeface="微软雅黑" panose="020B0503020204020204" pitchFamily="34" charset="-122"/>
                </a:endParaRPr>
              </a:p>
            </p:txBody>
          </p:sp>
          <p:sp>
            <p:nvSpPr>
              <p:cNvPr id="143" name="Freeform 5"/>
              <p:cNvSpPr/>
              <p:nvPr/>
            </p:nvSpPr>
            <p:spPr bwMode="auto">
              <a:xfrm rot="10800000">
                <a:off x="3295850" y="2263220"/>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schemeClr val="accent1"/>
                  </a:solidFill>
                  <a:ea typeface="微软雅黑" panose="020B0503020204020204" pitchFamily="34" charset="-122"/>
                </a:endParaRPr>
              </a:p>
            </p:txBody>
          </p:sp>
          <p:sp>
            <p:nvSpPr>
              <p:cNvPr id="144" name="圆角矩形 143"/>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a typeface="微软雅黑" panose="020B0503020204020204" pitchFamily="34" charset="-122"/>
                </a:endParaRPr>
              </a:p>
            </p:txBody>
          </p:sp>
          <p:sp>
            <p:nvSpPr>
              <p:cNvPr id="145"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lstStyle/>
              <a:p>
                <a:endParaRPr lang="zh-CN" altLang="en-US">
                  <a:solidFill>
                    <a:schemeClr val="accent1"/>
                  </a:solidFill>
                  <a:ea typeface="微软雅黑" panose="020B0503020204020204" pitchFamily="34" charset="-122"/>
                </a:endParaRPr>
              </a:p>
            </p:txBody>
          </p:sp>
        </p:grpSp>
        <p:sp>
          <p:nvSpPr>
            <p:cNvPr id="141" name="文本框 88"/>
            <p:cNvSpPr txBox="1"/>
            <p:nvPr/>
          </p:nvSpPr>
          <p:spPr>
            <a:xfrm>
              <a:off x="1953260" y="1588201"/>
              <a:ext cx="876300" cy="523341"/>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ea typeface="微软雅黑" panose="020B0503020204020204" pitchFamily="34" charset="-122"/>
                </a:rPr>
                <a:t>01</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grpSp>
        <p:nvGrpSpPr>
          <p:cNvPr id="146" name="组合 145"/>
          <p:cNvGrpSpPr/>
          <p:nvPr/>
        </p:nvGrpSpPr>
        <p:grpSpPr>
          <a:xfrm>
            <a:off x="2318041" y="5382464"/>
            <a:ext cx="1143055" cy="1295259"/>
            <a:chOff x="1925418" y="5398225"/>
            <a:chExt cx="1143055" cy="1295559"/>
          </a:xfrm>
        </p:grpSpPr>
        <p:grpSp>
          <p:nvGrpSpPr>
            <p:cNvPr id="147" name="组合 146"/>
            <p:cNvGrpSpPr/>
            <p:nvPr/>
          </p:nvGrpSpPr>
          <p:grpSpPr>
            <a:xfrm>
              <a:off x="1954341" y="5398225"/>
              <a:ext cx="1114132" cy="1295559"/>
              <a:chOff x="3295850" y="2065379"/>
              <a:chExt cx="3592274" cy="4177307"/>
            </a:xfrm>
          </p:grpSpPr>
          <p:sp>
            <p:nvSpPr>
              <p:cNvPr id="149" name="圆角矩形 148"/>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a typeface="微软雅黑" panose="020B0503020204020204" pitchFamily="34" charset="-122"/>
                </a:endParaRPr>
              </a:p>
            </p:txBody>
          </p:sp>
          <p:sp>
            <p:nvSpPr>
              <p:cNvPr id="150"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schemeClr val="accent1"/>
                  </a:solidFill>
                  <a:ea typeface="微软雅黑" panose="020B0503020204020204" pitchFamily="34" charset="-122"/>
                </a:endParaRPr>
              </a:p>
            </p:txBody>
          </p:sp>
          <p:sp>
            <p:nvSpPr>
              <p:cNvPr id="151" name="圆角矩形 150"/>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a typeface="微软雅黑" panose="020B0503020204020204" pitchFamily="34" charset="-122"/>
                </a:endParaRPr>
              </a:p>
            </p:txBody>
          </p:sp>
          <p:sp>
            <p:nvSpPr>
              <p:cNvPr id="152"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lstStyle/>
              <a:p>
                <a:endParaRPr lang="zh-CN" altLang="en-US">
                  <a:solidFill>
                    <a:schemeClr val="accent1"/>
                  </a:solidFill>
                  <a:ea typeface="微软雅黑" panose="020B0503020204020204" pitchFamily="34" charset="-122"/>
                </a:endParaRPr>
              </a:p>
            </p:txBody>
          </p:sp>
        </p:grpSp>
        <p:sp>
          <p:nvSpPr>
            <p:cNvPr id="148" name="文本框 89"/>
            <p:cNvSpPr txBox="1"/>
            <p:nvPr/>
          </p:nvSpPr>
          <p:spPr>
            <a:xfrm>
              <a:off x="1925418" y="5561329"/>
              <a:ext cx="876300" cy="523341"/>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ea typeface="微软雅黑" panose="020B0503020204020204" pitchFamily="34" charset="-122"/>
                </a:rPr>
                <a:t>05</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grpSp>
        <p:nvGrpSpPr>
          <p:cNvPr id="153" name="组合 152"/>
          <p:cNvGrpSpPr/>
          <p:nvPr/>
        </p:nvGrpSpPr>
        <p:grpSpPr>
          <a:xfrm>
            <a:off x="3515247" y="4393222"/>
            <a:ext cx="1146492" cy="1295259"/>
            <a:chOff x="3122624" y="4408754"/>
            <a:chExt cx="1146492" cy="1295559"/>
          </a:xfrm>
        </p:grpSpPr>
        <p:grpSp>
          <p:nvGrpSpPr>
            <p:cNvPr id="154" name="组合 153"/>
            <p:cNvGrpSpPr/>
            <p:nvPr/>
          </p:nvGrpSpPr>
          <p:grpSpPr>
            <a:xfrm>
              <a:off x="3154984" y="4408754"/>
              <a:ext cx="1114132" cy="1295559"/>
              <a:chOff x="3295850" y="2065379"/>
              <a:chExt cx="3592274" cy="4177307"/>
            </a:xfrm>
          </p:grpSpPr>
          <p:sp>
            <p:nvSpPr>
              <p:cNvPr id="156" name="圆角矩形 155"/>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a typeface="微软雅黑" panose="020B0503020204020204" pitchFamily="34" charset="-122"/>
                </a:endParaRPr>
              </a:p>
            </p:txBody>
          </p:sp>
          <p:sp>
            <p:nvSpPr>
              <p:cNvPr id="157"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schemeClr val="accent4"/>
                  </a:solidFill>
                  <a:ea typeface="微软雅黑" panose="020B0503020204020204" pitchFamily="34" charset="-122"/>
                </a:endParaRPr>
              </a:p>
            </p:txBody>
          </p:sp>
          <p:sp>
            <p:nvSpPr>
              <p:cNvPr id="158" name="圆角矩形 157"/>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a typeface="微软雅黑" panose="020B0503020204020204" pitchFamily="34" charset="-122"/>
                </a:endParaRPr>
              </a:p>
            </p:txBody>
          </p:sp>
          <p:sp>
            <p:nvSpPr>
              <p:cNvPr id="159"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lstStyle/>
              <a:p>
                <a:endParaRPr lang="zh-CN" altLang="en-US">
                  <a:solidFill>
                    <a:schemeClr val="accent4"/>
                  </a:solidFill>
                  <a:ea typeface="微软雅黑" panose="020B0503020204020204" pitchFamily="34" charset="-122"/>
                </a:endParaRPr>
              </a:p>
            </p:txBody>
          </p:sp>
        </p:grpSp>
        <p:sp>
          <p:nvSpPr>
            <p:cNvPr id="155" name="文本框 90"/>
            <p:cNvSpPr txBox="1"/>
            <p:nvPr/>
          </p:nvSpPr>
          <p:spPr>
            <a:xfrm>
              <a:off x="3122624" y="4575486"/>
              <a:ext cx="876301" cy="523341"/>
            </a:xfrm>
            <a:prstGeom prst="rect">
              <a:avLst/>
            </a:prstGeom>
            <a:noFill/>
          </p:spPr>
          <p:txBody>
            <a:bodyPr wrap="square" rtlCol="0">
              <a:spAutoFit/>
            </a:bodyPr>
            <a:lstStyle/>
            <a:p>
              <a:pPr algn="ctr"/>
              <a:r>
                <a:rPr lang="en-US" altLang="zh-CN" sz="2800" dirty="0">
                  <a:solidFill>
                    <a:schemeClr val="accent4"/>
                  </a:solidFill>
                  <a:latin typeface="Impact" panose="020B0806030902050204" pitchFamily="34" charset="0"/>
                  <a:ea typeface="微软雅黑" panose="020B0503020204020204" pitchFamily="34" charset="-122"/>
                </a:rPr>
                <a:t>04</a:t>
              </a:r>
              <a:endParaRPr lang="zh-CN" altLang="en-US" sz="2800" dirty="0">
                <a:solidFill>
                  <a:schemeClr val="accent4"/>
                </a:solidFill>
                <a:latin typeface="Impact" panose="020B0806030902050204" pitchFamily="34" charset="0"/>
                <a:ea typeface="微软雅黑" panose="020B0503020204020204" pitchFamily="34" charset="-122"/>
              </a:endParaRPr>
            </a:p>
          </p:txBody>
        </p:sp>
      </p:grpSp>
      <p:grpSp>
        <p:nvGrpSpPr>
          <p:cNvPr id="160" name="组合 159"/>
          <p:cNvGrpSpPr/>
          <p:nvPr/>
        </p:nvGrpSpPr>
        <p:grpSpPr>
          <a:xfrm>
            <a:off x="3515246" y="2390594"/>
            <a:ext cx="1127944" cy="1295259"/>
            <a:chOff x="3122624" y="2405662"/>
            <a:chExt cx="1127943" cy="1295559"/>
          </a:xfrm>
        </p:grpSpPr>
        <p:grpSp>
          <p:nvGrpSpPr>
            <p:cNvPr id="161" name="组合 160"/>
            <p:cNvGrpSpPr/>
            <p:nvPr/>
          </p:nvGrpSpPr>
          <p:grpSpPr>
            <a:xfrm>
              <a:off x="3136435" y="2405662"/>
              <a:ext cx="1114132" cy="1295559"/>
              <a:chOff x="3295850" y="2065379"/>
              <a:chExt cx="3592274" cy="4177307"/>
            </a:xfrm>
          </p:grpSpPr>
          <p:sp>
            <p:nvSpPr>
              <p:cNvPr id="163" name="圆角矩形 162"/>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a typeface="微软雅黑" panose="020B0503020204020204" pitchFamily="34" charset="-122"/>
                </a:endParaRPr>
              </a:p>
            </p:txBody>
          </p:sp>
          <p:sp>
            <p:nvSpPr>
              <p:cNvPr id="164"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schemeClr val="accent2"/>
                  </a:solidFill>
                  <a:ea typeface="微软雅黑" panose="020B0503020204020204" pitchFamily="34" charset="-122"/>
                </a:endParaRPr>
              </a:p>
            </p:txBody>
          </p:sp>
          <p:sp>
            <p:nvSpPr>
              <p:cNvPr id="165" name="圆角矩形 164"/>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a typeface="微软雅黑" panose="020B0503020204020204" pitchFamily="34" charset="-122"/>
                </a:endParaRPr>
              </a:p>
            </p:txBody>
          </p:sp>
          <p:sp>
            <p:nvSpPr>
              <p:cNvPr id="166"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lstStyle/>
              <a:p>
                <a:endParaRPr lang="zh-CN" altLang="en-US">
                  <a:solidFill>
                    <a:schemeClr val="accent2"/>
                  </a:solidFill>
                  <a:ea typeface="微软雅黑" panose="020B0503020204020204" pitchFamily="34" charset="-122"/>
                </a:endParaRPr>
              </a:p>
            </p:txBody>
          </p:sp>
        </p:grpSp>
        <p:sp>
          <p:nvSpPr>
            <p:cNvPr id="162" name="文本框 91"/>
            <p:cNvSpPr txBox="1"/>
            <p:nvPr/>
          </p:nvSpPr>
          <p:spPr>
            <a:xfrm>
              <a:off x="3122624" y="2571384"/>
              <a:ext cx="876300" cy="523341"/>
            </a:xfrm>
            <a:prstGeom prst="rect">
              <a:avLst/>
            </a:prstGeom>
            <a:noFill/>
          </p:spPr>
          <p:txBody>
            <a:bodyPr wrap="square" rtlCol="0">
              <a:spAutoFit/>
            </a:bodyPr>
            <a:lstStyle/>
            <a:p>
              <a:pPr algn="ctr"/>
              <a:r>
                <a:rPr lang="en-US" altLang="zh-CN" sz="2800" dirty="0">
                  <a:solidFill>
                    <a:schemeClr val="accent2"/>
                  </a:solidFill>
                  <a:latin typeface="Impact" panose="020B0806030902050204" pitchFamily="34" charset="0"/>
                  <a:ea typeface="微软雅黑" panose="020B0503020204020204" pitchFamily="34" charset="-122"/>
                </a:rPr>
                <a:t>02</a:t>
              </a:r>
              <a:endParaRPr lang="zh-CN" altLang="en-US" sz="2800" dirty="0">
                <a:solidFill>
                  <a:schemeClr val="accent2"/>
                </a:solidFill>
                <a:latin typeface="Impact" panose="020B0806030902050204" pitchFamily="34" charset="0"/>
                <a:ea typeface="微软雅黑" panose="020B0503020204020204" pitchFamily="34" charset="-122"/>
              </a:endParaRPr>
            </a:p>
          </p:txBody>
        </p:sp>
      </p:grpSp>
      <p:grpSp>
        <p:nvGrpSpPr>
          <p:cNvPr id="167" name="组合 166"/>
          <p:cNvGrpSpPr/>
          <p:nvPr/>
        </p:nvGrpSpPr>
        <p:grpSpPr>
          <a:xfrm>
            <a:off x="3970543" y="3378117"/>
            <a:ext cx="1137467" cy="1295259"/>
            <a:chOff x="3577919" y="3393414"/>
            <a:chExt cx="1137467" cy="1295559"/>
          </a:xfrm>
        </p:grpSpPr>
        <p:grpSp>
          <p:nvGrpSpPr>
            <p:cNvPr id="168" name="组合 167"/>
            <p:cNvGrpSpPr/>
            <p:nvPr/>
          </p:nvGrpSpPr>
          <p:grpSpPr>
            <a:xfrm>
              <a:off x="3601254" y="3393414"/>
              <a:ext cx="1114132" cy="1295559"/>
              <a:chOff x="3295850" y="2065379"/>
              <a:chExt cx="3592274" cy="4177307"/>
            </a:xfrm>
          </p:grpSpPr>
          <p:sp>
            <p:nvSpPr>
              <p:cNvPr id="170" name="圆角矩形 169"/>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a typeface="微软雅黑" panose="020B0503020204020204" pitchFamily="34" charset="-122"/>
                </a:endParaRPr>
              </a:p>
            </p:txBody>
          </p:sp>
          <p:sp>
            <p:nvSpPr>
              <p:cNvPr id="171"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schemeClr val="accent3"/>
                  </a:solidFill>
                  <a:ea typeface="微软雅黑" panose="020B0503020204020204" pitchFamily="34" charset="-122"/>
                </a:endParaRPr>
              </a:p>
            </p:txBody>
          </p:sp>
          <p:sp>
            <p:nvSpPr>
              <p:cNvPr id="172" name="圆角矩形 171"/>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a typeface="微软雅黑" panose="020B0503020204020204" pitchFamily="34" charset="-122"/>
                </a:endParaRPr>
              </a:p>
            </p:txBody>
          </p:sp>
          <p:sp>
            <p:nvSpPr>
              <p:cNvPr id="173"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lstStyle/>
              <a:p>
                <a:endParaRPr lang="zh-CN" altLang="en-US">
                  <a:solidFill>
                    <a:schemeClr val="accent3"/>
                  </a:solidFill>
                  <a:ea typeface="微软雅黑" panose="020B0503020204020204" pitchFamily="34" charset="-122"/>
                </a:endParaRPr>
              </a:p>
            </p:txBody>
          </p:sp>
        </p:grpSp>
        <p:sp>
          <p:nvSpPr>
            <p:cNvPr id="169" name="文本框 92"/>
            <p:cNvSpPr txBox="1"/>
            <p:nvPr/>
          </p:nvSpPr>
          <p:spPr>
            <a:xfrm>
              <a:off x="3577919" y="3560637"/>
              <a:ext cx="876300" cy="523341"/>
            </a:xfrm>
            <a:prstGeom prst="rect">
              <a:avLst/>
            </a:prstGeom>
            <a:noFill/>
          </p:spPr>
          <p:txBody>
            <a:bodyPr wrap="square" rtlCol="0">
              <a:spAutoFit/>
            </a:bodyPr>
            <a:lstStyle/>
            <a:p>
              <a:pPr algn="ctr"/>
              <a:r>
                <a:rPr lang="en-US" altLang="zh-CN" sz="2800" dirty="0">
                  <a:solidFill>
                    <a:schemeClr val="accent3"/>
                  </a:solidFill>
                  <a:latin typeface="Impact" panose="020B0806030902050204" pitchFamily="34" charset="0"/>
                  <a:ea typeface="微软雅黑" panose="020B0503020204020204" pitchFamily="34" charset="-122"/>
                </a:rPr>
                <a:t>03</a:t>
              </a:r>
              <a:endParaRPr lang="zh-CN" altLang="en-US" sz="2800" dirty="0">
                <a:solidFill>
                  <a:schemeClr val="accent3"/>
                </a:solidFill>
                <a:latin typeface="Impact" panose="020B0806030902050204" pitchFamily="34" charset="0"/>
                <a:ea typeface="微软雅黑" panose="020B0503020204020204" pitchFamily="34" charset="-122"/>
              </a:endParaRPr>
            </a:p>
          </p:txBody>
        </p:sp>
      </p:grpSp>
      <p:grpSp>
        <p:nvGrpSpPr>
          <p:cNvPr id="174" name="组合 173"/>
          <p:cNvGrpSpPr/>
          <p:nvPr/>
        </p:nvGrpSpPr>
        <p:grpSpPr>
          <a:xfrm>
            <a:off x="1160518" y="2860842"/>
            <a:ext cx="2142438" cy="1898363"/>
            <a:chOff x="1082221" y="2876021"/>
            <a:chExt cx="2142438" cy="1898802"/>
          </a:xfrm>
        </p:grpSpPr>
        <p:sp>
          <p:nvSpPr>
            <p:cNvPr id="175" name="Freeform 5"/>
            <p:cNvSpPr/>
            <p:nvPr/>
          </p:nvSpPr>
          <p:spPr bwMode="auto">
            <a:xfrm rot="10800000">
              <a:off x="1082221" y="2876021"/>
              <a:ext cx="2142438" cy="18988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prstClr val="black"/>
                </a:solidFill>
                <a:ea typeface="微软雅黑" panose="020B0503020204020204" pitchFamily="34" charset="-122"/>
              </a:endParaRPr>
            </a:p>
          </p:txBody>
        </p:sp>
        <p:sp>
          <p:nvSpPr>
            <p:cNvPr id="176" name="Freeform 48"/>
            <p:cNvSpPr>
              <a:spLocks noEditPoints="1"/>
            </p:cNvSpPr>
            <p:nvPr/>
          </p:nvSpPr>
          <p:spPr bwMode="auto">
            <a:xfrm>
              <a:off x="1852542" y="3136483"/>
              <a:ext cx="601794" cy="654512"/>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a typeface="微软雅黑" panose="020B0503020204020204" pitchFamily="34" charset="-122"/>
              </a:endParaRPr>
            </a:p>
          </p:txBody>
        </p:sp>
        <p:sp>
          <p:nvSpPr>
            <p:cNvPr id="177" name="文本框 116"/>
            <p:cNvSpPr txBox="1"/>
            <p:nvPr/>
          </p:nvSpPr>
          <p:spPr>
            <a:xfrm>
              <a:off x="1278815" y="3760218"/>
              <a:ext cx="1795689" cy="369417"/>
            </a:xfrm>
            <a:prstGeom prst="rect">
              <a:avLst/>
            </a:prstGeom>
            <a:noFill/>
          </p:spPr>
          <p:txBody>
            <a:bodyPr wrap="square" rtlCol="0">
              <a:spAutoFit/>
            </a:bodyPr>
            <a:lstStyle/>
            <a:p>
              <a:pPr algn="ctr"/>
              <a:r>
                <a:rPr lang="zh-CN" altLang="en-US" b="1" dirty="0">
                  <a:solidFill>
                    <a:schemeClr val="accent1"/>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rPr>
                <a:t>添加标题</a:t>
              </a:r>
            </a:p>
          </p:txBody>
        </p:sp>
      </p:grpSp>
      <p:sp>
        <p:nvSpPr>
          <p:cNvPr id="2" name="标题 1"/>
          <p:cNvSpPr>
            <a:spLocks noGrp="1"/>
          </p:cNvSpPr>
          <p:nvPr>
            <p:ph type="title"/>
          </p:nvPr>
        </p:nvSpPr>
        <p:spPr/>
        <p:txBody>
          <a:bodyPr/>
          <a:lstStyle/>
          <a:p>
            <a:r>
              <a:rPr lang="zh-CN" altLang="en-US" dirty="0"/>
              <a:t>单击输入标题内容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174"/>
                                        </p:tgtEl>
                                        <p:attrNameLst>
                                          <p:attrName>style.visibility</p:attrName>
                                        </p:attrNameLst>
                                      </p:cBhvr>
                                      <p:to>
                                        <p:strVal val="visible"/>
                                      </p:to>
                                    </p:set>
                                    <p:anim calcmode="lin" valueType="num">
                                      <p:cBhvr additive="base">
                                        <p:cTn id="7" dur="1000" fill="hold"/>
                                        <p:tgtEl>
                                          <p:spTgt spid="174"/>
                                        </p:tgtEl>
                                        <p:attrNameLst>
                                          <p:attrName>ppt_x</p:attrName>
                                        </p:attrNameLst>
                                      </p:cBhvr>
                                      <p:tavLst>
                                        <p:tav tm="0">
                                          <p:val>
                                            <p:strVal val="0-#ppt_w/2"/>
                                          </p:val>
                                        </p:tav>
                                        <p:tav tm="100000">
                                          <p:val>
                                            <p:strVal val="#ppt_x"/>
                                          </p:val>
                                        </p:tav>
                                      </p:tavLst>
                                    </p:anim>
                                    <p:anim calcmode="lin" valueType="num">
                                      <p:cBhvr additive="base">
                                        <p:cTn id="8" dur="1000" fill="hold"/>
                                        <p:tgtEl>
                                          <p:spTgt spid="17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p:tgtEl>
                                          <p:spTgt spid="59"/>
                                        </p:tgtEl>
                                        <p:attrNameLst>
                                          <p:attrName>ppt_x</p:attrName>
                                        </p:attrNameLst>
                                      </p:cBhvr>
                                      <p:tavLst>
                                        <p:tav tm="0">
                                          <p:val>
                                            <p:strVal val="#ppt_x-#ppt_w*1.125000"/>
                                          </p:val>
                                        </p:tav>
                                        <p:tav tm="100000">
                                          <p:val>
                                            <p:strVal val="#ppt_x"/>
                                          </p:val>
                                        </p:tav>
                                      </p:tavLst>
                                    </p:anim>
                                    <p:animEffect transition="in" filter="wipe(right)">
                                      <p:cBhvr>
                                        <p:cTn id="13" dur="500"/>
                                        <p:tgtEl>
                                          <p:spTgt spid="59"/>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39"/>
                                        </p:tgtEl>
                                        <p:attrNameLst>
                                          <p:attrName>style.visibility</p:attrName>
                                        </p:attrNameLst>
                                      </p:cBhvr>
                                      <p:to>
                                        <p:strVal val="visible"/>
                                      </p:to>
                                    </p:set>
                                    <p:animEffect transition="in" filter="fade">
                                      <p:cBhvr>
                                        <p:cTn id="17" dur="1000"/>
                                        <p:tgtEl>
                                          <p:spTgt spid="139"/>
                                        </p:tgtEl>
                                      </p:cBhvr>
                                    </p:animEffect>
                                  </p:childTnLst>
                                </p:cTn>
                              </p:par>
                              <p:par>
                                <p:cTn id="18" presetID="42" presetClass="path" presetSubtype="0" accel="50000" decel="50000" fill="hold" nodeType="withEffect">
                                  <p:stCondLst>
                                    <p:cond delay="0"/>
                                  </p:stCondLst>
                                  <p:childTnLst>
                                    <p:animMotion origin="layout" path="M -0.05859 0.24167 L -1.25E-6 -4.44444E-6 " pathEditMode="relative" rAng="0" ptsTypes="AA">
                                      <p:cBhvr>
                                        <p:cTn id="19" dur="1000" fill="hold"/>
                                        <p:tgtEl>
                                          <p:spTgt spid="139"/>
                                        </p:tgtEl>
                                        <p:attrNameLst>
                                          <p:attrName>ppt_x</p:attrName>
                                          <p:attrName>ppt_y</p:attrName>
                                        </p:attrNameLst>
                                      </p:cBhvr>
                                      <p:rCtr x="2930" y="-12083"/>
                                    </p:animMotion>
                                  </p:childTnLst>
                                </p:cTn>
                              </p:par>
                              <p:par>
                                <p:cTn id="20" presetID="10" presetClass="entr" presetSubtype="0" fill="hold" nodeType="withEffect">
                                  <p:stCondLst>
                                    <p:cond delay="0"/>
                                  </p:stCondLst>
                                  <p:childTnLst>
                                    <p:set>
                                      <p:cBhvr>
                                        <p:cTn id="21" dur="1" fill="hold">
                                          <p:stCondLst>
                                            <p:cond delay="0"/>
                                          </p:stCondLst>
                                        </p:cTn>
                                        <p:tgtEl>
                                          <p:spTgt spid="160"/>
                                        </p:tgtEl>
                                        <p:attrNameLst>
                                          <p:attrName>style.visibility</p:attrName>
                                        </p:attrNameLst>
                                      </p:cBhvr>
                                      <p:to>
                                        <p:strVal val="visible"/>
                                      </p:to>
                                    </p:set>
                                    <p:animEffect transition="in" filter="fade">
                                      <p:cBhvr>
                                        <p:cTn id="22" dur="1000"/>
                                        <p:tgtEl>
                                          <p:spTgt spid="160"/>
                                        </p:tgtEl>
                                      </p:cBhvr>
                                    </p:animEffect>
                                  </p:childTnLst>
                                </p:cTn>
                              </p:par>
                              <p:par>
                                <p:cTn id="23" presetID="42" presetClass="path" presetSubtype="0" accel="50000" decel="50000" fill="hold" nodeType="withEffect">
                                  <p:stCondLst>
                                    <p:cond delay="0"/>
                                  </p:stCondLst>
                                  <p:childTnLst>
                                    <p:animMotion origin="layout" path="M -0.15312 0.09583 L -3.75E-6 1.11111E-6 " pathEditMode="relative" rAng="0" ptsTypes="AA">
                                      <p:cBhvr>
                                        <p:cTn id="24" dur="1000" fill="hold"/>
                                        <p:tgtEl>
                                          <p:spTgt spid="160"/>
                                        </p:tgtEl>
                                        <p:attrNameLst>
                                          <p:attrName>ppt_x</p:attrName>
                                          <p:attrName>ppt_y</p:attrName>
                                        </p:attrNameLst>
                                      </p:cBhvr>
                                      <p:rCtr x="7656" y="-4792"/>
                                    </p:animMotion>
                                  </p:childTnLst>
                                </p:cTn>
                              </p:par>
                              <p:par>
                                <p:cTn id="25" presetID="10" presetClass="entr" presetSubtype="0" fill="hold" nodeType="withEffect">
                                  <p:stCondLst>
                                    <p:cond delay="0"/>
                                  </p:stCondLst>
                                  <p:childTnLst>
                                    <p:set>
                                      <p:cBhvr>
                                        <p:cTn id="26" dur="1" fill="hold">
                                          <p:stCondLst>
                                            <p:cond delay="0"/>
                                          </p:stCondLst>
                                        </p:cTn>
                                        <p:tgtEl>
                                          <p:spTgt spid="167"/>
                                        </p:tgtEl>
                                        <p:attrNameLst>
                                          <p:attrName>style.visibility</p:attrName>
                                        </p:attrNameLst>
                                      </p:cBhvr>
                                      <p:to>
                                        <p:strVal val="visible"/>
                                      </p:to>
                                    </p:set>
                                    <p:animEffect transition="in" filter="fade">
                                      <p:cBhvr>
                                        <p:cTn id="27" dur="1000"/>
                                        <p:tgtEl>
                                          <p:spTgt spid="167"/>
                                        </p:tgtEl>
                                      </p:cBhvr>
                                    </p:animEffect>
                                  </p:childTnLst>
                                </p:cTn>
                              </p:par>
                              <p:par>
                                <p:cTn id="28" presetID="42" presetClass="path" presetSubtype="0" accel="50000" decel="50000" fill="hold" nodeType="withEffect">
                                  <p:stCondLst>
                                    <p:cond delay="0"/>
                                  </p:stCondLst>
                                  <p:childTnLst>
                                    <p:animMotion origin="layout" path="M -0.18828 -0.03611 L -4.16667E-6 -1.85185E-6 " pathEditMode="relative" rAng="0" ptsTypes="AA">
                                      <p:cBhvr>
                                        <p:cTn id="29" dur="1000" fill="hold"/>
                                        <p:tgtEl>
                                          <p:spTgt spid="167"/>
                                        </p:tgtEl>
                                        <p:attrNameLst>
                                          <p:attrName>ppt_x</p:attrName>
                                          <p:attrName>ppt_y</p:attrName>
                                        </p:attrNameLst>
                                      </p:cBhvr>
                                      <p:rCtr x="9414" y="1806"/>
                                    </p:animMotion>
                                  </p:childTnLst>
                                </p:cTn>
                              </p:par>
                              <p:par>
                                <p:cTn id="30" presetID="10" presetClass="entr" presetSubtype="0" fill="hold" nodeType="withEffect">
                                  <p:stCondLst>
                                    <p:cond delay="0"/>
                                  </p:stCondLst>
                                  <p:childTnLst>
                                    <p:set>
                                      <p:cBhvr>
                                        <p:cTn id="31" dur="1" fill="hold">
                                          <p:stCondLst>
                                            <p:cond delay="0"/>
                                          </p:stCondLst>
                                        </p:cTn>
                                        <p:tgtEl>
                                          <p:spTgt spid="153"/>
                                        </p:tgtEl>
                                        <p:attrNameLst>
                                          <p:attrName>style.visibility</p:attrName>
                                        </p:attrNameLst>
                                      </p:cBhvr>
                                      <p:to>
                                        <p:strVal val="visible"/>
                                      </p:to>
                                    </p:set>
                                    <p:animEffect transition="in" filter="fade">
                                      <p:cBhvr>
                                        <p:cTn id="32" dur="1000"/>
                                        <p:tgtEl>
                                          <p:spTgt spid="153"/>
                                        </p:tgtEl>
                                      </p:cBhvr>
                                    </p:animEffect>
                                  </p:childTnLst>
                                </p:cTn>
                              </p:par>
                              <p:par>
                                <p:cTn id="33" presetID="42" presetClass="path" presetSubtype="0" accel="50000" decel="50000" fill="hold" nodeType="withEffect">
                                  <p:stCondLst>
                                    <p:cond delay="0"/>
                                  </p:stCondLst>
                                  <p:childTnLst>
                                    <p:animMotion origin="layout" path="M -0.15157 -0.18611 L 5E-6 1.48148E-6 " pathEditMode="relative" rAng="0" ptsTypes="AA">
                                      <p:cBhvr>
                                        <p:cTn id="34" dur="1000" fill="hold"/>
                                        <p:tgtEl>
                                          <p:spTgt spid="153"/>
                                        </p:tgtEl>
                                        <p:attrNameLst>
                                          <p:attrName>ppt_x</p:attrName>
                                          <p:attrName>ppt_y</p:attrName>
                                        </p:attrNameLst>
                                      </p:cBhvr>
                                      <p:rCtr x="7578" y="9306"/>
                                    </p:animMotion>
                                  </p:childTnLst>
                                </p:cTn>
                              </p:par>
                              <p:par>
                                <p:cTn id="35" presetID="10" presetClass="entr" presetSubtype="0" fill="hold" nodeType="withEffect">
                                  <p:stCondLst>
                                    <p:cond delay="0"/>
                                  </p:stCondLst>
                                  <p:childTnLst>
                                    <p:set>
                                      <p:cBhvr>
                                        <p:cTn id="36" dur="1" fill="hold">
                                          <p:stCondLst>
                                            <p:cond delay="0"/>
                                          </p:stCondLst>
                                        </p:cTn>
                                        <p:tgtEl>
                                          <p:spTgt spid="146"/>
                                        </p:tgtEl>
                                        <p:attrNameLst>
                                          <p:attrName>style.visibility</p:attrName>
                                        </p:attrNameLst>
                                      </p:cBhvr>
                                      <p:to>
                                        <p:strVal val="visible"/>
                                      </p:to>
                                    </p:set>
                                    <p:animEffect transition="in" filter="fade">
                                      <p:cBhvr>
                                        <p:cTn id="37" dur="1000"/>
                                        <p:tgtEl>
                                          <p:spTgt spid="146"/>
                                        </p:tgtEl>
                                      </p:cBhvr>
                                    </p:animEffect>
                                  </p:childTnLst>
                                </p:cTn>
                              </p:par>
                              <p:par>
                                <p:cTn id="38" presetID="42" presetClass="path" presetSubtype="0" accel="50000" decel="50000" fill="hold" nodeType="withEffect">
                                  <p:stCondLst>
                                    <p:cond delay="0"/>
                                  </p:stCondLst>
                                  <p:childTnLst>
                                    <p:animMotion origin="layout" path="M -0.05625 -0.33194 L 2.29167E-6 -1.48148E-6 " pathEditMode="relative" rAng="0" ptsTypes="AA">
                                      <p:cBhvr>
                                        <p:cTn id="39" dur="1000" fill="hold"/>
                                        <p:tgtEl>
                                          <p:spTgt spid="146"/>
                                        </p:tgtEl>
                                        <p:attrNameLst>
                                          <p:attrName>ppt_x</p:attrName>
                                          <p:attrName>ppt_y</p:attrName>
                                        </p:attrNameLst>
                                      </p:cBhvr>
                                      <p:rCtr x="2812" y="16597"/>
                                    </p:animMotion>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123"/>
                                        </p:tgtEl>
                                        <p:attrNameLst>
                                          <p:attrName>style.visibility</p:attrName>
                                        </p:attrNameLst>
                                      </p:cBhvr>
                                      <p:to>
                                        <p:strVal val="visible"/>
                                      </p:to>
                                    </p:set>
                                    <p:animEffect transition="in" filter="wipe(left)">
                                      <p:cBhvr>
                                        <p:cTn id="43" dur="500"/>
                                        <p:tgtEl>
                                          <p:spTgt spid="123"/>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left)">
                                      <p:cBhvr>
                                        <p:cTn id="47" dur="500"/>
                                        <p:tgtEl>
                                          <p:spTgt spid="6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left)">
                                      <p:cBhvr>
                                        <p:cTn id="50" dur="500"/>
                                        <p:tgtEl>
                                          <p:spTgt spid="6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ipe(left)">
                                      <p:cBhvr>
                                        <p:cTn id="53" dur="500"/>
                                        <p:tgtEl>
                                          <p:spTgt spid="6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left)">
                                      <p:cBhvr>
                                        <p:cTn id="56" dur="500"/>
                                        <p:tgtEl>
                                          <p:spTgt spid="6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wipe(left)">
                                      <p:cBhvr>
                                        <p:cTn id="59" dur="500"/>
                                        <p:tgtEl>
                                          <p:spTgt spid="64"/>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wipe(left)">
                                      <p:cBhvr>
                                        <p:cTn id="62" dur="500"/>
                                        <p:tgtEl>
                                          <p:spTgt spid="6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wipe(left)">
                                      <p:cBhvr>
                                        <p:cTn id="65" dur="500"/>
                                        <p:tgtEl>
                                          <p:spTgt spid="6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wipe(left)">
                                      <p:cBhvr>
                                        <p:cTn id="68" dur="500"/>
                                        <p:tgtEl>
                                          <p:spTgt spid="6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wipe(left)">
                                      <p:cBhvr>
                                        <p:cTn id="71" dur="500"/>
                                        <p:tgtEl>
                                          <p:spTgt spid="121"/>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22"/>
                                        </p:tgtEl>
                                        <p:attrNameLst>
                                          <p:attrName>style.visibility</p:attrName>
                                        </p:attrNameLst>
                                      </p:cBhvr>
                                      <p:to>
                                        <p:strVal val="visible"/>
                                      </p:to>
                                    </p:set>
                                    <p:animEffect transition="in" filter="wipe(left)">
                                      <p:cBhvr>
                                        <p:cTn id="74"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1" grpId="0"/>
      <p:bldP spid="62" grpId="0"/>
      <p:bldP spid="63" grpId="0"/>
      <p:bldP spid="64" grpId="0"/>
      <p:bldP spid="65" grpId="0"/>
      <p:bldP spid="66" grpId="0"/>
      <p:bldP spid="67" grpId="0"/>
      <p:bldP spid="121" grpId="0"/>
      <p:bldP spid="1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9"/>
          <p:cNvSpPr txBox="1"/>
          <p:nvPr/>
        </p:nvSpPr>
        <p:spPr>
          <a:xfrm>
            <a:off x="3697540" y="1712724"/>
            <a:ext cx="2087688" cy="1838486"/>
          </a:xfrm>
          <a:prstGeom prst="rect">
            <a:avLst/>
          </a:prstGeom>
          <a:noFill/>
        </p:spPr>
        <p:txBody>
          <a:bodyPr wrap="square" lIns="68562" tIns="34281" rIns="68562" bIns="34281" rtlCol="0">
            <a:spAutoFit/>
          </a:bodyPr>
          <a:lstStyle/>
          <a:p>
            <a:pPr marL="0" lvl="1" algn="ctr"/>
            <a:r>
              <a:rPr lang="en-US" altLang="zh-CN" sz="11495" dirty="0">
                <a:solidFill>
                  <a:schemeClr val="accent1"/>
                </a:solidFill>
                <a:latin typeface="Impact MT Std" pitchFamily="34" charset="0"/>
                <a:ea typeface="微软雅黑" panose="020B0503020204020204" pitchFamily="34" charset="-122"/>
              </a:rPr>
              <a:t>04</a:t>
            </a:r>
            <a:endParaRPr lang="zh-CN" altLang="en-US" sz="8795" b="1" dirty="0">
              <a:solidFill>
                <a:schemeClr val="accent1"/>
              </a:solidFill>
              <a:latin typeface="微软雅黑" panose="020B0503020204020204" pitchFamily="34" charset="-122"/>
              <a:ea typeface="微软雅黑" panose="020B0503020204020204" pitchFamily="34" charset="-122"/>
            </a:endParaRPr>
          </a:p>
        </p:txBody>
      </p:sp>
      <p:sp>
        <p:nvSpPr>
          <p:cNvPr id="26" name="文本框 9"/>
          <p:cNvSpPr txBox="1"/>
          <p:nvPr/>
        </p:nvSpPr>
        <p:spPr>
          <a:xfrm>
            <a:off x="5602190" y="1963959"/>
            <a:ext cx="4838084" cy="684625"/>
          </a:xfrm>
          <a:prstGeom prst="rect">
            <a:avLst/>
          </a:prstGeom>
          <a:noFill/>
        </p:spPr>
        <p:txBody>
          <a:bodyPr wrap="square" lIns="68562" tIns="34281" rIns="68562" bIns="34281" rtlCol="0">
            <a:spAutoFit/>
          </a:bodyPr>
          <a:lstStyle/>
          <a:p>
            <a:pPr marL="0" lvl="1"/>
            <a:r>
              <a:rPr lang="zh-CN" altLang="en-US" sz="4000" b="1" dirty="0">
                <a:solidFill>
                  <a:schemeClr val="accent1"/>
                </a:solidFill>
                <a:latin typeface="微软雅黑" panose="020B0503020204020204" pitchFamily="34" charset="-122"/>
                <a:ea typeface="微软雅黑" panose="020B0503020204020204" pitchFamily="34" charset="-122"/>
              </a:rPr>
              <a:t>单击添加过渡页</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27" name="TextBox 7"/>
          <p:cNvSpPr>
            <a:spLocks noChangeArrowheads="1"/>
          </p:cNvSpPr>
          <p:nvPr/>
        </p:nvSpPr>
        <p:spPr bwMode="auto">
          <a:xfrm>
            <a:off x="5674180" y="2720573"/>
            <a:ext cx="4103387" cy="430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a:t>
            </a:r>
          </a:p>
        </p:txBody>
      </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0274" y="0"/>
            <a:ext cx="2189404" cy="2539709"/>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4057" y="-460926"/>
            <a:ext cx="3760502" cy="52351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Freeform 5"/>
          <p:cNvSpPr/>
          <p:nvPr/>
        </p:nvSpPr>
        <p:spPr bwMode="auto">
          <a:xfrm rot="5400000">
            <a:off x="1208647" y="1548070"/>
            <a:ext cx="2375760" cy="21061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29" name="Freeform 5"/>
          <p:cNvSpPr/>
          <p:nvPr/>
        </p:nvSpPr>
        <p:spPr bwMode="auto">
          <a:xfrm rot="5400000">
            <a:off x="1463064" y="1773612"/>
            <a:ext cx="1866929" cy="165502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30" name="Freeform 5"/>
          <p:cNvSpPr/>
          <p:nvPr/>
        </p:nvSpPr>
        <p:spPr bwMode="auto">
          <a:xfrm rot="5400000">
            <a:off x="1716273" y="1998078"/>
            <a:ext cx="1360511" cy="120609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a:innerShdw blurRad="63500" dist="25400" dir="8100000">
              <a:prstClr val="black">
                <a:alpha val="50000"/>
              </a:prstClr>
            </a:inn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31" name="文本框 15"/>
          <p:cNvSpPr txBox="1"/>
          <p:nvPr/>
        </p:nvSpPr>
        <p:spPr>
          <a:xfrm>
            <a:off x="2010409" y="2237626"/>
            <a:ext cx="772239" cy="677108"/>
          </a:xfrm>
          <a:prstGeom prst="rect">
            <a:avLst/>
          </a:prstGeom>
          <a:noFill/>
        </p:spPr>
        <p:txBody>
          <a:bodyPr wrap="square" lIns="121908" tIns="60954" rIns="121908" bIns="60954" rtlCol="0">
            <a:spAutoFit/>
          </a:bodyPr>
          <a:lstStyle/>
          <a:p>
            <a:pPr algn="ctr"/>
            <a:r>
              <a:rPr lang="en-US" altLang="zh-CN" sz="3600" dirty="0">
                <a:solidFill>
                  <a:prstClr val="white"/>
                </a:solidFill>
                <a:latin typeface="Impact" panose="020B0806030902050204" pitchFamily="34" charset="0"/>
                <a:ea typeface="微软雅黑" panose="020B0503020204020204" pitchFamily="34" charset="-122"/>
              </a:rPr>
              <a:t>01</a:t>
            </a:r>
            <a:endParaRPr lang="zh-CN" altLang="en-US" sz="3600" dirty="0">
              <a:solidFill>
                <a:prstClr val="white"/>
              </a:solidFill>
              <a:latin typeface="Impact" panose="020B0806030902050204" pitchFamily="34" charset="0"/>
              <a:ea typeface="微软雅黑" panose="020B0503020204020204" pitchFamily="34" charset="-122"/>
            </a:endParaRPr>
          </a:p>
        </p:txBody>
      </p:sp>
      <p:sp>
        <p:nvSpPr>
          <p:cNvPr id="132" name="Freeform 5"/>
          <p:cNvSpPr/>
          <p:nvPr/>
        </p:nvSpPr>
        <p:spPr bwMode="auto">
          <a:xfrm rot="5400000">
            <a:off x="3662852" y="4139714"/>
            <a:ext cx="2375760" cy="21061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33" name="Freeform 5"/>
          <p:cNvSpPr/>
          <p:nvPr/>
        </p:nvSpPr>
        <p:spPr bwMode="auto">
          <a:xfrm rot="5400000">
            <a:off x="3917270" y="4365253"/>
            <a:ext cx="1866929" cy="165502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34" name="Freeform 5"/>
          <p:cNvSpPr/>
          <p:nvPr/>
        </p:nvSpPr>
        <p:spPr bwMode="auto">
          <a:xfrm rot="5400000">
            <a:off x="4170477" y="4589721"/>
            <a:ext cx="1360511" cy="120609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a:innerShdw blurRad="63500" dist="25400" dir="8100000">
              <a:prstClr val="black">
                <a:alpha val="50000"/>
              </a:prstClr>
            </a:inn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35" name="文本框 54"/>
          <p:cNvSpPr txBox="1"/>
          <p:nvPr/>
        </p:nvSpPr>
        <p:spPr>
          <a:xfrm>
            <a:off x="4464613" y="4829267"/>
            <a:ext cx="772239" cy="677108"/>
          </a:xfrm>
          <a:prstGeom prst="rect">
            <a:avLst/>
          </a:prstGeom>
          <a:noFill/>
        </p:spPr>
        <p:txBody>
          <a:bodyPr wrap="square" lIns="121908" tIns="60954" rIns="121908" bIns="60954" rtlCol="0">
            <a:spAutoFit/>
          </a:bodyPr>
          <a:lstStyle/>
          <a:p>
            <a:pPr algn="ctr"/>
            <a:r>
              <a:rPr lang="en-US" altLang="zh-CN" sz="3600" dirty="0">
                <a:solidFill>
                  <a:prstClr val="white"/>
                </a:solidFill>
                <a:latin typeface="Impact" panose="020B0806030902050204" pitchFamily="34" charset="0"/>
                <a:ea typeface="微软雅黑" panose="020B0503020204020204" pitchFamily="34" charset="-122"/>
              </a:rPr>
              <a:t>02</a:t>
            </a:r>
            <a:endParaRPr lang="zh-CN" altLang="en-US" sz="3600" dirty="0">
              <a:solidFill>
                <a:prstClr val="white"/>
              </a:solidFill>
              <a:latin typeface="Impact" panose="020B0806030902050204" pitchFamily="34" charset="0"/>
              <a:ea typeface="微软雅黑" panose="020B0503020204020204" pitchFamily="34" charset="-122"/>
            </a:endParaRPr>
          </a:p>
        </p:txBody>
      </p:sp>
      <p:sp>
        <p:nvSpPr>
          <p:cNvPr id="136" name="Freeform 5"/>
          <p:cNvSpPr/>
          <p:nvPr/>
        </p:nvSpPr>
        <p:spPr bwMode="auto">
          <a:xfrm rot="5400000">
            <a:off x="6130869" y="1548070"/>
            <a:ext cx="2375760" cy="21061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37" name="Freeform 5"/>
          <p:cNvSpPr/>
          <p:nvPr/>
        </p:nvSpPr>
        <p:spPr bwMode="auto">
          <a:xfrm rot="5400000">
            <a:off x="6385287" y="1773612"/>
            <a:ext cx="1866929" cy="165502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38" name="Freeform 5"/>
          <p:cNvSpPr/>
          <p:nvPr/>
        </p:nvSpPr>
        <p:spPr bwMode="auto">
          <a:xfrm rot="5400000">
            <a:off x="6638495" y="1998078"/>
            <a:ext cx="1360511" cy="120609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a:innerShdw blurRad="63500" dist="25400" dir="8100000">
              <a:prstClr val="black">
                <a:alpha val="50000"/>
              </a:prstClr>
            </a:inn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39" name="文本框 59"/>
          <p:cNvSpPr txBox="1"/>
          <p:nvPr/>
        </p:nvSpPr>
        <p:spPr>
          <a:xfrm>
            <a:off x="6864788" y="2237626"/>
            <a:ext cx="946607" cy="677108"/>
          </a:xfrm>
          <a:prstGeom prst="rect">
            <a:avLst/>
          </a:prstGeom>
          <a:noFill/>
        </p:spPr>
        <p:txBody>
          <a:bodyPr wrap="square" lIns="121908" tIns="60954" rIns="121908" bIns="60954" rtlCol="0">
            <a:spAutoFit/>
          </a:bodyPr>
          <a:lstStyle/>
          <a:p>
            <a:pPr algn="ctr"/>
            <a:r>
              <a:rPr lang="en-US" altLang="zh-CN" sz="3600" dirty="0">
                <a:solidFill>
                  <a:prstClr val="white"/>
                </a:solidFill>
                <a:latin typeface="Impact" panose="020B0806030902050204" pitchFamily="34" charset="0"/>
                <a:ea typeface="微软雅黑" panose="020B0503020204020204" pitchFamily="34" charset="-122"/>
              </a:rPr>
              <a:t>03</a:t>
            </a:r>
            <a:endParaRPr lang="zh-CN" altLang="en-US" sz="3600" dirty="0">
              <a:solidFill>
                <a:prstClr val="white"/>
              </a:solidFill>
              <a:latin typeface="Impact" panose="020B0806030902050204" pitchFamily="34" charset="0"/>
              <a:ea typeface="微软雅黑" panose="020B0503020204020204" pitchFamily="34" charset="-122"/>
            </a:endParaRPr>
          </a:p>
        </p:txBody>
      </p:sp>
      <p:sp>
        <p:nvSpPr>
          <p:cNvPr id="140" name="Freeform 5"/>
          <p:cNvSpPr/>
          <p:nvPr/>
        </p:nvSpPr>
        <p:spPr bwMode="auto">
          <a:xfrm rot="5400000">
            <a:off x="8607594" y="4139714"/>
            <a:ext cx="2375760" cy="21061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41" name="Freeform 5"/>
          <p:cNvSpPr/>
          <p:nvPr/>
        </p:nvSpPr>
        <p:spPr bwMode="auto">
          <a:xfrm rot="5400000">
            <a:off x="8862013" y="4365253"/>
            <a:ext cx="1866929" cy="165502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42" name="Freeform 5"/>
          <p:cNvSpPr/>
          <p:nvPr/>
        </p:nvSpPr>
        <p:spPr bwMode="auto">
          <a:xfrm rot="5400000">
            <a:off x="9115220" y="4589721"/>
            <a:ext cx="1360511" cy="120609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15875">
            <a:noFill/>
          </a:ln>
          <a:effectLst>
            <a:innerShdw blurRad="63500" dist="25400" dir="8100000">
              <a:prstClr val="black">
                <a:alpha val="50000"/>
              </a:prstClr>
            </a:inn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43" name="文本框 87"/>
          <p:cNvSpPr txBox="1"/>
          <p:nvPr/>
        </p:nvSpPr>
        <p:spPr>
          <a:xfrm>
            <a:off x="9409356" y="4829267"/>
            <a:ext cx="772239" cy="677108"/>
          </a:xfrm>
          <a:prstGeom prst="rect">
            <a:avLst/>
          </a:prstGeom>
          <a:noFill/>
        </p:spPr>
        <p:txBody>
          <a:bodyPr wrap="square" lIns="121908" tIns="60954" rIns="121908" bIns="60954" rtlCol="0">
            <a:spAutoFit/>
          </a:bodyPr>
          <a:lstStyle/>
          <a:p>
            <a:pPr algn="ctr"/>
            <a:r>
              <a:rPr lang="en-US" altLang="zh-CN" sz="3600" dirty="0">
                <a:solidFill>
                  <a:prstClr val="white"/>
                </a:solidFill>
                <a:latin typeface="Impact" panose="020B0806030902050204" pitchFamily="34" charset="0"/>
                <a:ea typeface="微软雅黑" panose="020B0503020204020204" pitchFamily="34" charset="-122"/>
              </a:rPr>
              <a:t>04</a:t>
            </a:r>
            <a:endParaRPr lang="zh-CN" altLang="en-US" sz="3600" dirty="0">
              <a:solidFill>
                <a:prstClr val="white"/>
              </a:solidFill>
              <a:latin typeface="Impact" panose="020B0806030902050204" pitchFamily="34" charset="0"/>
              <a:ea typeface="微软雅黑" panose="020B0503020204020204" pitchFamily="34" charset="-122"/>
            </a:endParaRPr>
          </a:p>
        </p:txBody>
      </p:sp>
      <p:sp>
        <p:nvSpPr>
          <p:cNvPr id="144" name="Freeform 5"/>
          <p:cNvSpPr/>
          <p:nvPr/>
        </p:nvSpPr>
        <p:spPr bwMode="auto">
          <a:xfrm rot="5400000">
            <a:off x="1208649" y="4139714"/>
            <a:ext cx="2375760" cy="21061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31" tIns="45715" rIns="91431" bIns="45715" numCol="1" anchor="t" anchorCtr="0" compatLnSpc="1"/>
          <a:lstStyle/>
          <a:p>
            <a:endParaRPr lang="zh-CN" altLang="en-US">
              <a:solidFill>
                <a:schemeClr val="tx1">
                  <a:lumMod val="65000"/>
                  <a:lumOff val="35000"/>
                </a:schemeClr>
              </a:solidFill>
              <a:ea typeface="微软雅黑" panose="020B0503020204020204" pitchFamily="34" charset="-122"/>
            </a:endParaRPr>
          </a:p>
        </p:txBody>
      </p:sp>
      <p:sp>
        <p:nvSpPr>
          <p:cNvPr id="145" name="Freeform 5"/>
          <p:cNvSpPr/>
          <p:nvPr/>
        </p:nvSpPr>
        <p:spPr bwMode="auto">
          <a:xfrm rot="5400000">
            <a:off x="3659074" y="1548070"/>
            <a:ext cx="2375760" cy="21061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46" name="Freeform 5"/>
          <p:cNvSpPr/>
          <p:nvPr/>
        </p:nvSpPr>
        <p:spPr bwMode="auto">
          <a:xfrm rot="5400000">
            <a:off x="6130869" y="4139714"/>
            <a:ext cx="2375760" cy="21061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sp>
        <p:nvSpPr>
          <p:cNvPr id="147" name="Freeform 5"/>
          <p:cNvSpPr/>
          <p:nvPr/>
        </p:nvSpPr>
        <p:spPr bwMode="auto">
          <a:xfrm rot="5400000">
            <a:off x="8607595" y="1548070"/>
            <a:ext cx="2375760" cy="210610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31" tIns="45715" rIns="91431" bIns="45715" numCol="1" anchor="t" anchorCtr="0" compatLnSpc="1"/>
          <a:lstStyle/>
          <a:p>
            <a:endParaRPr lang="zh-CN" altLang="en-US">
              <a:solidFill>
                <a:prstClr val="black"/>
              </a:solidFill>
              <a:ea typeface="微软雅黑" panose="020B0503020204020204" pitchFamily="34" charset="-122"/>
            </a:endParaRPr>
          </a:p>
        </p:txBody>
      </p:sp>
      <p:grpSp>
        <p:nvGrpSpPr>
          <p:cNvPr id="148" name="组合 147"/>
          <p:cNvGrpSpPr/>
          <p:nvPr/>
        </p:nvGrpSpPr>
        <p:grpSpPr>
          <a:xfrm>
            <a:off x="6456650" y="4452512"/>
            <a:ext cx="1689615" cy="1429523"/>
            <a:chOff x="6455856" y="4453542"/>
            <a:chExt cx="1689614" cy="1429854"/>
          </a:xfrm>
        </p:grpSpPr>
        <p:sp>
          <p:nvSpPr>
            <p:cNvPr id="149" name="文本框 38"/>
            <p:cNvSpPr txBox="1"/>
            <p:nvPr/>
          </p:nvSpPr>
          <p:spPr>
            <a:xfrm>
              <a:off x="6671673" y="4453542"/>
              <a:ext cx="1277281" cy="400203"/>
            </a:xfrm>
            <a:prstGeom prst="rect">
              <a:avLst/>
            </a:prstGeom>
            <a:noFill/>
          </p:spPr>
          <p:txBody>
            <a:bodyPr wrap="square" rtlCol="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50" name="矩形 47"/>
            <p:cNvSpPr>
              <a:spLocks noChangeArrowheads="1"/>
            </p:cNvSpPr>
            <p:nvPr/>
          </p:nvSpPr>
          <p:spPr bwMode="auto">
            <a:xfrm>
              <a:off x="6455856" y="4853652"/>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1" name="组合 150"/>
          <p:cNvGrpSpPr/>
          <p:nvPr/>
        </p:nvGrpSpPr>
        <p:grpSpPr>
          <a:xfrm>
            <a:off x="1598044" y="4446859"/>
            <a:ext cx="1689615" cy="1429521"/>
            <a:chOff x="1597250" y="4447889"/>
            <a:chExt cx="1689614" cy="1429853"/>
          </a:xfrm>
        </p:grpSpPr>
        <p:sp>
          <p:nvSpPr>
            <p:cNvPr id="152" name="文本框 27"/>
            <p:cNvSpPr txBox="1"/>
            <p:nvPr/>
          </p:nvSpPr>
          <p:spPr>
            <a:xfrm>
              <a:off x="1793588" y="4447889"/>
              <a:ext cx="1277281" cy="400203"/>
            </a:xfrm>
            <a:prstGeom prst="rect">
              <a:avLst/>
            </a:prstGeom>
            <a:noFill/>
          </p:spPr>
          <p:txBody>
            <a:bodyPr wrap="square" rtlCol="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53" name="矩形 47"/>
            <p:cNvSpPr>
              <a:spLocks noChangeArrowheads="1"/>
            </p:cNvSpPr>
            <p:nvPr/>
          </p:nvSpPr>
          <p:spPr bwMode="auto">
            <a:xfrm>
              <a:off x="1597250" y="4847998"/>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4" name="组合 153"/>
          <p:cNvGrpSpPr/>
          <p:nvPr/>
        </p:nvGrpSpPr>
        <p:grpSpPr>
          <a:xfrm>
            <a:off x="4011738" y="1846754"/>
            <a:ext cx="1689615" cy="1429521"/>
            <a:chOff x="4010943" y="1847180"/>
            <a:chExt cx="1689614" cy="1429853"/>
          </a:xfrm>
        </p:grpSpPr>
        <p:sp>
          <p:nvSpPr>
            <p:cNvPr id="155" name="文本框 29"/>
            <p:cNvSpPr txBox="1"/>
            <p:nvPr/>
          </p:nvSpPr>
          <p:spPr>
            <a:xfrm>
              <a:off x="4196909" y="1847180"/>
              <a:ext cx="1277281" cy="400203"/>
            </a:xfrm>
            <a:prstGeom prst="rect">
              <a:avLst/>
            </a:prstGeom>
            <a:noFill/>
          </p:spPr>
          <p:txBody>
            <a:bodyPr wrap="square" rtlCol="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56" name="矩形 47"/>
            <p:cNvSpPr>
              <a:spLocks noChangeArrowheads="1"/>
            </p:cNvSpPr>
            <p:nvPr/>
          </p:nvSpPr>
          <p:spPr bwMode="auto">
            <a:xfrm>
              <a:off x="4010943" y="2247289"/>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7" name="组合 156"/>
          <p:cNvGrpSpPr/>
          <p:nvPr/>
        </p:nvGrpSpPr>
        <p:grpSpPr>
          <a:xfrm>
            <a:off x="8937890" y="1845192"/>
            <a:ext cx="1689615" cy="1429520"/>
            <a:chOff x="8937096" y="1845618"/>
            <a:chExt cx="1689614" cy="1429852"/>
          </a:xfrm>
        </p:grpSpPr>
        <p:sp>
          <p:nvSpPr>
            <p:cNvPr id="158" name="文本框 41"/>
            <p:cNvSpPr txBox="1"/>
            <p:nvPr/>
          </p:nvSpPr>
          <p:spPr>
            <a:xfrm>
              <a:off x="9138404" y="1845618"/>
              <a:ext cx="1277281" cy="400203"/>
            </a:xfrm>
            <a:prstGeom prst="rect">
              <a:avLst/>
            </a:prstGeom>
            <a:noFill/>
          </p:spPr>
          <p:txBody>
            <a:bodyPr wrap="square" rtlCol="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59" name="矩形 47"/>
            <p:cNvSpPr>
              <a:spLocks noChangeArrowheads="1"/>
            </p:cNvSpPr>
            <p:nvPr/>
          </p:nvSpPr>
          <p:spPr bwMode="auto">
            <a:xfrm>
              <a:off x="8937096" y="2245726"/>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单击输入标题内容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p:cTn id="7" dur="500" fill="hold"/>
                                        <p:tgtEl>
                                          <p:spTgt spid="128"/>
                                        </p:tgtEl>
                                        <p:attrNameLst>
                                          <p:attrName>ppt_w</p:attrName>
                                        </p:attrNameLst>
                                      </p:cBhvr>
                                      <p:tavLst>
                                        <p:tav tm="0">
                                          <p:val>
                                            <p:fltVal val="0"/>
                                          </p:val>
                                        </p:tav>
                                        <p:tav tm="100000">
                                          <p:val>
                                            <p:strVal val="#ppt_w"/>
                                          </p:val>
                                        </p:tav>
                                      </p:tavLst>
                                    </p:anim>
                                    <p:anim calcmode="lin" valueType="num">
                                      <p:cBhvr>
                                        <p:cTn id="8" dur="500" fill="hold"/>
                                        <p:tgtEl>
                                          <p:spTgt spid="128"/>
                                        </p:tgtEl>
                                        <p:attrNameLst>
                                          <p:attrName>ppt_h</p:attrName>
                                        </p:attrNameLst>
                                      </p:cBhvr>
                                      <p:tavLst>
                                        <p:tav tm="0">
                                          <p:val>
                                            <p:fltVal val="0"/>
                                          </p:val>
                                        </p:tav>
                                        <p:tav tm="100000">
                                          <p:val>
                                            <p:strVal val="#ppt_h"/>
                                          </p:val>
                                        </p:tav>
                                      </p:tavLst>
                                    </p:anim>
                                    <p:animEffect transition="in" filter="fade">
                                      <p:cBhvr>
                                        <p:cTn id="9" dur="500"/>
                                        <p:tgtEl>
                                          <p:spTgt spid="128"/>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29"/>
                                        </p:tgtEl>
                                        <p:attrNameLst>
                                          <p:attrName>style.visibility</p:attrName>
                                        </p:attrNameLst>
                                      </p:cBhvr>
                                      <p:to>
                                        <p:strVal val="visible"/>
                                      </p:to>
                                    </p:set>
                                    <p:anim calcmode="lin" valueType="num">
                                      <p:cBhvr>
                                        <p:cTn id="12" dur="500" fill="hold"/>
                                        <p:tgtEl>
                                          <p:spTgt spid="129"/>
                                        </p:tgtEl>
                                        <p:attrNameLst>
                                          <p:attrName>ppt_w</p:attrName>
                                        </p:attrNameLst>
                                      </p:cBhvr>
                                      <p:tavLst>
                                        <p:tav tm="0">
                                          <p:val>
                                            <p:fltVal val="0"/>
                                          </p:val>
                                        </p:tav>
                                        <p:tav tm="100000">
                                          <p:val>
                                            <p:strVal val="#ppt_w"/>
                                          </p:val>
                                        </p:tav>
                                      </p:tavLst>
                                    </p:anim>
                                    <p:anim calcmode="lin" valueType="num">
                                      <p:cBhvr>
                                        <p:cTn id="13" dur="500" fill="hold"/>
                                        <p:tgtEl>
                                          <p:spTgt spid="129"/>
                                        </p:tgtEl>
                                        <p:attrNameLst>
                                          <p:attrName>ppt_h</p:attrName>
                                        </p:attrNameLst>
                                      </p:cBhvr>
                                      <p:tavLst>
                                        <p:tav tm="0">
                                          <p:val>
                                            <p:fltVal val="0"/>
                                          </p:val>
                                        </p:tav>
                                        <p:tav tm="100000">
                                          <p:val>
                                            <p:strVal val="#ppt_h"/>
                                          </p:val>
                                        </p:tav>
                                      </p:tavLst>
                                    </p:anim>
                                    <p:animEffect transition="in" filter="fade">
                                      <p:cBhvr>
                                        <p:cTn id="14" dur="500"/>
                                        <p:tgtEl>
                                          <p:spTgt spid="129"/>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30"/>
                                        </p:tgtEl>
                                        <p:attrNameLst>
                                          <p:attrName>style.visibility</p:attrName>
                                        </p:attrNameLst>
                                      </p:cBhvr>
                                      <p:to>
                                        <p:strVal val="visible"/>
                                      </p:to>
                                    </p:set>
                                    <p:anim calcmode="lin" valueType="num">
                                      <p:cBhvr>
                                        <p:cTn id="17" dur="500" fill="hold"/>
                                        <p:tgtEl>
                                          <p:spTgt spid="130"/>
                                        </p:tgtEl>
                                        <p:attrNameLst>
                                          <p:attrName>ppt_w</p:attrName>
                                        </p:attrNameLst>
                                      </p:cBhvr>
                                      <p:tavLst>
                                        <p:tav tm="0">
                                          <p:val>
                                            <p:fltVal val="0"/>
                                          </p:val>
                                        </p:tav>
                                        <p:tav tm="100000">
                                          <p:val>
                                            <p:strVal val="#ppt_w"/>
                                          </p:val>
                                        </p:tav>
                                      </p:tavLst>
                                    </p:anim>
                                    <p:anim calcmode="lin" valueType="num">
                                      <p:cBhvr>
                                        <p:cTn id="18" dur="500" fill="hold"/>
                                        <p:tgtEl>
                                          <p:spTgt spid="130"/>
                                        </p:tgtEl>
                                        <p:attrNameLst>
                                          <p:attrName>ppt_h</p:attrName>
                                        </p:attrNameLst>
                                      </p:cBhvr>
                                      <p:tavLst>
                                        <p:tav tm="0">
                                          <p:val>
                                            <p:fltVal val="0"/>
                                          </p:val>
                                        </p:tav>
                                        <p:tav tm="100000">
                                          <p:val>
                                            <p:strVal val="#ppt_h"/>
                                          </p:val>
                                        </p:tav>
                                      </p:tavLst>
                                    </p:anim>
                                    <p:animEffect transition="in" filter="fade">
                                      <p:cBhvr>
                                        <p:cTn id="19" dur="500"/>
                                        <p:tgtEl>
                                          <p:spTgt spid="130"/>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31"/>
                                        </p:tgtEl>
                                        <p:attrNameLst>
                                          <p:attrName>style.visibility</p:attrName>
                                        </p:attrNameLst>
                                      </p:cBhvr>
                                      <p:to>
                                        <p:strVal val="visible"/>
                                      </p:to>
                                    </p:set>
                                    <p:anim calcmode="lin" valueType="num">
                                      <p:cBhvr>
                                        <p:cTn id="22" dur="500" fill="hold"/>
                                        <p:tgtEl>
                                          <p:spTgt spid="131"/>
                                        </p:tgtEl>
                                        <p:attrNameLst>
                                          <p:attrName>ppt_w</p:attrName>
                                        </p:attrNameLst>
                                      </p:cBhvr>
                                      <p:tavLst>
                                        <p:tav tm="0">
                                          <p:val>
                                            <p:fltVal val="0"/>
                                          </p:val>
                                        </p:tav>
                                        <p:tav tm="100000">
                                          <p:val>
                                            <p:strVal val="#ppt_w"/>
                                          </p:val>
                                        </p:tav>
                                      </p:tavLst>
                                    </p:anim>
                                    <p:anim calcmode="lin" valueType="num">
                                      <p:cBhvr>
                                        <p:cTn id="23" dur="500" fill="hold"/>
                                        <p:tgtEl>
                                          <p:spTgt spid="131"/>
                                        </p:tgtEl>
                                        <p:attrNameLst>
                                          <p:attrName>ppt_h</p:attrName>
                                        </p:attrNameLst>
                                      </p:cBhvr>
                                      <p:tavLst>
                                        <p:tav tm="0">
                                          <p:val>
                                            <p:fltVal val="0"/>
                                          </p:val>
                                        </p:tav>
                                        <p:tav tm="100000">
                                          <p:val>
                                            <p:strVal val="#ppt_h"/>
                                          </p:val>
                                        </p:tav>
                                      </p:tavLst>
                                    </p:anim>
                                    <p:animEffect transition="in" filter="fade">
                                      <p:cBhvr>
                                        <p:cTn id="24" dur="500"/>
                                        <p:tgtEl>
                                          <p:spTgt spid="131"/>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32"/>
                                        </p:tgtEl>
                                        <p:attrNameLst>
                                          <p:attrName>style.visibility</p:attrName>
                                        </p:attrNameLst>
                                      </p:cBhvr>
                                      <p:to>
                                        <p:strVal val="visible"/>
                                      </p:to>
                                    </p:set>
                                    <p:anim calcmode="lin" valueType="num">
                                      <p:cBhvr>
                                        <p:cTn id="27" dur="500" fill="hold"/>
                                        <p:tgtEl>
                                          <p:spTgt spid="132"/>
                                        </p:tgtEl>
                                        <p:attrNameLst>
                                          <p:attrName>ppt_w</p:attrName>
                                        </p:attrNameLst>
                                      </p:cBhvr>
                                      <p:tavLst>
                                        <p:tav tm="0">
                                          <p:val>
                                            <p:fltVal val="0"/>
                                          </p:val>
                                        </p:tav>
                                        <p:tav tm="100000">
                                          <p:val>
                                            <p:strVal val="#ppt_w"/>
                                          </p:val>
                                        </p:tav>
                                      </p:tavLst>
                                    </p:anim>
                                    <p:anim calcmode="lin" valueType="num">
                                      <p:cBhvr>
                                        <p:cTn id="28" dur="500" fill="hold"/>
                                        <p:tgtEl>
                                          <p:spTgt spid="132"/>
                                        </p:tgtEl>
                                        <p:attrNameLst>
                                          <p:attrName>ppt_h</p:attrName>
                                        </p:attrNameLst>
                                      </p:cBhvr>
                                      <p:tavLst>
                                        <p:tav tm="0">
                                          <p:val>
                                            <p:fltVal val="0"/>
                                          </p:val>
                                        </p:tav>
                                        <p:tav tm="100000">
                                          <p:val>
                                            <p:strVal val="#ppt_h"/>
                                          </p:val>
                                        </p:tav>
                                      </p:tavLst>
                                    </p:anim>
                                    <p:animEffect transition="in" filter="fade">
                                      <p:cBhvr>
                                        <p:cTn id="29" dur="500"/>
                                        <p:tgtEl>
                                          <p:spTgt spid="132"/>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33"/>
                                        </p:tgtEl>
                                        <p:attrNameLst>
                                          <p:attrName>style.visibility</p:attrName>
                                        </p:attrNameLst>
                                      </p:cBhvr>
                                      <p:to>
                                        <p:strVal val="visible"/>
                                      </p:to>
                                    </p:set>
                                    <p:anim calcmode="lin" valueType="num">
                                      <p:cBhvr>
                                        <p:cTn id="32" dur="500" fill="hold"/>
                                        <p:tgtEl>
                                          <p:spTgt spid="133"/>
                                        </p:tgtEl>
                                        <p:attrNameLst>
                                          <p:attrName>ppt_w</p:attrName>
                                        </p:attrNameLst>
                                      </p:cBhvr>
                                      <p:tavLst>
                                        <p:tav tm="0">
                                          <p:val>
                                            <p:fltVal val="0"/>
                                          </p:val>
                                        </p:tav>
                                        <p:tav tm="100000">
                                          <p:val>
                                            <p:strVal val="#ppt_w"/>
                                          </p:val>
                                        </p:tav>
                                      </p:tavLst>
                                    </p:anim>
                                    <p:anim calcmode="lin" valueType="num">
                                      <p:cBhvr>
                                        <p:cTn id="33" dur="500" fill="hold"/>
                                        <p:tgtEl>
                                          <p:spTgt spid="133"/>
                                        </p:tgtEl>
                                        <p:attrNameLst>
                                          <p:attrName>ppt_h</p:attrName>
                                        </p:attrNameLst>
                                      </p:cBhvr>
                                      <p:tavLst>
                                        <p:tav tm="0">
                                          <p:val>
                                            <p:fltVal val="0"/>
                                          </p:val>
                                        </p:tav>
                                        <p:tav tm="100000">
                                          <p:val>
                                            <p:strVal val="#ppt_h"/>
                                          </p:val>
                                        </p:tav>
                                      </p:tavLst>
                                    </p:anim>
                                    <p:animEffect transition="in" filter="fade">
                                      <p:cBhvr>
                                        <p:cTn id="34" dur="500"/>
                                        <p:tgtEl>
                                          <p:spTgt spid="133"/>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34"/>
                                        </p:tgtEl>
                                        <p:attrNameLst>
                                          <p:attrName>style.visibility</p:attrName>
                                        </p:attrNameLst>
                                      </p:cBhvr>
                                      <p:to>
                                        <p:strVal val="visible"/>
                                      </p:to>
                                    </p:set>
                                    <p:anim calcmode="lin" valueType="num">
                                      <p:cBhvr>
                                        <p:cTn id="37" dur="500" fill="hold"/>
                                        <p:tgtEl>
                                          <p:spTgt spid="134"/>
                                        </p:tgtEl>
                                        <p:attrNameLst>
                                          <p:attrName>ppt_w</p:attrName>
                                        </p:attrNameLst>
                                      </p:cBhvr>
                                      <p:tavLst>
                                        <p:tav tm="0">
                                          <p:val>
                                            <p:fltVal val="0"/>
                                          </p:val>
                                        </p:tav>
                                        <p:tav tm="100000">
                                          <p:val>
                                            <p:strVal val="#ppt_w"/>
                                          </p:val>
                                        </p:tav>
                                      </p:tavLst>
                                    </p:anim>
                                    <p:anim calcmode="lin" valueType="num">
                                      <p:cBhvr>
                                        <p:cTn id="38" dur="500" fill="hold"/>
                                        <p:tgtEl>
                                          <p:spTgt spid="134"/>
                                        </p:tgtEl>
                                        <p:attrNameLst>
                                          <p:attrName>ppt_h</p:attrName>
                                        </p:attrNameLst>
                                      </p:cBhvr>
                                      <p:tavLst>
                                        <p:tav tm="0">
                                          <p:val>
                                            <p:fltVal val="0"/>
                                          </p:val>
                                        </p:tav>
                                        <p:tav tm="100000">
                                          <p:val>
                                            <p:strVal val="#ppt_h"/>
                                          </p:val>
                                        </p:tav>
                                      </p:tavLst>
                                    </p:anim>
                                    <p:animEffect transition="in" filter="fade">
                                      <p:cBhvr>
                                        <p:cTn id="39" dur="500"/>
                                        <p:tgtEl>
                                          <p:spTgt spid="134"/>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5"/>
                                        </p:tgtEl>
                                        <p:attrNameLst>
                                          <p:attrName>style.visibility</p:attrName>
                                        </p:attrNameLst>
                                      </p:cBhvr>
                                      <p:to>
                                        <p:strVal val="visible"/>
                                      </p:to>
                                    </p:set>
                                    <p:anim calcmode="lin" valueType="num">
                                      <p:cBhvr>
                                        <p:cTn id="42" dur="500" fill="hold"/>
                                        <p:tgtEl>
                                          <p:spTgt spid="135"/>
                                        </p:tgtEl>
                                        <p:attrNameLst>
                                          <p:attrName>ppt_w</p:attrName>
                                        </p:attrNameLst>
                                      </p:cBhvr>
                                      <p:tavLst>
                                        <p:tav tm="0">
                                          <p:val>
                                            <p:fltVal val="0"/>
                                          </p:val>
                                        </p:tav>
                                        <p:tav tm="100000">
                                          <p:val>
                                            <p:strVal val="#ppt_w"/>
                                          </p:val>
                                        </p:tav>
                                      </p:tavLst>
                                    </p:anim>
                                    <p:anim calcmode="lin" valueType="num">
                                      <p:cBhvr>
                                        <p:cTn id="43" dur="500" fill="hold"/>
                                        <p:tgtEl>
                                          <p:spTgt spid="135"/>
                                        </p:tgtEl>
                                        <p:attrNameLst>
                                          <p:attrName>ppt_h</p:attrName>
                                        </p:attrNameLst>
                                      </p:cBhvr>
                                      <p:tavLst>
                                        <p:tav tm="0">
                                          <p:val>
                                            <p:fltVal val="0"/>
                                          </p:val>
                                        </p:tav>
                                        <p:tav tm="100000">
                                          <p:val>
                                            <p:strVal val="#ppt_h"/>
                                          </p:val>
                                        </p:tav>
                                      </p:tavLst>
                                    </p:anim>
                                    <p:animEffect transition="in" filter="fade">
                                      <p:cBhvr>
                                        <p:cTn id="44" dur="500"/>
                                        <p:tgtEl>
                                          <p:spTgt spid="135"/>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6"/>
                                        </p:tgtEl>
                                        <p:attrNameLst>
                                          <p:attrName>style.visibility</p:attrName>
                                        </p:attrNameLst>
                                      </p:cBhvr>
                                      <p:to>
                                        <p:strVal val="visible"/>
                                      </p:to>
                                    </p:set>
                                    <p:anim calcmode="lin" valueType="num">
                                      <p:cBhvr>
                                        <p:cTn id="47" dur="500" fill="hold"/>
                                        <p:tgtEl>
                                          <p:spTgt spid="136"/>
                                        </p:tgtEl>
                                        <p:attrNameLst>
                                          <p:attrName>ppt_w</p:attrName>
                                        </p:attrNameLst>
                                      </p:cBhvr>
                                      <p:tavLst>
                                        <p:tav tm="0">
                                          <p:val>
                                            <p:fltVal val="0"/>
                                          </p:val>
                                        </p:tav>
                                        <p:tav tm="100000">
                                          <p:val>
                                            <p:strVal val="#ppt_w"/>
                                          </p:val>
                                        </p:tav>
                                      </p:tavLst>
                                    </p:anim>
                                    <p:anim calcmode="lin" valueType="num">
                                      <p:cBhvr>
                                        <p:cTn id="48" dur="500" fill="hold"/>
                                        <p:tgtEl>
                                          <p:spTgt spid="136"/>
                                        </p:tgtEl>
                                        <p:attrNameLst>
                                          <p:attrName>ppt_h</p:attrName>
                                        </p:attrNameLst>
                                      </p:cBhvr>
                                      <p:tavLst>
                                        <p:tav tm="0">
                                          <p:val>
                                            <p:fltVal val="0"/>
                                          </p:val>
                                        </p:tav>
                                        <p:tav tm="100000">
                                          <p:val>
                                            <p:strVal val="#ppt_h"/>
                                          </p:val>
                                        </p:tav>
                                      </p:tavLst>
                                    </p:anim>
                                    <p:animEffect transition="in" filter="fade">
                                      <p:cBhvr>
                                        <p:cTn id="49" dur="500"/>
                                        <p:tgtEl>
                                          <p:spTgt spid="136"/>
                                        </p:tgtEl>
                                      </p:cBhvr>
                                    </p:animEffect>
                                  </p:childTnLst>
                                </p:cTn>
                              </p:par>
                              <p:par>
                                <p:cTn id="50" presetID="53" presetClass="entr" presetSubtype="16" fill="hold" grpId="0" nodeType="withEffect">
                                  <p:stCondLst>
                                    <p:cond delay="2250"/>
                                  </p:stCondLst>
                                  <p:childTnLst>
                                    <p:set>
                                      <p:cBhvr>
                                        <p:cTn id="51" dur="1" fill="hold">
                                          <p:stCondLst>
                                            <p:cond delay="0"/>
                                          </p:stCondLst>
                                        </p:cTn>
                                        <p:tgtEl>
                                          <p:spTgt spid="137"/>
                                        </p:tgtEl>
                                        <p:attrNameLst>
                                          <p:attrName>style.visibility</p:attrName>
                                        </p:attrNameLst>
                                      </p:cBhvr>
                                      <p:to>
                                        <p:strVal val="visible"/>
                                      </p:to>
                                    </p:set>
                                    <p:anim calcmode="lin" valueType="num">
                                      <p:cBhvr>
                                        <p:cTn id="52" dur="500" fill="hold"/>
                                        <p:tgtEl>
                                          <p:spTgt spid="137"/>
                                        </p:tgtEl>
                                        <p:attrNameLst>
                                          <p:attrName>ppt_w</p:attrName>
                                        </p:attrNameLst>
                                      </p:cBhvr>
                                      <p:tavLst>
                                        <p:tav tm="0">
                                          <p:val>
                                            <p:fltVal val="0"/>
                                          </p:val>
                                        </p:tav>
                                        <p:tav tm="100000">
                                          <p:val>
                                            <p:strVal val="#ppt_w"/>
                                          </p:val>
                                        </p:tav>
                                      </p:tavLst>
                                    </p:anim>
                                    <p:anim calcmode="lin" valueType="num">
                                      <p:cBhvr>
                                        <p:cTn id="53" dur="500" fill="hold"/>
                                        <p:tgtEl>
                                          <p:spTgt spid="137"/>
                                        </p:tgtEl>
                                        <p:attrNameLst>
                                          <p:attrName>ppt_h</p:attrName>
                                        </p:attrNameLst>
                                      </p:cBhvr>
                                      <p:tavLst>
                                        <p:tav tm="0">
                                          <p:val>
                                            <p:fltVal val="0"/>
                                          </p:val>
                                        </p:tav>
                                        <p:tav tm="100000">
                                          <p:val>
                                            <p:strVal val="#ppt_h"/>
                                          </p:val>
                                        </p:tav>
                                      </p:tavLst>
                                    </p:anim>
                                    <p:animEffect transition="in" filter="fade">
                                      <p:cBhvr>
                                        <p:cTn id="54" dur="500"/>
                                        <p:tgtEl>
                                          <p:spTgt spid="137"/>
                                        </p:tgtEl>
                                      </p:cBhvr>
                                    </p:animEffect>
                                  </p:childTnLst>
                                </p:cTn>
                              </p:par>
                              <p:par>
                                <p:cTn id="55" presetID="53" presetClass="entr" presetSubtype="16" fill="hold" grpId="0" nodeType="withEffect">
                                  <p:stCondLst>
                                    <p:cond delay="2500"/>
                                  </p:stCondLst>
                                  <p:childTnLst>
                                    <p:set>
                                      <p:cBhvr>
                                        <p:cTn id="56" dur="1" fill="hold">
                                          <p:stCondLst>
                                            <p:cond delay="0"/>
                                          </p:stCondLst>
                                        </p:cTn>
                                        <p:tgtEl>
                                          <p:spTgt spid="138"/>
                                        </p:tgtEl>
                                        <p:attrNameLst>
                                          <p:attrName>style.visibility</p:attrName>
                                        </p:attrNameLst>
                                      </p:cBhvr>
                                      <p:to>
                                        <p:strVal val="visible"/>
                                      </p:to>
                                    </p:set>
                                    <p:anim calcmode="lin" valueType="num">
                                      <p:cBhvr>
                                        <p:cTn id="57" dur="500" fill="hold"/>
                                        <p:tgtEl>
                                          <p:spTgt spid="138"/>
                                        </p:tgtEl>
                                        <p:attrNameLst>
                                          <p:attrName>ppt_w</p:attrName>
                                        </p:attrNameLst>
                                      </p:cBhvr>
                                      <p:tavLst>
                                        <p:tav tm="0">
                                          <p:val>
                                            <p:fltVal val="0"/>
                                          </p:val>
                                        </p:tav>
                                        <p:tav tm="100000">
                                          <p:val>
                                            <p:strVal val="#ppt_w"/>
                                          </p:val>
                                        </p:tav>
                                      </p:tavLst>
                                    </p:anim>
                                    <p:anim calcmode="lin" valueType="num">
                                      <p:cBhvr>
                                        <p:cTn id="58" dur="500" fill="hold"/>
                                        <p:tgtEl>
                                          <p:spTgt spid="138"/>
                                        </p:tgtEl>
                                        <p:attrNameLst>
                                          <p:attrName>ppt_h</p:attrName>
                                        </p:attrNameLst>
                                      </p:cBhvr>
                                      <p:tavLst>
                                        <p:tav tm="0">
                                          <p:val>
                                            <p:fltVal val="0"/>
                                          </p:val>
                                        </p:tav>
                                        <p:tav tm="100000">
                                          <p:val>
                                            <p:strVal val="#ppt_h"/>
                                          </p:val>
                                        </p:tav>
                                      </p:tavLst>
                                    </p:anim>
                                    <p:animEffect transition="in" filter="fade">
                                      <p:cBhvr>
                                        <p:cTn id="59" dur="500"/>
                                        <p:tgtEl>
                                          <p:spTgt spid="138"/>
                                        </p:tgtEl>
                                      </p:cBhvr>
                                    </p:animEffect>
                                  </p:childTnLst>
                                </p:cTn>
                              </p:par>
                              <p:par>
                                <p:cTn id="60" presetID="53" presetClass="entr" presetSubtype="16" fill="hold" grpId="0" nodeType="withEffect">
                                  <p:stCondLst>
                                    <p:cond delay="2750"/>
                                  </p:stCondLst>
                                  <p:childTnLst>
                                    <p:set>
                                      <p:cBhvr>
                                        <p:cTn id="61" dur="1" fill="hold">
                                          <p:stCondLst>
                                            <p:cond delay="0"/>
                                          </p:stCondLst>
                                        </p:cTn>
                                        <p:tgtEl>
                                          <p:spTgt spid="139"/>
                                        </p:tgtEl>
                                        <p:attrNameLst>
                                          <p:attrName>style.visibility</p:attrName>
                                        </p:attrNameLst>
                                      </p:cBhvr>
                                      <p:to>
                                        <p:strVal val="visible"/>
                                      </p:to>
                                    </p:set>
                                    <p:anim calcmode="lin" valueType="num">
                                      <p:cBhvr>
                                        <p:cTn id="62" dur="500" fill="hold"/>
                                        <p:tgtEl>
                                          <p:spTgt spid="139"/>
                                        </p:tgtEl>
                                        <p:attrNameLst>
                                          <p:attrName>ppt_w</p:attrName>
                                        </p:attrNameLst>
                                      </p:cBhvr>
                                      <p:tavLst>
                                        <p:tav tm="0">
                                          <p:val>
                                            <p:fltVal val="0"/>
                                          </p:val>
                                        </p:tav>
                                        <p:tav tm="100000">
                                          <p:val>
                                            <p:strVal val="#ppt_w"/>
                                          </p:val>
                                        </p:tav>
                                      </p:tavLst>
                                    </p:anim>
                                    <p:anim calcmode="lin" valueType="num">
                                      <p:cBhvr>
                                        <p:cTn id="63" dur="500" fill="hold"/>
                                        <p:tgtEl>
                                          <p:spTgt spid="139"/>
                                        </p:tgtEl>
                                        <p:attrNameLst>
                                          <p:attrName>ppt_h</p:attrName>
                                        </p:attrNameLst>
                                      </p:cBhvr>
                                      <p:tavLst>
                                        <p:tav tm="0">
                                          <p:val>
                                            <p:fltVal val="0"/>
                                          </p:val>
                                        </p:tav>
                                        <p:tav tm="100000">
                                          <p:val>
                                            <p:strVal val="#ppt_h"/>
                                          </p:val>
                                        </p:tav>
                                      </p:tavLst>
                                    </p:anim>
                                    <p:animEffect transition="in" filter="fade">
                                      <p:cBhvr>
                                        <p:cTn id="64" dur="500"/>
                                        <p:tgtEl>
                                          <p:spTgt spid="139"/>
                                        </p:tgtEl>
                                      </p:cBhvr>
                                    </p:animEffect>
                                  </p:childTnLst>
                                </p:cTn>
                              </p:par>
                              <p:par>
                                <p:cTn id="65" presetID="53" presetClass="entr" presetSubtype="16" fill="hold" grpId="0" nodeType="withEffect">
                                  <p:stCondLst>
                                    <p:cond delay="3000"/>
                                  </p:stCondLst>
                                  <p:childTnLst>
                                    <p:set>
                                      <p:cBhvr>
                                        <p:cTn id="66" dur="1" fill="hold">
                                          <p:stCondLst>
                                            <p:cond delay="0"/>
                                          </p:stCondLst>
                                        </p:cTn>
                                        <p:tgtEl>
                                          <p:spTgt spid="140"/>
                                        </p:tgtEl>
                                        <p:attrNameLst>
                                          <p:attrName>style.visibility</p:attrName>
                                        </p:attrNameLst>
                                      </p:cBhvr>
                                      <p:to>
                                        <p:strVal val="visible"/>
                                      </p:to>
                                    </p:set>
                                    <p:anim calcmode="lin" valueType="num">
                                      <p:cBhvr>
                                        <p:cTn id="67" dur="500" fill="hold"/>
                                        <p:tgtEl>
                                          <p:spTgt spid="140"/>
                                        </p:tgtEl>
                                        <p:attrNameLst>
                                          <p:attrName>ppt_w</p:attrName>
                                        </p:attrNameLst>
                                      </p:cBhvr>
                                      <p:tavLst>
                                        <p:tav tm="0">
                                          <p:val>
                                            <p:fltVal val="0"/>
                                          </p:val>
                                        </p:tav>
                                        <p:tav tm="100000">
                                          <p:val>
                                            <p:strVal val="#ppt_w"/>
                                          </p:val>
                                        </p:tav>
                                      </p:tavLst>
                                    </p:anim>
                                    <p:anim calcmode="lin" valueType="num">
                                      <p:cBhvr>
                                        <p:cTn id="68" dur="500" fill="hold"/>
                                        <p:tgtEl>
                                          <p:spTgt spid="140"/>
                                        </p:tgtEl>
                                        <p:attrNameLst>
                                          <p:attrName>ppt_h</p:attrName>
                                        </p:attrNameLst>
                                      </p:cBhvr>
                                      <p:tavLst>
                                        <p:tav tm="0">
                                          <p:val>
                                            <p:fltVal val="0"/>
                                          </p:val>
                                        </p:tav>
                                        <p:tav tm="100000">
                                          <p:val>
                                            <p:strVal val="#ppt_h"/>
                                          </p:val>
                                        </p:tav>
                                      </p:tavLst>
                                    </p:anim>
                                    <p:animEffect transition="in" filter="fade">
                                      <p:cBhvr>
                                        <p:cTn id="69" dur="500"/>
                                        <p:tgtEl>
                                          <p:spTgt spid="140"/>
                                        </p:tgtEl>
                                      </p:cBhvr>
                                    </p:animEffect>
                                  </p:childTnLst>
                                </p:cTn>
                              </p:par>
                              <p:par>
                                <p:cTn id="70" presetID="53" presetClass="entr" presetSubtype="16" fill="hold" grpId="0" nodeType="withEffect">
                                  <p:stCondLst>
                                    <p:cond delay="3250"/>
                                  </p:stCondLst>
                                  <p:childTnLst>
                                    <p:set>
                                      <p:cBhvr>
                                        <p:cTn id="71" dur="1" fill="hold">
                                          <p:stCondLst>
                                            <p:cond delay="0"/>
                                          </p:stCondLst>
                                        </p:cTn>
                                        <p:tgtEl>
                                          <p:spTgt spid="141"/>
                                        </p:tgtEl>
                                        <p:attrNameLst>
                                          <p:attrName>style.visibility</p:attrName>
                                        </p:attrNameLst>
                                      </p:cBhvr>
                                      <p:to>
                                        <p:strVal val="visible"/>
                                      </p:to>
                                    </p:set>
                                    <p:anim calcmode="lin" valueType="num">
                                      <p:cBhvr>
                                        <p:cTn id="72" dur="500" fill="hold"/>
                                        <p:tgtEl>
                                          <p:spTgt spid="141"/>
                                        </p:tgtEl>
                                        <p:attrNameLst>
                                          <p:attrName>ppt_w</p:attrName>
                                        </p:attrNameLst>
                                      </p:cBhvr>
                                      <p:tavLst>
                                        <p:tav tm="0">
                                          <p:val>
                                            <p:fltVal val="0"/>
                                          </p:val>
                                        </p:tav>
                                        <p:tav tm="100000">
                                          <p:val>
                                            <p:strVal val="#ppt_w"/>
                                          </p:val>
                                        </p:tav>
                                      </p:tavLst>
                                    </p:anim>
                                    <p:anim calcmode="lin" valueType="num">
                                      <p:cBhvr>
                                        <p:cTn id="73" dur="500" fill="hold"/>
                                        <p:tgtEl>
                                          <p:spTgt spid="141"/>
                                        </p:tgtEl>
                                        <p:attrNameLst>
                                          <p:attrName>ppt_h</p:attrName>
                                        </p:attrNameLst>
                                      </p:cBhvr>
                                      <p:tavLst>
                                        <p:tav tm="0">
                                          <p:val>
                                            <p:fltVal val="0"/>
                                          </p:val>
                                        </p:tav>
                                        <p:tav tm="100000">
                                          <p:val>
                                            <p:strVal val="#ppt_h"/>
                                          </p:val>
                                        </p:tav>
                                      </p:tavLst>
                                    </p:anim>
                                    <p:animEffect transition="in" filter="fade">
                                      <p:cBhvr>
                                        <p:cTn id="74" dur="500"/>
                                        <p:tgtEl>
                                          <p:spTgt spid="141"/>
                                        </p:tgtEl>
                                      </p:cBhvr>
                                    </p:animEffect>
                                  </p:childTnLst>
                                </p:cTn>
                              </p:par>
                              <p:par>
                                <p:cTn id="75" presetID="53" presetClass="entr" presetSubtype="16" fill="hold" grpId="0" nodeType="withEffect">
                                  <p:stCondLst>
                                    <p:cond delay="3500"/>
                                  </p:stCondLst>
                                  <p:childTnLst>
                                    <p:set>
                                      <p:cBhvr>
                                        <p:cTn id="76" dur="1" fill="hold">
                                          <p:stCondLst>
                                            <p:cond delay="0"/>
                                          </p:stCondLst>
                                        </p:cTn>
                                        <p:tgtEl>
                                          <p:spTgt spid="142"/>
                                        </p:tgtEl>
                                        <p:attrNameLst>
                                          <p:attrName>style.visibility</p:attrName>
                                        </p:attrNameLst>
                                      </p:cBhvr>
                                      <p:to>
                                        <p:strVal val="visible"/>
                                      </p:to>
                                    </p:set>
                                    <p:anim calcmode="lin" valueType="num">
                                      <p:cBhvr>
                                        <p:cTn id="77" dur="500" fill="hold"/>
                                        <p:tgtEl>
                                          <p:spTgt spid="142"/>
                                        </p:tgtEl>
                                        <p:attrNameLst>
                                          <p:attrName>ppt_w</p:attrName>
                                        </p:attrNameLst>
                                      </p:cBhvr>
                                      <p:tavLst>
                                        <p:tav tm="0">
                                          <p:val>
                                            <p:fltVal val="0"/>
                                          </p:val>
                                        </p:tav>
                                        <p:tav tm="100000">
                                          <p:val>
                                            <p:strVal val="#ppt_w"/>
                                          </p:val>
                                        </p:tav>
                                      </p:tavLst>
                                    </p:anim>
                                    <p:anim calcmode="lin" valueType="num">
                                      <p:cBhvr>
                                        <p:cTn id="78" dur="500" fill="hold"/>
                                        <p:tgtEl>
                                          <p:spTgt spid="142"/>
                                        </p:tgtEl>
                                        <p:attrNameLst>
                                          <p:attrName>ppt_h</p:attrName>
                                        </p:attrNameLst>
                                      </p:cBhvr>
                                      <p:tavLst>
                                        <p:tav tm="0">
                                          <p:val>
                                            <p:fltVal val="0"/>
                                          </p:val>
                                        </p:tav>
                                        <p:tav tm="100000">
                                          <p:val>
                                            <p:strVal val="#ppt_h"/>
                                          </p:val>
                                        </p:tav>
                                      </p:tavLst>
                                    </p:anim>
                                    <p:animEffect transition="in" filter="fade">
                                      <p:cBhvr>
                                        <p:cTn id="79" dur="500"/>
                                        <p:tgtEl>
                                          <p:spTgt spid="142"/>
                                        </p:tgtEl>
                                      </p:cBhvr>
                                    </p:animEffect>
                                  </p:childTnLst>
                                </p:cTn>
                              </p:par>
                              <p:par>
                                <p:cTn id="80" presetID="53" presetClass="entr" presetSubtype="16" fill="hold" grpId="0" nodeType="withEffect">
                                  <p:stCondLst>
                                    <p:cond delay="3750"/>
                                  </p:stCondLst>
                                  <p:childTnLst>
                                    <p:set>
                                      <p:cBhvr>
                                        <p:cTn id="81" dur="1" fill="hold">
                                          <p:stCondLst>
                                            <p:cond delay="0"/>
                                          </p:stCondLst>
                                        </p:cTn>
                                        <p:tgtEl>
                                          <p:spTgt spid="143"/>
                                        </p:tgtEl>
                                        <p:attrNameLst>
                                          <p:attrName>style.visibility</p:attrName>
                                        </p:attrNameLst>
                                      </p:cBhvr>
                                      <p:to>
                                        <p:strVal val="visible"/>
                                      </p:to>
                                    </p:set>
                                    <p:anim calcmode="lin" valueType="num">
                                      <p:cBhvr>
                                        <p:cTn id="82" dur="500" fill="hold"/>
                                        <p:tgtEl>
                                          <p:spTgt spid="143"/>
                                        </p:tgtEl>
                                        <p:attrNameLst>
                                          <p:attrName>ppt_w</p:attrName>
                                        </p:attrNameLst>
                                      </p:cBhvr>
                                      <p:tavLst>
                                        <p:tav tm="0">
                                          <p:val>
                                            <p:fltVal val="0"/>
                                          </p:val>
                                        </p:tav>
                                        <p:tav tm="100000">
                                          <p:val>
                                            <p:strVal val="#ppt_w"/>
                                          </p:val>
                                        </p:tav>
                                      </p:tavLst>
                                    </p:anim>
                                    <p:anim calcmode="lin" valueType="num">
                                      <p:cBhvr>
                                        <p:cTn id="83" dur="500" fill="hold"/>
                                        <p:tgtEl>
                                          <p:spTgt spid="143"/>
                                        </p:tgtEl>
                                        <p:attrNameLst>
                                          <p:attrName>ppt_h</p:attrName>
                                        </p:attrNameLst>
                                      </p:cBhvr>
                                      <p:tavLst>
                                        <p:tav tm="0">
                                          <p:val>
                                            <p:fltVal val="0"/>
                                          </p:val>
                                        </p:tav>
                                        <p:tav tm="100000">
                                          <p:val>
                                            <p:strVal val="#ppt_h"/>
                                          </p:val>
                                        </p:tav>
                                      </p:tavLst>
                                    </p:anim>
                                    <p:animEffect transition="in" filter="fade">
                                      <p:cBhvr>
                                        <p:cTn id="84" dur="500"/>
                                        <p:tgtEl>
                                          <p:spTgt spid="143"/>
                                        </p:tgtEl>
                                      </p:cBhvr>
                                    </p:animEffect>
                                  </p:childTnLst>
                                </p:cTn>
                              </p:par>
                            </p:childTnLst>
                          </p:cTn>
                        </p:par>
                        <p:par>
                          <p:cTn id="85" fill="hold">
                            <p:stCondLst>
                              <p:cond delay="500"/>
                            </p:stCondLst>
                            <p:childTnLst>
                              <p:par>
                                <p:cTn id="86" presetID="53" presetClass="entr" presetSubtype="16" fill="hold" grpId="0" nodeType="afterEffect">
                                  <p:stCondLst>
                                    <p:cond delay="0"/>
                                  </p:stCondLst>
                                  <p:childTnLst>
                                    <p:set>
                                      <p:cBhvr>
                                        <p:cTn id="87" dur="1" fill="hold">
                                          <p:stCondLst>
                                            <p:cond delay="0"/>
                                          </p:stCondLst>
                                        </p:cTn>
                                        <p:tgtEl>
                                          <p:spTgt spid="145"/>
                                        </p:tgtEl>
                                        <p:attrNameLst>
                                          <p:attrName>style.visibility</p:attrName>
                                        </p:attrNameLst>
                                      </p:cBhvr>
                                      <p:to>
                                        <p:strVal val="visible"/>
                                      </p:to>
                                    </p:set>
                                    <p:anim calcmode="lin" valueType="num">
                                      <p:cBhvr>
                                        <p:cTn id="88" dur="100" fill="hold"/>
                                        <p:tgtEl>
                                          <p:spTgt spid="145"/>
                                        </p:tgtEl>
                                        <p:attrNameLst>
                                          <p:attrName>ppt_w</p:attrName>
                                        </p:attrNameLst>
                                      </p:cBhvr>
                                      <p:tavLst>
                                        <p:tav tm="0">
                                          <p:val>
                                            <p:fltVal val="0"/>
                                          </p:val>
                                        </p:tav>
                                        <p:tav tm="100000">
                                          <p:val>
                                            <p:strVal val="#ppt_w"/>
                                          </p:val>
                                        </p:tav>
                                      </p:tavLst>
                                    </p:anim>
                                    <p:anim calcmode="lin" valueType="num">
                                      <p:cBhvr>
                                        <p:cTn id="89" dur="100" fill="hold"/>
                                        <p:tgtEl>
                                          <p:spTgt spid="145"/>
                                        </p:tgtEl>
                                        <p:attrNameLst>
                                          <p:attrName>ppt_h</p:attrName>
                                        </p:attrNameLst>
                                      </p:cBhvr>
                                      <p:tavLst>
                                        <p:tav tm="0">
                                          <p:val>
                                            <p:fltVal val="0"/>
                                          </p:val>
                                        </p:tav>
                                        <p:tav tm="100000">
                                          <p:val>
                                            <p:strVal val="#ppt_h"/>
                                          </p:val>
                                        </p:tav>
                                      </p:tavLst>
                                    </p:anim>
                                    <p:animEffect transition="in" filter="fade">
                                      <p:cBhvr>
                                        <p:cTn id="90" dur="100"/>
                                        <p:tgtEl>
                                          <p:spTgt spid="145"/>
                                        </p:tgtEl>
                                      </p:cBhvr>
                                    </p:animEffect>
                                  </p:childTnLst>
                                </p:cTn>
                              </p:par>
                              <p:par>
                                <p:cTn id="91" presetID="6" presetClass="emph" presetSubtype="0" fill="hold" grpId="1" nodeType="withEffect">
                                  <p:stCondLst>
                                    <p:cond delay="100"/>
                                  </p:stCondLst>
                                  <p:childTnLst>
                                    <p:animScale>
                                      <p:cBhvr>
                                        <p:cTn id="92" dur="100" fill="hold"/>
                                        <p:tgtEl>
                                          <p:spTgt spid="145"/>
                                        </p:tgtEl>
                                      </p:cBhvr>
                                      <p:by x="110000" y="110000"/>
                                    </p:animScale>
                                  </p:childTnLst>
                                </p:cTn>
                              </p:par>
                              <p:par>
                                <p:cTn id="93" presetID="6" presetClass="emph" presetSubtype="0" fill="hold" grpId="2" nodeType="withEffect">
                                  <p:stCondLst>
                                    <p:cond delay="200"/>
                                  </p:stCondLst>
                                  <p:childTnLst>
                                    <p:animScale>
                                      <p:cBhvr>
                                        <p:cTn id="94" dur="200" fill="hold"/>
                                        <p:tgtEl>
                                          <p:spTgt spid="145"/>
                                        </p:tgtEl>
                                      </p:cBhvr>
                                      <p:by x="90000" y="90000"/>
                                    </p:animScale>
                                  </p:childTnLst>
                                </p:cTn>
                              </p:par>
                              <p:par>
                                <p:cTn id="95" presetID="6" presetClass="emph" presetSubtype="0" fill="hold" grpId="3" nodeType="withEffect">
                                  <p:stCondLst>
                                    <p:cond delay="400"/>
                                  </p:stCondLst>
                                  <p:childTnLst>
                                    <p:animScale>
                                      <p:cBhvr>
                                        <p:cTn id="96" dur="100" fill="hold"/>
                                        <p:tgtEl>
                                          <p:spTgt spid="145"/>
                                        </p:tgtEl>
                                      </p:cBhvr>
                                      <p:by x="105000" y="105000"/>
                                    </p:animScale>
                                  </p:childTnLst>
                                </p:cTn>
                              </p:par>
                              <p:par>
                                <p:cTn id="97" presetID="6" presetClass="emph" presetSubtype="0" fill="hold" grpId="4" nodeType="withEffect">
                                  <p:stCondLst>
                                    <p:cond delay="500"/>
                                  </p:stCondLst>
                                  <p:childTnLst>
                                    <p:animScale>
                                      <p:cBhvr>
                                        <p:cTn id="98" dur="200" fill="hold"/>
                                        <p:tgtEl>
                                          <p:spTgt spid="145"/>
                                        </p:tgtEl>
                                      </p:cBhvr>
                                      <p:by x="95000" y="95000"/>
                                    </p:animScale>
                                  </p:childTnLst>
                                </p:cTn>
                              </p:par>
                            </p:childTnLst>
                          </p:cTn>
                        </p:par>
                        <p:par>
                          <p:cTn id="99" fill="hold">
                            <p:stCondLst>
                              <p:cond delay="1000"/>
                            </p:stCondLst>
                            <p:childTnLst>
                              <p:par>
                                <p:cTn id="100" presetID="53" presetClass="entr" presetSubtype="16" fill="hold" grpId="0" nodeType="afterEffect">
                                  <p:stCondLst>
                                    <p:cond delay="0"/>
                                  </p:stCondLst>
                                  <p:childTnLst>
                                    <p:set>
                                      <p:cBhvr>
                                        <p:cTn id="101" dur="1" fill="hold">
                                          <p:stCondLst>
                                            <p:cond delay="0"/>
                                          </p:stCondLst>
                                        </p:cTn>
                                        <p:tgtEl>
                                          <p:spTgt spid="146"/>
                                        </p:tgtEl>
                                        <p:attrNameLst>
                                          <p:attrName>style.visibility</p:attrName>
                                        </p:attrNameLst>
                                      </p:cBhvr>
                                      <p:to>
                                        <p:strVal val="visible"/>
                                      </p:to>
                                    </p:set>
                                    <p:anim calcmode="lin" valueType="num">
                                      <p:cBhvr>
                                        <p:cTn id="102" dur="100" fill="hold"/>
                                        <p:tgtEl>
                                          <p:spTgt spid="146"/>
                                        </p:tgtEl>
                                        <p:attrNameLst>
                                          <p:attrName>ppt_w</p:attrName>
                                        </p:attrNameLst>
                                      </p:cBhvr>
                                      <p:tavLst>
                                        <p:tav tm="0">
                                          <p:val>
                                            <p:fltVal val="0"/>
                                          </p:val>
                                        </p:tav>
                                        <p:tav tm="100000">
                                          <p:val>
                                            <p:strVal val="#ppt_w"/>
                                          </p:val>
                                        </p:tav>
                                      </p:tavLst>
                                    </p:anim>
                                    <p:anim calcmode="lin" valueType="num">
                                      <p:cBhvr>
                                        <p:cTn id="103" dur="100" fill="hold"/>
                                        <p:tgtEl>
                                          <p:spTgt spid="146"/>
                                        </p:tgtEl>
                                        <p:attrNameLst>
                                          <p:attrName>ppt_h</p:attrName>
                                        </p:attrNameLst>
                                      </p:cBhvr>
                                      <p:tavLst>
                                        <p:tav tm="0">
                                          <p:val>
                                            <p:fltVal val="0"/>
                                          </p:val>
                                        </p:tav>
                                        <p:tav tm="100000">
                                          <p:val>
                                            <p:strVal val="#ppt_h"/>
                                          </p:val>
                                        </p:tav>
                                      </p:tavLst>
                                    </p:anim>
                                    <p:animEffect transition="in" filter="fade">
                                      <p:cBhvr>
                                        <p:cTn id="104" dur="100"/>
                                        <p:tgtEl>
                                          <p:spTgt spid="146"/>
                                        </p:tgtEl>
                                      </p:cBhvr>
                                    </p:animEffect>
                                  </p:childTnLst>
                                </p:cTn>
                              </p:par>
                              <p:par>
                                <p:cTn id="105" presetID="6" presetClass="emph" presetSubtype="0" fill="hold" grpId="1" nodeType="withEffect">
                                  <p:stCondLst>
                                    <p:cond delay="100"/>
                                  </p:stCondLst>
                                  <p:childTnLst>
                                    <p:animScale>
                                      <p:cBhvr>
                                        <p:cTn id="106" dur="100" fill="hold"/>
                                        <p:tgtEl>
                                          <p:spTgt spid="146"/>
                                        </p:tgtEl>
                                      </p:cBhvr>
                                      <p:by x="110000" y="110000"/>
                                    </p:animScale>
                                  </p:childTnLst>
                                </p:cTn>
                              </p:par>
                              <p:par>
                                <p:cTn id="107" presetID="6" presetClass="emph" presetSubtype="0" fill="hold" grpId="2" nodeType="withEffect">
                                  <p:stCondLst>
                                    <p:cond delay="200"/>
                                  </p:stCondLst>
                                  <p:childTnLst>
                                    <p:animScale>
                                      <p:cBhvr>
                                        <p:cTn id="108" dur="200" fill="hold"/>
                                        <p:tgtEl>
                                          <p:spTgt spid="146"/>
                                        </p:tgtEl>
                                      </p:cBhvr>
                                      <p:by x="90000" y="90000"/>
                                    </p:animScale>
                                  </p:childTnLst>
                                </p:cTn>
                              </p:par>
                              <p:par>
                                <p:cTn id="109" presetID="6" presetClass="emph" presetSubtype="0" fill="hold" grpId="3" nodeType="withEffect">
                                  <p:stCondLst>
                                    <p:cond delay="400"/>
                                  </p:stCondLst>
                                  <p:childTnLst>
                                    <p:animScale>
                                      <p:cBhvr>
                                        <p:cTn id="110" dur="100" fill="hold"/>
                                        <p:tgtEl>
                                          <p:spTgt spid="146"/>
                                        </p:tgtEl>
                                      </p:cBhvr>
                                      <p:by x="105000" y="105000"/>
                                    </p:animScale>
                                  </p:childTnLst>
                                </p:cTn>
                              </p:par>
                              <p:par>
                                <p:cTn id="111" presetID="6" presetClass="emph" presetSubtype="0" fill="hold" grpId="4" nodeType="withEffect">
                                  <p:stCondLst>
                                    <p:cond delay="500"/>
                                  </p:stCondLst>
                                  <p:childTnLst>
                                    <p:animScale>
                                      <p:cBhvr>
                                        <p:cTn id="112" dur="200" fill="hold"/>
                                        <p:tgtEl>
                                          <p:spTgt spid="146"/>
                                        </p:tgtEl>
                                      </p:cBhvr>
                                      <p:by x="95000" y="95000"/>
                                    </p:animScale>
                                  </p:childTnLst>
                                </p:cTn>
                              </p:par>
                            </p:childTnLst>
                          </p:cTn>
                        </p:par>
                        <p:par>
                          <p:cTn id="113" fill="hold">
                            <p:stCondLst>
                              <p:cond delay="1500"/>
                            </p:stCondLst>
                            <p:childTnLst>
                              <p:par>
                                <p:cTn id="114" presetID="53" presetClass="entr" presetSubtype="16" fill="hold" grpId="0" nodeType="afterEffect">
                                  <p:stCondLst>
                                    <p:cond delay="0"/>
                                  </p:stCondLst>
                                  <p:childTnLst>
                                    <p:set>
                                      <p:cBhvr>
                                        <p:cTn id="115" dur="1" fill="hold">
                                          <p:stCondLst>
                                            <p:cond delay="0"/>
                                          </p:stCondLst>
                                        </p:cTn>
                                        <p:tgtEl>
                                          <p:spTgt spid="144"/>
                                        </p:tgtEl>
                                        <p:attrNameLst>
                                          <p:attrName>style.visibility</p:attrName>
                                        </p:attrNameLst>
                                      </p:cBhvr>
                                      <p:to>
                                        <p:strVal val="visible"/>
                                      </p:to>
                                    </p:set>
                                    <p:anim calcmode="lin" valueType="num">
                                      <p:cBhvr>
                                        <p:cTn id="116" dur="100" fill="hold"/>
                                        <p:tgtEl>
                                          <p:spTgt spid="144"/>
                                        </p:tgtEl>
                                        <p:attrNameLst>
                                          <p:attrName>ppt_w</p:attrName>
                                        </p:attrNameLst>
                                      </p:cBhvr>
                                      <p:tavLst>
                                        <p:tav tm="0">
                                          <p:val>
                                            <p:fltVal val="0"/>
                                          </p:val>
                                        </p:tav>
                                        <p:tav tm="100000">
                                          <p:val>
                                            <p:strVal val="#ppt_w"/>
                                          </p:val>
                                        </p:tav>
                                      </p:tavLst>
                                    </p:anim>
                                    <p:anim calcmode="lin" valueType="num">
                                      <p:cBhvr>
                                        <p:cTn id="117" dur="100" fill="hold"/>
                                        <p:tgtEl>
                                          <p:spTgt spid="144"/>
                                        </p:tgtEl>
                                        <p:attrNameLst>
                                          <p:attrName>ppt_h</p:attrName>
                                        </p:attrNameLst>
                                      </p:cBhvr>
                                      <p:tavLst>
                                        <p:tav tm="0">
                                          <p:val>
                                            <p:fltVal val="0"/>
                                          </p:val>
                                        </p:tav>
                                        <p:tav tm="100000">
                                          <p:val>
                                            <p:strVal val="#ppt_h"/>
                                          </p:val>
                                        </p:tav>
                                      </p:tavLst>
                                    </p:anim>
                                    <p:animEffect transition="in" filter="fade">
                                      <p:cBhvr>
                                        <p:cTn id="118" dur="100"/>
                                        <p:tgtEl>
                                          <p:spTgt spid="144"/>
                                        </p:tgtEl>
                                      </p:cBhvr>
                                    </p:animEffect>
                                  </p:childTnLst>
                                </p:cTn>
                              </p:par>
                              <p:par>
                                <p:cTn id="119" presetID="6" presetClass="emph" presetSubtype="0" fill="hold" grpId="1" nodeType="withEffect">
                                  <p:stCondLst>
                                    <p:cond delay="100"/>
                                  </p:stCondLst>
                                  <p:childTnLst>
                                    <p:animScale>
                                      <p:cBhvr>
                                        <p:cTn id="120" dur="100" fill="hold"/>
                                        <p:tgtEl>
                                          <p:spTgt spid="144"/>
                                        </p:tgtEl>
                                      </p:cBhvr>
                                      <p:by x="110000" y="110000"/>
                                    </p:animScale>
                                  </p:childTnLst>
                                </p:cTn>
                              </p:par>
                              <p:par>
                                <p:cTn id="121" presetID="6" presetClass="emph" presetSubtype="0" fill="hold" grpId="2" nodeType="withEffect">
                                  <p:stCondLst>
                                    <p:cond delay="200"/>
                                  </p:stCondLst>
                                  <p:childTnLst>
                                    <p:animScale>
                                      <p:cBhvr>
                                        <p:cTn id="122" dur="200" fill="hold"/>
                                        <p:tgtEl>
                                          <p:spTgt spid="144"/>
                                        </p:tgtEl>
                                      </p:cBhvr>
                                      <p:by x="90000" y="90000"/>
                                    </p:animScale>
                                  </p:childTnLst>
                                </p:cTn>
                              </p:par>
                              <p:par>
                                <p:cTn id="123" presetID="6" presetClass="emph" presetSubtype="0" fill="hold" grpId="3" nodeType="withEffect">
                                  <p:stCondLst>
                                    <p:cond delay="400"/>
                                  </p:stCondLst>
                                  <p:childTnLst>
                                    <p:animScale>
                                      <p:cBhvr>
                                        <p:cTn id="124" dur="100" fill="hold"/>
                                        <p:tgtEl>
                                          <p:spTgt spid="144"/>
                                        </p:tgtEl>
                                      </p:cBhvr>
                                      <p:by x="105000" y="105000"/>
                                    </p:animScale>
                                  </p:childTnLst>
                                </p:cTn>
                              </p:par>
                              <p:par>
                                <p:cTn id="125" presetID="6" presetClass="emph" presetSubtype="0" fill="hold" grpId="4" nodeType="withEffect">
                                  <p:stCondLst>
                                    <p:cond delay="500"/>
                                  </p:stCondLst>
                                  <p:childTnLst>
                                    <p:animScale>
                                      <p:cBhvr>
                                        <p:cTn id="126" dur="200" fill="hold"/>
                                        <p:tgtEl>
                                          <p:spTgt spid="144"/>
                                        </p:tgtEl>
                                      </p:cBhvr>
                                      <p:by x="95000" y="95000"/>
                                    </p:animScale>
                                  </p:childTnLst>
                                </p:cTn>
                              </p:par>
                            </p:childTnLst>
                          </p:cTn>
                        </p:par>
                        <p:par>
                          <p:cTn id="127" fill="hold">
                            <p:stCondLst>
                              <p:cond delay="2000"/>
                            </p:stCondLst>
                            <p:childTnLst>
                              <p:par>
                                <p:cTn id="128" presetID="53" presetClass="entr" presetSubtype="16" fill="hold" grpId="0" nodeType="afterEffect">
                                  <p:stCondLst>
                                    <p:cond delay="0"/>
                                  </p:stCondLst>
                                  <p:childTnLst>
                                    <p:set>
                                      <p:cBhvr>
                                        <p:cTn id="129" dur="1" fill="hold">
                                          <p:stCondLst>
                                            <p:cond delay="0"/>
                                          </p:stCondLst>
                                        </p:cTn>
                                        <p:tgtEl>
                                          <p:spTgt spid="147"/>
                                        </p:tgtEl>
                                        <p:attrNameLst>
                                          <p:attrName>style.visibility</p:attrName>
                                        </p:attrNameLst>
                                      </p:cBhvr>
                                      <p:to>
                                        <p:strVal val="visible"/>
                                      </p:to>
                                    </p:set>
                                    <p:anim calcmode="lin" valueType="num">
                                      <p:cBhvr>
                                        <p:cTn id="130" dur="100" fill="hold"/>
                                        <p:tgtEl>
                                          <p:spTgt spid="147"/>
                                        </p:tgtEl>
                                        <p:attrNameLst>
                                          <p:attrName>ppt_w</p:attrName>
                                        </p:attrNameLst>
                                      </p:cBhvr>
                                      <p:tavLst>
                                        <p:tav tm="0">
                                          <p:val>
                                            <p:fltVal val="0"/>
                                          </p:val>
                                        </p:tav>
                                        <p:tav tm="100000">
                                          <p:val>
                                            <p:strVal val="#ppt_w"/>
                                          </p:val>
                                        </p:tav>
                                      </p:tavLst>
                                    </p:anim>
                                    <p:anim calcmode="lin" valueType="num">
                                      <p:cBhvr>
                                        <p:cTn id="131" dur="100" fill="hold"/>
                                        <p:tgtEl>
                                          <p:spTgt spid="147"/>
                                        </p:tgtEl>
                                        <p:attrNameLst>
                                          <p:attrName>ppt_h</p:attrName>
                                        </p:attrNameLst>
                                      </p:cBhvr>
                                      <p:tavLst>
                                        <p:tav tm="0">
                                          <p:val>
                                            <p:fltVal val="0"/>
                                          </p:val>
                                        </p:tav>
                                        <p:tav tm="100000">
                                          <p:val>
                                            <p:strVal val="#ppt_h"/>
                                          </p:val>
                                        </p:tav>
                                      </p:tavLst>
                                    </p:anim>
                                    <p:animEffect transition="in" filter="fade">
                                      <p:cBhvr>
                                        <p:cTn id="132" dur="100"/>
                                        <p:tgtEl>
                                          <p:spTgt spid="147"/>
                                        </p:tgtEl>
                                      </p:cBhvr>
                                    </p:animEffect>
                                  </p:childTnLst>
                                </p:cTn>
                              </p:par>
                              <p:par>
                                <p:cTn id="133" presetID="6" presetClass="emph" presetSubtype="0" fill="hold" grpId="1" nodeType="withEffect">
                                  <p:stCondLst>
                                    <p:cond delay="100"/>
                                  </p:stCondLst>
                                  <p:childTnLst>
                                    <p:animScale>
                                      <p:cBhvr>
                                        <p:cTn id="134" dur="100" fill="hold"/>
                                        <p:tgtEl>
                                          <p:spTgt spid="147"/>
                                        </p:tgtEl>
                                      </p:cBhvr>
                                      <p:by x="110000" y="110000"/>
                                    </p:animScale>
                                  </p:childTnLst>
                                </p:cTn>
                              </p:par>
                              <p:par>
                                <p:cTn id="135" presetID="6" presetClass="emph" presetSubtype="0" fill="hold" grpId="2" nodeType="withEffect">
                                  <p:stCondLst>
                                    <p:cond delay="200"/>
                                  </p:stCondLst>
                                  <p:childTnLst>
                                    <p:animScale>
                                      <p:cBhvr>
                                        <p:cTn id="136" dur="200" fill="hold"/>
                                        <p:tgtEl>
                                          <p:spTgt spid="147"/>
                                        </p:tgtEl>
                                      </p:cBhvr>
                                      <p:by x="90000" y="90000"/>
                                    </p:animScale>
                                  </p:childTnLst>
                                </p:cTn>
                              </p:par>
                              <p:par>
                                <p:cTn id="137" presetID="6" presetClass="emph" presetSubtype="0" fill="hold" grpId="3" nodeType="withEffect">
                                  <p:stCondLst>
                                    <p:cond delay="400"/>
                                  </p:stCondLst>
                                  <p:childTnLst>
                                    <p:animScale>
                                      <p:cBhvr>
                                        <p:cTn id="138" dur="100" fill="hold"/>
                                        <p:tgtEl>
                                          <p:spTgt spid="147"/>
                                        </p:tgtEl>
                                      </p:cBhvr>
                                      <p:by x="105000" y="105000"/>
                                    </p:animScale>
                                  </p:childTnLst>
                                </p:cTn>
                              </p:par>
                              <p:par>
                                <p:cTn id="139" presetID="6" presetClass="emph" presetSubtype="0" fill="hold" grpId="4" nodeType="withEffect">
                                  <p:stCondLst>
                                    <p:cond delay="500"/>
                                  </p:stCondLst>
                                  <p:childTnLst>
                                    <p:animScale>
                                      <p:cBhvr>
                                        <p:cTn id="140" dur="200" fill="hold"/>
                                        <p:tgtEl>
                                          <p:spTgt spid="147"/>
                                        </p:tgtEl>
                                      </p:cBhvr>
                                      <p:by x="95000" y="95000"/>
                                    </p:animScale>
                                  </p:childTnLst>
                                </p:cTn>
                              </p:par>
                            </p:childTnLst>
                          </p:cTn>
                        </p:par>
                        <p:par>
                          <p:cTn id="141" fill="hold">
                            <p:stCondLst>
                              <p:cond delay="2500"/>
                            </p:stCondLst>
                            <p:childTnLst>
                              <p:par>
                                <p:cTn id="142" presetID="14" presetClass="entr" presetSubtype="5" fill="hold" nodeType="afterEffect">
                                  <p:stCondLst>
                                    <p:cond delay="0"/>
                                  </p:stCondLst>
                                  <p:childTnLst>
                                    <p:set>
                                      <p:cBhvr>
                                        <p:cTn id="143" dur="1" fill="hold">
                                          <p:stCondLst>
                                            <p:cond delay="0"/>
                                          </p:stCondLst>
                                        </p:cTn>
                                        <p:tgtEl>
                                          <p:spTgt spid="154"/>
                                        </p:tgtEl>
                                        <p:attrNameLst>
                                          <p:attrName>style.visibility</p:attrName>
                                        </p:attrNameLst>
                                      </p:cBhvr>
                                      <p:to>
                                        <p:strVal val="visible"/>
                                      </p:to>
                                    </p:set>
                                    <p:animEffect transition="in" filter="randombar(vertical)">
                                      <p:cBhvr>
                                        <p:cTn id="144" dur="250"/>
                                        <p:tgtEl>
                                          <p:spTgt spid="154"/>
                                        </p:tgtEl>
                                      </p:cBhvr>
                                    </p:animEffect>
                                  </p:childTnLst>
                                </p:cTn>
                              </p:par>
                            </p:childTnLst>
                          </p:cTn>
                        </p:par>
                        <p:par>
                          <p:cTn id="145" fill="hold">
                            <p:stCondLst>
                              <p:cond delay="3000"/>
                            </p:stCondLst>
                            <p:childTnLst>
                              <p:par>
                                <p:cTn id="146" presetID="14" presetClass="entr" presetSubtype="5" fill="hold" nodeType="afterEffect">
                                  <p:stCondLst>
                                    <p:cond delay="0"/>
                                  </p:stCondLst>
                                  <p:childTnLst>
                                    <p:set>
                                      <p:cBhvr>
                                        <p:cTn id="147" dur="1" fill="hold">
                                          <p:stCondLst>
                                            <p:cond delay="0"/>
                                          </p:stCondLst>
                                        </p:cTn>
                                        <p:tgtEl>
                                          <p:spTgt spid="157"/>
                                        </p:tgtEl>
                                        <p:attrNameLst>
                                          <p:attrName>style.visibility</p:attrName>
                                        </p:attrNameLst>
                                      </p:cBhvr>
                                      <p:to>
                                        <p:strVal val="visible"/>
                                      </p:to>
                                    </p:set>
                                    <p:animEffect transition="in" filter="randombar(vertical)">
                                      <p:cBhvr>
                                        <p:cTn id="148" dur="250"/>
                                        <p:tgtEl>
                                          <p:spTgt spid="157"/>
                                        </p:tgtEl>
                                      </p:cBhvr>
                                    </p:animEffect>
                                  </p:childTnLst>
                                </p:cTn>
                              </p:par>
                            </p:childTnLst>
                          </p:cTn>
                        </p:par>
                        <p:par>
                          <p:cTn id="149" fill="hold">
                            <p:stCondLst>
                              <p:cond delay="3500"/>
                            </p:stCondLst>
                            <p:childTnLst>
                              <p:par>
                                <p:cTn id="150" presetID="14" presetClass="entr" presetSubtype="5" fill="hold" nodeType="afterEffect">
                                  <p:stCondLst>
                                    <p:cond delay="0"/>
                                  </p:stCondLst>
                                  <p:childTnLst>
                                    <p:set>
                                      <p:cBhvr>
                                        <p:cTn id="151" dur="1" fill="hold">
                                          <p:stCondLst>
                                            <p:cond delay="0"/>
                                          </p:stCondLst>
                                        </p:cTn>
                                        <p:tgtEl>
                                          <p:spTgt spid="148"/>
                                        </p:tgtEl>
                                        <p:attrNameLst>
                                          <p:attrName>style.visibility</p:attrName>
                                        </p:attrNameLst>
                                      </p:cBhvr>
                                      <p:to>
                                        <p:strVal val="visible"/>
                                      </p:to>
                                    </p:set>
                                    <p:animEffect transition="in" filter="randombar(vertical)">
                                      <p:cBhvr>
                                        <p:cTn id="152" dur="250"/>
                                        <p:tgtEl>
                                          <p:spTgt spid="148"/>
                                        </p:tgtEl>
                                      </p:cBhvr>
                                    </p:animEffect>
                                  </p:childTnLst>
                                </p:cTn>
                              </p:par>
                            </p:childTnLst>
                          </p:cTn>
                        </p:par>
                        <p:par>
                          <p:cTn id="153" fill="hold">
                            <p:stCondLst>
                              <p:cond delay="4000"/>
                            </p:stCondLst>
                            <p:childTnLst>
                              <p:par>
                                <p:cTn id="154" presetID="14" presetClass="entr" presetSubtype="5" fill="hold" nodeType="afterEffect">
                                  <p:stCondLst>
                                    <p:cond delay="0"/>
                                  </p:stCondLst>
                                  <p:childTnLst>
                                    <p:set>
                                      <p:cBhvr>
                                        <p:cTn id="155" dur="1" fill="hold">
                                          <p:stCondLst>
                                            <p:cond delay="0"/>
                                          </p:stCondLst>
                                        </p:cTn>
                                        <p:tgtEl>
                                          <p:spTgt spid="151"/>
                                        </p:tgtEl>
                                        <p:attrNameLst>
                                          <p:attrName>style.visibility</p:attrName>
                                        </p:attrNameLst>
                                      </p:cBhvr>
                                      <p:to>
                                        <p:strVal val="visible"/>
                                      </p:to>
                                    </p:set>
                                    <p:animEffect transition="in" filter="randombar(vertical)">
                                      <p:cBhvr>
                                        <p:cTn id="156" dur="25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29" grpId="0" animBg="1"/>
      <p:bldP spid="130" grpId="0" animBg="1"/>
      <p:bldP spid="131" grpId="0"/>
      <p:bldP spid="132" grpId="0" animBg="1"/>
      <p:bldP spid="133" grpId="0" animBg="1"/>
      <p:bldP spid="134" grpId="0" animBg="1"/>
      <p:bldP spid="135" grpId="0"/>
      <p:bldP spid="136" grpId="0" animBg="1"/>
      <p:bldP spid="137" grpId="0" animBg="1"/>
      <p:bldP spid="138" grpId="0" animBg="1"/>
      <p:bldP spid="139" grpId="0"/>
      <p:bldP spid="140" grpId="0" animBg="1"/>
      <p:bldP spid="141" grpId="0" animBg="1"/>
      <p:bldP spid="142" grpId="0" animBg="1"/>
      <p:bldP spid="143" grpId="0"/>
      <p:bldP spid="144" grpId="0" animBg="1"/>
      <p:bldP spid="144" grpId="1" animBg="1"/>
      <p:bldP spid="144" grpId="2" animBg="1"/>
      <p:bldP spid="144" grpId="3" animBg="1"/>
      <p:bldP spid="144" grpId="4" animBg="1"/>
      <p:bldP spid="145" grpId="0" animBg="1"/>
      <p:bldP spid="145" grpId="1" animBg="1"/>
      <p:bldP spid="145" grpId="2" animBg="1"/>
      <p:bldP spid="145" grpId="3" animBg="1"/>
      <p:bldP spid="145" grpId="4" animBg="1"/>
      <p:bldP spid="146" grpId="0" animBg="1"/>
      <p:bldP spid="146" grpId="1" animBg="1"/>
      <p:bldP spid="146" grpId="2" animBg="1"/>
      <p:bldP spid="146" grpId="3" animBg="1"/>
      <p:bldP spid="146" grpId="4" animBg="1"/>
      <p:bldP spid="147" grpId="0" animBg="1"/>
      <p:bldP spid="147" grpId="1" animBg="1"/>
      <p:bldP spid="147" grpId="2" animBg="1"/>
      <p:bldP spid="147" grpId="3" animBg="1"/>
      <p:bldP spid="147" grpId="4"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9"/>
          <p:cNvSpPr txBox="1"/>
          <p:nvPr/>
        </p:nvSpPr>
        <p:spPr>
          <a:xfrm>
            <a:off x="3697540" y="1712724"/>
            <a:ext cx="2087688" cy="1838486"/>
          </a:xfrm>
          <a:prstGeom prst="rect">
            <a:avLst/>
          </a:prstGeom>
          <a:noFill/>
        </p:spPr>
        <p:txBody>
          <a:bodyPr wrap="square" lIns="68562" tIns="34281" rIns="68562" bIns="34281" rtlCol="0">
            <a:spAutoFit/>
          </a:bodyPr>
          <a:lstStyle/>
          <a:p>
            <a:pPr marL="0" lvl="1" algn="ctr"/>
            <a:r>
              <a:rPr lang="en-US" altLang="zh-CN" sz="11495" dirty="0">
                <a:solidFill>
                  <a:schemeClr val="accent1"/>
                </a:solidFill>
                <a:latin typeface="Impact MT Std" pitchFamily="34" charset="0"/>
                <a:ea typeface="微软雅黑" panose="020B0503020204020204" pitchFamily="34" charset="-122"/>
              </a:rPr>
              <a:t>01</a:t>
            </a:r>
            <a:endParaRPr lang="zh-CN" altLang="en-US" sz="8795" b="1" dirty="0">
              <a:solidFill>
                <a:schemeClr val="accent1"/>
              </a:solidFill>
              <a:latin typeface="微软雅黑" panose="020B0503020204020204" pitchFamily="34" charset="-122"/>
              <a:ea typeface="微软雅黑" panose="020B0503020204020204" pitchFamily="34" charset="-122"/>
            </a:endParaRPr>
          </a:p>
        </p:txBody>
      </p:sp>
      <p:sp>
        <p:nvSpPr>
          <p:cNvPr id="26" name="文本框 9"/>
          <p:cNvSpPr txBox="1"/>
          <p:nvPr/>
        </p:nvSpPr>
        <p:spPr>
          <a:xfrm>
            <a:off x="5602190" y="1963959"/>
            <a:ext cx="4838084" cy="684625"/>
          </a:xfrm>
          <a:prstGeom prst="rect">
            <a:avLst/>
          </a:prstGeom>
          <a:noFill/>
        </p:spPr>
        <p:txBody>
          <a:bodyPr wrap="square" lIns="68562" tIns="34281" rIns="68562" bIns="34281" rtlCol="0">
            <a:spAutoFit/>
          </a:bodyPr>
          <a:lstStyle/>
          <a:p>
            <a:pPr marL="0" lvl="1"/>
            <a:r>
              <a:rPr lang="zh-CN" altLang="en-US" sz="4000" b="1" dirty="0">
                <a:solidFill>
                  <a:schemeClr val="accent1"/>
                </a:solidFill>
                <a:latin typeface="微软雅黑" panose="020B0503020204020204" pitchFamily="34" charset="-122"/>
                <a:ea typeface="微软雅黑" panose="020B0503020204020204" pitchFamily="34" charset="-122"/>
              </a:rPr>
              <a:t>单击添加过渡页</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27" name="TextBox 7"/>
          <p:cNvSpPr>
            <a:spLocks noChangeArrowheads="1"/>
          </p:cNvSpPr>
          <p:nvPr/>
        </p:nvSpPr>
        <p:spPr bwMode="auto">
          <a:xfrm>
            <a:off x="5674180" y="2720573"/>
            <a:ext cx="4103387" cy="430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a:t>
            </a:r>
          </a:p>
        </p:txBody>
      </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0274" y="0"/>
            <a:ext cx="2189404" cy="2539709"/>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4057" y="-460926"/>
            <a:ext cx="3760502" cy="52351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049191" y="1920661"/>
            <a:ext cx="5591661" cy="4054250"/>
            <a:chOff x="811655" y="1440494"/>
            <a:chExt cx="4194292" cy="3040689"/>
          </a:xfrm>
        </p:grpSpPr>
        <p:sp>
          <p:nvSpPr>
            <p:cNvPr id="36" name="Line 6"/>
            <p:cNvSpPr>
              <a:spLocks noChangeShapeType="1"/>
            </p:cNvSpPr>
            <p:nvPr/>
          </p:nvSpPr>
          <p:spPr bwMode="auto">
            <a:xfrm>
              <a:off x="1212586" y="1590152"/>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Line 7"/>
            <p:cNvSpPr>
              <a:spLocks noChangeShapeType="1"/>
            </p:cNvSpPr>
            <p:nvPr/>
          </p:nvSpPr>
          <p:spPr bwMode="auto">
            <a:xfrm>
              <a:off x="1212586" y="1952289"/>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Line 8"/>
            <p:cNvSpPr>
              <a:spLocks noChangeShapeType="1"/>
            </p:cNvSpPr>
            <p:nvPr/>
          </p:nvSpPr>
          <p:spPr bwMode="auto">
            <a:xfrm>
              <a:off x="1212586" y="2305906"/>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Line 9"/>
            <p:cNvSpPr>
              <a:spLocks noChangeShapeType="1"/>
            </p:cNvSpPr>
            <p:nvPr/>
          </p:nvSpPr>
          <p:spPr bwMode="auto">
            <a:xfrm>
              <a:off x="1212586" y="2668043"/>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Line 10"/>
            <p:cNvSpPr>
              <a:spLocks noChangeShapeType="1"/>
            </p:cNvSpPr>
            <p:nvPr/>
          </p:nvSpPr>
          <p:spPr bwMode="auto">
            <a:xfrm>
              <a:off x="1212586" y="3030180"/>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Line 11"/>
            <p:cNvSpPr>
              <a:spLocks noChangeShapeType="1"/>
            </p:cNvSpPr>
            <p:nvPr/>
          </p:nvSpPr>
          <p:spPr bwMode="auto">
            <a:xfrm>
              <a:off x="1212586" y="3392316"/>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Line 12"/>
            <p:cNvSpPr>
              <a:spLocks noChangeShapeType="1"/>
            </p:cNvSpPr>
            <p:nvPr/>
          </p:nvSpPr>
          <p:spPr bwMode="auto">
            <a:xfrm>
              <a:off x="1212586" y="3745933"/>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Line 13"/>
            <p:cNvSpPr>
              <a:spLocks noChangeShapeType="1"/>
            </p:cNvSpPr>
            <p:nvPr/>
          </p:nvSpPr>
          <p:spPr bwMode="auto">
            <a:xfrm>
              <a:off x="1212586" y="4108071"/>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Rectangle 14"/>
            <p:cNvSpPr>
              <a:spLocks noChangeArrowheads="1"/>
            </p:cNvSpPr>
            <p:nvPr/>
          </p:nvSpPr>
          <p:spPr bwMode="auto">
            <a:xfrm>
              <a:off x="4363074" y="1884123"/>
              <a:ext cx="370397" cy="222394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Rectangle 16"/>
            <p:cNvSpPr>
              <a:spLocks noChangeArrowheads="1"/>
            </p:cNvSpPr>
            <p:nvPr/>
          </p:nvSpPr>
          <p:spPr bwMode="auto">
            <a:xfrm>
              <a:off x="3426444" y="2629701"/>
              <a:ext cx="374653" cy="147837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Rectangle 19"/>
            <p:cNvSpPr>
              <a:spLocks noChangeArrowheads="1"/>
            </p:cNvSpPr>
            <p:nvPr/>
          </p:nvSpPr>
          <p:spPr bwMode="auto">
            <a:xfrm>
              <a:off x="2460011" y="2506147"/>
              <a:ext cx="361881" cy="1601925"/>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Rectangle 21"/>
            <p:cNvSpPr>
              <a:spLocks noChangeArrowheads="1"/>
            </p:cNvSpPr>
            <p:nvPr/>
          </p:nvSpPr>
          <p:spPr bwMode="auto">
            <a:xfrm>
              <a:off x="1514863" y="2535968"/>
              <a:ext cx="374653" cy="157210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24"/>
            <p:cNvSpPr txBox="1"/>
            <p:nvPr/>
          </p:nvSpPr>
          <p:spPr>
            <a:xfrm>
              <a:off x="1001195" y="3958412"/>
              <a:ext cx="207195" cy="243167"/>
            </a:xfrm>
            <a:prstGeom prst="rect">
              <a:avLst/>
            </a:prstGeom>
            <a:noFill/>
          </p:spPr>
          <p:txBody>
            <a:bodyPr wrap="none" lIns="77245" tIns="38623" rIns="77245" bIns="38623" rtlCol="0">
              <a:spAutoFit/>
            </a:bodyPr>
            <a:lstStyle/>
            <a:p>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0</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TextBox 25"/>
            <p:cNvSpPr txBox="1"/>
            <p:nvPr/>
          </p:nvSpPr>
          <p:spPr>
            <a:xfrm>
              <a:off x="811655" y="3598712"/>
              <a:ext cx="387557" cy="243167"/>
            </a:xfrm>
            <a:prstGeom prst="rect">
              <a:avLst/>
            </a:prstGeom>
            <a:noFill/>
          </p:spPr>
          <p:txBody>
            <a:bodyPr wrap="none" lIns="77245" tIns="38623" rIns="77245" bIns="38623" rtlCol="0">
              <a:spAutoFit/>
            </a:bodyPr>
            <a:lstStyle/>
            <a:p>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100</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26"/>
            <p:cNvSpPr txBox="1"/>
            <p:nvPr/>
          </p:nvSpPr>
          <p:spPr>
            <a:xfrm>
              <a:off x="811655" y="3239008"/>
              <a:ext cx="387557" cy="243167"/>
            </a:xfrm>
            <a:prstGeom prst="rect">
              <a:avLst/>
            </a:prstGeom>
            <a:noFill/>
          </p:spPr>
          <p:txBody>
            <a:bodyPr wrap="none" lIns="77245" tIns="38623" rIns="77245" bIns="38623" rtlCol="0">
              <a:spAutoFit/>
            </a:bodyPr>
            <a:lstStyle/>
            <a:p>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200</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27"/>
            <p:cNvSpPr txBox="1"/>
            <p:nvPr/>
          </p:nvSpPr>
          <p:spPr>
            <a:xfrm>
              <a:off x="811655" y="2879306"/>
              <a:ext cx="387557" cy="243167"/>
            </a:xfrm>
            <a:prstGeom prst="rect">
              <a:avLst/>
            </a:prstGeom>
            <a:noFill/>
          </p:spPr>
          <p:txBody>
            <a:bodyPr wrap="none" lIns="77245" tIns="38623" rIns="77245" bIns="38623" rtlCol="0">
              <a:spAutoFit/>
            </a:bodyPr>
            <a:lstStyle/>
            <a:p>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300</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28"/>
            <p:cNvSpPr txBox="1"/>
            <p:nvPr/>
          </p:nvSpPr>
          <p:spPr>
            <a:xfrm>
              <a:off x="811655" y="2519603"/>
              <a:ext cx="387557" cy="243167"/>
            </a:xfrm>
            <a:prstGeom prst="rect">
              <a:avLst/>
            </a:prstGeom>
            <a:noFill/>
          </p:spPr>
          <p:txBody>
            <a:bodyPr wrap="none" lIns="77245" tIns="38623" rIns="77245" bIns="38623" rtlCol="0">
              <a:spAutoFit/>
            </a:bodyPr>
            <a:lstStyle/>
            <a:p>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400</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TextBox 29"/>
            <p:cNvSpPr txBox="1"/>
            <p:nvPr/>
          </p:nvSpPr>
          <p:spPr>
            <a:xfrm>
              <a:off x="811655" y="2159900"/>
              <a:ext cx="387557" cy="243167"/>
            </a:xfrm>
            <a:prstGeom prst="rect">
              <a:avLst/>
            </a:prstGeom>
            <a:noFill/>
          </p:spPr>
          <p:txBody>
            <a:bodyPr wrap="none" lIns="77245" tIns="38623" rIns="77245" bIns="38623" rtlCol="0">
              <a:spAutoFit/>
            </a:bodyPr>
            <a:lstStyle/>
            <a:p>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500</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TextBox 30"/>
            <p:cNvSpPr txBox="1"/>
            <p:nvPr/>
          </p:nvSpPr>
          <p:spPr>
            <a:xfrm>
              <a:off x="811655" y="1800197"/>
              <a:ext cx="387557" cy="243167"/>
            </a:xfrm>
            <a:prstGeom prst="rect">
              <a:avLst/>
            </a:prstGeom>
            <a:noFill/>
          </p:spPr>
          <p:txBody>
            <a:bodyPr wrap="none" lIns="77245" tIns="38623" rIns="77245" bIns="38623" rtlCol="0">
              <a:spAutoFit/>
            </a:bodyPr>
            <a:lstStyle/>
            <a:p>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600</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31"/>
            <p:cNvSpPr txBox="1"/>
            <p:nvPr/>
          </p:nvSpPr>
          <p:spPr>
            <a:xfrm>
              <a:off x="811655" y="1440494"/>
              <a:ext cx="387557" cy="243167"/>
            </a:xfrm>
            <a:prstGeom prst="rect">
              <a:avLst/>
            </a:prstGeom>
            <a:noFill/>
          </p:spPr>
          <p:txBody>
            <a:bodyPr wrap="none" lIns="77245" tIns="38623" rIns="77245" bIns="38623" rtlCol="0">
              <a:spAutoFit/>
            </a:bodyPr>
            <a:lstStyle/>
            <a:p>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700</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32"/>
            <p:cNvSpPr txBox="1"/>
            <p:nvPr/>
          </p:nvSpPr>
          <p:spPr>
            <a:xfrm>
              <a:off x="1482010" y="4238016"/>
              <a:ext cx="424831" cy="243167"/>
            </a:xfrm>
            <a:prstGeom prst="rect">
              <a:avLst/>
            </a:prstGeom>
            <a:noFill/>
          </p:spPr>
          <p:txBody>
            <a:bodyPr wrap="none" lIns="77245" tIns="38623" rIns="77245" bIns="38623" rtlCol="0">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标题</a:t>
              </a:r>
            </a:p>
          </p:txBody>
        </p:sp>
        <p:sp>
          <p:nvSpPr>
            <p:cNvPr id="57" name="TextBox 33"/>
            <p:cNvSpPr txBox="1"/>
            <p:nvPr/>
          </p:nvSpPr>
          <p:spPr>
            <a:xfrm>
              <a:off x="2420772" y="4238016"/>
              <a:ext cx="424831" cy="243167"/>
            </a:xfrm>
            <a:prstGeom prst="rect">
              <a:avLst/>
            </a:prstGeom>
            <a:noFill/>
          </p:spPr>
          <p:txBody>
            <a:bodyPr wrap="none" lIns="77245" tIns="38623" rIns="77245" bIns="38623" rtlCol="0">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标题</a:t>
              </a:r>
            </a:p>
          </p:txBody>
        </p:sp>
        <p:sp>
          <p:nvSpPr>
            <p:cNvPr id="59" name="TextBox 34"/>
            <p:cNvSpPr txBox="1"/>
            <p:nvPr/>
          </p:nvSpPr>
          <p:spPr>
            <a:xfrm>
              <a:off x="3393593" y="4238016"/>
              <a:ext cx="424831" cy="243167"/>
            </a:xfrm>
            <a:prstGeom prst="rect">
              <a:avLst/>
            </a:prstGeom>
            <a:noFill/>
          </p:spPr>
          <p:txBody>
            <a:bodyPr wrap="none" lIns="77245" tIns="38623" rIns="77245" bIns="38623" rtlCol="0">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标题</a:t>
              </a:r>
            </a:p>
          </p:txBody>
        </p:sp>
        <p:sp>
          <p:nvSpPr>
            <p:cNvPr id="60" name="TextBox 35"/>
            <p:cNvSpPr txBox="1"/>
            <p:nvPr/>
          </p:nvSpPr>
          <p:spPr>
            <a:xfrm>
              <a:off x="4328096" y="4238016"/>
              <a:ext cx="424831" cy="243167"/>
            </a:xfrm>
            <a:prstGeom prst="rect">
              <a:avLst/>
            </a:prstGeom>
            <a:noFill/>
          </p:spPr>
          <p:txBody>
            <a:bodyPr wrap="none" lIns="77245" tIns="38623" rIns="77245" bIns="38623" rtlCol="0">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标题</a:t>
              </a:r>
            </a:p>
          </p:txBody>
        </p:sp>
      </p:grpSp>
      <p:grpSp>
        <p:nvGrpSpPr>
          <p:cNvPr id="61" name="组合 60"/>
          <p:cNvGrpSpPr/>
          <p:nvPr/>
        </p:nvGrpSpPr>
        <p:grpSpPr>
          <a:xfrm>
            <a:off x="8036185" y="1861553"/>
            <a:ext cx="3443914" cy="3910496"/>
            <a:chOff x="5402981" y="1396164"/>
            <a:chExt cx="2583272" cy="2932872"/>
          </a:xfrm>
        </p:grpSpPr>
        <p:sp>
          <p:nvSpPr>
            <p:cNvPr id="62" name="TextBox 37"/>
            <p:cNvSpPr txBox="1"/>
            <p:nvPr/>
          </p:nvSpPr>
          <p:spPr>
            <a:xfrm>
              <a:off x="5409445" y="1751262"/>
              <a:ext cx="2576808" cy="624617"/>
            </a:xfrm>
            <a:prstGeom prst="rect">
              <a:avLst/>
            </a:prstGeom>
            <a:noFill/>
          </p:spPr>
          <p:txBody>
            <a:bodyPr wrap="square" lIns="77245" tIns="38623" rIns="77245" bIns="38623" rtlCol="0">
              <a:spAutoFit/>
            </a:bodyPr>
            <a:lstStyle/>
            <a:p>
              <a:pPr algn="just">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a:t>
              </a:r>
              <a:r>
                <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婷婷</a:t>
              </a:r>
              <a:r>
                <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旗舰店</a:t>
              </a:r>
              <a:r>
                <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rPr>
                <a:t>https://[-</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婷婷</a:t>
              </a:r>
              <a:r>
                <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TextBox 38"/>
            <p:cNvSpPr txBox="1"/>
            <p:nvPr/>
          </p:nvSpPr>
          <p:spPr>
            <a:xfrm>
              <a:off x="5409444" y="1396164"/>
              <a:ext cx="1867656" cy="369332"/>
            </a:xfrm>
            <a:prstGeom prst="rect">
              <a:avLst/>
            </a:prstGeom>
            <a:noFill/>
          </p:spPr>
          <p:txBody>
            <a:bodyPr wrap="square" lIns="77245" tIns="0" rIns="77245" bIns="0" rtlCol="0" anchor="t">
              <a:spAutoFit/>
            </a:bodyPr>
            <a:lstStyle/>
            <a:p>
              <a:pPr>
                <a:lnSpc>
                  <a:spcPct val="150000"/>
                </a:lnSpc>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64" name="TextBox 39"/>
            <p:cNvSpPr txBox="1"/>
            <p:nvPr/>
          </p:nvSpPr>
          <p:spPr>
            <a:xfrm>
              <a:off x="5402981" y="2550534"/>
              <a:ext cx="1978439" cy="520165"/>
            </a:xfrm>
            <a:prstGeom prst="rect">
              <a:avLst/>
            </a:prstGeom>
            <a:noFill/>
          </p:spPr>
          <p:txBody>
            <a:bodyPr wrap="none" lIns="77245" tIns="38623" rIns="77245" bIns="38623" rtlCol="0">
              <a:spAutoFit/>
            </a:bodyPr>
            <a:lstStyle/>
            <a:p>
              <a:r>
                <a:rPr lang="en-US" altLang="zh-CN" sz="4000" dirty="0">
                  <a:solidFill>
                    <a:schemeClr val="tx1">
                      <a:lumMod val="50000"/>
                      <a:lumOff val="50000"/>
                    </a:schemeClr>
                  </a:solidFill>
                  <a:latin typeface="Bebas" pitchFamily="2" charset="0"/>
                  <a:ea typeface="微软雅黑" panose="020B0503020204020204" pitchFamily="34" charset="-122"/>
                </a:rPr>
                <a:t>192,058,166</a:t>
              </a:r>
              <a:endParaRPr lang="zh-CN" altLang="en-US" sz="4000" dirty="0">
                <a:solidFill>
                  <a:schemeClr val="tx1">
                    <a:lumMod val="50000"/>
                    <a:lumOff val="50000"/>
                  </a:schemeClr>
                </a:solidFill>
                <a:latin typeface="Bebas" pitchFamily="2" charset="0"/>
                <a:ea typeface="微软雅黑" panose="020B0503020204020204" pitchFamily="34" charset="-122"/>
              </a:endParaRPr>
            </a:p>
          </p:txBody>
        </p:sp>
        <p:sp>
          <p:nvSpPr>
            <p:cNvPr id="65" name="TextBox 40"/>
            <p:cNvSpPr txBox="1"/>
            <p:nvPr/>
          </p:nvSpPr>
          <p:spPr>
            <a:xfrm>
              <a:off x="5859736" y="3275411"/>
              <a:ext cx="1155895" cy="266249"/>
            </a:xfrm>
            <a:prstGeom prst="rect">
              <a:avLst/>
            </a:prstGeom>
            <a:noFill/>
          </p:spPr>
          <p:txBody>
            <a:bodyPr wrap="none" lIns="77245" tIns="38623" rIns="77245" bIns="38623"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此处输入标题</a:t>
              </a:r>
            </a:p>
          </p:txBody>
        </p:sp>
        <p:sp>
          <p:nvSpPr>
            <p:cNvPr id="66" name="TextBox 41"/>
            <p:cNvSpPr txBox="1"/>
            <p:nvPr/>
          </p:nvSpPr>
          <p:spPr>
            <a:xfrm>
              <a:off x="5859735" y="3647837"/>
              <a:ext cx="809601" cy="266249"/>
            </a:xfrm>
            <a:prstGeom prst="rect">
              <a:avLst/>
            </a:prstGeom>
            <a:noFill/>
          </p:spPr>
          <p:txBody>
            <a:bodyPr wrap="none" lIns="77245" tIns="38623" rIns="77245" bIns="38623" rtlCol="0">
              <a:spAutoFit/>
            </a:bodyPr>
            <a:lstStyle/>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67" name="TextBox 42"/>
            <p:cNvSpPr txBox="1"/>
            <p:nvPr/>
          </p:nvSpPr>
          <p:spPr>
            <a:xfrm>
              <a:off x="5859738" y="4054659"/>
              <a:ext cx="1502189" cy="266249"/>
            </a:xfrm>
            <a:prstGeom prst="rect">
              <a:avLst/>
            </a:prstGeom>
            <a:noFill/>
          </p:spPr>
          <p:txBody>
            <a:bodyPr wrap="none" lIns="77245" tIns="38623" rIns="77245" bIns="38623"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点击此处添加标题</a:t>
              </a:r>
            </a:p>
          </p:txBody>
        </p:sp>
        <p:sp>
          <p:nvSpPr>
            <p:cNvPr id="68" name="Freeform 35"/>
            <p:cNvSpPr>
              <a:spLocks noEditPoints="1"/>
            </p:cNvSpPr>
            <p:nvPr/>
          </p:nvSpPr>
          <p:spPr bwMode="auto">
            <a:xfrm>
              <a:off x="7725868" y="2604671"/>
              <a:ext cx="190790" cy="402475"/>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accent3"/>
            </a:solidFill>
            <a:ln>
              <a:noFill/>
            </a:ln>
          </p:spPr>
          <p:txBody>
            <a:bodyPr vert="horz" wrap="square" lIns="77245" tIns="38623" rIns="77245" bIns="38623" numCol="1" anchor="t" anchorCtr="0" compatLnSpc="1"/>
            <a:lstStyle/>
            <a:p>
              <a:endParaRPr lang="zh-CN" altLang="en-US">
                <a:solidFill>
                  <a:schemeClr val="tx1">
                    <a:lumMod val="50000"/>
                    <a:lumOff val="50000"/>
                  </a:schemeClr>
                </a:solidFill>
                <a:ea typeface="微软雅黑" panose="020B0503020204020204" pitchFamily="34" charset="-122"/>
              </a:endParaRPr>
            </a:p>
          </p:txBody>
        </p:sp>
        <p:sp>
          <p:nvSpPr>
            <p:cNvPr id="69" name="Freeform 36"/>
            <p:cNvSpPr>
              <a:spLocks noEditPoints="1"/>
            </p:cNvSpPr>
            <p:nvPr/>
          </p:nvSpPr>
          <p:spPr bwMode="auto">
            <a:xfrm>
              <a:off x="7510618" y="2624269"/>
              <a:ext cx="158551" cy="40088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accent2"/>
            </a:solidFill>
            <a:ln>
              <a:noFill/>
            </a:ln>
          </p:spPr>
          <p:txBody>
            <a:bodyPr vert="horz" wrap="square" lIns="77245" tIns="38623" rIns="77245" bIns="38623" numCol="1" anchor="t" anchorCtr="0" compatLnSpc="1"/>
            <a:lstStyle/>
            <a:p>
              <a:endParaRPr lang="zh-CN" altLang="en-US">
                <a:solidFill>
                  <a:schemeClr val="tx1">
                    <a:lumMod val="50000"/>
                    <a:lumOff val="50000"/>
                  </a:schemeClr>
                </a:solidFill>
                <a:ea typeface="微软雅黑" panose="020B0503020204020204" pitchFamily="34" charset="-122"/>
              </a:endParaRPr>
            </a:p>
          </p:txBody>
        </p:sp>
        <p:sp>
          <p:nvSpPr>
            <p:cNvPr id="70" name="Freeform 37"/>
            <p:cNvSpPr>
              <a:spLocks noEditPoints="1"/>
            </p:cNvSpPr>
            <p:nvPr/>
          </p:nvSpPr>
          <p:spPr bwMode="auto">
            <a:xfrm>
              <a:off x="5527400" y="3276453"/>
              <a:ext cx="274021" cy="27229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accent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Freeform 38"/>
            <p:cNvSpPr>
              <a:spLocks noEditPoints="1"/>
            </p:cNvSpPr>
            <p:nvPr/>
          </p:nvSpPr>
          <p:spPr bwMode="auto">
            <a:xfrm>
              <a:off x="5527400" y="3647837"/>
              <a:ext cx="274021" cy="27421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accent3"/>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Freeform 39"/>
            <p:cNvSpPr>
              <a:spLocks noEditPoints="1"/>
            </p:cNvSpPr>
            <p:nvPr/>
          </p:nvSpPr>
          <p:spPr bwMode="auto">
            <a:xfrm>
              <a:off x="5527400" y="4054821"/>
              <a:ext cx="274021" cy="27421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accent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单击输入标题内容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500" fill="hold"/>
                                        <p:tgtEl>
                                          <p:spTgt spid="61"/>
                                        </p:tgtEl>
                                        <p:attrNameLst>
                                          <p:attrName>ppt_x</p:attrName>
                                        </p:attrNameLst>
                                      </p:cBhvr>
                                      <p:tavLst>
                                        <p:tav tm="0">
                                          <p:val>
                                            <p:strVal val="1+#ppt_w/2"/>
                                          </p:val>
                                        </p:tav>
                                        <p:tav tm="100000">
                                          <p:val>
                                            <p:strVal val="#ppt_x"/>
                                          </p:val>
                                        </p:tav>
                                      </p:tavLst>
                                    </p:anim>
                                    <p:anim calcmode="lin" valueType="num">
                                      <p:cBhvr additive="base">
                                        <p:cTn id="14"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1945800" y="1703901"/>
            <a:ext cx="2253191" cy="1247637"/>
            <a:chOff x="1193092" y="2758124"/>
            <a:chExt cx="2253191" cy="1247926"/>
          </a:xfrm>
        </p:grpSpPr>
        <p:sp>
          <p:nvSpPr>
            <p:cNvPr id="90" name="文本框 88"/>
            <p:cNvSpPr txBox="1"/>
            <p:nvPr/>
          </p:nvSpPr>
          <p:spPr>
            <a:xfrm>
              <a:off x="1558702" y="2853730"/>
              <a:ext cx="1142307" cy="338632"/>
            </a:xfrm>
            <a:prstGeom prst="rect">
              <a:avLst/>
            </a:prstGeom>
            <a:noFill/>
          </p:spPr>
          <p:txBody>
            <a:bodyPr wrap="square" rtlCol="0">
              <a:spAutoFit/>
            </a:bodyPr>
            <a:lstStyle/>
            <a:p>
              <a:r>
                <a:rPr lang="zh-CN" altLang="en-US" sz="1600" b="1" dirty="0">
                  <a:solidFill>
                    <a:schemeClr val="accent1"/>
                  </a:solidFill>
                  <a:latin typeface="微软雅黑" panose="020B0503020204020204" pitchFamily="34" charset="-122"/>
                  <a:ea typeface="微软雅黑" panose="020B0503020204020204" pitchFamily="34" charset="-122"/>
                </a:rPr>
                <a:t>添加标题</a:t>
              </a:r>
            </a:p>
          </p:txBody>
        </p:sp>
        <p:sp>
          <p:nvSpPr>
            <p:cNvPr id="91" name="文本框 90"/>
            <p:cNvSpPr txBox="1"/>
            <p:nvPr/>
          </p:nvSpPr>
          <p:spPr>
            <a:xfrm>
              <a:off x="1193092" y="2758124"/>
              <a:ext cx="553587" cy="369418"/>
            </a:xfrm>
            <a:prstGeom prst="rect">
              <a:avLst/>
            </a:prstGeom>
            <a:noFill/>
          </p:spPr>
          <p:txBody>
            <a:bodyPr wrap="square" rtlCol="0">
              <a:spAutoFit/>
            </a:bodyPr>
            <a:lstStyle/>
            <a:p>
              <a:r>
                <a:rPr lang="en-US" altLang="zh-CN" dirty="0">
                  <a:solidFill>
                    <a:schemeClr val="accent1"/>
                  </a:solidFill>
                  <a:latin typeface="Impact" panose="020B0806030902050204" pitchFamily="34" charset="0"/>
                  <a:ea typeface="微软雅黑" panose="020B0503020204020204" pitchFamily="34" charset="-122"/>
                </a:rPr>
                <a:t>01</a:t>
              </a:r>
              <a:endParaRPr lang="zh-CN" altLang="en-US" dirty="0">
                <a:solidFill>
                  <a:schemeClr val="accent1"/>
                </a:solidFill>
                <a:latin typeface="Impact" panose="020B0806030902050204" pitchFamily="34" charset="0"/>
                <a:ea typeface="微软雅黑" panose="020B0503020204020204" pitchFamily="34" charset="-122"/>
              </a:endParaRPr>
            </a:p>
          </p:txBody>
        </p:sp>
        <p:sp>
          <p:nvSpPr>
            <p:cNvPr id="92" name="文本框 113"/>
            <p:cNvSpPr txBox="1"/>
            <p:nvPr/>
          </p:nvSpPr>
          <p:spPr>
            <a:xfrm>
              <a:off x="1198662" y="3174861"/>
              <a:ext cx="2247621" cy="831189"/>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93" name="组合 92"/>
          <p:cNvGrpSpPr/>
          <p:nvPr/>
        </p:nvGrpSpPr>
        <p:grpSpPr>
          <a:xfrm>
            <a:off x="3953626" y="4894294"/>
            <a:ext cx="2281947" cy="1249362"/>
            <a:chOff x="2589123" y="4376361"/>
            <a:chExt cx="2281947" cy="1249651"/>
          </a:xfrm>
        </p:grpSpPr>
        <p:sp>
          <p:nvSpPr>
            <p:cNvPr id="94" name="文本框 111"/>
            <p:cNvSpPr txBox="1"/>
            <p:nvPr/>
          </p:nvSpPr>
          <p:spPr>
            <a:xfrm>
              <a:off x="3008683" y="4459392"/>
              <a:ext cx="1142307" cy="338632"/>
            </a:xfrm>
            <a:prstGeom prst="rect">
              <a:avLst/>
            </a:prstGeom>
            <a:noFill/>
          </p:spPr>
          <p:txBody>
            <a:bodyPr wrap="square" rtlCol="0">
              <a:spAutoFit/>
            </a:bodyPr>
            <a:lstStyle/>
            <a:p>
              <a:r>
                <a:rPr lang="zh-CN" altLang="en-US" sz="1600" b="1" dirty="0">
                  <a:solidFill>
                    <a:schemeClr val="accent2"/>
                  </a:solidFill>
                  <a:latin typeface="微软雅黑" panose="020B0503020204020204" pitchFamily="34" charset="-122"/>
                  <a:ea typeface="微软雅黑" panose="020B0503020204020204" pitchFamily="34" charset="-122"/>
                </a:rPr>
                <a:t>添加标题</a:t>
              </a:r>
            </a:p>
          </p:txBody>
        </p:sp>
        <p:sp>
          <p:nvSpPr>
            <p:cNvPr id="95" name="文本框 113"/>
            <p:cNvSpPr txBox="1"/>
            <p:nvPr/>
          </p:nvSpPr>
          <p:spPr>
            <a:xfrm>
              <a:off x="2589123" y="4376361"/>
              <a:ext cx="606405" cy="369417"/>
            </a:xfrm>
            <a:prstGeom prst="rect">
              <a:avLst/>
            </a:prstGeom>
            <a:noFill/>
          </p:spPr>
          <p:txBody>
            <a:bodyPr wrap="square" rtlCol="0">
              <a:spAutoFit/>
            </a:bodyPr>
            <a:lstStyle/>
            <a:p>
              <a:r>
                <a:rPr lang="en-US" altLang="zh-CN" dirty="0">
                  <a:solidFill>
                    <a:schemeClr val="accent2"/>
                  </a:solidFill>
                  <a:latin typeface="Impact" panose="020B0806030902050204" pitchFamily="34" charset="0"/>
                  <a:ea typeface="微软雅黑" panose="020B0503020204020204" pitchFamily="34" charset="-122"/>
                </a:rPr>
                <a:t>02</a:t>
              </a:r>
              <a:endParaRPr lang="zh-CN" altLang="en-US" dirty="0">
                <a:solidFill>
                  <a:schemeClr val="accent2"/>
                </a:solidFill>
                <a:latin typeface="Impact" panose="020B0806030902050204" pitchFamily="34" charset="0"/>
                <a:ea typeface="微软雅黑" panose="020B0503020204020204" pitchFamily="34" charset="-122"/>
              </a:endParaRPr>
            </a:p>
          </p:txBody>
        </p:sp>
        <p:sp>
          <p:nvSpPr>
            <p:cNvPr id="96" name="文本框 113"/>
            <p:cNvSpPr txBox="1"/>
            <p:nvPr/>
          </p:nvSpPr>
          <p:spPr>
            <a:xfrm>
              <a:off x="2623449" y="4794823"/>
              <a:ext cx="2247621" cy="831189"/>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97" name="组合 96"/>
          <p:cNvGrpSpPr/>
          <p:nvPr/>
        </p:nvGrpSpPr>
        <p:grpSpPr>
          <a:xfrm>
            <a:off x="5996505" y="1705833"/>
            <a:ext cx="2275192" cy="1245706"/>
            <a:chOff x="6931731" y="1797007"/>
            <a:chExt cx="2275192" cy="1245994"/>
          </a:xfrm>
        </p:grpSpPr>
        <p:sp>
          <p:nvSpPr>
            <p:cNvPr id="98" name="文本框 115"/>
            <p:cNvSpPr txBox="1"/>
            <p:nvPr/>
          </p:nvSpPr>
          <p:spPr>
            <a:xfrm>
              <a:off x="7401171" y="1867105"/>
              <a:ext cx="1142308" cy="338632"/>
            </a:xfrm>
            <a:prstGeom prst="rect">
              <a:avLst/>
            </a:prstGeom>
            <a:noFill/>
          </p:spPr>
          <p:txBody>
            <a:bodyPr wrap="square" rtlCol="0">
              <a:spAutoFit/>
            </a:bodyPr>
            <a:lstStyle/>
            <a:p>
              <a:r>
                <a:rPr lang="zh-CN" altLang="en-US" sz="1600" b="1" dirty="0">
                  <a:solidFill>
                    <a:schemeClr val="accent3"/>
                  </a:solidFill>
                  <a:latin typeface="微软雅黑" panose="020B0503020204020204" pitchFamily="34" charset="-122"/>
                  <a:ea typeface="微软雅黑" panose="020B0503020204020204" pitchFamily="34" charset="-122"/>
                </a:rPr>
                <a:t>添加标题</a:t>
              </a:r>
            </a:p>
          </p:txBody>
        </p:sp>
        <p:sp>
          <p:nvSpPr>
            <p:cNvPr id="99" name="文本框 117"/>
            <p:cNvSpPr txBox="1"/>
            <p:nvPr/>
          </p:nvSpPr>
          <p:spPr>
            <a:xfrm>
              <a:off x="6931731" y="1797007"/>
              <a:ext cx="579486" cy="369417"/>
            </a:xfrm>
            <a:prstGeom prst="rect">
              <a:avLst/>
            </a:prstGeom>
            <a:noFill/>
          </p:spPr>
          <p:txBody>
            <a:bodyPr wrap="square" rtlCol="0">
              <a:spAutoFit/>
            </a:bodyPr>
            <a:lstStyle/>
            <a:p>
              <a:r>
                <a:rPr lang="en-US" altLang="zh-CN" dirty="0">
                  <a:solidFill>
                    <a:schemeClr val="accent3"/>
                  </a:solidFill>
                  <a:latin typeface="Impact" panose="020B0806030902050204" pitchFamily="34" charset="0"/>
                  <a:ea typeface="微软雅黑" panose="020B0503020204020204" pitchFamily="34" charset="-122"/>
                </a:rPr>
                <a:t>03</a:t>
              </a:r>
              <a:endParaRPr lang="zh-CN" altLang="en-US" dirty="0">
                <a:solidFill>
                  <a:schemeClr val="accent3"/>
                </a:solidFill>
                <a:latin typeface="Impact" panose="020B0806030902050204" pitchFamily="34" charset="0"/>
                <a:ea typeface="微软雅黑" panose="020B0503020204020204" pitchFamily="34" charset="-122"/>
              </a:endParaRPr>
            </a:p>
          </p:txBody>
        </p:sp>
        <p:sp>
          <p:nvSpPr>
            <p:cNvPr id="100" name="文本框 113"/>
            <p:cNvSpPr txBox="1"/>
            <p:nvPr/>
          </p:nvSpPr>
          <p:spPr>
            <a:xfrm>
              <a:off x="6959302" y="2211812"/>
              <a:ext cx="2247621" cy="831189"/>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101" name="组合 100"/>
          <p:cNvGrpSpPr/>
          <p:nvPr/>
        </p:nvGrpSpPr>
        <p:grpSpPr>
          <a:xfrm>
            <a:off x="8159599" y="4894293"/>
            <a:ext cx="2293244" cy="1267182"/>
            <a:chOff x="8482482" y="3314639"/>
            <a:chExt cx="2293244" cy="1267475"/>
          </a:xfrm>
        </p:grpSpPr>
        <p:sp>
          <p:nvSpPr>
            <p:cNvPr id="102" name="文本框 119"/>
            <p:cNvSpPr txBox="1"/>
            <p:nvPr/>
          </p:nvSpPr>
          <p:spPr>
            <a:xfrm>
              <a:off x="8913339" y="3379273"/>
              <a:ext cx="1142307" cy="338632"/>
            </a:xfrm>
            <a:prstGeom prst="rect">
              <a:avLst/>
            </a:prstGeom>
            <a:noFill/>
          </p:spPr>
          <p:txBody>
            <a:bodyPr wrap="square" rtlCol="0">
              <a:spAutoFit/>
            </a:bodyPr>
            <a:lstStyle/>
            <a:p>
              <a:r>
                <a:rPr lang="zh-CN" altLang="en-US" sz="1600" b="1" dirty="0">
                  <a:solidFill>
                    <a:schemeClr val="accent4"/>
                  </a:solidFill>
                  <a:latin typeface="微软雅黑" panose="020B0503020204020204" pitchFamily="34" charset="-122"/>
                  <a:ea typeface="微软雅黑" panose="020B0503020204020204" pitchFamily="34" charset="-122"/>
                </a:rPr>
                <a:t>添加标题</a:t>
              </a:r>
            </a:p>
          </p:txBody>
        </p:sp>
        <p:sp>
          <p:nvSpPr>
            <p:cNvPr id="103" name="文本框 121"/>
            <p:cNvSpPr txBox="1"/>
            <p:nvPr/>
          </p:nvSpPr>
          <p:spPr>
            <a:xfrm>
              <a:off x="8482482" y="3314639"/>
              <a:ext cx="624351" cy="369417"/>
            </a:xfrm>
            <a:prstGeom prst="rect">
              <a:avLst/>
            </a:prstGeom>
            <a:noFill/>
          </p:spPr>
          <p:txBody>
            <a:bodyPr wrap="square" rtlCol="0">
              <a:spAutoFit/>
            </a:bodyPr>
            <a:lstStyle/>
            <a:p>
              <a:r>
                <a:rPr lang="en-US" altLang="zh-CN" dirty="0">
                  <a:solidFill>
                    <a:schemeClr val="accent4"/>
                  </a:solidFill>
                  <a:latin typeface="Impact" panose="020B0806030902050204" pitchFamily="34" charset="0"/>
                  <a:ea typeface="微软雅黑" panose="020B0503020204020204" pitchFamily="34" charset="-122"/>
                </a:rPr>
                <a:t>04</a:t>
              </a:r>
              <a:endParaRPr lang="zh-CN" altLang="en-US" dirty="0">
                <a:solidFill>
                  <a:schemeClr val="accent4"/>
                </a:solidFill>
                <a:latin typeface="Impact" panose="020B0806030902050204" pitchFamily="34" charset="0"/>
                <a:ea typeface="微软雅黑" panose="020B0503020204020204" pitchFamily="34" charset="-122"/>
              </a:endParaRPr>
            </a:p>
          </p:txBody>
        </p:sp>
        <p:sp>
          <p:nvSpPr>
            <p:cNvPr id="104" name="文本框 113"/>
            <p:cNvSpPr txBox="1"/>
            <p:nvPr/>
          </p:nvSpPr>
          <p:spPr>
            <a:xfrm>
              <a:off x="8528105" y="3750925"/>
              <a:ext cx="2247621" cy="831189"/>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105" name="组合 104"/>
          <p:cNvGrpSpPr/>
          <p:nvPr/>
        </p:nvGrpSpPr>
        <p:grpSpPr>
          <a:xfrm>
            <a:off x="2561010" y="1316767"/>
            <a:ext cx="7127144" cy="5167487"/>
            <a:chOff x="2560549" y="1050825"/>
            <a:chExt cx="7128072" cy="5167487"/>
          </a:xfrm>
        </p:grpSpPr>
        <p:sp>
          <p:nvSpPr>
            <p:cNvPr id="106" name="任意多边形 105"/>
            <p:cNvSpPr/>
            <p:nvPr/>
          </p:nvSpPr>
          <p:spPr>
            <a:xfrm rot="19188192" flipH="1">
              <a:off x="3162793" y="1050825"/>
              <a:ext cx="5910043" cy="5167487"/>
            </a:xfrm>
            <a:custGeom>
              <a:avLst/>
              <a:gdLst>
                <a:gd name="connsiteX0" fmla="*/ 7803102 w 9728199"/>
                <a:gd name="connsiteY0" fmla="*/ 0 h 8508998"/>
                <a:gd name="connsiteX1" fmla="*/ 9526046 w 9728199"/>
                <a:gd name="connsiteY1" fmla="*/ 0 h 8508998"/>
                <a:gd name="connsiteX2" fmla="*/ 9728199 w 9728199"/>
                <a:gd name="connsiteY2" fmla="*/ 202153 h 8508998"/>
                <a:gd name="connsiteX3" fmla="*/ 9728199 w 9728199"/>
                <a:gd name="connsiteY3" fmla="*/ 1925097 h 8508998"/>
                <a:gd name="connsiteX4" fmla="*/ 9526046 w 9728199"/>
                <a:gd name="connsiteY4" fmla="*/ 2127250 h 8508998"/>
                <a:gd name="connsiteX5" fmla="*/ 8825335 w 9728199"/>
                <a:gd name="connsiteY5" fmla="*/ 2127250 h 8508998"/>
                <a:gd name="connsiteX6" fmla="*/ 8825310 w 9728199"/>
                <a:gd name="connsiteY6" fmla="*/ 2127249 h 8508998"/>
                <a:gd name="connsiteX7" fmla="*/ 8066282 w 9728199"/>
                <a:gd name="connsiteY7" fmla="*/ 2127249 h 8508998"/>
                <a:gd name="connsiteX8" fmla="*/ 7188793 w 9728199"/>
                <a:gd name="connsiteY8" fmla="*/ 3004738 h 8508998"/>
                <a:gd name="connsiteX9" fmla="*/ 7188793 w 9728199"/>
                <a:gd name="connsiteY9" fmla="*/ 3763766 h 8508998"/>
                <a:gd name="connsiteX10" fmla="*/ 7193323 w 9728199"/>
                <a:gd name="connsiteY10" fmla="*/ 3853484 h 8508998"/>
                <a:gd name="connsiteX11" fmla="*/ 7194549 w 9728199"/>
                <a:gd name="connsiteY11" fmla="*/ 3861515 h 8508998"/>
                <a:gd name="connsiteX12" fmla="*/ 7194549 w 9728199"/>
                <a:gd name="connsiteY12" fmla="*/ 4052346 h 8508998"/>
                <a:gd name="connsiteX13" fmla="*/ 6992396 w 9728199"/>
                <a:gd name="connsiteY13" fmla="*/ 4254499 h 8508998"/>
                <a:gd name="connsiteX14" fmla="*/ 6288052 w 9728199"/>
                <a:gd name="connsiteY14" fmla="*/ 4254499 h 8508998"/>
                <a:gd name="connsiteX15" fmla="*/ 5698372 w 9728199"/>
                <a:gd name="connsiteY15" fmla="*/ 4254499 h 8508998"/>
                <a:gd name="connsiteX16" fmla="*/ 5529024 w 9728199"/>
                <a:gd name="connsiteY16" fmla="*/ 4254499 h 8508998"/>
                <a:gd name="connsiteX17" fmla="*/ 4651535 w 9728199"/>
                <a:gd name="connsiteY17" fmla="*/ 5131987 h 8508998"/>
                <a:gd name="connsiteX18" fmla="*/ 4651535 w 9728199"/>
                <a:gd name="connsiteY18" fmla="*/ 5891015 h 8508998"/>
                <a:gd name="connsiteX19" fmla="*/ 4656066 w 9728199"/>
                <a:gd name="connsiteY19" fmla="*/ 5980733 h 8508998"/>
                <a:gd name="connsiteX20" fmla="*/ 4660899 w 9728199"/>
                <a:gd name="connsiteY20" fmla="*/ 6012404 h 8508998"/>
                <a:gd name="connsiteX21" fmla="*/ 4660899 w 9728199"/>
                <a:gd name="connsiteY21" fmla="*/ 6179595 h 8508998"/>
                <a:gd name="connsiteX22" fmla="*/ 4458746 w 9728199"/>
                <a:gd name="connsiteY22" fmla="*/ 6381748 h 8508998"/>
                <a:gd name="connsiteX23" fmla="*/ 3763766 w 9728199"/>
                <a:gd name="connsiteY23" fmla="*/ 6381748 h 8508998"/>
                <a:gd name="connsiteX24" fmla="*/ 3067965 w 9728199"/>
                <a:gd name="connsiteY24" fmla="*/ 6381748 h 8508998"/>
                <a:gd name="connsiteX25" fmla="*/ 3004738 w 9728199"/>
                <a:gd name="connsiteY25" fmla="*/ 6381748 h 8508998"/>
                <a:gd name="connsiteX26" fmla="*/ 2127250 w 9728199"/>
                <a:gd name="connsiteY26" fmla="*/ 7259237 h 8508998"/>
                <a:gd name="connsiteX27" fmla="*/ 2127250 w 9728199"/>
                <a:gd name="connsiteY27" fmla="*/ 7322464 h 8508998"/>
                <a:gd name="connsiteX28" fmla="*/ 2127250 w 9728199"/>
                <a:gd name="connsiteY28" fmla="*/ 8018265 h 8508998"/>
                <a:gd name="connsiteX29" fmla="*/ 2127250 w 9728199"/>
                <a:gd name="connsiteY29" fmla="*/ 8306845 h 8508998"/>
                <a:gd name="connsiteX30" fmla="*/ 1925097 w 9728199"/>
                <a:gd name="connsiteY30" fmla="*/ 8508998 h 8508998"/>
                <a:gd name="connsiteX31" fmla="*/ 202153 w 9728199"/>
                <a:gd name="connsiteY31" fmla="*/ 8508998 h 8508998"/>
                <a:gd name="connsiteX32" fmla="*/ 0 w 9728199"/>
                <a:gd name="connsiteY32" fmla="*/ 8306845 h 8508998"/>
                <a:gd name="connsiteX33" fmla="*/ 0 w 9728199"/>
                <a:gd name="connsiteY33" fmla="*/ 6583901 h 8508998"/>
                <a:gd name="connsiteX34" fmla="*/ 202153 w 9728199"/>
                <a:gd name="connsiteY34" fmla="*/ 6381748 h 8508998"/>
                <a:gd name="connsiteX35" fmla="*/ 897132 w 9728199"/>
                <a:gd name="connsiteY35" fmla="*/ 6381748 h 8508998"/>
                <a:gd name="connsiteX36" fmla="*/ 1360196 w 9728199"/>
                <a:gd name="connsiteY36" fmla="*/ 6381748 h 8508998"/>
                <a:gd name="connsiteX37" fmla="*/ 1656160 w 9728199"/>
                <a:gd name="connsiteY37" fmla="*/ 6381748 h 8508998"/>
                <a:gd name="connsiteX38" fmla="*/ 2533649 w 9728199"/>
                <a:gd name="connsiteY38" fmla="*/ 5504259 h 8508998"/>
                <a:gd name="connsiteX39" fmla="*/ 2533649 w 9728199"/>
                <a:gd name="connsiteY39" fmla="*/ 5208293 h 8508998"/>
                <a:gd name="connsiteX40" fmla="*/ 2533649 w 9728199"/>
                <a:gd name="connsiteY40" fmla="*/ 4745231 h 8508998"/>
                <a:gd name="connsiteX41" fmla="*/ 2533649 w 9728199"/>
                <a:gd name="connsiteY41" fmla="*/ 4456651 h 8508998"/>
                <a:gd name="connsiteX42" fmla="*/ 2735802 w 9728199"/>
                <a:gd name="connsiteY42" fmla="*/ 4254499 h 8508998"/>
                <a:gd name="connsiteX43" fmla="*/ 3276315 w 9728199"/>
                <a:gd name="connsiteY43" fmla="*/ 4254499 h 8508998"/>
                <a:gd name="connsiteX44" fmla="*/ 3336812 w 9728199"/>
                <a:gd name="connsiteY44" fmla="*/ 4263732 h 8508998"/>
                <a:gd name="connsiteX45" fmla="*/ 3426530 w 9728199"/>
                <a:gd name="connsiteY45" fmla="*/ 4268262 h 8508998"/>
                <a:gd name="connsiteX46" fmla="*/ 4185558 w 9728199"/>
                <a:gd name="connsiteY46" fmla="*/ 4268262 h 8508998"/>
                <a:gd name="connsiteX47" fmla="*/ 5063047 w 9728199"/>
                <a:gd name="connsiteY47" fmla="*/ 3390773 h 8508998"/>
                <a:gd name="connsiteX48" fmla="*/ 5063047 w 9728199"/>
                <a:gd name="connsiteY48" fmla="*/ 3182054 h 8508998"/>
                <a:gd name="connsiteX49" fmla="*/ 5067299 w 9728199"/>
                <a:gd name="connsiteY49" fmla="*/ 3177802 h 8508998"/>
                <a:gd name="connsiteX50" fmla="*/ 5067299 w 9728199"/>
                <a:gd name="connsiteY50" fmla="*/ 2329402 h 8508998"/>
                <a:gd name="connsiteX51" fmla="*/ 5269452 w 9728199"/>
                <a:gd name="connsiteY51" fmla="*/ 2127250 h 8508998"/>
                <a:gd name="connsiteX52" fmla="*/ 6365590 w 9728199"/>
                <a:gd name="connsiteY52" fmla="*/ 2127250 h 8508998"/>
                <a:gd name="connsiteX53" fmla="*/ 6365592 w 9728199"/>
                <a:gd name="connsiteY53" fmla="*/ 2127249 h 8508998"/>
                <a:gd name="connsiteX54" fmla="*/ 6723587 w 9728199"/>
                <a:gd name="connsiteY54" fmla="*/ 2127249 h 8508998"/>
                <a:gd name="connsiteX55" fmla="*/ 7601076 w 9728199"/>
                <a:gd name="connsiteY55" fmla="*/ 1249760 h 8508998"/>
                <a:gd name="connsiteX56" fmla="*/ 7601076 w 9728199"/>
                <a:gd name="connsiteY56" fmla="*/ 490731 h 8508998"/>
                <a:gd name="connsiteX57" fmla="*/ 7600949 w 9728199"/>
                <a:gd name="connsiteY57" fmla="*/ 488217 h 8508998"/>
                <a:gd name="connsiteX58" fmla="*/ 7600949 w 9728199"/>
                <a:gd name="connsiteY58" fmla="*/ 202153 h 8508998"/>
                <a:gd name="connsiteX59" fmla="*/ 7803102 w 9728199"/>
                <a:gd name="connsiteY59" fmla="*/ 0 h 850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28199" h="8508998">
                  <a:moveTo>
                    <a:pt x="7803102" y="0"/>
                  </a:moveTo>
                  <a:lnTo>
                    <a:pt x="9526046" y="0"/>
                  </a:lnTo>
                  <a:cubicBezTo>
                    <a:pt x="9637692" y="0"/>
                    <a:pt x="9728199" y="90507"/>
                    <a:pt x="9728199" y="202153"/>
                  </a:cubicBezTo>
                  <a:lnTo>
                    <a:pt x="9728199" y="1925097"/>
                  </a:lnTo>
                  <a:cubicBezTo>
                    <a:pt x="9728199" y="2036743"/>
                    <a:pt x="9637692" y="2127250"/>
                    <a:pt x="9526046" y="2127250"/>
                  </a:cubicBezTo>
                  <a:lnTo>
                    <a:pt x="8825335" y="2127250"/>
                  </a:lnTo>
                  <a:lnTo>
                    <a:pt x="8825310" y="2127249"/>
                  </a:lnTo>
                  <a:lnTo>
                    <a:pt x="8066282" y="2127249"/>
                  </a:lnTo>
                  <a:cubicBezTo>
                    <a:pt x="7581658" y="2127249"/>
                    <a:pt x="7188793" y="2520114"/>
                    <a:pt x="7188793" y="3004738"/>
                  </a:cubicBezTo>
                  <a:lnTo>
                    <a:pt x="7188793" y="3763766"/>
                  </a:lnTo>
                  <a:cubicBezTo>
                    <a:pt x="7188793" y="3794055"/>
                    <a:pt x="7190328" y="3823985"/>
                    <a:pt x="7193323" y="3853484"/>
                  </a:cubicBezTo>
                  <a:lnTo>
                    <a:pt x="7194549" y="3861515"/>
                  </a:lnTo>
                  <a:lnTo>
                    <a:pt x="7194549" y="4052346"/>
                  </a:lnTo>
                  <a:cubicBezTo>
                    <a:pt x="7194549" y="4163992"/>
                    <a:pt x="7104042" y="4254499"/>
                    <a:pt x="6992396" y="4254499"/>
                  </a:cubicBezTo>
                  <a:lnTo>
                    <a:pt x="6288052" y="4254499"/>
                  </a:lnTo>
                  <a:lnTo>
                    <a:pt x="5698372" y="4254499"/>
                  </a:lnTo>
                  <a:lnTo>
                    <a:pt x="5529024" y="4254499"/>
                  </a:lnTo>
                  <a:cubicBezTo>
                    <a:pt x="5044400" y="4254499"/>
                    <a:pt x="4651535" y="4647363"/>
                    <a:pt x="4651535" y="5131987"/>
                  </a:cubicBezTo>
                  <a:lnTo>
                    <a:pt x="4651535" y="5891015"/>
                  </a:lnTo>
                  <a:cubicBezTo>
                    <a:pt x="4651535" y="5921304"/>
                    <a:pt x="4653070" y="5951235"/>
                    <a:pt x="4656066" y="5980733"/>
                  </a:cubicBezTo>
                  <a:lnTo>
                    <a:pt x="4660899" y="6012404"/>
                  </a:lnTo>
                  <a:lnTo>
                    <a:pt x="4660899" y="6179595"/>
                  </a:lnTo>
                  <a:cubicBezTo>
                    <a:pt x="4660899" y="6291241"/>
                    <a:pt x="4570392" y="6381748"/>
                    <a:pt x="4458746" y="6381748"/>
                  </a:cubicBezTo>
                  <a:lnTo>
                    <a:pt x="3763766" y="6381748"/>
                  </a:lnTo>
                  <a:lnTo>
                    <a:pt x="3067965" y="6381748"/>
                  </a:lnTo>
                  <a:lnTo>
                    <a:pt x="3004738" y="6381748"/>
                  </a:lnTo>
                  <a:cubicBezTo>
                    <a:pt x="2520114" y="6381748"/>
                    <a:pt x="2127250" y="6774613"/>
                    <a:pt x="2127250" y="7259237"/>
                  </a:cubicBezTo>
                  <a:lnTo>
                    <a:pt x="2127250" y="7322464"/>
                  </a:lnTo>
                  <a:lnTo>
                    <a:pt x="2127250" y="8018265"/>
                  </a:lnTo>
                  <a:lnTo>
                    <a:pt x="2127250" y="8306845"/>
                  </a:lnTo>
                  <a:cubicBezTo>
                    <a:pt x="2127250" y="8418491"/>
                    <a:pt x="2036743" y="8508998"/>
                    <a:pt x="1925097" y="8508998"/>
                  </a:cubicBezTo>
                  <a:lnTo>
                    <a:pt x="202153" y="8508998"/>
                  </a:lnTo>
                  <a:cubicBezTo>
                    <a:pt x="90507" y="8508998"/>
                    <a:pt x="0" y="8418491"/>
                    <a:pt x="0" y="8306845"/>
                  </a:cubicBezTo>
                  <a:lnTo>
                    <a:pt x="0" y="6583901"/>
                  </a:lnTo>
                  <a:cubicBezTo>
                    <a:pt x="0" y="6472255"/>
                    <a:pt x="90507" y="6381748"/>
                    <a:pt x="202153" y="6381748"/>
                  </a:cubicBezTo>
                  <a:lnTo>
                    <a:pt x="897132" y="6381748"/>
                  </a:lnTo>
                  <a:lnTo>
                    <a:pt x="1360196" y="6381748"/>
                  </a:lnTo>
                  <a:lnTo>
                    <a:pt x="1656160" y="6381748"/>
                  </a:lnTo>
                  <a:cubicBezTo>
                    <a:pt x="2140784" y="6381748"/>
                    <a:pt x="2533649" y="5988883"/>
                    <a:pt x="2533649" y="5504259"/>
                  </a:cubicBezTo>
                  <a:lnTo>
                    <a:pt x="2533649" y="5208293"/>
                  </a:lnTo>
                  <a:lnTo>
                    <a:pt x="2533649" y="4745231"/>
                  </a:lnTo>
                  <a:lnTo>
                    <a:pt x="2533649" y="4456651"/>
                  </a:lnTo>
                  <a:cubicBezTo>
                    <a:pt x="2533649" y="4345005"/>
                    <a:pt x="2624156" y="4254499"/>
                    <a:pt x="2735802" y="4254499"/>
                  </a:cubicBezTo>
                  <a:lnTo>
                    <a:pt x="3276315" y="4254499"/>
                  </a:lnTo>
                  <a:lnTo>
                    <a:pt x="3336812" y="4263732"/>
                  </a:lnTo>
                  <a:cubicBezTo>
                    <a:pt x="3366311" y="4266727"/>
                    <a:pt x="3396241" y="4268262"/>
                    <a:pt x="3426530" y="4268262"/>
                  </a:cubicBezTo>
                  <a:lnTo>
                    <a:pt x="4185558" y="4268262"/>
                  </a:lnTo>
                  <a:cubicBezTo>
                    <a:pt x="4670182" y="4268262"/>
                    <a:pt x="5063047" y="3875397"/>
                    <a:pt x="5063047" y="3390773"/>
                  </a:cubicBezTo>
                  <a:lnTo>
                    <a:pt x="5063047" y="3182054"/>
                  </a:lnTo>
                  <a:lnTo>
                    <a:pt x="5067299" y="3177802"/>
                  </a:lnTo>
                  <a:lnTo>
                    <a:pt x="5067299" y="2329402"/>
                  </a:lnTo>
                  <a:cubicBezTo>
                    <a:pt x="5067299" y="2217756"/>
                    <a:pt x="5157806" y="2127250"/>
                    <a:pt x="5269452" y="2127250"/>
                  </a:cubicBezTo>
                  <a:lnTo>
                    <a:pt x="6365590" y="2127250"/>
                  </a:lnTo>
                  <a:lnTo>
                    <a:pt x="6365592" y="2127249"/>
                  </a:lnTo>
                  <a:lnTo>
                    <a:pt x="6723587" y="2127249"/>
                  </a:lnTo>
                  <a:cubicBezTo>
                    <a:pt x="7208211" y="2127249"/>
                    <a:pt x="7601076" y="1734383"/>
                    <a:pt x="7601076" y="1249760"/>
                  </a:cubicBezTo>
                  <a:lnTo>
                    <a:pt x="7601076" y="490731"/>
                  </a:lnTo>
                  <a:lnTo>
                    <a:pt x="7600949" y="488217"/>
                  </a:lnTo>
                  <a:lnTo>
                    <a:pt x="7600949" y="202153"/>
                  </a:lnTo>
                  <a:cubicBezTo>
                    <a:pt x="7600949" y="90507"/>
                    <a:pt x="7691456" y="0"/>
                    <a:pt x="7803102" y="0"/>
                  </a:cubicBezTo>
                  <a:close/>
                </a:path>
              </a:pathLst>
            </a:custGeom>
            <a:solidFill>
              <a:schemeClr val="bg1">
                <a:lumMod val="95000"/>
              </a:schemeClr>
            </a:solidFill>
            <a:ln w="22225">
              <a:gradFill flip="none" rotWithShape="1">
                <a:gsLst>
                  <a:gs pos="100000">
                    <a:schemeClr val="bg1"/>
                  </a:gs>
                  <a:gs pos="0">
                    <a:schemeClr val="bg1">
                      <a:lumMod val="85000"/>
                    </a:schemeClr>
                  </a:gs>
                </a:gsLst>
                <a:lin ang="0" scaled="0"/>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07" name="圆角矩形 106"/>
            <p:cNvSpPr/>
            <p:nvPr/>
          </p:nvSpPr>
          <p:spPr>
            <a:xfrm rot="19178164">
              <a:off x="2560549" y="3090326"/>
              <a:ext cx="1108272" cy="1107872"/>
            </a:xfrm>
            <a:prstGeom prst="roundRect">
              <a:avLst>
                <a:gd name="adj" fmla="val 9103"/>
              </a:avLst>
            </a:prstGeom>
            <a:solidFill>
              <a:schemeClr val="accent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08" name="圆角矩形 107"/>
            <p:cNvSpPr/>
            <p:nvPr/>
          </p:nvSpPr>
          <p:spPr>
            <a:xfrm rot="19178164">
              <a:off x="4560798" y="3080801"/>
              <a:ext cx="1108272" cy="1107872"/>
            </a:xfrm>
            <a:prstGeom prst="roundRect">
              <a:avLst>
                <a:gd name="adj" fmla="val 9103"/>
              </a:avLst>
            </a:prstGeom>
            <a:solidFill>
              <a:schemeClr val="accent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09" name="圆角矩形 108"/>
            <p:cNvSpPr/>
            <p:nvPr/>
          </p:nvSpPr>
          <p:spPr>
            <a:xfrm rot="19178164">
              <a:off x="6580099" y="3067464"/>
              <a:ext cx="1108272" cy="1107872"/>
            </a:xfrm>
            <a:prstGeom prst="roundRect">
              <a:avLst>
                <a:gd name="adj" fmla="val 9103"/>
              </a:avLst>
            </a:prstGeom>
            <a:solidFill>
              <a:schemeClr val="accent3"/>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10" name="圆角矩形 109"/>
            <p:cNvSpPr/>
            <p:nvPr/>
          </p:nvSpPr>
          <p:spPr>
            <a:xfrm rot="19178164">
              <a:off x="8580349" y="3067463"/>
              <a:ext cx="1108272" cy="1107872"/>
            </a:xfrm>
            <a:prstGeom prst="roundRect">
              <a:avLst>
                <a:gd name="adj" fmla="val 9103"/>
              </a:avLst>
            </a:prstGeom>
            <a:solidFill>
              <a:schemeClr val="accent4"/>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grpSp>
          <p:nvGrpSpPr>
            <p:cNvPr id="111" name="组合 110"/>
            <p:cNvGrpSpPr/>
            <p:nvPr/>
          </p:nvGrpSpPr>
          <p:grpSpPr>
            <a:xfrm>
              <a:off x="2836934" y="3337829"/>
              <a:ext cx="555501" cy="599725"/>
              <a:chOff x="79836" y="1653714"/>
              <a:chExt cx="555501" cy="599725"/>
            </a:xfrm>
            <a:solidFill>
              <a:schemeClr val="bg1"/>
            </a:solidFill>
          </p:grpSpPr>
          <p:sp>
            <p:nvSpPr>
              <p:cNvPr id="154" name="Freeform 46"/>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55" name="Freeform 47"/>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56" name="Freeform 48"/>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57" name="Freeform 49"/>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58" name="Freeform 50"/>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59" name="Freeform 51"/>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60" name="Rectangle 52"/>
              <p:cNvSpPr>
                <a:spLocks noChangeArrowheads="1"/>
              </p:cNvSpPr>
              <p:nvPr/>
            </p:nvSpPr>
            <p:spPr bwMode="auto">
              <a:xfrm>
                <a:off x="367527" y="2046516"/>
                <a:ext cx="111100" cy="36241"/>
              </a:xfrm>
              <a:prstGeom prst="rect">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61"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62" name="Freeform 54"/>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63" name="Rectangle 55"/>
              <p:cNvSpPr>
                <a:spLocks noChangeArrowheads="1"/>
              </p:cNvSpPr>
              <p:nvPr/>
            </p:nvSpPr>
            <p:spPr bwMode="auto">
              <a:xfrm>
                <a:off x="361680" y="2044179"/>
                <a:ext cx="121626" cy="8183"/>
              </a:xfrm>
              <a:prstGeom prst="rect">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64" name="Rectangle 56"/>
              <p:cNvSpPr>
                <a:spLocks noChangeArrowheads="1"/>
              </p:cNvSpPr>
              <p:nvPr/>
            </p:nvSpPr>
            <p:spPr bwMode="auto">
              <a:xfrm>
                <a:off x="361680" y="2060544"/>
                <a:ext cx="121626" cy="10522"/>
              </a:xfrm>
              <a:prstGeom prst="rect">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65" name="Freeform 57"/>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66" name="Freeform 58"/>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67" name="Freeform 59"/>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68" name="Freeform 60"/>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69" name="Freeform 61"/>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70" name="Freeform 62"/>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71" name="Freeform 63"/>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72" name="Freeform 64"/>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73" name="Freeform 65"/>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grpSp>
        <p:grpSp>
          <p:nvGrpSpPr>
            <p:cNvPr id="112" name="组合 111"/>
            <p:cNvGrpSpPr/>
            <p:nvPr/>
          </p:nvGrpSpPr>
          <p:grpSpPr>
            <a:xfrm>
              <a:off x="4867004" y="3416155"/>
              <a:ext cx="495859" cy="502693"/>
              <a:chOff x="112581" y="2716334"/>
              <a:chExt cx="495859" cy="502693"/>
            </a:xfrm>
            <a:solidFill>
              <a:schemeClr val="bg1"/>
            </a:solidFill>
          </p:grpSpPr>
          <p:sp>
            <p:nvSpPr>
              <p:cNvPr id="138"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39" name="Rectangle 84"/>
              <p:cNvSpPr>
                <a:spLocks noChangeArrowheads="1"/>
              </p:cNvSpPr>
              <p:nvPr/>
            </p:nvSpPr>
            <p:spPr bwMode="auto">
              <a:xfrm>
                <a:off x="112581" y="2716334"/>
                <a:ext cx="495859" cy="54945"/>
              </a:xfrm>
              <a:prstGeom prst="rect">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40"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41" name="Rectangle 86"/>
              <p:cNvSpPr>
                <a:spLocks noChangeArrowheads="1"/>
              </p:cNvSpPr>
              <p:nvPr/>
            </p:nvSpPr>
            <p:spPr bwMode="auto">
              <a:xfrm>
                <a:off x="464594" y="2973526"/>
                <a:ext cx="1169" cy="1169"/>
              </a:xfrm>
              <a:prstGeom prst="rect">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42" name="Freeform 87"/>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43" name="Freeform 88"/>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44" name="Freeform 89"/>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45" name="Oval 90"/>
              <p:cNvSpPr>
                <a:spLocks noChangeArrowheads="1"/>
              </p:cNvSpPr>
              <p:nvPr/>
            </p:nvSpPr>
            <p:spPr bwMode="auto">
              <a:xfrm>
                <a:off x="160530" y="3047176"/>
                <a:ext cx="57304" cy="72481"/>
              </a:xfrm>
              <a:prstGeom prst="ellipse">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46" name="Freeform 91"/>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47" name="Oval 92"/>
              <p:cNvSpPr>
                <a:spLocks noChangeArrowheads="1"/>
              </p:cNvSpPr>
              <p:nvPr/>
            </p:nvSpPr>
            <p:spPr bwMode="auto">
              <a:xfrm>
                <a:off x="309053" y="3047176"/>
                <a:ext cx="58474" cy="72481"/>
              </a:xfrm>
              <a:prstGeom prst="ellipse">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48" name="Freeform 93"/>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49" name="Oval 94"/>
              <p:cNvSpPr>
                <a:spLocks noChangeArrowheads="1"/>
              </p:cNvSpPr>
              <p:nvPr/>
            </p:nvSpPr>
            <p:spPr bwMode="auto">
              <a:xfrm>
                <a:off x="461085" y="3047176"/>
                <a:ext cx="58474" cy="72481"/>
              </a:xfrm>
              <a:prstGeom prst="ellipse">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50" name="Freeform 95"/>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51" name="Rectangle 96"/>
              <p:cNvSpPr>
                <a:spLocks noChangeArrowheads="1"/>
              </p:cNvSpPr>
              <p:nvPr/>
            </p:nvSpPr>
            <p:spPr bwMode="auto">
              <a:xfrm>
                <a:off x="221343" y="2868311"/>
                <a:ext cx="32745" cy="54945"/>
              </a:xfrm>
              <a:prstGeom prst="rect">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52" name="Rectangle 97"/>
              <p:cNvSpPr>
                <a:spLocks noChangeArrowheads="1"/>
              </p:cNvSpPr>
              <p:nvPr/>
            </p:nvSpPr>
            <p:spPr bwMode="auto">
              <a:xfrm>
                <a:off x="179241" y="2848438"/>
                <a:ext cx="30406" cy="74820"/>
              </a:xfrm>
              <a:prstGeom prst="rect">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53" name="Rectangle 98"/>
              <p:cNvSpPr>
                <a:spLocks noChangeArrowheads="1"/>
              </p:cNvSpPr>
              <p:nvPr/>
            </p:nvSpPr>
            <p:spPr bwMode="auto">
              <a:xfrm>
                <a:off x="265782" y="2812197"/>
                <a:ext cx="30406" cy="111060"/>
              </a:xfrm>
              <a:prstGeom prst="rect">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grpSp>
        <p:grpSp>
          <p:nvGrpSpPr>
            <p:cNvPr id="113" name="组合 112"/>
            <p:cNvGrpSpPr/>
            <p:nvPr/>
          </p:nvGrpSpPr>
          <p:grpSpPr>
            <a:xfrm>
              <a:off x="8899660" y="3284637"/>
              <a:ext cx="508721" cy="533088"/>
              <a:chOff x="140649" y="3641210"/>
              <a:chExt cx="508721" cy="533088"/>
            </a:xfrm>
            <a:solidFill>
              <a:schemeClr val="bg1"/>
            </a:solidFill>
          </p:grpSpPr>
          <p:sp>
            <p:nvSpPr>
              <p:cNvPr id="120"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21" name="Freeform 273"/>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22"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23" name="Freeform 275"/>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24" name="Rectangle 276"/>
              <p:cNvSpPr>
                <a:spLocks noChangeArrowheads="1"/>
              </p:cNvSpPr>
              <p:nvPr/>
            </p:nvSpPr>
            <p:spPr bwMode="auto">
              <a:xfrm>
                <a:off x="367527" y="3692648"/>
                <a:ext cx="1169" cy="1169"/>
              </a:xfrm>
              <a:prstGeom prst="rect">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25" name="Freeform 277"/>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26" name="Freeform 278"/>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27" name="Freeform 279"/>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28" name="Freeform 280"/>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29" name="Rectangle 281"/>
              <p:cNvSpPr>
                <a:spLocks noChangeArrowheads="1"/>
              </p:cNvSpPr>
              <p:nvPr/>
            </p:nvSpPr>
            <p:spPr bwMode="auto">
              <a:xfrm>
                <a:off x="345307" y="3679789"/>
                <a:ext cx="2339" cy="1169"/>
              </a:xfrm>
              <a:prstGeom prst="rect">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30"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31" name="Freeform 283"/>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32" name="Freeform 284"/>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33" name="Freeform 285"/>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34" name="Freeform 286"/>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35" name="Freeform 287"/>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36" name="Rectangle 288"/>
              <p:cNvSpPr>
                <a:spLocks noChangeArrowheads="1"/>
              </p:cNvSpPr>
              <p:nvPr/>
            </p:nvSpPr>
            <p:spPr bwMode="auto">
              <a:xfrm>
                <a:off x="278647" y="3641210"/>
                <a:ext cx="3508" cy="1169"/>
              </a:xfrm>
              <a:prstGeom prst="rect">
                <a:avLst/>
              </a:pr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37"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grpSp>
        <p:grpSp>
          <p:nvGrpSpPr>
            <p:cNvPr id="114" name="组合 113"/>
            <p:cNvGrpSpPr/>
            <p:nvPr/>
          </p:nvGrpSpPr>
          <p:grpSpPr>
            <a:xfrm>
              <a:off x="6883967" y="3285206"/>
              <a:ext cx="500535" cy="616092"/>
              <a:chOff x="110242" y="4666624"/>
              <a:chExt cx="500535" cy="616092"/>
            </a:xfrm>
            <a:solidFill>
              <a:schemeClr val="bg1"/>
            </a:solidFill>
          </p:grpSpPr>
          <p:sp>
            <p:nvSpPr>
              <p:cNvPr id="115" name="Freeform 343"/>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16" name="Freeform 344"/>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17" name="Freeform 345"/>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18" name="Freeform 346"/>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19"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p:spPr>
            <p:txBody>
              <a:bodyPr vert="horz" wrap="square" lIns="68580" tIns="34290" rIns="68580" bIns="34290" numCol="1" anchor="t" anchorCtr="0" compatLnSpc="1"/>
              <a:lstStyle/>
              <a:p>
                <a:endParaRPr lang="zh-CN" altLang="en-US">
                  <a:ea typeface="微软雅黑" panose="020B0503020204020204" pitchFamily="34" charset="-122"/>
                </a:endParaRPr>
              </a:p>
            </p:txBody>
          </p:sp>
        </p:grpSp>
      </p:grpSp>
      <p:sp>
        <p:nvSpPr>
          <p:cNvPr id="2" name="标题 1"/>
          <p:cNvSpPr>
            <a:spLocks noGrp="1"/>
          </p:cNvSpPr>
          <p:nvPr>
            <p:ph type="title"/>
          </p:nvPr>
        </p:nvSpPr>
        <p:spPr/>
        <p:txBody>
          <a:bodyPr/>
          <a:lstStyle/>
          <a:p>
            <a:r>
              <a:rPr lang="zh-CN" altLang="en-US" dirty="0"/>
              <a:t>单击输入标题内容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1000"/>
                                        <p:tgtEl>
                                          <p:spTgt spid="105"/>
                                        </p:tgtEl>
                                      </p:cBhvr>
                                    </p:animEffect>
                                    <p:anim calcmode="lin" valueType="num">
                                      <p:cBhvr>
                                        <p:cTn id="8" dur="1000" fill="hold"/>
                                        <p:tgtEl>
                                          <p:spTgt spid="105"/>
                                        </p:tgtEl>
                                        <p:attrNameLst>
                                          <p:attrName>ppt_x</p:attrName>
                                        </p:attrNameLst>
                                      </p:cBhvr>
                                      <p:tavLst>
                                        <p:tav tm="0">
                                          <p:val>
                                            <p:strVal val="#ppt_x"/>
                                          </p:val>
                                        </p:tav>
                                        <p:tav tm="100000">
                                          <p:val>
                                            <p:strVal val="#ppt_x"/>
                                          </p:val>
                                        </p:tav>
                                      </p:tavLst>
                                    </p:anim>
                                    <p:anim calcmode="lin" valueType="num">
                                      <p:cBhvr>
                                        <p:cTn id="9" dur="1000" fill="hold"/>
                                        <p:tgtEl>
                                          <p:spTgt spid="10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randombar(horizontal)">
                                      <p:cBhvr>
                                        <p:cTn id="13" dur="500"/>
                                        <p:tgtEl>
                                          <p:spTgt spid="89"/>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randombar(horizontal)">
                                      <p:cBhvr>
                                        <p:cTn id="17" dur="500"/>
                                        <p:tgtEl>
                                          <p:spTgt spid="93"/>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randombar(horizontal)">
                                      <p:cBhvr>
                                        <p:cTn id="21" dur="500"/>
                                        <p:tgtEl>
                                          <p:spTgt spid="97"/>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randombar(horizontal)">
                                      <p:cBhvr>
                                        <p:cTn id="25"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5776" y="1052737"/>
            <a:ext cx="3875666" cy="5458703"/>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74" name="组合 173"/>
          <p:cNvGrpSpPr/>
          <p:nvPr/>
        </p:nvGrpSpPr>
        <p:grpSpPr>
          <a:xfrm>
            <a:off x="5273882" y="5434992"/>
            <a:ext cx="1019458" cy="1019960"/>
            <a:chOff x="3832873" y="2297208"/>
            <a:chExt cx="1516550" cy="1516550"/>
          </a:xfrm>
        </p:grpSpPr>
        <p:grpSp>
          <p:nvGrpSpPr>
            <p:cNvPr id="175" name="组合 17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77" name="同心圆 1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kern="0">
                  <a:solidFill>
                    <a:schemeClr val="bg2"/>
                  </a:solidFill>
                  <a:latin typeface="Calibri" panose="020F0502020204030204"/>
                  <a:ea typeface="微软雅黑" panose="020B0503020204020204" pitchFamily="34" charset="-122"/>
                </a:endParaRPr>
              </a:p>
            </p:txBody>
          </p:sp>
          <p:sp>
            <p:nvSpPr>
              <p:cNvPr id="178" name="椭圆 17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kern="0">
                  <a:solidFill>
                    <a:schemeClr val="bg2"/>
                  </a:solidFill>
                  <a:latin typeface="Calibri" panose="020F0502020204030204"/>
                  <a:ea typeface="微软雅黑" panose="020B0503020204020204" pitchFamily="34" charset="-122"/>
                </a:endParaRPr>
              </a:p>
            </p:txBody>
          </p:sp>
        </p:grpSp>
        <p:sp>
          <p:nvSpPr>
            <p:cNvPr id="176" name="椭圆 175"/>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a typeface="微软雅黑" panose="020B0503020204020204" pitchFamily="34" charset="-122"/>
              </a:endParaRPr>
            </a:p>
          </p:txBody>
        </p:sp>
      </p:grpSp>
      <p:grpSp>
        <p:nvGrpSpPr>
          <p:cNvPr id="179" name="组合 178"/>
          <p:cNvGrpSpPr/>
          <p:nvPr/>
        </p:nvGrpSpPr>
        <p:grpSpPr>
          <a:xfrm>
            <a:off x="4264221" y="4346959"/>
            <a:ext cx="1019458" cy="1019960"/>
            <a:chOff x="3832873" y="2297208"/>
            <a:chExt cx="1516550" cy="1516550"/>
          </a:xfrm>
        </p:grpSpPr>
        <p:grpSp>
          <p:nvGrpSpPr>
            <p:cNvPr id="180" name="组合 17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2" name="同心圆 18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kern="0">
                  <a:solidFill>
                    <a:schemeClr val="bg2"/>
                  </a:solidFill>
                  <a:latin typeface="Calibri" panose="020F0502020204030204"/>
                  <a:ea typeface="微软雅黑" panose="020B0503020204020204" pitchFamily="34" charset="-122"/>
                </a:endParaRPr>
              </a:p>
            </p:txBody>
          </p:sp>
          <p:sp>
            <p:nvSpPr>
              <p:cNvPr id="183" name="椭圆 18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kern="0">
                  <a:solidFill>
                    <a:schemeClr val="bg2"/>
                  </a:solidFill>
                  <a:latin typeface="Calibri" panose="020F0502020204030204"/>
                  <a:ea typeface="微软雅黑" panose="020B0503020204020204" pitchFamily="34" charset="-122"/>
                </a:endParaRPr>
              </a:p>
            </p:txBody>
          </p:sp>
        </p:grpSp>
        <p:sp>
          <p:nvSpPr>
            <p:cNvPr id="181" name="椭圆 180"/>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a typeface="微软雅黑" panose="020B0503020204020204" pitchFamily="34" charset="-122"/>
              </a:endParaRPr>
            </a:p>
          </p:txBody>
        </p:sp>
      </p:grpSp>
      <p:grpSp>
        <p:nvGrpSpPr>
          <p:cNvPr id="184" name="组合 183"/>
          <p:cNvGrpSpPr/>
          <p:nvPr/>
        </p:nvGrpSpPr>
        <p:grpSpPr>
          <a:xfrm>
            <a:off x="6299415" y="3681985"/>
            <a:ext cx="1019458" cy="1019960"/>
            <a:chOff x="3832873" y="2297208"/>
            <a:chExt cx="1516550" cy="1516550"/>
          </a:xfrm>
        </p:grpSpPr>
        <p:grpSp>
          <p:nvGrpSpPr>
            <p:cNvPr id="185" name="组合 18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7" name="同心圆 1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kern="0">
                  <a:solidFill>
                    <a:schemeClr val="bg2"/>
                  </a:solidFill>
                  <a:latin typeface="Calibri" panose="020F0502020204030204"/>
                  <a:ea typeface="微软雅黑" panose="020B0503020204020204" pitchFamily="34" charset="-122"/>
                </a:endParaRPr>
              </a:p>
            </p:txBody>
          </p:sp>
          <p:sp>
            <p:nvSpPr>
              <p:cNvPr id="188" name="椭圆 18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kern="0">
                  <a:solidFill>
                    <a:schemeClr val="bg2"/>
                  </a:solidFill>
                  <a:latin typeface="Calibri" panose="020F0502020204030204"/>
                  <a:ea typeface="微软雅黑" panose="020B0503020204020204" pitchFamily="34" charset="-122"/>
                </a:endParaRPr>
              </a:p>
            </p:txBody>
          </p:sp>
        </p:grpSp>
        <p:sp>
          <p:nvSpPr>
            <p:cNvPr id="186" name="椭圆 185"/>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a typeface="微软雅黑" panose="020B0503020204020204" pitchFamily="34" charset="-122"/>
              </a:endParaRPr>
            </a:p>
          </p:txBody>
        </p:sp>
      </p:grpSp>
      <p:grpSp>
        <p:nvGrpSpPr>
          <p:cNvPr id="189" name="组合 188"/>
          <p:cNvGrpSpPr/>
          <p:nvPr/>
        </p:nvGrpSpPr>
        <p:grpSpPr>
          <a:xfrm>
            <a:off x="4264221" y="3051259"/>
            <a:ext cx="1019458" cy="1019960"/>
            <a:chOff x="3832873" y="2297208"/>
            <a:chExt cx="1516550" cy="1516550"/>
          </a:xfrm>
        </p:grpSpPr>
        <p:grpSp>
          <p:nvGrpSpPr>
            <p:cNvPr id="190" name="组合 18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92" name="同心圆 19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kern="0">
                  <a:solidFill>
                    <a:schemeClr val="bg2"/>
                  </a:solidFill>
                  <a:latin typeface="Calibri" panose="020F0502020204030204"/>
                  <a:ea typeface="微软雅黑" panose="020B0503020204020204" pitchFamily="34" charset="-122"/>
                </a:endParaRPr>
              </a:p>
            </p:txBody>
          </p:sp>
          <p:sp>
            <p:nvSpPr>
              <p:cNvPr id="193" name="椭圆 19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kern="0">
                  <a:solidFill>
                    <a:schemeClr val="bg2"/>
                  </a:solidFill>
                  <a:latin typeface="Calibri" panose="020F0502020204030204"/>
                  <a:ea typeface="微软雅黑" panose="020B0503020204020204" pitchFamily="34" charset="-122"/>
                </a:endParaRPr>
              </a:p>
            </p:txBody>
          </p:sp>
        </p:grpSp>
        <p:sp>
          <p:nvSpPr>
            <p:cNvPr id="191" name="椭圆 190"/>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a typeface="微软雅黑" panose="020B0503020204020204" pitchFamily="34" charset="-122"/>
              </a:endParaRPr>
            </a:p>
          </p:txBody>
        </p:sp>
      </p:grpSp>
      <p:grpSp>
        <p:nvGrpSpPr>
          <p:cNvPr id="194" name="组合 193"/>
          <p:cNvGrpSpPr/>
          <p:nvPr/>
        </p:nvGrpSpPr>
        <p:grpSpPr>
          <a:xfrm>
            <a:off x="6299415" y="2371043"/>
            <a:ext cx="1019458" cy="1019960"/>
            <a:chOff x="3832873" y="2297208"/>
            <a:chExt cx="1516550" cy="1516550"/>
          </a:xfrm>
        </p:grpSpPr>
        <p:grpSp>
          <p:nvGrpSpPr>
            <p:cNvPr id="195" name="组合 19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97" name="同心圆 19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kern="0">
                  <a:solidFill>
                    <a:schemeClr val="bg2"/>
                  </a:solidFill>
                  <a:latin typeface="Calibri" panose="020F0502020204030204"/>
                  <a:ea typeface="微软雅黑" panose="020B0503020204020204" pitchFamily="34" charset="-122"/>
                </a:endParaRPr>
              </a:p>
            </p:txBody>
          </p:sp>
          <p:sp>
            <p:nvSpPr>
              <p:cNvPr id="198" name="椭圆 19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kern="0">
                  <a:solidFill>
                    <a:schemeClr val="bg2"/>
                  </a:solidFill>
                  <a:latin typeface="Calibri" panose="020F0502020204030204"/>
                  <a:ea typeface="微软雅黑" panose="020B0503020204020204" pitchFamily="34" charset="-122"/>
                </a:endParaRPr>
              </a:p>
            </p:txBody>
          </p:sp>
        </p:grpSp>
        <p:sp>
          <p:nvSpPr>
            <p:cNvPr id="196" name="椭圆 195"/>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a typeface="微软雅黑" panose="020B0503020204020204" pitchFamily="34" charset="-122"/>
              </a:endParaRPr>
            </a:p>
          </p:txBody>
        </p:sp>
      </p:grpSp>
      <p:grpSp>
        <p:nvGrpSpPr>
          <p:cNvPr id="199" name="组合 198"/>
          <p:cNvGrpSpPr/>
          <p:nvPr/>
        </p:nvGrpSpPr>
        <p:grpSpPr>
          <a:xfrm>
            <a:off x="5273882" y="1243021"/>
            <a:ext cx="1019458" cy="1019960"/>
            <a:chOff x="3832873" y="2297208"/>
            <a:chExt cx="1516550" cy="1516550"/>
          </a:xfrm>
        </p:grpSpPr>
        <p:grpSp>
          <p:nvGrpSpPr>
            <p:cNvPr id="200" name="组合 19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02" name="同心圆 2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kern="0">
                  <a:solidFill>
                    <a:schemeClr val="bg2"/>
                  </a:solidFill>
                  <a:latin typeface="Calibri" panose="020F0502020204030204"/>
                  <a:ea typeface="微软雅黑" panose="020B0503020204020204" pitchFamily="34" charset="-122"/>
                </a:endParaRPr>
              </a:p>
            </p:txBody>
          </p:sp>
          <p:sp>
            <p:nvSpPr>
              <p:cNvPr id="203" name="椭圆 20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kern="0">
                  <a:solidFill>
                    <a:schemeClr val="bg2"/>
                  </a:solidFill>
                  <a:latin typeface="Calibri" panose="020F0502020204030204"/>
                  <a:ea typeface="微软雅黑" panose="020B0503020204020204" pitchFamily="34" charset="-122"/>
                </a:endParaRPr>
              </a:p>
            </p:txBody>
          </p:sp>
        </p:grpSp>
        <p:sp>
          <p:nvSpPr>
            <p:cNvPr id="201" name="椭圆 200"/>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a typeface="微软雅黑" panose="020B0503020204020204" pitchFamily="34" charset="-122"/>
              </a:endParaRPr>
            </a:p>
          </p:txBody>
        </p:sp>
      </p:grpSp>
      <p:grpSp>
        <p:nvGrpSpPr>
          <p:cNvPr id="204" name="Group 34"/>
          <p:cNvGrpSpPr/>
          <p:nvPr/>
        </p:nvGrpSpPr>
        <p:grpSpPr>
          <a:xfrm>
            <a:off x="5595473" y="1526755"/>
            <a:ext cx="399221" cy="325017"/>
            <a:chOff x="1550139" y="1314466"/>
            <a:chExt cx="509139" cy="414300"/>
          </a:xfrm>
          <a:solidFill>
            <a:schemeClr val="bg1"/>
          </a:solidFill>
        </p:grpSpPr>
        <p:sp>
          <p:nvSpPr>
            <p:cNvPr id="205"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06"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07"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grpSp>
      <p:sp>
        <p:nvSpPr>
          <p:cNvPr id="208" name="矩形 3"/>
          <p:cNvSpPr>
            <a:spLocks noChangeArrowheads="1"/>
          </p:cNvSpPr>
          <p:nvPr/>
        </p:nvSpPr>
        <p:spPr bwMode="auto">
          <a:xfrm>
            <a:off x="6485509" y="1554178"/>
            <a:ext cx="953984" cy="40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8" rIns="91431" bIns="45718">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标题一</a:t>
            </a:r>
          </a:p>
        </p:txBody>
      </p:sp>
      <p:sp>
        <p:nvSpPr>
          <p:cNvPr id="209" name="文本框 13"/>
          <p:cNvSpPr txBox="1"/>
          <p:nvPr/>
        </p:nvSpPr>
        <p:spPr>
          <a:xfrm>
            <a:off x="7648836" y="1444241"/>
            <a:ext cx="2771514" cy="596440"/>
          </a:xfrm>
          <a:prstGeom prst="rect">
            <a:avLst/>
          </a:prstGeom>
          <a:noFill/>
        </p:spPr>
        <p:txBody>
          <a:bodyPr wrap="square" lIns="87754" tIns="43876" rIns="87754" bIns="43876" rtlCol="0">
            <a:spAutoFit/>
          </a:bodyPr>
          <a:lstStyle/>
          <a:p>
            <a:pPr algn="l">
              <a:lnSpc>
                <a:spcPct val="150000"/>
              </a:lnSpc>
              <a:spcBef>
                <a:spcPct val="0"/>
              </a:spcBef>
              <a:buNone/>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
        <p:nvSpPr>
          <p:cNvPr id="210" name="矩形 3"/>
          <p:cNvSpPr>
            <a:spLocks noChangeArrowheads="1"/>
          </p:cNvSpPr>
          <p:nvPr/>
        </p:nvSpPr>
        <p:spPr bwMode="auto">
          <a:xfrm>
            <a:off x="7657499" y="2433450"/>
            <a:ext cx="953984" cy="40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8" rIns="91431" bIns="45718">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标题二</a:t>
            </a:r>
          </a:p>
        </p:txBody>
      </p:sp>
      <p:sp>
        <p:nvSpPr>
          <p:cNvPr id="211" name="文本框 13"/>
          <p:cNvSpPr txBox="1"/>
          <p:nvPr/>
        </p:nvSpPr>
        <p:spPr>
          <a:xfrm>
            <a:off x="7648836" y="2810916"/>
            <a:ext cx="2771514" cy="596440"/>
          </a:xfrm>
          <a:prstGeom prst="rect">
            <a:avLst/>
          </a:prstGeom>
          <a:noFill/>
        </p:spPr>
        <p:txBody>
          <a:bodyPr wrap="square" lIns="87754" tIns="43876" rIns="87754" bIns="43876" rtlCol="0">
            <a:spAutoFit/>
          </a:bodyPr>
          <a:lstStyle/>
          <a:p>
            <a:pPr algn="l">
              <a:lnSpc>
                <a:spcPct val="150000"/>
              </a:lnSpc>
              <a:spcBef>
                <a:spcPct val="0"/>
              </a:spcBef>
              <a:buNone/>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
        <p:nvSpPr>
          <p:cNvPr id="212" name="Freeform 20"/>
          <p:cNvSpPr>
            <a:spLocks noEditPoints="1"/>
          </p:cNvSpPr>
          <p:nvPr/>
        </p:nvSpPr>
        <p:spPr bwMode="auto">
          <a:xfrm>
            <a:off x="6600104" y="2733788"/>
            <a:ext cx="397755" cy="270423"/>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905" tIns="60953" rIns="121905" bIns="60953" numCol="1" anchor="t" anchorCtr="0" compatLnSpc="1"/>
          <a:lstStyle/>
          <a:p>
            <a:endParaRPr lang="en-US">
              <a:solidFill>
                <a:schemeClr val="bg2"/>
              </a:solidFill>
              <a:ea typeface="微软雅黑" panose="020B0503020204020204" pitchFamily="34" charset="-122"/>
            </a:endParaRPr>
          </a:p>
        </p:txBody>
      </p:sp>
      <p:sp>
        <p:nvSpPr>
          <p:cNvPr id="213" name="矩形 3"/>
          <p:cNvSpPr>
            <a:spLocks noChangeArrowheads="1"/>
          </p:cNvSpPr>
          <p:nvPr/>
        </p:nvSpPr>
        <p:spPr bwMode="auto">
          <a:xfrm>
            <a:off x="3064282" y="2868998"/>
            <a:ext cx="953984" cy="40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8" rIns="91431" bIns="45718">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标题三</a:t>
            </a:r>
          </a:p>
        </p:txBody>
      </p:sp>
      <p:sp>
        <p:nvSpPr>
          <p:cNvPr id="214" name="文本框 13"/>
          <p:cNvSpPr txBox="1"/>
          <p:nvPr/>
        </p:nvSpPr>
        <p:spPr>
          <a:xfrm>
            <a:off x="1374288" y="3290033"/>
            <a:ext cx="2652461" cy="596440"/>
          </a:xfrm>
          <a:prstGeom prst="rect">
            <a:avLst/>
          </a:prstGeom>
          <a:noFill/>
        </p:spPr>
        <p:txBody>
          <a:bodyPr wrap="square" lIns="87754" tIns="43876" rIns="87754" bIns="43876" rtlCol="0">
            <a:spAutoFit/>
          </a:bodyPr>
          <a:lstStyle/>
          <a:p>
            <a:pPr algn="r">
              <a:lnSpc>
                <a:spcPct val="150000"/>
              </a:lnSpc>
              <a:spcBef>
                <a:spcPct val="0"/>
              </a:spcBef>
              <a:buNone/>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grpSp>
        <p:nvGrpSpPr>
          <p:cNvPr id="215" name="Group 20"/>
          <p:cNvGrpSpPr/>
          <p:nvPr/>
        </p:nvGrpSpPr>
        <p:grpSpPr>
          <a:xfrm>
            <a:off x="4557565" y="3396784"/>
            <a:ext cx="412444" cy="285815"/>
            <a:chOff x="7416800" y="1122363"/>
            <a:chExt cx="366713" cy="254000"/>
          </a:xfrm>
          <a:solidFill>
            <a:schemeClr val="bg1"/>
          </a:solidFill>
        </p:grpSpPr>
        <p:sp>
          <p:nvSpPr>
            <p:cNvPr id="216"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17"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grpSp>
      <p:sp>
        <p:nvSpPr>
          <p:cNvPr id="218" name="矩形 3"/>
          <p:cNvSpPr>
            <a:spLocks noChangeArrowheads="1"/>
          </p:cNvSpPr>
          <p:nvPr/>
        </p:nvSpPr>
        <p:spPr bwMode="auto">
          <a:xfrm>
            <a:off x="7648895" y="3754557"/>
            <a:ext cx="953984" cy="40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8" rIns="91431" bIns="45718">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标题四</a:t>
            </a:r>
          </a:p>
        </p:txBody>
      </p:sp>
      <p:sp>
        <p:nvSpPr>
          <p:cNvPr id="219" name="文本框 13"/>
          <p:cNvSpPr txBox="1"/>
          <p:nvPr/>
        </p:nvSpPr>
        <p:spPr>
          <a:xfrm>
            <a:off x="7648836" y="4115085"/>
            <a:ext cx="2771514" cy="596440"/>
          </a:xfrm>
          <a:prstGeom prst="rect">
            <a:avLst/>
          </a:prstGeom>
          <a:noFill/>
        </p:spPr>
        <p:txBody>
          <a:bodyPr wrap="square" lIns="87754" tIns="43876" rIns="87754" bIns="43876" rtlCol="0">
            <a:spAutoFit/>
          </a:bodyPr>
          <a:lstStyle/>
          <a:p>
            <a:pPr algn="l">
              <a:lnSpc>
                <a:spcPct val="150000"/>
              </a:lnSpc>
              <a:spcBef>
                <a:spcPct val="0"/>
              </a:spcBef>
              <a:buNone/>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grpSp>
        <p:nvGrpSpPr>
          <p:cNvPr id="220" name="组合 219"/>
          <p:cNvGrpSpPr/>
          <p:nvPr/>
        </p:nvGrpSpPr>
        <p:grpSpPr>
          <a:xfrm>
            <a:off x="6602079" y="3946876"/>
            <a:ext cx="422181" cy="403765"/>
            <a:chOff x="3294063" y="754063"/>
            <a:chExt cx="5600701" cy="5353051"/>
          </a:xfrm>
          <a:solidFill>
            <a:schemeClr val="bg1"/>
          </a:solidFill>
        </p:grpSpPr>
        <p:sp>
          <p:nvSpPr>
            <p:cNvPr id="221"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2495"/>
              <a:endParaRPr lang="zh-CN" altLang="en-US" sz="1900">
                <a:solidFill>
                  <a:schemeClr val="bg2"/>
                </a:solidFill>
                <a:latin typeface="Calibri" panose="020F0502020204030204"/>
                <a:ea typeface="微软雅黑" panose="020B0503020204020204" pitchFamily="34" charset="-122"/>
              </a:endParaRPr>
            </a:p>
          </p:txBody>
        </p:sp>
        <p:sp>
          <p:nvSpPr>
            <p:cNvPr id="222"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2495"/>
              <a:endParaRPr lang="zh-CN" altLang="en-US" sz="1900">
                <a:solidFill>
                  <a:schemeClr val="bg2"/>
                </a:solidFill>
                <a:latin typeface="Calibri" panose="020F0502020204030204"/>
                <a:ea typeface="微软雅黑" panose="020B0503020204020204" pitchFamily="34" charset="-122"/>
              </a:endParaRPr>
            </a:p>
          </p:txBody>
        </p:sp>
        <p:sp>
          <p:nvSpPr>
            <p:cNvPr id="223"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2495"/>
              <a:endParaRPr lang="zh-CN" altLang="en-US" sz="1900">
                <a:solidFill>
                  <a:schemeClr val="bg2"/>
                </a:solidFill>
                <a:latin typeface="Calibri" panose="020F0502020204030204"/>
                <a:ea typeface="微软雅黑" panose="020B0503020204020204" pitchFamily="34" charset="-122"/>
              </a:endParaRPr>
            </a:p>
          </p:txBody>
        </p:sp>
        <p:sp>
          <p:nvSpPr>
            <p:cNvPr id="224"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2495"/>
              <a:endParaRPr lang="zh-CN" altLang="en-US" sz="1900">
                <a:solidFill>
                  <a:schemeClr val="bg2"/>
                </a:solidFill>
                <a:latin typeface="Calibri" panose="020F0502020204030204"/>
                <a:ea typeface="微软雅黑" panose="020B0503020204020204" pitchFamily="34" charset="-122"/>
              </a:endParaRPr>
            </a:p>
          </p:txBody>
        </p:sp>
        <p:sp>
          <p:nvSpPr>
            <p:cNvPr id="225"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2495"/>
              <a:endParaRPr lang="zh-CN" altLang="en-US" sz="1900">
                <a:solidFill>
                  <a:schemeClr val="bg2"/>
                </a:solidFill>
                <a:latin typeface="Calibri" panose="020F0502020204030204"/>
                <a:ea typeface="微软雅黑" panose="020B0503020204020204" pitchFamily="34" charset="-122"/>
              </a:endParaRPr>
            </a:p>
          </p:txBody>
        </p:sp>
        <p:sp>
          <p:nvSpPr>
            <p:cNvPr id="226"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2495"/>
              <a:endParaRPr lang="zh-CN" altLang="en-US" sz="1900">
                <a:solidFill>
                  <a:schemeClr val="bg2"/>
                </a:solidFill>
                <a:latin typeface="Calibri" panose="020F0502020204030204"/>
                <a:ea typeface="微软雅黑" panose="020B0503020204020204" pitchFamily="34" charset="-122"/>
              </a:endParaRPr>
            </a:p>
          </p:txBody>
        </p:sp>
        <p:sp>
          <p:nvSpPr>
            <p:cNvPr id="227"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2495"/>
              <a:endParaRPr lang="zh-CN" altLang="en-US" sz="1900">
                <a:solidFill>
                  <a:schemeClr val="bg2"/>
                </a:solidFill>
                <a:latin typeface="Calibri" panose="020F0502020204030204"/>
                <a:ea typeface="微软雅黑" panose="020B0503020204020204" pitchFamily="34" charset="-122"/>
              </a:endParaRPr>
            </a:p>
          </p:txBody>
        </p:sp>
        <p:sp>
          <p:nvSpPr>
            <p:cNvPr id="228"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2495"/>
              <a:endParaRPr lang="zh-CN" altLang="en-US" sz="1900">
                <a:solidFill>
                  <a:schemeClr val="bg2"/>
                </a:solidFill>
                <a:latin typeface="Calibri" panose="020F0502020204030204"/>
                <a:ea typeface="微软雅黑" panose="020B0503020204020204" pitchFamily="34" charset="-122"/>
              </a:endParaRPr>
            </a:p>
          </p:txBody>
        </p:sp>
        <p:sp>
          <p:nvSpPr>
            <p:cNvPr id="229"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2495"/>
              <a:endParaRPr lang="zh-CN" altLang="en-US" sz="1900">
                <a:solidFill>
                  <a:schemeClr val="bg2"/>
                </a:solidFill>
                <a:latin typeface="Calibri" panose="020F0502020204030204"/>
                <a:ea typeface="微软雅黑" panose="020B0503020204020204" pitchFamily="34" charset="-122"/>
              </a:endParaRPr>
            </a:p>
          </p:txBody>
        </p:sp>
        <p:sp>
          <p:nvSpPr>
            <p:cNvPr id="230"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2495"/>
              <a:endParaRPr lang="zh-CN" altLang="en-US" sz="1900">
                <a:solidFill>
                  <a:schemeClr val="bg2"/>
                </a:solidFill>
                <a:latin typeface="Calibri" panose="020F0502020204030204"/>
                <a:ea typeface="微软雅黑" panose="020B0503020204020204" pitchFamily="34" charset="-122"/>
              </a:endParaRPr>
            </a:p>
          </p:txBody>
        </p:sp>
        <p:sp>
          <p:nvSpPr>
            <p:cNvPr id="231"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2495"/>
              <a:endParaRPr lang="zh-CN" altLang="en-US" sz="1900">
                <a:solidFill>
                  <a:schemeClr val="bg2"/>
                </a:solidFill>
                <a:latin typeface="Calibri" panose="020F0502020204030204"/>
                <a:ea typeface="微软雅黑" panose="020B0503020204020204" pitchFamily="34" charset="-122"/>
              </a:endParaRPr>
            </a:p>
          </p:txBody>
        </p:sp>
      </p:grpSp>
      <p:sp>
        <p:nvSpPr>
          <p:cNvPr id="232" name="矩形 3"/>
          <p:cNvSpPr>
            <a:spLocks noChangeArrowheads="1"/>
          </p:cNvSpPr>
          <p:nvPr/>
        </p:nvSpPr>
        <p:spPr bwMode="auto">
          <a:xfrm>
            <a:off x="3064282" y="4418757"/>
            <a:ext cx="953984" cy="40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8" rIns="91431" bIns="45718">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标题五</a:t>
            </a:r>
          </a:p>
        </p:txBody>
      </p:sp>
      <p:sp>
        <p:nvSpPr>
          <p:cNvPr id="233" name="文本框 13"/>
          <p:cNvSpPr txBox="1"/>
          <p:nvPr/>
        </p:nvSpPr>
        <p:spPr>
          <a:xfrm>
            <a:off x="1374288" y="4801683"/>
            <a:ext cx="2652461" cy="596440"/>
          </a:xfrm>
          <a:prstGeom prst="rect">
            <a:avLst/>
          </a:prstGeom>
          <a:noFill/>
        </p:spPr>
        <p:txBody>
          <a:bodyPr wrap="square" lIns="87754" tIns="43876" rIns="87754" bIns="43876" rtlCol="0">
            <a:spAutoFit/>
          </a:bodyPr>
          <a:lstStyle/>
          <a:p>
            <a:pPr algn="r">
              <a:lnSpc>
                <a:spcPct val="150000"/>
              </a:lnSpc>
              <a:spcBef>
                <a:spcPct val="0"/>
              </a:spcBef>
              <a:buNone/>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grpSp>
        <p:nvGrpSpPr>
          <p:cNvPr id="234" name="Group 23"/>
          <p:cNvGrpSpPr/>
          <p:nvPr/>
        </p:nvGrpSpPr>
        <p:grpSpPr>
          <a:xfrm>
            <a:off x="4636454" y="4698221"/>
            <a:ext cx="342505" cy="298740"/>
            <a:chOff x="7540014" y="4306907"/>
            <a:chExt cx="389342" cy="339426"/>
          </a:xfrm>
          <a:solidFill>
            <a:schemeClr val="bg1"/>
          </a:solidFill>
        </p:grpSpPr>
        <p:sp>
          <p:nvSpPr>
            <p:cNvPr id="235"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36"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37"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38"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39"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40"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41"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4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4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4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4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grpSp>
      <p:sp>
        <p:nvSpPr>
          <p:cNvPr id="246" name="矩形 3"/>
          <p:cNvSpPr>
            <a:spLocks noChangeArrowheads="1"/>
          </p:cNvSpPr>
          <p:nvPr/>
        </p:nvSpPr>
        <p:spPr bwMode="auto">
          <a:xfrm>
            <a:off x="6514533" y="5710724"/>
            <a:ext cx="953984" cy="40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8" rIns="91431" bIns="45718">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标题六</a:t>
            </a:r>
          </a:p>
        </p:txBody>
      </p:sp>
      <p:sp>
        <p:nvSpPr>
          <p:cNvPr id="247" name="文本框 13"/>
          <p:cNvSpPr txBox="1"/>
          <p:nvPr/>
        </p:nvSpPr>
        <p:spPr>
          <a:xfrm>
            <a:off x="7648836" y="5600787"/>
            <a:ext cx="2771514" cy="596440"/>
          </a:xfrm>
          <a:prstGeom prst="rect">
            <a:avLst/>
          </a:prstGeom>
          <a:noFill/>
        </p:spPr>
        <p:txBody>
          <a:bodyPr wrap="square" lIns="87754" tIns="43876" rIns="87754" bIns="43876" rtlCol="0">
            <a:spAutoFit/>
          </a:bodyPr>
          <a:lstStyle/>
          <a:p>
            <a:pPr algn="l">
              <a:lnSpc>
                <a:spcPct val="150000"/>
              </a:lnSpc>
              <a:spcBef>
                <a:spcPct val="0"/>
              </a:spcBef>
              <a:buNone/>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grpSp>
        <p:nvGrpSpPr>
          <p:cNvPr id="248" name="Group 9"/>
          <p:cNvGrpSpPr/>
          <p:nvPr/>
        </p:nvGrpSpPr>
        <p:grpSpPr>
          <a:xfrm>
            <a:off x="5591256" y="5825519"/>
            <a:ext cx="384711" cy="285413"/>
            <a:chOff x="4572000" y="3414713"/>
            <a:chExt cx="374651" cy="277813"/>
          </a:xfrm>
          <a:solidFill>
            <a:schemeClr val="bg1"/>
          </a:solidFill>
        </p:grpSpPr>
        <p:sp>
          <p:nvSpPr>
            <p:cNvPr id="249"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sp>
          <p:nvSpPr>
            <p:cNvPr id="250"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a:solidFill>
                  <a:schemeClr val="bg2"/>
                </a:solidFill>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单击输入标题内容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00"/>
                                            <p:tgtEl>
                                              <p:spTgt spid="88"/>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174"/>
                                            </p:tgtEl>
                                            <p:attrNameLst>
                                              <p:attrName>style.visibility</p:attrName>
                                            </p:attrNameLst>
                                          </p:cBhvr>
                                          <p:to>
                                            <p:strVal val="visible"/>
                                          </p:to>
                                        </p:set>
                                        <p:anim calcmode="lin" valueType="num" p14:bounceEnd="58000">
                                          <p:cBhvr additive="base">
                                            <p:cTn id="11" dur="1400" fill="hold"/>
                                            <p:tgtEl>
                                              <p:spTgt spid="174"/>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174"/>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179"/>
                                            </p:tgtEl>
                                            <p:attrNameLst>
                                              <p:attrName>style.visibility</p:attrName>
                                            </p:attrNameLst>
                                          </p:cBhvr>
                                          <p:to>
                                            <p:strVal val="visible"/>
                                          </p:to>
                                        </p:set>
                                        <p:anim calcmode="lin" valueType="num" p14:bounceEnd="58000">
                                          <p:cBhvr additive="base">
                                            <p:cTn id="15" dur="1400" fill="hold"/>
                                            <p:tgtEl>
                                              <p:spTgt spid="179"/>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179"/>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189"/>
                                            </p:tgtEl>
                                            <p:attrNameLst>
                                              <p:attrName>style.visibility</p:attrName>
                                            </p:attrNameLst>
                                          </p:cBhvr>
                                          <p:to>
                                            <p:strVal val="visible"/>
                                          </p:to>
                                        </p:set>
                                        <p:anim calcmode="lin" valueType="num" p14:bounceEnd="58000">
                                          <p:cBhvr additive="base">
                                            <p:cTn id="19" dur="1400" fill="hold"/>
                                            <p:tgtEl>
                                              <p:spTgt spid="189"/>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189"/>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194"/>
                                            </p:tgtEl>
                                            <p:attrNameLst>
                                              <p:attrName>style.visibility</p:attrName>
                                            </p:attrNameLst>
                                          </p:cBhvr>
                                          <p:to>
                                            <p:strVal val="visible"/>
                                          </p:to>
                                        </p:set>
                                        <p:anim calcmode="lin" valueType="num" p14:bounceEnd="58000">
                                          <p:cBhvr additive="base">
                                            <p:cTn id="23" dur="1400" fill="hold"/>
                                            <p:tgtEl>
                                              <p:spTgt spid="194"/>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194"/>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199"/>
                                            </p:tgtEl>
                                            <p:attrNameLst>
                                              <p:attrName>style.visibility</p:attrName>
                                            </p:attrNameLst>
                                          </p:cBhvr>
                                          <p:to>
                                            <p:strVal val="visible"/>
                                          </p:to>
                                        </p:set>
                                        <p:anim calcmode="lin" valueType="num" p14:bounceEnd="58000">
                                          <p:cBhvr additive="base">
                                            <p:cTn id="27" dur="1400" fill="hold"/>
                                            <p:tgtEl>
                                              <p:spTgt spid="199"/>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199"/>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184"/>
                                            </p:tgtEl>
                                            <p:attrNameLst>
                                              <p:attrName>style.visibility</p:attrName>
                                            </p:attrNameLst>
                                          </p:cBhvr>
                                          <p:to>
                                            <p:strVal val="visible"/>
                                          </p:to>
                                        </p:set>
                                        <p:anim calcmode="lin" valueType="num" p14:bounceEnd="58000">
                                          <p:cBhvr additive="base">
                                            <p:cTn id="31" dur="1400" fill="hold"/>
                                            <p:tgtEl>
                                              <p:spTgt spid="184"/>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184"/>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31" presetClass="entr" presetSubtype="0" fill="hold" nodeType="afterEffect">
                                      <p:stCondLst>
                                        <p:cond delay="0"/>
                                      </p:stCondLst>
                                      <p:childTnLst>
                                        <p:set>
                                          <p:cBhvr>
                                            <p:cTn id="35" dur="1" fill="hold">
                                              <p:stCondLst>
                                                <p:cond delay="0"/>
                                              </p:stCondLst>
                                            </p:cTn>
                                            <p:tgtEl>
                                              <p:spTgt spid="204"/>
                                            </p:tgtEl>
                                            <p:attrNameLst>
                                              <p:attrName>style.visibility</p:attrName>
                                            </p:attrNameLst>
                                          </p:cBhvr>
                                          <p:to>
                                            <p:strVal val="visible"/>
                                          </p:to>
                                        </p:set>
                                        <p:anim calcmode="lin" valueType="num">
                                          <p:cBhvr>
                                            <p:cTn id="36" dur="500" fill="hold"/>
                                            <p:tgtEl>
                                              <p:spTgt spid="204"/>
                                            </p:tgtEl>
                                            <p:attrNameLst>
                                              <p:attrName>ppt_w</p:attrName>
                                            </p:attrNameLst>
                                          </p:cBhvr>
                                          <p:tavLst>
                                            <p:tav tm="0">
                                              <p:val>
                                                <p:fltVal val="0"/>
                                              </p:val>
                                            </p:tav>
                                            <p:tav tm="100000">
                                              <p:val>
                                                <p:strVal val="#ppt_w"/>
                                              </p:val>
                                            </p:tav>
                                          </p:tavLst>
                                        </p:anim>
                                        <p:anim calcmode="lin" valueType="num">
                                          <p:cBhvr>
                                            <p:cTn id="37" dur="500" fill="hold"/>
                                            <p:tgtEl>
                                              <p:spTgt spid="204"/>
                                            </p:tgtEl>
                                            <p:attrNameLst>
                                              <p:attrName>ppt_h</p:attrName>
                                            </p:attrNameLst>
                                          </p:cBhvr>
                                          <p:tavLst>
                                            <p:tav tm="0">
                                              <p:val>
                                                <p:fltVal val="0"/>
                                              </p:val>
                                            </p:tav>
                                            <p:tav tm="100000">
                                              <p:val>
                                                <p:strVal val="#ppt_h"/>
                                              </p:val>
                                            </p:tav>
                                          </p:tavLst>
                                        </p:anim>
                                        <p:anim calcmode="lin" valueType="num">
                                          <p:cBhvr>
                                            <p:cTn id="38" dur="500" fill="hold"/>
                                            <p:tgtEl>
                                              <p:spTgt spid="204"/>
                                            </p:tgtEl>
                                            <p:attrNameLst>
                                              <p:attrName>style.rotation</p:attrName>
                                            </p:attrNameLst>
                                          </p:cBhvr>
                                          <p:tavLst>
                                            <p:tav tm="0">
                                              <p:val>
                                                <p:fltVal val="90"/>
                                              </p:val>
                                            </p:tav>
                                            <p:tav tm="100000">
                                              <p:val>
                                                <p:fltVal val="0"/>
                                              </p:val>
                                            </p:tav>
                                          </p:tavLst>
                                        </p:anim>
                                        <p:animEffect transition="in" filter="fade">
                                          <p:cBhvr>
                                            <p:cTn id="39" dur="500"/>
                                            <p:tgtEl>
                                              <p:spTgt spid="20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08"/>
                                            </p:tgtEl>
                                            <p:attrNameLst>
                                              <p:attrName>style.visibility</p:attrName>
                                            </p:attrNameLst>
                                          </p:cBhvr>
                                          <p:to>
                                            <p:strVal val="visible"/>
                                          </p:to>
                                        </p:set>
                                        <p:animEffect transition="in" filter="wipe(left)">
                                          <p:cBhvr>
                                            <p:cTn id="43" dur="500"/>
                                            <p:tgtEl>
                                              <p:spTgt spid="20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09"/>
                                            </p:tgtEl>
                                            <p:attrNameLst>
                                              <p:attrName>style.visibility</p:attrName>
                                            </p:attrNameLst>
                                          </p:cBhvr>
                                          <p:to>
                                            <p:strVal val="visible"/>
                                          </p:to>
                                        </p:set>
                                        <p:animEffect transition="in" filter="wipe(right)">
                                          <p:cBhvr>
                                            <p:cTn id="46" dur="750"/>
                                            <p:tgtEl>
                                              <p:spTgt spid="209"/>
                                            </p:tgtEl>
                                          </p:cBhvr>
                                        </p:animEffect>
                                      </p:childTnLst>
                                    </p:cTn>
                                  </p:par>
                                </p:childTnLst>
                              </p:cTn>
                            </p:par>
                            <p:par>
                              <p:cTn id="47" fill="hold">
                                <p:stCondLst>
                                  <p:cond delay="3000"/>
                                </p:stCondLst>
                                <p:childTnLst>
                                  <p:par>
                                    <p:cTn id="48" presetID="31" presetClass="entr" presetSubtype="0" fill="hold" grpId="0" nodeType="afterEffect">
                                      <p:stCondLst>
                                        <p:cond delay="0"/>
                                      </p:stCondLst>
                                      <p:childTnLst>
                                        <p:set>
                                          <p:cBhvr>
                                            <p:cTn id="49" dur="1" fill="hold">
                                              <p:stCondLst>
                                                <p:cond delay="0"/>
                                              </p:stCondLst>
                                            </p:cTn>
                                            <p:tgtEl>
                                              <p:spTgt spid="212"/>
                                            </p:tgtEl>
                                            <p:attrNameLst>
                                              <p:attrName>style.visibility</p:attrName>
                                            </p:attrNameLst>
                                          </p:cBhvr>
                                          <p:to>
                                            <p:strVal val="visible"/>
                                          </p:to>
                                        </p:set>
                                        <p:anim calcmode="lin" valueType="num">
                                          <p:cBhvr>
                                            <p:cTn id="50" dur="500" fill="hold"/>
                                            <p:tgtEl>
                                              <p:spTgt spid="212"/>
                                            </p:tgtEl>
                                            <p:attrNameLst>
                                              <p:attrName>ppt_w</p:attrName>
                                            </p:attrNameLst>
                                          </p:cBhvr>
                                          <p:tavLst>
                                            <p:tav tm="0">
                                              <p:val>
                                                <p:fltVal val="0"/>
                                              </p:val>
                                            </p:tav>
                                            <p:tav tm="100000">
                                              <p:val>
                                                <p:strVal val="#ppt_w"/>
                                              </p:val>
                                            </p:tav>
                                          </p:tavLst>
                                        </p:anim>
                                        <p:anim calcmode="lin" valueType="num">
                                          <p:cBhvr>
                                            <p:cTn id="51" dur="500" fill="hold"/>
                                            <p:tgtEl>
                                              <p:spTgt spid="212"/>
                                            </p:tgtEl>
                                            <p:attrNameLst>
                                              <p:attrName>ppt_h</p:attrName>
                                            </p:attrNameLst>
                                          </p:cBhvr>
                                          <p:tavLst>
                                            <p:tav tm="0">
                                              <p:val>
                                                <p:fltVal val="0"/>
                                              </p:val>
                                            </p:tav>
                                            <p:tav tm="100000">
                                              <p:val>
                                                <p:strVal val="#ppt_h"/>
                                              </p:val>
                                            </p:tav>
                                          </p:tavLst>
                                        </p:anim>
                                        <p:anim calcmode="lin" valueType="num">
                                          <p:cBhvr>
                                            <p:cTn id="52" dur="500" fill="hold"/>
                                            <p:tgtEl>
                                              <p:spTgt spid="212"/>
                                            </p:tgtEl>
                                            <p:attrNameLst>
                                              <p:attrName>style.rotation</p:attrName>
                                            </p:attrNameLst>
                                          </p:cBhvr>
                                          <p:tavLst>
                                            <p:tav tm="0">
                                              <p:val>
                                                <p:fltVal val="90"/>
                                              </p:val>
                                            </p:tav>
                                            <p:tav tm="100000">
                                              <p:val>
                                                <p:fltVal val="0"/>
                                              </p:val>
                                            </p:tav>
                                          </p:tavLst>
                                        </p:anim>
                                        <p:animEffect transition="in" filter="fade">
                                          <p:cBhvr>
                                            <p:cTn id="53" dur="500"/>
                                            <p:tgtEl>
                                              <p:spTgt spid="212"/>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210"/>
                                            </p:tgtEl>
                                            <p:attrNameLst>
                                              <p:attrName>style.visibility</p:attrName>
                                            </p:attrNameLst>
                                          </p:cBhvr>
                                          <p:to>
                                            <p:strVal val="visible"/>
                                          </p:to>
                                        </p:set>
                                        <p:animEffect transition="in" filter="wipe(left)">
                                          <p:cBhvr>
                                            <p:cTn id="57" dur="500"/>
                                            <p:tgtEl>
                                              <p:spTgt spid="210"/>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11"/>
                                            </p:tgtEl>
                                            <p:attrNameLst>
                                              <p:attrName>style.visibility</p:attrName>
                                            </p:attrNameLst>
                                          </p:cBhvr>
                                          <p:to>
                                            <p:strVal val="visible"/>
                                          </p:to>
                                        </p:set>
                                        <p:animEffect transition="in" filter="wipe(right)">
                                          <p:cBhvr>
                                            <p:cTn id="60" dur="750"/>
                                            <p:tgtEl>
                                              <p:spTgt spid="211"/>
                                            </p:tgtEl>
                                          </p:cBhvr>
                                        </p:animEffect>
                                      </p:childTnLst>
                                    </p:cTn>
                                  </p:par>
                                </p:childTnLst>
                              </p:cTn>
                            </p:par>
                            <p:par>
                              <p:cTn id="61" fill="hold">
                                <p:stCondLst>
                                  <p:cond delay="4000"/>
                                </p:stCondLst>
                                <p:childTnLst>
                                  <p:par>
                                    <p:cTn id="62" presetID="31" presetClass="entr" presetSubtype="0" fill="hold" nodeType="afterEffect">
                                      <p:stCondLst>
                                        <p:cond delay="0"/>
                                      </p:stCondLst>
                                      <p:childTnLst>
                                        <p:set>
                                          <p:cBhvr>
                                            <p:cTn id="63" dur="1" fill="hold">
                                              <p:stCondLst>
                                                <p:cond delay="0"/>
                                              </p:stCondLst>
                                            </p:cTn>
                                            <p:tgtEl>
                                              <p:spTgt spid="215"/>
                                            </p:tgtEl>
                                            <p:attrNameLst>
                                              <p:attrName>style.visibility</p:attrName>
                                            </p:attrNameLst>
                                          </p:cBhvr>
                                          <p:to>
                                            <p:strVal val="visible"/>
                                          </p:to>
                                        </p:set>
                                        <p:anim calcmode="lin" valueType="num">
                                          <p:cBhvr>
                                            <p:cTn id="64" dur="500" fill="hold"/>
                                            <p:tgtEl>
                                              <p:spTgt spid="215"/>
                                            </p:tgtEl>
                                            <p:attrNameLst>
                                              <p:attrName>ppt_w</p:attrName>
                                            </p:attrNameLst>
                                          </p:cBhvr>
                                          <p:tavLst>
                                            <p:tav tm="0">
                                              <p:val>
                                                <p:fltVal val="0"/>
                                              </p:val>
                                            </p:tav>
                                            <p:tav tm="100000">
                                              <p:val>
                                                <p:strVal val="#ppt_w"/>
                                              </p:val>
                                            </p:tav>
                                          </p:tavLst>
                                        </p:anim>
                                        <p:anim calcmode="lin" valueType="num">
                                          <p:cBhvr>
                                            <p:cTn id="65" dur="500" fill="hold"/>
                                            <p:tgtEl>
                                              <p:spTgt spid="215"/>
                                            </p:tgtEl>
                                            <p:attrNameLst>
                                              <p:attrName>ppt_h</p:attrName>
                                            </p:attrNameLst>
                                          </p:cBhvr>
                                          <p:tavLst>
                                            <p:tav tm="0">
                                              <p:val>
                                                <p:fltVal val="0"/>
                                              </p:val>
                                            </p:tav>
                                            <p:tav tm="100000">
                                              <p:val>
                                                <p:strVal val="#ppt_h"/>
                                              </p:val>
                                            </p:tav>
                                          </p:tavLst>
                                        </p:anim>
                                        <p:anim calcmode="lin" valueType="num">
                                          <p:cBhvr>
                                            <p:cTn id="66" dur="500" fill="hold"/>
                                            <p:tgtEl>
                                              <p:spTgt spid="215"/>
                                            </p:tgtEl>
                                            <p:attrNameLst>
                                              <p:attrName>style.rotation</p:attrName>
                                            </p:attrNameLst>
                                          </p:cBhvr>
                                          <p:tavLst>
                                            <p:tav tm="0">
                                              <p:val>
                                                <p:fltVal val="90"/>
                                              </p:val>
                                            </p:tav>
                                            <p:tav tm="100000">
                                              <p:val>
                                                <p:fltVal val="0"/>
                                              </p:val>
                                            </p:tav>
                                          </p:tavLst>
                                        </p:anim>
                                        <p:animEffect transition="in" filter="fade">
                                          <p:cBhvr>
                                            <p:cTn id="67" dur="500"/>
                                            <p:tgtEl>
                                              <p:spTgt spid="215"/>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213"/>
                                            </p:tgtEl>
                                            <p:attrNameLst>
                                              <p:attrName>style.visibility</p:attrName>
                                            </p:attrNameLst>
                                          </p:cBhvr>
                                          <p:to>
                                            <p:strVal val="visible"/>
                                          </p:to>
                                        </p:set>
                                        <p:animEffect transition="in" filter="wipe(left)">
                                          <p:cBhvr>
                                            <p:cTn id="71" dur="500"/>
                                            <p:tgtEl>
                                              <p:spTgt spid="213"/>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214"/>
                                            </p:tgtEl>
                                            <p:attrNameLst>
                                              <p:attrName>style.visibility</p:attrName>
                                            </p:attrNameLst>
                                          </p:cBhvr>
                                          <p:to>
                                            <p:strVal val="visible"/>
                                          </p:to>
                                        </p:set>
                                        <p:animEffect transition="in" filter="wipe(right)">
                                          <p:cBhvr>
                                            <p:cTn id="74" dur="750"/>
                                            <p:tgtEl>
                                              <p:spTgt spid="214"/>
                                            </p:tgtEl>
                                          </p:cBhvr>
                                        </p:animEffect>
                                      </p:childTnLst>
                                    </p:cTn>
                                  </p:par>
                                </p:childTnLst>
                              </p:cTn>
                            </p:par>
                            <p:par>
                              <p:cTn id="75" fill="hold">
                                <p:stCondLst>
                                  <p:cond delay="5000"/>
                                </p:stCondLst>
                                <p:childTnLst>
                                  <p:par>
                                    <p:cTn id="76" presetID="31" presetClass="entr" presetSubtype="0" fill="hold" nodeType="afterEffect">
                                      <p:stCondLst>
                                        <p:cond delay="0"/>
                                      </p:stCondLst>
                                      <p:childTnLst>
                                        <p:set>
                                          <p:cBhvr>
                                            <p:cTn id="77" dur="1" fill="hold">
                                              <p:stCondLst>
                                                <p:cond delay="0"/>
                                              </p:stCondLst>
                                            </p:cTn>
                                            <p:tgtEl>
                                              <p:spTgt spid="220"/>
                                            </p:tgtEl>
                                            <p:attrNameLst>
                                              <p:attrName>style.visibility</p:attrName>
                                            </p:attrNameLst>
                                          </p:cBhvr>
                                          <p:to>
                                            <p:strVal val="visible"/>
                                          </p:to>
                                        </p:set>
                                        <p:anim calcmode="lin" valueType="num">
                                          <p:cBhvr>
                                            <p:cTn id="78" dur="500" fill="hold"/>
                                            <p:tgtEl>
                                              <p:spTgt spid="220"/>
                                            </p:tgtEl>
                                            <p:attrNameLst>
                                              <p:attrName>ppt_w</p:attrName>
                                            </p:attrNameLst>
                                          </p:cBhvr>
                                          <p:tavLst>
                                            <p:tav tm="0">
                                              <p:val>
                                                <p:fltVal val="0"/>
                                              </p:val>
                                            </p:tav>
                                            <p:tav tm="100000">
                                              <p:val>
                                                <p:strVal val="#ppt_w"/>
                                              </p:val>
                                            </p:tav>
                                          </p:tavLst>
                                        </p:anim>
                                        <p:anim calcmode="lin" valueType="num">
                                          <p:cBhvr>
                                            <p:cTn id="79" dur="500" fill="hold"/>
                                            <p:tgtEl>
                                              <p:spTgt spid="220"/>
                                            </p:tgtEl>
                                            <p:attrNameLst>
                                              <p:attrName>ppt_h</p:attrName>
                                            </p:attrNameLst>
                                          </p:cBhvr>
                                          <p:tavLst>
                                            <p:tav tm="0">
                                              <p:val>
                                                <p:fltVal val="0"/>
                                              </p:val>
                                            </p:tav>
                                            <p:tav tm="100000">
                                              <p:val>
                                                <p:strVal val="#ppt_h"/>
                                              </p:val>
                                            </p:tav>
                                          </p:tavLst>
                                        </p:anim>
                                        <p:anim calcmode="lin" valueType="num">
                                          <p:cBhvr>
                                            <p:cTn id="80" dur="500" fill="hold"/>
                                            <p:tgtEl>
                                              <p:spTgt spid="220"/>
                                            </p:tgtEl>
                                            <p:attrNameLst>
                                              <p:attrName>style.rotation</p:attrName>
                                            </p:attrNameLst>
                                          </p:cBhvr>
                                          <p:tavLst>
                                            <p:tav tm="0">
                                              <p:val>
                                                <p:fltVal val="90"/>
                                              </p:val>
                                            </p:tav>
                                            <p:tav tm="100000">
                                              <p:val>
                                                <p:fltVal val="0"/>
                                              </p:val>
                                            </p:tav>
                                          </p:tavLst>
                                        </p:anim>
                                        <p:animEffect transition="in" filter="fade">
                                          <p:cBhvr>
                                            <p:cTn id="81" dur="500"/>
                                            <p:tgtEl>
                                              <p:spTgt spid="220"/>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218"/>
                                            </p:tgtEl>
                                            <p:attrNameLst>
                                              <p:attrName>style.visibility</p:attrName>
                                            </p:attrNameLst>
                                          </p:cBhvr>
                                          <p:to>
                                            <p:strVal val="visible"/>
                                          </p:to>
                                        </p:set>
                                        <p:animEffect transition="in" filter="wipe(left)">
                                          <p:cBhvr>
                                            <p:cTn id="85" dur="500"/>
                                            <p:tgtEl>
                                              <p:spTgt spid="21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219"/>
                                            </p:tgtEl>
                                            <p:attrNameLst>
                                              <p:attrName>style.visibility</p:attrName>
                                            </p:attrNameLst>
                                          </p:cBhvr>
                                          <p:to>
                                            <p:strVal val="visible"/>
                                          </p:to>
                                        </p:set>
                                        <p:animEffect transition="in" filter="wipe(right)">
                                          <p:cBhvr>
                                            <p:cTn id="88" dur="750"/>
                                            <p:tgtEl>
                                              <p:spTgt spid="219"/>
                                            </p:tgtEl>
                                          </p:cBhvr>
                                        </p:animEffect>
                                      </p:childTnLst>
                                    </p:cTn>
                                  </p:par>
                                </p:childTnLst>
                              </p:cTn>
                            </p:par>
                            <p:par>
                              <p:cTn id="89" fill="hold">
                                <p:stCondLst>
                                  <p:cond delay="6000"/>
                                </p:stCondLst>
                                <p:childTnLst>
                                  <p:par>
                                    <p:cTn id="90" presetID="31" presetClass="entr" presetSubtype="0" fill="hold" nodeType="afterEffect">
                                      <p:stCondLst>
                                        <p:cond delay="0"/>
                                      </p:stCondLst>
                                      <p:childTnLst>
                                        <p:set>
                                          <p:cBhvr>
                                            <p:cTn id="91" dur="1" fill="hold">
                                              <p:stCondLst>
                                                <p:cond delay="0"/>
                                              </p:stCondLst>
                                            </p:cTn>
                                            <p:tgtEl>
                                              <p:spTgt spid="234"/>
                                            </p:tgtEl>
                                            <p:attrNameLst>
                                              <p:attrName>style.visibility</p:attrName>
                                            </p:attrNameLst>
                                          </p:cBhvr>
                                          <p:to>
                                            <p:strVal val="visible"/>
                                          </p:to>
                                        </p:set>
                                        <p:anim calcmode="lin" valueType="num">
                                          <p:cBhvr>
                                            <p:cTn id="92" dur="500" fill="hold"/>
                                            <p:tgtEl>
                                              <p:spTgt spid="234"/>
                                            </p:tgtEl>
                                            <p:attrNameLst>
                                              <p:attrName>ppt_w</p:attrName>
                                            </p:attrNameLst>
                                          </p:cBhvr>
                                          <p:tavLst>
                                            <p:tav tm="0">
                                              <p:val>
                                                <p:fltVal val="0"/>
                                              </p:val>
                                            </p:tav>
                                            <p:tav tm="100000">
                                              <p:val>
                                                <p:strVal val="#ppt_w"/>
                                              </p:val>
                                            </p:tav>
                                          </p:tavLst>
                                        </p:anim>
                                        <p:anim calcmode="lin" valueType="num">
                                          <p:cBhvr>
                                            <p:cTn id="93" dur="500" fill="hold"/>
                                            <p:tgtEl>
                                              <p:spTgt spid="234"/>
                                            </p:tgtEl>
                                            <p:attrNameLst>
                                              <p:attrName>ppt_h</p:attrName>
                                            </p:attrNameLst>
                                          </p:cBhvr>
                                          <p:tavLst>
                                            <p:tav tm="0">
                                              <p:val>
                                                <p:fltVal val="0"/>
                                              </p:val>
                                            </p:tav>
                                            <p:tav tm="100000">
                                              <p:val>
                                                <p:strVal val="#ppt_h"/>
                                              </p:val>
                                            </p:tav>
                                          </p:tavLst>
                                        </p:anim>
                                        <p:anim calcmode="lin" valueType="num">
                                          <p:cBhvr>
                                            <p:cTn id="94" dur="500" fill="hold"/>
                                            <p:tgtEl>
                                              <p:spTgt spid="234"/>
                                            </p:tgtEl>
                                            <p:attrNameLst>
                                              <p:attrName>style.rotation</p:attrName>
                                            </p:attrNameLst>
                                          </p:cBhvr>
                                          <p:tavLst>
                                            <p:tav tm="0">
                                              <p:val>
                                                <p:fltVal val="90"/>
                                              </p:val>
                                            </p:tav>
                                            <p:tav tm="100000">
                                              <p:val>
                                                <p:fltVal val="0"/>
                                              </p:val>
                                            </p:tav>
                                          </p:tavLst>
                                        </p:anim>
                                        <p:animEffect transition="in" filter="fade">
                                          <p:cBhvr>
                                            <p:cTn id="95" dur="500"/>
                                            <p:tgtEl>
                                              <p:spTgt spid="234"/>
                                            </p:tgtEl>
                                          </p:cBhvr>
                                        </p:animEffect>
                                      </p:childTnLst>
                                    </p:cTn>
                                  </p:par>
                                </p:childTnLst>
                              </p:cTn>
                            </p:par>
                            <p:par>
                              <p:cTn id="96" fill="hold">
                                <p:stCondLst>
                                  <p:cond delay="6500"/>
                                </p:stCondLst>
                                <p:childTnLst>
                                  <p:par>
                                    <p:cTn id="97" presetID="22" presetClass="entr" presetSubtype="8" fill="hold" grpId="0" nodeType="afterEffect">
                                      <p:stCondLst>
                                        <p:cond delay="0"/>
                                      </p:stCondLst>
                                      <p:childTnLst>
                                        <p:set>
                                          <p:cBhvr>
                                            <p:cTn id="98" dur="1" fill="hold">
                                              <p:stCondLst>
                                                <p:cond delay="0"/>
                                              </p:stCondLst>
                                            </p:cTn>
                                            <p:tgtEl>
                                              <p:spTgt spid="232"/>
                                            </p:tgtEl>
                                            <p:attrNameLst>
                                              <p:attrName>style.visibility</p:attrName>
                                            </p:attrNameLst>
                                          </p:cBhvr>
                                          <p:to>
                                            <p:strVal val="visible"/>
                                          </p:to>
                                        </p:set>
                                        <p:animEffect transition="in" filter="wipe(left)">
                                          <p:cBhvr>
                                            <p:cTn id="99" dur="500"/>
                                            <p:tgtEl>
                                              <p:spTgt spid="232"/>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33"/>
                                            </p:tgtEl>
                                            <p:attrNameLst>
                                              <p:attrName>style.visibility</p:attrName>
                                            </p:attrNameLst>
                                          </p:cBhvr>
                                          <p:to>
                                            <p:strVal val="visible"/>
                                          </p:to>
                                        </p:set>
                                        <p:animEffect transition="in" filter="wipe(right)">
                                          <p:cBhvr>
                                            <p:cTn id="102" dur="750"/>
                                            <p:tgtEl>
                                              <p:spTgt spid="233"/>
                                            </p:tgtEl>
                                          </p:cBhvr>
                                        </p:animEffect>
                                      </p:childTnLst>
                                    </p:cTn>
                                  </p:par>
                                </p:childTnLst>
                              </p:cTn>
                            </p:par>
                            <p:par>
                              <p:cTn id="103" fill="hold">
                                <p:stCondLst>
                                  <p:cond delay="7000"/>
                                </p:stCondLst>
                                <p:childTnLst>
                                  <p:par>
                                    <p:cTn id="104" presetID="31" presetClass="entr" presetSubtype="0" fill="hold" nodeType="afterEffect">
                                      <p:stCondLst>
                                        <p:cond delay="0"/>
                                      </p:stCondLst>
                                      <p:childTnLst>
                                        <p:set>
                                          <p:cBhvr>
                                            <p:cTn id="105" dur="1" fill="hold">
                                              <p:stCondLst>
                                                <p:cond delay="0"/>
                                              </p:stCondLst>
                                            </p:cTn>
                                            <p:tgtEl>
                                              <p:spTgt spid="248"/>
                                            </p:tgtEl>
                                            <p:attrNameLst>
                                              <p:attrName>style.visibility</p:attrName>
                                            </p:attrNameLst>
                                          </p:cBhvr>
                                          <p:to>
                                            <p:strVal val="visible"/>
                                          </p:to>
                                        </p:set>
                                        <p:anim calcmode="lin" valueType="num">
                                          <p:cBhvr>
                                            <p:cTn id="106" dur="500" fill="hold"/>
                                            <p:tgtEl>
                                              <p:spTgt spid="248"/>
                                            </p:tgtEl>
                                            <p:attrNameLst>
                                              <p:attrName>ppt_w</p:attrName>
                                            </p:attrNameLst>
                                          </p:cBhvr>
                                          <p:tavLst>
                                            <p:tav tm="0">
                                              <p:val>
                                                <p:fltVal val="0"/>
                                              </p:val>
                                            </p:tav>
                                            <p:tav tm="100000">
                                              <p:val>
                                                <p:strVal val="#ppt_w"/>
                                              </p:val>
                                            </p:tav>
                                          </p:tavLst>
                                        </p:anim>
                                        <p:anim calcmode="lin" valueType="num">
                                          <p:cBhvr>
                                            <p:cTn id="107" dur="500" fill="hold"/>
                                            <p:tgtEl>
                                              <p:spTgt spid="248"/>
                                            </p:tgtEl>
                                            <p:attrNameLst>
                                              <p:attrName>ppt_h</p:attrName>
                                            </p:attrNameLst>
                                          </p:cBhvr>
                                          <p:tavLst>
                                            <p:tav tm="0">
                                              <p:val>
                                                <p:fltVal val="0"/>
                                              </p:val>
                                            </p:tav>
                                            <p:tav tm="100000">
                                              <p:val>
                                                <p:strVal val="#ppt_h"/>
                                              </p:val>
                                            </p:tav>
                                          </p:tavLst>
                                        </p:anim>
                                        <p:anim calcmode="lin" valueType="num">
                                          <p:cBhvr>
                                            <p:cTn id="108" dur="500" fill="hold"/>
                                            <p:tgtEl>
                                              <p:spTgt spid="248"/>
                                            </p:tgtEl>
                                            <p:attrNameLst>
                                              <p:attrName>style.rotation</p:attrName>
                                            </p:attrNameLst>
                                          </p:cBhvr>
                                          <p:tavLst>
                                            <p:tav tm="0">
                                              <p:val>
                                                <p:fltVal val="90"/>
                                              </p:val>
                                            </p:tav>
                                            <p:tav tm="100000">
                                              <p:val>
                                                <p:fltVal val="0"/>
                                              </p:val>
                                            </p:tav>
                                          </p:tavLst>
                                        </p:anim>
                                        <p:animEffect transition="in" filter="fade">
                                          <p:cBhvr>
                                            <p:cTn id="109" dur="500"/>
                                            <p:tgtEl>
                                              <p:spTgt spid="248"/>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246"/>
                                            </p:tgtEl>
                                            <p:attrNameLst>
                                              <p:attrName>style.visibility</p:attrName>
                                            </p:attrNameLst>
                                          </p:cBhvr>
                                          <p:to>
                                            <p:strVal val="visible"/>
                                          </p:to>
                                        </p:set>
                                        <p:animEffect transition="in" filter="wipe(left)">
                                          <p:cBhvr>
                                            <p:cTn id="113" dur="500"/>
                                            <p:tgtEl>
                                              <p:spTgt spid="246"/>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247"/>
                                            </p:tgtEl>
                                            <p:attrNameLst>
                                              <p:attrName>style.visibility</p:attrName>
                                            </p:attrNameLst>
                                          </p:cBhvr>
                                          <p:to>
                                            <p:strVal val="visible"/>
                                          </p:to>
                                        </p:set>
                                        <p:animEffect transition="in" filter="wipe(right)">
                                          <p:cBhvr>
                                            <p:cTn id="116" dur="750"/>
                                            <p:tgtEl>
                                              <p:spTgt spid="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0"/>
          <p:bldP spid="209" grpId="0"/>
          <p:bldP spid="210" grpId="0"/>
          <p:bldP spid="211" grpId="0"/>
          <p:bldP spid="212" grpId="0" animBg="1"/>
          <p:bldP spid="213" grpId="0"/>
          <p:bldP spid="214" grpId="0"/>
          <p:bldP spid="218" grpId="0"/>
          <p:bldP spid="219" grpId="0"/>
          <p:bldP spid="232" grpId="0"/>
          <p:bldP spid="233" grpId="0"/>
          <p:bldP spid="246" grpId="0"/>
          <p:bldP spid="2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00"/>
                                            <p:tgtEl>
                                              <p:spTgt spid="88"/>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174"/>
                                            </p:tgtEl>
                                            <p:attrNameLst>
                                              <p:attrName>style.visibility</p:attrName>
                                            </p:attrNameLst>
                                          </p:cBhvr>
                                          <p:to>
                                            <p:strVal val="visible"/>
                                          </p:to>
                                        </p:set>
                                        <p:anim calcmode="lin" valueType="num">
                                          <p:cBhvr additive="base">
                                            <p:cTn id="11" dur="1400" fill="hold"/>
                                            <p:tgtEl>
                                              <p:spTgt spid="174"/>
                                            </p:tgtEl>
                                            <p:attrNameLst>
                                              <p:attrName>ppt_x</p:attrName>
                                            </p:attrNameLst>
                                          </p:cBhvr>
                                          <p:tavLst>
                                            <p:tav tm="0">
                                              <p:val>
                                                <p:strVal val="0-#ppt_w/2"/>
                                              </p:val>
                                            </p:tav>
                                            <p:tav tm="100000">
                                              <p:val>
                                                <p:strVal val="#ppt_x"/>
                                              </p:val>
                                            </p:tav>
                                          </p:tavLst>
                                        </p:anim>
                                        <p:anim calcmode="lin" valueType="num">
                                          <p:cBhvr additive="base">
                                            <p:cTn id="12" dur="1400" fill="hold"/>
                                            <p:tgtEl>
                                              <p:spTgt spid="174"/>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179"/>
                                            </p:tgtEl>
                                            <p:attrNameLst>
                                              <p:attrName>style.visibility</p:attrName>
                                            </p:attrNameLst>
                                          </p:cBhvr>
                                          <p:to>
                                            <p:strVal val="visible"/>
                                          </p:to>
                                        </p:set>
                                        <p:anim calcmode="lin" valueType="num">
                                          <p:cBhvr additive="base">
                                            <p:cTn id="15" dur="1400" fill="hold"/>
                                            <p:tgtEl>
                                              <p:spTgt spid="179"/>
                                            </p:tgtEl>
                                            <p:attrNameLst>
                                              <p:attrName>ppt_x</p:attrName>
                                            </p:attrNameLst>
                                          </p:cBhvr>
                                          <p:tavLst>
                                            <p:tav tm="0">
                                              <p:val>
                                                <p:strVal val="1+#ppt_w/2"/>
                                              </p:val>
                                            </p:tav>
                                            <p:tav tm="100000">
                                              <p:val>
                                                <p:strVal val="#ppt_x"/>
                                              </p:val>
                                            </p:tav>
                                          </p:tavLst>
                                        </p:anim>
                                        <p:anim calcmode="lin" valueType="num">
                                          <p:cBhvr additive="base">
                                            <p:cTn id="16" dur="1400" fill="hold"/>
                                            <p:tgtEl>
                                              <p:spTgt spid="179"/>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189"/>
                                            </p:tgtEl>
                                            <p:attrNameLst>
                                              <p:attrName>style.visibility</p:attrName>
                                            </p:attrNameLst>
                                          </p:cBhvr>
                                          <p:to>
                                            <p:strVal val="visible"/>
                                          </p:to>
                                        </p:set>
                                        <p:anim calcmode="lin" valueType="num">
                                          <p:cBhvr additive="base">
                                            <p:cTn id="19" dur="1400" fill="hold"/>
                                            <p:tgtEl>
                                              <p:spTgt spid="189"/>
                                            </p:tgtEl>
                                            <p:attrNameLst>
                                              <p:attrName>ppt_x</p:attrName>
                                            </p:attrNameLst>
                                          </p:cBhvr>
                                          <p:tavLst>
                                            <p:tav tm="0">
                                              <p:val>
                                                <p:strVal val="1+#ppt_w/2"/>
                                              </p:val>
                                            </p:tav>
                                            <p:tav tm="100000">
                                              <p:val>
                                                <p:strVal val="#ppt_x"/>
                                              </p:val>
                                            </p:tav>
                                          </p:tavLst>
                                        </p:anim>
                                        <p:anim calcmode="lin" valueType="num">
                                          <p:cBhvr additive="base">
                                            <p:cTn id="20" dur="1400" fill="hold"/>
                                            <p:tgtEl>
                                              <p:spTgt spid="189"/>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194"/>
                                            </p:tgtEl>
                                            <p:attrNameLst>
                                              <p:attrName>style.visibility</p:attrName>
                                            </p:attrNameLst>
                                          </p:cBhvr>
                                          <p:to>
                                            <p:strVal val="visible"/>
                                          </p:to>
                                        </p:set>
                                        <p:anim calcmode="lin" valueType="num">
                                          <p:cBhvr additive="base">
                                            <p:cTn id="23" dur="1400" fill="hold"/>
                                            <p:tgtEl>
                                              <p:spTgt spid="194"/>
                                            </p:tgtEl>
                                            <p:attrNameLst>
                                              <p:attrName>ppt_x</p:attrName>
                                            </p:attrNameLst>
                                          </p:cBhvr>
                                          <p:tavLst>
                                            <p:tav tm="0">
                                              <p:val>
                                                <p:strVal val="0-#ppt_w/2"/>
                                              </p:val>
                                            </p:tav>
                                            <p:tav tm="100000">
                                              <p:val>
                                                <p:strVal val="#ppt_x"/>
                                              </p:val>
                                            </p:tav>
                                          </p:tavLst>
                                        </p:anim>
                                        <p:anim calcmode="lin" valueType="num">
                                          <p:cBhvr additive="base">
                                            <p:cTn id="24" dur="1400" fill="hold"/>
                                            <p:tgtEl>
                                              <p:spTgt spid="194"/>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199"/>
                                            </p:tgtEl>
                                            <p:attrNameLst>
                                              <p:attrName>style.visibility</p:attrName>
                                            </p:attrNameLst>
                                          </p:cBhvr>
                                          <p:to>
                                            <p:strVal val="visible"/>
                                          </p:to>
                                        </p:set>
                                        <p:anim calcmode="lin" valueType="num">
                                          <p:cBhvr additive="base">
                                            <p:cTn id="27" dur="1400" fill="hold"/>
                                            <p:tgtEl>
                                              <p:spTgt spid="199"/>
                                            </p:tgtEl>
                                            <p:attrNameLst>
                                              <p:attrName>ppt_x</p:attrName>
                                            </p:attrNameLst>
                                          </p:cBhvr>
                                          <p:tavLst>
                                            <p:tav tm="0">
                                              <p:val>
                                                <p:strVal val="1+#ppt_w/2"/>
                                              </p:val>
                                            </p:tav>
                                            <p:tav tm="100000">
                                              <p:val>
                                                <p:strVal val="#ppt_x"/>
                                              </p:val>
                                            </p:tav>
                                          </p:tavLst>
                                        </p:anim>
                                        <p:anim calcmode="lin" valueType="num">
                                          <p:cBhvr additive="base">
                                            <p:cTn id="28" dur="1400" fill="hold"/>
                                            <p:tgtEl>
                                              <p:spTgt spid="199"/>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184"/>
                                            </p:tgtEl>
                                            <p:attrNameLst>
                                              <p:attrName>style.visibility</p:attrName>
                                            </p:attrNameLst>
                                          </p:cBhvr>
                                          <p:to>
                                            <p:strVal val="visible"/>
                                          </p:to>
                                        </p:set>
                                        <p:anim calcmode="lin" valueType="num">
                                          <p:cBhvr additive="base">
                                            <p:cTn id="31" dur="1400" fill="hold"/>
                                            <p:tgtEl>
                                              <p:spTgt spid="184"/>
                                            </p:tgtEl>
                                            <p:attrNameLst>
                                              <p:attrName>ppt_x</p:attrName>
                                            </p:attrNameLst>
                                          </p:cBhvr>
                                          <p:tavLst>
                                            <p:tav tm="0">
                                              <p:val>
                                                <p:strVal val="0-#ppt_w/2"/>
                                              </p:val>
                                            </p:tav>
                                            <p:tav tm="100000">
                                              <p:val>
                                                <p:strVal val="#ppt_x"/>
                                              </p:val>
                                            </p:tav>
                                          </p:tavLst>
                                        </p:anim>
                                        <p:anim calcmode="lin" valueType="num">
                                          <p:cBhvr additive="base">
                                            <p:cTn id="32" dur="1400" fill="hold"/>
                                            <p:tgtEl>
                                              <p:spTgt spid="184"/>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31" presetClass="entr" presetSubtype="0" fill="hold" nodeType="afterEffect">
                                      <p:stCondLst>
                                        <p:cond delay="0"/>
                                      </p:stCondLst>
                                      <p:childTnLst>
                                        <p:set>
                                          <p:cBhvr>
                                            <p:cTn id="35" dur="1" fill="hold">
                                              <p:stCondLst>
                                                <p:cond delay="0"/>
                                              </p:stCondLst>
                                            </p:cTn>
                                            <p:tgtEl>
                                              <p:spTgt spid="204"/>
                                            </p:tgtEl>
                                            <p:attrNameLst>
                                              <p:attrName>style.visibility</p:attrName>
                                            </p:attrNameLst>
                                          </p:cBhvr>
                                          <p:to>
                                            <p:strVal val="visible"/>
                                          </p:to>
                                        </p:set>
                                        <p:anim calcmode="lin" valueType="num">
                                          <p:cBhvr>
                                            <p:cTn id="36" dur="500" fill="hold"/>
                                            <p:tgtEl>
                                              <p:spTgt spid="204"/>
                                            </p:tgtEl>
                                            <p:attrNameLst>
                                              <p:attrName>ppt_w</p:attrName>
                                            </p:attrNameLst>
                                          </p:cBhvr>
                                          <p:tavLst>
                                            <p:tav tm="0">
                                              <p:val>
                                                <p:fltVal val="0"/>
                                              </p:val>
                                            </p:tav>
                                            <p:tav tm="100000">
                                              <p:val>
                                                <p:strVal val="#ppt_w"/>
                                              </p:val>
                                            </p:tav>
                                          </p:tavLst>
                                        </p:anim>
                                        <p:anim calcmode="lin" valueType="num">
                                          <p:cBhvr>
                                            <p:cTn id="37" dur="500" fill="hold"/>
                                            <p:tgtEl>
                                              <p:spTgt spid="204"/>
                                            </p:tgtEl>
                                            <p:attrNameLst>
                                              <p:attrName>ppt_h</p:attrName>
                                            </p:attrNameLst>
                                          </p:cBhvr>
                                          <p:tavLst>
                                            <p:tav tm="0">
                                              <p:val>
                                                <p:fltVal val="0"/>
                                              </p:val>
                                            </p:tav>
                                            <p:tav tm="100000">
                                              <p:val>
                                                <p:strVal val="#ppt_h"/>
                                              </p:val>
                                            </p:tav>
                                          </p:tavLst>
                                        </p:anim>
                                        <p:anim calcmode="lin" valueType="num">
                                          <p:cBhvr>
                                            <p:cTn id="38" dur="500" fill="hold"/>
                                            <p:tgtEl>
                                              <p:spTgt spid="204"/>
                                            </p:tgtEl>
                                            <p:attrNameLst>
                                              <p:attrName>style.rotation</p:attrName>
                                            </p:attrNameLst>
                                          </p:cBhvr>
                                          <p:tavLst>
                                            <p:tav tm="0">
                                              <p:val>
                                                <p:fltVal val="90"/>
                                              </p:val>
                                            </p:tav>
                                            <p:tav tm="100000">
                                              <p:val>
                                                <p:fltVal val="0"/>
                                              </p:val>
                                            </p:tav>
                                          </p:tavLst>
                                        </p:anim>
                                        <p:animEffect transition="in" filter="fade">
                                          <p:cBhvr>
                                            <p:cTn id="39" dur="500"/>
                                            <p:tgtEl>
                                              <p:spTgt spid="20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08"/>
                                            </p:tgtEl>
                                            <p:attrNameLst>
                                              <p:attrName>style.visibility</p:attrName>
                                            </p:attrNameLst>
                                          </p:cBhvr>
                                          <p:to>
                                            <p:strVal val="visible"/>
                                          </p:to>
                                        </p:set>
                                        <p:animEffect transition="in" filter="wipe(left)">
                                          <p:cBhvr>
                                            <p:cTn id="43" dur="500"/>
                                            <p:tgtEl>
                                              <p:spTgt spid="20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09"/>
                                            </p:tgtEl>
                                            <p:attrNameLst>
                                              <p:attrName>style.visibility</p:attrName>
                                            </p:attrNameLst>
                                          </p:cBhvr>
                                          <p:to>
                                            <p:strVal val="visible"/>
                                          </p:to>
                                        </p:set>
                                        <p:animEffect transition="in" filter="wipe(right)">
                                          <p:cBhvr>
                                            <p:cTn id="46" dur="750"/>
                                            <p:tgtEl>
                                              <p:spTgt spid="209"/>
                                            </p:tgtEl>
                                          </p:cBhvr>
                                        </p:animEffect>
                                      </p:childTnLst>
                                    </p:cTn>
                                  </p:par>
                                </p:childTnLst>
                              </p:cTn>
                            </p:par>
                            <p:par>
                              <p:cTn id="47" fill="hold">
                                <p:stCondLst>
                                  <p:cond delay="3000"/>
                                </p:stCondLst>
                                <p:childTnLst>
                                  <p:par>
                                    <p:cTn id="48" presetID="31" presetClass="entr" presetSubtype="0" fill="hold" grpId="0" nodeType="afterEffect">
                                      <p:stCondLst>
                                        <p:cond delay="0"/>
                                      </p:stCondLst>
                                      <p:childTnLst>
                                        <p:set>
                                          <p:cBhvr>
                                            <p:cTn id="49" dur="1" fill="hold">
                                              <p:stCondLst>
                                                <p:cond delay="0"/>
                                              </p:stCondLst>
                                            </p:cTn>
                                            <p:tgtEl>
                                              <p:spTgt spid="212"/>
                                            </p:tgtEl>
                                            <p:attrNameLst>
                                              <p:attrName>style.visibility</p:attrName>
                                            </p:attrNameLst>
                                          </p:cBhvr>
                                          <p:to>
                                            <p:strVal val="visible"/>
                                          </p:to>
                                        </p:set>
                                        <p:anim calcmode="lin" valueType="num">
                                          <p:cBhvr>
                                            <p:cTn id="50" dur="500" fill="hold"/>
                                            <p:tgtEl>
                                              <p:spTgt spid="212"/>
                                            </p:tgtEl>
                                            <p:attrNameLst>
                                              <p:attrName>ppt_w</p:attrName>
                                            </p:attrNameLst>
                                          </p:cBhvr>
                                          <p:tavLst>
                                            <p:tav tm="0">
                                              <p:val>
                                                <p:fltVal val="0"/>
                                              </p:val>
                                            </p:tav>
                                            <p:tav tm="100000">
                                              <p:val>
                                                <p:strVal val="#ppt_w"/>
                                              </p:val>
                                            </p:tav>
                                          </p:tavLst>
                                        </p:anim>
                                        <p:anim calcmode="lin" valueType="num">
                                          <p:cBhvr>
                                            <p:cTn id="51" dur="500" fill="hold"/>
                                            <p:tgtEl>
                                              <p:spTgt spid="212"/>
                                            </p:tgtEl>
                                            <p:attrNameLst>
                                              <p:attrName>ppt_h</p:attrName>
                                            </p:attrNameLst>
                                          </p:cBhvr>
                                          <p:tavLst>
                                            <p:tav tm="0">
                                              <p:val>
                                                <p:fltVal val="0"/>
                                              </p:val>
                                            </p:tav>
                                            <p:tav tm="100000">
                                              <p:val>
                                                <p:strVal val="#ppt_h"/>
                                              </p:val>
                                            </p:tav>
                                          </p:tavLst>
                                        </p:anim>
                                        <p:anim calcmode="lin" valueType="num">
                                          <p:cBhvr>
                                            <p:cTn id="52" dur="500" fill="hold"/>
                                            <p:tgtEl>
                                              <p:spTgt spid="212"/>
                                            </p:tgtEl>
                                            <p:attrNameLst>
                                              <p:attrName>style.rotation</p:attrName>
                                            </p:attrNameLst>
                                          </p:cBhvr>
                                          <p:tavLst>
                                            <p:tav tm="0">
                                              <p:val>
                                                <p:fltVal val="90"/>
                                              </p:val>
                                            </p:tav>
                                            <p:tav tm="100000">
                                              <p:val>
                                                <p:fltVal val="0"/>
                                              </p:val>
                                            </p:tav>
                                          </p:tavLst>
                                        </p:anim>
                                        <p:animEffect transition="in" filter="fade">
                                          <p:cBhvr>
                                            <p:cTn id="53" dur="500"/>
                                            <p:tgtEl>
                                              <p:spTgt spid="212"/>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210"/>
                                            </p:tgtEl>
                                            <p:attrNameLst>
                                              <p:attrName>style.visibility</p:attrName>
                                            </p:attrNameLst>
                                          </p:cBhvr>
                                          <p:to>
                                            <p:strVal val="visible"/>
                                          </p:to>
                                        </p:set>
                                        <p:animEffect transition="in" filter="wipe(left)">
                                          <p:cBhvr>
                                            <p:cTn id="57" dur="500"/>
                                            <p:tgtEl>
                                              <p:spTgt spid="210"/>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11"/>
                                            </p:tgtEl>
                                            <p:attrNameLst>
                                              <p:attrName>style.visibility</p:attrName>
                                            </p:attrNameLst>
                                          </p:cBhvr>
                                          <p:to>
                                            <p:strVal val="visible"/>
                                          </p:to>
                                        </p:set>
                                        <p:animEffect transition="in" filter="wipe(right)">
                                          <p:cBhvr>
                                            <p:cTn id="60" dur="750"/>
                                            <p:tgtEl>
                                              <p:spTgt spid="211"/>
                                            </p:tgtEl>
                                          </p:cBhvr>
                                        </p:animEffect>
                                      </p:childTnLst>
                                    </p:cTn>
                                  </p:par>
                                </p:childTnLst>
                              </p:cTn>
                            </p:par>
                            <p:par>
                              <p:cTn id="61" fill="hold">
                                <p:stCondLst>
                                  <p:cond delay="4000"/>
                                </p:stCondLst>
                                <p:childTnLst>
                                  <p:par>
                                    <p:cTn id="62" presetID="31" presetClass="entr" presetSubtype="0" fill="hold" nodeType="afterEffect">
                                      <p:stCondLst>
                                        <p:cond delay="0"/>
                                      </p:stCondLst>
                                      <p:childTnLst>
                                        <p:set>
                                          <p:cBhvr>
                                            <p:cTn id="63" dur="1" fill="hold">
                                              <p:stCondLst>
                                                <p:cond delay="0"/>
                                              </p:stCondLst>
                                            </p:cTn>
                                            <p:tgtEl>
                                              <p:spTgt spid="215"/>
                                            </p:tgtEl>
                                            <p:attrNameLst>
                                              <p:attrName>style.visibility</p:attrName>
                                            </p:attrNameLst>
                                          </p:cBhvr>
                                          <p:to>
                                            <p:strVal val="visible"/>
                                          </p:to>
                                        </p:set>
                                        <p:anim calcmode="lin" valueType="num">
                                          <p:cBhvr>
                                            <p:cTn id="64" dur="500" fill="hold"/>
                                            <p:tgtEl>
                                              <p:spTgt spid="215"/>
                                            </p:tgtEl>
                                            <p:attrNameLst>
                                              <p:attrName>ppt_w</p:attrName>
                                            </p:attrNameLst>
                                          </p:cBhvr>
                                          <p:tavLst>
                                            <p:tav tm="0">
                                              <p:val>
                                                <p:fltVal val="0"/>
                                              </p:val>
                                            </p:tav>
                                            <p:tav tm="100000">
                                              <p:val>
                                                <p:strVal val="#ppt_w"/>
                                              </p:val>
                                            </p:tav>
                                          </p:tavLst>
                                        </p:anim>
                                        <p:anim calcmode="lin" valueType="num">
                                          <p:cBhvr>
                                            <p:cTn id="65" dur="500" fill="hold"/>
                                            <p:tgtEl>
                                              <p:spTgt spid="215"/>
                                            </p:tgtEl>
                                            <p:attrNameLst>
                                              <p:attrName>ppt_h</p:attrName>
                                            </p:attrNameLst>
                                          </p:cBhvr>
                                          <p:tavLst>
                                            <p:tav tm="0">
                                              <p:val>
                                                <p:fltVal val="0"/>
                                              </p:val>
                                            </p:tav>
                                            <p:tav tm="100000">
                                              <p:val>
                                                <p:strVal val="#ppt_h"/>
                                              </p:val>
                                            </p:tav>
                                          </p:tavLst>
                                        </p:anim>
                                        <p:anim calcmode="lin" valueType="num">
                                          <p:cBhvr>
                                            <p:cTn id="66" dur="500" fill="hold"/>
                                            <p:tgtEl>
                                              <p:spTgt spid="215"/>
                                            </p:tgtEl>
                                            <p:attrNameLst>
                                              <p:attrName>style.rotation</p:attrName>
                                            </p:attrNameLst>
                                          </p:cBhvr>
                                          <p:tavLst>
                                            <p:tav tm="0">
                                              <p:val>
                                                <p:fltVal val="90"/>
                                              </p:val>
                                            </p:tav>
                                            <p:tav tm="100000">
                                              <p:val>
                                                <p:fltVal val="0"/>
                                              </p:val>
                                            </p:tav>
                                          </p:tavLst>
                                        </p:anim>
                                        <p:animEffect transition="in" filter="fade">
                                          <p:cBhvr>
                                            <p:cTn id="67" dur="500"/>
                                            <p:tgtEl>
                                              <p:spTgt spid="215"/>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213"/>
                                            </p:tgtEl>
                                            <p:attrNameLst>
                                              <p:attrName>style.visibility</p:attrName>
                                            </p:attrNameLst>
                                          </p:cBhvr>
                                          <p:to>
                                            <p:strVal val="visible"/>
                                          </p:to>
                                        </p:set>
                                        <p:animEffect transition="in" filter="wipe(left)">
                                          <p:cBhvr>
                                            <p:cTn id="71" dur="500"/>
                                            <p:tgtEl>
                                              <p:spTgt spid="213"/>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214"/>
                                            </p:tgtEl>
                                            <p:attrNameLst>
                                              <p:attrName>style.visibility</p:attrName>
                                            </p:attrNameLst>
                                          </p:cBhvr>
                                          <p:to>
                                            <p:strVal val="visible"/>
                                          </p:to>
                                        </p:set>
                                        <p:animEffect transition="in" filter="wipe(right)">
                                          <p:cBhvr>
                                            <p:cTn id="74" dur="750"/>
                                            <p:tgtEl>
                                              <p:spTgt spid="214"/>
                                            </p:tgtEl>
                                          </p:cBhvr>
                                        </p:animEffect>
                                      </p:childTnLst>
                                    </p:cTn>
                                  </p:par>
                                </p:childTnLst>
                              </p:cTn>
                            </p:par>
                            <p:par>
                              <p:cTn id="75" fill="hold">
                                <p:stCondLst>
                                  <p:cond delay="5000"/>
                                </p:stCondLst>
                                <p:childTnLst>
                                  <p:par>
                                    <p:cTn id="76" presetID="31" presetClass="entr" presetSubtype="0" fill="hold" nodeType="afterEffect">
                                      <p:stCondLst>
                                        <p:cond delay="0"/>
                                      </p:stCondLst>
                                      <p:childTnLst>
                                        <p:set>
                                          <p:cBhvr>
                                            <p:cTn id="77" dur="1" fill="hold">
                                              <p:stCondLst>
                                                <p:cond delay="0"/>
                                              </p:stCondLst>
                                            </p:cTn>
                                            <p:tgtEl>
                                              <p:spTgt spid="220"/>
                                            </p:tgtEl>
                                            <p:attrNameLst>
                                              <p:attrName>style.visibility</p:attrName>
                                            </p:attrNameLst>
                                          </p:cBhvr>
                                          <p:to>
                                            <p:strVal val="visible"/>
                                          </p:to>
                                        </p:set>
                                        <p:anim calcmode="lin" valueType="num">
                                          <p:cBhvr>
                                            <p:cTn id="78" dur="500" fill="hold"/>
                                            <p:tgtEl>
                                              <p:spTgt spid="220"/>
                                            </p:tgtEl>
                                            <p:attrNameLst>
                                              <p:attrName>ppt_w</p:attrName>
                                            </p:attrNameLst>
                                          </p:cBhvr>
                                          <p:tavLst>
                                            <p:tav tm="0">
                                              <p:val>
                                                <p:fltVal val="0"/>
                                              </p:val>
                                            </p:tav>
                                            <p:tav tm="100000">
                                              <p:val>
                                                <p:strVal val="#ppt_w"/>
                                              </p:val>
                                            </p:tav>
                                          </p:tavLst>
                                        </p:anim>
                                        <p:anim calcmode="lin" valueType="num">
                                          <p:cBhvr>
                                            <p:cTn id="79" dur="500" fill="hold"/>
                                            <p:tgtEl>
                                              <p:spTgt spid="220"/>
                                            </p:tgtEl>
                                            <p:attrNameLst>
                                              <p:attrName>ppt_h</p:attrName>
                                            </p:attrNameLst>
                                          </p:cBhvr>
                                          <p:tavLst>
                                            <p:tav tm="0">
                                              <p:val>
                                                <p:fltVal val="0"/>
                                              </p:val>
                                            </p:tav>
                                            <p:tav tm="100000">
                                              <p:val>
                                                <p:strVal val="#ppt_h"/>
                                              </p:val>
                                            </p:tav>
                                          </p:tavLst>
                                        </p:anim>
                                        <p:anim calcmode="lin" valueType="num">
                                          <p:cBhvr>
                                            <p:cTn id="80" dur="500" fill="hold"/>
                                            <p:tgtEl>
                                              <p:spTgt spid="220"/>
                                            </p:tgtEl>
                                            <p:attrNameLst>
                                              <p:attrName>style.rotation</p:attrName>
                                            </p:attrNameLst>
                                          </p:cBhvr>
                                          <p:tavLst>
                                            <p:tav tm="0">
                                              <p:val>
                                                <p:fltVal val="90"/>
                                              </p:val>
                                            </p:tav>
                                            <p:tav tm="100000">
                                              <p:val>
                                                <p:fltVal val="0"/>
                                              </p:val>
                                            </p:tav>
                                          </p:tavLst>
                                        </p:anim>
                                        <p:animEffect transition="in" filter="fade">
                                          <p:cBhvr>
                                            <p:cTn id="81" dur="500"/>
                                            <p:tgtEl>
                                              <p:spTgt spid="220"/>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218"/>
                                            </p:tgtEl>
                                            <p:attrNameLst>
                                              <p:attrName>style.visibility</p:attrName>
                                            </p:attrNameLst>
                                          </p:cBhvr>
                                          <p:to>
                                            <p:strVal val="visible"/>
                                          </p:to>
                                        </p:set>
                                        <p:animEffect transition="in" filter="wipe(left)">
                                          <p:cBhvr>
                                            <p:cTn id="85" dur="500"/>
                                            <p:tgtEl>
                                              <p:spTgt spid="21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219"/>
                                            </p:tgtEl>
                                            <p:attrNameLst>
                                              <p:attrName>style.visibility</p:attrName>
                                            </p:attrNameLst>
                                          </p:cBhvr>
                                          <p:to>
                                            <p:strVal val="visible"/>
                                          </p:to>
                                        </p:set>
                                        <p:animEffect transition="in" filter="wipe(right)">
                                          <p:cBhvr>
                                            <p:cTn id="88" dur="750"/>
                                            <p:tgtEl>
                                              <p:spTgt spid="219"/>
                                            </p:tgtEl>
                                          </p:cBhvr>
                                        </p:animEffect>
                                      </p:childTnLst>
                                    </p:cTn>
                                  </p:par>
                                </p:childTnLst>
                              </p:cTn>
                            </p:par>
                            <p:par>
                              <p:cTn id="89" fill="hold">
                                <p:stCondLst>
                                  <p:cond delay="6000"/>
                                </p:stCondLst>
                                <p:childTnLst>
                                  <p:par>
                                    <p:cTn id="90" presetID="31" presetClass="entr" presetSubtype="0" fill="hold" nodeType="afterEffect">
                                      <p:stCondLst>
                                        <p:cond delay="0"/>
                                      </p:stCondLst>
                                      <p:childTnLst>
                                        <p:set>
                                          <p:cBhvr>
                                            <p:cTn id="91" dur="1" fill="hold">
                                              <p:stCondLst>
                                                <p:cond delay="0"/>
                                              </p:stCondLst>
                                            </p:cTn>
                                            <p:tgtEl>
                                              <p:spTgt spid="234"/>
                                            </p:tgtEl>
                                            <p:attrNameLst>
                                              <p:attrName>style.visibility</p:attrName>
                                            </p:attrNameLst>
                                          </p:cBhvr>
                                          <p:to>
                                            <p:strVal val="visible"/>
                                          </p:to>
                                        </p:set>
                                        <p:anim calcmode="lin" valueType="num">
                                          <p:cBhvr>
                                            <p:cTn id="92" dur="500" fill="hold"/>
                                            <p:tgtEl>
                                              <p:spTgt spid="234"/>
                                            </p:tgtEl>
                                            <p:attrNameLst>
                                              <p:attrName>ppt_w</p:attrName>
                                            </p:attrNameLst>
                                          </p:cBhvr>
                                          <p:tavLst>
                                            <p:tav tm="0">
                                              <p:val>
                                                <p:fltVal val="0"/>
                                              </p:val>
                                            </p:tav>
                                            <p:tav tm="100000">
                                              <p:val>
                                                <p:strVal val="#ppt_w"/>
                                              </p:val>
                                            </p:tav>
                                          </p:tavLst>
                                        </p:anim>
                                        <p:anim calcmode="lin" valueType="num">
                                          <p:cBhvr>
                                            <p:cTn id="93" dur="500" fill="hold"/>
                                            <p:tgtEl>
                                              <p:spTgt spid="234"/>
                                            </p:tgtEl>
                                            <p:attrNameLst>
                                              <p:attrName>ppt_h</p:attrName>
                                            </p:attrNameLst>
                                          </p:cBhvr>
                                          <p:tavLst>
                                            <p:tav tm="0">
                                              <p:val>
                                                <p:fltVal val="0"/>
                                              </p:val>
                                            </p:tav>
                                            <p:tav tm="100000">
                                              <p:val>
                                                <p:strVal val="#ppt_h"/>
                                              </p:val>
                                            </p:tav>
                                          </p:tavLst>
                                        </p:anim>
                                        <p:anim calcmode="lin" valueType="num">
                                          <p:cBhvr>
                                            <p:cTn id="94" dur="500" fill="hold"/>
                                            <p:tgtEl>
                                              <p:spTgt spid="234"/>
                                            </p:tgtEl>
                                            <p:attrNameLst>
                                              <p:attrName>style.rotation</p:attrName>
                                            </p:attrNameLst>
                                          </p:cBhvr>
                                          <p:tavLst>
                                            <p:tav tm="0">
                                              <p:val>
                                                <p:fltVal val="90"/>
                                              </p:val>
                                            </p:tav>
                                            <p:tav tm="100000">
                                              <p:val>
                                                <p:fltVal val="0"/>
                                              </p:val>
                                            </p:tav>
                                          </p:tavLst>
                                        </p:anim>
                                        <p:animEffect transition="in" filter="fade">
                                          <p:cBhvr>
                                            <p:cTn id="95" dur="500"/>
                                            <p:tgtEl>
                                              <p:spTgt spid="234"/>
                                            </p:tgtEl>
                                          </p:cBhvr>
                                        </p:animEffect>
                                      </p:childTnLst>
                                    </p:cTn>
                                  </p:par>
                                </p:childTnLst>
                              </p:cTn>
                            </p:par>
                            <p:par>
                              <p:cTn id="96" fill="hold">
                                <p:stCondLst>
                                  <p:cond delay="6500"/>
                                </p:stCondLst>
                                <p:childTnLst>
                                  <p:par>
                                    <p:cTn id="97" presetID="22" presetClass="entr" presetSubtype="8" fill="hold" grpId="0" nodeType="afterEffect">
                                      <p:stCondLst>
                                        <p:cond delay="0"/>
                                      </p:stCondLst>
                                      <p:childTnLst>
                                        <p:set>
                                          <p:cBhvr>
                                            <p:cTn id="98" dur="1" fill="hold">
                                              <p:stCondLst>
                                                <p:cond delay="0"/>
                                              </p:stCondLst>
                                            </p:cTn>
                                            <p:tgtEl>
                                              <p:spTgt spid="232"/>
                                            </p:tgtEl>
                                            <p:attrNameLst>
                                              <p:attrName>style.visibility</p:attrName>
                                            </p:attrNameLst>
                                          </p:cBhvr>
                                          <p:to>
                                            <p:strVal val="visible"/>
                                          </p:to>
                                        </p:set>
                                        <p:animEffect transition="in" filter="wipe(left)">
                                          <p:cBhvr>
                                            <p:cTn id="99" dur="500"/>
                                            <p:tgtEl>
                                              <p:spTgt spid="232"/>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33"/>
                                            </p:tgtEl>
                                            <p:attrNameLst>
                                              <p:attrName>style.visibility</p:attrName>
                                            </p:attrNameLst>
                                          </p:cBhvr>
                                          <p:to>
                                            <p:strVal val="visible"/>
                                          </p:to>
                                        </p:set>
                                        <p:animEffect transition="in" filter="wipe(right)">
                                          <p:cBhvr>
                                            <p:cTn id="102" dur="750"/>
                                            <p:tgtEl>
                                              <p:spTgt spid="233"/>
                                            </p:tgtEl>
                                          </p:cBhvr>
                                        </p:animEffect>
                                      </p:childTnLst>
                                    </p:cTn>
                                  </p:par>
                                </p:childTnLst>
                              </p:cTn>
                            </p:par>
                            <p:par>
                              <p:cTn id="103" fill="hold">
                                <p:stCondLst>
                                  <p:cond delay="7000"/>
                                </p:stCondLst>
                                <p:childTnLst>
                                  <p:par>
                                    <p:cTn id="104" presetID="31" presetClass="entr" presetSubtype="0" fill="hold" nodeType="afterEffect">
                                      <p:stCondLst>
                                        <p:cond delay="0"/>
                                      </p:stCondLst>
                                      <p:childTnLst>
                                        <p:set>
                                          <p:cBhvr>
                                            <p:cTn id="105" dur="1" fill="hold">
                                              <p:stCondLst>
                                                <p:cond delay="0"/>
                                              </p:stCondLst>
                                            </p:cTn>
                                            <p:tgtEl>
                                              <p:spTgt spid="248"/>
                                            </p:tgtEl>
                                            <p:attrNameLst>
                                              <p:attrName>style.visibility</p:attrName>
                                            </p:attrNameLst>
                                          </p:cBhvr>
                                          <p:to>
                                            <p:strVal val="visible"/>
                                          </p:to>
                                        </p:set>
                                        <p:anim calcmode="lin" valueType="num">
                                          <p:cBhvr>
                                            <p:cTn id="106" dur="500" fill="hold"/>
                                            <p:tgtEl>
                                              <p:spTgt spid="248"/>
                                            </p:tgtEl>
                                            <p:attrNameLst>
                                              <p:attrName>ppt_w</p:attrName>
                                            </p:attrNameLst>
                                          </p:cBhvr>
                                          <p:tavLst>
                                            <p:tav tm="0">
                                              <p:val>
                                                <p:fltVal val="0"/>
                                              </p:val>
                                            </p:tav>
                                            <p:tav tm="100000">
                                              <p:val>
                                                <p:strVal val="#ppt_w"/>
                                              </p:val>
                                            </p:tav>
                                          </p:tavLst>
                                        </p:anim>
                                        <p:anim calcmode="lin" valueType="num">
                                          <p:cBhvr>
                                            <p:cTn id="107" dur="500" fill="hold"/>
                                            <p:tgtEl>
                                              <p:spTgt spid="248"/>
                                            </p:tgtEl>
                                            <p:attrNameLst>
                                              <p:attrName>ppt_h</p:attrName>
                                            </p:attrNameLst>
                                          </p:cBhvr>
                                          <p:tavLst>
                                            <p:tav tm="0">
                                              <p:val>
                                                <p:fltVal val="0"/>
                                              </p:val>
                                            </p:tav>
                                            <p:tav tm="100000">
                                              <p:val>
                                                <p:strVal val="#ppt_h"/>
                                              </p:val>
                                            </p:tav>
                                          </p:tavLst>
                                        </p:anim>
                                        <p:anim calcmode="lin" valueType="num">
                                          <p:cBhvr>
                                            <p:cTn id="108" dur="500" fill="hold"/>
                                            <p:tgtEl>
                                              <p:spTgt spid="248"/>
                                            </p:tgtEl>
                                            <p:attrNameLst>
                                              <p:attrName>style.rotation</p:attrName>
                                            </p:attrNameLst>
                                          </p:cBhvr>
                                          <p:tavLst>
                                            <p:tav tm="0">
                                              <p:val>
                                                <p:fltVal val="90"/>
                                              </p:val>
                                            </p:tav>
                                            <p:tav tm="100000">
                                              <p:val>
                                                <p:fltVal val="0"/>
                                              </p:val>
                                            </p:tav>
                                          </p:tavLst>
                                        </p:anim>
                                        <p:animEffect transition="in" filter="fade">
                                          <p:cBhvr>
                                            <p:cTn id="109" dur="500"/>
                                            <p:tgtEl>
                                              <p:spTgt spid="248"/>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246"/>
                                            </p:tgtEl>
                                            <p:attrNameLst>
                                              <p:attrName>style.visibility</p:attrName>
                                            </p:attrNameLst>
                                          </p:cBhvr>
                                          <p:to>
                                            <p:strVal val="visible"/>
                                          </p:to>
                                        </p:set>
                                        <p:animEffect transition="in" filter="wipe(left)">
                                          <p:cBhvr>
                                            <p:cTn id="113" dur="500"/>
                                            <p:tgtEl>
                                              <p:spTgt spid="246"/>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247"/>
                                            </p:tgtEl>
                                            <p:attrNameLst>
                                              <p:attrName>style.visibility</p:attrName>
                                            </p:attrNameLst>
                                          </p:cBhvr>
                                          <p:to>
                                            <p:strVal val="visible"/>
                                          </p:to>
                                        </p:set>
                                        <p:animEffect transition="in" filter="wipe(right)">
                                          <p:cBhvr>
                                            <p:cTn id="116" dur="750"/>
                                            <p:tgtEl>
                                              <p:spTgt spid="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0"/>
          <p:bldP spid="209" grpId="0"/>
          <p:bldP spid="210" grpId="0"/>
          <p:bldP spid="211" grpId="0"/>
          <p:bldP spid="212" grpId="0" animBg="1"/>
          <p:bldP spid="213" grpId="0"/>
          <p:bldP spid="214" grpId="0"/>
          <p:bldP spid="218" grpId="0"/>
          <p:bldP spid="219" grpId="0"/>
          <p:bldP spid="232" grpId="0"/>
          <p:bldP spid="233" grpId="0"/>
          <p:bldP spid="246" grpId="0"/>
          <p:bldP spid="24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5404152" y="2045709"/>
            <a:ext cx="994969" cy="308076"/>
            <a:chOff x="4053045" y="1333596"/>
            <a:chExt cx="746324" cy="231057"/>
          </a:xfrm>
        </p:grpSpPr>
        <p:sp>
          <p:nvSpPr>
            <p:cNvPr id="40" name="Freeform 37"/>
            <p:cNvSpPr/>
            <p:nvPr/>
          </p:nvSpPr>
          <p:spPr bwMode="auto">
            <a:xfrm>
              <a:off x="4065711" y="1333596"/>
              <a:ext cx="733658" cy="230912"/>
            </a:xfrm>
            <a:custGeom>
              <a:avLst/>
              <a:gdLst>
                <a:gd name="T0" fmla="*/ 498 w 498"/>
                <a:gd name="T1" fmla="*/ 77 h 157"/>
                <a:gd name="T2" fmla="*/ 422 w 498"/>
                <a:gd name="T3" fmla="*/ 155 h 157"/>
                <a:gd name="T4" fmla="*/ 77 w 498"/>
                <a:gd name="T5" fmla="*/ 157 h 157"/>
                <a:gd name="T6" fmla="*/ 0 w 498"/>
                <a:gd name="T7" fmla="*/ 80 h 157"/>
                <a:gd name="T8" fmla="*/ 0 w 498"/>
                <a:gd name="T9" fmla="*/ 80 h 157"/>
                <a:gd name="T10" fmla="*/ 76 w 498"/>
                <a:gd name="T11" fmla="*/ 3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20"/>
                    <a:pt x="464" y="154"/>
                    <a:pt x="422" y="155"/>
                  </a:cubicBezTo>
                  <a:cubicBezTo>
                    <a:pt x="77" y="157"/>
                    <a:pt x="77" y="157"/>
                    <a:pt x="77" y="157"/>
                  </a:cubicBezTo>
                  <a:cubicBezTo>
                    <a:pt x="35" y="157"/>
                    <a:pt x="0" y="123"/>
                    <a:pt x="0" y="80"/>
                  </a:cubicBezTo>
                  <a:cubicBezTo>
                    <a:pt x="0" y="80"/>
                    <a:pt x="0" y="80"/>
                    <a:pt x="0" y="80"/>
                  </a:cubicBezTo>
                  <a:cubicBezTo>
                    <a:pt x="0" y="38"/>
                    <a:pt x="34" y="3"/>
                    <a:pt x="76" y="3"/>
                  </a:cubicBezTo>
                  <a:cubicBezTo>
                    <a:pt x="421" y="0"/>
                    <a:pt x="421" y="0"/>
                    <a:pt x="421" y="0"/>
                  </a:cubicBezTo>
                  <a:cubicBezTo>
                    <a:pt x="463" y="0"/>
                    <a:pt x="498" y="34"/>
                    <a:pt x="498"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44" name="文本框 30"/>
            <p:cNvSpPr txBox="1"/>
            <p:nvPr/>
          </p:nvSpPr>
          <p:spPr>
            <a:xfrm>
              <a:off x="4053045" y="1339591"/>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charset="-122"/>
                  <a:ea typeface="Arial Unicode MS" panose="020B0604020202020204" charset="-122"/>
                  <a:cs typeface="Arial Unicode MS" panose="020B0604020202020204" charset="-122"/>
                </a:rPr>
                <a:t>01</a:t>
              </a:r>
              <a:endParaRPr lang="zh-CN" altLang="en-US" sz="1500" dirty="0">
                <a:solidFill>
                  <a:schemeClr val="bg1"/>
                </a:solidFill>
                <a:latin typeface="Arial Unicode MS" panose="020B0604020202020204" charset="-122"/>
                <a:ea typeface="Arial Unicode MS" panose="020B0604020202020204" charset="-122"/>
                <a:cs typeface="Arial Unicode MS" panose="020B0604020202020204" charset="-122"/>
              </a:endParaRPr>
            </a:p>
          </p:txBody>
        </p:sp>
      </p:grpSp>
      <p:grpSp>
        <p:nvGrpSpPr>
          <p:cNvPr id="100" name="组合 99"/>
          <p:cNvGrpSpPr/>
          <p:nvPr/>
        </p:nvGrpSpPr>
        <p:grpSpPr>
          <a:xfrm>
            <a:off x="5291145" y="2943374"/>
            <a:ext cx="986086" cy="306584"/>
            <a:chOff x="3968280" y="2006846"/>
            <a:chExt cx="739661" cy="229938"/>
          </a:xfrm>
        </p:grpSpPr>
        <p:sp>
          <p:nvSpPr>
            <p:cNvPr id="36" name="Freeform 33"/>
            <p:cNvSpPr/>
            <p:nvPr/>
          </p:nvSpPr>
          <p:spPr bwMode="auto">
            <a:xfrm>
              <a:off x="3968280" y="2006846"/>
              <a:ext cx="735606" cy="229938"/>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48" name="文本框 91"/>
            <p:cNvSpPr txBox="1"/>
            <p:nvPr/>
          </p:nvSpPr>
          <p:spPr>
            <a:xfrm>
              <a:off x="4442930" y="2010266"/>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charset="-122"/>
                  <a:ea typeface="Arial Unicode MS" panose="020B0604020202020204" charset="-122"/>
                  <a:cs typeface="Arial Unicode MS" panose="020B0604020202020204" charset="-122"/>
                </a:rPr>
                <a:t>02</a:t>
              </a:r>
              <a:endParaRPr lang="zh-CN" altLang="en-US" sz="1500" dirty="0">
                <a:solidFill>
                  <a:schemeClr val="bg1"/>
                </a:solidFill>
                <a:latin typeface="Arial Unicode MS" panose="020B0604020202020204" charset="-122"/>
                <a:ea typeface="Arial Unicode MS" panose="020B0604020202020204" charset="-122"/>
                <a:cs typeface="Arial Unicode MS" panose="020B0604020202020204" charset="-122"/>
              </a:endParaRPr>
            </a:p>
          </p:txBody>
        </p:sp>
      </p:grpSp>
      <p:grpSp>
        <p:nvGrpSpPr>
          <p:cNvPr id="101" name="组合 100"/>
          <p:cNvGrpSpPr/>
          <p:nvPr/>
        </p:nvGrpSpPr>
        <p:grpSpPr>
          <a:xfrm>
            <a:off x="5364626" y="3804906"/>
            <a:ext cx="1034495" cy="318036"/>
            <a:chOff x="4023397" y="2652995"/>
            <a:chExt cx="775972" cy="238527"/>
          </a:xfrm>
        </p:grpSpPr>
        <p:sp>
          <p:nvSpPr>
            <p:cNvPr id="39" name="Freeform 36"/>
            <p:cNvSpPr/>
            <p:nvPr/>
          </p:nvSpPr>
          <p:spPr bwMode="auto">
            <a:xfrm>
              <a:off x="4065711" y="2660610"/>
              <a:ext cx="733658" cy="230912"/>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52" name="文本框 92"/>
            <p:cNvSpPr txBox="1"/>
            <p:nvPr/>
          </p:nvSpPr>
          <p:spPr>
            <a:xfrm>
              <a:off x="4023397" y="2652995"/>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charset="-122"/>
                  <a:ea typeface="Arial Unicode MS" panose="020B0604020202020204" charset="-122"/>
                  <a:cs typeface="Arial Unicode MS" panose="020B0604020202020204" charset="-122"/>
                </a:rPr>
                <a:t>03</a:t>
              </a:r>
              <a:endParaRPr lang="zh-CN" altLang="en-US" sz="1500" dirty="0">
                <a:solidFill>
                  <a:schemeClr val="bg1"/>
                </a:solidFill>
                <a:latin typeface="Arial Unicode MS" panose="020B0604020202020204" charset="-122"/>
                <a:ea typeface="Arial Unicode MS" panose="020B0604020202020204" charset="-122"/>
                <a:cs typeface="Arial Unicode MS" panose="020B0604020202020204" charset="-122"/>
              </a:endParaRPr>
            </a:p>
          </p:txBody>
        </p:sp>
      </p:grpSp>
      <p:grpSp>
        <p:nvGrpSpPr>
          <p:cNvPr id="102" name="组合 101"/>
          <p:cNvGrpSpPr/>
          <p:nvPr/>
        </p:nvGrpSpPr>
        <p:grpSpPr>
          <a:xfrm>
            <a:off x="5291149" y="4619490"/>
            <a:ext cx="980681" cy="307883"/>
            <a:chOff x="3968280" y="3320219"/>
            <a:chExt cx="735606" cy="230912"/>
          </a:xfrm>
        </p:grpSpPr>
        <p:sp>
          <p:nvSpPr>
            <p:cNvPr id="38" name="Freeform 35"/>
            <p:cNvSpPr/>
            <p:nvPr/>
          </p:nvSpPr>
          <p:spPr bwMode="auto">
            <a:xfrm>
              <a:off x="3968280" y="3320219"/>
              <a:ext cx="735606" cy="230912"/>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56" name="文本框 93"/>
            <p:cNvSpPr txBox="1"/>
            <p:nvPr/>
          </p:nvSpPr>
          <p:spPr>
            <a:xfrm>
              <a:off x="4432540" y="3325616"/>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charset="-122"/>
                  <a:ea typeface="Arial Unicode MS" panose="020B0604020202020204" charset="-122"/>
                  <a:cs typeface="Arial Unicode MS" panose="020B0604020202020204" charset="-122"/>
                </a:rPr>
                <a:t>04</a:t>
              </a:r>
              <a:endParaRPr lang="zh-CN" altLang="en-US" sz="1500" dirty="0">
                <a:solidFill>
                  <a:schemeClr val="bg1"/>
                </a:solidFill>
                <a:latin typeface="Arial Unicode MS" panose="020B0604020202020204" charset="-122"/>
                <a:ea typeface="Arial Unicode MS" panose="020B0604020202020204" charset="-122"/>
                <a:cs typeface="Arial Unicode MS" panose="020B0604020202020204" charset="-122"/>
              </a:endParaRPr>
            </a:p>
          </p:txBody>
        </p:sp>
      </p:grpSp>
      <p:grpSp>
        <p:nvGrpSpPr>
          <p:cNvPr id="103" name="组合 102"/>
          <p:cNvGrpSpPr/>
          <p:nvPr/>
        </p:nvGrpSpPr>
        <p:grpSpPr>
          <a:xfrm>
            <a:off x="5398279" y="5587248"/>
            <a:ext cx="985254" cy="318036"/>
            <a:chOff x="4048640" y="3989751"/>
            <a:chExt cx="739037" cy="238527"/>
          </a:xfrm>
        </p:grpSpPr>
        <p:sp>
          <p:nvSpPr>
            <p:cNvPr id="37" name="Freeform 34"/>
            <p:cNvSpPr/>
            <p:nvPr/>
          </p:nvSpPr>
          <p:spPr bwMode="auto">
            <a:xfrm>
              <a:off x="4053045" y="3997366"/>
              <a:ext cx="734632" cy="230912"/>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60" name="文本框 94"/>
            <p:cNvSpPr txBox="1"/>
            <p:nvPr/>
          </p:nvSpPr>
          <p:spPr>
            <a:xfrm>
              <a:off x="4048640" y="3989751"/>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charset="-122"/>
                  <a:ea typeface="Arial Unicode MS" panose="020B0604020202020204" charset="-122"/>
                  <a:cs typeface="Arial Unicode MS" panose="020B0604020202020204" charset="-122"/>
                </a:rPr>
                <a:t>05</a:t>
              </a:r>
              <a:endParaRPr lang="zh-CN" altLang="en-US" sz="1500" dirty="0">
                <a:solidFill>
                  <a:schemeClr val="bg1"/>
                </a:solidFill>
                <a:latin typeface="Arial Unicode MS" panose="020B0604020202020204" charset="-122"/>
                <a:ea typeface="Arial Unicode MS" panose="020B0604020202020204" charset="-122"/>
                <a:cs typeface="Arial Unicode MS" panose="020B0604020202020204" charset="-122"/>
              </a:endParaRPr>
            </a:p>
          </p:txBody>
        </p:sp>
      </p:grpSp>
      <p:grpSp>
        <p:nvGrpSpPr>
          <p:cNvPr id="72" name="组合 71"/>
          <p:cNvGrpSpPr/>
          <p:nvPr/>
        </p:nvGrpSpPr>
        <p:grpSpPr>
          <a:xfrm>
            <a:off x="5699899" y="1628800"/>
            <a:ext cx="1162202" cy="1162352"/>
            <a:chOff x="819328" y="1120779"/>
            <a:chExt cx="1127886" cy="1127885"/>
          </a:xfrm>
        </p:grpSpPr>
        <p:sp>
          <p:nvSpPr>
            <p:cNvPr id="7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7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grpSp>
      <p:grpSp>
        <p:nvGrpSpPr>
          <p:cNvPr id="87" name="组合 86"/>
          <p:cNvGrpSpPr/>
          <p:nvPr/>
        </p:nvGrpSpPr>
        <p:grpSpPr>
          <a:xfrm>
            <a:off x="4834203" y="2459270"/>
            <a:ext cx="1162202" cy="1162352"/>
            <a:chOff x="819328" y="1120779"/>
            <a:chExt cx="1127886" cy="1127885"/>
          </a:xfrm>
        </p:grpSpPr>
        <p:sp>
          <p:nvSpPr>
            <p:cNvPr id="8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8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grpSp>
      <p:grpSp>
        <p:nvGrpSpPr>
          <p:cNvPr id="90" name="组合 89"/>
          <p:cNvGrpSpPr/>
          <p:nvPr/>
        </p:nvGrpSpPr>
        <p:grpSpPr>
          <a:xfrm>
            <a:off x="5667832" y="3323547"/>
            <a:ext cx="1162202" cy="1162352"/>
            <a:chOff x="819328" y="1120779"/>
            <a:chExt cx="1127886" cy="1127885"/>
          </a:xfrm>
        </p:grpSpPr>
        <p:sp>
          <p:nvSpPr>
            <p:cNvPr id="9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9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grpSp>
      <p:grpSp>
        <p:nvGrpSpPr>
          <p:cNvPr id="93" name="组合 92"/>
          <p:cNvGrpSpPr/>
          <p:nvPr/>
        </p:nvGrpSpPr>
        <p:grpSpPr>
          <a:xfrm>
            <a:off x="4816536" y="4217392"/>
            <a:ext cx="1162202" cy="1162352"/>
            <a:chOff x="819328" y="1120779"/>
            <a:chExt cx="1127886" cy="1127885"/>
          </a:xfrm>
        </p:grpSpPr>
        <p:sp>
          <p:nvSpPr>
            <p:cNvPr id="9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9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grpSp>
      <p:grpSp>
        <p:nvGrpSpPr>
          <p:cNvPr id="96" name="组合 95"/>
          <p:cNvGrpSpPr/>
          <p:nvPr/>
        </p:nvGrpSpPr>
        <p:grpSpPr>
          <a:xfrm>
            <a:off x="5691066" y="5021358"/>
            <a:ext cx="1162202" cy="1162352"/>
            <a:chOff x="819328" y="1120779"/>
            <a:chExt cx="1127886" cy="1127885"/>
          </a:xfrm>
        </p:grpSpPr>
        <p:sp>
          <p:nvSpPr>
            <p:cNvPr id="97"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98"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grpSp>
      <p:sp>
        <p:nvSpPr>
          <p:cNvPr id="3" name="标题 2"/>
          <p:cNvSpPr>
            <a:spLocks noGrp="1"/>
          </p:cNvSpPr>
          <p:nvPr>
            <p:ph type="title"/>
          </p:nvPr>
        </p:nvSpPr>
        <p:spPr/>
        <p:txBody>
          <a:bodyPr/>
          <a:lstStyle/>
          <a:p>
            <a:r>
              <a:rPr lang="zh-CN" altLang="en-US" dirty="0"/>
              <a:t>单击输入标题内容</a:t>
            </a:r>
          </a:p>
        </p:txBody>
      </p:sp>
      <p:sp>
        <p:nvSpPr>
          <p:cNvPr id="43" name="Freeform 63"/>
          <p:cNvSpPr>
            <a:spLocks noChangeAspect="1" noEditPoints="1"/>
          </p:cNvSpPr>
          <p:nvPr/>
        </p:nvSpPr>
        <p:spPr bwMode="auto">
          <a:xfrm>
            <a:off x="5943808" y="1826939"/>
            <a:ext cx="674384" cy="766077"/>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tx2"/>
          </a:solidFill>
          <a:ln>
            <a:noFill/>
          </a:ln>
        </p:spPr>
        <p:txBody>
          <a:bodyPr vert="horz" wrap="square" lIns="91431" tIns="45715" rIns="91431" bIns="45715" numCol="1" anchor="t" anchorCtr="0" compatLnSpc="1"/>
          <a:lstStyle/>
          <a:p>
            <a:endParaRPr lang="zh-CN" altLang="en-US" sz="1500"/>
          </a:p>
        </p:txBody>
      </p:sp>
      <p:sp>
        <p:nvSpPr>
          <p:cNvPr id="47" name="Freeform 910"/>
          <p:cNvSpPr/>
          <p:nvPr/>
        </p:nvSpPr>
        <p:spPr bwMode="auto">
          <a:xfrm>
            <a:off x="5061214" y="2717074"/>
            <a:ext cx="722434" cy="729057"/>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1"/>
          </a:solidFill>
          <a:ln>
            <a:noFill/>
          </a:ln>
        </p:spPr>
        <p:txBody>
          <a:bodyPr vert="horz" wrap="square" lIns="91431" tIns="45715" rIns="91431" bIns="45715" numCol="1" anchor="t" anchorCtr="0" compatLnSpc="1"/>
          <a:lstStyle/>
          <a:p>
            <a:endParaRPr lang="zh-CN" altLang="en-US" sz="1500"/>
          </a:p>
        </p:txBody>
      </p:sp>
      <p:sp>
        <p:nvSpPr>
          <p:cNvPr id="51" name="Freeform 307"/>
          <p:cNvSpPr>
            <a:spLocks noChangeAspect="1" noEditPoints="1"/>
          </p:cNvSpPr>
          <p:nvPr/>
        </p:nvSpPr>
        <p:spPr bwMode="auto">
          <a:xfrm>
            <a:off x="5977868" y="3604209"/>
            <a:ext cx="506814" cy="740501"/>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accent2"/>
          </a:solidFill>
          <a:ln>
            <a:noFill/>
          </a:ln>
        </p:spPr>
        <p:txBody>
          <a:bodyPr vert="horz" wrap="square" lIns="91431" tIns="45715" rIns="91431" bIns="45715" numCol="1" anchor="t" anchorCtr="0" compatLnSpc="1"/>
          <a:lstStyle/>
          <a:p>
            <a:endParaRPr lang="zh-CN" altLang="en-US" sz="1500"/>
          </a:p>
        </p:txBody>
      </p:sp>
      <p:sp>
        <p:nvSpPr>
          <p:cNvPr id="55" name="Freeform 266"/>
          <p:cNvSpPr>
            <a:spLocks noChangeAspect="1" noEditPoints="1"/>
          </p:cNvSpPr>
          <p:nvPr/>
        </p:nvSpPr>
        <p:spPr bwMode="auto">
          <a:xfrm>
            <a:off x="5083376" y="4468741"/>
            <a:ext cx="675324" cy="73999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accent3"/>
          </a:solidFill>
          <a:ln>
            <a:noFill/>
          </a:ln>
        </p:spPr>
        <p:txBody>
          <a:bodyPr vert="horz" wrap="square" lIns="91431" tIns="45715" rIns="91431" bIns="45715" numCol="1" anchor="t" anchorCtr="0" compatLnSpc="1"/>
          <a:lstStyle/>
          <a:p>
            <a:endParaRPr lang="zh-CN" altLang="en-US" sz="1500"/>
          </a:p>
        </p:txBody>
      </p:sp>
      <p:grpSp>
        <p:nvGrpSpPr>
          <p:cNvPr id="59" name="组合 58"/>
          <p:cNvGrpSpPr>
            <a:grpSpLocks noChangeAspect="1"/>
          </p:cNvGrpSpPr>
          <p:nvPr/>
        </p:nvGrpSpPr>
        <p:grpSpPr>
          <a:xfrm>
            <a:off x="5923930" y="5294662"/>
            <a:ext cx="650006" cy="556593"/>
            <a:chOff x="2162176" y="-104775"/>
            <a:chExt cx="1655763" cy="1417638"/>
          </a:xfrm>
          <a:solidFill>
            <a:schemeClr val="accent4"/>
          </a:solidFill>
        </p:grpSpPr>
        <p:sp>
          <p:nvSpPr>
            <p:cNvPr id="61"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500">
                <a:solidFill>
                  <a:schemeClr val="bg1"/>
                </a:solidFill>
              </a:endParaRPr>
            </a:p>
          </p:txBody>
        </p:sp>
        <p:sp>
          <p:nvSpPr>
            <p:cNvPr id="62"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500">
                <a:solidFill>
                  <a:schemeClr val="bg1"/>
                </a:solidFill>
              </a:endParaRPr>
            </a:p>
          </p:txBody>
        </p:sp>
      </p:grpSp>
      <p:sp>
        <p:nvSpPr>
          <p:cNvPr id="104" name="Content Placeholder 2"/>
          <p:cNvSpPr txBox="1"/>
          <p:nvPr/>
        </p:nvSpPr>
        <p:spPr bwMode="auto">
          <a:xfrm>
            <a:off x="6959985" y="1897117"/>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05" name="Content Placeholder 2"/>
          <p:cNvSpPr txBox="1"/>
          <p:nvPr/>
        </p:nvSpPr>
        <p:spPr bwMode="auto">
          <a:xfrm>
            <a:off x="6959985" y="3434369"/>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06" name="Content Placeholder 2"/>
          <p:cNvSpPr txBox="1"/>
          <p:nvPr/>
        </p:nvSpPr>
        <p:spPr bwMode="auto">
          <a:xfrm>
            <a:off x="6951151" y="5192490"/>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07" name="Content Placeholder 2"/>
          <p:cNvSpPr txBox="1"/>
          <p:nvPr/>
        </p:nvSpPr>
        <p:spPr bwMode="auto">
          <a:xfrm>
            <a:off x="2004317" y="2639238"/>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a:t>
            </a:r>
            <a:r>
              <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a:t>
            </a: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婷婷</a:t>
            </a:r>
            <a:r>
              <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a:t>
            </a: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旗舰店</a:t>
            </a:r>
            <a:r>
              <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https://[-</a:t>
            </a: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婷婷</a:t>
            </a:r>
            <a:r>
              <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a:t>
            </a: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08" name="Content Placeholder 2"/>
          <p:cNvSpPr txBox="1"/>
          <p:nvPr/>
        </p:nvSpPr>
        <p:spPr bwMode="auto">
          <a:xfrm>
            <a:off x="1986650" y="4450369"/>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99"/>
                                        </p:tgtEl>
                                        <p:attrNameLst>
                                          <p:attrName>style.visibility</p:attrName>
                                        </p:attrNameLst>
                                      </p:cBhvr>
                                      <p:to>
                                        <p:strVal val="visible"/>
                                      </p:to>
                                    </p:se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500" fill="hold"/>
                                        <p:tgtEl>
                                          <p:spTgt spid="87"/>
                                        </p:tgtEl>
                                        <p:attrNameLst>
                                          <p:attrName>ppt_w</p:attrName>
                                        </p:attrNameLst>
                                      </p:cBhvr>
                                      <p:tavLst>
                                        <p:tav tm="0">
                                          <p:val>
                                            <p:fltVal val="0"/>
                                          </p:val>
                                        </p:tav>
                                        <p:tav tm="100000">
                                          <p:val>
                                            <p:strVal val="#ppt_w"/>
                                          </p:val>
                                        </p:tav>
                                      </p:tavLst>
                                    </p:anim>
                                    <p:anim calcmode="lin" valueType="num">
                                      <p:cBhvr>
                                        <p:cTn id="25" dur="500" fill="hold"/>
                                        <p:tgtEl>
                                          <p:spTgt spid="87"/>
                                        </p:tgtEl>
                                        <p:attrNameLst>
                                          <p:attrName>ppt_h</p:attrName>
                                        </p:attrNameLst>
                                      </p:cBhvr>
                                      <p:tavLst>
                                        <p:tav tm="0">
                                          <p:val>
                                            <p:fltVal val="0"/>
                                          </p:val>
                                        </p:tav>
                                        <p:tav tm="100000">
                                          <p:val>
                                            <p:strVal val="#ppt_h"/>
                                          </p:val>
                                        </p:tav>
                                      </p:tavLst>
                                    </p:anim>
                                    <p:animEffect transition="in" filter="fade">
                                      <p:cBhvr>
                                        <p:cTn id="26" dur="500"/>
                                        <p:tgtEl>
                                          <p:spTgt spid="87"/>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0"/>
                                        </p:tgtEl>
                                        <p:attrNameLst>
                                          <p:attrName>style.visibility</p:attrName>
                                        </p:attrNameLst>
                                      </p:cBhvr>
                                      <p:to>
                                        <p:strVal val="visible"/>
                                      </p:to>
                                    </p:se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90"/>
                                        </p:tgtEl>
                                        <p:attrNameLst>
                                          <p:attrName>style.visibility</p:attrName>
                                        </p:attrNameLst>
                                      </p:cBhvr>
                                      <p:to>
                                        <p:strVal val="visible"/>
                                      </p:to>
                                    </p:set>
                                    <p:anim calcmode="lin" valueType="num">
                                      <p:cBhvr>
                                        <p:cTn id="41" dur="500" fill="hold"/>
                                        <p:tgtEl>
                                          <p:spTgt spid="90"/>
                                        </p:tgtEl>
                                        <p:attrNameLst>
                                          <p:attrName>ppt_w</p:attrName>
                                        </p:attrNameLst>
                                      </p:cBhvr>
                                      <p:tavLst>
                                        <p:tav tm="0">
                                          <p:val>
                                            <p:fltVal val="0"/>
                                          </p:val>
                                        </p:tav>
                                        <p:tav tm="100000">
                                          <p:val>
                                            <p:strVal val="#ppt_w"/>
                                          </p:val>
                                        </p:tav>
                                      </p:tavLst>
                                    </p:anim>
                                    <p:anim calcmode="lin" valueType="num">
                                      <p:cBhvr>
                                        <p:cTn id="42" dur="500" fill="hold"/>
                                        <p:tgtEl>
                                          <p:spTgt spid="90"/>
                                        </p:tgtEl>
                                        <p:attrNameLst>
                                          <p:attrName>ppt_h</p:attrName>
                                        </p:attrNameLst>
                                      </p:cBhvr>
                                      <p:tavLst>
                                        <p:tav tm="0">
                                          <p:val>
                                            <p:fltVal val="0"/>
                                          </p:val>
                                        </p:tav>
                                        <p:tav tm="100000">
                                          <p:val>
                                            <p:strVal val="#ppt_h"/>
                                          </p:val>
                                        </p:tav>
                                      </p:tavLst>
                                    </p:anim>
                                    <p:animEffect transition="in" filter="fade">
                                      <p:cBhvr>
                                        <p:cTn id="43" dur="500"/>
                                        <p:tgtEl>
                                          <p:spTgt spid="90"/>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4000"/>
                            </p:stCondLst>
                            <p:childTnLst>
                              <p:par>
                                <p:cTn id="49" presetID="1" presetClass="entr" presetSubtype="0" fill="hold" nodeType="afterEffect">
                                  <p:stCondLst>
                                    <p:cond delay="0"/>
                                  </p:stCondLst>
                                  <p:childTnLst>
                                    <p:set>
                                      <p:cBhvr>
                                        <p:cTn id="50" dur="1" fill="hold">
                                          <p:stCondLst>
                                            <p:cond delay="0"/>
                                          </p:stCondLst>
                                        </p:cTn>
                                        <p:tgtEl>
                                          <p:spTgt spid="101"/>
                                        </p:tgtEl>
                                        <p:attrNameLst>
                                          <p:attrName>style.visibility</p:attrName>
                                        </p:attrNameLst>
                                      </p:cBhvr>
                                      <p:to>
                                        <p:strVal val="visible"/>
                                      </p:to>
                                    </p:se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05"/>
                                        </p:tgtEl>
                                        <p:attrNameLst>
                                          <p:attrName>style.visibility</p:attrName>
                                        </p:attrNameLst>
                                      </p:cBhvr>
                                      <p:to>
                                        <p:strVal val="visible"/>
                                      </p:to>
                                    </p:set>
                                    <p:animEffect transition="in" filter="fade">
                                      <p:cBhvr>
                                        <p:cTn id="54" dur="500"/>
                                        <p:tgtEl>
                                          <p:spTgt spid="105"/>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93"/>
                                        </p:tgtEl>
                                        <p:attrNameLst>
                                          <p:attrName>style.visibility</p:attrName>
                                        </p:attrNameLst>
                                      </p:cBhvr>
                                      <p:to>
                                        <p:strVal val="visible"/>
                                      </p:to>
                                    </p:set>
                                    <p:anim calcmode="lin" valueType="num">
                                      <p:cBhvr>
                                        <p:cTn id="58" dur="500" fill="hold"/>
                                        <p:tgtEl>
                                          <p:spTgt spid="93"/>
                                        </p:tgtEl>
                                        <p:attrNameLst>
                                          <p:attrName>ppt_w</p:attrName>
                                        </p:attrNameLst>
                                      </p:cBhvr>
                                      <p:tavLst>
                                        <p:tav tm="0">
                                          <p:val>
                                            <p:fltVal val="0"/>
                                          </p:val>
                                        </p:tav>
                                        <p:tav tm="100000">
                                          <p:val>
                                            <p:strVal val="#ppt_w"/>
                                          </p:val>
                                        </p:tav>
                                      </p:tavLst>
                                    </p:anim>
                                    <p:anim calcmode="lin" valueType="num">
                                      <p:cBhvr>
                                        <p:cTn id="59" dur="500" fill="hold"/>
                                        <p:tgtEl>
                                          <p:spTgt spid="93"/>
                                        </p:tgtEl>
                                        <p:attrNameLst>
                                          <p:attrName>ppt_h</p:attrName>
                                        </p:attrNameLst>
                                      </p:cBhvr>
                                      <p:tavLst>
                                        <p:tav tm="0">
                                          <p:val>
                                            <p:fltVal val="0"/>
                                          </p:val>
                                        </p:tav>
                                        <p:tav tm="100000">
                                          <p:val>
                                            <p:strVal val="#ppt_h"/>
                                          </p:val>
                                        </p:tav>
                                      </p:tavLst>
                                    </p:anim>
                                    <p:animEffect transition="in" filter="fade">
                                      <p:cBhvr>
                                        <p:cTn id="60" dur="500"/>
                                        <p:tgtEl>
                                          <p:spTgt spid="93"/>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500"/>
                                        <p:tgtEl>
                                          <p:spTgt spid="55"/>
                                        </p:tgtEl>
                                      </p:cBhvr>
                                    </p:animEffect>
                                  </p:childTnLst>
                                </p:cTn>
                              </p:par>
                            </p:childTnLst>
                          </p:cTn>
                        </p:par>
                        <p:par>
                          <p:cTn id="65" fill="hold">
                            <p:stCondLst>
                              <p:cond delay="5500"/>
                            </p:stCondLst>
                            <p:childTnLst>
                              <p:par>
                                <p:cTn id="66" presetID="1" presetClass="entr" presetSubtype="0"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childTnLst>
                                </p:cTn>
                              </p:par>
                            </p:childTnLst>
                          </p:cTn>
                        </p:par>
                        <p:par>
                          <p:cTn id="68" fill="hold">
                            <p:stCondLst>
                              <p:cond delay="5500"/>
                            </p:stCondLst>
                            <p:childTnLst>
                              <p:par>
                                <p:cTn id="69" presetID="10" presetClass="entr" presetSubtype="0" fill="hold" grpId="0" nodeType="afterEffect">
                                  <p:stCondLst>
                                    <p:cond delay="0"/>
                                  </p:stCondLst>
                                  <p:childTnLst>
                                    <p:set>
                                      <p:cBhvr>
                                        <p:cTn id="70" dur="1" fill="hold">
                                          <p:stCondLst>
                                            <p:cond delay="0"/>
                                          </p:stCondLst>
                                        </p:cTn>
                                        <p:tgtEl>
                                          <p:spTgt spid="108"/>
                                        </p:tgtEl>
                                        <p:attrNameLst>
                                          <p:attrName>style.visibility</p:attrName>
                                        </p:attrNameLst>
                                      </p:cBhvr>
                                      <p:to>
                                        <p:strVal val="visible"/>
                                      </p:to>
                                    </p:set>
                                    <p:animEffect transition="in" filter="fade">
                                      <p:cBhvr>
                                        <p:cTn id="71" dur="500"/>
                                        <p:tgtEl>
                                          <p:spTgt spid="108"/>
                                        </p:tgtEl>
                                      </p:cBhvr>
                                    </p:animEffect>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96"/>
                                        </p:tgtEl>
                                        <p:attrNameLst>
                                          <p:attrName>style.visibility</p:attrName>
                                        </p:attrNameLst>
                                      </p:cBhvr>
                                      <p:to>
                                        <p:strVal val="visible"/>
                                      </p:to>
                                    </p:set>
                                    <p:anim calcmode="lin" valueType="num">
                                      <p:cBhvr>
                                        <p:cTn id="75" dur="500" fill="hold"/>
                                        <p:tgtEl>
                                          <p:spTgt spid="96"/>
                                        </p:tgtEl>
                                        <p:attrNameLst>
                                          <p:attrName>ppt_w</p:attrName>
                                        </p:attrNameLst>
                                      </p:cBhvr>
                                      <p:tavLst>
                                        <p:tav tm="0">
                                          <p:val>
                                            <p:fltVal val="0"/>
                                          </p:val>
                                        </p:tav>
                                        <p:tav tm="100000">
                                          <p:val>
                                            <p:strVal val="#ppt_w"/>
                                          </p:val>
                                        </p:tav>
                                      </p:tavLst>
                                    </p:anim>
                                    <p:anim calcmode="lin" valueType="num">
                                      <p:cBhvr>
                                        <p:cTn id="76" dur="500" fill="hold"/>
                                        <p:tgtEl>
                                          <p:spTgt spid="96"/>
                                        </p:tgtEl>
                                        <p:attrNameLst>
                                          <p:attrName>ppt_h</p:attrName>
                                        </p:attrNameLst>
                                      </p:cBhvr>
                                      <p:tavLst>
                                        <p:tav tm="0">
                                          <p:val>
                                            <p:fltVal val="0"/>
                                          </p:val>
                                        </p:tav>
                                        <p:tav tm="100000">
                                          <p:val>
                                            <p:strVal val="#ppt_h"/>
                                          </p:val>
                                        </p:tav>
                                      </p:tavLst>
                                    </p:anim>
                                    <p:animEffect transition="in" filter="fade">
                                      <p:cBhvr>
                                        <p:cTn id="77" dur="500"/>
                                        <p:tgtEl>
                                          <p:spTgt spid="96"/>
                                        </p:tgtEl>
                                      </p:cBhvr>
                                    </p:animEffect>
                                  </p:childTnLst>
                                </p:cTn>
                              </p:par>
                            </p:childTnLst>
                          </p:cTn>
                        </p:par>
                        <p:par>
                          <p:cTn id="78" fill="hold">
                            <p:stCondLst>
                              <p:cond delay="6500"/>
                            </p:stCondLst>
                            <p:childTnLst>
                              <p:par>
                                <p:cTn id="79" presetID="10" presetClass="entr" presetSubtype="0" fill="hold" nodeType="after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500"/>
                                        <p:tgtEl>
                                          <p:spTgt spid="59"/>
                                        </p:tgtEl>
                                      </p:cBhvr>
                                    </p:animEffect>
                                  </p:childTnLst>
                                </p:cTn>
                              </p:par>
                            </p:childTnLst>
                          </p:cTn>
                        </p:par>
                        <p:par>
                          <p:cTn id="82" fill="hold">
                            <p:stCondLst>
                              <p:cond delay="7000"/>
                            </p:stCondLst>
                            <p:childTnLst>
                              <p:par>
                                <p:cTn id="83" presetID="1" presetClass="entr" presetSubtype="0" fill="hold" nodeType="afterEffect">
                                  <p:stCondLst>
                                    <p:cond delay="0"/>
                                  </p:stCondLst>
                                  <p:childTnLst>
                                    <p:set>
                                      <p:cBhvr>
                                        <p:cTn id="84" dur="1" fill="hold">
                                          <p:stCondLst>
                                            <p:cond delay="0"/>
                                          </p:stCondLst>
                                        </p:cTn>
                                        <p:tgtEl>
                                          <p:spTgt spid="103"/>
                                        </p:tgtEl>
                                        <p:attrNameLst>
                                          <p:attrName>style.visibility</p:attrName>
                                        </p:attrNameLst>
                                      </p:cBhvr>
                                      <p:to>
                                        <p:strVal val="visible"/>
                                      </p:to>
                                    </p:set>
                                  </p:childTnLst>
                                </p:cTn>
                              </p:par>
                            </p:childTnLst>
                          </p:cTn>
                        </p:par>
                        <p:par>
                          <p:cTn id="85" fill="hold">
                            <p:stCondLst>
                              <p:cond delay="7000"/>
                            </p:stCondLst>
                            <p:childTnLst>
                              <p:par>
                                <p:cTn id="86" presetID="10" presetClass="entr" presetSubtype="0" fill="hold" grpId="0" nodeType="afterEffect">
                                  <p:stCondLst>
                                    <p:cond delay="0"/>
                                  </p:stCondLst>
                                  <p:childTnLst>
                                    <p:set>
                                      <p:cBhvr>
                                        <p:cTn id="87" dur="1" fill="hold">
                                          <p:stCondLst>
                                            <p:cond delay="0"/>
                                          </p:stCondLst>
                                        </p:cTn>
                                        <p:tgtEl>
                                          <p:spTgt spid="106"/>
                                        </p:tgtEl>
                                        <p:attrNameLst>
                                          <p:attrName>style.visibility</p:attrName>
                                        </p:attrNameLst>
                                      </p:cBhvr>
                                      <p:to>
                                        <p:strVal val="visible"/>
                                      </p:to>
                                    </p:set>
                                    <p:animEffect transition="in" filter="fade">
                                      <p:cBhvr>
                                        <p:cTn id="88"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7" grpId="0" animBg="1"/>
      <p:bldP spid="51" grpId="0" animBg="1"/>
      <p:bldP spid="55" grpId="0" animBg="1"/>
      <p:bldP spid="104" grpId="0"/>
      <p:bldP spid="105" grpId="0"/>
      <p:bldP spid="106" grpId="0"/>
      <p:bldP spid="107" grpId="0"/>
      <p:bldP spid="10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63173" y="2294538"/>
            <a:ext cx="5665658" cy="4446831"/>
            <a:chOff x="2447527" y="1356846"/>
            <a:chExt cx="4250535" cy="3336153"/>
          </a:xfrm>
        </p:grpSpPr>
        <p:grpSp>
          <p:nvGrpSpPr>
            <p:cNvPr id="136" name="组合 135"/>
            <p:cNvGrpSpPr/>
            <p:nvPr/>
          </p:nvGrpSpPr>
          <p:grpSpPr>
            <a:xfrm>
              <a:off x="2447527" y="1356846"/>
              <a:ext cx="4250535" cy="3336153"/>
              <a:chOff x="1425599" y="85410"/>
              <a:chExt cx="7541974" cy="5918732"/>
            </a:xfrm>
          </p:grpSpPr>
          <p:grpSp>
            <p:nvGrpSpPr>
              <p:cNvPr id="137" name="组合 136"/>
              <p:cNvGrpSpPr/>
              <p:nvPr/>
            </p:nvGrpSpPr>
            <p:grpSpPr>
              <a:xfrm>
                <a:off x="4081886" y="85410"/>
                <a:ext cx="2225037" cy="3241314"/>
                <a:chOff x="3787142" y="1675007"/>
                <a:chExt cx="2225037" cy="3241314"/>
              </a:xfrm>
            </p:grpSpPr>
            <p:sp>
              <p:nvSpPr>
                <p:cNvPr id="158" name="任意多边形 157"/>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任意多边形 158"/>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4189037" y="2074845"/>
                  <a:ext cx="1423797" cy="1423797"/>
                </a:xfrm>
                <a:prstGeom prst="ellipse">
                  <a:avLst/>
                </a:prstGeom>
                <a:solidFill>
                  <a:schemeClr val="accent2"/>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组合 137"/>
              <p:cNvGrpSpPr/>
              <p:nvPr/>
            </p:nvGrpSpPr>
            <p:grpSpPr>
              <a:xfrm>
                <a:off x="2750296" y="1426889"/>
                <a:ext cx="2225037" cy="3241314"/>
                <a:chOff x="3787142" y="1675007"/>
                <a:chExt cx="2225037" cy="3241314"/>
              </a:xfrm>
            </p:grpSpPr>
            <p:sp>
              <p:nvSpPr>
                <p:cNvPr id="154" name="任意多边形 153"/>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154"/>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4189037" y="2074845"/>
                  <a:ext cx="1423797" cy="1423797"/>
                </a:xfrm>
                <a:prstGeom prst="ellipse">
                  <a:avLst/>
                </a:prstGeom>
                <a:solidFill>
                  <a:schemeClr val="accent1"/>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9" name="组合 138"/>
              <p:cNvGrpSpPr/>
              <p:nvPr/>
            </p:nvGrpSpPr>
            <p:grpSpPr>
              <a:xfrm>
                <a:off x="1425599" y="2762828"/>
                <a:ext cx="2225037" cy="3241314"/>
                <a:chOff x="3787142" y="1675007"/>
                <a:chExt cx="2225037" cy="3241314"/>
              </a:xfrm>
            </p:grpSpPr>
            <p:sp>
              <p:nvSpPr>
                <p:cNvPr id="150" name="任意多边形 149"/>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4189037" y="2074845"/>
                  <a:ext cx="1423797" cy="1423797"/>
                </a:xfrm>
                <a:prstGeom prst="ellipse">
                  <a:avLst/>
                </a:prstGeom>
                <a:solidFill>
                  <a:schemeClr val="tx2"/>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5419283" y="1426889"/>
                <a:ext cx="2225037" cy="3241314"/>
                <a:chOff x="3787142" y="1675007"/>
                <a:chExt cx="2225037" cy="3241314"/>
              </a:xfrm>
            </p:grpSpPr>
            <p:sp>
              <p:nvSpPr>
                <p:cNvPr id="146" name="任意多边形 145"/>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189037" y="2074845"/>
                  <a:ext cx="1423797" cy="1423797"/>
                </a:xfrm>
                <a:prstGeom prst="ellipse">
                  <a:avLst/>
                </a:prstGeom>
                <a:solidFill>
                  <a:schemeClr val="accent3"/>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6742536" y="2762828"/>
                <a:ext cx="2225037" cy="3241314"/>
                <a:chOff x="3787142" y="1675007"/>
                <a:chExt cx="2225037" cy="3241314"/>
              </a:xfrm>
            </p:grpSpPr>
            <p:sp>
              <p:nvSpPr>
                <p:cNvPr id="142" name="任意多边形 141"/>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4189037" y="2074845"/>
                  <a:ext cx="1423797" cy="1423797"/>
                </a:xfrm>
                <a:prstGeom prst="ellipse">
                  <a:avLst/>
                </a:prstGeom>
                <a:solidFill>
                  <a:schemeClr val="accent4"/>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8" name="Freeform 19"/>
            <p:cNvSpPr/>
            <p:nvPr/>
          </p:nvSpPr>
          <p:spPr bwMode="auto">
            <a:xfrm>
              <a:off x="3728550" y="2530639"/>
              <a:ext cx="209358" cy="409823"/>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bg1"/>
            </a:solidFill>
            <a:ln>
              <a:noFill/>
            </a:ln>
          </p:spPr>
          <p:txBody>
            <a:bodyPr vert="horz" wrap="square" lIns="68589" tIns="34295" rIns="68589" bIns="34295" numCol="1" anchor="t" anchorCtr="0" compatLnSpc="1"/>
            <a:lstStyle/>
            <a:p>
              <a:endParaRPr lang="zh-CN" altLang="en-US"/>
            </a:p>
          </p:txBody>
        </p:sp>
        <p:grpSp>
          <p:nvGrpSpPr>
            <p:cNvPr id="169" name="Group 22"/>
            <p:cNvGrpSpPr>
              <a:grpSpLocks noChangeAspect="1"/>
            </p:cNvGrpSpPr>
            <p:nvPr/>
          </p:nvGrpSpPr>
          <p:grpSpPr bwMode="auto">
            <a:xfrm>
              <a:off x="5913601" y="3334658"/>
              <a:ext cx="299799" cy="299839"/>
              <a:chOff x="3617" y="1935"/>
              <a:chExt cx="446" cy="446"/>
            </a:xfrm>
            <a:solidFill>
              <a:schemeClr val="bg1"/>
            </a:solidFill>
          </p:grpSpPr>
          <p:sp>
            <p:nvSpPr>
              <p:cNvPr id="170"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2" name="Freeform 28"/>
            <p:cNvSpPr>
              <a:spLocks noEditPoints="1"/>
            </p:cNvSpPr>
            <p:nvPr/>
          </p:nvSpPr>
          <p:spPr bwMode="auto">
            <a:xfrm>
              <a:off x="2856432" y="3292643"/>
              <a:ext cx="428557" cy="347186"/>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p:spPr>
          <p:txBody>
            <a:bodyPr vert="horz" wrap="square" lIns="68589" tIns="34295" rIns="68589" bIns="34295" numCol="1" anchor="t" anchorCtr="0" compatLnSpc="1"/>
            <a:lstStyle/>
            <a:p>
              <a:endParaRPr lang="zh-CN" altLang="en-US"/>
            </a:p>
          </p:txBody>
        </p:sp>
        <p:grpSp>
          <p:nvGrpSpPr>
            <p:cNvPr id="173" name="Group 181"/>
            <p:cNvGrpSpPr>
              <a:grpSpLocks noChangeAspect="1"/>
            </p:cNvGrpSpPr>
            <p:nvPr/>
          </p:nvGrpSpPr>
          <p:grpSpPr bwMode="auto">
            <a:xfrm>
              <a:off x="4397856" y="1808475"/>
              <a:ext cx="367718" cy="365082"/>
              <a:chOff x="2160" y="2262"/>
              <a:chExt cx="411" cy="408"/>
            </a:xfrm>
            <a:solidFill>
              <a:schemeClr val="bg1"/>
            </a:solidFill>
            <a:effectLst/>
          </p:grpSpPr>
          <p:sp>
            <p:nvSpPr>
              <p:cNvPr id="174" name="Freeform 189"/>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5" name="Freeform 190"/>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 name="Freeform 191"/>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 name="Freeform 192"/>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 name="Freeform 193"/>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 name="Freeform 194"/>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0" name="Freeform 195"/>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81" name="Group 198"/>
            <p:cNvGrpSpPr>
              <a:grpSpLocks noChangeAspect="1"/>
            </p:cNvGrpSpPr>
            <p:nvPr/>
          </p:nvGrpSpPr>
          <p:grpSpPr bwMode="auto">
            <a:xfrm>
              <a:off x="5131312" y="2591456"/>
              <a:ext cx="387759" cy="298241"/>
              <a:chOff x="2216" y="2944"/>
              <a:chExt cx="394" cy="303"/>
            </a:xfrm>
            <a:solidFill>
              <a:schemeClr val="bg1"/>
            </a:solidFill>
            <a:effectLst/>
          </p:grpSpPr>
          <p:sp>
            <p:nvSpPr>
              <p:cNvPr id="182" name="Line 203"/>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3" name="Line 204"/>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4" name="Freeform 205"/>
              <p:cNvSpPr>
                <a:spLocks noEditPoints="1"/>
              </p:cNvSpPr>
              <p:nvPr/>
            </p:nvSpPr>
            <p:spPr bwMode="auto">
              <a:xfrm>
                <a:off x="2216" y="2944"/>
                <a:ext cx="394" cy="303"/>
              </a:xfrm>
              <a:custGeom>
                <a:avLst/>
                <a:gdLst>
                  <a:gd name="T0" fmla="*/ 157 w 164"/>
                  <a:gd name="T1" fmla="*/ 12 h 126"/>
                  <a:gd name="T2" fmla="*/ 153 w 164"/>
                  <a:gd name="T3" fmla="*/ 7 h 126"/>
                  <a:gd name="T4" fmla="*/ 104 w 164"/>
                  <a:gd name="T5" fmla="*/ 0 h 126"/>
                  <a:gd name="T6" fmla="*/ 82 w 164"/>
                  <a:gd name="T7" fmla="*/ 10 h 126"/>
                  <a:gd name="T8" fmla="*/ 68 w 164"/>
                  <a:gd name="T9" fmla="*/ 1 h 126"/>
                  <a:gd name="T10" fmla="*/ 17 w 164"/>
                  <a:gd name="T11" fmla="*/ 6 h 126"/>
                  <a:gd name="T12" fmla="*/ 8 w 164"/>
                  <a:gd name="T13" fmla="*/ 10 h 126"/>
                  <a:gd name="T14" fmla="*/ 5 w 164"/>
                  <a:gd name="T15" fmla="*/ 12 h 126"/>
                  <a:gd name="T16" fmla="*/ 0 w 164"/>
                  <a:gd name="T17" fmla="*/ 83 h 126"/>
                  <a:gd name="T18" fmla="*/ 4 w 164"/>
                  <a:gd name="T19" fmla="*/ 120 h 126"/>
                  <a:gd name="T20" fmla="*/ 56 w 164"/>
                  <a:gd name="T21" fmla="*/ 120 h 126"/>
                  <a:gd name="T22" fmla="*/ 63 w 164"/>
                  <a:gd name="T23" fmla="*/ 120 h 126"/>
                  <a:gd name="T24" fmla="*/ 71 w 164"/>
                  <a:gd name="T25" fmla="*/ 126 h 126"/>
                  <a:gd name="T26" fmla="*/ 91 w 164"/>
                  <a:gd name="T27" fmla="*/ 126 h 126"/>
                  <a:gd name="T28" fmla="*/ 98 w 164"/>
                  <a:gd name="T29" fmla="*/ 123 h 126"/>
                  <a:gd name="T30" fmla="*/ 100 w 164"/>
                  <a:gd name="T31" fmla="*/ 120 h 126"/>
                  <a:gd name="T32" fmla="*/ 145 w 164"/>
                  <a:gd name="T33" fmla="*/ 120 h 126"/>
                  <a:gd name="T34" fmla="*/ 164 w 164"/>
                  <a:gd name="T35" fmla="*/ 114 h 126"/>
                  <a:gd name="T36" fmla="*/ 164 w 164"/>
                  <a:gd name="T37" fmla="*/ 21 h 126"/>
                  <a:gd name="T38" fmla="*/ 68 w 164"/>
                  <a:gd name="T39" fmla="*/ 113 h 126"/>
                  <a:gd name="T40" fmla="*/ 12 w 164"/>
                  <a:gd name="T41" fmla="*/ 107 h 126"/>
                  <a:gd name="T42" fmla="*/ 40 w 164"/>
                  <a:gd name="T43" fmla="*/ 101 h 126"/>
                  <a:gd name="T44" fmla="*/ 77 w 164"/>
                  <a:gd name="T45" fmla="*/ 109 h 126"/>
                  <a:gd name="T46" fmla="*/ 79 w 164"/>
                  <a:gd name="T47" fmla="*/ 17 h 126"/>
                  <a:gd name="T48" fmla="*/ 79 w 164"/>
                  <a:gd name="T49" fmla="*/ 98 h 126"/>
                  <a:gd name="T50" fmla="*/ 65 w 164"/>
                  <a:gd name="T51" fmla="*/ 94 h 126"/>
                  <a:gd name="T52" fmla="*/ 12 w 164"/>
                  <a:gd name="T53" fmla="*/ 100 h 126"/>
                  <a:gd name="T54" fmla="*/ 12 w 164"/>
                  <a:gd name="T55" fmla="*/ 13 h 126"/>
                  <a:gd name="T56" fmla="*/ 15 w 164"/>
                  <a:gd name="T57" fmla="*/ 11 h 126"/>
                  <a:gd name="T58" fmla="*/ 43 w 164"/>
                  <a:gd name="T59" fmla="*/ 6 h 126"/>
                  <a:gd name="T60" fmla="*/ 76 w 164"/>
                  <a:gd name="T61" fmla="*/ 10 h 126"/>
                  <a:gd name="T62" fmla="*/ 79 w 164"/>
                  <a:gd name="T63" fmla="*/ 17 h 126"/>
                  <a:gd name="T64" fmla="*/ 85 w 164"/>
                  <a:gd name="T65" fmla="*/ 40 h 126"/>
                  <a:gd name="T66" fmla="*/ 85 w 164"/>
                  <a:gd name="T67" fmla="*/ 14 h 126"/>
                  <a:gd name="T68" fmla="*/ 90 w 164"/>
                  <a:gd name="T69" fmla="*/ 8 h 126"/>
                  <a:gd name="T70" fmla="*/ 94 w 164"/>
                  <a:gd name="T71" fmla="*/ 43 h 126"/>
                  <a:gd name="T72" fmla="*/ 102 w 164"/>
                  <a:gd name="T73" fmla="*/ 43 h 126"/>
                  <a:gd name="T74" fmla="*/ 107 w 164"/>
                  <a:gd name="T75" fmla="*/ 5 h 126"/>
                  <a:gd name="T76" fmla="*/ 152 w 164"/>
                  <a:gd name="T77" fmla="*/ 11 h 126"/>
                  <a:gd name="T78" fmla="*/ 152 w 164"/>
                  <a:gd name="T79" fmla="*/ 15 h 126"/>
                  <a:gd name="T80" fmla="*/ 152 w 164"/>
                  <a:gd name="T81" fmla="*/ 100 h 126"/>
                  <a:gd name="T82" fmla="*/ 100 w 164"/>
                  <a:gd name="T83" fmla="*/ 94 h 126"/>
                  <a:gd name="T84" fmla="*/ 96 w 164"/>
                  <a:gd name="T85" fmla="*/ 113 h 126"/>
                  <a:gd name="T86" fmla="*/ 97 w 164"/>
                  <a:gd name="T87" fmla="*/ 101 h 126"/>
                  <a:gd name="T88" fmla="*/ 147 w 164"/>
                  <a:gd name="T89" fmla="*/ 106 h 126"/>
                  <a:gd name="T90" fmla="*/ 153 w 164"/>
                  <a:gd name="T91" fmla="*/ 11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4" h="126">
                    <a:moveTo>
                      <a:pt x="159" y="12"/>
                    </a:moveTo>
                    <a:cubicBezTo>
                      <a:pt x="159" y="12"/>
                      <a:pt x="158" y="12"/>
                      <a:pt x="157" y="12"/>
                    </a:cubicBezTo>
                    <a:cubicBezTo>
                      <a:pt x="156" y="12"/>
                      <a:pt x="156" y="12"/>
                      <a:pt x="156" y="11"/>
                    </a:cubicBezTo>
                    <a:cubicBezTo>
                      <a:pt x="156" y="9"/>
                      <a:pt x="155" y="8"/>
                      <a:pt x="153" y="7"/>
                    </a:cubicBezTo>
                    <a:cubicBezTo>
                      <a:pt x="146" y="6"/>
                      <a:pt x="138" y="4"/>
                      <a:pt x="131" y="3"/>
                    </a:cubicBezTo>
                    <a:cubicBezTo>
                      <a:pt x="122" y="2"/>
                      <a:pt x="113" y="0"/>
                      <a:pt x="104" y="0"/>
                    </a:cubicBezTo>
                    <a:cubicBezTo>
                      <a:pt x="100" y="0"/>
                      <a:pt x="95" y="1"/>
                      <a:pt x="92" y="2"/>
                    </a:cubicBezTo>
                    <a:cubicBezTo>
                      <a:pt x="88" y="3"/>
                      <a:pt x="85" y="7"/>
                      <a:pt x="82" y="10"/>
                    </a:cubicBezTo>
                    <a:cubicBezTo>
                      <a:pt x="80" y="8"/>
                      <a:pt x="78" y="6"/>
                      <a:pt x="76" y="4"/>
                    </a:cubicBezTo>
                    <a:cubicBezTo>
                      <a:pt x="73" y="2"/>
                      <a:pt x="71" y="2"/>
                      <a:pt x="68" y="1"/>
                    </a:cubicBezTo>
                    <a:cubicBezTo>
                      <a:pt x="62" y="0"/>
                      <a:pt x="56" y="0"/>
                      <a:pt x="50" y="1"/>
                    </a:cubicBezTo>
                    <a:cubicBezTo>
                      <a:pt x="39" y="2"/>
                      <a:pt x="28" y="4"/>
                      <a:pt x="17" y="6"/>
                    </a:cubicBezTo>
                    <a:cubicBezTo>
                      <a:pt x="14" y="7"/>
                      <a:pt x="12" y="7"/>
                      <a:pt x="10" y="7"/>
                    </a:cubicBezTo>
                    <a:cubicBezTo>
                      <a:pt x="8" y="8"/>
                      <a:pt x="8" y="9"/>
                      <a:pt x="8" y="10"/>
                    </a:cubicBezTo>
                    <a:cubicBezTo>
                      <a:pt x="8" y="12"/>
                      <a:pt x="8" y="12"/>
                      <a:pt x="8" y="12"/>
                    </a:cubicBezTo>
                    <a:cubicBezTo>
                      <a:pt x="7" y="12"/>
                      <a:pt x="6" y="12"/>
                      <a:pt x="5" y="12"/>
                    </a:cubicBezTo>
                    <a:cubicBezTo>
                      <a:pt x="1" y="12"/>
                      <a:pt x="0" y="15"/>
                      <a:pt x="0" y="19"/>
                    </a:cubicBezTo>
                    <a:cubicBezTo>
                      <a:pt x="0" y="43"/>
                      <a:pt x="0" y="59"/>
                      <a:pt x="0" y="83"/>
                    </a:cubicBezTo>
                    <a:cubicBezTo>
                      <a:pt x="0" y="93"/>
                      <a:pt x="0" y="103"/>
                      <a:pt x="0" y="113"/>
                    </a:cubicBezTo>
                    <a:cubicBezTo>
                      <a:pt x="0" y="116"/>
                      <a:pt x="0" y="120"/>
                      <a:pt x="4" y="120"/>
                    </a:cubicBezTo>
                    <a:cubicBezTo>
                      <a:pt x="8" y="120"/>
                      <a:pt x="12" y="120"/>
                      <a:pt x="15" y="120"/>
                    </a:cubicBezTo>
                    <a:cubicBezTo>
                      <a:pt x="29" y="120"/>
                      <a:pt x="42" y="120"/>
                      <a:pt x="56" y="120"/>
                    </a:cubicBezTo>
                    <a:cubicBezTo>
                      <a:pt x="58" y="120"/>
                      <a:pt x="60" y="120"/>
                      <a:pt x="62" y="120"/>
                    </a:cubicBezTo>
                    <a:cubicBezTo>
                      <a:pt x="62" y="120"/>
                      <a:pt x="63" y="120"/>
                      <a:pt x="63" y="120"/>
                    </a:cubicBezTo>
                    <a:cubicBezTo>
                      <a:pt x="65" y="120"/>
                      <a:pt x="65" y="121"/>
                      <a:pt x="65" y="122"/>
                    </a:cubicBezTo>
                    <a:cubicBezTo>
                      <a:pt x="66" y="125"/>
                      <a:pt x="69" y="126"/>
                      <a:pt x="71" y="126"/>
                    </a:cubicBezTo>
                    <a:cubicBezTo>
                      <a:pt x="74" y="126"/>
                      <a:pt x="77" y="126"/>
                      <a:pt x="80" y="126"/>
                    </a:cubicBezTo>
                    <a:cubicBezTo>
                      <a:pt x="84" y="126"/>
                      <a:pt x="87" y="126"/>
                      <a:pt x="91" y="126"/>
                    </a:cubicBezTo>
                    <a:cubicBezTo>
                      <a:pt x="92" y="126"/>
                      <a:pt x="95" y="126"/>
                      <a:pt x="96" y="125"/>
                    </a:cubicBezTo>
                    <a:cubicBezTo>
                      <a:pt x="97" y="125"/>
                      <a:pt x="98" y="124"/>
                      <a:pt x="98" y="123"/>
                    </a:cubicBezTo>
                    <a:cubicBezTo>
                      <a:pt x="99" y="122"/>
                      <a:pt x="98" y="121"/>
                      <a:pt x="99" y="120"/>
                    </a:cubicBezTo>
                    <a:cubicBezTo>
                      <a:pt x="100" y="120"/>
                      <a:pt x="100" y="120"/>
                      <a:pt x="100" y="120"/>
                    </a:cubicBezTo>
                    <a:cubicBezTo>
                      <a:pt x="102" y="120"/>
                      <a:pt x="104" y="120"/>
                      <a:pt x="105" y="120"/>
                    </a:cubicBezTo>
                    <a:cubicBezTo>
                      <a:pt x="118" y="120"/>
                      <a:pt x="132" y="120"/>
                      <a:pt x="145" y="120"/>
                    </a:cubicBezTo>
                    <a:cubicBezTo>
                      <a:pt x="149" y="120"/>
                      <a:pt x="154" y="120"/>
                      <a:pt x="159" y="120"/>
                    </a:cubicBezTo>
                    <a:cubicBezTo>
                      <a:pt x="162" y="120"/>
                      <a:pt x="164" y="118"/>
                      <a:pt x="164" y="114"/>
                    </a:cubicBezTo>
                    <a:cubicBezTo>
                      <a:pt x="164" y="105"/>
                      <a:pt x="164" y="96"/>
                      <a:pt x="164" y="87"/>
                    </a:cubicBezTo>
                    <a:cubicBezTo>
                      <a:pt x="164" y="62"/>
                      <a:pt x="164" y="46"/>
                      <a:pt x="164" y="21"/>
                    </a:cubicBezTo>
                    <a:cubicBezTo>
                      <a:pt x="164" y="17"/>
                      <a:pt x="164" y="12"/>
                      <a:pt x="159" y="12"/>
                    </a:cubicBezTo>
                    <a:close/>
                    <a:moveTo>
                      <a:pt x="68" y="113"/>
                    </a:moveTo>
                    <a:cubicBezTo>
                      <a:pt x="49" y="113"/>
                      <a:pt x="30" y="113"/>
                      <a:pt x="10" y="113"/>
                    </a:cubicBezTo>
                    <a:cubicBezTo>
                      <a:pt x="11" y="112"/>
                      <a:pt x="11" y="107"/>
                      <a:pt x="12" y="107"/>
                    </a:cubicBezTo>
                    <a:cubicBezTo>
                      <a:pt x="13" y="106"/>
                      <a:pt x="15" y="106"/>
                      <a:pt x="16" y="106"/>
                    </a:cubicBezTo>
                    <a:cubicBezTo>
                      <a:pt x="24" y="104"/>
                      <a:pt x="32" y="102"/>
                      <a:pt x="40" y="101"/>
                    </a:cubicBezTo>
                    <a:cubicBezTo>
                      <a:pt x="49" y="100"/>
                      <a:pt x="58" y="98"/>
                      <a:pt x="66" y="101"/>
                    </a:cubicBezTo>
                    <a:cubicBezTo>
                      <a:pt x="71" y="102"/>
                      <a:pt x="75" y="105"/>
                      <a:pt x="77" y="109"/>
                    </a:cubicBezTo>
                    <a:cubicBezTo>
                      <a:pt x="74" y="109"/>
                      <a:pt x="70" y="111"/>
                      <a:pt x="68" y="113"/>
                    </a:cubicBezTo>
                    <a:close/>
                    <a:moveTo>
                      <a:pt x="79" y="17"/>
                    </a:moveTo>
                    <a:cubicBezTo>
                      <a:pt x="79" y="22"/>
                      <a:pt x="79" y="20"/>
                      <a:pt x="79" y="25"/>
                    </a:cubicBezTo>
                    <a:cubicBezTo>
                      <a:pt x="79" y="50"/>
                      <a:pt x="79" y="73"/>
                      <a:pt x="79" y="98"/>
                    </a:cubicBezTo>
                    <a:cubicBezTo>
                      <a:pt x="79" y="100"/>
                      <a:pt x="79" y="101"/>
                      <a:pt x="79" y="102"/>
                    </a:cubicBezTo>
                    <a:cubicBezTo>
                      <a:pt x="75" y="99"/>
                      <a:pt x="70" y="95"/>
                      <a:pt x="65" y="94"/>
                    </a:cubicBezTo>
                    <a:cubicBezTo>
                      <a:pt x="59" y="93"/>
                      <a:pt x="53" y="93"/>
                      <a:pt x="46" y="94"/>
                    </a:cubicBezTo>
                    <a:cubicBezTo>
                      <a:pt x="35" y="95"/>
                      <a:pt x="23" y="97"/>
                      <a:pt x="12" y="100"/>
                    </a:cubicBezTo>
                    <a:cubicBezTo>
                      <a:pt x="12" y="79"/>
                      <a:pt x="12" y="57"/>
                      <a:pt x="12" y="36"/>
                    </a:cubicBezTo>
                    <a:cubicBezTo>
                      <a:pt x="12" y="25"/>
                      <a:pt x="12" y="23"/>
                      <a:pt x="12" y="13"/>
                    </a:cubicBezTo>
                    <a:cubicBezTo>
                      <a:pt x="12" y="12"/>
                      <a:pt x="12" y="11"/>
                      <a:pt x="12" y="11"/>
                    </a:cubicBezTo>
                    <a:cubicBezTo>
                      <a:pt x="13" y="11"/>
                      <a:pt x="14" y="11"/>
                      <a:pt x="15" y="11"/>
                    </a:cubicBezTo>
                    <a:cubicBezTo>
                      <a:pt x="17" y="10"/>
                      <a:pt x="20" y="10"/>
                      <a:pt x="22" y="10"/>
                    </a:cubicBezTo>
                    <a:cubicBezTo>
                      <a:pt x="29" y="8"/>
                      <a:pt x="36" y="7"/>
                      <a:pt x="43" y="6"/>
                    </a:cubicBezTo>
                    <a:cubicBezTo>
                      <a:pt x="49" y="6"/>
                      <a:pt x="55" y="5"/>
                      <a:pt x="61" y="5"/>
                    </a:cubicBezTo>
                    <a:cubicBezTo>
                      <a:pt x="67" y="5"/>
                      <a:pt x="72" y="6"/>
                      <a:pt x="76" y="10"/>
                    </a:cubicBezTo>
                    <a:cubicBezTo>
                      <a:pt x="78" y="11"/>
                      <a:pt x="79" y="12"/>
                      <a:pt x="79" y="13"/>
                    </a:cubicBezTo>
                    <a:cubicBezTo>
                      <a:pt x="79" y="15"/>
                      <a:pt x="79" y="16"/>
                      <a:pt x="79" y="17"/>
                    </a:cubicBezTo>
                    <a:close/>
                    <a:moveTo>
                      <a:pt x="85" y="103"/>
                    </a:moveTo>
                    <a:cubicBezTo>
                      <a:pt x="85" y="82"/>
                      <a:pt x="85" y="61"/>
                      <a:pt x="85" y="40"/>
                    </a:cubicBezTo>
                    <a:cubicBezTo>
                      <a:pt x="85" y="31"/>
                      <a:pt x="85" y="31"/>
                      <a:pt x="85" y="22"/>
                    </a:cubicBezTo>
                    <a:cubicBezTo>
                      <a:pt x="85" y="19"/>
                      <a:pt x="85" y="17"/>
                      <a:pt x="85" y="14"/>
                    </a:cubicBezTo>
                    <a:cubicBezTo>
                      <a:pt x="85" y="14"/>
                      <a:pt x="85" y="13"/>
                      <a:pt x="85" y="13"/>
                    </a:cubicBezTo>
                    <a:cubicBezTo>
                      <a:pt x="85" y="11"/>
                      <a:pt x="89" y="9"/>
                      <a:pt x="90" y="8"/>
                    </a:cubicBezTo>
                    <a:cubicBezTo>
                      <a:pt x="90" y="23"/>
                      <a:pt x="90" y="30"/>
                      <a:pt x="90" y="45"/>
                    </a:cubicBezTo>
                    <a:cubicBezTo>
                      <a:pt x="91" y="44"/>
                      <a:pt x="92" y="44"/>
                      <a:pt x="94" y="43"/>
                    </a:cubicBezTo>
                    <a:cubicBezTo>
                      <a:pt x="95" y="42"/>
                      <a:pt x="97" y="40"/>
                      <a:pt x="98" y="40"/>
                    </a:cubicBezTo>
                    <a:cubicBezTo>
                      <a:pt x="99" y="40"/>
                      <a:pt x="101" y="42"/>
                      <a:pt x="102" y="43"/>
                    </a:cubicBezTo>
                    <a:cubicBezTo>
                      <a:pt x="104" y="44"/>
                      <a:pt x="105" y="44"/>
                      <a:pt x="107" y="45"/>
                    </a:cubicBezTo>
                    <a:cubicBezTo>
                      <a:pt x="107" y="29"/>
                      <a:pt x="107" y="21"/>
                      <a:pt x="107" y="5"/>
                    </a:cubicBezTo>
                    <a:cubicBezTo>
                      <a:pt x="119" y="6"/>
                      <a:pt x="132" y="8"/>
                      <a:pt x="145" y="10"/>
                    </a:cubicBezTo>
                    <a:cubicBezTo>
                      <a:pt x="147" y="11"/>
                      <a:pt x="150" y="11"/>
                      <a:pt x="152" y="11"/>
                    </a:cubicBezTo>
                    <a:cubicBezTo>
                      <a:pt x="152" y="12"/>
                      <a:pt x="152" y="12"/>
                      <a:pt x="152" y="13"/>
                    </a:cubicBezTo>
                    <a:cubicBezTo>
                      <a:pt x="152" y="14"/>
                      <a:pt x="152" y="14"/>
                      <a:pt x="152" y="15"/>
                    </a:cubicBezTo>
                    <a:cubicBezTo>
                      <a:pt x="152" y="26"/>
                      <a:pt x="152" y="28"/>
                      <a:pt x="152" y="39"/>
                    </a:cubicBezTo>
                    <a:cubicBezTo>
                      <a:pt x="152" y="59"/>
                      <a:pt x="152" y="79"/>
                      <a:pt x="152" y="100"/>
                    </a:cubicBezTo>
                    <a:cubicBezTo>
                      <a:pt x="141" y="97"/>
                      <a:pt x="129" y="95"/>
                      <a:pt x="117" y="94"/>
                    </a:cubicBezTo>
                    <a:cubicBezTo>
                      <a:pt x="112" y="93"/>
                      <a:pt x="105" y="93"/>
                      <a:pt x="100" y="94"/>
                    </a:cubicBezTo>
                    <a:cubicBezTo>
                      <a:pt x="94" y="95"/>
                      <a:pt x="89" y="99"/>
                      <a:pt x="85" y="103"/>
                    </a:cubicBezTo>
                    <a:close/>
                    <a:moveTo>
                      <a:pt x="96" y="113"/>
                    </a:moveTo>
                    <a:cubicBezTo>
                      <a:pt x="93" y="111"/>
                      <a:pt x="90" y="109"/>
                      <a:pt x="87" y="109"/>
                    </a:cubicBezTo>
                    <a:cubicBezTo>
                      <a:pt x="88" y="105"/>
                      <a:pt x="93" y="103"/>
                      <a:pt x="97" y="101"/>
                    </a:cubicBezTo>
                    <a:cubicBezTo>
                      <a:pt x="105" y="98"/>
                      <a:pt x="115" y="100"/>
                      <a:pt x="124" y="101"/>
                    </a:cubicBezTo>
                    <a:cubicBezTo>
                      <a:pt x="131" y="102"/>
                      <a:pt x="139" y="104"/>
                      <a:pt x="147" y="106"/>
                    </a:cubicBezTo>
                    <a:cubicBezTo>
                      <a:pt x="149" y="106"/>
                      <a:pt x="150" y="106"/>
                      <a:pt x="152" y="107"/>
                    </a:cubicBezTo>
                    <a:cubicBezTo>
                      <a:pt x="152" y="107"/>
                      <a:pt x="153" y="112"/>
                      <a:pt x="153" y="113"/>
                    </a:cubicBezTo>
                    <a:cubicBezTo>
                      <a:pt x="134" y="113"/>
                      <a:pt x="115" y="113"/>
                      <a:pt x="96"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5" name="Freeform 206"/>
              <p:cNvSpPr/>
              <p:nvPr/>
            </p:nvSpPr>
            <p:spPr bwMode="auto">
              <a:xfrm>
                <a:off x="2420" y="3189"/>
                <a:ext cx="3" cy="2"/>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lnTo>
                      <a:pt x="3"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6" name="Freeform 207"/>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7" name="Freeform 208"/>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188" name="组合 187"/>
          <p:cNvGrpSpPr/>
          <p:nvPr/>
        </p:nvGrpSpPr>
        <p:grpSpPr>
          <a:xfrm>
            <a:off x="1318298" y="3818990"/>
            <a:ext cx="2219749" cy="968281"/>
            <a:chOff x="3616333" y="5070670"/>
            <a:chExt cx="2220039" cy="968282"/>
          </a:xfrm>
        </p:grpSpPr>
        <p:grpSp>
          <p:nvGrpSpPr>
            <p:cNvPr id="189" name="组合 188"/>
            <p:cNvGrpSpPr/>
            <p:nvPr/>
          </p:nvGrpSpPr>
          <p:grpSpPr>
            <a:xfrm>
              <a:off x="3616333" y="5070670"/>
              <a:ext cx="1000117" cy="836213"/>
              <a:chOff x="3521074" y="5204020"/>
              <a:chExt cx="1000117" cy="836213"/>
            </a:xfrm>
          </p:grpSpPr>
          <p:sp>
            <p:nvSpPr>
              <p:cNvPr id="193" name="文本框 91"/>
              <p:cNvSpPr txBox="1"/>
              <p:nvPr/>
            </p:nvSpPr>
            <p:spPr>
              <a:xfrm>
                <a:off x="3521074" y="5204020"/>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04</a:t>
                </a:r>
                <a:endParaRPr lang="zh-CN" altLang="en-US" sz="3600" dirty="0">
                  <a:solidFill>
                    <a:schemeClr val="accent1"/>
                  </a:solidFill>
                  <a:latin typeface="Impact" panose="020B0806030902050204" pitchFamily="34" charset="0"/>
                </a:endParaRPr>
              </a:p>
            </p:txBody>
          </p:sp>
          <p:sp>
            <p:nvSpPr>
              <p:cNvPr id="194" name="文本框 92"/>
              <p:cNvSpPr txBox="1"/>
              <p:nvPr/>
            </p:nvSpPr>
            <p:spPr>
              <a:xfrm>
                <a:off x="3595694" y="5778623"/>
                <a:ext cx="824701"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190" name="组合 189"/>
            <p:cNvGrpSpPr/>
            <p:nvPr/>
          </p:nvGrpSpPr>
          <p:grpSpPr>
            <a:xfrm>
              <a:off x="4317206" y="5191936"/>
              <a:ext cx="1519166" cy="847016"/>
              <a:chOff x="4420271" y="5132049"/>
              <a:chExt cx="1519166" cy="847016"/>
            </a:xfrm>
          </p:grpSpPr>
          <p:sp>
            <p:nvSpPr>
              <p:cNvPr id="191" name="文本框 89"/>
              <p:cNvSpPr txBox="1"/>
              <p:nvPr/>
            </p:nvSpPr>
            <p:spPr>
              <a:xfrm>
                <a:off x="4420271" y="5132049"/>
                <a:ext cx="1519166" cy="338554"/>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领导力</a:t>
                </a:r>
              </a:p>
            </p:txBody>
          </p:sp>
          <p:sp>
            <p:nvSpPr>
              <p:cNvPr id="192" name="文本框 90"/>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grpSp>
        <p:nvGrpSpPr>
          <p:cNvPr id="195" name="组合 194"/>
          <p:cNvGrpSpPr/>
          <p:nvPr/>
        </p:nvGrpSpPr>
        <p:grpSpPr>
          <a:xfrm>
            <a:off x="2638468" y="2571231"/>
            <a:ext cx="2219749" cy="918503"/>
            <a:chOff x="3616333" y="5120447"/>
            <a:chExt cx="2220039" cy="918505"/>
          </a:xfrm>
        </p:grpSpPr>
        <p:grpSp>
          <p:nvGrpSpPr>
            <p:cNvPr id="196" name="组合 195"/>
            <p:cNvGrpSpPr/>
            <p:nvPr/>
          </p:nvGrpSpPr>
          <p:grpSpPr>
            <a:xfrm>
              <a:off x="3616333" y="5120447"/>
              <a:ext cx="1000117" cy="786437"/>
              <a:chOff x="3521074" y="5253797"/>
              <a:chExt cx="1000117" cy="786437"/>
            </a:xfrm>
          </p:grpSpPr>
          <p:sp>
            <p:nvSpPr>
              <p:cNvPr id="200" name="文本框 98"/>
              <p:cNvSpPr txBox="1"/>
              <p:nvPr/>
            </p:nvSpPr>
            <p:spPr>
              <a:xfrm>
                <a:off x="3521074" y="5253797"/>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02</a:t>
                </a:r>
                <a:endParaRPr lang="zh-CN" altLang="en-US" sz="3600" dirty="0">
                  <a:solidFill>
                    <a:schemeClr val="accent1"/>
                  </a:solidFill>
                  <a:latin typeface="Impact" panose="020B0806030902050204" pitchFamily="34" charset="0"/>
                </a:endParaRPr>
              </a:p>
            </p:txBody>
          </p:sp>
          <p:sp>
            <p:nvSpPr>
              <p:cNvPr id="201" name="文本框 99"/>
              <p:cNvSpPr txBox="1"/>
              <p:nvPr/>
            </p:nvSpPr>
            <p:spPr>
              <a:xfrm>
                <a:off x="3523274" y="5778624"/>
                <a:ext cx="901923"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197" name="组合 196"/>
            <p:cNvGrpSpPr/>
            <p:nvPr/>
          </p:nvGrpSpPr>
          <p:grpSpPr>
            <a:xfrm>
              <a:off x="4317206" y="5191936"/>
              <a:ext cx="1519166" cy="847016"/>
              <a:chOff x="4420271" y="5132049"/>
              <a:chExt cx="1519166" cy="847016"/>
            </a:xfrm>
          </p:grpSpPr>
          <p:sp>
            <p:nvSpPr>
              <p:cNvPr id="198" name="文本框 96"/>
              <p:cNvSpPr txBox="1"/>
              <p:nvPr/>
            </p:nvSpPr>
            <p:spPr>
              <a:xfrm>
                <a:off x="4420271" y="5132049"/>
                <a:ext cx="1519166" cy="338555"/>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执行力</a:t>
                </a:r>
              </a:p>
            </p:txBody>
          </p:sp>
          <p:sp>
            <p:nvSpPr>
              <p:cNvPr id="199" name="文本框 97"/>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grpSp>
        <p:nvGrpSpPr>
          <p:cNvPr id="202" name="组合 201"/>
          <p:cNvGrpSpPr/>
          <p:nvPr/>
        </p:nvGrpSpPr>
        <p:grpSpPr>
          <a:xfrm>
            <a:off x="4944224" y="1269716"/>
            <a:ext cx="2219749" cy="935148"/>
            <a:chOff x="3616333" y="5103803"/>
            <a:chExt cx="2220039" cy="935149"/>
          </a:xfrm>
        </p:grpSpPr>
        <p:grpSp>
          <p:nvGrpSpPr>
            <p:cNvPr id="203" name="组合 202"/>
            <p:cNvGrpSpPr/>
            <p:nvPr/>
          </p:nvGrpSpPr>
          <p:grpSpPr>
            <a:xfrm>
              <a:off x="3616333" y="5103803"/>
              <a:ext cx="1000117" cy="803080"/>
              <a:chOff x="3521074" y="5237153"/>
              <a:chExt cx="1000117" cy="803080"/>
            </a:xfrm>
          </p:grpSpPr>
          <p:sp>
            <p:nvSpPr>
              <p:cNvPr id="207" name="文本框 105"/>
              <p:cNvSpPr txBox="1"/>
              <p:nvPr/>
            </p:nvSpPr>
            <p:spPr>
              <a:xfrm>
                <a:off x="3521074" y="5237153"/>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01</a:t>
                </a:r>
                <a:endParaRPr lang="zh-CN" altLang="en-US" sz="3600" dirty="0">
                  <a:solidFill>
                    <a:schemeClr val="accent1"/>
                  </a:solidFill>
                  <a:latin typeface="Impact" panose="020B0806030902050204" pitchFamily="34" charset="0"/>
                </a:endParaRPr>
              </a:p>
            </p:txBody>
          </p:sp>
          <p:sp>
            <p:nvSpPr>
              <p:cNvPr id="208" name="文本框 106"/>
              <p:cNvSpPr txBox="1"/>
              <p:nvPr/>
            </p:nvSpPr>
            <p:spPr>
              <a:xfrm>
                <a:off x="3537221" y="5778623"/>
                <a:ext cx="918718"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204" name="组合 203"/>
            <p:cNvGrpSpPr/>
            <p:nvPr/>
          </p:nvGrpSpPr>
          <p:grpSpPr>
            <a:xfrm>
              <a:off x="4317206" y="5191936"/>
              <a:ext cx="1519166" cy="847016"/>
              <a:chOff x="4420271" y="5132049"/>
              <a:chExt cx="1519166" cy="847016"/>
            </a:xfrm>
          </p:grpSpPr>
          <p:sp>
            <p:nvSpPr>
              <p:cNvPr id="205" name="文本框 103"/>
              <p:cNvSpPr txBox="1"/>
              <p:nvPr/>
            </p:nvSpPr>
            <p:spPr>
              <a:xfrm>
                <a:off x="4420271" y="5132049"/>
                <a:ext cx="1519166" cy="338554"/>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团队合作</a:t>
                </a:r>
              </a:p>
            </p:txBody>
          </p:sp>
          <p:sp>
            <p:nvSpPr>
              <p:cNvPr id="206" name="文本框 104"/>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grpSp>
        <p:nvGrpSpPr>
          <p:cNvPr id="209" name="组合 208"/>
          <p:cNvGrpSpPr/>
          <p:nvPr/>
        </p:nvGrpSpPr>
        <p:grpSpPr>
          <a:xfrm>
            <a:off x="7399654" y="2571231"/>
            <a:ext cx="2219749" cy="918503"/>
            <a:chOff x="3616333" y="5120447"/>
            <a:chExt cx="2220039" cy="918505"/>
          </a:xfrm>
        </p:grpSpPr>
        <p:grpSp>
          <p:nvGrpSpPr>
            <p:cNvPr id="210" name="组合 209"/>
            <p:cNvGrpSpPr/>
            <p:nvPr/>
          </p:nvGrpSpPr>
          <p:grpSpPr>
            <a:xfrm>
              <a:off x="3616333" y="5120447"/>
              <a:ext cx="1000117" cy="786437"/>
              <a:chOff x="3521074" y="5253797"/>
              <a:chExt cx="1000117" cy="786437"/>
            </a:xfrm>
          </p:grpSpPr>
          <p:sp>
            <p:nvSpPr>
              <p:cNvPr id="214" name="文本框 112"/>
              <p:cNvSpPr txBox="1"/>
              <p:nvPr/>
            </p:nvSpPr>
            <p:spPr>
              <a:xfrm>
                <a:off x="3521074" y="5253797"/>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03</a:t>
                </a:r>
                <a:endParaRPr lang="zh-CN" altLang="en-US" sz="3600" dirty="0">
                  <a:solidFill>
                    <a:schemeClr val="accent1"/>
                  </a:solidFill>
                  <a:latin typeface="Impact" panose="020B0806030902050204" pitchFamily="34" charset="0"/>
                </a:endParaRPr>
              </a:p>
            </p:txBody>
          </p:sp>
          <p:sp>
            <p:nvSpPr>
              <p:cNvPr id="215" name="文本框 113"/>
              <p:cNvSpPr txBox="1"/>
              <p:nvPr/>
            </p:nvSpPr>
            <p:spPr>
              <a:xfrm>
                <a:off x="3600414" y="5778624"/>
                <a:ext cx="824701"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211" name="组合 210"/>
            <p:cNvGrpSpPr/>
            <p:nvPr/>
          </p:nvGrpSpPr>
          <p:grpSpPr>
            <a:xfrm>
              <a:off x="4317206" y="5191936"/>
              <a:ext cx="1519166" cy="847016"/>
              <a:chOff x="4420271" y="5132049"/>
              <a:chExt cx="1519166" cy="847016"/>
            </a:xfrm>
          </p:grpSpPr>
          <p:sp>
            <p:nvSpPr>
              <p:cNvPr id="212" name="文本框 110"/>
              <p:cNvSpPr txBox="1"/>
              <p:nvPr/>
            </p:nvSpPr>
            <p:spPr>
              <a:xfrm>
                <a:off x="4420271" y="5132049"/>
                <a:ext cx="1519166" cy="338555"/>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协调能力</a:t>
                </a:r>
              </a:p>
            </p:txBody>
          </p:sp>
          <p:sp>
            <p:nvSpPr>
              <p:cNvPr id="213" name="文本框 111"/>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grpSp>
        <p:nvGrpSpPr>
          <p:cNvPr id="216" name="组合 215"/>
          <p:cNvGrpSpPr/>
          <p:nvPr/>
        </p:nvGrpSpPr>
        <p:grpSpPr>
          <a:xfrm>
            <a:off x="8479735" y="3914969"/>
            <a:ext cx="2219749" cy="872299"/>
            <a:chOff x="3616333" y="5166652"/>
            <a:chExt cx="2220039" cy="872300"/>
          </a:xfrm>
        </p:grpSpPr>
        <p:grpSp>
          <p:nvGrpSpPr>
            <p:cNvPr id="217" name="组合 216"/>
            <p:cNvGrpSpPr/>
            <p:nvPr/>
          </p:nvGrpSpPr>
          <p:grpSpPr>
            <a:xfrm>
              <a:off x="3616333" y="5166652"/>
              <a:ext cx="1000117" cy="740229"/>
              <a:chOff x="3521074" y="5300002"/>
              <a:chExt cx="1000117" cy="740229"/>
            </a:xfrm>
          </p:grpSpPr>
          <p:sp>
            <p:nvSpPr>
              <p:cNvPr id="221" name="文本框 119"/>
              <p:cNvSpPr txBox="1"/>
              <p:nvPr/>
            </p:nvSpPr>
            <p:spPr>
              <a:xfrm>
                <a:off x="3521074" y="5300002"/>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05</a:t>
                </a:r>
                <a:endParaRPr lang="zh-CN" altLang="en-US" sz="3600" dirty="0">
                  <a:solidFill>
                    <a:schemeClr val="accent1"/>
                  </a:solidFill>
                  <a:latin typeface="Impact" panose="020B0806030902050204" pitchFamily="34" charset="0"/>
                </a:endParaRPr>
              </a:p>
            </p:txBody>
          </p:sp>
          <p:sp>
            <p:nvSpPr>
              <p:cNvPr id="222" name="文本框 120"/>
              <p:cNvSpPr txBox="1"/>
              <p:nvPr/>
            </p:nvSpPr>
            <p:spPr>
              <a:xfrm>
                <a:off x="3550873" y="5778621"/>
                <a:ext cx="818719"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218" name="组合 217"/>
            <p:cNvGrpSpPr/>
            <p:nvPr/>
          </p:nvGrpSpPr>
          <p:grpSpPr>
            <a:xfrm>
              <a:off x="4317206" y="5191936"/>
              <a:ext cx="1519166" cy="847016"/>
              <a:chOff x="4420271" y="5132049"/>
              <a:chExt cx="1519166" cy="847016"/>
            </a:xfrm>
          </p:grpSpPr>
          <p:sp>
            <p:nvSpPr>
              <p:cNvPr id="219" name="文本框 117"/>
              <p:cNvSpPr txBox="1"/>
              <p:nvPr/>
            </p:nvSpPr>
            <p:spPr>
              <a:xfrm>
                <a:off x="4420271" y="5132049"/>
                <a:ext cx="1519166" cy="338554"/>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创新合作</a:t>
                </a:r>
              </a:p>
            </p:txBody>
          </p:sp>
          <p:sp>
            <p:nvSpPr>
              <p:cNvPr id="220" name="文本框 118"/>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sp>
        <p:nvSpPr>
          <p:cNvPr id="86" name="矩形 85"/>
          <p:cNvSpPr/>
          <p:nvPr/>
        </p:nvSpPr>
        <p:spPr>
          <a:xfrm>
            <a:off x="5065245" y="5127319"/>
            <a:ext cx="2108210" cy="959207"/>
          </a:xfrm>
          <a:prstGeom prst="rect">
            <a:avLst/>
          </a:prstGeom>
        </p:spPr>
        <p:txBody>
          <a:bodyPr wrap="none" lIns="91410" tIns="45705" rIns="91410" bIns="45705">
            <a:spAutoFit/>
          </a:bodyPr>
          <a:lstStyle/>
          <a:p>
            <a:pPr algn="ctr">
              <a:spcBef>
                <a:spcPct val="0"/>
              </a:spcBef>
              <a:buFont typeface="Arial" panose="020B0604020202020204" pitchFamily="34" charset="0"/>
              <a:buNone/>
            </a:pPr>
            <a:r>
              <a:rPr lang="zh-CN" altLang="en-US"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核心竞争力</a:t>
            </a:r>
          </a:p>
          <a:p>
            <a:pPr algn="ctr">
              <a:spcBef>
                <a:spcPts val="500"/>
              </a:spcBef>
              <a:defRPr/>
            </a:pPr>
            <a:r>
              <a:rPr lang="zh-CN" altLang="en-US" sz="1500" kern="100" dirty="0">
                <a:solidFill>
                  <a:schemeClr val="accent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500" kern="100" dirty="0">
              <a:solidFill>
                <a:schemeClr val="accent1"/>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1500" kern="100" dirty="0">
                <a:solidFill>
                  <a:schemeClr val="accent1"/>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 name="标题 2"/>
          <p:cNvSpPr>
            <a:spLocks noGrp="1"/>
          </p:cNvSpPr>
          <p:nvPr>
            <p:ph type="title"/>
          </p:nvPr>
        </p:nvSpPr>
        <p:spPr/>
        <p:txBody>
          <a:bodyPr/>
          <a:lstStyle/>
          <a:p>
            <a:r>
              <a:rPr lang="zh-CN" altLang="en-US" dirty="0"/>
              <a:t>单击输入标题内容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additive="base">
                                            <p:cTn id="13" dur="500" fill="hold"/>
                                            <p:tgtEl>
                                              <p:spTgt spid="86"/>
                                            </p:tgtEl>
                                            <p:attrNameLst>
                                              <p:attrName>ppt_x</p:attrName>
                                            </p:attrNameLst>
                                          </p:cBhvr>
                                          <p:tavLst>
                                            <p:tav tm="0">
                                              <p:val>
                                                <p:strVal val="#ppt_x"/>
                                              </p:val>
                                            </p:tav>
                                            <p:tav tm="100000">
                                              <p:val>
                                                <p:strVal val="#ppt_x"/>
                                              </p:val>
                                            </p:tav>
                                          </p:tavLst>
                                        </p:anim>
                                        <p:anim calcmode="lin" valueType="num">
                                          <p:cBhvr additive="base">
                                            <p:cTn id="14" dur="500" fill="hold"/>
                                            <p:tgtEl>
                                              <p:spTgt spid="86"/>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8" fill="hold" nodeType="afterEffect" p14:presetBounceEnd="38000">
                                      <p:stCondLst>
                                        <p:cond delay="0"/>
                                      </p:stCondLst>
                                      <p:childTnLst>
                                        <p:set>
                                          <p:cBhvr>
                                            <p:cTn id="17" dur="1" fill="hold">
                                              <p:stCondLst>
                                                <p:cond delay="0"/>
                                              </p:stCondLst>
                                            </p:cTn>
                                            <p:tgtEl>
                                              <p:spTgt spid="188"/>
                                            </p:tgtEl>
                                            <p:attrNameLst>
                                              <p:attrName>style.visibility</p:attrName>
                                            </p:attrNameLst>
                                          </p:cBhvr>
                                          <p:to>
                                            <p:strVal val="visible"/>
                                          </p:to>
                                        </p:set>
                                        <p:anim calcmode="lin" valueType="num" p14:bounceEnd="38000">
                                          <p:cBhvr additive="base">
                                            <p:cTn id="18" dur="500" fill="hold"/>
                                            <p:tgtEl>
                                              <p:spTgt spid="188"/>
                                            </p:tgtEl>
                                            <p:attrNameLst>
                                              <p:attrName>ppt_x</p:attrName>
                                            </p:attrNameLst>
                                          </p:cBhvr>
                                          <p:tavLst>
                                            <p:tav tm="0">
                                              <p:val>
                                                <p:strVal val="0-#ppt_w/2"/>
                                              </p:val>
                                            </p:tav>
                                            <p:tav tm="100000">
                                              <p:val>
                                                <p:strVal val="#ppt_x"/>
                                              </p:val>
                                            </p:tav>
                                          </p:tavLst>
                                        </p:anim>
                                        <p:anim calcmode="lin" valueType="num" p14:bounceEnd="38000">
                                          <p:cBhvr additive="base">
                                            <p:cTn id="19" dur="500" fill="hold"/>
                                            <p:tgtEl>
                                              <p:spTgt spid="18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14:presetBounceEnd="38000">
                                      <p:stCondLst>
                                        <p:cond delay="0"/>
                                      </p:stCondLst>
                                      <p:childTnLst>
                                        <p:set>
                                          <p:cBhvr>
                                            <p:cTn id="21" dur="1" fill="hold">
                                              <p:stCondLst>
                                                <p:cond delay="0"/>
                                              </p:stCondLst>
                                            </p:cTn>
                                            <p:tgtEl>
                                              <p:spTgt spid="195"/>
                                            </p:tgtEl>
                                            <p:attrNameLst>
                                              <p:attrName>style.visibility</p:attrName>
                                            </p:attrNameLst>
                                          </p:cBhvr>
                                          <p:to>
                                            <p:strVal val="visible"/>
                                          </p:to>
                                        </p:set>
                                        <p:anim calcmode="lin" valueType="num" p14:bounceEnd="38000">
                                          <p:cBhvr additive="base">
                                            <p:cTn id="22" dur="500" fill="hold"/>
                                            <p:tgtEl>
                                              <p:spTgt spid="195"/>
                                            </p:tgtEl>
                                            <p:attrNameLst>
                                              <p:attrName>ppt_x</p:attrName>
                                            </p:attrNameLst>
                                          </p:cBhvr>
                                          <p:tavLst>
                                            <p:tav tm="0">
                                              <p:val>
                                                <p:strVal val="0-#ppt_w/2"/>
                                              </p:val>
                                            </p:tav>
                                            <p:tav tm="100000">
                                              <p:val>
                                                <p:strVal val="#ppt_x"/>
                                              </p:val>
                                            </p:tav>
                                          </p:tavLst>
                                        </p:anim>
                                        <p:anim calcmode="lin" valueType="num" p14:bounceEnd="38000">
                                          <p:cBhvr additive="base">
                                            <p:cTn id="23" dur="500" fill="hold"/>
                                            <p:tgtEl>
                                              <p:spTgt spid="19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38000">
                                      <p:stCondLst>
                                        <p:cond delay="0"/>
                                      </p:stCondLst>
                                      <p:childTnLst>
                                        <p:set>
                                          <p:cBhvr>
                                            <p:cTn id="25" dur="1" fill="hold">
                                              <p:stCondLst>
                                                <p:cond delay="0"/>
                                              </p:stCondLst>
                                            </p:cTn>
                                            <p:tgtEl>
                                              <p:spTgt spid="209"/>
                                            </p:tgtEl>
                                            <p:attrNameLst>
                                              <p:attrName>style.visibility</p:attrName>
                                            </p:attrNameLst>
                                          </p:cBhvr>
                                          <p:to>
                                            <p:strVal val="visible"/>
                                          </p:to>
                                        </p:set>
                                        <p:anim calcmode="lin" valueType="num" p14:bounceEnd="38000">
                                          <p:cBhvr additive="base">
                                            <p:cTn id="26" dur="500" fill="hold"/>
                                            <p:tgtEl>
                                              <p:spTgt spid="209"/>
                                            </p:tgtEl>
                                            <p:attrNameLst>
                                              <p:attrName>ppt_x</p:attrName>
                                            </p:attrNameLst>
                                          </p:cBhvr>
                                          <p:tavLst>
                                            <p:tav tm="0">
                                              <p:val>
                                                <p:strVal val="1+#ppt_w/2"/>
                                              </p:val>
                                            </p:tav>
                                            <p:tav tm="100000">
                                              <p:val>
                                                <p:strVal val="#ppt_x"/>
                                              </p:val>
                                            </p:tav>
                                          </p:tavLst>
                                        </p:anim>
                                        <p:anim calcmode="lin" valueType="num" p14:bounceEnd="38000">
                                          <p:cBhvr additive="base">
                                            <p:cTn id="27" dur="500" fill="hold"/>
                                            <p:tgtEl>
                                              <p:spTgt spid="20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38000">
                                      <p:stCondLst>
                                        <p:cond delay="0"/>
                                      </p:stCondLst>
                                      <p:childTnLst>
                                        <p:set>
                                          <p:cBhvr>
                                            <p:cTn id="29" dur="1" fill="hold">
                                              <p:stCondLst>
                                                <p:cond delay="0"/>
                                              </p:stCondLst>
                                            </p:cTn>
                                            <p:tgtEl>
                                              <p:spTgt spid="216"/>
                                            </p:tgtEl>
                                            <p:attrNameLst>
                                              <p:attrName>style.visibility</p:attrName>
                                            </p:attrNameLst>
                                          </p:cBhvr>
                                          <p:to>
                                            <p:strVal val="visible"/>
                                          </p:to>
                                        </p:set>
                                        <p:anim calcmode="lin" valueType="num" p14:bounceEnd="38000">
                                          <p:cBhvr additive="base">
                                            <p:cTn id="30" dur="500" fill="hold"/>
                                            <p:tgtEl>
                                              <p:spTgt spid="216"/>
                                            </p:tgtEl>
                                            <p:attrNameLst>
                                              <p:attrName>ppt_x</p:attrName>
                                            </p:attrNameLst>
                                          </p:cBhvr>
                                          <p:tavLst>
                                            <p:tav tm="0">
                                              <p:val>
                                                <p:strVal val="1+#ppt_w/2"/>
                                              </p:val>
                                            </p:tav>
                                            <p:tav tm="100000">
                                              <p:val>
                                                <p:strVal val="#ppt_x"/>
                                              </p:val>
                                            </p:tav>
                                          </p:tavLst>
                                        </p:anim>
                                        <p:anim calcmode="lin" valueType="num" p14:bounceEnd="38000">
                                          <p:cBhvr additive="base">
                                            <p:cTn id="31" dur="500" fill="hold"/>
                                            <p:tgtEl>
                                              <p:spTgt spid="216"/>
                                            </p:tgtEl>
                                            <p:attrNameLst>
                                              <p:attrName>ppt_y</p:attrName>
                                            </p:attrNameLst>
                                          </p:cBhvr>
                                          <p:tavLst>
                                            <p:tav tm="0">
                                              <p:val>
                                                <p:strVal val="#ppt_y"/>
                                              </p:val>
                                            </p:tav>
                                            <p:tav tm="100000">
                                              <p:val>
                                                <p:strVal val="#ppt_y"/>
                                              </p:val>
                                            </p:tav>
                                          </p:tavLst>
                                        </p:anim>
                                      </p:childTnLst>
                                    </p:cTn>
                                  </p:par>
                                  <p:par>
                                    <p:cTn id="32" presetID="2" presetClass="entr" presetSubtype="1" fill="hold" nodeType="withEffect" p14:presetBounceEnd="38000">
                                      <p:stCondLst>
                                        <p:cond delay="0"/>
                                      </p:stCondLst>
                                      <p:childTnLst>
                                        <p:set>
                                          <p:cBhvr>
                                            <p:cTn id="33" dur="1" fill="hold">
                                              <p:stCondLst>
                                                <p:cond delay="0"/>
                                              </p:stCondLst>
                                            </p:cTn>
                                            <p:tgtEl>
                                              <p:spTgt spid="202"/>
                                            </p:tgtEl>
                                            <p:attrNameLst>
                                              <p:attrName>style.visibility</p:attrName>
                                            </p:attrNameLst>
                                          </p:cBhvr>
                                          <p:to>
                                            <p:strVal val="visible"/>
                                          </p:to>
                                        </p:set>
                                        <p:anim calcmode="lin" valueType="num" p14:bounceEnd="38000">
                                          <p:cBhvr additive="base">
                                            <p:cTn id="34" dur="500" fill="hold"/>
                                            <p:tgtEl>
                                              <p:spTgt spid="202"/>
                                            </p:tgtEl>
                                            <p:attrNameLst>
                                              <p:attrName>ppt_x</p:attrName>
                                            </p:attrNameLst>
                                          </p:cBhvr>
                                          <p:tavLst>
                                            <p:tav tm="0">
                                              <p:val>
                                                <p:strVal val="#ppt_x"/>
                                              </p:val>
                                            </p:tav>
                                            <p:tav tm="100000">
                                              <p:val>
                                                <p:strVal val="#ppt_x"/>
                                              </p:val>
                                            </p:tav>
                                          </p:tavLst>
                                        </p:anim>
                                        <p:anim calcmode="lin" valueType="num" p14:bounceEnd="38000">
                                          <p:cBhvr additive="base">
                                            <p:cTn id="35" dur="500" fill="hold"/>
                                            <p:tgtEl>
                                              <p:spTgt spid="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additive="base">
                                            <p:cTn id="13" dur="500" fill="hold"/>
                                            <p:tgtEl>
                                              <p:spTgt spid="86"/>
                                            </p:tgtEl>
                                            <p:attrNameLst>
                                              <p:attrName>ppt_x</p:attrName>
                                            </p:attrNameLst>
                                          </p:cBhvr>
                                          <p:tavLst>
                                            <p:tav tm="0">
                                              <p:val>
                                                <p:strVal val="#ppt_x"/>
                                              </p:val>
                                            </p:tav>
                                            <p:tav tm="100000">
                                              <p:val>
                                                <p:strVal val="#ppt_x"/>
                                              </p:val>
                                            </p:tav>
                                          </p:tavLst>
                                        </p:anim>
                                        <p:anim calcmode="lin" valueType="num">
                                          <p:cBhvr additive="base">
                                            <p:cTn id="14" dur="500" fill="hold"/>
                                            <p:tgtEl>
                                              <p:spTgt spid="86"/>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188"/>
                                            </p:tgtEl>
                                            <p:attrNameLst>
                                              <p:attrName>style.visibility</p:attrName>
                                            </p:attrNameLst>
                                          </p:cBhvr>
                                          <p:to>
                                            <p:strVal val="visible"/>
                                          </p:to>
                                        </p:set>
                                        <p:anim calcmode="lin" valueType="num">
                                          <p:cBhvr additive="base">
                                            <p:cTn id="18" dur="500" fill="hold"/>
                                            <p:tgtEl>
                                              <p:spTgt spid="188"/>
                                            </p:tgtEl>
                                            <p:attrNameLst>
                                              <p:attrName>ppt_x</p:attrName>
                                            </p:attrNameLst>
                                          </p:cBhvr>
                                          <p:tavLst>
                                            <p:tav tm="0">
                                              <p:val>
                                                <p:strVal val="0-#ppt_w/2"/>
                                              </p:val>
                                            </p:tav>
                                            <p:tav tm="100000">
                                              <p:val>
                                                <p:strVal val="#ppt_x"/>
                                              </p:val>
                                            </p:tav>
                                          </p:tavLst>
                                        </p:anim>
                                        <p:anim calcmode="lin" valueType="num">
                                          <p:cBhvr additive="base">
                                            <p:cTn id="19" dur="500" fill="hold"/>
                                            <p:tgtEl>
                                              <p:spTgt spid="18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95"/>
                                            </p:tgtEl>
                                            <p:attrNameLst>
                                              <p:attrName>style.visibility</p:attrName>
                                            </p:attrNameLst>
                                          </p:cBhvr>
                                          <p:to>
                                            <p:strVal val="visible"/>
                                          </p:to>
                                        </p:set>
                                        <p:anim calcmode="lin" valueType="num">
                                          <p:cBhvr additive="base">
                                            <p:cTn id="22" dur="500" fill="hold"/>
                                            <p:tgtEl>
                                              <p:spTgt spid="195"/>
                                            </p:tgtEl>
                                            <p:attrNameLst>
                                              <p:attrName>ppt_x</p:attrName>
                                            </p:attrNameLst>
                                          </p:cBhvr>
                                          <p:tavLst>
                                            <p:tav tm="0">
                                              <p:val>
                                                <p:strVal val="0-#ppt_w/2"/>
                                              </p:val>
                                            </p:tav>
                                            <p:tav tm="100000">
                                              <p:val>
                                                <p:strVal val="#ppt_x"/>
                                              </p:val>
                                            </p:tav>
                                          </p:tavLst>
                                        </p:anim>
                                        <p:anim calcmode="lin" valueType="num">
                                          <p:cBhvr additive="base">
                                            <p:cTn id="23" dur="500" fill="hold"/>
                                            <p:tgtEl>
                                              <p:spTgt spid="19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09"/>
                                            </p:tgtEl>
                                            <p:attrNameLst>
                                              <p:attrName>style.visibility</p:attrName>
                                            </p:attrNameLst>
                                          </p:cBhvr>
                                          <p:to>
                                            <p:strVal val="visible"/>
                                          </p:to>
                                        </p:set>
                                        <p:anim calcmode="lin" valueType="num">
                                          <p:cBhvr additive="base">
                                            <p:cTn id="26" dur="500" fill="hold"/>
                                            <p:tgtEl>
                                              <p:spTgt spid="209"/>
                                            </p:tgtEl>
                                            <p:attrNameLst>
                                              <p:attrName>ppt_x</p:attrName>
                                            </p:attrNameLst>
                                          </p:cBhvr>
                                          <p:tavLst>
                                            <p:tav tm="0">
                                              <p:val>
                                                <p:strVal val="1+#ppt_w/2"/>
                                              </p:val>
                                            </p:tav>
                                            <p:tav tm="100000">
                                              <p:val>
                                                <p:strVal val="#ppt_x"/>
                                              </p:val>
                                            </p:tav>
                                          </p:tavLst>
                                        </p:anim>
                                        <p:anim calcmode="lin" valueType="num">
                                          <p:cBhvr additive="base">
                                            <p:cTn id="27" dur="500" fill="hold"/>
                                            <p:tgtEl>
                                              <p:spTgt spid="20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16"/>
                                            </p:tgtEl>
                                            <p:attrNameLst>
                                              <p:attrName>style.visibility</p:attrName>
                                            </p:attrNameLst>
                                          </p:cBhvr>
                                          <p:to>
                                            <p:strVal val="visible"/>
                                          </p:to>
                                        </p:set>
                                        <p:anim calcmode="lin" valueType="num">
                                          <p:cBhvr additive="base">
                                            <p:cTn id="30" dur="500" fill="hold"/>
                                            <p:tgtEl>
                                              <p:spTgt spid="216"/>
                                            </p:tgtEl>
                                            <p:attrNameLst>
                                              <p:attrName>ppt_x</p:attrName>
                                            </p:attrNameLst>
                                          </p:cBhvr>
                                          <p:tavLst>
                                            <p:tav tm="0">
                                              <p:val>
                                                <p:strVal val="1+#ppt_w/2"/>
                                              </p:val>
                                            </p:tav>
                                            <p:tav tm="100000">
                                              <p:val>
                                                <p:strVal val="#ppt_x"/>
                                              </p:val>
                                            </p:tav>
                                          </p:tavLst>
                                        </p:anim>
                                        <p:anim calcmode="lin" valueType="num">
                                          <p:cBhvr additive="base">
                                            <p:cTn id="31" dur="500" fill="hold"/>
                                            <p:tgtEl>
                                              <p:spTgt spid="216"/>
                                            </p:tgtEl>
                                            <p:attrNameLst>
                                              <p:attrName>ppt_y</p:attrName>
                                            </p:attrNameLst>
                                          </p:cBhvr>
                                          <p:tavLst>
                                            <p:tav tm="0">
                                              <p:val>
                                                <p:strVal val="#ppt_y"/>
                                              </p:val>
                                            </p:tav>
                                            <p:tav tm="100000">
                                              <p:val>
                                                <p:strVal val="#ppt_y"/>
                                              </p:val>
                                            </p:tav>
                                          </p:tavLst>
                                        </p:anim>
                                      </p:childTnLst>
                                    </p:cTn>
                                  </p:par>
                                  <p:par>
                                    <p:cTn id="32" presetID="2" presetClass="entr" presetSubtype="1" fill="hold" nodeType="withEffect">
                                      <p:stCondLst>
                                        <p:cond delay="0"/>
                                      </p:stCondLst>
                                      <p:childTnLst>
                                        <p:set>
                                          <p:cBhvr>
                                            <p:cTn id="33" dur="1" fill="hold">
                                              <p:stCondLst>
                                                <p:cond delay="0"/>
                                              </p:stCondLst>
                                            </p:cTn>
                                            <p:tgtEl>
                                              <p:spTgt spid="202"/>
                                            </p:tgtEl>
                                            <p:attrNameLst>
                                              <p:attrName>style.visibility</p:attrName>
                                            </p:attrNameLst>
                                          </p:cBhvr>
                                          <p:to>
                                            <p:strVal val="visible"/>
                                          </p:to>
                                        </p:set>
                                        <p:anim calcmode="lin" valueType="num">
                                          <p:cBhvr additive="base">
                                            <p:cTn id="34" dur="500" fill="hold"/>
                                            <p:tgtEl>
                                              <p:spTgt spid="202"/>
                                            </p:tgtEl>
                                            <p:attrNameLst>
                                              <p:attrName>ppt_x</p:attrName>
                                            </p:attrNameLst>
                                          </p:cBhvr>
                                          <p:tavLst>
                                            <p:tav tm="0">
                                              <p:val>
                                                <p:strVal val="#ppt_x"/>
                                              </p:val>
                                            </p:tav>
                                            <p:tav tm="100000">
                                              <p:val>
                                                <p:strVal val="#ppt_x"/>
                                              </p:val>
                                            </p:tav>
                                          </p:tavLst>
                                        </p:anim>
                                        <p:anim calcmode="lin" valueType="num">
                                          <p:cBhvr additive="base">
                                            <p:cTn id="35" dur="500" fill="hold"/>
                                            <p:tgtEl>
                                              <p:spTgt spid="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p>
        </p:txBody>
      </p:sp>
      <p:sp>
        <p:nvSpPr>
          <p:cNvPr id="81" name="Content Placeholder 2"/>
          <p:cNvSpPr txBox="1"/>
          <p:nvPr/>
        </p:nvSpPr>
        <p:spPr bwMode="auto">
          <a:xfrm>
            <a:off x="1125338" y="2778753"/>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82" name="Content Placeholder 2"/>
          <p:cNvSpPr txBox="1"/>
          <p:nvPr/>
        </p:nvSpPr>
        <p:spPr bwMode="auto">
          <a:xfrm>
            <a:off x="5040022" y="1389381"/>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83" name="Content Placeholder 2"/>
          <p:cNvSpPr txBox="1"/>
          <p:nvPr/>
        </p:nvSpPr>
        <p:spPr bwMode="auto">
          <a:xfrm>
            <a:off x="3575213" y="5325794"/>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84" name="Content Placeholder 2"/>
          <p:cNvSpPr txBox="1"/>
          <p:nvPr/>
        </p:nvSpPr>
        <p:spPr bwMode="auto">
          <a:xfrm>
            <a:off x="7501925" y="3750305"/>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2" name="组合 1"/>
          <p:cNvGrpSpPr/>
          <p:nvPr/>
        </p:nvGrpSpPr>
        <p:grpSpPr>
          <a:xfrm>
            <a:off x="1854788" y="4170081"/>
            <a:ext cx="1787971" cy="1788203"/>
            <a:chOff x="1853993" y="4170080"/>
            <a:chExt cx="1787971" cy="1788203"/>
          </a:xfrm>
        </p:grpSpPr>
        <p:sp>
          <p:nvSpPr>
            <p:cNvPr id="88" name="Oval 1"/>
            <p:cNvSpPr/>
            <p:nvPr/>
          </p:nvSpPr>
          <p:spPr bwMode="auto">
            <a:xfrm>
              <a:off x="1853993" y="4170080"/>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71" name="矩形 70"/>
            <p:cNvSpPr/>
            <p:nvPr/>
          </p:nvSpPr>
          <p:spPr>
            <a:xfrm>
              <a:off x="2244908" y="4930538"/>
              <a:ext cx="434678" cy="523220"/>
            </a:xfrm>
            <a:prstGeom prst="rect">
              <a:avLst/>
            </a:prstGeom>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01</a:t>
              </a:r>
              <a:endParaRPr lang="zh-CN" altLang="en-US" sz="2800" b="1" dirty="0">
                <a:solidFill>
                  <a:schemeClr val="tx1">
                    <a:lumMod val="65000"/>
                    <a:lumOff val="35000"/>
                  </a:schemeClr>
                </a:solidFill>
              </a:endParaRPr>
            </a:p>
          </p:txBody>
        </p:sp>
        <p:sp>
          <p:nvSpPr>
            <p:cNvPr id="96" name="弧形 95"/>
            <p:cNvSpPr/>
            <p:nvPr/>
          </p:nvSpPr>
          <p:spPr>
            <a:xfrm>
              <a:off x="2028442" y="4341242"/>
              <a:ext cx="1428021" cy="1428207"/>
            </a:xfrm>
            <a:prstGeom prst="arc">
              <a:avLst>
                <a:gd name="adj1" fmla="val 2212195"/>
                <a:gd name="adj2" fmla="val 0"/>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97" name="AutoShape 97"/>
            <p:cNvSpPr/>
            <p:nvPr/>
          </p:nvSpPr>
          <p:spPr bwMode="auto">
            <a:xfrm>
              <a:off x="2696536" y="4816274"/>
              <a:ext cx="511224" cy="5095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tx2"/>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grpSp>
      <p:grpSp>
        <p:nvGrpSpPr>
          <p:cNvPr id="4" name="组合 3"/>
          <p:cNvGrpSpPr/>
          <p:nvPr/>
        </p:nvGrpSpPr>
        <p:grpSpPr>
          <a:xfrm>
            <a:off x="4089697" y="3277768"/>
            <a:ext cx="1787971" cy="1788203"/>
            <a:chOff x="4088902" y="3277767"/>
            <a:chExt cx="1787971" cy="1788203"/>
          </a:xfrm>
        </p:grpSpPr>
        <p:sp>
          <p:nvSpPr>
            <p:cNvPr id="89" name="Oval 1"/>
            <p:cNvSpPr/>
            <p:nvPr/>
          </p:nvSpPr>
          <p:spPr bwMode="auto">
            <a:xfrm>
              <a:off x="4088902" y="3277767"/>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74" name="矩形 73"/>
            <p:cNvSpPr/>
            <p:nvPr/>
          </p:nvSpPr>
          <p:spPr>
            <a:xfrm>
              <a:off x="4402207" y="4170081"/>
              <a:ext cx="509475" cy="523220"/>
            </a:xfrm>
            <a:prstGeom prst="rect">
              <a:avLst/>
            </a:prstGeom>
            <a:ln>
              <a:noFill/>
            </a:ln>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02</a:t>
              </a:r>
              <a:endParaRPr lang="zh-CN" altLang="en-US" sz="2800" b="1" dirty="0">
                <a:solidFill>
                  <a:schemeClr val="tx1">
                    <a:lumMod val="65000"/>
                    <a:lumOff val="35000"/>
                  </a:schemeClr>
                </a:solidFill>
              </a:endParaRPr>
            </a:p>
          </p:txBody>
        </p:sp>
        <p:sp>
          <p:nvSpPr>
            <p:cNvPr id="95" name="弧形 94"/>
            <p:cNvSpPr/>
            <p:nvPr/>
          </p:nvSpPr>
          <p:spPr>
            <a:xfrm>
              <a:off x="4254517" y="3466600"/>
              <a:ext cx="1428021" cy="1428207"/>
            </a:xfrm>
            <a:prstGeom prst="arc">
              <a:avLst>
                <a:gd name="adj1" fmla="val 2212195"/>
                <a:gd name="adj2" fmla="val 0"/>
              </a:avLst>
            </a:prstGeom>
            <a:ln w="1905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98" name="Freeform 145"/>
            <p:cNvSpPr>
              <a:spLocks noChangeArrowheads="1"/>
            </p:cNvSpPr>
            <p:nvPr/>
          </p:nvSpPr>
          <p:spPr bwMode="auto">
            <a:xfrm>
              <a:off x="4982887" y="3931673"/>
              <a:ext cx="546967" cy="546897"/>
            </a:xfrm>
            <a:custGeom>
              <a:avLst/>
              <a:gdLst>
                <a:gd name="T0" fmla="*/ 83990 w 444"/>
                <a:gd name="T1" fmla="*/ 478860 h 445"/>
                <a:gd name="T2" fmla="*/ 83990 w 444"/>
                <a:gd name="T3" fmla="*/ 478860 h 445"/>
                <a:gd name="T4" fmla="*/ 148782 w 444"/>
                <a:gd name="T5" fmla="*/ 531535 h 445"/>
                <a:gd name="T6" fmla="*/ 201576 w 444"/>
                <a:gd name="T7" fmla="*/ 478860 h 445"/>
                <a:gd name="T8" fmla="*/ 148782 w 444"/>
                <a:gd name="T9" fmla="*/ 414214 h 445"/>
                <a:gd name="T10" fmla="*/ 83990 w 444"/>
                <a:gd name="T11" fmla="*/ 478860 h 445"/>
                <a:gd name="T12" fmla="*/ 382754 w 444"/>
                <a:gd name="T13" fmla="*/ 478860 h 445"/>
                <a:gd name="T14" fmla="*/ 382754 w 444"/>
                <a:gd name="T15" fmla="*/ 478860 h 445"/>
                <a:gd name="T16" fmla="*/ 446346 w 444"/>
                <a:gd name="T17" fmla="*/ 531535 h 445"/>
                <a:gd name="T18" fmla="*/ 500340 w 444"/>
                <a:gd name="T19" fmla="*/ 478860 h 445"/>
                <a:gd name="T20" fmla="*/ 446346 w 444"/>
                <a:gd name="T21" fmla="*/ 414214 h 445"/>
                <a:gd name="T22" fmla="*/ 382754 w 444"/>
                <a:gd name="T23" fmla="*/ 478860 h 445"/>
                <a:gd name="T24" fmla="*/ 190777 w 444"/>
                <a:gd name="T25" fmla="*/ 339991 h 445"/>
                <a:gd name="T26" fmla="*/ 190777 w 444"/>
                <a:gd name="T27" fmla="*/ 339991 h 445"/>
                <a:gd name="T28" fmla="*/ 520737 w 444"/>
                <a:gd name="T29" fmla="*/ 244219 h 445"/>
                <a:gd name="T30" fmla="*/ 531536 w 444"/>
                <a:gd name="T31" fmla="*/ 223867 h 445"/>
                <a:gd name="T32" fmla="*/ 531536 w 444"/>
                <a:gd name="T33" fmla="*/ 64646 h 445"/>
                <a:gd name="T34" fmla="*/ 117586 w 444"/>
                <a:gd name="T35" fmla="*/ 64646 h 445"/>
                <a:gd name="T36" fmla="*/ 117586 w 444"/>
                <a:gd name="T37" fmla="*/ 11972 h 445"/>
                <a:gd name="T38" fmla="*/ 106787 w 444"/>
                <a:gd name="T39" fmla="*/ 0 h 445"/>
                <a:gd name="T40" fmla="*/ 10799 w 444"/>
                <a:gd name="T41" fmla="*/ 0 h 445"/>
                <a:gd name="T42" fmla="*/ 0 w 444"/>
                <a:gd name="T43" fmla="*/ 11972 h 445"/>
                <a:gd name="T44" fmla="*/ 0 w 444"/>
                <a:gd name="T45" fmla="*/ 64646 h 445"/>
                <a:gd name="T46" fmla="*/ 53994 w 444"/>
                <a:gd name="T47" fmla="*/ 64646 h 445"/>
                <a:gd name="T48" fmla="*/ 117586 w 444"/>
                <a:gd name="T49" fmla="*/ 329216 h 445"/>
                <a:gd name="T50" fmla="*/ 117586 w 444"/>
                <a:gd name="T51" fmla="*/ 361539 h 445"/>
                <a:gd name="T52" fmla="*/ 117586 w 444"/>
                <a:gd name="T53" fmla="*/ 404637 h 445"/>
                <a:gd name="T54" fmla="*/ 127185 w 444"/>
                <a:gd name="T55" fmla="*/ 414214 h 445"/>
                <a:gd name="T56" fmla="*/ 148782 w 444"/>
                <a:gd name="T57" fmla="*/ 414214 h 445"/>
                <a:gd name="T58" fmla="*/ 446346 w 444"/>
                <a:gd name="T59" fmla="*/ 414214 h 445"/>
                <a:gd name="T60" fmla="*/ 520737 w 444"/>
                <a:gd name="T61" fmla="*/ 414214 h 445"/>
                <a:gd name="T62" fmla="*/ 531536 w 444"/>
                <a:gd name="T63" fmla="*/ 404637 h 445"/>
                <a:gd name="T64" fmla="*/ 531536 w 444"/>
                <a:gd name="T65" fmla="*/ 361539 h 445"/>
                <a:gd name="T66" fmla="*/ 201576 w 444"/>
                <a:gd name="T67" fmla="*/ 361539 h 445"/>
                <a:gd name="T68" fmla="*/ 190777 w 444"/>
                <a:gd name="T69" fmla="*/ 339991 h 4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accent1"/>
            </a:solidFill>
            <a:ln>
              <a:noFill/>
            </a:ln>
            <a:effectLst/>
          </p:spPr>
          <p:txBody>
            <a:bodyPr wrap="none" lIns="45715" tIns="22858" rIns="45715" bIns="22858" anchor="ctr"/>
            <a:lstStyle/>
            <a:p>
              <a:pPr>
                <a:defRPr/>
              </a:pPr>
              <a:endParaRPr lang="zh-CN" altLang="en-US"/>
            </a:p>
          </p:txBody>
        </p:sp>
      </p:grpSp>
      <p:grpSp>
        <p:nvGrpSpPr>
          <p:cNvPr id="5" name="组合 4"/>
          <p:cNvGrpSpPr/>
          <p:nvPr/>
        </p:nvGrpSpPr>
        <p:grpSpPr>
          <a:xfrm>
            <a:off x="5909425" y="2447299"/>
            <a:ext cx="1787971" cy="1788203"/>
            <a:chOff x="5908630" y="2447298"/>
            <a:chExt cx="1787971" cy="1788203"/>
          </a:xfrm>
        </p:grpSpPr>
        <p:sp>
          <p:nvSpPr>
            <p:cNvPr id="90" name="Oval 1"/>
            <p:cNvSpPr/>
            <p:nvPr/>
          </p:nvSpPr>
          <p:spPr bwMode="auto">
            <a:xfrm>
              <a:off x="5908630" y="2447298"/>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77" name="矩形 76"/>
            <p:cNvSpPr/>
            <p:nvPr/>
          </p:nvSpPr>
          <p:spPr>
            <a:xfrm>
              <a:off x="6201775" y="3257597"/>
              <a:ext cx="515886" cy="523220"/>
            </a:xfrm>
            <a:prstGeom prst="rect">
              <a:avLst/>
            </a:prstGeom>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03</a:t>
              </a:r>
              <a:endParaRPr lang="zh-CN" altLang="en-US" sz="2800" b="1" dirty="0">
                <a:solidFill>
                  <a:schemeClr val="tx1">
                    <a:lumMod val="65000"/>
                    <a:lumOff val="35000"/>
                  </a:schemeClr>
                </a:solidFill>
              </a:endParaRPr>
            </a:p>
          </p:txBody>
        </p:sp>
        <p:sp>
          <p:nvSpPr>
            <p:cNvPr id="92" name="弧形 91"/>
            <p:cNvSpPr/>
            <p:nvPr/>
          </p:nvSpPr>
          <p:spPr>
            <a:xfrm>
              <a:off x="6074246" y="2627296"/>
              <a:ext cx="1428021" cy="1428207"/>
            </a:xfrm>
            <a:prstGeom prst="arc">
              <a:avLst>
                <a:gd name="adj1" fmla="val 2212195"/>
                <a:gd name="adj2" fmla="val 0"/>
              </a:avLst>
            </a:prstGeom>
            <a:ln w="19050">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99" name="Freeform 119"/>
            <p:cNvSpPr>
              <a:spLocks noChangeArrowheads="1"/>
            </p:cNvSpPr>
            <p:nvPr/>
          </p:nvSpPr>
          <p:spPr bwMode="auto">
            <a:xfrm>
              <a:off x="6718403" y="3123447"/>
              <a:ext cx="571151" cy="510161"/>
            </a:xfrm>
            <a:custGeom>
              <a:avLst/>
              <a:gdLst>
                <a:gd name="T0" fmla="*/ 531268 w 497"/>
                <a:gd name="T1" fmla="*/ 83989 h 444"/>
                <a:gd name="T2" fmla="*/ 531268 w 497"/>
                <a:gd name="T3" fmla="*/ 83989 h 444"/>
                <a:gd name="T4" fmla="*/ 510880 w 497"/>
                <a:gd name="T5" fmla="*/ 83989 h 444"/>
                <a:gd name="T6" fmla="*/ 510880 w 497"/>
                <a:gd name="T7" fmla="*/ 531532 h 444"/>
                <a:gd name="T8" fmla="*/ 531268 w 497"/>
                <a:gd name="T9" fmla="*/ 531532 h 444"/>
                <a:gd name="T10" fmla="*/ 594828 w 497"/>
                <a:gd name="T11" fmla="*/ 477539 h 444"/>
                <a:gd name="T12" fmla="*/ 594828 w 497"/>
                <a:gd name="T13" fmla="*/ 148781 h 444"/>
                <a:gd name="T14" fmla="*/ 531268 w 497"/>
                <a:gd name="T15" fmla="*/ 83989 h 444"/>
                <a:gd name="T16" fmla="*/ 0 w 497"/>
                <a:gd name="T17" fmla="*/ 148781 h 444"/>
                <a:gd name="T18" fmla="*/ 0 w 497"/>
                <a:gd name="T19" fmla="*/ 148781 h 444"/>
                <a:gd name="T20" fmla="*/ 0 w 497"/>
                <a:gd name="T21" fmla="*/ 477539 h 444"/>
                <a:gd name="T22" fmla="*/ 63560 w 497"/>
                <a:gd name="T23" fmla="*/ 531532 h 444"/>
                <a:gd name="T24" fmla="*/ 85147 w 497"/>
                <a:gd name="T25" fmla="*/ 531532 h 444"/>
                <a:gd name="T26" fmla="*/ 85147 w 497"/>
                <a:gd name="T27" fmla="*/ 83989 h 444"/>
                <a:gd name="T28" fmla="*/ 63560 w 497"/>
                <a:gd name="T29" fmla="*/ 83989 h 444"/>
                <a:gd name="T30" fmla="*/ 0 w 497"/>
                <a:gd name="T31" fmla="*/ 148781 h 444"/>
                <a:gd name="T32" fmla="*/ 404147 w 497"/>
                <a:gd name="T33" fmla="*/ 31196 h 444"/>
                <a:gd name="T34" fmla="*/ 404147 w 497"/>
                <a:gd name="T35" fmla="*/ 31196 h 444"/>
                <a:gd name="T36" fmla="*/ 297414 w 497"/>
                <a:gd name="T37" fmla="*/ 0 h 444"/>
                <a:gd name="T38" fmla="*/ 191880 w 497"/>
                <a:gd name="T39" fmla="*/ 31196 h 444"/>
                <a:gd name="T40" fmla="*/ 191880 w 497"/>
                <a:gd name="T41" fmla="*/ 83989 h 444"/>
                <a:gd name="T42" fmla="*/ 128320 w 497"/>
                <a:gd name="T43" fmla="*/ 83989 h 444"/>
                <a:gd name="T44" fmla="*/ 128320 w 497"/>
                <a:gd name="T45" fmla="*/ 531532 h 444"/>
                <a:gd name="T46" fmla="*/ 467707 w 497"/>
                <a:gd name="T47" fmla="*/ 531532 h 444"/>
                <a:gd name="T48" fmla="*/ 467707 w 497"/>
                <a:gd name="T49" fmla="*/ 83989 h 444"/>
                <a:gd name="T50" fmla="*/ 404147 w 497"/>
                <a:gd name="T51" fmla="*/ 83989 h 444"/>
                <a:gd name="T52" fmla="*/ 404147 w 497"/>
                <a:gd name="T53" fmla="*/ 31196 h 444"/>
                <a:gd name="T54" fmla="*/ 360974 w 497"/>
                <a:gd name="T55" fmla="*/ 83989 h 444"/>
                <a:gd name="T56" fmla="*/ 360974 w 497"/>
                <a:gd name="T57" fmla="*/ 83989 h 444"/>
                <a:gd name="T58" fmla="*/ 233854 w 497"/>
                <a:gd name="T59" fmla="*/ 83989 h 444"/>
                <a:gd name="T60" fmla="*/ 233854 w 497"/>
                <a:gd name="T61" fmla="*/ 52793 h 444"/>
                <a:gd name="T62" fmla="*/ 297414 w 497"/>
                <a:gd name="T63" fmla="*/ 31196 h 444"/>
                <a:gd name="T64" fmla="*/ 360974 w 497"/>
                <a:gd name="T65" fmla="*/ 52793 h 444"/>
                <a:gd name="T66" fmla="*/ 360974 w 497"/>
                <a:gd name="T67" fmla="*/ 83989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accent2"/>
            </a:solidFill>
            <a:ln>
              <a:noFill/>
            </a:ln>
            <a:effectLst/>
          </p:spPr>
          <p:txBody>
            <a:bodyPr wrap="none" lIns="45715" tIns="22858" rIns="45715" bIns="22858" anchor="ctr"/>
            <a:lstStyle/>
            <a:p>
              <a:pPr>
                <a:defRPr/>
              </a:pPr>
              <a:endParaRPr lang="zh-CN" altLang="en-US"/>
            </a:p>
          </p:txBody>
        </p:sp>
      </p:grpSp>
      <p:grpSp>
        <p:nvGrpSpPr>
          <p:cNvPr id="6" name="组合 5"/>
          <p:cNvGrpSpPr/>
          <p:nvPr/>
        </p:nvGrpSpPr>
        <p:grpSpPr>
          <a:xfrm>
            <a:off x="8064831" y="1590325"/>
            <a:ext cx="1787971" cy="1788203"/>
            <a:chOff x="8064036" y="1590324"/>
            <a:chExt cx="1787971" cy="1788203"/>
          </a:xfrm>
        </p:grpSpPr>
        <p:sp>
          <p:nvSpPr>
            <p:cNvPr id="91" name="Oval 1"/>
            <p:cNvSpPr/>
            <p:nvPr/>
          </p:nvSpPr>
          <p:spPr bwMode="auto">
            <a:xfrm>
              <a:off x="8064036" y="1590324"/>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79" name="弧形 78"/>
            <p:cNvSpPr/>
            <p:nvPr/>
          </p:nvSpPr>
          <p:spPr>
            <a:xfrm>
              <a:off x="8229652" y="1778824"/>
              <a:ext cx="1428021" cy="1428207"/>
            </a:xfrm>
            <a:prstGeom prst="arc">
              <a:avLst>
                <a:gd name="adj1" fmla="val 2212195"/>
                <a:gd name="adj2" fmla="val 0"/>
              </a:avLst>
            </a:prstGeom>
            <a:ln w="19050">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80" name="矩形 79"/>
            <p:cNvSpPr/>
            <p:nvPr/>
          </p:nvSpPr>
          <p:spPr>
            <a:xfrm>
              <a:off x="8340580" y="2327320"/>
              <a:ext cx="513749" cy="523220"/>
            </a:xfrm>
            <a:prstGeom prst="rect">
              <a:avLst/>
            </a:prstGeom>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04</a:t>
              </a:r>
              <a:endParaRPr lang="zh-CN" altLang="en-US" sz="2800" b="1" dirty="0">
                <a:solidFill>
                  <a:schemeClr val="tx1">
                    <a:lumMod val="65000"/>
                    <a:lumOff val="35000"/>
                  </a:schemeClr>
                </a:solidFill>
              </a:endParaRPr>
            </a:p>
          </p:txBody>
        </p:sp>
        <p:sp>
          <p:nvSpPr>
            <p:cNvPr id="100" name="Freeform 101"/>
            <p:cNvSpPr>
              <a:spLocks noEditPoints="1"/>
            </p:cNvSpPr>
            <p:nvPr/>
          </p:nvSpPr>
          <p:spPr bwMode="auto">
            <a:xfrm>
              <a:off x="8783156" y="2249238"/>
              <a:ext cx="735399" cy="487376"/>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accent3"/>
            </a:solidFill>
            <a:ln w="9525">
              <a:noFill/>
              <a:round/>
            </a:ln>
          </p:spPr>
          <p:txBody>
            <a:bodyPr vert="horz" wrap="square" lIns="91431" tIns="45715" rIns="91431" bIns="45715" numCol="1" anchor="t" anchorCtr="0" compatLnSpc="1"/>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14:presetBounceEnd="61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1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61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1000">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14:bounceEnd="61000">
                                          <p:cBhvr additive="base">
                                            <p:cTn id="11" dur="1000" fill="hold"/>
                                            <p:tgtEl>
                                              <p:spTgt spid="4"/>
                                            </p:tgtEl>
                                            <p:attrNameLst>
                                              <p:attrName>ppt_x</p:attrName>
                                            </p:attrNameLst>
                                          </p:cBhvr>
                                          <p:tavLst>
                                            <p:tav tm="0">
                                              <p:val>
                                                <p:strVal val="0-#ppt_w/2"/>
                                              </p:val>
                                            </p:tav>
                                            <p:tav tm="100000">
                                              <p:val>
                                                <p:strVal val="#ppt_x"/>
                                              </p:val>
                                            </p:tav>
                                          </p:tavLst>
                                        </p:anim>
                                        <p:anim calcmode="lin" valueType="num" p14:bounceEnd="61000">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1000">
                                      <p:stCondLst>
                                        <p:cond delay="600"/>
                                      </p:stCondLst>
                                      <p:childTnLst>
                                        <p:set>
                                          <p:cBhvr>
                                            <p:cTn id="14" dur="1" fill="hold">
                                              <p:stCondLst>
                                                <p:cond delay="0"/>
                                              </p:stCondLst>
                                            </p:cTn>
                                            <p:tgtEl>
                                              <p:spTgt spid="5"/>
                                            </p:tgtEl>
                                            <p:attrNameLst>
                                              <p:attrName>style.visibility</p:attrName>
                                            </p:attrNameLst>
                                          </p:cBhvr>
                                          <p:to>
                                            <p:strVal val="visible"/>
                                          </p:to>
                                        </p:set>
                                        <p:anim calcmode="lin" valueType="num" p14:bounceEnd="61000">
                                          <p:cBhvr additive="base">
                                            <p:cTn id="15" dur="1000" fill="hold"/>
                                            <p:tgtEl>
                                              <p:spTgt spid="5"/>
                                            </p:tgtEl>
                                            <p:attrNameLst>
                                              <p:attrName>ppt_x</p:attrName>
                                            </p:attrNameLst>
                                          </p:cBhvr>
                                          <p:tavLst>
                                            <p:tav tm="0">
                                              <p:val>
                                                <p:strVal val="1+#ppt_w/2"/>
                                              </p:val>
                                            </p:tav>
                                            <p:tav tm="100000">
                                              <p:val>
                                                <p:strVal val="#ppt_x"/>
                                              </p:val>
                                            </p:tav>
                                          </p:tavLst>
                                        </p:anim>
                                        <p:anim calcmode="lin" valueType="num" p14:bounceEnd="61000">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61000">
                                      <p:stCondLst>
                                        <p:cond delay="900"/>
                                      </p:stCondLst>
                                      <p:childTnLst>
                                        <p:set>
                                          <p:cBhvr>
                                            <p:cTn id="18" dur="1" fill="hold">
                                              <p:stCondLst>
                                                <p:cond delay="0"/>
                                              </p:stCondLst>
                                            </p:cTn>
                                            <p:tgtEl>
                                              <p:spTgt spid="6"/>
                                            </p:tgtEl>
                                            <p:attrNameLst>
                                              <p:attrName>style.visibility</p:attrName>
                                            </p:attrNameLst>
                                          </p:cBhvr>
                                          <p:to>
                                            <p:strVal val="visible"/>
                                          </p:to>
                                        </p:set>
                                        <p:anim calcmode="lin" valueType="num" p14:bounceEnd="61000">
                                          <p:cBhvr additive="base">
                                            <p:cTn id="19" dur="1000" fill="hold"/>
                                            <p:tgtEl>
                                              <p:spTgt spid="6"/>
                                            </p:tgtEl>
                                            <p:attrNameLst>
                                              <p:attrName>ppt_x</p:attrName>
                                            </p:attrNameLst>
                                          </p:cBhvr>
                                          <p:tavLst>
                                            <p:tav tm="0">
                                              <p:val>
                                                <p:strVal val="0-#ppt_w/2"/>
                                              </p:val>
                                            </p:tav>
                                            <p:tav tm="100000">
                                              <p:val>
                                                <p:strVal val="#ppt_x"/>
                                              </p:val>
                                            </p:tav>
                                          </p:tavLst>
                                        </p:anim>
                                        <p:anim calcmode="lin" valueType="num" p14:bounceEnd="61000">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500" fill="hold"/>
                                            <p:tgtEl>
                                              <p:spTgt spid="83"/>
                                            </p:tgtEl>
                                            <p:attrNameLst>
                                              <p:attrName>ppt_x</p:attrName>
                                            </p:attrNameLst>
                                          </p:cBhvr>
                                          <p:tavLst>
                                            <p:tav tm="0">
                                              <p:val>
                                                <p:strVal val="1+#ppt_w/2"/>
                                              </p:val>
                                            </p:tav>
                                            <p:tav tm="100000">
                                              <p:val>
                                                <p:strVal val="#ppt_x"/>
                                              </p:val>
                                            </p:tav>
                                          </p:tavLst>
                                        </p:anim>
                                        <p:anim calcmode="lin" valueType="num">
                                          <p:cBhvr additive="base">
                                            <p:cTn id="25" dur="500" fill="hold"/>
                                            <p:tgtEl>
                                              <p:spTgt spid="83"/>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additive="base">
                                            <p:cTn id="29" dur="500" fill="hold"/>
                                            <p:tgtEl>
                                              <p:spTgt spid="81"/>
                                            </p:tgtEl>
                                            <p:attrNameLst>
                                              <p:attrName>ppt_x</p:attrName>
                                            </p:attrNameLst>
                                          </p:cBhvr>
                                          <p:tavLst>
                                            <p:tav tm="0">
                                              <p:val>
                                                <p:strVal val="0-#ppt_w/2"/>
                                              </p:val>
                                            </p:tav>
                                            <p:tav tm="100000">
                                              <p:val>
                                                <p:strVal val="#ppt_x"/>
                                              </p:val>
                                            </p:tav>
                                          </p:tavLst>
                                        </p:anim>
                                        <p:anim calcmode="lin" valueType="num">
                                          <p:cBhvr additive="base">
                                            <p:cTn id="30" dur="500" fill="hold"/>
                                            <p:tgtEl>
                                              <p:spTgt spid="81"/>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84"/>
                                            </p:tgtEl>
                                            <p:attrNameLst>
                                              <p:attrName>style.visibility</p:attrName>
                                            </p:attrNameLst>
                                          </p:cBhvr>
                                          <p:to>
                                            <p:strVal val="visible"/>
                                          </p:to>
                                        </p:set>
                                        <p:anim calcmode="lin" valueType="num">
                                          <p:cBhvr additive="base">
                                            <p:cTn id="34" dur="500" fill="hold"/>
                                            <p:tgtEl>
                                              <p:spTgt spid="84"/>
                                            </p:tgtEl>
                                            <p:attrNameLst>
                                              <p:attrName>ppt_x</p:attrName>
                                            </p:attrNameLst>
                                          </p:cBhvr>
                                          <p:tavLst>
                                            <p:tav tm="0">
                                              <p:val>
                                                <p:strVal val="1+#ppt_w/2"/>
                                              </p:val>
                                            </p:tav>
                                            <p:tav tm="100000">
                                              <p:val>
                                                <p:strVal val="#ppt_x"/>
                                              </p:val>
                                            </p:tav>
                                          </p:tavLst>
                                        </p:anim>
                                        <p:anim calcmode="lin" valueType="num">
                                          <p:cBhvr additive="base">
                                            <p:cTn id="35" dur="500" fill="hold"/>
                                            <p:tgtEl>
                                              <p:spTgt spid="84"/>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8"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additive="base">
                                            <p:cTn id="39" dur="500" fill="hold"/>
                                            <p:tgtEl>
                                              <p:spTgt spid="82"/>
                                            </p:tgtEl>
                                            <p:attrNameLst>
                                              <p:attrName>ppt_x</p:attrName>
                                            </p:attrNameLst>
                                          </p:cBhvr>
                                          <p:tavLst>
                                            <p:tav tm="0">
                                              <p:val>
                                                <p:strVal val="0-#ppt_w/2"/>
                                              </p:val>
                                            </p:tav>
                                            <p:tav tm="100000">
                                              <p:val>
                                                <p:strVal val="#ppt_x"/>
                                              </p:val>
                                            </p:tav>
                                          </p:tavLst>
                                        </p:anim>
                                        <p:anim calcmode="lin" valueType="num">
                                          <p:cBhvr additive="base">
                                            <p:cTn id="40"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8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9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0-#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500" fill="hold"/>
                                            <p:tgtEl>
                                              <p:spTgt spid="83"/>
                                            </p:tgtEl>
                                            <p:attrNameLst>
                                              <p:attrName>ppt_x</p:attrName>
                                            </p:attrNameLst>
                                          </p:cBhvr>
                                          <p:tavLst>
                                            <p:tav tm="0">
                                              <p:val>
                                                <p:strVal val="1+#ppt_w/2"/>
                                              </p:val>
                                            </p:tav>
                                            <p:tav tm="100000">
                                              <p:val>
                                                <p:strVal val="#ppt_x"/>
                                              </p:val>
                                            </p:tav>
                                          </p:tavLst>
                                        </p:anim>
                                        <p:anim calcmode="lin" valueType="num">
                                          <p:cBhvr additive="base">
                                            <p:cTn id="25" dur="500" fill="hold"/>
                                            <p:tgtEl>
                                              <p:spTgt spid="83"/>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additive="base">
                                            <p:cTn id="29" dur="500" fill="hold"/>
                                            <p:tgtEl>
                                              <p:spTgt spid="81"/>
                                            </p:tgtEl>
                                            <p:attrNameLst>
                                              <p:attrName>ppt_x</p:attrName>
                                            </p:attrNameLst>
                                          </p:cBhvr>
                                          <p:tavLst>
                                            <p:tav tm="0">
                                              <p:val>
                                                <p:strVal val="0-#ppt_w/2"/>
                                              </p:val>
                                            </p:tav>
                                            <p:tav tm="100000">
                                              <p:val>
                                                <p:strVal val="#ppt_x"/>
                                              </p:val>
                                            </p:tav>
                                          </p:tavLst>
                                        </p:anim>
                                        <p:anim calcmode="lin" valueType="num">
                                          <p:cBhvr additive="base">
                                            <p:cTn id="30" dur="500" fill="hold"/>
                                            <p:tgtEl>
                                              <p:spTgt spid="81"/>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84"/>
                                            </p:tgtEl>
                                            <p:attrNameLst>
                                              <p:attrName>style.visibility</p:attrName>
                                            </p:attrNameLst>
                                          </p:cBhvr>
                                          <p:to>
                                            <p:strVal val="visible"/>
                                          </p:to>
                                        </p:set>
                                        <p:anim calcmode="lin" valueType="num">
                                          <p:cBhvr additive="base">
                                            <p:cTn id="34" dur="500" fill="hold"/>
                                            <p:tgtEl>
                                              <p:spTgt spid="84"/>
                                            </p:tgtEl>
                                            <p:attrNameLst>
                                              <p:attrName>ppt_x</p:attrName>
                                            </p:attrNameLst>
                                          </p:cBhvr>
                                          <p:tavLst>
                                            <p:tav tm="0">
                                              <p:val>
                                                <p:strVal val="1+#ppt_w/2"/>
                                              </p:val>
                                            </p:tav>
                                            <p:tav tm="100000">
                                              <p:val>
                                                <p:strVal val="#ppt_x"/>
                                              </p:val>
                                            </p:tav>
                                          </p:tavLst>
                                        </p:anim>
                                        <p:anim calcmode="lin" valueType="num">
                                          <p:cBhvr additive="base">
                                            <p:cTn id="35" dur="500" fill="hold"/>
                                            <p:tgtEl>
                                              <p:spTgt spid="84"/>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8"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additive="base">
                                            <p:cTn id="39" dur="500" fill="hold"/>
                                            <p:tgtEl>
                                              <p:spTgt spid="82"/>
                                            </p:tgtEl>
                                            <p:attrNameLst>
                                              <p:attrName>ppt_x</p:attrName>
                                            </p:attrNameLst>
                                          </p:cBhvr>
                                          <p:tavLst>
                                            <p:tav tm="0">
                                              <p:val>
                                                <p:strVal val="0-#ppt_w/2"/>
                                              </p:val>
                                            </p:tav>
                                            <p:tav tm="100000">
                                              <p:val>
                                                <p:strVal val="#ppt_x"/>
                                              </p:val>
                                            </p:tav>
                                          </p:tavLst>
                                        </p:anim>
                                        <p:anim calcmode="lin" valueType="num">
                                          <p:cBhvr additive="base">
                                            <p:cTn id="40"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84"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p>
        </p:txBody>
      </p:sp>
      <p:pic>
        <p:nvPicPr>
          <p:cNvPr id="89" name="图片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3914" y="1868827"/>
            <a:ext cx="4299206" cy="4340116"/>
          </a:xfrm>
          <a:prstGeom prst="rect">
            <a:avLst/>
          </a:prstGeom>
        </p:spPr>
      </p:pic>
      <p:sp>
        <p:nvSpPr>
          <p:cNvPr id="91" name="Freeform 7"/>
          <p:cNvSpPr/>
          <p:nvPr/>
        </p:nvSpPr>
        <p:spPr bwMode="auto">
          <a:xfrm>
            <a:off x="5298624" y="2170802"/>
            <a:ext cx="1286299" cy="1228040"/>
          </a:xfrm>
          <a:custGeom>
            <a:avLst/>
            <a:gdLst>
              <a:gd name="T0" fmla="*/ 551 w 1102"/>
              <a:gd name="T1" fmla="*/ 1051 h 1051"/>
              <a:gd name="T2" fmla="*/ 544 w 1102"/>
              <a:gd name="T3" fmla="*/ 1051 h 1051"/>
              <a:gd name="T4" fmla="*/ 188 w 1102"/>
              <a:gd name="T5" fmla="*/ 629 h 1051"/>
              <a:gd name="T6" fmla="*/ 1 w 1102"/>
              <a:gd name="T7" fmla="*/ 109 h 1051"/>
              <a:gd name="T8" fmla="*/ 8 w 1102"/>
              <a:gd name="T9" fmla="*/ 97 h 1051"/>
              <a:gd name="T10" fmla="*/ 551 w 1102"/>
              <a:gd name="T11" fmla="*/ 0 h 1051"/>
              <a:gd name="T12" fmla="*/ 1094 w 1102"/>
              <a:gd name="T13" fmla="*/ 97 h 1051"/>
              <a:gd name="T14" fmla="*/ 1101 w 1102"/>
              <a:gd name="T15" fmla="*/ 109 h 1051"/>
              <a:gd name="T16" fmla="*/ 914 w 1102"/>
              <a:gd name="T17" fmla="*/ 629 h 1051"/>
              <a:gd name="T18" fmla="*/ 558 w 1102"/>
              <a:gd name="T19" fmla="*/ 1051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1"/>
                </a:cubicBezTo>
                <a:cubicBezTo>
                  <a:pt x="527" y="1041"/>
                  <a:pt x="372" y="948"/>
                  <a:pt x="188" y="629"/>
                </a:cubicBezTo>
                <a:cubicBezTo>
                  <a:pt x="4" y="309"/>
                  <a:pt x="0" y="129"/>
                  <a:pt x="1" y="109"/>
                </a:cubicBezTo>
                <a:cubicBezTo>
                  <a:pt x="2" y="106"/>
                  <a:pt x="5" y="100"/>
                  <a:pt x="8" y="97"/>
                </a:cubicBezTo>
                <a:cubicBezTo>
                  <a:pt x="24" y="87"/>
                  <a:pt x="182" y="0"/>
                  <a:pt x="551" y="0"/>
                </a:cubicBezTo>
                <a:cubicBezTo>
                  <a:pt x="927" y="0"/>
                  <a:pt x="1082" y="90"/>
                  <a:pt x="1094" y="97"/>
                </a:cubicBezTo>
                <a:cubicBezTo>
                  <a:pt x="1097" y="100"/>
                  <a:pt x="1100" y="106"/>
                  <a:pt x="1101" y="109"/>
                </a:cubicBezTo>
                <a:cubicBezTo>
                  <a:pt x="1102" y="129"/>
                  <a:pt x="1098" y="309"/>
                  <a:pt x="914" y="629"/>
                </a:cubicBezTo>
                <a:cubicBezTo>
                  <a:pt x="726" y="954"/>
                  <a:pt x="571" y="1043"/>
                  <a:pt x="558" y="1051"/>
                </a:cubicBezTo>
                <a:cubicBezTo>
                  <a:pt x="557" y="1051"/>
                  <a:pt x="554"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p:spPr>
        <p:txBody>
          <a:bodyPr vert="horz" wrap="square" lIns="91431" tIns="45715" rIns="91431" bIns="45715" numCol="1" anchor="t" anchorCtr="0" compatLnSpc="1"/>
          <a:lstStyle/>
          <a:p>
            <a:endParaRPr lang="zh-CN" altLang="en-US" sz="1900" dirty="0">
              <a:solidFill>
                <a:schemeClr val="tx1">
                  <a:lumMod val="50000"/>
                  <a:lumOff val="50000"/>
                </a:schemeClr>
              </a:solidFill>
            </a:endParaRPr>
          </a:p>
        </p:txBody>
      </p:sp>
      <p:sp>
        <p:nvSpPr>
          <p:cNvPr id="92" name="文本框 68"/>
          <p:cNvSpPr txBox="1"/>
          <p:nvPr/>
        </p:nvSpPr>
        <p:spPr>
          <a:xfrm>
            <a:off x="5756922" y="2867992"/>
            <a:ext cx="457158" cy="384711"/>
          </a:xfrm>
          <a:prstGeom prst="rect">
            <a:avLst/>
          </a:prstGeom>
          <a:noFill/>
        </p:spPr>
        <p:txBody>
          <a:bodyPr wrap="none" lIns="91431" tIns="45715" rIns="91431" bIns="45715" rtlCol="0">
            <a:spAutoFit/>
          </a:bodyPr>
          <a:lstStyle/>
          <a:p>
            <a:r>
              <a:rPr lang="en-US" altLang="zh-CN" sz="1900" dirty="0">
                <a:solidFill>
                  <a:schemeClr val="tx1">
                    <a:lumMod val="50000"/>
                    <a:lumOff val="50000"/>
                  </a:schemeClr>
                </a:solidFill>
                <a:latin typeface="Arial" panose="020B0604020202020204" pitchFamily="34" charset="0"/>
                <a:ea typeface="Microsoft YaHei UI" panose="020B0503020204020204" pitchFamily="34" charset="-122"/>
                <a:cs typeface="Arial" panose="020B0604020202020204" pitchFamily="34" charset="0"/>
              </a:rPr>
              <a:t>02</a:t>
            </a:r>
            <a:endParaRPr lang="zh-CN" altLang="en-US" sz="1900" dirty="0">
              <a:solidFill>
                <a:schemeClr val="tx1">
                  <a:lumMod val="50000"/>
                  <a:lumOff val="50000"/>
                </a:schemeClr>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95" name="Freeform 6"/>
          <p:cNvSpPr/>
          <p:nvPr/>
        </p:nvSpPr>
        <p:spPr bwMode="auto">
          <a:xfrm>
            <a:off x="6423999" y="2566553"/>
            <a:ext cx="1285197" cy="1228040"/>
          </a:xfrm>
          <a:custGeom>
            <a:avLst/>
            <a:gdLst>
              <a:gd name="T0" fmla="*/ 550 w 1101"/>
              <a:gd name="T1" fmla="*/ 1051 h 1051"/>
              <a:gd name="T2" fmla="*/ 7 w 1101"/>
              <a:gd name="T3" fmla="*/ 954 h 1051"/>
              <a:gd name="T4" fmla="*/ 0 w 1101"/>
              <a:gd name="T5" fmla="*/ 942 h 1051"/>
              <a:gd name="T6" fmla="*/ 187 w 1101"/>
              <a:gd name="T7" fmla="*/ 422 h 1051"/>
              <a:gd name="T8" fmla="*/ 543 w 1101"/>
              <a:gd name="T9" fmla="*/ 0 h 1051"/>
              <a:gd name="T10" fmla="*/ 550 w 1101"/>
              <a:gd name="T11" fmla="*/ 0 h 1051"/>
              <a:gd name="T12" fmla="*/ 557 w 1101"/>
              <a:gd name="T13" fmla="*/ 0 h 1051"/>
              <a:gd name="T14" fmla="*/ 913 w 1101"/>
              <a:gd name="T15" fmla="*/ 422 h 1051"/>
              <a:gd name="T16" fmla="*/ 1101 w 1101"/>
              <a:gd name="T17" fmla="*/ 941 h 1051"/>
              <a:gd name="T18" fmla="*/ 1094 w 1101"/>
              <a:gd name="T19" fmla="*/ 954 h 1051"/>
              <a:gd name="T20" fmla="*/ 550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0" y="1051"/>
                </a:moveTo>
                <a:cubicBezTo>
                  <a:pt x="174" y="1051"/>
                  <a:pt x="19" y="961"/>
                  <a:pt x="7" y="954"/>
                </a:cubicBezTo>
                <a:cubicBezTo>
                  <a:pt x="4" y="951"/>
                  <a:pt x="1" y="945"/>
                  <a:pt x="0" y="942"/>
                </a:cubicBezTo>
                <a:cubicBezTo>
                  <a:pt x="0" y="922"/>
                  <a:pt x="3" y="742"/>
                  <a:pt x="187" y="422"/>
                </a:cubicBezTo>
                <a:cubicBezTo>
                  <a:pt x="371" y="103"/>
                  <a:pt x="526" y="10"/>
                  <a:pt x="543" y="0"/>
                </a:cubicBezTo>
                <a:cubicBezTo>
                  <a:pt x="544" y="0"/>
                  <a:pt x="547" y="0"/>
                  <a:pt x="550" y="0"/>
                </a:cubicBezTo>
                <a:cubicBezTo>
                  <a:pt x="553" y="0"/>
                  <a:pt x="556" y="0"/>
                  <a:pt x="557" y="0"/>
                </a:cubicBezTo>
                <a:cubicBezTo>
                  <a:pt x="574" y="10"/>
                  <a:pt x="729" y="103"/>
                  <a:pt x="913" y="422"/>
                </a:cubicBezTo>
                <a:cubicBezTo>
                  <a:pt x="1101" y="748"/>
                  <a:pt x="1101" y="927"/>
                  <a:pt x="1101" y="941"/>
                </a:cubicBezTo>
                <a:cubicBezTo>
                  <a:pt x="1099" y="945"/>
                  <a:pt x="1096" y="951"/>
                  <a:pt x="1094" y="954"/>
                </a:cubicBezTo>
                <a:cubicBezTo>
                  <a:pt x="1077" y="964"/>
                  <a:pt x="919" y="1051"/>
                  <a:pt x="550"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p:spPr>
        <p:txBody>
          <a:bodyPr vert="horz" wrap="square" lIns="91431" tIns="45715" rIns="91431" bIns="45715" numCol="1" anchor="t" anchorCtr="0" compatLnSpc="1"/>
          <a:lstStyle/>
          <a:p>
            <a:endParaRPr lang="zh-CN" altLang="en-US" sz="1900">
              <a:solidFill>
                <a:schemeClr val="tx1">
                  <a:lumMod val="50000"/>
                  <a:lumOff val="50000"/>
                </a:schemeClr>
              </a:solidFill>
            </a:endParaRPr>
          </a:p>
        </p:txBody>
      </p:sp>
      <p:sp>
        <p:nvSpPr>
          <p:cNvPr id="96" name="文本框 69"/>
          <p:cNvSpPr txBox="1"/>
          <p:nvPr/>
        </p:nvSpPr>
        <p:spPr>
          <a:xfrm>
            <a:off x="6885602" y="2867992"/>
            <a:ext cx="457158" cy="384711"/>
          </a:xfrm>
          <a:prstGeom prst="rect">
            <a:avLst/>
          </a:prstGeom>
          <a:noFill/>
        </p:spPr>
        <p:txBody>
          <a:bodyPr wrap="none" lIns="91431" tIns="45715" rIns="91431" bIns="45715" rtlCol="0">
            <a:spAutoFit/>
          </a:bodyPr>
          <a:lstStyle/>
          <a:p>
            <a:r>
              <a:rPr lang="en-US" altLang="zh-CN" sz="1900" dirty="0">
                <a:solidFill>
                  <a:schemeClr val="tx1">
                    <a:lumMod val="50000"/>
                    <a:lumOff val="50000"/>
                  </a:schemeClr>
                </a:solidFill>
                <a:latin typeface="Arial" panose="020B0604020202020204" pitchFamily="34" charset="0"/>
                <a:ea typeface="Microsoft YaHei UI" panose="020B0503020204020204" pitchFamily="34" charset="-122"/>
                <a:cs typeface="Arial" panose="020B0604020202020204" pitchFamily="34" charset="0"/>
              </a:rPr>
              <a:t>03</a:t>
            </a:r>
            <a:endParaRPr lang="zh-CN" altLang="en-US" sz="1900" dirty="0">
              <a:solidFill>
                <a:schemeClr val="tx1">
                  <a:lumMod val="50000"/>
                  <a:lumOff val="50000"/>
                </a:schemeClr>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99" name="Freeform 9"/>
          <p:cNvSpPr/>
          <p:nvPr/>
        </p:nvSpPr>
        <p:spPr bwMode="auto">
          <a:xfrm>
            <a:off x="4176558" y="2572064"/>
            <a:ext cx="1286299" cy="1228040"/>
          </a:xfrm>
          <a:custGeom>
            <a:avLst/>
            <a:gdLst>
              <a:gd name="T0" fmla="*/ 551 w 1102"/>
              <a:gd name="T1" fmla="*/ 1051 h 1051"/>
              <a:gd name="T2" fmla="*/ 7 w 1102"/>
              <a:gd name="T3" fmla="*/ 954 h 1051"/>
              <a:gd name="T4" fmla="*/ 1 w 1102"/>
              <a:gd name="T5" fmla="*/ 942 h 1051"/>
              <a:gd name="T6" fmla="*/ 188 w 1102"/>
              <a:gd name="T7" fmla="*/ 423 h 1051"/>
              <a:gd name="T8" fmla="*/ 544 w 1102"/>
              <a:gd name="T9" fmla="*/ 1 h 1051"/>
              <a:gd name="T10" fmla="*/ 551 w 1102"/>
              <a:gd name="T11" fmla="*/ 0 h 1051"/>
              <a:gd name="T12" fmla="*/ 558 w 1102"/>
              <a:gd name="T13" fmla="*/ 1 h 1051"/>
              <a:gd name="T14" fmla="*/ 914 w 1102"/>
              <a:gd name="T15" fmla="*/ 423 h 1051"/>
              <a:gd name="T16" fmla="*/ 1101 w 1102"/>
              <a:gd name="T17" fmla="*/ 942 h 1051"/>
              <a:gd name="T18" fmla="*/ 1094 w 1102"/>
              <a:gd name="T19" fmla="*/ 954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182" y="1051"/>
                  <a:pt x="24" y="964"/>
                  <a:pt x="7" y="954"/>
                </a:cubicBezTo>
                <a:cubicBezTo>
                  <a:pt x="5" y="951"/>
                  <a:pt x="2" y="945"/>
                  <a:pt x="1" y="942"/>
                </a:cubicBezTo>
                <a:cubicBezTo>
                  <a:pt x="0" y="922"/>
                  <a:pt x="4" y="742"/>
                  <a:pt x="188" y="423"/>
                </a:cubicBezTo>
                <a:cubicBezTo>
                  <a:pt x="372" y="104"/>
                  <a:pt x="527" y="10"/>
                  <a:pt x="544" y="1"/>
                </a:cubicBezTo>
                <a:cubicBezTo>
                  <a:pt x="545" y="0"/>
                  <a:pt x="548" y="0"/>
                  <a:pt x="551" y="0"/>
                </a:cubicBezTo>
                <a:cubicBezTo>
                  <a:pt x="554" y="0"/>
                  <a:pt x="557" y="0"/>
                  <a:pt x="558" y="1"/>
                </a:cubicBezTo>
                <a:cubicBezTo>
                  <a:pt x="575" y="10"/>
                  <a:pt x="729" y="104"/>
                  <a:pt x="914" y="423"/>
                </a:cubicBezTo>
                <a:cubicBezTo>
                  <a:pt x="1102" y="748"/>
                  <a:pt x="1102" y="927"/>
                  <a:pt x="1101" y="942"/>
                </a:cubicBezTo>
                <a:cubicBezTo>
                  <a:pt x="1100" y="945"/>
                  <a:pt x="1097" y="951"/>
                  <a:pt x="1094" y="954"/>
                </a:cubicBezTo>
                <a:cubicBezTo>
                  <a:pt x="1078" y="964"/>
                  <a:pt x="920"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p:spPr>
        <p:txBody>
          <a:bodyPr vert="horz" wrap="square" lIns="91431" tIns="45715" rIns="91431" bIns="45715" numCol="1" anchor="t" anchorCtr="0" compatLnSpc="1"/>
          <a:lstStyle/>
          <a:p>
            <a:endParaRPr lang="zh-CN" altLang="en-US" sz="1900">
              <a:solidFill>
                <a:schemeClr val="tx1">
                  <a:lumMod val="50000"/>
                  <a:lumOff val="50000"/>
                </a:schemeClr>
              </a:solidFill>
            </a:endParaRPr>
          </a:p>
        </p:txBody>
      </p:sp>
      <p:sp>
        <p:nvSpPr>
          <p:cNvPr id="100" name="文本框 60"/>
          <p:cNvSpPr txBox="1"/>
          <p:nvPr/>
        </p:nvSpPr>
        <p:spPr>
          <a:xfrm>
            <a:off x="4634855" y="2867992"/>
            <a:ext cx="457158" cy="384711"/>
          </a:xfrm>
          <a:prstGeom prst="rect">
            <a:avLst/>
          </a:prstGeom>
          <a:noFill/>
        </p:spPr>
        <p:txBody>
          <a:bodyPr wrap="none" lIns="91431" tIns="45715" rIns="91431" bIns="45715" rtlCol="0">
            <a:spAutoFit/>
          </a:bodyPr>
          <a:lstStyle/>
          <a:p>
            <a:r>
              <a:rPr lang="en-US" altLang="zh-CN" sz="1900" dirty="0">
                <a:solidFill>
                  <a:schemeClr val="tx1">
                    <a:lumMod val="50000"/>
                    <a:lumOff val="50000"/>
                  </a:schemeClr>
                </a:solidFill>
                <a:latin typeface="Arial" panose="020B0604020202020204" pitchFamily="34" charset="0"/>
                <a:ea typeface="Microsoft YaHei UI" panose="020B0503020204020204" pitchFamily="34" charset="-122"/>
                <a:cs typeface="Arial" panose="020B0604020202020204" pitchFamily="34" charset="0"/>
              </a:rPr>
              <a:t>01</a:t>
            </a:r>
            <a:endParaRPr lang="zh-CN" altLang="en-US" sz="1900" dirty="0">
              <a:solidFill>
                <a:schemeClr val="tx1">
                  <a:lumMod val="50000"/>
                  <a:lumOff val="50000"/>
                </a:schemeClr>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103" name="Freeform 11"/>
          <p:cNvSpPr/>
          <p:nvPr/>
        </p:nvSpPr>
        <p:spPr bwMode="auto">
          <a:xfrm>
            <a:off x="4178764" y="4118692"/>
            <a:ext cx="1285197" cy="1228040"/>
          </a:xfrm>
          <a:custGeom>
            <a:avLst/>
            <a:gdLst>
              <a:gd name="T0" fmla="*/ 551 w 1101"/>
              <a:gd name="T1" fmla="*/ 1051 h 1051"/>
              <a:gd name="T2" fmla="*/ 544 w 1101"/>
              <a:gd name="T3" fmla="*/ 1051 h 1051"/>
              <a:gd name="T4" fmla="*/ 188 w 1101"/>
              <a:gd name="T5" fmla="*/ 629 h 1051"/>
              <a:gd name="T6" fmla="*/ 0 w 1101"/>
              <a:gd name="T7" fmla="*/ 109 h 1051"/>
              <a:gd name="T8" fmla="*/ 7 w 1101"/>
              <a:gd name="T9" fmla="*/ 97 h 1051"/>
              <a:gd name="T10" fmla="*/ 551 w 1101"/>
              <a:gd name="T11" fmla="*/ 0 h 1051"/>
              <a:gd name="T12" fmla="*/ 1094 w 1101"/>
              <a:gd name="T13" fmla="*/ 97 h 1051"/>
              <a:gd name="T14" fmla="*/ 1101 w 1101"/>
              <a:gd name="T15" fmla="*/ 109 h 1051"/>
              <a:gd name="T16" fmla="*/ 914 w 1101"/>
              <a:gd name="T17" fmla="*/ 629 h 1051"/>
              <a:gd name="T18" fmla="*/ 558 w 1101"/>
              <a:gd name="T19" fmla="*/ 1051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548" y="1051"/>
                  <a:pt x="545" y="1051"/>
                  <a:pt x="544" y="1051"/>
                </a:cubicBezTo>
                <a:cubicBezTo>
                  <a:pt x="527" y="1041"/>
                  <a:pt x="372" y="948"/>
                  <a:pt x="188" y="629"/>
                </a:cubicBezTo>
                <a:cubicBezTo>
                  <a:pt x="0" y="303"/>
                  <a:pt x="0" y="124"/>
                  <a:pt x="0" y="109"/>
                </a:cubicBezTo>
                <a:cubicBezTo>
                  <a:pt x="1" y="106"/>
                  <a:pt x="5" y="100"/>
                  <a:pt x="7" y="97"/>
                </a:cubicBezTo>
                <a:cubicBezTo>
                  <a:pt x="24" y="87"/>
                  <a:pt x="182" y="0"/>
                  <a:pt x="551" y="0"/>
                </a:cubicBezTo>
                <a:cubicBezTo>
                  <a:pt x="919" y="0"/>
                  <a:pt x="1077" y="87"/>
                  <a:pt x="1094" y="97"/>
                </a:cubicBezTo>
                <a:cubicBezTo>
                  <a:pt x="1097" y="100"/>
                  <a:pt x="1100" y="106"/>
                  <a:pt x="1101" y="109"/>
                </a:cubicBezTo>
                <a:cubicBezTo>
                  <a:pt x="1101" y="129"/>
                  <a:pt x="1098" y="309"/>
                  <a:pt x="914" y="629"/>
                </a:cubicBezTo>
                <a:cubicBezTo>
                  <a:pt x="729" y="948"/>
                  <a:pt x="575" y="1041"/>
                  <a:pt x="558" y="1051"/>
                </a:cubicBezTo>
                <a:cubicBezTo>
                  <a:pt x="556" y="1051"/>
                  <a:pt x="554"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p:spPr>
        <p:txBody>
          <a:bodyPr vert="horz" wrap="square" lIns="91431" tIns="45715" rIns="91431" bIns="45715" numCol="1" anchor="t" anchorCtr="0" compatLnSpc="1"/>
          <a:lstStyle/>
          <a:p>
            <a:endParaRPr lang="zh-CN" altLang="en-US" sz="1900">
              <a:solidFill>
                <a:schemeClr val="tx1">
                  <a:lumMod val="50000"/>
                  <a:lumOff val="50000"/>
                </a:schemeClr>
              </a:solidFill>
            </a:endParaRPr>
          </a:p>
        </p:txBody>
      </p:sp>
      <p:sp>
        <p:nvSpPr>
          <p:cNvPr id="104" name="文本框 89"/>
          <p:cNvSpPr txBox="1"/>
          <p:nvPr/>
        </p:nvSpPr>
        <p:spPr>
          <a:xfrm>
            <a:off x="4634855" y="4691493"/>
            <a:ext cx="457158" cy="384711"/>
          </a:xfrm>
          <a:prstGeom prst="rect">
            <a:avLst/>
          </a:prstGeom>
          <a:noFill/>
        </p:spPr>
        <p:txBody>
          <a:bodyPr wrap="none" lIns="91431" tIns="45715" rIns="91431" bIns="45715" rtlCol="0">
            <a:spAutoFit/>
          </a:bodyPr>
          <a:lstStyle/>
          <a:p>
            <a:r>
              <a:rPr lang="en-US" altLang="zh-CN" sz="1900" dirty="0">
                <a:solidFill>
                  <a:schemeClr val="tx1">
                    <a:lumMod val="50000"/>
                    <a:lumOff val="50000"/>
                  </a:schemeClr>
                </a:solidFill>
                <a:latin typeface="Arial" panose="020B0604020202020204" pitchFamily="34" charset="0"/>
                <a:ea typeface="Microsoft YaHei UI" panose="020B0503020204020204" pitchFamily="34" charset="-122"/>
                <a:cs typeface="Arial" panose="020B0604020202020204" pitchFamily="34" charset="0"/>
              </a:rPr>
              <a:t>06</a:t>
            </a:r>
            <a:endParaRPr lang="zh-CN" altLang="en-US" sz="1900" dirty="0">
              <a:solidFill>
                <a:schemeClr val="tx1">
                  <a:lumMod val="50000"/>
                  <a:lumOff val="50000"/>
                </a:schemeClr>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107" name="Freeform 10"/>
          <p:cNvSpPr/>
          <p:nvPr/>
        </p:nvSpPr>
        <p:spPr bwMode="auto">
          <a:xfrm>
            <a:off x="5303033" y="4517749"/>
            <a:ext cx="1285197" cy="1226939"/>
          </a:xfrm>
          <a:custGeom>
            <a:avLst/>
            <a:gdLst>
              <a:gd name="T0" fmla="*/ 551 w 1101"/>
              <a:gd name="T1" fmla="*/ 1051 h 1051"/>
              <a:gd name="T2" fmla="*/ 7 w 1101"/>
              <a:gd name="T3" fmla="*/ 954 h 1051"/>
              <a:gd name="T4" fmla="*/ 0 w 1101"/>
              <a:gd name="T5" fmla="*/ 942 h 1051"/>
              <a:gd name="T6" fmla="*/ 188 w 1101"/>
              <a:gd name="T7" fmla="*/ 422 h 1051"/>
              <a:gd name="T8" fmla="*/ 544 w 1101"/>
              <a:gd name="T9" fmla="*/ 0 h 1051"/>
              <a:gd name="T10" fmla="*/ 551 w 1101"/>
              <a:gd name="T11" fmla="*/ 0 h 1051"/>
              <a:gd name="T12" fmla="*/ 558 w 1101"/>
              <a:gd name="T13" fmla="*/ 0 h 1051"/>
              <a:gd name="T14" fmla="*/ 914 w 1101"/>
              <a:gd name="T15" fmla="*/ 422 h 1051"/>
              <a:gd name="T16" fmla="*/ 1101 w 1101"/>
              <a:gd name="T17" fmla="*/ 942 h 1051"/>
              <a:gd name="T18" fmla="*/ 1094 w 1101"/>
              <a:gd name="T19" fmla="*/ 954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182" y="1051"/>
                  <a:pt x="24" y="964"/>
                  <a:pt x="7" y="954"/>
                </a:cubicBezTo>
                <a:cubicBezTo>
                  <a:pt x="5" y="951"/>
                  <a:pt x="2" y="945"/>
                  <a:pt x="0" y="942"/>
                </a:cubicBezTo>
                <a:cubicBezTo>
                  <a:pt x="0" y="922"/>
                  <a:pt x="4" y="742"/>
                  <a:pt x="188" y="422"/>
                </a:cubicBezTo>
                <a:cubicBezTo>
                  <a:pt x="372" y="103"/>
                  <a:pt x="527" y="10"/>
                  <a:pt x="544" y="0"/>
                </a:cubicBezTo>
                <a:cubicBezTo>
                  <a:pt x="545" y="0"/>
                  <a:pt x="548" y="0"/>
                  <a:pt x="551" y="0"/>
                </a:cubicBezTo>
                <a:cubicBezTo>
                  <a:pt x="554" y="0"/>
                  <a:pt x="556" y="0"/>
                  <a:pt x="558" y="0"/>
                </a:cubicBezTo>
                <a:cubicBezTo>
                  <a:pt x="575" y="10"/>
                  <a:pt x="729" y="103"/>
                  <a:pt x="914" y="422"/>
                </a:cubicBezTo>
                <a:cubicBezTo>
                  <a:pt x="1098" y="742"/>
                  <a:pt x="1101" y="922"/>
                  <a:pt x="1101" y="942"/>
                </a:cubicBezTo>
                <a:cubicBezTo>
                  <a:pt x="1100" y="945"/>
                  <a:pt x="1097" y="951"/>
                  <a:pt x="1094" y="954"/>
                </a:cubicBezTo>
                <a:cubicBezTo>
                  <a:pt x="1077" y="964"/>
                  <a:pt x="920"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p:spPr>
        <p:txBody>
          <a:bodyPr vert="horz" wrap="square" lIns="91431" tIns="45715" rIns="91431" bIns="45715" numCol="1" anchor="t" anchorCtr="0" compatLnSpc="1"/>
          <a:lstStyle/>
          <a:p>
            <a:endParaRPr lang="zh-CN" altLang="en-US" sz="1900">
              <a:solidFill>
                <a:schemeClr val="tx1">
                  <a:lumMod val="50000"/>
                  <a:lumOff val="50000"/>
                </a:schemeClr>
              </a:solidFill>
            </a:endParaRPr>
          </a:p>
        </p:txBody>
      </p:sp>
      <p:sp>
        <p:nvSpPr>
          <p:cNvPr id="108" name="文本框 91"/>
          <p:cNvSpPr txBox="1"/>
          <p:nvPr/>
        </p:nvSpPr>
        <p:spPr>
          <a:xfrm>
            <a:off x="5756922" y="4691493"/>
            <a:ext cx="457158" cy="384711"/>
          </a:xfrm>
          <a:prstGeom prst="rect">
            <a:avLst/>
          </a:prstGeom>
          <a:noFill/>
        </p:spPr>
        <p:txBody>
          <a:bodyPr wrap="none" lIns="91431" tIns="45715" rIns="91431" bIns="45715" rtlCol="0">
            <a:spAutoFit/>
          </a:bodyPr>
          <a:lstStyle/>
          <a:p>
            <a:r>
              <a:rPr lang="en-US" altLang="zh-CN" sz="1900" dirty="0">
                <a:solidFill>
                  <a:schemeClr val="tx1">
                    <a:lumMod val="50000"/>
                    <a:lumOff val="50000"/>
                  </a:schemeClr>
                </a:solidFill>
                <a:latin typeface="Arial" panose="020B0604020202020204" pitchFamily="34" charset="0"/>
                <a:ea typeface="Microsoft YaHei UI" panose="020B0503020204020204" pitchFamily="34" charset="-122"/>
                <a:cs typeface="Arial" panose="020B0604020202020204" pitchFamily="34" charset="0"/>
              </a:rPr>
              <a:t>05</a:t>
            </a:r>
            <a:endParaRPr lang="zh-CN" altLang="en-US" sz="1900" dirty="0">
              <a:solidFill>
                <a:schemeClr val="tx1">
                  <a:lumMod val="50000"/>
                  <a:lumOff val="50000"/>
                </a:schemeClr>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111" name="Freeform 8"/>
          <p:cNvSpPr/>
          <p:nvPr/>
        </p:nvSpPr>
        <p:spPr bwMode="auto">
          <a:xfrm>
            <a:off x="6425100" y="4115382"/>
            <a:ext cx="1286299" cy="1228040"/>
          </a:xfrm>
          <a:custGeom>
            <a:avLst/>
            <a:gdLst>
              <a:gd name="T0" fmla="*/ 551 w 1102"/>
              <a:gd name="T1" fmla="*/ 1051 h 1051"/>
              <a:gd name="T2" fmla="*/ 544 w 1102"/>
              <a:gd name="T3" fmla="*/ 1050 h 1051"/>
              <a:gd name="T4" fmla="*/ 188 w 1102"/>
              <a:gd name="T5" fmla="*/ 628 h 1051"/>
              <a:gd name="T6" fmla="*/ 1 w 1102"/>
              <a:gd name="T7" fmla="*/ 109 h 1051"/>
              <a:gd name="T8" fmla="*/ 7 w 1102"/>
              <a:gd name="T9" fmla="*/ 97 h 1051"/>
              <a:gd name="T10" fmla="*/ 551 w 1102"/>
              <a:gd name="T11" fmla="*/ 0 h 1051"/>
              <a:gd name="T12" fmla="*/ 1094 w 1102"/>
              <a:gd name="T13" fmla="*/ 97 h 1051"/>
              <a:gd name="T14" fmla="*/ 1101 w 1102"/>
              <a:gd name="T15" fmla="*/ 109 h 1051"/>
              <a:gd name="T16" fmla="*/ 914 w 1102"/>
              <a:gd name="T17" fmla="*/ 628 h 1051"/>
              <a:gd name="T18" fmla="*/ 558 w 1102"/>
              <a:gd name="T19" fmla="*/ 1050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0"/>
                </a:cubicBezTo>
                <a:cubicBezTo>
                  <a:pt x="527" y="1041"/>
                  <a:pt x="372" y="947"/>
                  <a:pt x="188" y="628"/>
                </a:cubicBezTo>
                <a:cubicBezTo>
                  <a:pt x="4" y="309"/>
                  <a:pt x="0" y="129"/>
                  <a:pt x="1" y="109"/>
                </a:cubicBezTo>
                <a:cubicBezTo>
                  <a:pt x="2" y="106"/>
                  <a:pt x="5" y="100"/>
                  <a:pt x="7" y="97"/>
                </a:cubicBezTo>
                <a:cubicBezTo>
                  <a:pt x="24" y="87"/>
                  <a:pt x="182" y="0"/>
                  <a:pt x="551" y="0"/>
                </a:cubicBezTo>
                <a:cubicBezTo>
                  <a:pt x="920" y="0"/>
                  <a:pt x="1078" y="87"/>
                  <a:pt x="1094" y="97"/>
                </a:cubicBezTo>
                <a:cubicBezTo>
                  <a:pt x="1097" y="100"/>
                  <a:pt x="1100" y="106"/>
                  <a:pt x="1101" y="109"/>
                </a:cubicBezTo>
                <a:cubicBezTo>
                  <a:pt x="1102" y="128"/>
                  <a:pt x="1098" y="309"/>
                  <a:pt x="914" y="628"/>
                </a:cubicBezTo>
                <a:cubicBezTo>
                  <a:pt x="730" y="947"/>
                  <a:pt x="575" y="1041"/>
                  <a:pt x="558" y="1050"/>
                </a:cubicBezTo>
                <a:cubicBezTo>
                  <a:pt x="557" y="1051"/>
                  <a:pt x="554"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p:spPr>
        <p:txBody>
          <a:bodyPr vert="horz" wrap="square" lIns="91431" tIns="45715" rIns="91431" bIns="45715" numCol="1" anchor="t" anchorCtr="0" compatLnSpc="1"/>
          <a:lstStyle/>
          <a:p>
            <a:endParaRPr lang="zh-CN" altLang="en-US" sz="1900">
              <a:solidFill>
                <a:schemeClr val="tx1">
                  <a:lumMod val="50000"/>
                  <a:lumOff val="50000"/>
                </a:schemeClr>
              </a:solidFill>
            </a:endParaRPr>
          </a:p>
        </p:txBody>
      </p:sp>
      <p:sp>
        <p:nvSpPr>
          <p:cNvPr id="112" name="文本框 92"/>
          <p:cNvSpPr txBox="1"/>
          <p:nvPr/>
        </p:nvSpPr>
        <p:spPr>
          <a:xfrm>
            <a:off x="6811025" y="4676232"/>
            <a:ext cx="457158" cy="384711"/>
          </a:xfrm>
          <a:prstGeom prst="rect">
            <a:avLst/>
          </a:prstGeom>
          <a:noFill/>
        </p:spPr>
        <p:txBody>
          <a:bodyPr wrap="none" lIns="91431" tIns="45715" rIns="91431" bIns="45715" rtlCol="0">
            <a:spAutoFit/>
          </a:bodyPr>
          <a:lstStyle/>
          <a:p>
            <a:r>
              <a:rPr lang="en-US" altLang="zh-CN" sz="1900" dirty="0">
                <a:solidFill>
                  <a:schemeClr val="tx1">
                    <a:lumMod val="50000"/>
                    <a:lumOff val="50000"/>
                  </a:schemeClr>
                </a:solidFill>
                <a:latin typeface="Arial" panose="020B0604020202020204" pitchFamily="34" charset="0"/>
                <a:ea typeface="Microsoft YaHei UI" panose="020B0503020204020204" pitchFamily="34" charset="-122"/>
                <a:cs typeface="Arial" panose="020B0604020202020204" pitchFamily="34" charset="0"/>
              </a:rPr>
              <a:t>04</a:t>
            </a:r>
            <a:endParaRPr lang="zh-CN" altLang="en-US" sz="1900" dirty="0">
              <a:solidFill>
                <a:schemeClr val="tx1">
                  <a:lumMod val="50000"/>
                  <a:lumOff val="50000"/>
                </a:schemeClr>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115" name="Freeform 119"/>
          <p:cNvSpPr>
            <a:spLocks noChangeArrowheads="1"/>
          </p:cNvSpPr>
          <p:nvPr/>
        </p:nvSpPr>
        <p:spPr bwMode="auto">
          <a:xfrm>
            <a:off x="4583155" y="3237047"/>
            <a:ext cx="482235" cy="430739"/>
          </a:xfrm>
          <a:custGeom>
            <a:avLst/>
            <a:gdLst>
              <a:gd name="T0" fmla="*/ 531268 w 497"/>
              <a:gd name="T1" fmla="*/ 83989 h 444"/>
              <a:gd name="T2" fmla="*/ 531268 w 497"/>
              <a:gd name="T3" fmla="*/ 83989 h 444"/>
              <a:gd name="T4" fmla="*/ 510880 w 497"/>
              <a:gd name="T5" fmla="*/ 83989 h 444"/>
              <a:gd name="T6" fmla="*/ 510880 w 497"/>
              <a:gd name="T7" fmla="*/ 531532 h 444"/>
              <a:gd name="T8" fmla="*/ 531268 w 497"/>
              <a:gd name="T9" fmla="*/ 531532 h 444"/>
              <a:gd name="T10" fmla="*/ 594828 w 497"/>
              <a:gd name="T11" fmla="*/ 477539 h 444"/>
              <a:gd name="T12" fmla="*/ 594828 w 497"/>
              <a:gd name="T13" fmla="*/ 148781 h 444"/>
              <a:gd name="T14" fmla="*/ 531268 w 497"/>
              <a:gd name="T15" fmla="*/ 83989 h 444"/>
              <a:gd name="T16" fmla="*/ 0 w 497"/>
              <a:gd name="T17" fmla="*/ 148781 h 444"/>
              <a:gd name="T18" fmla="*/ 0 w 497"/>
              <a:gd name="T19" fmla="*/ 148781 h 444"/>
              <a:gd name="T20" fmla="*/ 0 w 497"/>
              <a:gd name="T21" fmla="*/ 477539 h 444"/>
              <a:gd name="T22" fmla="*/ 63560 w 497"/>
              <a:gd name="T23" fmla="*/ 531532 h 444"/>
              <a:gd name="T24" fmla="*/ 85147 w 497"/>
              <a:gd name="T25" fmla="*/ 531532 h 444"/>
              <a:gd name="T26" fmla="*/ 85147 w 497"/>
              <a:gd name="T27" fmla="*/ 83989 h 444"/>
              <a:gd name="T28" fmla="*/ 63560 w 497"/>
              <a:gd name="T29" fmla="*/ 83989 h 444"/>
              <a:gd name="T30" fmla="*/ 0 w 497"/>
              <a:gd name="T31" fmla="*/ 148781 h 444"/>
              <a:gd name="T32" fmla="*/ 404147 w 497"/>
              <a:gd name="T33" fmla="*/ 31196 h 444"/>
              <a:gd name="T34" fmla="*/ 404147 w 497"/>
              <a:gd name="T35" fmla="*/ 31196 h 444"/>
              <a:gd name="T36" fmla="*/ 297414 w 497"/>
              <a:gd name="T37" fmla="*/ 0 h 444"/>
              <a:gd name="T38" fmla="*/ 191880 w 497"/>
              <a:gd name="T39" fmla="*/ 31196 h 444"/>
              <a:gd name="T40" fmla="*/ 191880 w 497"/>
              <a:gd name="T41" fmla="*/ 83989 h 444"/>
              <a:gd name="T42" fmla="*/ 128320 w 497"/>
              <a:gd name="T43" fmla="*/ 83989 h 444"/>
              <a:gd name="T44" fmla="*/ 128320 w 497"/>
              <a:gd name="T45" fmla="*/ 531532 h 444"/>
              <a:gd name="T46" fmla="*/ 467707 w 497"/>
              <a:gd name="T47" fmla="*/ 531532 h 444"/>
              <a:gd name="T48" fmla="*/ 467707 w 497"/>
              <a:gd name="T49" fmla="*/ 83989 h 444"/>
              <a:gd name="T50" fmla="*/ 404147 w 497"/>
              <a:gd name="T51" fmla="*/ 83989 h 444"/>
              <a:gd name="T52" fmla="*/ 404147 w 497"/>
              <a:gd name="T53" fmla="*/ 31196 h 444"/>
              <a:gd name="T54" fmla="*/ 360974 w 497"/>
              <a:gd name="T55" fmla="*/ 83989 h 444"/>
              <a:gd name="T56" fmla="*/ 360974 w 497"/>
              <a:gd name="T57" fmla="*/ 83989 h 444"/>
              <a:gd name="T58" fmla="*/ 233854 w 497"/>
              <a:gd name="T59" fmla="*/ 83989 h 444"/>
              <a:gd name="T60" fmla="*/ 233854 w 497"/>
              <a:gd name="T61" fmla="*/ 52793 h 444"/>
              <a:gd name="T62" fmla="*/ 297414 w 497"/>
              <a:gd name="T63" fmla="*/ 31196 h 444"/>
              <a:gd name="T64" fmla="*/ 360974 w 497"/>
              <a:gd name="T65" fmla="*/ 52793 h 444"/>
              <a:gd name="T66" fmla="*/ 360974 w 497"/>
              <a:gd name="T67" fmla="*/ 83989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tx2"/>
          </a:solidFill>
          <a:ln>
            <a:noFill/>
          </a:ln>
          <a:effectLst/>
        </p:spPr>
        <p:txBody>
          <a:bodyPr wrap="none" lIns="45715" tIns="22858" rIns="45715" bIns="22858" anchor="ctr"/>
          <a:lstStyle/>
          <a:p>
            <a:endParaRPr lang="zh-CN" altLang="en-US">
              <a:solidFill>
                <a:schemeClr val="tx1">
                  <a:lumMod val="50000"/>
                  <a:lumOff val="50000"/>
                </a:schemeClr>
              </a:solidFill>
            </a:endParaRPr>
          </a:p>
        </p:txBody>
      </p:sp>
      <p:sp>
        <p:nvSpPr>
          <p:cNvPr id="117" name="Freeform 23"/>
          <p:cNvSpPr>
            <a:spLocks noChangeArrowheads="1"/>
          </p:cNvSpPr>
          <p:nvPr/>
        </p:nvSpPr>
        <p:spPr bwMode="auto">
          <a:xfrm>
            <a:off x="5800177" y="2407421"/>
            <a:ext cx="389359" cy="382053"/>
          </a:xfrm>
          <a:custGeom>
            <a:avLst/>
            <a:gdLst>
              <a:gd name="T0" fmla="*/ 498453 w 427"/>
              <a:gd name="T1" fmla="*/ 63687 h 417"/>
              <a:gd name="T2" fmla="*/ 498453 w 427"/>
              <a:gd name="T3" fmla="*/ 63687 h 417"/>
              <a:gd name="T4" fmla="*/ 424164 w 427"/>
              <a:gd name="T5" fmla="*/ 10815 h 417"/>
              <a:gd name="T6" fmla="*/ 393011 w 427"/>
              <a:gd name="T7" fmla="*/ 0 h 417"/>
              <a:gd name="T8" fmla="*/ 106640 w 427"/>
              <a:gd name="T9" fmla="*/ 0 h 417"/>
              <a:gd name="T10" fmla="*/ 74289 w 427"/>
              <a:gd name="T11" fmla="*/ 10815 h 417"/>
              <a:gd name="T12" fmla="*/ 10784 w 427"/>
              <a:gd name="T13" fmla="*/ 63687 h 417"/>
              <a:gd name="T14" fmla="*/ 0 w 427"/>
              <a:gd name="T15" fmla="*/ 96132 h 417"/>
              <a:gd name="T16" fmla="*/ 52721 w 427"/>
              <a:gd name="T17" fmla="*/ 479457 h 417"/>
              <a:gd name="T18" fmla="*/ 86271 w 427"/>
              <a:gd name="T19" fmla="*/ 499885 h 417"/>
              <a:gd name="T20" fmla="*/ 424164 w 427"/>
              <a:gd name="T21" fmla="*/ 499885 h 417"/>
              <a:gd name="T22" fmla="*/ 456516 w 427"/>
              <a:gd name="T23" fmla="*/ 479457 h 417"/>
              <a:gd name="T24" fmla="*/ 510435 w 427"/>
              <a:gd name="T25" fmla="*/ 96132 h 417"/>
              <a:gd name="T26" fmla="*/ 498453 w 427"/>
              <a:gd name="T27" fmla="*/ 63687 h 417"/>
              <a:gd name="T28" fmla="*/ 255217 w 427"/>
              <a:gd name="T29" fmla="*/ 319638 h 417"/>
              <a:gd name="T30" fmla="*/ 255217 w 427"/>
              <a:gd name="T31" fmla="*/ 319638 h 417"/>
              <a:gd name="T32" fmla="*/ 128208 w 427"/>
              <a:gd name="T33" fmla="*/ 149004 h 417"/>
              <a:gd name="T34" fmla="*/ 191713 w 427"/>
              <a:gd name="T35" fmla="*/ 149004 h 417"/>
              <a:gd name="T36" fmla="*/ 255217 w 427"/>
              <a:gd name="T37" fmla="*/ 266766 h 417"/>
              <a:gd name="T38" fmla="*/ 318722 w 427"/>
              <a:gd name="T39" fmla="*/ 149004 h 417"/>
              <a:gd name="T40" fmla="*/ 371443 w 427"/>
              <a:gd name="T41" fmla="*/ 149004 h 417"/>
              <a:gd name="T42" fmla="*/ 255217 w 427"/>
              <a:gd name="T43" fmla="*/ 319638 h 417"/>
              <a:gd name="T44" fmla="*/ 43135 w 427"/>
              <a:gd name="T45" fmla="*/ 96132 h 417"/>
              <a:gd name="T46" fmla="*/ 43135 w 427"/>
              <a:gd name="T47" fmla="*/ 96132 h 417"/>
              <a:gd name="T48" fmla="*/ 106640 w 427"/>
              <a:gd name="T49" fmla="*/ 32444 h 417"/>
              <a:gd name="T50" fmla="*/ 393011 w 427"/>
              <a:gd name="T51" fmla="*/ 32444 h 417"/>
              <a:gd name="T52" fmla="*/ 468498 w 427"/>
              <a:gd name="T53" fmla="*/ 96132 h 417"/>
              <a:gd name="T54" fmla="*/ 43135 w 427"/>
              <a:gd name="T55" fmla="*/ 96132 h 4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27" h="417">
                <a:moveTo>
                  <a:pt x="416" y="53"/>
                </a:moveTo>
                <a:lnTo>
                  <a:pt x="416" y="53"/>
                </a:lnTo>
                <a:cubicBezTo>
                  <a:pt x="408" y="44"/>
                  <a:pt x="363" y="9"/>
                  <a:pt x="354" y="9"/>
                </a:cubicBezTo>
                <a:cubicBezTo>
                  <a:pt x="354" y="0"/>
                  <a:pt x="337" y="0"/>
                  <a:pt x="328" y="0"/>
                </a:cubicBezTo>
                <a:cubicBezTo>
                  <a:pt x="89" y="0"/>
                  <a:pt x="89" y="0"/>
                  <a:pt x="89" y="0"/>
                </a:cubicBezTo>
                <a:cubicBezTo>
                  <a:pt x="89" y="0"/>
                  <a:pt x="72" y="0"/>
                  <a:pt x="62" y="9"/>
                </a:cubicBezTo>
                <a:cubicBezTo>
                  <a:pt x="62" y="9"/>
                  <a:pt x="18" y="44"/>
                  <a:pt x="9" y="53"/>
                </a:cubicBezTo>
                <a:cubicBezTo>
                  <a:pt x="0" y="53"/>
                  <a:pt x="0" y="62"/>
                  <a:pt x="0" y="80"/>
                </a:cubicBezTo>
                <a:cubicBezTo>
                  <a:pt x="0" y="88"/>
                  <a:pt x="44" y="399"/>
                  <a:pt x="44" y="399"/>
                </a:cubicBezTo>
                <a:cubicBezTo>
                  <a:pt x="53" y="407"/>
                  <a:pt x="62" y="416"/>
                  <a:pt x="72" y="416"/>
                </a:cubicBezTo>
                <a:cubicBezTo>
                  <a:pt x="354" y="416"/>
                  <a:pt x="354" y="416"/>
                  <a:pt x="354" y="416"/>
                </a:cubicBezTo>
                <a:cubicBezTo>
                  <a:pt x="363" y="416"/>
                  <a:pt x="372" y="407"/>
                  <a:pt x="381" y="399"/>
                </a:cubicBezTo>
                <a:cubicBezTo>
                  <a:pt x="381" y="399"/>
                  <a:pt x="426" y="88"/>
                  <a:pt x="426" y="80"/>
                </a:cubicBezTo>
                <a:cubicBezTo>
                  <a:pt x="426" y="62"/>
                  <a:pt x="416" y="53"/>
                  <a:pt x="416" y="53"/>
                </a:cubicBezTo>
                <a:close/>
                <a:moveTo>
                  <a:pt x="213" y="266"/>
                </a:moveTo>
                <a:lnTo>
                  <a:pt x="213" y="266"/>
                </a:lnTo>
                <a:cubicBezTo>
                  <a:pt x="133" y="266"/>
                  <a:pt x="116" y="150"/>
                  <a:pt x="107" y="124"/>
                </a:cubicBezTo>
                <a:cubicBezTo>
                  <a:pt x="160" y="124"/>
                  <a:pt x="160" y="124"/>
                  <a:pt x="160" y="124"/>
                </a:cubicBezTo>
                <a:cubicBezTo>
                  <a:pt x="160" y="159"/>
                  <a:pt x="178" y="222"/>
                  <a:pt x="213" y="222"/>
                </a:cubicBezTo>
                <a:cubicBezTo>
                  <a:pt x="248" y="222"/>
                  <a:pt x="257" y="159"/>
                  <a:pt x="266" y="124"/>
                </a:cubicBezTo>
                <a:cubicBezTo>
                  <a:pt x="310" y="124"/>
                  <a:pt x="310" y="124"/>
                  <a:pt x="310" y="124"/>
                </a:cubicBezTo>
                <a:cubicBezTo>
                  <a:pt x="310" y="150"/>
                  <a:pt x="293" y="266"/>
                  <a:pt x="213" y="266"/>
                </a:cubicBezTo>
                <a:close/>
                <a:moveTo>
                  <a:pt x="36" y="80"/>
                </a:moveTo>
                <a:lnTo>
                  <a:pt x="36" y="80"/>
                </a:lnTo>
                <a:cubicBezTo>
                  <a:pt x="89" y="27"/>
                  <a:pt x="89" y="27"/>
                  <a:pt x="89" y="27"/>
                </a:cubicBezTo>
                <a:cubicBezTo>
                  <a:pt x="328" y="27"/>
                  <a:pt x="328" y="27"/>
                  <a:pt x="328" y="27"/>
                </a:cubicBezTo>
                <a:cubicBezTo>
                  <a:pt x="391" y="80"/>
                  <a:pt x="391" y="80"/>
                  <a:pt x="391" y="80"/>
                </a:cubicBezTo>
                <a:lnTo>
                  <a:pt x="36" y="80"/>
                </a:lnTo>
                <a:close/>
              </a:path>
            </a:pathLst>
          </a:custGeom>
          <a:solidFill>
            <a:schemeClr val="accent1"/>
          </a:solidFill>
          <a:ln>
            <a:noFill/>
          </a:ln>
          <a:effectLst/>
        </p:spPr>
        <p:txBody>
          <a:bodyPr wrap="none" lIns="45715" tIns="22858" rIns="45715" bIns="22858" anchor="ctr"/>
          <a:lstStyle/>
          <a:p>
            <a:pPr>
              <a:defRPr/>
            </a:pPr>
            <a:endParaRPr lang="zh-CN" altLang="en-US">
              <a:solidFill>
                <a:schemeClr val="tx1">
                  <a:lumMod val="50000"/>
                  <a:lumOff val="50000"/>
                </a:schemeClr>
              </a:solidFill>
            </a:endParaRPr>
          </a:p>
        </p:txBody>
      </p:sp>
      <p:sp>
        <p:nvSpPr>
          <p:cNvPr id="118" name="Freeform 79"/>
          <p:cNvSpPr>
            <a:spLocks noChangeArrowheads="1"/>
          </p:cNvSpPr>
          <p:nvPr/>
        </p:nvSpPr>
        <p:spPr bwMode="auto">
          <a:xfrm>
            <a:off x="6675027" y="3237047"/>
            <a:ext cx="421151" cy="422259"/>
          </a:xfrm>
          <a:custGeom>
            <a:avLst/>
            <a:gdLst>
              <a:gd name="T0" fmla="*/ 286865 w 479"/>
              <a:gd name="T1" fmla="*/ 0 h 479"/>
              <a:gd name="T2" fmla="*/ 286865 w 479"/>
              <a:gd name="T3" fmla="*/ 0 h 479"/>
              <a:gd name="T4" fmla="*/ 0 w 479"/>
              <a:gd name="T5" fmla="*/ 286865 h 479"/>
              <a:gd name="T6" fmla="*/ 286865 w 479"/>
              <a:gd name="T7" fmla="*/ 573730 h 479"/>
              <a:gd name="T8" fmla="*/ 573730 w 479"/>
              <a:gd name="T9" fmla="*/ 286865 h 479"/>
              <a:gd name="T10" fmla="*/ 286865 w 479"/>
              <a:gd name="T11" fmla="*/ 0 h 479"/>
              <a:gd name="T12" fmla="*/ 531720 w 479"/>
              <a:gd name="T13" fmla="*/ 286865 h 479"/>
              <a:gd name="T14" fmla="*/ 531720 w 479"/>
              <a:gd name="T15" fmla="*/ 286865 h 479"/>
              <a:gd name="T16" fmla="*/ 478908 w 479"/>
              <a:gd name="T17" fmla="*/ 435699 h 479"/>
              <a:gd name="T18" fmla="*/ 468106 w 479"/>
              <a:gd name="T19" fmla="*/ 393689 h 479"/>
              <a:gd name="T20" fmla="*/ 478908 w 479"/>
              <a:gd name="T21" fmla="*/ 308470 h 479"/>
              <a:gd name="T22" fmla="*/ 446501 w 479"/>
              <a:gd name="T23" fmla="*/ 244855 h 479"/>
              <a:gd name="T24" fmla="*/ 382887 w 479"/>
              <a:gd name="T25" fmla="*/ 213648 h 479"/>
              <a:gd name="T26" fmla="*/ 415294 w 479"/>
              <a:gd name="T27" fmla="*/ 105624 h 479"/>
              <a:gd name="T28" fmla="*/ 351680 w 479"/>
              <a:gd name="T29" fmla="*/ 74417 h 479"/>
              <a:gd name="T30" fmla="*/ 361282 w 479"/>
              <a:gd name="T31" fmla="*/ 63614 h 479"/>
              <a:gd name="T32" fmla="*/ 531720 w 479"/>
              <a:gd name="T33" fmla="*/ 286865 h 479"/>
              <a:gd name="T34" fmla="*/ 254458 w 479"/>
              <a:gd name="T35" fmla="*/ 52812 h 479"/>
              <a:gd name="T36" fmla="*/ 254458 w 479"/>
              <a:gd name="T37" fmla="*/ 52812 h 479"/>
              <a:gd name="T38" fmla="*/ 223250 w 479"/>
              <a:gd name="T39" fmla="*/ 74417 h 479"/>
              <a:gd name="T40" fmla="*/ 180041 w 479"/>
              <a:gd name="T41" fmla="*/ 105624 h 479"/>
              <a:gd name="T42" fmla="*/ 138031 w 479"/>
              <a:gd name="T43" fmla="*/ 159636 h 479"/>
              <a:gd name="T44" fmla="*/ 159636 w 479"/>
              <a:gd name="T45" fmla="*/ 190843 h 479"/>
              <a:gd name="T46" fmla="*/ 212448 w 479"/>
              <a:gd name="T47" fmla="*/ 190843 h 479"/>
              <a:gd name="T48" fmla="*/ 297667 w 479"/>
              <a:gd name="T49" fmla="*/ 286865 h 479"/>
              <a:gd name="T50" fmla="*/ 223250 w 479"/>
              <a:gd name="T51" fmla="*/ 350479 h 479"/>
              <a:gd name="T52" fmla="*/ 212448 w 479"/>
              <a:gd name="T53" fmla="*/ 404491 h 479"/>
              <a:gd name="T54" fmla="*/ 212448 w 479"/>
              <a:gd name="T55" fmla="*/ 468106 h 479"/>
              <a:gd name="T56" fmla="*/ 159636 w 479"/>
              <a:gd name="T57" fmla="*/ 414094 h 479"/>
              <a:gd name="T58" fmla="*/ 148834 w 479"/>
              <a:gd name="T59" fmla="*/ 340877 h 479"/>
              <a:gd name="T60" fmla="*/ 105624 w 479"/>
              <a:gd name="T61" fmla="*/ 286865 h 479"/>
              <a:gd name="T62" fmla="*/ 127229 w 479"/>
              <a:gd name="T63" fmla="*/ 223250 h 479"/>
              <a:gd name="T64" fmla="*/ 63614 w 479"/>
              <a:gd name="T65" fmla="*/ 202846 h 479"/>
              <a:gd name="T66" fmla="*/ 254458 w 479"/>
              <a:gd name="T67" fmla="*/ 52812 h 479"/>
              <a:gd name="T68" fmla="*/ 212448 w 479"/>
              <a:gd name="T69" fmla="*/ 520918 h 479"/>
              <a:gd name="T70" fmla="*/ 212448 w 479"/>
              <a:gd name="T71" fmla="*/ 520918 h 479"/>
              <a:gd name="T72" fmla="*/ 244855 w 479"/>
              <a:gd name="T73" fmla="*/ 499313 h 479"/>
              <a:gd name="T74" fmla="*/ 286865 w 479"/>
              <a:gd name="T75" fmla="*/ 488510 h 479"/>
              <a:gd name="T76" fmla="*/ 351680 w 479"/>
              <a:gd name="T77" fmla="*/ 468106 h 479"/>
              <a:gd name="T78" fmla="*/ 424896 w 479"/>
              <a:gd name="T79" fmla="*/ 488510 h 479"/>
              <a:gd name="T80" fmla="*/ 286865 w 479"/>
              <a:gd name="T81" fmla="*/ 531720 h 479"/>
              <a:gd name="T82" fmla="*/ 212448 w 479"/>
              <a:gd name="T83" fmla="*/ 520918 h 4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chemeClr val="accent2"/>
          </a:solidFill>
          <a:ln>
            <a:noFill/>
          </a:ln>
          <a:effectLst/>
        </p:spPr>
        <p:txBody>
          <a:bodyPr wrap="none" lIns="45715" tIns="22858" rIns="45715" bIns="22858" anchor="ctr"/>
          <a:lstStyle/>
          <a:p>
            <a:pPr>
              <a:defRPr/>
            </a:pPr>
            <a:endParaRPr lang="zh-CN" altLang="en-US">
              <a:solidFill>
                <a:schemeClr val="tx1">
                  <a:lumMod val="50000"/>
                  <a:lumOff val="50000"/>
                </a:schemeClr>
              </a:solidFill>
            </a:endParaRPr>
          </a:p>
        </p:txBody>
      </p:sp>
      <p:sp>
        <p:nvSpPr>
          <p:cNvPr id="119" name="Freeform 70"/>
          <p:cNvSpPr>
            <a:spLocks noChangeArrowheads="1"/>
          </p:cNvSpPr>
          <p:nvPr/>
        </p:nvSpPr>
        <p:spPr bwMode="auto">
          <a:xfrm>
            <a:off x="4614456" y="4287508"/>
            <a:ext cx="450933" cy="403984"/>
          </a:xfrm>
          <a:custGeom>
            <a:avLst/>
            <a:gdLst>
              <a:gd name="T0" fmla="*/ 170295 w 497"/>
              <a:gd name="T1" fmla="*/ 329219 h 445"/>
              <a:gd name="T2" fmla="*/ 170295 w 497"/>
              <a:gd name="T3" fmla="*/ 329219 h 445"/>
              <a:gd name="T4" fmla="*/ 170295 w 497"/>
              <a:gd name="T5" fmla="*/ 149645 h 445"/>
              <a:gd name="T6" fmla="*/ 63561 w 497"/>
              <a:gd name="T7" fmla="*/ 149645 h 445"/>
              <a:gd name="T8" fmla="*/ 0 w 497"/>
              <a:gd name="T9" fmla="*/ 213094 h 445"/>
              <a:gd name="T10" fmla="*/ 0 w 497"/>
              <a:gd name="T11" fmla="*/ 381894 h 445"/>
              <a:gd name="T12" fmla="*/ 63561 w 497"/>
              <a:gd name="T13" fmla="*/ 446541 h 445"/>
              <a:gd name="T14" fmla="*/ 85147 w 497"/>
              <a:gd name="T15" fmla="*/ 446541 h 445"/>
              <a:gd name="T16" fmla="*/ 85147 w 497"/>
              <a:gd name="T17" fmla="*/ 531539 h 445"/>
              <a:gd name="T18" fmla="*/ 181088 w 497"/>
              <a:gd name="T19" fmla="*/ 446541 h 445"/>
              <a:gd name="T20" fmla="*/ 328597 w 497"/>
              <a:gd name="T21" fmla="*/ 446541 h 445"/>
              <a:gd name="T22" fmla="*/ 382563 w 497"/>
              <a:gd name="T23" fmla="*/ 381894 h 445"/>
              <a:gd name="T24" fmla="*/ 382563 w 497"/>
              <a:gd name="T25" fmla="*/ 329219 h 445"/>
              <a:gd name="T26" fmla="*/ 382563 w 497"/>
              <a:gd name="T27" fmla="*/ 329219 h 445"/>
              <a:gd name="T28" fmla="*/ 170295 w 497"/>
              <a:gd name="T29" fmla="*/ 329219 h 445"/>
              <a:gd name="T30" fmla="*/ 531271 w 497"/>
              <a:gd name="T31" fmla="*/ 0 h 445"/>
              <a:gd name="T32" fmla="*/ 531271 w 497"/>
              <a:gd name="T33" fmla="*/ 0 h 445"/>
              <a:gd name="T34" fmla="*/ 265036 w 497"/>
              <a:gd name="T35" fmla="*/ 0 h 445"/>
              <a:gd name="T36" fmla="*/ 212269 w 497"/>
              <a:gd name="T37" fmla="*/ 64647 h 445"/>
              <a:gd name="T38" fmla="*/ 212269 w 497"/>
              <a:gd name="T39" fmla="*/ 296896 h 445"/>
              <a:gd name="T40" fmla="*/ 414943 w 497"/>
              <a:gd name="T41" fmla="*/ 296896 h 445"/>
              <a:gd name="T42" fmla="*/ 509684 w 497"/>
              <a:gd name="T43" fmla="*/ 381894 h 445"/>
              <a:gd name="T44" fmla="*/ 509684 w 497"/>
              <a:gd name="T45" fmla="*/ 296896 h 445"/>
              <a:gd name="T46" fmla="*/ 531271 w 497"/>
              <a:gd name="T47" fmla="*/ 296896 h 445"/>
              <a:gd name="T48" fmla="*/ 594832 w 497"/>
              <a:gd name="T49" fmla="*/ 233446 h 445"/>
              <a:gd name="T50" fmla="*/ 594832 w 497"/>
              <a:gd name="T51" fmla="*/ 64647 h 445"/>
              <a:gd name="T52" fmla="*/ 531271 w 497"/>
              <a:gd name="T53" fmla="*/ 0 h 44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accent5"/>
          </a:solidFill>
          <a:ln>
            <a:noFill/>
          </a:ln>
          <a:effectLst/>
        </p:spPr>
        <p:txBody>
          <a:bodyPr wrap="none" lIns="45715" tIns="22858" rIns="45715" bIns="22858" anchor="ctr"/>
          <a:lstStyle/>
          <a:p>
            <a:pPr>
              <a:defRPr/>
            </a:pPr>
            <a:endParaRPr lang="zh-CN" altLang="en-US">
              <a:solidFill>
                <a:schemeClr val="tx1">
                  <a:lumMod val="50000"/>
                  <a:lumOff val="50000"/>
                </a:schemeClr>
              </a:solidFill>
            </a:endParaRPr>
          </a:p>
        </p:txBody>
      </p:sp>
      <p:sp>
        <p:nvSpPr>
          <p:cNvPr id="120" name="Freeform 111"/>
          <p:cNvSpPr>
            <a:spLocks noChangeArrowheads="1"/>
          </p:cNvSpPr>
          <p:nvPr/>
        </p:nvSpPr>
        <p:spPr bwMode="auto">
          <a:xfrm>
            <a:off x="5781496" y="5131217"/>
            <a:ext cx="329685" cy="403168"/>
          </a:xfrm>
          <a:custGeom>
            <a:avLst/>
            <a:gdLst>
              <a:gd name="T0" fmla="*/ 416411 w 355"/>
              <a:gd name="T1" fmla="*/ 339721 h 435"/>
              <a:gd name="T2" fmla="*/ 416411 w 355"/>
              <a:gd name="T3" fmla="*/ 339721 h 435"/>
              <a:gd name="T4" fmla="*/ 214223 w 355"/>
              <a:gd name="T5" fmla="*/ 414148 h 435"/>
              <a:gd name="T6" fmla="*/ 10832 w 355"/>
              <a:gd name="T7" fmla="*/ 339721 h 435"/>
              <a:gd name="T8" fmla="*/ 0 w 355"/>
              <a:gd name="T9" fmla="*/ 339721 h 435"/>
              <a:gd name="T10" fmla="*/ 0 w 355"/>
              <a:gd name="T11" fmla="*/ 403344 h 435"/>
              <a:gd name="T12" fmla="*/ 214223 w 355"/>
              <a:gd name="T13" fmla="*/ 520986 h 435"/>
              <a:gd name="T14" fmla="*/ 426039 w 355"/>
              <a:gd name="T15" fmla="*/ 403344 h 435"/>
              <a:gd name="T16" fmla="*/ 426039 w 355"/>
              <a:gd name="T17" fmla="*/ 339721 h 435"/>
              <a:gd name="T18" fmla="*/ 416411 w 355"/>
              <a:gd name="T19" fmla="*/ 339721 h 435"/>
              <a:gd name="T20" fmla="*/ 416411 w 355"/>
              <a:gd name="T21" fmla="*/ 192068 h 435"/>
              <a:gd name="T22" fmla="*/ 416411 w 355"/>
              <a:gd name="T23" fmla="*/ 192068 h 435"/>
              <a:gd name="T24" fmla="*/ 214223 w 355"/>
              <a:gd name="T25" fmla="*/ 255691 h 435"/>
              <a:gd name="T26" fmla="*/ 10832 w 355"/>
              <a:gd name="T27" fmla="*/ 192068 h 435"/>
              <a:gd name="T28" fmla="*/ 0 w 355"/>
              <a:gd name="T29" fmla="*/ 192068 h 435"/>
              <a:gd name="T30" fmla="*/ 0 w 355"/>
              <a:gd name="T31" fmla="*/ 266495 h 435"/>
              <a:gd name="T32" fmla="*/ 214223 w 355"/>
              <a:gd name="T33" fmla="*/ 350525 h 435"/>
              <a:gd name="T34" fmla="*/ 426039 w 355"/>
              <a:gd name="T35" fmla="*/ 266495 h 435"/>
              <a:gd name="T36" fmla="*/ 426039 w 355"/>
              <a:gd name="T37" fmla="*/ 192068 h 435"/>
              <a:gd name="T38" fmla="*/ 416411 w 355"/>
              <a:gd name="T39" fmla="*/ 192068 h 435"/>
              <a:gd name="T40" fmla="*/ 214223 w 355"/>
              <a:gd name="T41" fmla="*/ 0 h 435"/>
              <a:gd name="T42" fmla="*/ 214223 w 355"/>
              <a:gd name="T43" fmla="*/ 0 h 435"/>
              <a:gd name="T44" fmla="*/ 0 w 355"/>
              <a:gd name="T45" fmla="*/ 74427 h 435"/>
              <a:gd name="T46" fmla="*/ 0 w 355"/>
              <a:gd name="T47" fmla="*/ 116441 h 435"/>
              <a:gd name="T48" fmla="*/ 214223 w 355"/>
              <a:gd name="T49" fmla="*/ 192068 h 435"/>
              <a:gd name="T50" fmla="*/ 426039 w 355"/>
              <a:gd name="T51" fmla="*/ 116441 h 435"/>
              <a:gd name="T52" fmla="*/ 426039 w 355"/>
              <a:gd name="T53" fmla="*/ 74427 h 435"/>
              <a:gd name="T54" fmla="*/ 214223 w 355"/>
              <a:gd name="T55" fmla="*/ 0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chemeClr val="accent4"/>
          </a:solidFill>
          <a:ln>
            <a:noFill/>
          </a:ln>
          <a:effectLst/>
        </p:spPr>
        <p:txBody>
          <a:bodyPr wrap="none" lIns="45715" tIns="22858" rIns="45715" bIns="22858" anchor="ctr"/>
          <a:lstStyle/>
          <a:p>
            <a:pPr>
              <a:defRPr/>
            </a:pPr>
            <a:endParaRPr lang="zh-CN" altLang="en-US">
              <a:solidFill>
                <a:schemeClr val="tx1">
                  <a:lumMod val="50000"/>
                  <a:lumOff val="50000"/>
                </a:schemeClr>
              </a:solidFill>
            </a:endParaRPr>
          </a:p>
        </p:txBody>
      </p:sp>
      <p:sp>
        <p:nvSpPr>
          <p:cNvPr id="121" name="Freeform 74"/>
          <p:cNvSpPr>
            <a:spLocks noChangeArrowheads="1"/>
          </p:cNvSpPr>
          <p:nvPr/>
        </p:nvSpPr>
        <p:spPr bwMode="auto">
          <a:xfrm>
            <a:off x="6829730" y="4287509"/>
            <a:ext cx="434703" cy="384829"/>
          </a:xfrm>
          <a:custGeom>
            <a:avLst/>
            <a:gdLst>
              <a:gd name="T0" fmla="*/ 541820 w 461"/>
              <a:gd name="T1" fmla="*/ 255464 h 409"/>
              <a:gd name="T2" fmla="*/ 541820 w 461"/>
              <a:gd name="T3" fmla="*/ 255464 h 409"/>
              <a:gd name="T4" fmla="*/ 296740 w 461"/>
              <a:gd name="T5" fmla="*/ 20389 h 409"/>
              <a:gd name="T6" fmla="*/ 254692 w 461"/>
              <a:gd name="T7" fmla="*/ 20389 h 409"/>
              <a:gd name="T8" fmla="*/ 10812 w 461"/>
              <a:gd name="T9" fmla="*/ 255464 h 409"/>
              <a:gd name="T10" fmla="*/ 21625 w 461"/>
              <a:gd name="T11" fmla="*/ 275853 h 409"/>
              <a:gd name="T12" fmla="*/ 74485 w 461"/>
              <a:gd name="T13" fmla="*/ 275853 h 409"/>
              <a:gd name="T14" fmla="*/ 74485 w 461"/>
              <a:gd name="T15" fmla="*/ 467750 h 409"/>
              <a:gd name="T16" fmla="*/ 94909 w 461"/>
              <a:gd name="T17" fmla="*/ 489339 h 409"/>
              <a:gd name="T18" fmla="*/ 212643 w 461"/>
              <a:gd name="T19" fmla="*/ 489339 h 409"/>
              <a:gd name="T20" fmla="*/ 212643 w 461"/>
              <a:gd name="T21" fmla="*/ 297441 h 409"/>
              <a:gd name="T22" fmla="*/ 339989 w 461"/>
              <a:gd name="T23" fmla="*/ 297441 h 409"/>
              <a:gd name="T24" fmla="*/ 339989 w 461"/>
              <a:gd name="T25" fmla="*/ 489339 h 409"/>
              <a:gd name="T26" fmla="*/ 457724 w 461"/>
              <a:gd name="T27" fmla="*/ 489339 h 409"/>
              <a:gd name="T28" fmla="*/ 478147 w 461"/>
              <a:gd name="T29" fmla="*/ 467750 h 409"/>
              <a:gd name="T30" fmla="*/ 478147 w 461"/>
              <a:gd name="T31" fmla="*/ 275853 h 409"/>
              <a:gd name="T32" fmla="*/ 532209 w 461"/>
              <a:gd name="T33" fmla="*/ 275853 h 409"/>
              <a:gd name="T34" fmla="*/ 541820 w 461"/>
              <a:gd name="T35" fmla="*/ 255464 h 4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accent3"/>
          </a:solidFill>
          <a:ln>
            <a:noFill/>
          </a:ln>
          <a:effectLst/>
        </p:spPr>
        <p:txBody>
          <a:bodyPr wrap="none" lIns="45715" tIns="22858" rIns="45715" bIns="22858" anchor="ctr"/>
          <a:lstStyle/>
          <a:p>
            <a:pPr>
              <a:defRPr/>
            </a:pPr>
            <a:endParaRPr lang="zh-CN" altLang="en-US">
              <a:solidFill>
                <a:schemeClr val="tx1">
                  <a:lumMod val="50000"/>
                  <a:lumOff val="50000"/>
                </a:schemeClr>
              </a:solidFill>
            </a:endParaRPr>
          </a:p>
        </p:txBody>
      </p:sp>
      <p:sp>
        <p:nvSpPr>
          <p:cNvPr id="122" name="Content Placeholder 2"/>
          <p:cNvSpPr txBox="1"/>
          <p:nvPr/>
        </p:nvSpPr>
        <p:spPr bwMode="auto">
          <a:xfrm>
            <a:off x="7839089" y="2809712"/>
            <a:ext cx="3143985" cy="99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23" name="Content Placeholder 2"/>
          <p:cNvSpPr txBox="1"/>
          <p:nvPr/>
        </p:nvSpPr>
        <p:spPr bwMode="auto">
          <a:xfrm>
            <a:off x="7847923" y="4161434"/>
            <a:ext cx="3143985" cy="99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24" name="Content Placeholder 2"/>
          <p:cNvSpPr txBox="1"/>
          <p:nvPr/>
        </p:nvSpPr>
        <p:spPr bwMode="auto">
          <a:xfrm>
            <a:off x="816102" y="2800877"/>
            <a:ext cx="3143985" cy="99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25" name="Content Placeholder 2"/>
          <p:cNvSpPr txBox="1"/>
          <p:nvPr/>
        </p:nvSpPr>
        <p:spPr bwMode="auto">
          <a:xfrm>
            <a:off x="833769" y="4179104"/>
            <a:ext cx="3143985" cy="99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26" name="Content Placeholder 2"/>
          <p:cNvSpPr txBox="1"/>
          <p:nvPr/>
        </p:nvSpPr>
        <p:spPr bwMode="auto">
          <a:xfrm>
            <a:off x="4448283" y="5867166"/>
            <a:ext cx="3143985" cy="802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27" name="Content Placeholder 2"/>
          <p:cNvSpPr txBox="1"/>
          <p:nvPr/>
        </p:nvSpPr>
        <p:spPr bwMode="auto">
          <a:xfrm>
            <a:off x="4368035" y="1164750"/>
            <a:ext cx="3143985" cy="752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9"/>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100"/>
                                        </p:tgtEl>
                                        <p:attrNameLst>
                                          <p:attrName>style.visibility</p:attrName>
                                        </p:attrNameLst>
                                      </p:cBhvr>
                                      <p:to>
                                        <p:strVal val="visible"/>
                                      </p:to>
                                    </p:se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115"/>
                                        </p:tgtEl>
                                        <p:attrNameLst>
                                          <p:attrName>style.visibility</p:attrName>
                                        </p:attrNameLst>
                                      </p:cBhvr>
                                      <p:to>
                                        <p:strVal val="visible"/>
                                      </p:to>
                                    </p:set>
                                    <p:anim calcmode="lin" valueType="num">
                                      <p:cBhvr>
                                        <p:cTn id="17" dur="500" fill="hold"/>
                                        <p:tgtEl>
                                          <p:spTgt spid="115"/>
                                        </p:tgtEl>
                                        <p:attrNameLst>
                                          <p:attrName>ppt_w</p:attrName>
                                        </p:attrNameLst>
                                      </p:cBhvr>
                                      <p:tavLst>
                                        <p:tav tm="0">
                                          <p:val>
                                            <p:fltVal val="0"/>
                                          </p:val>
                                        </p:tav>
                                        <p:tav tm="100000">
                                          <p:val>
                                            <p:strVal val="#ppt_w"/>
                                          </p:val>
                                        </p:tav>
                                      </p:tavLst>
                                    </p:anim>
                                    <p:anim calcmode="lin" valueType="num">
                                      <p:cBhvr>
                                        <p:cTn id="18" dur="500" fill="hold"/>
                                        <p:tgtEl>
                                          <p:spTgt spid="115"/>
                                        </p:tgtEl>
                                        <p:attrNameLst>
                                          <p:attrName>ppt_h</p:attrName>
                                        </p:attrNameLst>
                                      </p:cBhvr>
                                      <p:tavLst>
                                        <p:tav tm="0">
                                          <p:val>
                                            <p:fltVal val="0"/>
                                          </p:val>
                                        </p:tav>
                                        <p:tav tm="100000">
                                          <p:val>
                                            <p:strVal val="#ppt_h"/>
                                          </p:val>
                                        </p:tav>
                                      </p:tavLst>
                                    </p:anim>
                                    <p:animEffect transition="in" filter="fade">
                                      <p:cBhvr>
                                        <p:cTn id="19" dur="500"/>
                                        <p:tgtEl>
                                          <p:spTgt spid="115"/>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24"/>
                                        </p:tgtEl>
                                        <p:attrNameLst>
                                          <p:attrName>style.visibility</p:attrName>
                                        </p:attrNameLst>
                                      </p:cBhvr>
                                      <p:to>
                                        <p:strVal val="visible"/>
                                      </p:to>
                                    </p:set>
                                    <p:animEffect transition="in" filter="fade">
                                      <p:cBhvr>
                                        <p:cTn id="23" dur="500"/>
                                        <p:tgtEl>
                                          <p:spTgt spid="124"/>
                                        </p:tgtEl>
                                      </p:cBhvr>
                                    </p:animEffect>
                                  </p:childTnLst>
                                </p:cTn>
                              </p:par>
                            </p:childTnLst>
                          </p:cTn>
                        </p:par>
                        <p:par>
                          <p:cTn id="24" fill="hold">
                            <p:stCondLst>
                              <p:cond delay="1500"/>
                            </p:stCondLst>
                            <p:childTnLst>
                              <p:par>
                                <p:cTn id="25" presetID="1" presetClass="entr" presetSubtype="0"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childTnLst>
                                </p:cTn>
                              </p:par>
                            </p:childTnLst>
                          </p:cTn>
                        </p:par>
                        <p:par>
                          <p:cTn id="27" fill="hold">
                            <p:stCondLst>
                              <p:cond delay="1500"/>
                            </p:stCondLst>
                            <p:childTnLst>
                              <p:par>
                                <p:cTn id="28" presetID="1" presetClass="entr" presetSubtype="0" fill="hold" grpId="0" nodeType="afterEffect">
                                  <p:stCondLst>
                                    <p:cond delay="0"/>
                                  </p:stCondLst>
                                  <p:childTnLst>
                                    <p:set>
                                      <p:cBhvr>
                                        <p:cTn id="29" dur="1" fill="hold">
                                          <p:stCondLst>
                                            <p:cond delay="0"/>
                                          </p:stCondLst>
                                        </p:cTn>
                                        <p:tgtEl>
                                          <p:spTgt spid="92"/>
                                        </p:tgtEl>
                                        <p:attrNameLst>
                                          <p:attrName>style.visibility</p:attrName>
                                        </p:attrNameLst>
                                      </p:cBhvr>
                                      <p:to>
                                        <p:strVal val="visible"/>
                                      </p:to>
                                    </p:se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117"/>
                                        </p:tgtEl>
                                        <p:attrNameLst>
                                          <p:attrName>style.visibility</p:attrName>
                                        </p:attrNameLst>
                                      </p:cBhvr>
                                      <p:to>
                                        <p:strVal val="visible"/>
                                      </p:to>
                                    </p:set>
                                    <p:anim calcmode="lin" valueType="num">
                                      <p:cBhvr>
                                        <p:cTn id="33" dur="500" fill="hold"/>
                                        <p:tgtEl>
                                          <p:spTgt spid="117"/>
                                        </p:tgtEl>
                                        <p:attrNameLst>
                                          <p:attrName>ppt_w</p:attrName>
                                        </p:attrNameLst>
                                      </p:cBhvr>
                                      <p:tavLst>
                                        <p:tav tm="0">
                                          <p:val>
                                            <p:fltVal val="0"/>
                                          </p:val>
                                        </p:tav>
                                        <p:tav tm="100000">
                                          <p:val>
                                            <p:strVal val="#ppt_w"/>
                                          </p:val>
                                        </p:tav>
                                      </p:tavLst>
                                    </p:anim>
                                    <p:anim calcmode="lin" valueType="num">
                                      <p:cBhvr>
                                        <p:cTn id="34" dur="500" fill="hold"/>
                                        <p:tgtEl>
                                          <p:spTgt spid="117"/>
                                        </p:tgtEl>
                                        <p:attrNameLst>
                                          <p:attrName>ppt_h</p:attrName>
                                        </p:attrNameLst>
                                      </p:cBhvr>
                                      <p:tavLst>
                                        <p:tav tm="0">
                                          <p:val>
                                            <p:fltVal val="0"/>
                                          </p:val>
                                        </p:tav>
                                        <p:tav tm="100000">
                                          <p:val>
                                            <p:strVal val="#ppt_h"/>
                                          </p:val>
                                        </p:tav>
                                      </p:tavLst>
                                    </p:anim>
                                    <p:animEffect transition="in" filter="fade">
                                      <p:cBhvr>
                                        <p:cTn id="35" dur="500"/>
                                        <p:tgtEl>
                                          <p:spTgt spid="117"/>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27"/>
                                        </p:tgtEl>
                                        <p:attrNameLst>
                                          <p:attrName>style.visibility</p:attrName>
                                        </p:attrNameLst>
                                      </p:cBhvr>
                                      <p:to>
                                        <p:strVal val="visible"/>
                                      </p:to>
                                    </p:set>
                                    <p:animEffect transition="in" filter="fade">
                                      <p:cBhvr>
                                        <p:cTn id="39" dur="500"/>
                                        <p:tgtEl>
                                          <p:spTgt spid="127"/>
                                        </p:tgtEl>
                                      </p:cBhvr>
                                    </p:animEffect>
                                  </p:childTnLst>
                                </p:cTn>
                              </p:par>
                            </p:childTnLst>
                          </p:cTn>
                        </p:par>
                        <p:par>
                          <p:cTn id="40" fill="hold">
                            <p:stCondLst>
                              <p:cond delay="2500"/>
                            </p:stCondLst>
                            <p:childTnLst>
                              <p:par>
                                <p:cTn id="41" presetID="1" presetClass="entr" presetSubtype="0" fill="hold" grpId="0" nodeType="afterEffect">
                                  <p:stCondLst>
                                    <p:cond delay="0"/>
                                  </p:stCondLst>
                                  <p:childTnLst>
                                    <p:set>
                                      <p:cBhvr>
                                        <p:cTn id="42" dur="1" fill="hold">
                                          <p:stCondLst>
                                            <p:cond delay="0"/>
                                          </p:stCondLst>
                                        </p:cTn>
                                        <p:tgtEl>
                                          <p:spTgt spid="95"/>
                                        </p:tgtEl>
                                        <p:attrNameLst>
                                          <p:attrName>style.visibility</p:attrName>
                                        </p:attrNameLst>
                                      </p:cBhvr>
                                      <p:to>
                                        <p:strVal val="visible"/>
                                      </p:to>
                                    </p:set>
                                  </p:childTnLst>
                                </p:cTn>
                              </p:par>
                            </p:childTnLst>
                          </p:cTn>
                        </p:par>
                        <p:par>
                          <p:cTn id="43" fill="hold">
                            <p:stCondLst>
                              <p:cond delay="2500"/>
                            </p:stCondLst>
                            <p:childTnLst>
                              <p:par>
                                <p:cTn id="44" presetID="1" presetClass="entr" presetSubtype="0" fill="hold" grpId="0" nodeType="afterEffect">
                                  <p:stCondLst>
                                    <p:cond delay="0"/>
                                  </p:stCondLst>
                                  <p:childTnLst>
                                    <p:set>
                                      <p:cBhvr>
                                        <p:cTn id="45" dur="1" fill="hold">
                                          <p:stCondLst>
                                            <p:cond delay="0"/>
                                          </p:stCondLst>
                                        </p:cTn>
                                        <p:tgtEl>
                                          <p:spTgt spid="96"/>
                                        </p:tgtEl>
                                        <p:attrNameLst>
                                          <p:attrName>style.visibility</p:attrName>
                                        </p:attrNameLst>
                                      </p:cBhvr>
                                      <p:to>
                                        <p:strVal val="visible"/>
                                      </p:to>
                                    </p:set>
                                  </p:childTnLst>
                                </p:cTn>
                              </p:par>
                            </p:childTnLst>
                          </p:cTn>
                        </p:par>
                        <p:par>
                          <p:cTn id="46" fill="hold">
                            <p:stCondLst>
                              <p:cond delay="2500"/>
                            </p:stCondLst>
                            <p:childTnLst>
                              <p:par>
                                <p:cTn id="47" presetID="53" presetClass="entr" presetSubtype="16"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 calcmode="lin" valueType="num">
                                      <p:cBhvr>
                                        <p:cTn id="49" dur="500" fill="hold"/>
                                        <p:tgtEl>
                                          <p:spTgt spid="118"/>
                                        </p:tgtEl>
                                        <p:attrNameLst>
                                          <p:attrName>ppt_w</p:attrName>
                                        </p:attrNameLst>
                                      </p:cBhvr>
                                      <p:tavLst>
                                        <p:tav tm="0">
                                          <p:val>
                                            <p:fltVal val="0"/>
                                          </p:val>
                                        </p:tav>
                                        <p:tav tm="100000">
                                          <p:val>
                                            <p:strVal val="#ppt_w"/>
                                          </p:val>
                                        </p:tav>
                                      </p:tavLst>
                                    </p:anim>
                                    <p:anim calcmode="lin" valueType="num">
                                      <p:cBhvr>
                                        <p:cTn id="50" dur="500" fill="hold"/>
                                        <p:tgtEl>
                                          <p:spTgt spid="118"/>
                                        </p:tgtEl>
                                        <p:attrNameLst>
                                          <p:attrName>ppt_h</p:attrName>
                                        </p:attrNameLst>
                                      </p:cBhvr>
                                      <p:tavLst>
                                        <p:tav tm="0">
                                          <p:val>
                                            <p:fltVal val="0"/>
                                          </p:val>
                                        </p:tav>
                                        <p:tav tm="100000">
                                          <p:val>
                                            <p:strVal val="#ppt_h"/>
                                          </p:val>
                                        </p:tav>
                                      </p:tavLst>
                                    </p:anim>
                                    <p:animEffect transition="in" filter="fade">
                                      <p:cBhvr>
                                        <p:cTn id="51" dur="500"/>
                                        <p:tgtEl>
                                          <p:spTgt spid="118"/>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122"/>
                                        </p:tgtEl>
                                        <p:attrNameLst>
                                          <p:attrName>style.visibility</p:attrName>
                                        </p:attrNameLst>
                                      </p:cBhvr>
                                      <p:to>
                                        <p:strVal val="visible"/>
                                      </p:to>
                                    </p:set>
                                    <p:animEffect transition="in" filter="fade">
                                      <p:cBhvr>
                                        <p:cTn id="55" dur="500"/>
                                        <p:tgtEl>
                                          <p:spTgt spid="122"/>
                                        </p:tgtEl>
                                      </p:cBhvr>
                                    </p:animEffect>
                                  </p:childTnLst>
                                </p:cTn>
                              </p:par>
                            </p:childTnLst>
                          </p:cTn>
                        </p:par>
                        <p:par>
                          <p:cTn id="56" fill="hold">
                            <p:stCondLst>
                              <p:cond delay="3500"/>
                            </p:stCondLst>
                            <p:childTnLst>
                              <p:par>
                                <p:cTn id="57" presetID="1" presetClass="entr" presetSubtype="0" fill="hold" grpId="0" nodeType="afterEffect">
                                  <p:stCondLst>
                                    <p:cond delay="0"/>
                                  </p:stCondLst>
                                  <p:childTnLst>
                                    <p:set>
                                      <p:cBhvr>
                                        <p:cTn id="58" dur="1" fill="hold">
                                          <p:stCondLst>
                                            <p:cond delay="0"/>
                                          </p:stCondLst>
                                        </p:cTn>
                                        <p:tgtEl>
                                          <p:spTgt spid="111"/>
                                        </p:tgtEl>
                                        <p:attrNameLst>
                                          <p:attrName>style.visibility</p:attrName>
                                        </p:attrNameLst>
                                      </p:cBhvr>
                                      <p:to>
                                        <p:strVal val="visible"/>
                                      </p:to>
                                    </p:set>
                                  </p:childTnLst>
                                </p:cTn>
                              </p:par>
                            </p:childTnLst>
                          </p:cTn>
                        </p:par>
                        <p:par>
                          <p:cTn id="59" fill="hold">
                            <p:stCondLst>
                              <p:cond delay="3500"/>
                            </p:stCondLst>
                            <p:childTnLst>
                              <p:par>
                                <p:cTn id="60" presetID="1" presetClass="entr" presetSubtype="0" fill="hold" grpId="0" nodeType="afterEffect">
                                  <p:stCondLst>
                                    <p:cond delay="0"/>
                                  </p:stCondLst>
                                  <p:childTnLst>
                                    <p:set>
                                      <p:cBhvr>
                                        <p:cTn id="61" dur="1" fill="hold">
                                          <p:stCondLst>
                                            <p:cond delay="0"/>
                                          </p:stCondLst>
                                        </p:cTn>
                                        <p:tgtEl>
                                          <p:spTgt spid="112"/>
                                        </p:tgtEl>
                                        <p:attrNameLst>
                                          <p:attrName>style.visibility</p:attrName>
                                        </p:attrNameLst>
                                      </p:cBhvr>
                                      <p:to>
                                        <p:strVal val="visible"/>
                                      </p:to>
                                    </p:set>
                                  </p:childTnLst>
                                </p:cTn>
                              </p:par>
                            </p:childTnLst>
                          </p:cTn>
                        </p:par>
                        <p:par>
                          <p:cTn id="62" fill="hold">
                            <p:stCondLst>
                              <p:cond delay="3500"/>
                            </p:stCondLst>
                            <p:childTnLst>
                              <p:par>
                                <p:cTn id="63" presetID="53" presetClass="entr" presetSubtype="16" fill="hold" grpId="0" nodeType="afterEffect">
                                  <p:stCondLst>
                                    <p:cond delay="0"/>
                                  </p:stCondLst>
                                  <p:childTnLst>
                                    <p:set>
                                      <p:cBhvr>
                                        <p:cTn id="64" dur="1" fill="hold">
                                          <p:stCondLst>
                                            <p:cond delay="0"/>
                                          </p:stCondLst>
                                        </p:cTn>
                                        <p:tgtEl>
                                          <p:spTgt spid="121"/>
                                        </p:tgtEl>
                                        <p:attrNameLst>
                                          <p:attrName>style.visibility</p:attrName>
                                        </p:attrNameLst>
                                      </p:cBhvr>
                                      <p:to>
                                        <p:strVal val="visible"/>
                                      </p:to>
                                    </p:set>
                                    <p:anim calcmode="lin" valueType="num">
                                      <p:cBhvr>
                                        <p:cTn id="65" dur="500" fill="hold"/>
                                        <p:tgtEl>
                                          <p:spTgt spid="121"/>
                                        </p:tgtEl>
                                        <p:attrNameLst>
                                          <p:attrName>ppt_w</p:attrName>
                                        </p:attrNameLst>
                                      </p:cBhvr>
                                      <p:tavLst>
                                        <p:tav tm="0">
                                          <p:val>
                                            <p:fltVal val="0"/>
                                          </p:val>
                                        </p:tav>
                                        <p:tav tm="100000">
                                          <p:val>
                                            <p:strVal val="#ppt_w"/>
                                          </p:val>
                                        </p:tav>
                                      </p:tavLst>
                                    </p:anim>
                                    <p:anim calcmode="lin" valueType="num">
                                      <p:cBhvr>
                                        <p:cTn id="66" dur="500" fill="hold"/>
                                        <p:tgtEl>
                                          <p:spTgt spid="121"/>
                                        </p:tgtEl>
                                        <p:attrNameLst>
                                          <p:attrName>ppt_h</p:attrName>
                                        </p:attrNameLst>
                                      </p:cBhvr>
                                      <p:tavLst>
                                        <p:tav tm="0">
                                          <p:val>
                                            <p:fltVal val="0"/>
                                          </p:val>
                                        </p:tav>
                                        <p:tav tm="100000">
                                          <p:val>
                                            <p:strVal val="#ppt_h"/>
                                          </p:val>
                                        </p:tav>
                                      </p:tavLst>
                                    </p:anim>
                                    <p:animEffect transition="in" filter="fade">
                                      <p:cBhvr>
                                        <p:cTn id="67" dur="500"/>
                                        <p:tgtEl>
                                          <p:spTgt spid="121"/>
                                        </p:tgtEl>
                                      </p:cBhvr>
                                    </p:animEffect>
                                  </p:childTnLst>
                                </p:cTn>
                              </p:par>
                            </p:childTnLst>
                          </p:cTn>
                        </p:par>
                        <p:par>
                          <p:cTn id="68" fill="hold">
                            <p:stCondLst>
                              <p:cond delay="4000"/>
                            </p:stCondLst>
                            <p:childTnLst>
                              <p:par>
                                <p:cTn id="69" presetID="10" presetClass="entr" presetSubtype="0" fill="hold" grpId="0" nodeType="afterEffect">
                                  <p:stCondLst>
                                    <p:cond delay="0"/>
                                  </p:stCondLst>
                                  <p:childTnLst>
                                    <p:set>
                                      <p:cBhvr>
                                        <p:cTn id="70" dur="1" fill="hold">
                                          <p:stCondLst>
                                            <p:cond delay="0"/>
                                          </p:stCondLst>
                                        </p:cTn>
                                        <p:tgtEl>
                                          <p:spTgt spid="123"/>
                                        </p:tgtEl>
                                        <p:attrNameLst>
                                          <p:attrName>style.visibility</p:attrName>
                                        </p:attrNameLst>
                                      </p:cBhvr>
                                      <p:to>
                                        <p:strVal val="visible"/>
                                      </p:to>
                                    </p:set>
                                    <p:animEffect transition="in" filter="fade">
                                      <p:cBhvr>
                                        <p:cTn id="71" dur="500"/>
                                        <p:tgtEl>
                                          <p:spTgt spid="123"/>
                                        </p:tgtEl>
                                      </p:cBhvr>
                                    </p:animEffect>
                                  </p:childTnLst>
                                </p:cTn>
                              </p:par>
                            </p:childTnLst>
                          </p:cTn>
                        </p:par>
                        <p:par>
                          <p:cTn id="72" fill="hold">
                            <p:stCondLst>
                              <p:cond delay="4500"/>
                            </p:stCondLst>
                            <p:childTnLst>
                              <p:par>
                                <p:cTn id="73" presetID="1" presetClass="entr" presetSubtype="0" fill="hold" grpId="0" nodeType="afterEffect">
                                  <p:stCondLst>
                                    <p:cond delay="0"/>
                                  </p:stCondLst>
                                  <p:childTnLst>
                                    <p:set>
                                      <p:cBhvr>
                                        <p:cTn id="74" dur="1" fill="hold">
                                          <p:stCondLst>
                                            <p:cond delay="0"/>
                                          </p:stCondLst>
                                        </p:cTn>
                                        <p:tgtEl>
                                          <p:spTgt spid="107"/>
                                        </p:tgtEl>
                                        <p:attrNameLst>
                                          <p:attrName>style.visibility</p:attrName>
                                        </p:attrNameLst>
                                      </p:cBhvr>
                                      <p:to>
                                        <p:strVal val="visible"/>
                                      </p:to>
                                    </p:set>
                                  </p:childTnLst>
                                </p:cTn>
                              </p:par>
                            </p:childTnLst>
                          </p:cTn>
                        </p:par>
                        <p:par>
                          <p:cTn id="75" fill="hold">
                            <p:stCondLst>
                              <p:cond delay="4500"/>
                            </p:stCondLst>
                            <p:childTnLst>
                              <p:par>
                                <p:cTn id="76" presetID="1" presetClass="entr" presetSubtype="0" fill="hold" grpId="0" nodeType="afterEffect">
                                  <p:stCondLst>
                                    <p:cond delay="0"/>
                                  </p:stCondLst>
                                  <p:childTnLst>
                                    <p:set>
                                      <p:cBhvr>
                                        <p:cTn id="77" dur="1" fill="hold">
                                          <p:stCondLst>
                                            <p:cond delay="0"/>
                                          </p:stCondLst>
                                        </p:cTn>
                                        <p:tgtEl>
                                          <p:spTgt spid="108"/>
                                        </p:tgtEl>
                                        <p:attrNameLst>
                                          <p:attrName>style.visibility</p:attrName>
                                        </p:attrNameLst>
                                      </p:cBhvr>
                                      <p:to>
                                        <p:strVal val="visible"/>
                                      </p:to>
                                    </p:se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20"/>
                                        </p:tgtEl>
                                        <p:attrNameLst>
                                          <p:attrName>style.visibility</p:attrName>
                                        </p:attrNameLst>
                                      </p:cBhvr>
                                      <p:to>
                                        <p:strVal val="visible"/>
                                      </p:to>
                                    </p:set>
                                    <p:anim calcmode="lin" valueType="num">
                                      <p:cBhvr>
                                        <p:cTn id="81" dur="500" fill="hold"/>
                                        <p:tgtEl>
                                          <p:spTgt spid="120"/>
                                        </p:tgtEl>
                                        <p:attrNameLst>
                                          <p:attrName>ppt_w</p:attrName>
                                        </p:attrNameLst>
                                      </p:cBhvr>
                                      <p:tavLst>
                                        <p:tav tm="0">
                                          <p:val>
                                            <p:fltVal val="0"/>
                                          </p:val>
                                        </p:tav>
                                        <p:tav tm="100000">
                                          <p:val>
                                            <p:strVal val="#ppt_w"/>
                                          </p:val>
                                        </p:tav>
                                      </p:tavLst>
                                    </p:anim>
                                    <p:anim calcmode="lin" valueType="num">
                                      <p:cBhvr>
                                        <p:cTn id="82" dur="500" fill="hold"/>
                                        <p:tgtEl>
                                          <p:spTgt spid="120"/>
                                        </p:tgtEl>
                                        <p:attrNameLst>
                                          <p:attrName>ppt_h</p:attrName>
                                        </p:attrNameLst>
                                      </p:cBhvr>
                                      <p:tavLst>
                                        <p:tav tm="0">
                                          <p:val>
                                            <p:fltVal val="0"/>
                                          </p:val>
                                        </p:tav>
                                        <p:tav tm="100000">
                                          <p:val>
                                            <p:strVal val="#ppt_h"/>
                                          </p:val>
                                        </p:tav>
                                      </p:tavLst>
                                    </p:anim>
                                    <p:animEffect transition="in" filter="fade">
                                      <p:cBhvr>
                                        <p:cTn id="83" dur="500"/>
                                        <p:tgtEl>
                                          <p:spTgt spid="120"/>
                                        </p:tgtEl>
                                      </p:cBhvr>
                                    </p:animEffect>
                                  </p:childTnLst>
                                </p:cTn>
                              </p:par>
                            </p:childTnLst>
                          </p:cTn>
                        </p:par>
                        <p:par>
                          <p:cTn id="84" fill="hold">
                            <p:stCondLst>
                              <p:cond delay="5000"/>
                            </p:stCondLst>
                            <p:childTnLst>
                              <p:par>
                                <p:cTn id="85" presetID="10" presetClass="entr" presetSubtype="0" fill="hold" grpId="0" nodeType="afterEffect">
                                  <p:stCondLst>
                                    <p:cond delay="0"/>
                                  </p:stCondLst>
                                  <p:childTnLst>
                                    <p:set>
                                      <p:cBhvr>
                                        <p:cTn id="86" dur="1" fill="hold">
                                          <p:stCondLst>
                                            <p:cond delay="0"/>
                                          </p:stCondLst>
                                        </p:cTn>
                                        <p:tgtEl>
                                          <p:spTgt spid="126"/>
                                        </p:tgtEl>
                                        <p:attrNameLst>
                                          <p:attrName>style.visibility</p:attrName>
                                        </p:attrNameLst>
                                      </p:cBhvr>
                                      <p:to>
                                        <p:strVal val="visible"/>
                                      </p:to>
                                    </p:set>
                                    <p:animEffect transition="in" filter="fade">
                                      <p:cBhvr>
                                        <p:cTn id="87" dur="500"/>
                                        <p:tgtEl>
                                          <p:spTgt spid="126"/>
                                        </p:tgtEl>
                                      </p:cBhvr>
                                    </p:animEffect>
                                  </p:childTnLst>
                                </p:cTn>
                              </p:par>
                            </p:childTnLst>
                          </p:cTn>
                        </p:par>
                        <p:par>
                          <p:cTn id="88" fill="hold">
                            <p:stCondLst>
                              <p:cond delay="5500"/>
                            </p:stCondLst>
                            <p:childTnLst>
                              <p:par>
                                <p:cTn id="89" presetID="1" presetClass="entr" presetSubtype="0" fill="hold" grpId="0" nodeType="afterEffect">
                                  <p:stCondLst>
                                    <p:cond delay="0"/>
                                  </p:stCondLst>
                                  <p:childTnLst>
                                    <p:set>
                                      <p:cBhvr>
                                        <p:cTn id="90" dur="1" fill="hold">
                                          <p:stCondLst>
                                            <p:cond delay="0"/>
                                          </p:stCondLst>
                                        </p:cTn>
                                        <p:tgtEl>
                                          <p:spTgt spid="103"/>
                                        </p:tgtEl>
                                        <p:attrNameLst>
                                          <p:attrName>style.visibility</p:attrName>
                                        </p:attrNameLst>
                                      </p:cBhvr>
                                      <p:to>
                                        <p:strVal val="visible"/>
                                      </p:to>
                                    </p:set>
                                  </p:childTnLst>
                                </p:cTn>
                              </p:par>
                            </p:childTnLst>
                          </p:cTn>
                        </p:par>
                        <p:par>
                          <p:cTn id="91" fill="hold">
                            <p:stCondLst>
                              <p:cond delay="5500"/>
                            </p:stCondLst>
                            <p:childTnLst>
                              <p:par>
                                <p:cTn id="92" presetID="53" presetClass="entr" presetSubtype="16" fill="hold" grpId="0" nodeType="afterEffect">
                                  <p:stCondLst>
                                    <p:cond delay="0"/>
                                  </p:stCondLst>
                                  <p:childTnLst>
                                    <p:set>
                                      <p:cBhvr>
                                        <p:cTn id="93" dur="1" fill="hold">
                                          <p:stCondLst>
                                            <p:cond delay="0"/>
                                          </p:stCondLst>
                                        </p:cTn>
                                        <p:tgtEl>
                                          <p:spTgt spid="119"/>
                                        </p:tgtEl>
                                        <p:attrNameLst>
                                          <p:attrName>style.visibility</p:attrName>
                                        </p:attrNameLst>
                                      </p:cBhvr>
                                      <p:to>
                                        <p:strVal val="visible"/>
                                      </p:to>
                                    </p:set>
                                    <p:anim calcmode="lin" valueType="num">
                                      <p:cBhvr>
                                        <p:cTn id="94" dur="500" fill="hold"/>
                                        <p:tgtEl>
                                          <p:spTgt spid="119"/>
                                        </p:tgtEl>
                                        <p:attrNameLst>
                                          <p:attrName>ppt_w</p:attrName>
                                        </p:attrNameLst>
                                      </p:cBhvr>
                                      <p:tavLst>
                                        <p:tav tm="0">
                                          <p:val>
                                            <p:fltVal val="0"/>
                                          </p:val>
                                        </p:tav>
                                        <p:tav tm="100000">
                                          <p:val>
                                            <p:strVal val="#ppt_w"/>
                                          </p:val>
                                        </p:tav>
                                      </p:tavLst>
                                    </p:anim>
                                    <p:anim calcmode="lin" valueType="num">
                                      <p:cBhvr>
                                        <p:cTn id="95" dur="500" fill="hold"/>
                                        <p:tgtEl>
                                          <p:spTgt spid="119"/>
                                        </p:tgtEl>
                                        <p:attrNameLst>
                                          <p:attrName>ppt_h</p:attrName>
                                        </p:attrNameLst>
                                      </p:cBhvr>
                                      <p:tavLst>
                                        <p:tav tm="0">
                                          <p:val>
                                            <p:fltVal val="0"/>
                                          </p:val>
                                        </p:tav>
                                        <p:tav tm="100000">
                                          <p:val>
                                            <p:strVal val="#ppt_h"/>
                                          </p:val>
                                        </p:tav>
                                      </p:tavLst>
                                    </p:anim>
                                    <p:animEffect transition="in" filter="fade">
                                      <p:cBhvr>
                                        <p:cTn id="96" dur="500"/>
                                        <p:tgtEl>
                                          <p:spTgt spid="119"/>
                                        </p:tgtEl>
                                      </p:cBhvr>
                                    </p:animEffect>
                                  </p:childTnLst>
                                </p:cTn>
                              </p:par>
                            </p:childTnLst>
                          </p:cTn>
                        </p:par>
                        <p:par>
                          <p:cTn id="97" fill="hold">
                            <p:stCondLst>
                              <p:cond delay="6000"/>
                            </p:stCondLst>
                            <p:childTnLst>
                              <p:par>
                                <p:cTn id="98" presetID="1" presetClass="entr" presetSubtype="0" fill="hold" grpId="0" nodeType="afterEffect">
                                  <p:stCondLst>
                                    <p:cond delay="0"/>
                                  </p:stCondLst>
                                  <p:childTnLst>
                                    <p:set>
                                      <p:cBhvr>
                                        <p:cTn id="99" dur="1" fill="hold">
                                          <p:stCondLst>
                                            <p:cond delay="0"/>
                                          </p:stCondLst>
                                        </p:cTn>
                                        <p:tgtEl>
                                          <p:spTgt spid="104"/>
                                        </p:tgtEl>
                                        <p:attrNameLst>
                                          <p:attrName>style.visibility</p:attrName>
                                        </p:attrNameLst>
                                      </p:cBhvr>
                                      <p:to>
                                        <p:strVal val="visible"/>
                                      </p:to>
                                    </p:set>
                                  </p:childTnLst>
                                </p:cTn>
                              </p:par>
                            </p:childTnLst>
                          </p:cTn>
                        </p:par>
                        <p:par>
                          <p:cTn id="100" fill="hold">
                            <p:stCondLst>
                              <p:cond delay="6000"/>
                            </p:stCondLst>
                            <p:childTnLst>
                              <p:par>
                                <p:cTn id="101" presetID="10" presetClass="entr" presetSubtype="0" fill="hold" grpId="0" nodeType="afterEffect">
                                  <p:stCondLst>
                                    <p:cond delay="0"/>
                                  </p:stCondLst>
                                  <p:childTnLst>
                                    <p:set>
                                      <p:cBhvr>
                                        <p:cTn id="102" dur="1" fill="hold">
                                          <p:stCondLst>
                                            <p:cond delay="0"/>
                                          </p:stCondLst>
                                        </p:cTn>
                                        <p:tgtEl>
                                          <p:spTgt spid="125"/>
                                        </p:tgtEl>
                                        <p:attrNameLst>
                                          <p:attrName>style.visibility</p:attrName>
                                        </p:attrNameLst>
                                      </p:cBhvr>
                                      <p:to>
                                        <p:strVal val="visible"/>
                                      </p:to>
                                    </p:set>
                                    <p:animEffect transition="in" filter="fade">
                                      <p:cBhvr>
                                        <p:cTn id="103"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5" grpId="0" animBg="1"/>
      <p:bldP spid="96" grpId="0"/>
      <p:bldP spid="99" grpId="0" animBg="1"/>
      <p:bldP spid="100" grpId="0"/>
      <p:bldP spid="103" grpId="0" animBg="1"/>
      <p:bldP spid="104" grpId="0"/>
      <p:bldP spid="107" grpId="0" animBg="1"/>
      <p:bldP spid="108" grpId="0"/>
      <p:bldP spid="111" grpId="0" animBg="1"/>
      <p:bldP spid="112" grpId="0"/>
      <p:bldP spid="115" grpId="0" animBg="1"/>
      <p:bldP spid="117" grpId="0" animBg="1"/>
      <p:bldP spid="118" grpId="0" animBg="1"/>
      <p:bldP spid="119" grpId="0" animBg="1"/>
      <p:bldP spid="120" grpId="0" animBg="1"/>
      <p:bldP spid="121" grpId="0" animBg="1"/>
      <p:bldP spid="122" grpId="0"/>
      <p:bldP spid="123" grpId="0"/>
      <p:bldP spid="124" grpId="0"/>
      <p:bldP spid="125" grpId="0"/>
      <p:bldP spid="126" grpId="0"/>
      <p:bldP spid="1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1842" y="1092348"/>
            <a:ext cx="6730158" cy="6069841"/>
          </a:xfrm>
          <a:prstGeom prst="rect">
            <a:avLst/>
          </a:prstGeom>
        </p:spPr>
      </p:pic>
      <p:sp>
        <p:nvSpPr>
          <p:cNvPr id="14" name="Rectangle 3"/>
          <p:cNvSpPr txBox="1">
            <a:spLocks noChangeArrowheads="1"/>
          </p:cNvSpPr>
          <p:nvPr/>
        </p:nvSpPr>
        <p:spPr bwMode="auto">
          <a:xfrm>
            <a:off x="513128" y="1486946"/>
            <a:ext cx="6984955"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7595" dirty="0">
                <a:solidFill>
                  <a:schemeClr val="accent1"/>
                </a:solidFill>
                <a:latin typeface="禹卫书法行书简体&#10;" panose="02000603000000000000" pitchFamily="2" charset="-122"/>
                <a:ea typeface="禹卫书法行书简体&#10;" panose="02000603000000000000" pitchFamily="2" charset="-122"/>
              </a:rPr>
              <a:t>感谢您的观看</a:t>
            </a:r>
          </a:p>
        </p:txBody>
      </p:sp>
      <p:sp>
        <p:nvSpPr>
          <p:cNvPr id="15" name="TextBox 27"/>
          <p:cNvSpPr txBox="1"/>
          <p:nvPr/>
        </p:nvSpPr>
        <p:spPr>
          <a:xfrm>
            <a:off x="727330" y="3096472"/>
            <a:ext cx="876820" cy="369188"/>
          </a:xfrm>
          <a:prstGeom prst="rect">
            <a:avLst/>
          </a:prstGeom>
          <a:solidFill>
            <a:schemeClr val="accent1"/>
          </a:solidFill>
        </p:spPr>
        <p:txBody>
          <a:bodyPr wrap="none" rtlCol="0">
            <a:spAutoFit/>
          </a:bodyPr>
          <a:lstStyle/>
          <a:p>
            <a:r>
              <a:rPr lang="zh-CN" altLang="en-US" sz="1800" dirty="0">
                <a:solidFill>
                  <a:schemeClr val="bg2"/>
                </a:solidFill>
                <a:latin typeface="+mj-ea"/>
                <a:ea typeface="+mj-ea"/>
              </a:rPr>
              <a:t>汇报人</a:t>
            </a:r>
          </a:p>
        </p:txBody>
      </p:sp>
      <p:sp>
        <p:nvSpPr>
          <p:cNvPr id="16" name="TextBox 28"/>
          <p:cNvSpPr txBox="1"/>
          <p:nvPr/>
        </p:nvSpPr>
        <p:spPr>
          <a:xfrm>
            <a:off x="1683887" y="3096472"/>
            <a:ext cx="899605" cy="369332"/>
          </a:xfrm>
          <a:prstGeom prst="rect">
            <a:avLst/>
          </a:prstGeom>
          <a:solidFill>
            <a:schemeClr val="accent1"/>
          </a:solidFill>
        </p:spPr>
        <p:txBody>
          <a:bodyPr wrap="none" rtlCol="0">
            <a:spAutoFit/>
          </a:bodyPr>
          <a:lstStyle/>
          <a:p>
            <a:pPr algn="l"/>
            <a:r>
              <a:rPr lang="en-US" altLang="zh-CN" dirty="0">
                <a:solidFill>
                  <a:schemeClr val="bg2"/>
                </a:solidFill>
                <a:latin typeface="+mj-ea"/>
                <a:cs typeface="+mj-ea"/>
              </a:rPr>
              <a:t>[-</a:t>
            </a:r>
            <a:r>
              <a:rPr lang="zh-CN" altLang="en-US" dirty="0">
                <a:solidFill>
                  <a:schemeClr val="bg2"/>
                </a:solidFill>
                <a:latin typeface="+mj-ea"/>
                <a:cs typeface="+mj-ea"/>
              </a:rPr>
              <a:t>婷婷</a:t>
            </a:r>
            <a:r>
              <a:rPr lang="en-US" altLang="zh-CN" dirty="0">
                <a:solidFill>
                  <a:schemeClr val="bg2"/>
                </a:solidFill>
                <a:latin typeface="+mj-ea"/>
                <a:cs typeface="+mj-ea"/>
              </a:rPr>
              <a:t>]</a:t>
            </a:r>
            <a:endParaRPr lang="zh-CN" altLang="en-US" sz="1800" dirty="0">
              <a:solidFill>
                <a:schemeClr val="bg2"/>
              </a:solidFill>
              <a:latin typeface="+mj-ea"/>
              <a:cs typeface="+mj-ea"/>
            </a:endParaRPr>
          </a:p>
        </p:txBody>
      </p:sp>
      <p:sp>
        <p:nvSpPr>
          <p:cNvPr id="18" name="Rectangle 4"/>
          <p:cNvSpPr txBox="1">
            <a:spLocks noChangeArrowheads="1"/>
          </p:cNvSpPr>
          <p:nvPr/>
        </p:nvSpPr>
        <p:spPr bwMode="auto">
          <a:xfrm>
            <a:off x="604188" y="2604372"/>
            <a:ext cx="6334231"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000" b="0" dirty="0">
                <a:solidFill>
                  <a:schemeClr val="accent1"/>
                </a:solidFill>
                <a:latin typeface="+mn-ea"/>
              </a:rPr>
              <a:t>可用于年终总结、工作汇报、新年计划总结等</a:t>
            </a:r>
            <a:endParaRPr lang="zh-CN" altLang="zh-CN" sz="2000" b="0" dirty="0">
              <a:solidFill>
                <a:schemeClr val="accent1"/>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childTnLst>
                          </p:cTn>
                        </p:par>
                        <p:par>
                          <p:cTn id="11" fill="hold">
                            <p:stCondLst>
                              <p:cond delay="1500"/>
                            </p:stCondLst>
                            <p:childTnLst>
                              <p:par>
                                <p:cTn id="12" presetID="22" presetClass="entr" presetSubtype="8"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800"/>
                                        <p:tgtEl>
                                          <p:spTgt spid="18"/>
                                        </p:tgtEl>
                                      </p:cBhvr>
                                    </p:animEffect>
                                  </p:childTnLst>
                                </p:cTn>
                              </p:par>
                            </p:childTnLst>
                          </p:cTn>
                        </p:par>
                        <p:par>
                          <p:cTn id="15" fill="hold">
                            <p:stCondLst>
                              <p:cond delay="2500"/>
                            </p:stCondLst>
                            <p:childTnLst>
                              <p:par>
                                <p:cTn id="16" presetID="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0-#ppt_w/2"/>
                                          </p:val>
                                        </p:tav>
                                        <p:tav tm="100000">
                                          <p:val>
                                            <p:strVal val="#ppt_x"/>
                                          </p:val>
                                        </p:tav>
                                      </p:tavLst>
                                    </p:anim>
                                    <p:anim calcmode="lin" valueType="num">
                                      <p:cBhvr additive="base">
                                        <p:cTn id="19" dur="5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1+#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bldLvl="0" animBg="1"/>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94237" y="2307667"/>
            <a:ext cx="4785192" cy="4581936"/>
            <a:chOff x="3513680" y="1931126"/>
            <a:chExt cx="5164640" cy="4944623"/>
          </a:xfrm>
        </p:grpSpPr>
        <p:pic>
          <p:nvPicPr>
            <p:cNvPr id="3" name="Picture 2" descr="E:\lizzy\PPT-by lizzy\自制PNG\iphone5-b.png"/>
            <p:cNvPicPr>
              <a:picLocks noChangeAspect="1" noChangeArrowheads="1"/>
            </p:cNvPicPr>
            <p:nvPr/>
          </p:nvPicPr>
          <p:blipFill rotWithShape="1">
            <a:blip r:embed="rId3" cstate="print"/>
            <a:srcRect/>
            <a:stretch>
              <a:fillRect/>
            </a:stretch>
          </p:blipFill>
          <p:spPr bwMode="auto">
            <a:xfrm>
              <a:off x="3513680" y="1931126"/>
              <a:ext cx="5164640" cy="4926874"/>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4405360" y="3112168"/>
              <a:ext cx="3276704" cy="3763581"/>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3412632" y="4222067"/>
            <a:ext cx="1500978" cy="1501173"/>
            <a:chOff x="3412282" y="4222065"/>
            <a:chExt cx="1501173" cy="1501173"/>
          </a:xfrm>
        </p:grpSpPr>
        <p:grpSp>
          <p:nvGrpSpPr>
            <p:cNvPr id="34" name="组合 33"/>
            <p:cNvGrpSpPr/>
            <p:nvPr/>
          </p:nvGrpSpPr>
          <p:grpSpPr>
            <a:xfrm>
              <a:off x="3412282" y="4222065"/>
              <a:ext cx="1501173" cy="1501173"/>
              <a:chOff x="3713898" y="1881408"/>
              <a:chExt cx="1911450" cy="1911450"/>
            </a:xfrm>
          </p:grpSpPr>
          <p:sp>
            <p:nvSpPr>
              <p:cNvPr id="35" name="Freeform 22"/>
              <p:cNvSpPr/>
              <p:nvPr/>
            </p:nvSpPr>
            <p:spPr bwMode="auto">
              <a:xfrm>
                <a:off x="3713898" y="1881408"/>
                <a:ext cx="1911450" cy="1911450"/>
              </a:xfrm>
              <a:prstGeom prst="ellipse">
                <a:avLst/>
              </a:prstGeom>
              <a:gradFill rotWithShape="1">
                <a:gsLst>
                  <a:gs pos="63000">
                    <a:srgbClr val="ECECEC"/>
                  </a:gs>
                  <a:gs pos="100000">
                    <a:srgbClr val="F7F7F7"/>
                  </a:gs>
                  <a:gs pos="9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36" name="椭圆 35"/>
              <p:cNvSpPr/>
              <p:nvPr/>
            </p:nvSpPr>
            <p:spPr>
              <a:xfrm>
                <a:off x="3938459" y="2105969"/>
                <a:ext cx="1462328" cy="1462328"/>
              </a:xfrm>
              <a:prstGeom prst="ellipse">
                <a:avLst/>
              </a:prstGeom>
              <a:solidFill>
                <a:schemeClr val="accent1"/>
              </a:solidFill>
              <a:ln>
                <a:noFill/>
              </a:ln>
              <a:effectLst>
                <a:innerShdw blurRad="63500" dist="508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anchor="ctr"/>
              <a:lstStyle/>
              <a:p>
                <a:pPr algn="ctr">
                  <a:spcBef>
                    <a:spcPct val="0"/>
                  </a:spcBef>
                  <a:buFont typeface="Arial" panose="020B0604020202020204" pitchFamily="34" charset="0"/>
                  <a:buNone/>
                </a:pPr>
                <a:endParaRPr lang="zh-CN" altLang="en-US" sz="2400">
                  <a:solidFill>
                    <a:srgbClr val="FFFFFF"/>
                  </a:solidFill>
                  <a:cs typeface="+mn-ea"/>
                  <a:sym typeface="+mn-lt"/>
                </a:endParaRPr>
              </a:p>
            </p:txBody>
          </p:sp>
        </p:grpSp>
        <p:grpSp>
          <p:nvGrpSpPr>
            <p:cNvPr id="7" name="组合 6"/>
            <p:cNvGrpSpPr>
              <a:grpSpLocks noChangeAspect="1"/>
            </p:cNvGrpSpPr>
            <p:nvPr/>
          </p:nvGrpSpPr>
          <p:grpSpPr>
            <a:xfrm>
              <a:off x="3853764" y="4711558"/>
              <a:ext cx="645504" cy="494891"/>
              <a:chOff x="5611813" y="1835150"/>
              <a:chExt cx="285750" cy="219076"/>
            </a:xfrm>
            <a:solidFill>
              <a:schemeClr val="bg1"/>
            </a:solidFill>
          </p:grpSpPr>
          <p:sp>
            <p:nvSpPr>
              <p:cNvPr id="8"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solidFill>
                <a:schemeClr val="bg1">
                  <a:lumMod val="95000"/>
                </a:schemeClr>
              </a:solidFill>
              <a:ln>
                <a:noFill/>
              </a:ln>
              <a:effectLst>
                <a:outerShdw blurRad="25400" dist="25400" dir="8100000" sx="101000" sy="101000" algn="tr"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9" name="Rectangle 58"/>
              <p:cNvSpPr>
                <a:spLocks noChangeArrowheads="1"/>
              </p:cNvSpPr>
              <p:nvPr/>
            </p:nvSpPr>
            <p:spPr bwMode="auto">
              <a:xfrm>
                <a:off x="5648326" y="1884363"/>
                <a:ext cx="41275" cy="139700"/>
              </a:xfrm>
              <a:prstGeom prst="rect">
                <a:avLst/>
              </a:prstGeom>
              <a:solidFill>
                <a:schemeClr val="bg1">
                  <a:lumMod val="95000"/>
                </a:schemeClr>
              </a:solidFill>
              <a:ln>
                <a:noFill/>
              </a:ln>
              <a:effectLst>
                <a:outerShdw blurRad="25400" dist="25400" dir="8100000" sx="101000" sy="101000" algn="tr"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10" name="Rectangle 59"/>
              <p:cNvSpPr>
                <a:spLocks noChangeArrowheads="1"/>
              </p:cNvSpPr>
              <p:nvPr/>
            </p:nvSpPr>
            <p:spPr bwMode="auto">
              <a:xfrm>
                <a:off x="5708651" y="1835150"/>
                <a:ext cx="41275" cy="188913"/>
              </a:xfrm>
              <a:prstGeom prst="rect">
                <a:avLst/>
              </a:prstGeom>
              <a:solidFill>
                <a:schemeClr val="bg1">
                  <a:lumMod val="95000"/>
                </a:schemeClr>
              </a:solidFill>
              <a:ln>
                <a:noFill/>
              </a:ln>
              <a:effectLst>
                <a:outerShdw blurRad="25400" dist="25400" dir="8100000" sx="101000" sy="101000" algn="tr"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11" name="Rectangle 60"/>
              <p:cNvSpPr>
                <a:spLocks noChangeArrowheads="1"/>
              </p:cNvSpPr>
              <p:nvPr/>
            </p:nvSpPr>
            <p:spPr bwMode="auto">
              <a:xfrm>
                <a:off x="5768976" y="1895475"/>
                <a:ext cx="41275" cy="128588"/>
              </a:xfrm>
              <a:prstGeom prst="rect">
                <a:avLst/>
              </a:prstGeom>
              <a:solidFill>
                <a:schemeClr val="bg1">
                  <a:lumMod val="95000"/>
                </a:schemeClr>
              </a:solidFill>
              <a:ln>
                <a:noFill/>
              </a:ln>
              <a:effectLst>
                <a:outerShdw blurRad="25400" dist="25400" dir="8100000" sx="101000" sy="101000" algn="tr"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12" name="Rectangle 61"/>
              <p:cNvSpPr>
                <a:spLocks noChangeArrowheads="1"/>
              </p:cNvSpPr>
              <p:nvPr/>
            </p:nvSpPr>
            <p:spPr bwMode="auto">
              <a:xfrm>
                <a:off x="5829301" y="1936750"/>
                <a:ext cx="41275" cy="87313"/>
              </a:xfrm>
              <a:prstGeom prst="rect">
                <a:avLst/>
              </a:prstGeom>
              <a:solidFill>
                <a:schemeClr val="bg1">
                  <a:lumMod val="95000"/>
                </a:schemeClr>
              </a:solidFill>
              <a:ln>
                <a:noFill/>
              </a:ln>
              <a:effectLst>
                <a:outerShdw blurRad="25400" dist="25400" dir="8100000" sx="101000" sy="101000" algn="tr"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grpSp>
      </p:grpSp>
      <p:sp>
        <p:nvSpPr>
          <p:cNvPr id="16" name="矩形 15"/>
          <p:cNvSpPr/>
          <p:nvPr/>
        </p:nvSpPr>
        <p:spPr>
          <a:xfrm>
            <a:off x="8422595" y="2110925"/>
            <a:ext cx="1595088" cy="430883"/>
          </a:xfrm>
          <a:prstGeom prst="rect">
            <a:avLst/>
          </a:prstGeom>
        </p:spPr>
        <p:txBody>
          <a:bodyPr wrap="none" lIns="91434" tIns="45718" rIns="91434" bIns="45718">
            <a:spAutoFit/>
          </a:bodyPr>
          <a:lstStyle/>
          <a:p>
            <a:r>
              <a:rPr lang="zh-CN" altLang="en-US" sz="2200" b="1" dirty="0">
                <a:solidFill>
                  <a:schemeClr val="tx1">
                    <a:lumMod val="75000"/>
                    <a:lumOff val="25000"/>
                  </a:schemeClr>
                </a:solidFill>
                <a:cs typeface="+mn-ea"/>
                <a:sym typeface="+mn-lt"/>
              </a:rPr>
              <a:t>执行的意愿</a:t>
            </a:r>
            <a:endParaRPr lang="en-US" altLang="zh-CN" sz="2200" b="1" dirty="0">
              <a:solidFill>
                <a:schemeClr val="tx1">
                  <a:lumMod val="75000"/>
                  <a:lumOff val="25000"/>
                </a:schemeClr>
              </a:solidFill>
              <a:cs typeface="+mn-ea"/>
              <a:sym typeface="+mn-lt"/>
            </a:endParaRPr>
          </a:p>
        </p:txBody>
      </p:sp>
      <p:sp>
        <p:nvSpPr>
          <p:cNvPr id="17" name="矩形 47"/>
          <p:cNvSpPr>
            <a:spLocks noChangeArrowheads="1"/>
          </p:cNvSpPr>
          <p:nvPr/>
        </p:nvSpPr>
        <p:spPr bwMode="auto">
          <a:xfrm>
            <a:off x="8422596" y="2562364"/>
            <a:ext cx="2384609"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panose="020B0604020202020204" pitchFamily="34" charset="0"/>
              <a:buNone/>
            </a:pPr>
            <a:r>
              <a:rPr lang="zh-CN" altLang="en-US" sz="1400" dirty="0">
                <a:solidFill>
                  <a:schemeClr val="tx1">
                    <a:lumMod val="75000"/>
                    <a:lumOff val="25000"/>
                  </a:schemeClr>
                </a:solidFill>
                <a:cs typeface="+mn-ea"/>
                <a:sym typeface="+mn-lt"/>
              </a:rPr>
              <a:t>在此录入本图表的综合描述说明，在此录入本图表的综合描述说明，在此录入本图表的综合描述说明</a:t>
            </a:r>
          </a:p>
        </p:txBody>
      </p:sp>
      <p:sp>
        <p:nvSpPr>
          <p:cNvPr id="23" name="矩形 22"/>
          <p:cNvSpPr/>
          <p:nvPr/>
        </p:nvSpPr>
        <p:spPr>
          <a:xfrm>
            <a:off x="8743082" y="4731491"/>
            <a:ext cx="1595088" cy="430883"/>
          </a:xfrm>
          <a:prstGeom prst="rect">
            <a:avLst/>
          </a:prstGeom>
        </p:spPr>
        <p:txBody>
          <a:bodyPr wrap="none" lIns="91434" tIns="45718" rIns="91434" bIns="45718">
            <a:spAutoFit/>
          </a:bodyPr>
          <a:lstStyle/>
          <a:p>
            <a:r>
              <a:rPr lang="zh-CN" altLang="en-US" sz="2200" b="1" dirty="0">
                <a:solidFill>
                  <a:schemeClr val="tx1">
                    <a:lumMod val="75000"/>
                    <a:lumOff val="25000"/>
                  </a:schemeClr>
                </a:solidFill>
                <a:cs typeface="+mn-ea"/>
                <a:sym typeface="+mn-lt"/>
              </a:rPr>
              <a:t>执行的程度</a:t>
            </a:r>
            <a:endParaRPr lang="en-US" altLang="zh-CN" sz="2200" b="1" dirty="0">
              <a:solidFill>
                <a:schemeClr val="tx1">
                  <a:lumMod val="75000"/>
                  <a:lumOff val="25000"/>
                </a:schemeClr>
              </a:solidFill>
              <a:cs typeface="+mn-ea"/>
              <a:sym typeface="+mn-lt"/>
            </a:endParaRPr>
          </a:p>
        </p:txBody>
      </p:sp>
      <p:sp>
        <p:nvSpPr>
          <p:cNvPr id="24" name="矩形 47"/>
          <p:cNvSpPr>
            <a:spLocks noChangeArrowheads="1"/>
          </p:cNvSpPr>
          <p:nvPr/>
        </p:nvSpPr>
        <p:spPr bwMode="auto">
          <a:xfrm>
            <a:off x="8743085" y="5182930"/>
            <a:ext cx="2433771"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pPr>
            <a:r>
              <a:rPr lang="zh-CN" altLang="en-US" sz="1400" dirty="0">
                <a:solidFill>
                  <a:schemeClr val="tx1">
                    <a:lumMod val="75000"/>
                    <a:lumOff val="25000"/>
                  </a:schemeClr>
                </a:solidFill>
                <a:cs typeface="+mn-ea"/>
                <a:sym typeface="+mn-lt"/>
              </a:rPr>
              <a:t>在此录入本图表的综合描述说明，在此录入本图表的综合描述说明，在此录入本图表的综合描述说明。</a:t>
            </a:r>
          </a:p>
        </p:txBody>
      </p:sp>
      <p:sp>
        <p:nvSpPr>
          <p:cNvPr id="25" name="矩形 24"/>
          <p:cNvSpPr/>
          <p:nvPr/>
        </p:nvSpPr>
        <p:spPr>
          <a:xfrm>
            <a:off x="1711595" y="4201468"/>
            <a:ext cx="1595088" cy="430883"/>
          </a:xfrm>
          <a:prstGeom prst="rect">
            <a:avLst/>
          </a:prstGeom>
        </p:spPr>
        <p:txBody>
          <a:bodyPr wrap="none" lIns="91434" tIns="45718" rIns="91434" bIns="45718">
            <a:spAutoFit/>
          </a:bodyPr>
          <a:lstStyle/>
          <a:p>
            <a:pPr algn="r"/>
            <a:r>
              <a:rPr lang="zh-CN" altLang="en-US" sz="2200" b="1" dirty="0">
                <a:solidFill>
                  <a:schemeClr val="tx1">
                    <a:lumMod val="75000"/>
                    <a:lumOff val="25000"/>
                  </a:schemeClr>
                </a:solidFill>
                <a:cs typeface="+mn-ea"/>
                <a:sym typeface="+mn-lt"/>
              </a:rPr>
              <a:t>执行的能力</a:t>
            </a:r>
            <a:endParaRPr lang="en-US" altLang="zh-CN" sz="2200" b="1" dirty="0">
              <a:solidFill>
                <a:schemeClr val="tx1">
                  <a:lumMod val="75000"/>
                  <a:lumOff val="25000"/>
                </a:schemeClr>
              </a:solidFill>
              <a:cs typeface="+mn-ea"/>
              <a:sym typeface="+mn-lt"/>
            </a:endParaRPr>
          </a:p>
        </p:txBody>
      </p:sp>
      <p:sp>
        <p:nvSpPr>
          <p:cNvPr id="26" name="矩形 47"/>
          <p:cNvSpPr>
            <a:spLocks noChangeArrowheads="1"/>
          </p:cNvSpPr>
          <p:nvPr/>
        </p:nvSpPr>
        <p:spPr bwMode="auto">
          <a:xfrm>
            <a:off x="1106716" y="4652907"/>
            <a:ext cx="2199968"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panose="020B0604020202020204" pitchFamily="34" charset="0"/>
              <a:buNone/>
            </a:pPr>
            <a:r>
              <a:rPr lang="zh-CN" altLang="en-US" sz="1400" dirty="0">
                <a:solidFill>
                  <a:schemeClr val="tx1">
                    <a:lumMod val="75000"/>
                    <a:lumOff val="25000"/>
                  </a:schemeClr>
                </a:solidFill>
                <a:cs typeface="+mn-ea"/>
                <a:sym typeface="+mn-lt"/>
              </a:rPr>
              <a:t>注重细节，有持之以恒的韧性，且善于分析判断，应变力强是我完成本职工作的前提保证。</a:t>
            </a:r>
          </a:p>
        </p:txBody>
      </p:sp>
      <p:sp>
        <p:nvSpPr>
          <p:cNvPr id="46" name="矩形 47"/>
          <p:cNvSpPr>
            <a:spLocks noChangeArrowheads="1"/>
          </p:cNvSpPr>
          <p:nvPr/>
        </p:nvSpPr>
        <p:spPr bwMode="auto">
          <a:xfrm>
            <a:off x="2018318" y="1349948"/>
            <a:ext cx="9982338" cy="350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panose="020B0604020202020204" pitchFamily="34" charset="0"/>
              <a:buNone/>
            </a:pPr>
            <a:r>
              <a:rPr lang="zh-CN" altLang="en-US" sz="1400" dirty="0">
                <a:solidFill>
                  <a:schemeClr val="tx1">
                    <a:lumMod val="75000"/>
                    <a:lumOff val="25000"/>
                  </a:schemeClr>
                </a:solidFill>
                <a:cs typeface="+mn-ea"/>
                <a:sym typeface="+mn-lt"/>
              </a:rPr>
              <a:t>在此录入本图表的综合描述说明，在此录入本图表的综合描述说明，在此录入本图表的综合描述说明</a:t>
            </a:r>
          </a:p>
        </p:txBody>
      </p:sp>
      <p:grpSp>
        <p:nvGrpSpPr>
          <p:cNvPr id="5" name="组合 4"/>
          <p:cNvGrpSpPr/>
          <p:nvPr/>
        </p:nvGrpSpPr>
        <p:grpSpPr>
          <a:xfrm>
            <a:off x="6705879" y="1956382"/>
            <a:ext cx="1500978" cy="1501173"/>
            <a:chOff x="6705958" y="1956380"/>
            <a:chExt cx="1501173" cy="1501173"/>
          </a:xfrm>
        </p:grpSpPr>
        <p:grpSp>
          <p:nvGrpSpPr>
            <p:cNvPr id="27" name="组合 26"/>
            <p:cNvGrpSpPr/>
            <p:nvPr/>
          </p:nvGrpSpPr>
          <p:grpSpPr>
            <a:xfrm>
              <a:off x="6705958" y="1956380"/>
              <a:ext cx="1501173" cy="1501173"/>
              <a:chOff x="3713898" y="1881408"/>
              <a:chExt cx="1911450" cy="1911450"/>
            </a:xfrm>
          </p:grpSpPr>
          <p:sp>
            <p:nvSpPr>
              <p:cNvPr id="29" name="Freeform 22"/>
              <p:cNvSpPr/>
              <p:nvPr/>
            </p:nvSpPr>
            <p:spPr bwMode="auto">
              <a:xfrm>
                <a:off x="3713898" y="1881408"/>
                <a:ext cx="1911450" cy="1911450"/>
              </a:xfrm>
              <a:prstGeom prst="ellipse">
                <a:avLst/>
              </a:prstGeom>
              <a:gradFill rotWithShape="1">
                <a:gsLst>
                  <a:gs pos="63000">
                    <a:srgbClr val="ECECEC"/>
                  </a:gs>
                  <a:gs pos="100000">
                    <a:srgbClr val="F7F7F7"/>
                  </a:gs>
                  <a:gs pos="9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30" name="椭圆 29"/>
              <p:cNvSpPr/>
              <p:nvPr/>
            </p:nvSpPr>
            <p:spPr>
              <a:xfrm>
                <a:off x="3938459" y="2105969"/>
                <a:ext cx="1462328" cy="1462328"/>
              </a:xfrm>
              <a:prstGeom prst="ellipse">
                <a:avLst/>
              </a:prstGeom>
              <a:solidFill>
                <a:schemeClr val="tx2"/>
              </a:solidFill>
              <a:ln>
                <a:noFill/>
              </a:ln>
              <a:effectLst>
                <a:innerShdw blurRad="63500" dist="508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anchor="ctr"/>
              <a:lstStyle/>
              <a:p>
                <a:pPr algn="ctr">
                  <a:spcBef>
                    <a:spcPct val="0"/>
                  </a:spcBef>
                  <a:buFont typeface="Arial" panose="020B0604020202020204" pitchFamily="34" charset="0"/>
                  <a:buNone/>
                </a:pPr>
                <a:endParaRPr lang="zh-CN" altLang="en-US" sz="2400">
                  <a:solidFill>
                    <a:srgbClr val="FFFFFF"/>
                  </a:solidFill>
                  <a:cs typeface="+mn-ea"/>
                  <a:sym typeface="+mn-lt"/>
                </a:endParaRPr>
              </a:p>
            </p:txBody>
          </p:sp>
        </p:grpSp>
        <p:sp>
          <p:nvSpPr>
            <p:cNvPr id="54" name="Freeform 9"/>
            <p:cNvSpPr>
              <a:spLocks noEditPoints="1"/>
            </p:cNvSpPr>
            <p:nvPr/>
          </p:nvSpPr>
          <p:spPr bwMode="auto">
            <a:xfrm>
              <a:off x="7158034" y="2361589"/>
              <a:ext cx="597021" cy="636163"/>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25400" dist="25400" dir="8100000" sx="101000" sy="101000" algn="tr"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grpSp>
      <p:grpSp>
        <p:nvGrpSpPr>
          <p:cNvPr id="6" name="组合 5"/>
          <p:cNvGrpSpPr/>
          <p:nvPr/>
        </p:nvGrpSpPr>
        <p:grpSpPr>
          <a:xfrm>
            <a:off x="7028436" y="4705033"/>
            <a:ext cx="1500978" cy="1501173"/>
            <a:chOff x="7028557" y="4705031"/>
            <a:chExt cx="1501173" cy="1501173"/>
          </a:xfrm>
        </p:grpSpPr>
        <p:grpSp>
          <p:nvGrpSpPr>
            <p:cNvPr id="37" name="组合 36"/>
            <p:cNvGrpSpPr/>
            <p:nvPr/>
          </p:nvGrpSpPr>
          <p:grpSpPr>
            <a:xfrm>
              <a:off x="7028557" y="4705031"/>
              <a:ext cx="1501173" cy="1501173"/>
              <a:chOff x="3713898" y="1881408"/>
              <a:chExt cx="1911450" cy="1911450"/>
            </a:xfrm>
          </p:grpSpPr>
          <p:sp>
            <p:nvSpPr>
              <p:cNvPr id="38" name="Freeform 22"/>
              <p:cNvSpPr/>
              <p:nvPr/>
            </p:nvSpPr>
            <p:spPr bwMode="auto">
              <a:xfrm>
                <a:off x="3713898" y="1881408"/>
                <a:ext cx="1911450" cy="1911450"/>
              </a:xfrm>
              <a:prstGeom prst="ellipse">
                <a:avLst/>
              </a:prstGeom>
              <a:gradFill rotWithShape="1">
                <a:gsLst>
                  <a:gs pos="63000">
                    <a:srgbClr val="ECECEC"/>
                  </a:gs>
                  <a:gs pos="100000">
                    <a:srgbClr val="F7F7F7"/>
                  </a:gs>
                  <a:gs pos="9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39" name="椭圆 38"/>
              <p:cNvSpPr/>
              <p:nvPr/>
            </p:nvSpPr>
            <p:spPr>
              <a:xfrm>
                <a:off x="3938459" y="2105969"/>
                <a:ext cx="1462328" cy="1462328"/>
              </a:xfrm>
              <a:prstGeom prst="ellipse">
                <a:avLst/>
              </a:prstGeom>
              <a:solidFill>
                <a:schemeClr val="accent2"/>
              </a:solidFill>
              <a:ln>
                <a:noFill/>
              </a:ln>
              <a:effectLst>
                <a:innerShdw blurRad="63500" dist="508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anchor="ctr"/>
              <a:lstStyle/>
              <a:p>
                <a:pPr algn="ctr">
                  <a:spcBef>
                    <a:spcPct val="0"/>
                  </a:spcBef>
                  <a:buFont typeface="Arial" panose="020B0604020202020204" pitchFamily="34" charset="0"/>
                  <a:buNone/>
                </a:pPr>
                <a:endParaRPr lang="zh-CN" altLang="en-US" sz="2400">
                  <a:solidFill>
                    <a:srgbClr val="FFFFFF"/>
                  </a:solidFill>
                  <a:cs typeface="+mn-ea"/>
                  <a:sym typeface="+mn-lt"/>
                </a:endParaRPr>
              </a:p>
            </p:txBody>
          </p:sp>
        </p:grpSp>
        <p:grpSp>
          <p:nvGrpSpPr>
            <p:cNvPr id="55" name="组合 54"/>
            <p:cNvGrpSpPr>
              <a:grpSpLocks noChangeAspect="1"/>
            </p:cNvGrpSpPr>
            <p:nvPr/>
          </p:nvGrpSpPr>
          <p:grpSpPr>
            <a:xfrm>
              <a:off x="7473087" y="5294038"/>
              <a:ext cx="612112" cy="323159"/>
              <a:chOff x="3831702" y="1032871"/>
              <a:chExt cx="301598" cy="159226"/>
            </a:xfrm>
          </p:grpSpPr>
          <p:sp>
            <p:nvSpPr>
              <p:cNvPr id="56" name="Freeform 269"/>
              <p:cNvSpPr>
                <a:spLocks noEditPoints="1"/>
              </p:cNvSpPr>
              <p:nvPr/>
            </p:nvSpPr>
            <p:spPr bwMode="auto">
              <a:xfrm>
                <a:off x="3831702" y="1032871"/>
                <a:ext cx="301598" cy="159226"/>
              </a:xfrm>
              <a:custGeom>
                <a:avLst/>
                <a:gdLst>
                  <a:gd name="T0" fmla="*/ 680 w 680"/>
                  <a:gd name="T1" fmla="*/ 106 h 359"/>
                  <a:gd name="T2" fmla="*/ 631 w 680"/>
                  <a:gd name="T3" fmla="*/ 87 h 359"/>
                  <a:gd name="T4" fmla="*/ 631 w 680"/>
                  <a:gd name="T5" fmla="*/ 0 h 359"/>
                  <a:gd name="T6" fmla="*/ 0 w 680"/>
                  <a:gd name="T7" fmla="*/ 0 h 359"/>
                  <a:gd name="T8" fmla="*/ 0 w 680"/>
                  <a:gd name="T9" fmla="*/ 359 h 359"/>
                  <a:gd name="T10" fmla="*/ 631 w 680"/>
                  <a:gd name="T11" fmla="*/ 359 h 359"/>
                  <a:gd name="T12" fmla="*/ 631 w 680"/>
                  <a:gd name="T13" fmla="*/ 269 h 359"/>
                  <a:gd name="T14" fmla="*/ 680 w 680"/>
                  <a:gd name="T15" fmla="*/ 250 h 359"/>
                  <a:gd name="T16" fmla="*/ 680 w 680"/>
                  <a:gd name="T17" fmla="*/ 106 h 359"/>
                  <a:gd name="T18" fmla="*/ 569 w 680"/>
                  <a:gd name="T19" fmla="*/ 298 h 359"/>
                  <a:gd name="T20" fmla="*/ 61 w 680"/>
                  <a:gd name="T21" fmla="*/ 298 h 359"/>
                  <a:gd name="T22" fmla="*/ 61 w 680"/>
                  <a:gd name="T23" fmla="*/ 59 h 359"/>
                  <a:gd name="T24" fmla="*/ 569 w 680"/>
                  <a:gd name="T25" fmla="*/ 59 h 359"/>
                  <a:gd name="T26" fmla="*/ 569 w 680"/>
                  <a:gd name="T27" fmla="*/ 298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0" h="359">
                    <a:moveTo>
                      <a:pt x="680" y="106"/>
                    </a:moveTo>
                    <a:lnTo>
                      <a:pt x="631" y="87"/>
                    </a:lnTo>
                    <a:lnTo>
                      <a:pt x="631" y="0"/>
                    </a:lnTo>
                    <a:lnTo>
                      <a:pt x="0" y="0"/>
                    </a:lnTo>
                    <a:lnTo>
                      <a:pt x="0" y="359"/>
                    </a:lnTo>
                    <a:lnTo>
                      <a:pt x="631" y="359"/>
                    </a:lnTo>
                    <a:lnTo>
                      <a:pt x="631" y="269"/>
                    </a:lnTo>
                    <a:lnTo>
                      <a:pt x="680" y="250"/>
                    </a:lnTo>
                    <a:lnTo>
                      <a:pt x="680" y="106"/>
                    </a:lnTo>
                    <a:close/>
                    <a:moveTo>
                      <a:pt x="569" y="298"/>
                    </a:moveTo>
                    <a:lnTo>
                      <a:pt x="61" y="298"/>
                    </a:lnTo>
                    <a:lnTo>
                      <a:pt x="61" y="59"/>
                    </a:lnTo>
                    <a:lnTo>
                      <a:pt x="569" y="59"/>
                    </a:lnTo>
                    <a:lnTo>
                      <a:pt x="569" y="298"/>
                    </a:lnTo>
                    <a:close/>
                  </a:path>
                </a:pathLst>
              </a:custGeom>
              <a:solidFill>
                <a:schemeClr val="bg1">
                  <a:lumMod val="95000"/>
                </a:schemeClr>
              </a:solidFill>
              <a:ln>
                <a:noFill/>
              </a:ln>
              <a:effectLst>
                <a:outerShdw blurRad="25400" dist="25400" dir="8100000" sx="101000" sy="101000" algn="tr"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57" name="Freeform 270"/>
              <p:cNvSpPr/>
              <p:nvPr/>
            </p:nvSpPr>
            <p:spPr bwMode="auto">
              <a:xfrm>
                <a:off x="3875611" y="1076780"/>
                <a:ext cx="149912" cy="71408"/>
              </a:xfrm>
              <a:custGeom>
                <a:avLst/>
                <a:gdLst>
                  <a:gd name="T0" fmla="*/ 156 w 338"/>
                  <a:gd name="T1" fmla="*/ 0 h 161"/>
                  <a:gd name="T2" fmla="*/ 0 w 338"/>
                  <a:gd name="T3" fmla="*/ 0 h 161"/>
                  <a:gd name="T4" fmla="*/ 0 w 338"/>
                  <a:gd name="T5" fmla="*/ 161 h 161"/>
                  <a:gd name="T6" fmla="*/ 338 w 338"/>
                  <a:gd name="T7" fmla="*/ 161 h 161"/>
                  <a:gd name="T8" fmla="*/ 156 w 338"/>
                  <a:gd name="T9" fmla="*/ 0 h 161"/>
                </a:gdLst>
                <a:ahLst/>
                <a:cxnLst>
                  <a:cxn ang="0">
                    <a:pos x="T0" y="T1"/>
                  </a:cxn>
                  <a:cxn ang="0">
                    <a:pos x="T2" y="T3"/>
                  </a:cxn>
                  <a:cxn ang="0">
                    <a:pos x="T4" y="T5"/>
                  </a:cxn>
                  <a:cxn ang="0">
                    <a:pos x="T6" y="T7"/>
                  </a:cxn>
                  <a:cxn ang="0">
                    <a:pos x="T8" y="T9"/>
                  </a:cxn>
                </a:cxnLst>
                <a:rect l="0" t="0" r="r" b="b"/>
                <a:pathLst>
                  <a:path w="338" h="161">
                    <a:moveTo>
                      <a:pt x="156" y="0"/>
                    </a:moveTo>
                    <a:lnTo>
                      <a:pt x="0" y="0"/>
                    </a:lnTo>
                    <a:lnTo>
                      <a:pt x="0" y="161"/>
                    </a:lnTo>
                    <a:lnTo>
                      <a:pt x="338" y="161"/>
                    </a:lnTo>
                    <a:lnTo>
                      <a:pt x="156" y="0"/>
                    </a:lnTo>
                    <a:close/>
                  </a:path>
                </a:pathLst>
              </a:custGeom>
              <a:solidFill>
                <a:schemeClr val="bg1">
                  <a:lumMod val="95000"/>
                </a:schemeClr>
              </a:solidFill>
              <a:ln>
                <a:noFill/>
              </a:ln>
              <a:effectLst>
                <a:outerShdw blurRad="25400" dist="25400" dir="8100000" sx="101000" sy="101000" algn="tr"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grpSp>
      </p:grpSp>
      <p:sp>
        <p:nvSpPr>
          <p:cNvPr id="15" name="标题 14"/>
          <p:cNvSpPr>
            <a:spLocks noGrp="1"/>
          </p:cNvSpPr>
          <p:nvPr>
            <p:ph type="title"/>
          </p:nvPr>
        </p:nvSpPr>
        <p:spPr/>
        <p:txBody>
          <a:bodyPr/>
          <a:lstStyle/>
          <a:p>
            <a:r>
              <a:rPr lang="zh-CN" altLang="en-US" dirty="0"/>
              <a:t>单击输入标题内容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400" fill="hold"/>
                                        <p:tgtEl>
                                          <p:spTgt spid="5"/>
                                        </p:tgtEl>
                                        <p:attrNameLst>
                                          <p:attrName>ppt_w</p:attrName>
                                        </p:attrNameLst>
                                      </p:cBhvr>
                                      <p:tavLst>
                                        <p:tav tm="0">
                                          <p:val>
                                            <p:fltVal val="0"/>
                                          </p:val>
                                        </p:tav>
                                        <p:tav tm="100000">
                                          <p:val>
                                            <p:strVal val="#ppt_w"/>
                                          </p:val>
                                        </p:tav>
                                      </p:tavLst>
                                    </p:anim>
                                    <p:anim calcmode="lin" valueType="num">
                                      <p:cBhvr>
                                        <p:cTn id="18" dur="400" fill="hold"/>
                                        <p:tgtEl>
                                          <p:spTgt spid="5"/>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400" fill="hold"/>
                                        <p:tgtEl>
                                          <p:spTgt spid="14"/>
                                        </p:tgtEl>
                                        <p:attrNameLst>
                                          <p:attrName>ppt_w</p:attrName>
                                        </p:attrNameLst>
                                      </p:cBhvr>
                                      <p:tavLst>
                                        <p:tav tm="0">
                                          <p:val>
                                            <p:fltVal val="0"/>
                                          </p:val>
                                        </p:tav>
                                        <p:tav tm="100000">
                                          <p:val>
                                            <p:strVal val="#ppt_w"/>
                                          </p:val>
                                        </p:tav>
                                      </p:tavLst>
                                    </p:anim>
                                    <p:anim calcmode="lin" valueType="num">
                                      <p:cBhvr>
                                        <p:cTn id="22" dur="400" fill="hold"/>
                                        <p:tgtEl>
                                          <p:spTgt spid="14"/>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400" fill="hold"/>
                                        <p:tgtEl>
                                          <p:spTgt spid="6"/>
                                        </p:tgtEl>
                                        <p:attrNameLst>
                                          <p:attrName>ppt_w</p:attrName>
                                        </p:attrNameLst>
                                      </p:cBhvr>
                                      <p:tavLst>
                                        <p:tav tm="0">
                                          <p:val>
                                            <p:fltVal val="0"/>
                                          </p:val>
                                        </p:tav>
                                        <p:tav tm="100000">
                                          <p:val>
                                            <p:strVal val="#ppt_w"/>
                                          </p:val>
                                        </p:tav>
                                      </p:tavLst>
                                    </p:anim>
                                    <p:anim calcmode="lin" valueType="num">
                                      <p:cBhvr>
                                        <p:cTn id="26" dur="400" fill="hold"/>
                                        <p:tgtEl>
                                          <p:spTgt spid="6"/>
                                        </p:tgtEl>
                                        <p:attrNameLst>
                                          <p:attrName>ppt_h</p:attrName>
                                        </p:attrNameLst>
                                      </p:cBhvr>
                                      <p:tavLst>
                                        <p:tav tm="0">
                                          <p:val>
                                            <p:fltVal val="0"/>
                                          </p:val>
                                        </p:tav>
                                        <p:tav tm="100000">
                                          <p:val>
                                            <p:strVal val="#ppt_h"/>
                                          </p:val>
                                        </p:tav>
                                      </p:tavLst>
                                    </p:anim>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400" fill="hold"/>
                                        <p:tgtEl>
                                          <p:spTgt spid="16"/>
                                        </p:tgtEl>
                                        <p:attrNameLst>
                                          <p:attrName>ppt_x</p:attrName>
                                        </p:attrNameLst>
                                      </p:cBhvr>
                                      <p:tavLst>
                                        <p:tav tm="0">
                                          <p:val>
                                            <p:strVal val="1+#ppt_w/2"/>
                                          </p:val>
                                        </p:tav>
                                        <p:tav tm="100000">
                                          <p:val>
                                            <p:strVal val="#ppt_x"/>
                                          </p:val>
                                        </p:tav>
                                      </p:tavLst>
                                    </p:anim>
                                    <p:anim calcmode="lin" valueType="num">
                                      <p:cBhvr additive="base">
                                        <p:cTn id="31" dur="400" fill="hold"/>
                                        <p:tgtEl>
                                          <p:spTgt spid="1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400" fill="hold"/>
                                        <p:tgtEl>
                                          <p:spTgt spid="17"/>
                                        </p:tgtEl>
                                        <p:attrNameLst>
                                          <p:attrName>ppt_x</p:attrName>
                                        </p:attrNameLst>
                                      </p:cBhvr>
                                      <p:tavLst>
                                        <p:tav tm="0">
                                          <p:val>
                                            <p:strVal val="1+#ppt_w/2"/>
                                          </p:val>
                                        </p:tav>
                                        <p:tav tm="100000">
                                          <p:val>
                                            <p:strVal val="#ppt_x"/>
                                          </p:val>
                                        </p:tav>
                                      </p:tavLst>
                                    </p:anim>
                                    <p:anim calcmode="lin" valueType="num">
                                      <p:cBhvr additive="base">
                                        <p:cTn id="35" dur="400" fill="hold"/>
                                        <p:tgtEl>
                                          <p:spTgt spid="1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400" fill="hold"/>
                                        <p:tgtEl>
                                          <p:spTgt spid="23"/>
                                        </p:tgtEl>
                                        <p:attrNameLst>
                                          <p:attrName>ppt_x</p:attrName>
                                        </p:attrNameLst>
                                      </p:cBhvr>
                                      <p:tavLst>
                                        <p:tav tm="0">
                                          <p:val>
                                            <p:strVal val="1+#ppt_w/2"/>
                                          </p:val>
                                        </p:tav>
                                        <p:tav tm="100000">
                                          <p:val>
                                            <p:strVal val="#ppt_x"/>
                                          </p:val>
                                        </p:tav>
                                      </p:tavLst>
                                    </p:anim>
                                    <p:anim calcmode="lin" valueType="num">
                                      <p:cBhvr additive="base">
                                        <p:cTn id="39" dur="4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400" fill="hold"/>
                                        <p:tgtEl>
                                          <p:spTgt spid="24"/>
                                        </p:tgtEl>
                                        <p:attrNameLst>
                                          <p:attrName>ppt_x</p:attrName>
                                        </p:attrNameLst>
                                      </p:cBhvr>
                                      <p:tavLst>
                                        <p:tav tm="0">
                                          <p:val>
                                            <p:strVal val="1+#ppt_w/2"/>
                                          </p:val>
                                        </p:tav>
                                        <p:tav tm="100000">
                                          <p:val>
                                            <p:strVal val="#ppt_x"/>
                                          </p:val>
                                        </p:tav>
                                      </p:tavLst>
                                    </p:anim>
                                    <p:anim calcmode="lin" valueType="num">
                                      <p:cBhvr additive="base">
                                        <p:cTn id="43" dur="4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400" fill="hold"/>
                                        <p:tgtEl>
                                          <p:spTgt spid="25"/>
                                        </p:tgtEl>
                                        <p:attrNameLst>
                                          <p:attrName>ppt_x</p:attrName>
                                        </p:attrNameLst>
                                      </p:cBhvr>
                                      <p:tavLst>
                                        <p:tav tm="0">
                                          <p:val>
                                            <p:strVal val="0-#ppt_w/2"/>
                                          </p:val>
                                        </p:tav>
                                        <p:tav tm="100000">
                                          <p:val>
                                            <p:strVal val="#ppt_x"/>
                                          </p:val>
                                        </p:tav>
                                      </p:tavLst>
                                    </p:anim>
                                    <p:anim calcmode="lin" valueType="num">
                                      <p:cBhvr additive="base">
                                        <p:cTn id="47" dur="4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400" fill="hold"/>
                                        <p:tgtEl>
                                          <p:spTgt spid="26"/>
                                        </p:tgtEl>
                                        <p:attrNameLst>
                                          <p:attrName>ppt_x</p:attrName>
                                        </p:attrNameLst>
                                      </p:cBhvr>
                                      <p:tavLst>
                                        <p:tav tm="0">
                                          <p:val>
                                            <p:strVal val="0-#ppt_w/2"/>
                                          </p:val>
                                        </p:tav>
                                        <p:tav tm="100000">
                                          <p:val>
                                            <p:strVal val="#ppt_x"/>
                                          </p:val>
                                        </p:tav>
                                      </p:tavLst>
                                    </p:anim>
                                    <p:anim calcmode="lin" valueType="num">
                                      <p:cBhvr additive="base">
                                        <p:cTn id="51" dur="4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3" grpId="0"/>
      <p:bldP spid="24" grpId="0"/>
      <p:bldP spid="25" grpId="0"/>
      <p:bldP spid="26"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p>
        </p:txBody>
      </p:sp>
      <p:grpSp>
        <p:nvGrpSpPr>
          <p:cNvPr id="112" name="组合 111"/>
          <p:cNvGrpSpPr/>
          <p:nvPr/>
        </p:nvGrpSpPr>
        <p:grpSpPr>
          <a:xfrm>
            <a:off x="3570761" y="1354529"/>
            <a:ext cx="2559724" cy="4402876"/>
            <a:chOff x="2734684" y="1015896"/>
            <a:chExt cx="1920043" cy="3302157"/>
          </a:xfrm>
        </p:grpSpPr>
        <p:grpSp>
          <p:nvGrpSpPr>
            <p:cNvPr id="115" name="组合 114"/>
            <p:cNvGrpSpPr/>
            <p:nvPr/>
          </p:nvGrpSpPr>
          <p:grpSpPr>
            <a:xfrm>
              <a:off x="2734684" y="1015896"/>
              <a:ext cx="1920043" cy="3302157"/>
              <a:chOff x="2685756" y="1069793"/>
              <a:chExt cx="1920043" cy="3302157"/>
            </a:xfrm>
          </p:grpSpPr>
          <p:grpSp>
            <p:nvGrpSpPr>
              <p:cNvPr id="118" name="组合 117"/>
              <p:cNvGrpSpPr/>
              <p:nvPr/>
            </p:nvGrpSpPr>
            <p:grpSpPr>
              <a:xfrm>
                <a:off x="2772798" y="1085825"/>
                <a:ext cx="1685339" cy="3286125"/>
                <a:chOff x="2772798" y="1085825"/>
                <a:chExt cx="1685339" cy="3286125"/>
              </a:xfrm>
            </p:grpSpPr>
            <p:sp>
              <p:nvSpPr>
                <p:cNvPr id="127" name="圆角矩形 126"/>
                <p:cNvSpPr/>
                <p:nvPr/>
              </p:nvSpPr>
              <p:spPr>
                <a:xfrm>
                  <a:off x="2772798" y="1085825"/>
                  <a:ext cx="1685339"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8" name="矩形 127"/>
                <p:cNvSpPr/>
                <p:nvPr/>
              </p:nvSpPr>
              <p:spPr>
                <a:xfrm>
                  <a:off x="2869346" y="2352650"/>
                  <a:ext cx="1476375" cy="628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9" name="矩形 128"/>
                <p:cNvSpPr/>
                <p:nvPr/>
              </p:nvSpPr>
              <p:spPr>
                <a:xfrm>
                  <a:off x="2869346"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0" name="矩形 129"/>
                <p:cNvSpPr/>
                <p:nvPr/>
              </p:nvSpPr>
              <p:spPr>
                <a:xfrm rot="10800000">
                  <a:off x="2869346"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2" name="文本框 40"/>
                <p:cNvSpPr txBox="1"/>
                <p:nvPr/>
              </p:nvSpPr>
              <p:spPr>
                <a:xfrm>
                  <a:off x="3270619"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flipV="1">
                <a:off x="2701713" y="1069793"/>
                <a:ext cx="1904086" cy="874883"/>
                <a:chOff x="894195" y="2095454"/>
                <a:chExt cx="4500232" cy="1850943"/>
              </a:xfrm>
            </p:grpSpPr>
            <p:sp>
              <p:nvSpPr>
                <p:cNvPr id="124" name="椭圆 123"/>
                <p:cNvSpPr/>
                <p:nvPr/>
              </p:nvSpPr>
              <p:spPr>
                <a:xfrm>
                  <a:off x="894195" y="2095454"/>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5" name="椭圆 124"/>
                <p:cNvSpPr/>
                <p:nvPr/>
              </p:nvSpPr>
              <p:spPr>
                <a:xfrm>
                  <a:off x="999759" y="2835568"/>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6" name="矩形 125"/>
                <p:cNvSpPr/>
                <p:nvPr/>
              </p:nvSpPr>
              <p:spPr>
                <a:xfrm>
                  <a:off x="1290384" y="258111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20" name="组合 119"/>
              <p:cNvGrpSpPr/>
              <p:nvPr/>
            </p:nvGrpSpPr>
            <p:grpSpPr>
              <a:xfrm flipV="1">
                <a:off x="2685756" y="3363838"/>
                <a:ext cx="1871345" cy="885094"/>
                <a:chOff x="856481" y="1960913"/>
                <a:chExt cx="4422850" cy="1872546"/>
              </a:xfrm>
            </p:grpSpPr>
            <p:sp>
              <p:nvSpPr>
                <p:cNvPr id="121" name="椭圆 120"/>
                <p:cNvSpPr/>
                <p:nvPr/>
              </p:nvSpPr>
              <p:spPr>
                <a:xfrm>
                  <a:off x="856481" y="1960913"/>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2" name="椭圆 121"/>
                <p:cNvSpPr/>
                <p:nvPr/>
              </p:nvSpPr>
              <p:spPr>
                <a:xfrm>
                  <a:off x="884663" y="2722628"/>
                  <a:ext cx="4394668" cy="1110831"/>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3" name="矩形 122"/>
                <p:cNvSpPr/>
                <p:nvPr/>
              </p:nvSpPr>
              <p:spPr>
                <a:xfrm>
                  <a:off x="1362491" y="242129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114" name="Freeform 147"/>
            <p:cNvSpPr>
              <a:spLocks noEditPoints="1"/>
            </p:cNvSpPr>
            <p:nvPr/>
          </p:nvSpPr>
          <p:spPr bwMode="auto">
            <a:xfrm>
              <a:off x="3516880" y="3602925"/>
              <a:ext cx="181304" cy="28633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7F7F7F"/>
            </a:solidFill>
            <a:ln>
              <a:noFill/>
            </a:ln>
          </p:spPr>
          <p:txBody>
            <a:bodyPr vert="horz" wrap="square" lIns="68580" tIns="34290" rIns="68580" bIns="34290" numCol="1" anchor="t" anchorCtr="0" compatLnSpc="1"/>
            <a:lstStyle/>
            <a:p>
              <a:endParaRPr lang="zh-CN" altLang="en-US"/>
            </a:p>
          </p:txBody>
        </p:sp>
      </p:grpSp>
      <p:grpSp>
        <p:nvGrpSpPr>
          <p:cNvPr id="133" name="组合 132"/>
          <p:cNvGrpSpPr/>
          <p:nvPr/>
        </p:nvGrpSpPr>
        <p:grpSpPr>
          <a:xfrm>
            <a:off x="1134427" y="1354529"/>
            <a:ext cx="2538451" cy="4402876"/>
            <a:chOff x="850335" y="1069793"/>
            <a:chExt cx="1904086" cy="3302157"/>
          </a:xfrm>
        </p:grpSpPr>
        <p:grpSp>
          <p:nvGrpSpPr>
            <p:cNvPr id="134" name="组合 133"/>
            <p:cNvGrpSpPr/>
            <p:nvPr/>
          </p:nvGrpSpPr>
          <p:grpSpPr>
            <a:xfrm>
              <a:off x="895000" y="1085825"/>
              <a:ext cx="1859421" cy="3286125"/>
              <a:chOff x="895000" y="1085825"/>
              <a:chExt cx="1859421" cy="3286125"/>
            </a:xfrm>
          </p:grpSpPr>
          <p:grpSp>
            <p:nvGrpSpPr>
              <p:cNvPr id="141" name="组合 140"/>
              <p:cNvGrpSpPr/>
              <p:nvPr/>
            </p:nvGrpSpPr>
            <p:grpSpPr>
              <a:xfrm>
                <a:off x="971600" y="1085825"/>
                <a:ext cx="1706223" cy="3286125"/>
                <a:chOff x="971600" y="1085825"/>
                <a:chExt cx="1706223" cy="3286125"/>
              </a:xfrm>
            </p:grpSpPr>
            <p:sp>
              <p:nvSpPr>
                <p:cNvPr id="147" name="圆角矩形 146"/>
                <p:cNvSpPr/>
                <p:nvPr/>
              </p:nvSpPr>
              <p:spPr>
                <a:xfrm>
                  <a:off x="971600" y="1085825"/>
                  <a:ext cx="1706223"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8" name="矩形 147"/>
                <p:cNvSpPr/>
                <p:nvPr/>
              </p:nvSpPr>
              <p:spPr>
                <a:xfrm>
                  <a:off x="1104900" y="2352650"/>
                  <a:ext cx="1476375" cy="628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9" name="矩形 148"/>
                <p:cNvSpPr/>
                <p:nvPr/>
              </p:nvSpPr>
              <p:spPr>
                <a:xfrm>
                  <a:off x="110490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0" name="矩形 149"/>
                <p:cNvSpPr/>
                <p:nvPr/>
              </p:nvSpPr>
              <p:spPr>
                <a:xfrm rot="10800000">
                  <a:off x="110490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2" name="文本框 18"/>
                <p:cNvSpPr txBox="1"/>
                <p:nvPr/>
              </p:nvSpPr>
              <p:spPr>
                <a:xfrm>
                  <a:off x="1506173"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42" name="组合 141"/>
              <p:cNvGrpSpPr/>
              <p:nvPr/>
            </p:nvGrpSpPr>
            <p:grpSpPr>
              <a:xfrm flipV="1">
                <a:off x="895000" y="3380859"/>
                <a:ext cx="1859421" cy="835205"/>
                <a:chOff x="837732" y="2078700"/>
                <a:chExt cx="4394668" cy="1766999"/>
              </a:xfrm>
            </p:grpSpPr>
            <p:sp>
              <p:nvSpPr>
                <p:cNvPr id="144" name="椭圆 14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5" name="椭圆 14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6" name="矩形 14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43" name="Freeform 123"/>
              <p:cNvSpPr>
                <a:spLocks noEditPoints="1"/>
              </p:cNvSpPr>
              <p:nvPr/>
            </p:nvSpPr>
            <p:spPr bwMode="auto">
              <a:xfrm>
                <a:off x="1724297" y="3618331"/>
                <a:ext cx="237583" cy="264776"/>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lumMod val="50000"/>
                </a:schemeClr>
              </a:solidFill>
              <a:ln>
                <a:noFill/>
              </a:ln>
            </p:spPr>
            <p:txBody>
              <a:bodyPr vert="horz" wrap="square" lIns="68580" tIns="34290" rIns="68580" bIns="34290" numCol="1" anchor="t" anchorCtr="0" compatLnSpc="1"/>
              <a:lstStyle/>
              <a:p>
                <a:endParaRPr lang="zh-CN" altLang="en-US"/>
              </a:p>
            </p:txBody>
          </p:sp>
        </p:grpSp>
        <p:grpSp>
          <p:nvGrpSpPr>
            <p:cNvPr id="135" name="组合 134"/>
            <p:cNvGrpSpPr/>
            <p:nvPr/>
          </p:nvGrpSpPr>
          <p:grpSpPr>
            <a:xfrm flipV="1">
              <a:off x="850335" y="1069793"/>
              <a:ext cx="1859421" cy="835205"/>
              <a:chOff x="837732" y="2078700"/>
              <a:chExt cx="4394668" cy="1766999"/>
            </a:xfrm>
          </p:grpSpPr>
          <p:sp>
            <p:nvSpPr>
              <p:cNvPr id="138" name="椭圆 13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9" name="椭圆 13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0" name="矩形 13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53" name="组合 152"/>
          <p:cNvGrpSpPr/>
          <p:nvPr/>
        </p:nvGrpSpPr>
        <p:grpSpPr>
          <a:xfrm>
            <a:off x="6010542" y="1354529"/>
            <a:ext cx="2542230" cy="4381500"/>
            <a:chOff x="4463204" y="1085825"/>
            <a:chExt cx="1906921" cy="3286125"/>
          </a:xfrm>
        </p:grpSpPr>
        <p:grpSp>
          <p:nvGrpSpPr>
            <p:cNvPr id="154" name="组合 153"/>
            <p:cNvGrpSpPr/>
            <p:nvPr/>
          </p:nvGrpSpPr>
          <p:grpSpPr>
            <a:xfrm>
              <a:off x="4510704" y="1085825"/>
              <a:ext cx="1859421" cy="3286125"/>
              <a:chOff x="4458137" y="1085825"/>
              <a:chExt cx="1859421" cy="3286125"/>
            </a:xfrm>
          </p:grpSpPr>
          <p:grpSp>
            <p:nvGrpSpPr>
              <p:cNvPr id="160" name="组合 159"/>
              <p:cNvGrpSpPr/>
              <p:nvPr/>
            </p:nvGrpSpPr>
            <p:grpSpPr>
              <a:xfrm>
                <a:off x="4489744" y="1085825"/>
                <a:ext cx="1701208" cy="3286125"/>
                <a:chOff x="4489744" y="1085825"/>
                <a:chExt cx="1701208" cy="3286125"/>
              </a:xfrm>
            </p:grpSpPr>
            <p:sp>
              <p:nvSpPr>
                <p:cNvPr id="167" name="圆角矩形 166"/>
                <p:cNvSpPr/>
                <p:nvPr/>
              </p:nvSpPr>
              <p:spPr>
                <a:xfrm>
                  <a:off x="4489744" y="1085825"/>
                  <a:ext cx="170120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8" name="矩形 167"/>
                <p:cNvSpPr/>
                <p:nvPr/>
              </p:nvSpPr>
              <p:spPr>
                <a:xfrm>
                  <a:off x="4649660" y="2352650"/>
                  <a:ext cx="1476375" cy="628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9" name="矩形 168"/>
                <p:cNvSpPr/>
                <p:nvPr/>
              </p:nvSpPr>
              <p:spPr>
                <a:xfrm>
                  <a:off x="464966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0" name="矩形 169"/>
                <p:cNvSpPr/>
                <p:nvPr/>
              </p:nvSpPr>
              <p:spPr>
                <a:xfrm rot="10800000">
                  <a:off x="464966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2" name="文本框 57"/>
                <p:cNvSpPr txBox="1"/>
                <p:nvPr/>
              </p:nvSpPr>
              <p:spPr>
                <a:xfrm>
                  <a:off x="5050933"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flipV="1">
                <a:off x="4458137" y="1117390"/>
                <a:ext cx="1859421" cy="835205"/>
                <a:chOff x="837732" y="2078700"/>
                <a:chExt cx="4394668" cy="1766999"/>
              </a:xfrm>
            </p:grpSpPr>
            <p:sp>
              <p:nvSpPr>
                <p:cNvPr id="164" name="椭圆 16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5" name="椭圆 16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6" name="矩形 16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55" name="组合 154"/>
            <p:cNvGrpSpPr/>
            <p:nvPr/>
          </p:nvGrpSpPr>
          <p:grpSpPr>
            <a:xfrm flipV="1">
              <a:off x="4463204" y="3358053"/>
              <a:ext cx="1859421" cy="835205"/>
              <a:chOff x="837732" y="2078700"/>
              <a:chExt cx="4394668" cy="1766999"/>
            </a:xfrm>
          </p:grpSpPr>
          <p:sp>
            <p:nvSpPr>
              <p:cNvPr id="157" name="椭圆 156"/>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8" name="椭圆 157"/>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9" name="矩形 158"/>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56" name="Freeform 203"/>
            <p:cNvSpPr>
              <a:spLocks noEditPoints="1"/>
            </p:cNvSpPr>
            <p:nvPr/>
          </p:nvSpPr>
          <p:spPr bwMode="auto">
            <a:xfrm>
              <a:off x="5277188" y="3672945"/>
              <a:ext cx="221318" cy="216317"/>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F7F7F"/>
            </a:solidFill>
            <a:ln>
              <a:noFill/>
            </a:ln>
          </p:spPr>
          <p:txBody>
            <a:bodyPr vert="horz" wrap="square" lIns="68580" tIns="34290" rIns="68580" bIns="34290" numCol="1" anchor="t" anchorCtr="0" compatLnSpc="1"/>
            <a:lstStyle/>
            <a:p>
              <a:endParaRPr lang="zh-CN" altLang="en-US"/>
            </a:p>
          </p:txBody>
        </p:sp>
      </p:grpSp>
      <p:grpSp>
        <p:nvGrpSpPr>
          <p:cNvPr id="173" name="组合 172"/>
          <p:cNvGrpSpPr/>
          <p:nvPr/>
        </p:nvGrpSpPr>
        <p:grpSpPr>
          <a:xfrm>
            <a:off x="8416394" y="1354529"/>
            <a:ext cx="2478905" cy="4381500"/>
            <a:chOff x="6238452" y="1085825"/>
            <a:chExt cx="1859421" cy="3286125"/>
          </a:xfrm>
        </p:grpSpPr>
        <p:sp>
          <p:nvSpPr>
            <p:cNvPr id="174" name="圆角矩形 173"/>
            <p:cNvSpPr/>
            <p:nvPr/>
          </p:nvSpPr>
          <p:spPr>
            <a:xfrm>
              <a:off x="6317559" y="1085825"/>
              <a:ext cx="163881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5" name="矩形 174"/>
            <p:cNvSpPr/>
            <p:nvPr/>
          </p:nvSpPr>
          <p:spPr>
            <a:xfrm>
              <a:off x="6429975" y="2352650"/>
              <a:ext cx="1476375" cy="628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6" name="矩形 175"/>
            <p:cNvSpPr/>
            <p:nvPr/>
          </p:nvSpPr>
          <p:spPr>
            <a:xfrm>
              <a:off x="6429975"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7" name="矩形 176"/>
            <p:cNvSpPr/>
            <p:nvPr/>
          </p:nvSpPr>
          <p:spPr>
            <a:xfrm rot="10800000">
              <a:off x="6429975"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78" name="组合 177"/>
            <p:cNvGrpSpPr/>
            <p:nvPr/>
          </p:nvGrpSpPr>
          <p:grpSpPr>
            <a:xfrm flipV="1">
              <a:off x="6238452" y="1117390"/>
              <a:ext cx="1859421" cy="835205"/>
              <a:chOff x="837732" y="2078700"/>
              <a:chExt cx="4394668" cy="1766999"/>
            </a:xfrm>
          </p:grpSpPr>
          <p:sp>
            <p:nvSpPr>
              <p:cNvPr id="188" name="椭圆 18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9" name="椭圆 18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90" name="矩形 18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2" name="组合 181"/>
            <p:cNvGrpSpPr/>
            <p:nvPr/>
          </p:nvGrpSpPr>
          <p:grpSpPr>
            <a:xfrm flipV="1">
              <a:off x="6238452" y="3358053"/>
              <a:ext cx="1859421" cy="835205"/>
              <a:chOff x="837732" y="2078700"/>
              <a:chExt cx="4394668" cy="1766999"/>
            </a:xfrm>
          </p:grpSpPr>
          <p:sp>
            <p:nvSpPr>
              <p:cNvPr id="185" name="椭圆 184"/>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6" name="椭圆 185"/>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7" name="矩形 186"/>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83" name="文本框 74"/>
            <p:cNvSpPr txBox="1"/>
            <p:nvPr/>
          </p:nvSpPr>
          <p:spPr>
            <a:xfrm>
              <a:off x="6831247"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4" name="Freeform 142"/>
            <p:cNvSpPr>
              <a:spLocks noEditPoints="1"/>
            </p:cNvSpPr>
            <p:nvPr/>
          </p:nvSpPr>
          <p:spPr bwMode="auto">
            <a:xfrm>
              <a:off x="7016242" y="3618331"/>
              <a:ext cx="303842" cy="291339"/>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7F7F7F"/>
            </a:solidFill>
            <a:ln>
              <a:noFill/>
            </a:ln>
          </p:spPr>
          <p:txBody>
            <a:bodyPr vert="horz" wrap="square" lIns="68580" tIns="34290" rIns="68580" bIns="34290" numCol="1" anchor="t" anchorCtr="0" compatLnSpc="1"/>
            <a:lstStyle/>
            <a:p>
              <a:endParaRPr lang="zh-CN" altLang="en-US"/>
            </a:p>
          </p:txBody>
        </p:sp>
      </p:grpSp>
      <p:grpSp>
        <p:nvGrpSpPr>
          <p:cNvPr id="191" name="组合 190"/>
          <p:cNvGrpSpPr/>
          <p:nvPr/>
        </p:nvGrpSpPr>
        <p:grpSpPr>
          <a:xfrm>
            <a:off x="3160578" y="1970873"/>
            <a:ext cx="905513" cy="203200"/>
            <a:chOff x="2819400" y="387818"/>
            <a:chExt cx="1384660" cy="310682"/>
          </a:xfrm>
        </p:grpSpPr>
        <p:sp>
          <p:nvSpPr>
            <p:cNvPr id="192" name="椭圆 19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组合 195"/>
          <p:cNvGrpSpPr/>
          <p:nvPr/>
        </p:nvGrpSpPr>
        <p:grpSpPr>
          <a:xfrm>
            <a:off x="3160578" y="4971239"/>
            <a:ext cx="905513" cy="203200"/>
            <a:chOff x="2819400" y="387818"/>
            <a:chExt cx="1384660" cy="310682"/>
          </a:xfrm>
        </p:grpSpPr>
        <p:sp>
          <p:nvSpPr>
            <p:cNvPr id="197" name="椭圆 19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圆角矩形 19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圆角矩形 19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5561529" y="1970873"/>
            <a:ext cx="905513" cy="203200"/>
            <a:chOff x="2819400" y="387818"/>
            <a:chExt cx="1384660" cy="310682"/>
          </a:xfrm>
        </p:grpSpPr>
        <p:sp>
          <p:nvSpPr>
            <p:cNvPr id="202" name="椭圆 20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6" name="组合 205"/>
          <p:cNvGrpSpPr/>
          <p:nvPr/>
        </p:nvGrpSpPr>
        <p:grpSpPr>
          <a:xfrm>
            <a:off x="5561529" y="4971239"/>
            <a:ext cx="905513" cy="203200"/>
            <a:chOff x="2819400" y="387818"/>
            <a:chExt cx="1384660" cy="310682"/>
          </a:xfrm>
        </p:grpSpPr>
        <p:sp>
          <p:nvSpPr>
            <p:cNvPr id="207" name="椭圆 20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矩形 20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a:off x="7924385" y="1970873"/>
            <a:ext cx="905513" cy="203200"/>
            <a:chOff x="2819400" y="387818"/>
            <a:chExt cx="1384660" cy="310682"/>
          </a:xfrm>
        </p:grpSpPr>
        <p:sp>
          <p:nvSpPr>
            <p:cNvPr id="212" name="椭圆 21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角矩形 21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6" name="组合 215"/>
          <p:cNvGrpSpPr/>
          <p:nvPr/>
        </p:nvGrpSpPr>
        <p:grpSpPr>
          <a:xfrm>
            <a:off x="7924385" y="4971239"/>
            <a:ext cx="905513" cy="203200"/>
            <a:chOff x="2819400" y="387818"/>
            <a:chExt cx="1384660" cy="310682"/>
          </a:xfrm>
        </p:grpSpPr>
        <p:sp>
          <p:nvSpPr>
            <p:cNvPr id="217" name="椭圆 21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圆角矩形 21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圆角矩形 21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1" name="Content Placeholder 2"/>
          <p:cNvSpPr txBox="1"/>
          <p:nvPr/>
        </p:nvSpPr>
        <p:spPr bwMode="auto">
          <a:xfrm>
            <a:off x="1475955"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22" name="矩形 221"/>
          <p:cNvSpPr/>
          <p:nvPr/>
        </p:nvSpPr>
        <p:spPr>
          <a:xfrm>
            <a:off x="1728270"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223" name="Content Placeholder 2"/>
          <p:cNvSpPr txBox="1"/>
          <p:nvPr/>
        </p:nvSpPr>
        <p:spPr bwMode="auto">
          <a:xfrm>
            <a:off x="3821687"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24" name="矩形 223"/>
          <p:cNvSpPr/>
          <p:nvPr/>
        </p:nvSpPr>
        <p:spPr>
          <a:xfrm>
            <a:off x="4074002"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225" name="Content Placeholder 2"/>
          <p:cNvSpPr txBox="1"/>
          <p:nvPr/>
        </p:nvSpPr>
        <p:spPr bwMode="auto">
          <a:xfrm>
            <a:off x="6259770"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26" name="矩形 225"/>
          <p:cNvSpPr/>
          <p:nvPr/>
        </p:nvSpPr>
        <p:spPr>
          <a:xfrm>
            <a:off x="6512085"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227" name="Content Placeholder 2"/>
          <p:cNvSpPr txBox="1"/>
          <p:nvPr/>
        </p:nvSpPr>
        <p:spPr bwMode="auto">
          <a:xfrm>
            <a:off x="8660912"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28" name="矩形 227"/>
          <p:cNvSpPr/>
          <p:nvPr/>
        </p:nvSpPr>
        <p:spPr>
          <a:xfrm>
            <a:off x="8913227"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fill="hold"/>
                                        <p:tgtEl>
                                          <p:spTgt spid="133"/>
                                        </p:tgtEl>
                                        <p:attrNameLst>
                                          <p:attrName>ppt_x</p:attrName>
                                        </p:attrNameLst>
                                      </p:cBhvr>
                                      <p:tavLst>
                                        <p:tav tm="0">
                                          <p:val>
                                            <p:strVal val="#ppt_x"/>
                                          </p:val>
                                        </p:tav>
                                        <p:tav tm="100000">
                                          <p:val>
                                            <p:strVal val="#ppt_x"/>
                                          </p:val>
                                        </p:tav>
                                      </p:tavLst>
                                    </p:anim>
                                    <p:anim calcmode="lin" valueType="num">
                                      <p:cBhvr additive="base">
                                        <p:cTn id="8" dur="500" fill="hold"/>
                                        <p:tgtEl>
                                          <p:spTgt spid="1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22"/>
                                        </p:tgtEl>
                                        <p:attrNameLst>
                                          <p:attrName>style.visibility</p:attrName>
                                        </p:attrNameLst>
                                      </p:cBhvr>
                                      <p:to>
                                        <p:strVal val="visible"/>
                                      </p:to>
                                    </p:set>
                                    <p:animEffect transition="in" filter="fade">
                                      <p:cBhvr>
                                        <p:cTn id="12" dur="500"/>
                                        <p:tgtEl>
                                          <p:spTgt spid="22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21"/>
                                        </p:tgtEl>
                                        <p:attrNameLst>
                                          <p:attrName>style.visibility</p:attrName>
                                        </p:attrNameLst>
                                      </p:cBhvr>
                                      <p:to>
                                        <p:strVal val="visible"/>
                                      </p:to>
                                    </p:set>
                                    <p:animEffect transition="in" filter="fade">
                                      <p:cBhvr>
                                        <p:cTn id="16" dur="500"/>
                                        <p:tgtEl>
                                          <p:spTgt spid="221"/>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1"/>
                                        </p:tgtEl>
                                        <p:attrNameLst>
                                          <p:attrName>style.visibility</p:attrName>
                                        </p:attrNameLst>
                                      </p:cBhvr>
                                      <p:to>
                                        <p:strVal val="visible"/>
                                      </p:to>
                                    </p:set>
                                    <p:animEffect transition="in" filter="wipe(left)">
                                      <p:cBhvr>
                                        <p:cTn id="20" dur="500"/>
                                        <p:tgtEl>
                                          <p:spTgt spid="191"/>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96"/>
                                        </p:tgtEl>
                                        <p:attrNameLst>
                                          <p:attrName>style.visibility</p:attrName>
                                        </p:attrNameLst>
                                      </p:cBhvr>
                                      <p:to>
                                        <p:strVal val="visible"/>
                                      </p:to>
                                    </p:set>
                                    <p:animEffect transition="in" filter="wipe(left)">
                                      <p:cBhvr>
                                        <p:cTn id="24" dur="500"/>
                                        <p:tgtEl>
                                          <p:spTgt spid="196"/>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12"/>
                                        </p:tgtEl>
                                        <p:attrNameLst>
                                          <p:attrName>style.visibility</p:attrName>
                                        </p:attrNameLst>
                                      </p:cBhvr>
                                      <p:to>
                                        <p:strVal val="visible"/>
                                      </p:to>
                                    </p:set>
                                    <p:anim calcmode="lin" valueType="num">
                                      <p:cBhvr additive="base">
                                        <p:cTn id="28" dur="500" fill="hold"/>
                                        <p:tgtEl>
                                          <p:spTgt spid="112"/>
                                        </p:tgtEl>
                                        <p:attrNameLst>
                                          <p:attrName>ppt_x</p:attrName>
                                        </p:attrNameLst>
                                      </p:cBhvr>
                                      <p:tavLst>
                                        <p:tav tm="0">
                                          <p:val>
                                            <p:strVal val="1+#ppt_w/2"/>
                                          </p:val>
                                        </p:tav>
                                        <p:tav tm="100000">
                                          <p:val>
                                            <p:strVal val="#ppt_x"/>
                                          </p:val>
                                        </p:tav>
                                      </p:tavLst>
                                    </p:anim>
                                    <p:anim calcmode="lin" valueType="num">
                                      <p:cBhvr additive="base">
                                        <p:cTn id="29" dur="500" fill="hold"/>
                                        <p:tgtEl>
                                          <p:spTgt spid="11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224"/>
                                        </p:tgtEl>
                                        <p:attrNameLst>
                                          <p:attrName>style.visibility</p:attrName>
                                        </p:attrNameLst>
                                      </p:cBhvr>
                                      <p:to>
                                        <p:strVal val="visible"/>
                                      </p:to>
                                    </p:set>
                                    <p:animEffect transition="in" filter="fade">
                                      <p:cBhvr>
                                        <p:cTn id="33" dur="500"/>
                                        <p:tgtEl>
                                          <p:spTgt spid="224"/>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3"/>
                                        </p:tgtEl>
                                        <p:attrNameLst>
                                          <p:attrName>style.visibility</p:attrName>
                                        </p:attrNameLst>
                                      </p:cBhvr>
                                      <p:to>
                                        <p:strVal val="visible"/>
                                      </p:to>
                                    </p:set>
                                    <p:animEffect transition="in" filter="fade">
                                      <p:cBhvr>
                                        <p:cTn id="37" dur="500"/>
                                        <p:tgtEl>
                                          <p:spTgt spid="223"/>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201"/>
                                        </p:tgtEl>
                                        <p:attrNameLst>
                                          <p:attrName>style.visibility</p:attrName>
                                        </p:attrNameLst>
                                      </p:cBhvr>
                                      <p:to>
                                        <p:strVal val="visible"/>
                                      </p:to>
                                    </p:set>
                                    <p:animEffect transition="in" filter="wipe(left)">
                                      <p:cBhvr>
                                        <p:cTn id="41" dur="500"/>
                                        <p:tgtEl>
                                          <p:spTgt spid="201"/>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06"/>
                                        </p:tgtEl>
                                        <p:attrNameLst>
                                          <p:attrName>style.visibility</p:attrName>
                                        </p:attrNameLst>
                                      </p:cBhvr>
                                      <p:to>
                                        <p:strVal val="visible"/>
                                      </p:to>
                                    </p:set>
                                    <p:animEffect transition="in" filter="wipe(left)">
                                      <p:cBhvr>
                                        <p:cTn id="45" dur="500"/>
                                        <p:tgtEl>
                                          <p:spTgt spid="206"/>
                                        </p:tgtEl>
                                      </p:cBhvr>
                                    </p:animEffect>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153"/>
                                        </p:tgtEl>
                                        <p:attrNameLst>
                                          <p:attrName>style.visibility</p:attrName>
                                        </p:attrNameLst>
                                      </p:cBhvr>
                                      <p:to>
                                        <p:strVal val="visible"/>
                                      </p:to>
                                    </p:set>
                                    <p:anim calcmode="lin" valueType="num">
                                      <p:cBhvr additive="base">
                                        <p:cTn id="49" dur="500" fill="hold"/>
                                        <p:tgtEl>
                                          <p:spTgt spid="153"/>
                                        </p:tgtEl>
                                        <p:attrNameLst>
                                          <p:attrName>ppt_x</p:attrName>
                                        </p:attrNameLst>
                                      </p:cBhvr>
                                      <p:tavLst>
                                        <p:tav tm="0">
                                          <p:val>
                                            <p:strVal val="1+#ppt_w/2"/>
                                          </p:val>
                                        </p:tav>
                                        <p:tav tm="100000">
                                          <p:val>
                                            <p:strVal val="#ppt_x"/>
                                          </p:val>
                                        </p:tav>
                                      </p:tavLst>
                                    </p:anim>
                                    <p:anim calcmode="lin" valueType="num">
                                      <p:cBhvr additive="base">
                                        <p:cTn id="50" dur="500" fill="hold"/>
                                        <p:tgtEl>
                                          <p:spTgt spid="153"/>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226"/>
                                        </p:tgtEl>
                                        <p:attrNameLst>
                                          <p:attrName>style.visibility</p:attrName>
                                        </p:attrNameLst>
                                      </p:cBhvr>
                                      <p:to>
                                        <p:strVal val="visible"/>
                                      </p:to>
                                    </p:set>
                                    <p:animEffect transition="in" filter="fade">
                                      <p:cBhvr>
                                        <p:cTn id="54" dur="500"/>
                                        <p:tgtEl>
                                          <p:spTgt spid="226"/>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225"/>
                                        </p:tgtEl>
                                        <p:attrNameLst>
                                          <p:attrName>style.visibility</p:attrName>
                                        </p:attrNameLst>
                                      </p:cBhvr>
                                      <p:to>
                                        <p:strVal val="visible"/>
                                      </p:to>
                                    </p:set>
                                    <p:animEffect transition="in" filter="fade">
                                      <p:cBhvr>
                                        <p:cTn id="58" dur="500"/>
                                        <p:tgtEl>
                                          <p:spTgt spid="225"/>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211"/>
                                        </p:tgtEl>
                                        <p:attrNameLst>
                                          <p:attrName>style.visibility</p:attrName>
                                        </p:attrNameLst>
                                      </p:cBhvr>
                                      <p:to>
                                        <p:strVal val="visible"/>
                                      </p:to>
                                    </p:set>
                                    <p:animEffect transition="in" filter="wipe(left)">
                                      <p:cBhvr>
                                        <p:cTn id="62" dur="500"/>
                                        <p:tgtEl>
                                          <p:spTgt spid="211"/>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216"/>
                                        </p:tgtEl>
                                        <p:attrNameLst>
                                          <p:attrName>style.visibility</p:attrName>
                                        </p:attrNameLst>
                                      </p:cBhvr>
                                      <p:to>
                                        <p:strVal val="visible"/>
                                      </p:to>
                                    </p:set>
                                    <p:animEffect transition="in" filter="wipe(left)">
                                      <p:cBhvr>
                                        <p:cTn id="66" dur="500"/>
                                        <p:tgtEl>
                                          <p:spTgt spid="216"/>
                                        </p:tgtEl>
                                      </p:cBhvr>
                                    </p:animEffect>
                                  </p:childTnLst>
                                </p:cTn>
                              </p:par>
                            </p:childTnLst>
                          </p:cTn>
                        </p:par>
                        <p:par>
                          <p:cTn id="67" fill="hold">
                            <p:stCondLst>
                              <p:cond delay="7500"/>
                            </p:stCondLst>
                            <p:childTnLst>
                              <p:par>
                                <p:cTn id="68" presetID="2" presetClass="entr" presetSubtype="2" fill="hold" nodeType="afterEffect">
                                  <p:stCondLst>
                                    <p:cond delay="0"/>
                                  </p:stCondLst>
                                  <p:childTnLst>
                                    <p:set>
                                      <p:cBhvr>
                                        <p:cTn id="69" dur="1" fill="hold">
                                          <p:stCondLst>
                                            <p:cond delay="0"/>
                                          </p:stCondLst>
                                        </p:cTn>
                                        <p:tgtEl>
                                          <p:spTgt spid="173"/>
                                        </p:tgtEl>
                                        <p:attrNameLst>
                                          <p:attrName>style.visibility</p:attrName>
                                        </p:attrNameLst>
                                      </p:cBhvr>
                                      <p:to>
                                        <p:strVal val="visible"/>
                                      </p:to>
                                    </p:set>
                                    <p:anim calcmode="lin" valueType="num">
                                      <p:cBhvr additive="base">
                                        <p:cTn id="70" dur="500" fill="hold"/>
                                        <p:tgtEl>
                                          <p:spTgt spid="173"/>
                                        </p:tgtEl>
                                        <p:attrNameLst>
                                          <p:attrName>ppt_x</p:attrName>
                                        </p:attrNameLst>
                                      </p:cBhvr>
                                      <p:tavLst>
                                        <p:tav tm="0">
                                          <p:val>
                                            <p:strVal val="1+#ppt_w/2"/>
                                          </p:val>
                                        </p:tav>
                                        <p:tav tm="100000">
                                          <p:val>
                                            <p:strVal val="#ppt_x"/>
                                          </p:val>
                                        </p:tav>
                                      </p:tavLst>
                                    </p:anim>
                                    <p:anim calcmode="lin" valueType="num">
                                      <p:cBhvr additive="base">
                                        <p:cTn id="71" dur="500" fill="hold"/>
                                        <p:tgtEl>
                                          <p:spTgt spid="173"/>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10" presetClass="entr" presetSubtype="0" fill="hold" grpId="0" nodeType="afterEffect">
                                  <p:stCondLst>
                                    <p:cond delay="0"/>
                                  </p:stCondLst>
                                  <p:childTnLst>
                                    <p:set>
                                      <p:cBhvr>
                                        <p:cTn id="74" dur="1" fill="hold">
                                          <p:stCondLst>
                                            <p:cond delay="0"/>
                                          </p:stCondLst>
                                        </p:cTn>
                                        <p:tgtEl>
                                          <p:spTgt spid="228"/>
                                        </p:tgtEl>
                                        <p:attrNameLst>
                                          <p:attrName>style.visibility</p:attrName>
                                        </p:attrNameLst>
                                      </p:cBhvr>
                                      <p:to>
                                        <p:strVal val="visible"/>
                                      </p:to>
                                    </p:set>
                                    <p:animEffect transition="in" filter="fade">
                                      <p:cBhvr>
                                        <p:cTn id="75" dur="500"/>
                                        <p:tgtEl>
                                          <p:spTgt spid="228"/>
                                        </p:tgtEl>
                                      </p:cBhvr>
                                    </p:animEffect>
                                  </p:childTnLst>
                                </p:cTn>
                              </p:par>
                            </p:childTnLst>
                          </p:cTn>
                        </p:par>
                        <p:par>
                          <p:cTn id="76" fill="hold">
                            <p:stCondLst>
                              <p:cond delay="8500"/>
                            </p:stCondLst>
                            <p:childTnLst>
                              <p:par>
                                <p:cTn id="77" presetID="10" presetClass="entr" presetSubtype="0" fill="hold" grpId="0" nodeType="afterEffect">
                                  <p:stCondLst>
                                    <p:cond delay="0"/>
                                  </p:stCondLst>
                                  <p:childTnLst>
                                    <p:set>
                                      <p:cBhvr>
                                        <p:cTn id="78" dur="1" fill="hold">
                                          <p:stCondLst>
                                            <p:cond delay="0"/>
                                          </p:stCondLst>
                                        </p:cTn>
                                        <p:tgtEl>
                                          <p:spTgt spid="227"/>
                                        </p:tgtEl>
                                        <p:attrNameLst>
                                          <p:attrName>style.visibility</p:attrName>
                                        </p:attrNameLst>
                                      </p:cBhvr>
                                      <p:to>
                                        <p:strVal val="visible"/>
                                      </p:to>
                                    </p:set>
                                    <p:animEffect transition="in" filter="fade">
                                      <p:cBhvr>
                                        <p:cTn id="79"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P spid="222" grpId="0"/>
      <p:bldP spid="223" grpId="0"/>
      <p:bldP spid="224" grpId="0"/>
      <p:bldP spid="225" grpId="0"/>
      <p:bldP spid="226" grpId="0"/>
      <p:bldP spid="227" grpId="0"/>
      <p:bldP spid="2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46"/>
          <p:cNvSpPr/>
          <p:nvPr/>
        </p:nvSpPr>
        <p:spPr>
          <a:xfrm rot="2700000">
            <a:off x="4575507" y="2094133"/>
            <a:ext cx="3093962" cy="3093559"/>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no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latin typeface="+mj-ea"/>
              <a:ea typeface="+mj-ea"/>
            </a:endParaRPr>
          </a:p>
        </p:txBody>
      </p:sp>
      <p:grpSp>
        <p:nvGrpSpPr>
          <p:cNvPr id="72" name="Group 181"/>
          <p:cNvGrpSpPr>
            <a:grpSpLocks noChangeAspect="1"/>
          </p:cNvGrpSpPr>
          <p:nvPr/>
        </p:nvGrpSpPr>
        <p:grpSpPr bwMode="auto">
          <a:xfrm>
            <a:off x="5797521" y="2902664"/>
            <a:ext cx="667151" cy="662368"/>
            <a:chOff x="2160" y="2262"/>
            <a:chExt cx="411" cy="408"/>
          </a:xfrm>
          <a:solidFill>
            <a:schemeClr val="bg1">
              <a:lumMod val="65000"/>
            </a:schemeClr>
          </a:solidFill>
          <a:effectLst/>
        </p:grpSpPr>
        <p:sp>
          <p:nvSpPr>
            <p:cNvPr id="73" name="Freeform 189"/>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4" name="Freeform 190"/>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5" name="Freeform 191"/>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6" name="Freeform 192"/>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7" name="Freeform 193"/>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8" name="Freeform 194"/>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9" name="Freeform 195"/>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grpSp>
      <p:sp>
        <p:nvSpPr>
          <p:cNvPr id="80" name="文本框 113"/>
          <p:cNvSpPr txBox="1"/>
          <p:nvPr/>
        </p:nvSpPr>
        <p:spPr>
          <a:xfrm>
            <a:off x="5218879" y="3570159"/>
            <a:ext cx="1794431" cy="830754"/>
          </a:xfrm>
          <a:prstGeom prst="rect">
            <a:avLst/>
          </a:prstGeom>
          <a:noFill/>
        </p:spPr>
        <p:txBody>
          <a:bodyPr wrap="square" lIns="91422" tIns="45712" rIns="91422" bIns="45712" rtlCol="0">
            <a:spAutoFit/>
          </a:bodyPr>
          <a:lstStyle/>
          <a:p>
            <a:pPr algn="ctr"/>
            <a:r>
              <a:rPr lang="zh-CN" altLang="en-US" sz="2400" b="1" u="sng" dirty="0">
                <a:solidFill>
                  <a:schemeClr val="tx1">
                    <a:lumMod val="50000"/>
                    <a:lumOff val="50000"/>
                  </a:schemeClr>
                </a:solidFill>
                <a:latin typeface="+mj-ea"/>
                <a:ea typeface="+mj-ea"/>
              </a:rPr>
              <a:t>文字标题</a:t>
            </a:r>
            <a:endParaRPr lang="en-US" altLang="zh-CN" sz="2400" b="1" u="sng" dirty="0">
              <a:solidFill>
                <a:schemeClr val="tx1">
                  <a:lumMod val="50000"/>
                  <a:lumOff val="50000"/>
                </a:schemeClr>
              </a:solidFill>
              <a:latin typeface="+mj-ea"/>
              <a:ea typeface="+mj-ea"/>
            </a:endParaRPr>
          </a:p>
          <a:p>
            <a:pPr algn="ctr"/>
            <a:r>
              <a:rPr lang="zh-CN" altLang="en-US" sz="2400" b="1" u="sng" dirty="0">
                <a:solidFill>
                  <a:schemeClr val="tx1">
                    <a:lumMod val="50000"/>
                    <a:lumOff val="50000"/>
                  </a:schemeClr>
                </a:solidFill>
                <a:latin typeface="+mj-ea"/>
                <a:ea typeface="+mj-ea"/>
              </a:rPr>
              <a:t>内容</a:t>
            </a:r>
          </a:p>
        </p:txBody>
      </p:sp>
      <p:grpSp>
        <p:nvGrpSpPr>
          <p:cNvPr id="81" name="组合 80"/>
          <p:cNvGrpSpPr/>
          <p:nvPr/>
        </p:nvGrpSpPr>
        <p:grpSpPr>
          <a:xfrm>
            <a:off x="4175962" y="1927442"/>
            <a:ext cx="255929" cy="255962"/>
            <a:chOff x="2481663" y="2585803"/>
            <a:chExt cx="309714" cy="309714"/>
          </a:xfrm>
        </p:grpSpPr>
        <p:sp>
          <p:nvSpPr>
            <p:cNvPr id="82" name="椭圆 81"/>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3" name="任意多边形 82"/>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4" name="组合 83"/>
          <p:cNvGrpSpPr/>
          <p:nvPr/>
        </p:nvGrpSpPr>
        <p:grpSpPr>
          <a:xfrm>
            <a:off x="2556743" y="1615246"/>
            <a:ext cx="1766954" cy="895554"/>
            <a:chOff x="4504186" y="3198627"/>
            <a:chExt cx="1767184" cy="895554"/>
          </a:xfrm>
        </p:grpSpPr>
        <p:sp>
          <p:nvSpPr>
            <p:cNvPr id="85" name="文本框 118"/>
            <p:cNvSpPr txBox="1"/>
            <p:nvPr/>
          </p:nvSpPr>
          <p:spPr>
            <a:xfrm>
              <a:off x="4504186" y="3198627"/>
              <a:ext cx="1767184"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86" name="文本框 119"/>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87" name="组合 86"/>
          <p:cNvGrpSpPr/>
          <p:nvPr/>
        </p:nvGrpSpPr>
        <p:grpSpPr>
          <a:xfrm>
            <a:off x="4175962" y="5068339"/>
            <a:ext cx="255929" cy="255962"/>
            <a:chOff x="2481663" y="2585803"/>
            <a:chExt cx="309714" cy="309714"/>
          </a:xfrm>
        </p:grpSpPr>
        <p:sp>
          <p:nvSpPr>
            <p:cNvPr id="88" name="椭圆 87"/>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9" name="任意多边形 88"/>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0" name="组合 89"/>
          <p:cNvGrpSpPr/>
          <p:nvPr/>
        </p:nvGrpSpPr>
        <p:grpSpPr>
          <a:xfrm>
            <a:off x="2556745" y="4756143"/>
            <a:ext cx="1702715" cy="895554"/>
            <a:chOff x="4504186" y="3198627"/>
            <a:chExt cx="1702936" cy="895554"/>
          </a:xfrm>
        </p:grpSpPr>
        <p:sp>
          <p:nvSpPr>
            <p:cNvPr id="91" name="文本框 124"/>
            <p:cNvSpPr txBox="1"/>
            <p:nvPr/>
          </p:nvSpPr>
          <p:spPr>
            <a:xfrm>
              <a:off x="4504186" y="3198627"/>
              <a:ext cx="1702936"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92" name="文本框 125"/>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93" name="组合 92"/>
          <p:cNvGrpSpPr/>
          <p:nvPr/>
        </p:nvGrpSpPr>
        <p:grpSpPr>
          <a:xfrm>
            <a:off x="3242633" y="3502338"/>
            <a:ext cx="255929" cy="255962"/>
            <a:chOff x="2481663" y="2585803"/>
            <a:chExt cx="309714" cy="309714"/>
          </a:xfrm>
        </p:grpSpPr>
        <p:sp>
          <p:nvSpPr>
            <p:cNvPr id="94" name="椭圆 93"/>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5" name="任意多边形 94"/>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6" name="组合 95"/>
          <p:cNvGrpSpPr/>
          <p:nvPr/>
        </p:nvGrpSpPr>
        <p:grpSpPr>
          <a:xfrm>
            <a:off x="1623418" y="3190144"/>
            <a:ext cx="1813855" cy="895554"/>
            <a:chOff x="4504185" y="3198627"/>
            <a:chExt cx="1814091" cy="895554"/>
          </a:xfrm>
        </p:grpSpPr>
        <p:sp>
          <p:nvSpPr>
            <p:cNvPr id="97" name="文本框 130"/>
            <p:cNvSpPr txBox="1"/>
            <p:nvPr/>
          </p:nvSpPr>
          <p:spPr>
            <a:xfrm>
              <a:off x="4504185" y="3198627"/>
              <a:ext cx="1814091"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98" name="文本框 131"/>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99" name="组合 98"/>
          <p:cNvGrpSpPr/>
          <p:nvPr/>
        </p:nvGrpSpPr>
        <p:grpSpPr>
          <a:xfrm>
            <a:off x="7706710" y="1927442"/>
            <a:ext cx="255929" cy="255962"/>
            <a:chOff x="2481663" y="2585803"/>
            <a:chExt cx="309714" cy="309714"/>
          </a:xfrm>
        </p:grpSpPr>
        <p:sp>
          <p:nvSpPr>
            <p:cNvPr id="100" name="椭圆 99"/>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1" name="任意多边形 100"/>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2" name="组合 101"/>
          <p:cNvGrpSpPr/>
          <p:nvPr/>
        </p:nvGrpSpPr>
        <p:grpSpPr>
          <a:xfrm>
            <a:off x="7706710" y="5068339"/>
            <a:ext cx="255929" cy="255962"/>
            <a:chOff x="2481663" y="2585803"/>
            <a:chExt cx="309714" cy="309714"/>
          </a:xfrm>
        </p:grpSpPr>
        <p:sp>
          <p:nvSpPr>
            <p:cNvPr id="103" name="椭圆 102"/>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4" name="任意多边形 103"/>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5" name="组合 104"/>
          <p:cNvGrpSpPr/>
          <p:nvPr/>
        </p:nvGrpSpPr>
        <p:grpSpPr>
          <a:xfrm>
            <a:off x="8630515" y="3502338"/>
            <a:ext cx="255929" cy="255962"/>
            <a:chOff x="2481663" y="2585803"/>
            <a:chExt cx="309714" cy="309714"/>
          </a:xfrm>
        </p:grpSpPr>
        <p:sp>
          <p:nvSpPr>
            <p:cNvPr id="106" name="椭圆 105"/>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7" name="任意多边形 106"/>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8" name="组合 107"/>
          <p:cNvGrpSpPr/>
          <p:nvPr/>
        </p:nvGrpSpPr>
        <p:grpSpPr>
          <a:xfrm>
            <a:off x="8011928" y="1615246"/>
            <a:ext cx="1746116" cy="895554"/>
            <a:chOff x="4504185" y="3198627"/>
            <a:chExt cx="1746343" cy="895554"/>
          </a:xfrm>
        </p:grpSpPr>
        <p:sp>
          <p:nvSpPr>
            <p:cNvPr id="109" name="文本框 160"/>
            <p:cNvSpPr txBox="1"/>
            <p:nvPr/>
          </p:nvSpPr>
          <p:spPr>
            <a:xfrm>
              <a:off x="4504185" y="3198627"/>
              <a:ext cx="1746343"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110" name="文本框 161"/>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11" name="组合 110"/>
          <p:cNvGrpSpPr/>
          <p:nvPr/>
        </p:nvGrpSpPr>
        <p:grpSpPr>
          <a:xfrm>
            <a:off x="8930892" y="3190144"/>
            <a:ext cx="1772221" cy="895554"/>
            <a:chOff x="4504186" y="3198627"/>
            <a:chExt cx="1772452" cy="895554"/>
          </a:xfrm>
        </p:grpSpPr>
        <p:sp>
          <p:nvSpPr>
            <p:cNvPr id="112" name="文本框 163"/>
            <p:cNvSpPr txBox="1"/>
            <p:nvPr/>
          </p:nvSpPr>
          <p:spPr>
            <a:xfrm>
              <a:off x="4504186" y="3198627"/>
              <a:ext cx="1772452"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113" name="文本框 164"/>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14" name="组合 113"/>
          <p:cNvGrpSpPr/>
          <p:nvPr/>
        </p:nvGrpSpPr>
        <p:grpSpPr>
          <a:xfrm>
            <a:off x="8000712" y="4756143"/>
            <a:ext cx="1757333" cy="895554"/>
            <a:chOff x="4504186" y="3198627"/>
            <a:chExt cx="1757561" cy="895554"/>
          </a:xfrm>
        </p:grpSpPr>
        <p:sp>
          <p:nvSpPr>
            <p:cNvPr id="115" name="文本框 166"/>
            <p:cNvSpPr txBox="1"/>
            <p:nvPr/>
          </p:nvSpPr>
          <p:spPr>
            <a:xfrm>
              <a:off x="4504186" y="3198627"/>
              <a:ext cx="1757561"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116" name="文本框 167"/>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2" name="组合 1"/>
          <p:cNvGrpSpPr/>
          <p:nvPr/>
        </p:nvGrpSpPr>
        <p:grpSpPr>
          <a:xfrm>
            <a:off x="4600061" y="1488905"/>
            <a:ext cx="1127411" cy="1133036"/>
            <a:chOff x="3450497" y="1117023"/>
            <a:chExt cx="845815" cy="850039"/>
          </a:xfrm>
        </p:grpSpPr>
        <p:grpSp>
          <p:nvGrpSpPr>
            <p:cNvPr id="64" name="组合 63"/>
            <p:cNvGrpSpPr/>
            <p:nvPr/>
          </p:nvGrpSpPr>
          <p:grpSpPr>
            <a:xfrm>
              <a:off x="3450497" y="1117023"/>
              <a:ext cx="845815" cy="850039"/>
              <a:chOff x="5413827" y="2743515"/>
              <a:chExt cx="1364344" cy="1370972"/>
            </a:xfrm>
          </p:grpSpPr>
          <p:sp>
            <p:nvSpPr>
              <p:cNvPr id="65" name="任意多边形 64"/>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6" name="椭圆 65"/>
              <p:cNvSpPr/>
              <p:nvPr/>
            </p:nvSpPr>
            <p:spPr>
              <a:xfrm>
                <a:off x="5624512" y="2957514"/>
                <a:ext cx="942974" cy="942974"/>
              </a:xfrm>
              <a:prstGeom prst="ellipse">
                <a:avLst/>
              </a:prstGeom>
              <a:solidFill>
                <a:schemeClr val="accent1"/>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A86400">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7" name="椭圆 66"/>
              <p:cNvSpPr/>
              <p:nvPr/>
            </p:nvSpPr>
            <p:spPr>
              <a:xfrm>
                <a:off x="5761338" y="3013184"/>
                <a:ext cx="674085" cy="488735"/>
              </a:xfrm>
              <a:prstGeom prst="ellipse">
                <a:avLst/>
              </a:prstGeom>
              <a:gradFill>
                <a:gsLst>
                  <a:gs pos="0">
                    <a:schemeClr val="bg1">
                      <a:alpha val="80000"/>
                    </a:schemeClr>
                  </a:gs>
                  <a:gs pos="100000">
                    <a:srgbClr val="FFB850">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17" name="Group 909"/>
            <p:cNvGrpSpPr>
              <a:grpSpLocks noChangeAspect="1"/>
            </p:cNvGrpSpPr>
            <p:nvPr/>
          </p:nvGrpSpPr>
          <p:grpSpPr bwMode="auto">
            <a:xfrm>
              <a:off x="3748242" y="1416567"/>
              <a:ext cx="265296" cy="226283"/>
              <a:chOff x="6090" y="1175"/>
              <a:chExt cx="265" cy="226"/>
            </a:xfrm>
            <a:solidFill>
              <a:schemeClr val="bg1"/>
            </a:solidFill>
            <a:effectLst/>
          </p:grpSpPr>
          <p:sp>
            <p:nvSpPr>
              <p:cNvPr id="118"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mj-ea"/>
                  <a:ea typeface="+mj-ea"/>
                </a:endParaRPr>
              </a:p>
            </p:txBody>
          </p:sp>
          <p:sp>
            <p:nvSpPr>
              <p:cNvPr id="119"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mj-ea"/>
                  <a:ea typeface="+mj-ea"/>
                </a:endParaRPr>
              </a:p>
            </p:txBody>
          </p:sp>
          <p:sp>
            <p:nvSpPr>
              <p:cNvPr id="120"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mj-ea"/>
                  <a:ea typeface="+mj-ea"/>
                </a:endParaRPr>
              </a:p>
            </p:txBody>
          </p:sp>
          <p:sp>
            <p:nvSpPr>
              <p:cNvPr id="121"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mj-ea"/>
                  <a:ea typeface="+mj-ea"/>
                </a:endParaRPr>
              </a:p>
            </p:txBody>
          </p:sp>
        </p:grpSp>
      </p:grpSp>
      <p:grpSp>
        <p:nvGrpSpPr>
          <p:cNvPr id="4" name="组合 3"/>
          <p:cNvGrpSpPr/>
          <p:nvPr/>
        </p:nvGrpSpPr>
        <p:grpSpPr>
          <a:xfrm>
            <a:off x="3692129" y="3061694"/>
            <a:ext cx="1127411" cy="1133036"/>
            <a:chOff x="2769341" y="2296979"/>
            <a:chExt cx="845815" cy="850039"/>
          </a:xfrm>
        </p:grpSpPr>
        <p:grpSp>
          <p:nvGrpSpPr>
            <p:cNvPr id="60" name="组合 59"/>
            <p:cNvGrpSpPr/>
            <p:nvPr/>
          </p:nvGrpSpPr>
          <p:grpSpPr>
            <a:xfrm>
              <a:off x="2769341" y="2296979"/>
              <a:ext cx="845815" cy="850039"/>
              <a:chOff x="5413827" y="2743515"/>
              <a:chExt cx="1364344" cy="1370972"/>
            </a:xfrm>
          </p:grpSpPr>
          <p:sp>
            <p:nvSpPr>
              <p:cNvPr id="61" name="任意多边形 60"/>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2" name="椭圆 61"/>
              <p:cNvSpPr/>
              <p:nvPr/>
            </p:nvSpPr>
            <p:spPr>
              <a:xfrm>
                <a:off x="5624512" y="2957514"/>
                <a:ext cx="942974" cy="942974"/>
              </a:xfrm>
              <a:prstGeom prst="ellipse">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B31D1D">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3" name="椭圆 62"/>
              <p:cNvSpPr/>
              <p:nvPr/>
            </p:nvSpPr>
            <p:spPr>
              <a:xfrm>
                <a:off x="5761338" y="3013184"/>
                <a:ext cx="674085" cy="488735"/>
              </a:xfrm>
              <a:prstGeom prst="ellipse">
                <a:avLst/>
              </a:prstGeom>
              <a:gradFill>
                <a:gsLst>
                  <a:gs pos="0">
                    <a:schemeClr val="bg1">
                      <a:alpha val="80000"/>
                    </a:schemeClr>
                  </a:gs>
                  <a:gs pos="100000">
                    <a:srgbClr val="E87071">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22" name="Freeform 19"/>
            <p:cNvSpPr/>
            <p:nvPr/>
          </p:nvSpPr>
          <p:spPr bwMode="auto">
            <a:xfrm>
              <a:off x="3116323" y="2563963"/>
              <a:ext cx="157293" cy="307906"/>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bg1"/>
            </a:solidFill>
            <a:ln>
              <a:noFill/>
            </a:ln>
            <a:effectLst/>
          </p:spPr>
          <p:txBody>
            <a:bodyPr vert="horz" wrap="square" lIns="68589" tIns="34295" rIns="68589" bIns="34295" numCol="1" anchor="t" anchorCtr="0" compatLnSpc="1"/>
            <a:lstStyle/>
            <a:p>
              <a:endParaRPr lang="zh-CN" altLang="en-US">
                <a:latin typeface="+mj-ea"/>
                <a:ea typeface="+mj-ea"/>
              </a:endParaRPr>
            </a:p>
          </p:txBody>
        </p:sp>
      </p:grpSp>
      <p:grpSp>
        <p:nvGrpSpPr>
          <p:cNvPr id="7" name="组合 6"/>
          <p:cNvGrpSpPr/>
          <p:nvPr/>
        </p:nvGrpSpPr>
        <p:grpSpPr>
          <a:xfrm>
            <a:off x="4600061" y="4634483"/>
            <a:ext cx="1127411" cy="1133036"/>
            <a:chOff x="3450497" y="3476935"/>
            <a:chExt cx="845815" cy="850039"/>
          </a:xfrm>
        </p:grpSpPr>
        <p:grpSp>
          <p:nvGrpSpPr>
            <p:cNvPr id="56" name="组合 55"/>
            <p:cNvGrpSpPr/>
            <p:nvPr/>
          </p:nvGrpSpPr>
          <p:grpSpPr>
            <a:xfrm>
              <a:off x="3450497" y="3476935"/>
              <a:ext cx="845815" cy="850039"/>
              <a:chOff x="5413827" y="2743515"/>
              <a:chExt cx="1364344" cy="1370972"/>
            </a:xfrm>
          </p:grpSpPr>
          <p:sp>
            <p:nvSpPr>
              <p:cNvPr id="57" name="任意多边形 56"/>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8" name="椭圆 57"/>
              <p:cNvSpPr/>
              <p:nvPr/>
            </p:nvSpPr>
            <p:spPr>
              <a:xfrm>
                <a:off x="5624512" y="2957514"/>
                <a:ext cx="942974" cy="942974"/>
              </a:xfrm>
              <a:prstGeom prst="ellipse">
                <a:avLst/>
              </a:prstGeom>
              <a:solidFill>
                <a:schemeClr val="accent1"/>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00705D">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9" name="椭圆 58"/>
              <p:cNvSpPr/>
              <p:nvPr/>
            </p:nvSpPr>
            <p:spPr>
              <a:xfrm>
                <a:off x="5761338" y="3013184"/>
                <a:ext cx="674085" cy="488735"/>
              </a:xfrm>
              <a:prstGeom prst="ellipse">
                <a:avLst/>
              </a:prstGeom>
              <a:gradFill>
                <a:gsLst>
                  <a:gs pos="0">
                    <a:schemeClr val="bg1">
                      <a:alpha val="80000"/>
                    </a:schemeClr>
                  </a:gs>
                  <a:gs pos="100000">
                    <a:srgbClr val="00AF92">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3" name="Group 22"/>
            <p:cNvGrpSpPr>
              <a:grpSpLocks noChangeAspect="1"/>
            </p:cNvGrpSpPr>
            <p:nvPr/>
          </p:nvGrpSpPr>
          <p:grpSpPr bwMode="auto">
            <a:xfrm>
              <a:off x="3757005" y="3782223"/>
              <a:ext cx="247767" cy="247801"/>
              <a:chOff x="3617" y="1935"/>
              <a:chExt cx="446" cy="446"/>
            </a:xfrm>
            <a:solidFill>
              <a:schemeClr val="bg1"/>
            </a:solidFill>
            <a:effectLst/>
          </p:grpSpPr>
          <p:sp>
            <p:nvSpPr>
              <p:cNvPr id="124"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ea"/>
                  <a:ea typeface="+mj-ea"/>
                </a:endParaRPr>
              </a:p>
            </p:txBody>
          </p:sp>
          <p:sp>
            <p:nvSpPr>
              <p:cNvPr id="125"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ea"/>
                  <a:ea typeface="+mj-ea"/>
                </a:endParaRPr>
              </a:p>
            </p:txBody>
          </p:sp>
        </p:grpSp>
      </p:grpSp>
      <p:grpSp>
        <p:nvGrpSpPr>
          <p:cNvPr id="3" name="组合 2"/>
          <p:cNvGrpSpPr/>
          <p:nvPr/>
        </p:nvGrpSpPr>
        <p:grpSpPr>
          <a:xfrm>
            <a:off x="6415923" y="1488905"/>
            <a:ext cx="1127411" cy="1133036"/>
            <a:chOff x="4812808" y="1117023"/>
            <a:chExt cx="845815" cy="850039"/>
          </a:xfrm>
        </p:grpSpPr>
        <p:grpSp>
          <p:nvGrpSpPr>
            <p:cNvPr id="68" name="组合 67"/>
            <p:cNvGrpSpPr/>
            <p:nvPr/>
          </p:nvGrpSpPr>
          <p:grpSpPr>
            <a:xfrm>
              <a:off x="4812808" y="1117023"/>
              <a:ext cx="845815" cy="850039"/>
              <a:chOff x="5413827" y="2743515"/>
              <a:chExt cx="1364344" cy="1370972"/>
            </a:xfrm>
          </p:grpSpPr>
          <p:sp>
            <p:nvSpPr>
              <p:cNvPr id="69" name="任意多边形 68"/>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0" name="椭圆 69"/>
              <p:cNvSpPr/>
              <p:nvPr/>
            </p:nvSpPr>
            <p:spPr>
              <a:xfrm>
                <a:off x="5624512" y="2957514"/>
                <a:ext cx="942974" cy="942974"/>
              </a:xfrm>
              <a:prstGeom prst="ellipse">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017581">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1" name="椭圆 70"/>
              <p:cNvSpPr/>
              <p:nvPr/>
            </p:nvSpPr>
            <p:spPr>
              <a:xfrm>
                <a:off x="5761338" y="3013184"/>
                <a:ext cx="674085" cy="488735"/>
              </a:xfrm>
              <a:prstGeom prst="ellipse">
                <a:avLst/>
              </a:prstGeom>
              <a:gradFill>
                <a:gsLst>
                  <a:gs pos="0">
                    <a:schemeClr val="bg1">
                      <a:alpha val="80000"/>
                    </a:schemeClr>
                  </a:gs>
                  <a:gs pos="100000">
                    <a:srgbClr val="01ACBE">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26" name="Freeform 28"/>
            <p:cNvSpPr>
              <a:spLocks noEditPoints="1"/>
            </p:cNvSpPr>
            <p:nvPr/>
          </p:nvSpPr>
          <p:spPr bwMode="auto">
            <a:xfrm>
              <a:off x="5106372" y="1411142"/>
              <a:ext cx="292711" cy="237133"/>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a:effectLst/>
          </p:spPr>
          <p:txBody>
            <a:bodyPr vert="horz" wrap="square" lIns="68589" tIns="34295" rIns="68589" bIns="34295" numCol="1" anchor="t" anchorCtr="0" compatLnSpc="1"/>
            <a:lstStyle/>
            <a:p>
              <a:endParaRPr lang="zh-CN" altLang="en-US">
                <a:latin typeface="+mj-ea"/>
                <a:ea typeface="+mj-ea"/>
              </a:endParaRPr>
            </a:p>
          </p:txBody>
        </p:sp>
      </p:grpSp>
      <p:grpSp>
        <p:nvGrpSpPr>
          <p:cNvPr id="5" name="组合 4"/>
          <p:cNvGrpSpPr/>
          <p:nvPr/>
        </p:nvGrpSpPr>
        <p:grpSpPr>
          <a:xfrm>
            <a:off x="7323854" y="3061694"/>
            <a:ext cx="1127411" cy="1133036"/>
            <a:chOff x="5493963" y="2296979"/>
            <a:chExt cx="845815" cy="850039"/>
          </a:xfrm>
        </p:grpSpPr>
        <p:grpSp>
          <p:nvGrpSpPr>
            <p:cNvPr id="48" name="组合 47"/>
            <p:cNvGrpSpPr/>
            <p:nvPr/>
          </p:nvGrpSpPr>
          <p:grpSpPr>
            <a:xfrm>
              <a:off x="5493963" y="2296979"/>
              <a:ext cx="845815" cy="850039"/>
              <a:chOff x="5413827" y="2743515"/>
              <a:chExt cx="1364344" cy="1370972"/>
            </a:xfrm>
          </p:grpSpPr>
          <p:sp>
            <p:nvSpPr>
              <p:cNvPr id="49" name="任意多边形 48"/>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0" name="椭圆 49"/>
              <p:cNvSpPr/>
              <p:nvPr/>
            </p:nvSpPr>
            <p:spPr>
              <a:xfrm>
                <a:off x="5624509" y="2957514"/>
                <a:ext cx="942974" cy="942974"/>
              </a:xfrm>
              <a:prstGeom prst="ellipse">
                <a:avLst/>
              </a:prstGeom>
              <a:solidFill>
                <a:schemeClr val="accent1"/>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5D356D">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1" name="椭圆 50"/>
              <p:cNvSpPr/>
              <p:nvPr/>
            </p:nvSpPr>
            <p:spPr>
              <a:xfrm>
                <a:off x="5761338" y="3013184"/>
                <a:ext cx="674085" cy="488735"/>
              </a:xfrm>
              <a:prstGeom prst="ellipse">
                <a:avLst/>
              </a:prstGeom>
              <a:gradFill>
                <a:gsLst>
                  <a:gs pos="0">
                    <a:schemeClr val="bg1">
                      <a:alpha val="80000"/>
                    </a:schemeClr>
                  </a:gs>
                  <a:gs pos="100000">
                    <a:srgbClr val="894EA0">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7" name="Group 36"/>
            <p:cNvGrpSpPr>
              <a:grpSpLocks noChangeAspect="1"/>
            </p:cNvGrpSpPr>
            <p:nvPr/>
          </p:nvGrpSpPr>
          <p:grpSpPr bwMode="auto">
            <a:xfrm>
              <a:off x="5803625" y="2601278"/>
              <a:ext cx="270043" cy="233275"/>
              <a:chOff x="3321" y="1710"/>
              <a:chExt cx="1042" cy="900"/>
            </a:xfrm>
            <a:solidFill>
              <a:schemeClr val="bg1"/>
            </a:solidFill>
          </p:grpSpPr>
          <p:sp>
            <p:nvSpPr>
              <p:cNvPr id="128"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ea"/>
                  <a:ea typeface="+mj-ea"/>
                </a:endParaRPr>
              </a:p>
            </p:txBody>
          </p:sp>
          <p:sp>
            <p:nvSpPr>
              <p:cNvPr id="129"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ea"/>
                  <a:ea typeface="+mj-ea"/>
                </a:endParaRPr>
              </a:p>
            </p:txBody>
          </p:sp>
          <p:sp>
            <p:nvSpPr>
              <p:cNvPr id="130"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ea"/>
                  <a:ea typeface="+mj-ea"/>
                </a:endParaRPr>
              </a:p>
            </p:txBody>
          </p:sp>
          <p:sp>
            <p:nvSpPr>
              <p:cNvPr id="131" name="Freeform 42"/>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ea"/>
                  <a:ea typeface="+mj-ea"/>
                </a:endParaRPr>
              </a:p>
            </p:txBody>
          </p:sp>
        </p:grpSp>
      </p:grpSp>
      <p:grpSp>
        <p:nvGrpSpPr>
          <p:cNvPr id="8" name="组合 7"/>
          <p:cNvGrpSpPr/>
          <p:nvPr/>
        </p:nvGrpSpPr>
        <p:grpSpPr>
          <a:xfrm>
            <a:off x="6415923" y="4634483"/>
            <a:ext cx="1127411" cy="1133036"/>
            <a:chOff x="4812808" y="3476935"/>
            <a:chExt cx="845815" cy="850039"/>
          </a:xfrm>
        </p:grpSpPr>
        <p:grpSp>
          <p:nvGrpSpPr>
            <p:cNvPr id="52" name="组合 51"/>
            <p:cNvGrpSpPr/>
            <p:nvPr/>
          </p:nvGrpSpPr>
          <p:grpSpPr>
            <a:xfrm>
              <a:off x="4812808" y="3476935"/>
              <a:ext cx="845815" cy="850039"/>
              <a:chOff x="5413827" y="2743515"/>
              <a:chExt cx="1364344" cy="1370972"/>
            </a:xfrm>
          </p:grpSpPr>
          <p:sp>
            <p:nvSpPr>
              <p:cNvPr id="53" name="任意多边形 52"/>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4" name="椭圆 53"/>
              <p:cNvSpPr/>
              <p:nvPr/>
            </p:nvSpPr>
            <p:spPr>
              <a:xfrm>
                <a:off x="5624512" y="2957514"/>
                <a:ext cx="942974" cy="942974"/>
              </a:xfrm>
              <a:prstGeom prst="ellipse">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7D2B4C">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5" name="椭圆 54"/>
              <p:cNvSpPr/>
              <p:nvPr/>
            </p:nvSpPr>
            <p:spPr>
              <a:xfrm>
                <a:off x="5761338" y="3013184"/>
                <a:ext cx="674085" cy="488735"/>
              </a:xfrm>
              <a:prstGeom prst="ellipse">
                <a:avLst/>
              </a:prstGeom>
              <a:gradFill>
                <a:gsLst>
                  <a:gs pos="0">
                    <a:schemeClr val="bg1">
                      <a:alpha val="80000"/>
                    </a:schemeClr>
                  </a:gs>
                  <a:gs pos="100000">
                    <a:srgbClr val="C65885">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32" name="Freeform 53"/>
            <p:cNvSpPr>
              <a:spLocks noEditPoints="1"/>
            </p:cNvSpPr>
            <p:nvPr/>
          </p:nvSpPr>
          <p:spPr bwMode="auto">
            <a:xfrm>
              <a:off x="5114336" y="3767713"/>
              <a:ext cx="276782" cy="276820"/>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bg1"/>
            </a:solidFill>
            <a:ln>
              <a:noFill/>
            </a:ln>
          </p:spPr>
          <p:txBody>
            <a:bodyPr vert="horz" wrap="square" lIns="68589" tIns="34295" rIns="68589" bIns="34295" numCol="1" anchor="t" anchorCtr="0" compatLnSpc="1"/>
            <a:lstStyle/>
            <a:p>
              <a:endParaRPr lang="zh-CN" altLang="en-US">
                <a:solidFill>
                  <a:srgbClr val="FFB850"/>
                </a:solidFill>
                <a:latin typeface="+mj-ea"/>
                <a:ea typeface="+mj-ea"/>
              </a:endParaRPr>
            </a:p>
          </p:txBody>
        </p:sp>
      </p:grpSp>
      <p:sp>
        <p:nvSpPr>
          <p:cNvPr id="6" name="标题 5"/>
          <p:cNvSpPr>
            <a:spLocks noGrp="1"/>
          </p:cNvSpPr>
          <p:nvPr>
            <p:ph type="title"/>
          </p:nvPr>
        </p:nvSpPr>
        <p:spPr/>
        <p:txBody>
          <a:bodyPr/>
          <a:lstStyle/>
          <a:p>
            <a:r>
              <a:rPr lang="zh-CN" altLang="en-US" dirty="0"/>
              <a:t>单击输入标题内容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randombar(horizontal)">
                                      <p:cBhvr>
                                        <p:cTn id="7" dur="500"/>
                                        <p:tgtEl>
                                          <p:spTgt spid="7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randombar(horizontal)">
                                      <p:cBhvr>
                                        <p:cTn id="10" dur="500"/>
                                        <p:tgtEl>
                                          <p:spTgt spid="80"/>
                                        </p:tgtEl>
                                      </p:cBhvr>
                                    </p:animEffect>
                                  </p:childTnLst>
                                </p:cTn>
                              </p:par>
                              <p:par>
                                <p:cTn id="11" presetID="35"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2000"/>
                                        <p:tgtEl>
                                          <p:spTgt spid="47"/>
                                        </p:tgtEl>
                                      </p:cBhvr>
                                    </p:animEffect>
                                    <p:anim calcmode="lin" valueType="num">
                                      <p:cBhvr>
                                        <p:cTn id="14" dur="2000" fill="hold"/>
                                        <p:tgtEl>
                                          <p:spTgt spid="47"/>
                                        </p:tgtEl>
                                        <p:attrNameLst>
                                          <p:attrName>style.rotation</p:attrName>
                                        </p:attrNameLst>
                                      </p:cBhvr>
                                      <p:tavLst>
                                        <p:tav tm="0">
                                          <p:val>
                                            <p:fltVal val="720"/>
                                          </p:val>
                                        </p:tav>
                                        <p:tav tm="100000">
                                          <p:val>
                                            <p:fltVal val="0"/>
                                          </p:val>
                                        </p:tav>
                                      </p:tavLst>
                                    </p:anim>
                                    <p:anim calcmode="lin" valueType="num">
                                      <p:cBhvr>
                                        <p:cTn id="15" dur="2000" fill="hold"/>
                                        <p:tgtEl>
                                          <p:spTgt spid="47"/>
                                        </p:tgtEl>
                                        <p:attrNameLst>
                                          <p:attrName>ppt_h</p:attrName>
                                        </p:attrNameLst>
                                      </p:cBhvr>
                                      <p:tavLst>
                                        <p:tav tm="0">
                                          <p:val>
                                            <p:fltVal val="0"/>
                                          </p:val>
                                        </p:tav>
                                        <p:tav tm="100000">
                                          <p:val>
                                            <p:strVal val="#ppt_h"/>
                                          </p:val>
                                        </p:tav>
                                      </p:tavLst>
                                    </p:anim>
                                    <p:anim calcmode="lin" valueType="num">
                                      <p:cBhvr>
                                        <p:cTn id="16" dur="2000" fill="hold"/>
                                        <p:tgtEl>
                                          <p:spTgt spid="47"/>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23" presetClass="entr" presetSubtype="52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ppt_x</p:attrName>
                                        </p:attrNameLst>
                                      </p:cBhvr>
                                      <p:tavLst>
                                        <p:tav tm="0">
                                          <p:val>
                                            <p:fltVal val="0.5"/>
                                          </p:val>
                                        </p:tav>
                                        <p:tav tm="100000">
                                          <p:val>
                                            <p:strVal val="#ppt_x"/>
                                          </p:val>
                                        </p:tav>
                                      </p:tavLst>
                                    </p:anim>
                                    <p:anim calcmode="lin" valueType="num">
                                      <p:cBhvr>
                                        <p:cTn id="23" dur="500" fill="hold"/>
                                        <p:tgtEl>
                                          <p:spTgt spid="2"/>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 calcmode="lin" valueType="num">
                                      <p:cBhvr>
                                        <p:cTn id="28" dur="500" fill="hold"/>
                                        <p:tgtEl>
                                          <p:spTgt spid="3"/>
                                        </p:tgtEl>
                                        <p:attrNameLst>
                                          <p:attrName>ppt_x</p:attrName>
                                        </p:attrNameLst>
                                      </p:cBhvr>
                                      <p:tavLst>
                                        <p:tav tm="0">
                                          <p:val>
                                            <p:fltVal val="0.5"/>
                                          </p:val>
                                        </p:tav>
                                        <p:tav tm="100000">
                                          <p:val>
                                            <p:strVal val="#ppt_x"/>
                                          </p:val>
                                        </p:tav>
                                      </p:tavLst>
                                    </p:anim>
                                    <p:anim calcmode="lin" valueType="num">
                                      <p:cBhvr>
                                        <p:cTn id="29" dur="500" fill="hold"/>
                                        <p:tgtEl>
                                          <p:spTgt spid="3"/>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 calcmode="lin" valueType="num">
                                      <p:cBhvr>
                                        <p:cTn id="34" dur="500" fill="hold"/>
                                        <p:tgtEl>
                                          <p:spTgt spid="5"/>
                                        </p:tgtEl>
                                        <p:attrNameLst>
                                          <p:attrName>ppt_x</p:attrName>
                                        </p:attrNameLst>
                                      </p:cBhvr>
                                      <p:tavLst>
                                        <p:tav tm="0">
                                          <p:val>
                                            <p:fltVal val="0.5"/>
                                          </p:val>
                                        </p:tav>
                                        <p:tav tm="100000">
                                          <p:val>
                                            <p:strVal val="#ppt_x"/>
                                          </p:val>
                                        </p:tav>
                                      </p:tavLst>
                                    </p:anim>
                                    <p:anim calcmode="lin" valueType="num">
                                      <p:cBhvr>
                                        <p:cTn id="35" dur="500" fill="hold"/>
                                        <p:tgtEl>
                                          <p:spTgt spid="5"/>
                                        </p:tgtEl>
                                        <p:attrNameLst>
                                          <p:attrName>ppt_y</p:attrName>
                                        </p:attrNameLst>
                                      </p:cBhvr>
                                      <p:tavLst>
                                        <p:tav tm="0">
                                          <p:val>
                                            <p:fltVal val="0.5"/>
                                          </p:val>
                                        </p:tav>
                                        <p:tav tm="100000">
                                          <p:val>
                                            <p:strVal val="#ppt_y"/>
                                          </p:val>
                                        </p:tav>
                                      </p:tavLst>
                                    </p:anim>
                                  </p:childTnLst>
                                </p:cTn>
                              </p:par>
                              <p:par>
                                <p:cTn id="36" presetID="23" presetClass="entr" presetSubtype="528"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 calcmode="lin" valueType="num">
                                      <p:cBhvr>
                                        <p:cTn id="40" dur="500" fill="hold"/>
                                        <p:tgtEl>
                                          <p:spTgt spid="8"/>
                                        </p:tgtEl>
                                        <p:attrNameLst>
                                          <p:attrName>ppt_x</p:attrName>
                                        </p:attrNameLst>
                                      </p:cBhvr>
                                      <p:tavLst>
                                        <p:tav tm="0">
                                          <p:val>
                                            <p:fltVal val="0.5"/>
                                          </p:val>
                                        </p:tav>
                                        <p:tav tm="100000">
                                          <p:val>
                                            <p:strVal val="#ppt_x"/>
                                          </p:val>
                                        </p:tav>
                                      </p:tavLst>
                                    </p:anim>
                                    <p:anim calcmode="lin" valueType="num">
                                      <p:cBhvr>
                                        <p:cTn id="41" dur="500" fill="hold"/>
                                        <p:tgtEl>
                                          <p:spTgt spid="8"/>
                                        </p:tgtEl>
                                        <p:attrNameLst>
                                          <p:attrName>ppt_y</p:attrName>
                                        </p:attrNameLst>
                                      </p:cBhvr>
                                      <p:tavLst>
                                        <p:tav tm="0">
                                          <p:val>
                                            <p:fltVal val="0.5"/>
                                          </p:val>
                                        </p:tav>
                                        <p:tav tm="100000">
                                          <p:val>
                                            <p:strVal val="#ppt_y"/>
                                          </p:val>
                                        </p:tav>
                                      </p:tavLst>
                                    </p:anim>
                                  </p:childTnLst>
                                </p:cTn>
                              </p:par>
                              <p:par>
                                <p:cTn id="42" presetID="23" presetClass="entr" presetSubtype="528"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 calcmode="lin" valueType="num">
                                      <p:cBhvr>
                                        <p:cTn id="46" dur="500" fill="hold"/>
                                        <p:tgtEl>
                                          <p:spTgt spid="7"/>
                                        </p:tgtEl>
                                        <p:attrNameLst>
                                          <p:attrName>ppt_x</p:attrName>
                                        </p:attrNameLst>
                                      </p:cBhvr>
                                      <p:tavLst>
                                        <p:tav tm="0">
                                          <p:val>
                                            <p:fltVal val="0.5"/>
                                          </p:val>
                                        </p:tav>
                                        <p:tav tm="100000">
                                          <p:val>
                                            <p:strVal val="#ppt_x"/>
                                          </p:val>
                                        </p:tav>
                                      </p:tavLst>
                                    </p:anim>
                                    <p:anim calcmode="lin" valueType="num">
                                      <p:cBhvr>
                                        <p:cTn id="47" dur="500" fill="hold"/>
                                        <p:tgtEl>
                                          <p:spTgt spid="7"/>
                                        </p:tgtEl>
                                        <p:attrNameLst>
                                          <p:attrName>ppt_y</p:attrName>
                                        </p:attrNameLst>
                                      </p:cBhvr>
                                      <p:tavLst>
                                        <p:tav tm="0">
                                          <p:val>
                                            <p:fltVal val="0.5"/>
                                          </p:val>
                                        </p:tav>
                                        <p:tav tm="100000">
                                          <p:val>
                                            <p:strVal val="#ppt_y"/>
                                          </p:val>
                                        </p:tav>
                                      </p:tavLst>
                                    </p:anim>
                                  </p:childTnLst>
                                </p:cTn>
                              </p:par>
                              <p:par>
                                <p:cTn id="48" presetID="23" presetClass="entr" presetSubtype="528"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 calcmode="lin" valueType="num">
                                      <p:cBhvr>
                                        <p:cTn id="52" dur="500" fill="hold"/>
                                        <p:tgtEl>
                                          <p:spTgt spid="4"/>
                                        </p:tgtEl>
                                        <p:attrNameLst>
                                          <p:attrName>ppt_x</p:attrName>
                                        </p:attrNameLst>
                                      </p:cBhvr>
                                      <p:tavLst>
                                        <p:tav tm="0">
                                          <p:val>
                                            <p:fltVal val="0.5"/>
                                          </p:val>
                                        </p:tav>
                                        <p:tav tm="100000">
                                          <p:val>
                                            <p:strVal val="#ppt_x"/>
                                          </p:val>
                                        </p:tav>
                                      </p:tavLst>
                                    </p:anim>
                                    <p:anim calcmode="lin" valueType="num">
                                      <p:cBhvr>
                                        <p:cTn id="53" dur="500" fill="hold"/>
                                        <p:tgtEl>
                                          <p:spTgt spid="4"/>
                                        </p:tgtEl>
                                        <p:attrNameLst>
                                          <p:attrName>ppt_y</p:attrName>
                                        </p:attrNameLst>
                                      </p:cBhvr>
                                      <p:tavLst>
                                        <p:tav tm="0">
                                          <p:val>
                                            <p:fltVal val="0.5"/>
                                          </p:val>
                                        </p:tav>
                                        <p:tav tm="100000">
                                          <p:val>
                                            <p:strVal val="#ppt_y"/>
                                          </p:val>
                                        </p:tav>
                                      </p:tavLst>
                                    </p:anim>
                                  </p:childTnLst>
                                </p:cTn>
                              </p:par>
                            </p:childTnLst>
                          </p:cTn>
                        </p:par>
                        <p:par>
                          <p:cTn id="54" fill="hold">
                            <p:stCondLst>
                              <p:cond delay="1000"/>
                            </p:stCondLst>
                            <p:childTnLst>
                              <p:par>
                                <p:cTn id="55" presetID="14" presetClass="entr" presetSubtype="10" fill="hold" nodeType="after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randombar(horizontal)">
                                      <p:cBhvr>
                                        <p:cTn id="57" dur="500"/>
                                        <p:tgtEl>
                                          <p:spTgt spid="81"/>
                                        </p:tgtEl>
                                      </p:cBhvr>
                                    </p:animEffect>
                                  </p:childTnLst>
                                </p:cTn>
                              </p:par>
                              <p:par>
                                <p:cTn id="58" presetID="14" presetClass="entr" presetSubtype="10" fill="hold" nodeType="withEffect">
                                  <p:stCondLst>
                                    <p:cond delay="0"/>
                                  </p:stCondLst>
                                  <p:childTnLst>
                                    <p:set>
                                      <p:cBhvr>
                                        <p:cTn id="59" dur="1" fill="hold">
                                          <p:stCondLst>
                                            <p:cond delay="0"/>
                                          </p:stCondLst>
                                        </p:cTn>
                                        <p:tgtEl>
                                          <p:spTgt spid="93"/>
                                        </p:tgtEl>
                                        <p:attrNameLst>
                                          <p:attrName>style.visibility</p:attrName>
                                        </p:attrNameLst>
                                      </p:cBhvr>
                                      <p:to>
                                        <p:strVal val="visible"/>
                                      </p:to>
                                    </p:set>
                                    <p:animEffect transition="in" filter="randombar(horizontal)">
                                      <p:cBhvr>
                                        <p:cTn id="60" dur="500"/>
                                        <p:tgtEl>
                                          <p:spTgt spid="93"/>
                                        </p:tgtEl>
                                      </p:cBhvr>
                                    </p:animEffect>
                                  </p:childTnLst>
                                </p:cTn>
                              </p:par>
                              <p:par>
                                <p:cTn id="61" presetID="14" presetClass="entr" presetSubtype="10" fill="hold" nodeType="with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randombar(horizontal)">
                                      <p:cBhvr>
                                        <p:cTn id="63" dur="500"/>
                                        <p:tgtEl>
                                          <p:spTgt spid="87"/>
                                        </p:tgtEl>
                                      </p:cBhvr>
                                    </p:animEffect>
                                  </p:childTnLst>
                                </p:cTn>
                              </p:par>
                              <p:par>
                                <p:cTn id="64" presetID="14" presetClass="entr" presetSubtype="10" fill="hold" nodeType="withEffect">
                                  <p:stCondLst>
                                    <p:cond delay="0"/>
                                  </p:stCondLst>
                                  <p:childTnLst>
                                    <p:set>
                                      <p:cBhvr>
                                        <p:cTn id="65" dur="1" fill="hold">
                                          <p:stCondLst>
                                            <p:cond delay="0"/>
                                          </p:stCondLst>
                                        </p:cTn>
                                        <p:tgtEl>
                                          <p:spTgt spid="102"/>
                                        </p:tgtEl>
                                        <p:attrNameLst>
                                          <p:attrName>style.visibility</p:attrName>
                                        </p:attrNameLst>
                                      </p:cBhvr>
                                      <p:to>
                                        <p:strVal val="visible"/>
                                      </p:to>
                                    </p:set>
                                    <p:animEffect transition="in" filter="randombar(horizontal)">
                                      <p:cBhvr>
                                        <p:cTn id="66" dur="500"/>
                                        <p:tgtEl>
                                          <p:spTgt spid="102"/>
                                        </p:tgtEl>
                                      </p:cBhvr>
                                    </p:animEffect>
                                  </p:childTnLst>
                                </p:cTn>
                              </p:par>
                              <p:par>
                                <p:cTn id="67" presetID="14" presetClass="entr" presetSubtype="10" fill="hold" nodeType="withEffect">
                                  <p:stCondLst>
                                    <p:cond delay="0"/>
                                  </p:stCondLst>
                                  <p:childTnLst>
                                    <p:set>
                                      <p:cBhvr>
                                        <p:cTn id="68" dur="1" fill="hold">
                                          <p:stCondLst>
                                            <p:cond delay="0"/>
                                          </p:stCondLst>
                                        </p:cTn>
                                        <p:tgtEl>
                                          <p:spTgt spid="105"/>
                                        </p:tgtEl>
                                        <p:attrNameLst>
                                          <p:attrName>style.visibility</p:attrName>
                                        </p:attrNameLst>
                                      </p:cBhvr>
                                      <p:to>
                                        <p:strVal val="visible"/>
                                      </p:to>
                                    </p:set>
                                    <p:animEffect transition="in" filter="randombar(horizontal)">
                                      <p:cBhvr>
                                        <p:cTn id="69" dur="500"/>
                                        <p:tgtEl>
                                          <p:spTgt spid="105"/>
                                        </p:tgtEl>
                                      </p:cBhvr>
                                    </p:animEffect>
                                  </p:childTnLst>
                                </p:cTn>
                              </p:par>
                              <p:par>
                                <p:cTn id="70" presetID="14" presetClass="entr" presetSubtype="10" fill="hold" nodeType="withEffect">
                                  <p:stCondLst>
                                    <p:cond delay="0"/>
                                  </p:stCondLst>
                                  <p:childTnLst>
                                    <p:set>
                                      <p:cBhvr>
                                        <p:cTn id="71" dur="1" fill="hold">
                                          <p:stCondLst>
                                            <p:cond delay="0"/>
                                          </p:stCondLst>
                                        </p:cTn>
                                        <p:tgtEl>
                                          <p:spTgt spid="99"/>
                                        </p:tgtEl>
                                        <p:attrNameLst>
                                          <p:attrName>style.visibility</p:attrName>
                                        </p:attrNameLst>
                                      </p:cBhvr>
                                      <p:to>
                                        <p:strVal val="visible"/>
                                      </p:to>
                                    </p:set>
                                    <p:animEffect transition="in" filter="randombar(horizontal)">
                                      <p:cBhvr>
                                        <p:cTn id="72" dur="500"/>
                                        <p:tgtEl>
                                          <p:spTgt spid="99"/>
                                        </p:tgtEl>
                                      </p:cBhvr>
                                    </p:animEffect>
                                  </p:childTnLst>
                                </p:cTn>
                              </p:par>
                            </p:childTnLst>
                          </p:cTn>
                        </p:par>
                        <p:par>
                          <p:cTn id="73" fill="hold">
                            <p:stCondLst>
                              <p:cond delay="1500"/>
                            </p:stCondLst>
                            <p:childTnLst>
                              <p:par>
                                <p:cTn id="74" presetID="14" presetClass="entr" presetSubtype="10" fill="hold" nodeType="after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randombar(horizontal)">
                                      <p:cBhvr>
                                        <p:cTn id="76" dur="500"/>
                                        <p:tgtEl>
                                          <p:spTgt spid="84"/>
                                        </p:tgtEl>
                                      </p:cBhvr>
                                    </p:animEffect>
                                  </p:childTnLst>
                                </p:cTn>
                              </p:par>
                              <p:par>
                                <p:cTn id="77" presetID="14" presetClass="entr" presetSubtype="10" fill="hold" nodeType="with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randombar(horizontal)">
                                      <p:cBhvr>
                                        <p:cTn id="79" dur="500"/>
                                        <p:tgtEl>
                                          <p:spTgt spid="96"/>
                                        </p:tgtEl>
                                      </p:cBhvr>
                                    </p:animEffect>
                                  </p:childTnLst>
                                </p:cTn>
                              </p:par>
                              <p:par>
                                <p:cTn id="80" presetID="14" presetClass="entr" presetSubtype="10" fill="hold" nodeType="with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randombar(horizontal)">
                                      <p:cBhvr>
                                        <p:cTn id="82" dur="500"/>
                                        <p:tgtEl>
                                          <p:spTgt spid="90"/>
                                        </p:tgtEl>
                                      </p:cBhvr>
                                    </p:animEffect>
                                  </p:childTnLst>
                                </p:cTn>
                              </p:par>
                              <p:par>
                                <p:cTn id="83" presetID="14" presetClass="entr" presetSubtype="10" fill="hold" nodeType="withEffect">
                                  <p:stCondLst>
                                    <p:cond delay="0"/>
                                  </p:stCondLst>
                                  <p:childTnLst>
                                    <p:set>
                                      <p:cBhvr>
                                        <p:cTn id="84" dur="1" fill="hold">
                                          <p:stCondLst>
                                            <p:cond delay="0"/>
                                          </p:stCondLst>
                                        </p:cTn>
                                        <p:tgtEl>
                                          <p:spTgt spid="114"/>
                                        </p:tgtEl>
                                        <p:attrNameLst>
                                          <p:attrName>style.visibility</p:attrName>
                                        </p:attrNameLst>
                                      </p:cBhvr>
                                      <p:to>
                                        <p:strVal val="visible"/>
                                      </p:to>
                                    </p:set>
                                    <p:animEffect transition="in" filter="randombar(horizontal)">
                                      <p:cBhvr>
                                        <p:cTn id="85" dur="500"/>
                                        <p:tgtEl>
                                          <p:spTgt spid="114"/>
                                        </p:tgtEl>
                                      </p:cBhvr>
                                    </p:animEffect>
                                  </p:childTnLst>
                                </p:cTn>
                              </p:par>
                              <p:par>
                                <p:cTn id="86" presetID="14" presetClass="entr" presetSubtype="10" fill="hold" nodeType="withEffect">
                                  <p:stCondLst>
                                    <p:cond delay="0"/>
                                  </p:stCondLst>
                                  <p:childTnLst>
                                    <p:set>
                                      <p:cBhvr>
                                        <p:cTn id="87" dur="1" fill="hold">
                                          <p:stCondLst>
                                            <p:cond delay="0"/>
                                          </p:stCondLst>
                                        </p:cTn>
                                        <p:tgtEl>
                                          <p:spTgt spid="111"/>
                                        </p:tgtEl>
                                        <p:attrNameLst>
                                          <p:attrName>style.visibility</p:attrName>
                                        </p:attrNameLst>
                                      </p:cBhvr>
                                      <p:to>
                                        <p:strVal val="visible"/>
                                      </p:to>
                                    </p:set>
                                    <p:animEffect transition="in" filter="randombar(horizontal)">
                                      <p:cBhvr>
                                        <p:cTn id="88" dur="500"/>
                                        <p:tgtEl>
                                          <p:spTgt spid="111"/>
                                        </p:tgtEl>
                                      </p:cBhvr>
                                    </p:animEffect>
                                  </p:childTnLst>
                                </p:cTn>
                              </p:par>
                              <p:par>
                                <p:cTn id="89" presetID="14" presetClass="entr" presetSubtype="10" fill="hold" nodeType="withEffect">
                                  <p:stCondLst>
                                    <p:cond delay="0"/>
                                  </p:stCondLst>
                                  <p:childTnLst>
                                    <p:set>
                                      <p:cBhvr>
                                        <p:cTn id="90" dur="1" fill="hold">
                                          <p:stCondLst>
                                            <p:cond delay="0"/>
                                          </p:stCondLst>
                                        </p:cTn>
                                        <p:tgtEl>
                                          <p:spTgt spid="108"/>
                                        </p:tgtEl>
                                        <p:attrNameLst>
                                          <p:attrName>style.visibility</p:attrName>
                                        </p:attrNameLst>
                                      </p:cBhvr>
                                      <p:to>
                                        <p:strVal val="visible"/>
                                      </p:to>
                                    </p:set>
                                    <p:animEffect transition="in" filter="randombar(horizontal)">
                                      <p:cBhvr>
                                        <p:cTn id="91"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8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1" name="组合 150"/>
          <p:cNvGrpSpPr/>
          <p:nvPr/>
        </p:nvGrpSpPr>
        <p:grpSpPr>
          <a:xfrm>
            <a:off x="6156297" y="1476393"/>
            <a:ext cx="1484372" cy="2848113"/>
            <a:chOff x="6156302" y="1476392"/>
            <a:chExt cx="1484565" cy="2848113"/>
          </a:xfrm>
        </p:grpSpPr>
        <p:grpSp>
          <p:nvGrpSpPr>
            <p:cNvPr id="152" name="组合 151"/>
            <p:cNvGrpSpPr/>
            <p:nvPr/>
          </p:nvGrpSpPr>
          <p:grpSpPr>
            <a:xfrm>
              <a:off x="6156302" y="1476392"/>
              <a:ext cx="1484565" cy="2848113"/>
              <a:chOff x="6156302" y="1476392"/>
              <a:chExt cx="1484565" cy="2848113"/>
            </a:xfrm>
          </p:grpSpPr>
          <p:sp>
            <p:nvSpPr>
              <p:cNvPr id="156"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E3413E"/>
              </a:solidFill>
              <a:ln w="76200" cap="flat" cmpd="sng" algn="ctr">
                <a:solidFill>
                  <a:schemeClr val="accent2"/>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57" name="椭圆 156"/>
              <p:cNvSpPr/>
              <p:nvPr/>
            </p:nvSpPr>
            <p:spPr>
              <a:xfrm>
                <a:off x="7018705" y="1476392"/>
                <a:ext cx="622162" cy="622163"/>
              </a:xfrm>
              <a:prstGeom prst="ellipse">
                <a:avLst/>
              </a:prstGeom>
              <a:solidFill>
                <a:schemeClr val="accent2"/>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53" name="组合 152"/>
            <p:cNvGrpSpPr/>
            <p:nvPr/>
          </p:nvGrpSpPr>
          <p:grpSpPr>
            <a:xfrm>
              <a:off x="7091081" y="1545274"/>
              <a:ext cx="527777" cy="465759"/>
              <a:chOff x="4406238" y="1572161"/>
              <a:chExt cx="527777" cy="465759"/>
            </a:xfrm>
          </p:grpSpPr>
          <p:sp>
            <p:nvSpPr>
              <p:cNvPr id="154" name="椭圆 153"/>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55" name="文本框 114"/>
              <p:cNvSpPr txBox="1"/>
              <p:nvPr/>
            </p:nvSpPr>
            <p:spPr>
              <a:xfrm>
                <a:off x="4406238" y="1572161"/>
                <a:ext cx="527777"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02</a:t>
                </a:r>
                <a:endParaRPr lang="zh-CN" altLang="en-US" sz="2400" kern="0" dirty="0">
                  <a:solidFill>
                    <a:sysClr val="window" lastClr="FFFFFF">
                      <a:lumMod val="50000"/>
                    </a:sysClr>
                  </a:solidFill>
                </a:endParaRPr>
              </a:p>
            </p:txBody>
          </p:sp>
        </p:grpSp>
      </p:grpSp>
      <p:grpSp>
        <p:nvGrpSpPr>
          <p:cNvPr id="158" name="组合 157"/>
          <p:cNvGrpSpPr/>
          <p:nvPr/>
        </p:nvGrpSpPr>
        <p:grpSpPr>
          <a:xfrm>
            <a:off x="5117950" y="4679330"/>
            <a:ext cx="1709479" cy="1709701"/>
            <a:chOff x="4700937" y="4015204"/>
            <a:chExt cx="455921" cy="455921"/>
          </a:xfrm>
          <a:effectLst/>
        </p:grpSpPr>
        <p:sp>
          <p:nvSpPr>
            <p:cNvPr id="159" name="椭圆 158"/>
            <p:cNvSpPr/>
            <p:nvPr/>
          </p:nvSpPr>
          <p:spPr>
            <a:xfrm flipH="1">
              <a:off x="4700937" y="4015204"/>
              <a:ext cx="455921" cy="455921"/>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sp>
          <p:nvSpPr>
            <p:cNvPr id="160" name="椭圆 159"/>
            <p:cNvSpPr/>
            <p:nvPr/>
          </p:nvSpPr>
          <p:spPr>
            <a:xfrm flipH="1">
              <a:off x="4711557" y="4025824"/>
              <a:ext cx="434681" cy="434681"/>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61" name="组合 160"/>
          <p:cNvGrpSpPr/>
          <p:nvPr/>
        </p:nvGrpSpPr>
        <p:grpSpPr>
          <a:xfrm>
            <a:off x="4343023" y="1500034"/>
            <a:ext cx="1425707" cy="3802263"/>
            <a:chOff x="4342792" y="1500033"/>
            <a:chExt cx="1425893" cy="3802264"/>
          </a:xfrm>
        </p:grpSpPr>
        <p:grpSp>
          <p:nvGrpSpPr>
            <p:cNvPr id="162" name="组合 161"/>
            <p:cNvGrpSpPr/>
            <p:nvPr/>
          </p:nvGrpSpPr>
          <p:grpSpPr>
            <a:xfrm>
              <a:off x="4342792" y="1500033"/>
              <a:ext cx="1425893" cy="3802264"/>
              <a:chOff x="4342792" y="1500033"/>
              <a:chExt cx="1425893" cy="3802264"/>
            </a:xfrm>
          </p:grpSpPr>
          <p:sp>
            <p:nvSpPr>
              <p:cNvPr id="166"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chemeClr val="accent2"/>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67" name="椭圆 166"/>
              <p:cNvSpPr/>
              <p:nvPr/>
            </p:nvSpPr>
            <p:spPr>
              <a:xfrm>
                <a:off x="4342792" y="1500033"/>
                <a:ext cx="622162" cy="622163"/>
              </a:xfrm>
              <a:prstGeom prst="ellipse">
                <a:avLst/>
              </a:prstGeom>
              <a:solidFill>
                <a:schemeClr val="accent2"/>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63" name="组合 162"/>
            <p:cNvGrpSpPr/>
            <p:nvPr/>
          </p:nvGrpSpPr>
          <p:grpSpPr>
            <a:xfrm>
              <a:off x="4417179" y="1572161"/>
              <a:ext cx="527778" cy="465759"/>
              <a:chOff x="4417179" y="1572161"/>
              <a:chExt cx="527778" cy="465759"/>
            </a:xfrm>
          </p:grpSpPr>
          <p:sp>
            <p:nvSpPr>
              <p:cNvPr id="164" name="椭圆 163"/>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65" name="文本框 101"/>
              <p:cNvSpPr txBox="1"/>
              <p:nvPr/>
            </p:nvSpPr>
            <p:spPr>
              <a:xfrm>
                <a:off x="4417179"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01</a:t>
                </a:r>
                <a:endParaRPr lang="zh-CN" altLang="en-US" sz="2400" kern="0" dirty="0">
                  <a:solidFill>
                    <a:sysClr val="window" lastClr="FFFFFF">
                      <a:lumMod val="50000"/>
                    </a:sysClr>
                  </a:solidFill>
                </a:endParaRPr>
              </a:p>
            </p:txBody>
          </p:sp>
        </p:grpSp>
      </p:grpSp>
      <p:grpSp>
        <p:nvGrpSpPr>
          <p:cNvPr id="168" name="组合 167"/>
          <p:cNvGrpSpPr/>
          <p:nvPr/>
        </p:nvGrpSpPr>
        <p:grpSpPr>
          <a:xfrm>
            <a:off x="4343022" y="3076452"/>
            <a:ext cx="1203012" cy="2670300"/>
            <a:chOff x="4342792" y="3076450"/>
            <a:chExt cx="1203168" cy="2670299"/>
          </a:xfrm>
        </p:grpSpPr>
        <p:grpSp>
          <p:nvGrpSpPr>
            <p:cNvPr id="169" name="组合 168"/>
            <p:cNvGrpSpPr/>
            <p:nvPr/>
          </p:nvGrpSpPr>
          <p:grpSpPr>
            <a:xfrm>
              <a:off x="4342792" y="3076450"/>
              <a:ext cx="1203168" cy="2670299"/>
              <a:chOff x="4342792" y="3076450"/>
              <a:chExt cx="1203168" cy="2670299"/>
            </a:xfrm>
          </p:grpSpPr>
          <p:sp>
            <p:nvSpPr>
              <p:cNvPr id="173"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74" name="椭圆 173"/>
              <p:cNvSpPr/>
              <p:nvPr/>
            </p:nvSpPr>
            <p:spPr>
              <a:xfrm>
                <a:off x="4342792" y="3076450"/>
                <a:ext cx="622162" cy="622163"/>
              </a:xfrm>
              <a:prstGeom prst="ellipse">
                <a:avLst/>
              </a:prstGeom>
              <a:solidFill>
                <a:schemeClr val="accent1"/>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70" name="组合 169"/>
            <p:cNvGrpSpPr/>
            <p:nvPr/>
          </p:nvGrpSpPr>
          <p:grpSpPr>
            <a:xfrm>
              <a:off x="4428480" y="3154651"/>
              <a:ext cx="546165" cy="465759"/>
              <a:chOff x="4418676" y="1572161"/>
              <a:chExt cx="546165" cy="465759"/>
            </a:xfrm>
          </p:grpSpPr>
          <p:sp>
            <p:nvSpPr>
              <p:cNvPr id="171" name="椭圆 170"/>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72" name="文本框 105"/>
              <p:cNvSpPr txBox="1"/>
              <p:nvPr/>
            </p:nvSpPr>
            <p:spPr>
              <a:xfrm>
                <a:off x="443706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03</a:t>
                </a:r>
                <a:endParaRPr lang="zh-CN" altLang="en-US" sz="2400" kern="0" dirty="0">
                  <a:solidFill>
                    <a:sysClr val="window" lastClr="FFFFFF">
                      <a:lumMod val="50000"/>
                    </a:sysClr>
                  </a:solidFill>
                </a:endParaRPr>
              </a:p>
            </p:txBody>
          </p:sp>
        </p:grpSp>
      </p:grpSp>
      <p:grpSp>
        <p:nvGrpSpPr>
          <p:cNvPr id="175" name="组合 174"/>
          <p:cNvGrpSpPr/>
          <p:nvPr/>
        </p:nvGrpSpPr>
        <p:grpSpPr>
          <a:xfrm>
            <a:off x="6156298" y="2614253"/>
            <a:ext cx="1493188" cy="2865829"/>
            <a:chOff x="6156302" y="2614250"/>
            <a:chExt cx="1493382" cy="2865828"/>
          </a:xfrm>
        </p:grpSpPr>
        <p:grpSp>
          <p:nvGrpSpPr>
            <p:cNvPr id="176" name="组合 175"/>
            <p:cNvGrpSpPr/>
            <p:nvPr/>
          </p:nvGrpSpPr>
          <p:grpSpPr>
            <a:xfrm>
              <a:off x="6156302" y="2614250"/>
              <a:ext cx="1484565" cy="2865828"/>
              <a:chOff x="6156302" y="2614250"/>
              <a:chExt cx="1484565" cy="2865828"/>
            </a:xfrm>
          </p:grpSpPr>
          <p:sp>
            <p:nvSpPr>
              <p:cNvPr id="180"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chemeClr val="accent1"/>
              </a:solidFill>
              <a:ln w="76200" cap="flat" cmpd="sng" algn="ctr">
                <a:solidFill>
                  <a:schemeClr val="accent1"/>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81" name="椭圆 180"/>
              <p:cNvSpPr/>
              <p:nvPr/>
            </p:nvSpPr>
            <p:spPr>
              <a:xfrm>
                <a:off x="7018705" y="2614250"/>
                <a:ext cx="622162" cy="622163"/>
              </a:xfrm>
              <a:prstGeom prst="ellipse">
                <a:avLst/>
              </a:prstGeom>
              <a:solidFill>
                <a:schemeClr val="accent1"/>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77" name="组合 176"/>
            <p:cNvGrpSpPr/>
            <p:nvPr/>
          </p:nvGrpSpPr>
          <p:grpSpPr>
            <a:xfrm>
              <a:off x="7103519" y="2689103"/>
              <a:ext cx="546165" cy="465759"/>
              <a:chOff x="4418676" y="1572161"/>
              <a:chExt cx="546165" cy="465759"/>
            </a:xfrm>
          </p:grpSpPr>
          <p:sp>
            <p:nvSpPr>
              <p:cNvPr id="178" name="椭圆 177"/>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79" name="文本框 108"/>
              <p:cNvSpPr txBox="1"/>
              <p:nvPr/>
            </p:nvSpPr>
            <p:spPr>
              <a:xfrm>
                <a:off x="443706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04</a:t>
                </a:r>
                <a:endParaRPr lang="zh-CN" altLang="en-US" sz="2400" kern="0" dirty="0">
                  <a:solidFill>
                    <a:sysClr val="window" lastClr="FFFFFF">
                      <a:lumMod val="50000"/>
                    </a:sysClr>
                  </a:solidFill>
                </a:endParaRPr>
              </a:p>
            </p:txBody>
          </p:sp>
        </p:grpSp>
      </p:grpSp>
      <p:grpSp>
        <p:nvGrpSpPr>
          <p:cNvPr id="182" name="组合 181"/>
          <p:cNvGrpSpPr/>
          <p:nvPr/>
        </p:nvGrpSpPr>
        <p:grpSpPr>
          <a:xfrm>
            <a:off x="4343021" y="4217346"/>
            <a:ext cx="1196868" cy="1440517"/>
            <a:chOff x="4342792" y="4217343"/>
            <a:chExt cx="1197024" cy="1440517"/>
          </a:xfrm>
        </p:grpSpPr>
        <p:grpSp>
          <p:nvGrpSpPr>
            <p:cNvPr id="183" name="组合 182"/>
            <p:cNvGrpSpPr/>
            <p:nvPr/>
          </p:nvGrpSpPr>
          <p:grpSpPr>
            <a:xfrm>
              <a:off x="4342792" y="4217343"/>
              <a:ext cx="1197024" cy="1440517"/>
              <a:chOff x="4342792" y="4217343"/>
              <a:chExt cx="1197024" cy="1440517"/>
            </a:xfrm>
          </p:grpSpPr>
          <p:sp>
            <p:nvSpPr>
              <p:cNvPr id="187" name="MH_Other_3"/>
              <p:cNvSpPr/>
              <p:nvPr>
                <p:custDataLst>
                  <p:tags r:id="rId2"/>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88" name="椭圆 187"/>
              <p:cNvSpPr/>
              <p:nvPr/>
            </p:nvSpPr>
            <p:spPr>
              <a:xfrm>
                <a:off x="4342792" y="4217343"/>
                <a:ext cx="622162" cy="622163"/>
              </a:xfrm>
              <a:prstGeom prst="ellipse">
                <a:avLst/>
              </a:prstGeom>
              <a:solidFill>
                <a:schemeClr val="accent1"/>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84" name="组合 183"/>
            <p:cNvGrpSpPr/>
            <p:nvPr/>
          </p:nvGrpSpPr>
          <p:grpSpPr>
            <a:xfrm>
              <a:off x="4427008" y="4295544"/>
              <a:ext cx="546165" cy="465759"/>
              <a:chOff x="4418676" y="1572161"/>
              <a:chExt cx="546165" cy="465759"/>
            </a:xfrm>
          </p:grpSpPr>
          <p:sp>
            <p:nvSpPr>
              <p:cNvPr id="185" name="椭圆 184"/>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86" name="文本框 111"/>
              <p:cNvSpPr txBox="1"/>
              <p:nvPr/>
            </p:nvSpPr>
            <p:spPr>
              <a:xfrm>
                <a:off x="443706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05</a:t>
                </a:r>
                <a:endParaRPr lang="zh-CN" altLang="en-US" sz="2400" kern="0" dirty="0">
                  <a:solidFill>
                    <a:sysClr val="window" lastClr="FFFFFF">
                      <a:lumMod val="50000"/>
                    </a:sysClr>
                  </a:solidFill>
                </a:endParaRPr>
              </a:p>
            </p:txBody>
          </p:sp>
        </p:grpSp>
      </p:grpSp>
      <p:grpSp>
        <p:nvGrpSpPr>
          <p:cNvPr id="189" name="组合 188"/>
          <p:cNvGrpSpPr/>
          <p:nvPr/>
        </p:nvGrpSpPr>
        <p:grpSpPr>
          <a:xfrm>
            <a:off x="6413623" y="3762734"/>
            <a:ext cx="1227047" cy="1895127"/>
            <a:chOff x="6413660" y="3762732"/>
            <a:chExt cx="1227207" cy="1895127"/>
          </a:xfrm>
        </p:grpSpPr>
        <p:grpSp>
          <p:nvGrpSpPr>
            <p:cNvPr id="190" name="组合 189"/>
            <p:cNvGrpSpPr/>
            <p:nvPr/>
          </p:nvGrpSpPr>
          <p:grpSpPr>
            <a:xfrm>
              <a:off x="6413660" y="3762732"/>
              <a:ext cx="1227207" cy="1895127"/>
              <a:chOff x="6413660" y="3762732"/>
              <a:chExt cx="1227207" cy="1895127"/>
            </a:xfrm>
          </p:grpSpPr>
          <p:sp>
            <p:nvSpPr>
              <p:cNvPr id="194"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E3413E"/>
              </a:solidFill>
              <a:ln w="76200" cap="flat" cmpd="sng" algn="ctr">
                <a:solidFill>
                  <a:schemeClr val="accent2"/>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95" name="椭圆 194"/>
              <p:cNvSpPr/>
              <p:nvPr/>
            </p:nvSpPr>
            <p:spPr>
              <a:xfrm>
                <a:off x="7018705" y="3762732"/>
                <a:ext cx="622162" cy="622163"/>
              </a:xfrm>
              <a:prstGeom prst="ellipse">
                <a:avLst/>
              </a:prstGeom>
              <a:solidFill>
                <a:schemeClr val="accent2"/>
              </a:soli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91" name="组合 190"/>
            <p:cNvGrpSpPr/>
            <p:nvPr/>
          </p:nvGrpSpPr>
          <p:grpSpPr>
            <a:xfrm>
              <a:off x="7080175" y="3840933"/>
              <a:ext cx="527778" cy="465759"/>
              <a:chOff x="4388053" y="1572161"/>
              <a:chExt cx="527778" cy="465759"/>
            </a:xfrm>
          </p:grpSpPr>
          <p:sp>
            <p:nvSpPr>
              <p:cNvPr id="192" name="椭圆 191"/>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93" name="文本框 117"/>
              <p:cNvSpPr txBox="1"/>
              <p:nvPr/>
            </p:nvSpPr>
            <p:spPr>
              <a:xfrm>
                <a:off x="438805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06</a:t>
                </a:r>
                <a:endParaRPr lang="zh-CN" altLang="en-US" sz="2400" kern="0" dirty="0">
                  <a:solidFill>
                    <a:sysClr val="window" lastClr="FFFFFF">
                      <a:lumMod val="50000"/>
                    </a:sysClr>
                  </a:solidFill>
                </a:endParaRPr>
              </a:p>
            </p:txBody>
          </p:sp>
        </p:grpSp>
      </p:grpSp>
      <p:grpSp>
        <p:nvGrpSpPr>
          <p:cNvPr id="196" name="组合 195"/>
          <p:cNvGrpSpPr/>
          <p:nvPr/>
        </p:nvGrpSpPr>
        <p:grpSpPr>
          <a:xfrm>
            <a:off x="7652609" y="1416170"/>
            <a:ext cx="3290991" cy="1311033"/>
            <a:chOff x="7652807" y="1416170"/>
            <a:chExt cx="3291419" cy="1311032"/>
          </a:xfrm>
        </p:grpSpPr>
        <p:cxnSp>
          <p:nvCxnSpPr>
            <p:cNvPr id="197" name="直接连接符 196"/>
            <p:cNvCxnSpPr/>
            <p:nvPr/>
          </p:nvCxnSpPr>
          <p:spPr>
            <a:xfrm>
              <a:off x="7652807" y="1796348"/>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198" name="组合 197"/>
            <p:cNvGrpSpPr/>
            <p:nvPr/>
          </p:nvGrpSpPr>
          <p:grpSpPr>
            <a:xfrm>
              <a:off x="7727895" y="1416170"/>
              <a:ext cx="3216331" cy="1311032"/>
              <a:chOff x="5832782" y="1447486"/>
              <a:chExt cx="3216331" cy="1311032"/>
            </a:xfrm>
          </p:grpSpPr>
          <p:sp>
            <p:nvSpPr>
              <p:cNvPr id="199" name="MH_SubTitle_1"/>
              <p:cNvSpPr>
                <a:spLocks noChangeArrowheads="1"/>
              </p:cNvSpPr>
              <p:nvPr/>
            </p:nvSpPr>
            <p:spPr bwMode="auto">
              <a:xfrm flipH="1">
                <a:off x="5832782" y="1447486"/>
                <a:ext cx="2236801" cy="400110"/>
              </a:xfrm>
              <a:prstGeom prst="rect">
                <a:avLst/>
              </a:prstGeom>
              <a:noFill/>
            </p:spPr>
            <p:txBody>
              <a:bodyPr wrap="none" rtlCol="0">
                <a:spAutoFit/>
              </a:bodyPr>
              <a:lstStyle/>
              <a:p>
                <a:pP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p>
            </p:txBody>
          </p:sp>
          <p:sp>
            <p:nvSpPr>
              <p:cNvPr id="20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charset="-122"/>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charset="-122"/>
                    <a:sym typeface="Gill Sans" charset="0"/>
                  </a:rPr>
                  <a:t>200</a:t>
                </a:r>
                <a:r>
                  <a:rPr lang="zh-CN" altLang="en-US" sz="1200" kern="0" dirty="0">
                    <a:solidFill>
                      <a:sysClr val="windowText" lastClr="000000">
                        <a:lumMod val="50000"/>
                        <a:lumOff val="50000"/>
                      </a:sysClr>
                    </a:solidFill>
                    <a:latin typeface="造字工房悦黑（非商用）常规体" charset="-122"/>
                    <a:sym typeface="Gill Sans" charset="0"/>
                  </a:rPr>
                  <a:t>字以内。</a:t>
                </a:r>
                <a:endParaRPr lang="en-US" altLang="zh-CN" sz="1200" kern="0" dirty="0">
                  <a:solidFill>
                    <a:sysClr val="windowText" lastClr="000000">
                      <a:lumMod val="50000"/>
                      <a:lumOff val="50000"/>
                    </a:sysClr>
                  </a:solidFill>
                  <a:latin typeface="造字工房悦黑（非商用）常规体" charset="-122"/>
                  <a:cs typeface="Lato Light" charset="0"/>
                  <a:sym typeface="Lato Light" charset="0"/>
                </a:endParaRPr>
              </a:p>
            </p:txBody>
          </p:sp>
        </p:grpSp>
      </p:grpSp>
      <p:grpSp>
        <p:nvGrpSpPr>
          <p:cNvPr id="201" name="组合 200"/>
          <p:cNvGrpSpPr/>
          <p:nvPr/>
        </p:nvGrpSpPr>
        <p:grpSpPr>
          <a:xfrm>
            <a:off x="7600757" y="2856235"/>
            <a:ext cx="3523792" cy="1311033"/>
            <a:chOff x="7600950" y="2856235"/>
            <a:chExt cx="3524251" cy="1311032"/>
          </a:xfrm>
        </p:grpSpPr>
        <p:grpSp>
          <p:nvGrpSpPr>
            <p:cNvPr id="202" name="组合 201"/>
            <p:cNvGrpSpPr/>
            <p:nvPr/>
          </p:nvGrpSpPr>
          <p:grpSpPr>
            <a:xfrm>
              <a:off x="7926073" y="2856235"/>
              <a:ext cx="3199128" cy="1311032"/>
              <a:chOff x="5849985" y="1447486"/>
              <a:chExt cx="3199128" cy="1311032"/>
            </a:xfrm>
          </p:grpSpPr>
          <p:sp>
            <p:nvSpPr>
              <p:cNvPr id="204" name="MH_SubTitle_1"/>
              <p:cNvSpPr>
                <a:spLocks noChangeArrowheads="1"/>
              </p:cNvSpPr>
              <p:nvPr/>
            </p:nvSpPr>
            <p:spPr bwMode="auto">
              <a:xfrm flipH="1">
                <a:off x="5849985" y="1447486"/>
                <a:ext cx="2236802" cy="400110"/>
              </a:xfrm>
              <a:prstGeom prst="rect">
                <a:avLst/>
              </a:prstGeom>
              <a:noFill/>
            </p:spPr>
            <p:txBody>
              <a:bodyPr wrap="none" rtlCol="0">
                <a:spAutoFit/>
              </a:bodyPr>
              <a:lstStyle/>
              <a:p>
                <a:pP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p>
            </p:txBody>
          </p:sp>
          <p:sp>
            <p:nvSpPr>
              <p:cNvPr id="20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charset="-122"/>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charset="-122"/>
                    <a:sym typeface="Gill Sans" charset="0"/>
                  </a:rPr>
                  <a:t>200</a:t>
                </a:r>
                <a:r>
                  <a:rPr lang="zh-CN" altLang="en-US" sz="1200" kern="0" dirty="0">
                    <a:solidFill>
                      <a:sysClr val="windowText" lastClr="000000">
                        <a:lumMod val="50000"/>
                        <a:lumOff val="50000"/>
                      </a:sysClr>
                    </a:solidFill>
                    <a:latin typeface="造字工房悦黑（非商用）常规体" charset="-122"/>
                    <a:sym typeface="Gill Sans" charset="0"/>
                  </a:rPr>
                  <a:t>字以内。</a:t>
                </a:r>
                <a:endParaRPr lang="en-US" altLang="zh-CN" sz="1200" kern="0" dirty="0">
                  <a:solidFill>
                    <a:sysClr val="windowText" lastClr="000000">
                      <a:lumMod val="50000"/>
                      <a:lumOff val="50000"/>
                    </a:sysClr>
                  </a:solidFill>
                  <a:latin typeface="造字工房悦黑（非商用）常规体" charset="-122"/>
                  <a:cs typeface="Lato Light" charset="0"/>
                  <a:sym typeface="Lato Light" charset="0"/>
                </a:endParaRPr>
              </a:p>
            </p:txBody>
          </p:sp>
        </p:grpSp>
        <p:sp>
          <p:nvSpPr>
            <p:cNvPr id="203" name="任意多边形 202"/>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defTabSz="1218565">
                <a:defRPr/>
              </a:pPr>
              <a:endParaRPr lang="zh-CN" altLang="en-US" sz="2400" kern="0">
                <a:solidFill>
                  <a:sysClr val="windowText" lastClr="000000"/>
                </a:solidFill>
                <a:latin typeface="Agency FB" panose="020B0503020202020204"/>
              </a:endParaRPr>
            </a:p>
          </p:txBody>
        </p:sp>
      </p:grpSp>
      <p:grpSp>
        <p:nvGrpSpPr>
          <p:cNvPr id="206" name="组合 205"/>
          <p:cNvGrpSpPr/>
          <p:nvPr/>
        </p:nvGrpSpPr>
        <p:grpSpPr>
          <a:xfrm>
            <a:off x="7575083" y="4272595"/>
            <a:ext cx="3539984" cy="1337542"/>
            <a:chOff x="7575272" y="4272596"/>
            <a:chExt cx="3540445" cy="1337542"/>
          </a:xfrm>
        </p:grpSpPr>
        <p:sp>
          <p:nvSpPr>
            <p:cNvPr id="207" name="任意多边形 206"/>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defTabSz="1218565">
                <a:defRPr/>
              </a:pPr>
              <a:endParaRPr lang="zh-CN" altLang="en-US" sz="2400" kern="0">
                <a:solidFill>
                  <a:sysClr val="windowText" lastClr="000000"/>
                </a:solidFill>
                <a:latin typeface="Agency FB" panose="020B0503020202020204"/>
              </a:endParaRPr>
            </a:p>
          </p:txBody>
        </p:sp>
        <p:grpSp>
          <p:nvGrpSpPr>
            <p:cNvPr id="208" name="组合 207"/>
            <p:cNvGrpSpPr/>
            <p:nvPr/>
          </p:nvGrpSpPr>
          <p:grpSpPr>
            <a:xfrm>
              <a:off x="7926074" y="4299106"/>
              <a:ext cx="3189643" cy="1311032"/>
              <a:chOff x="5859470" y="1447486"/>
              <a:chExt cx="3189643" cy="1311032"/>
            </a:xfrm>
          </p:grpSpPr>
          <p:sp>
            <p:nvSpPr>
              <p:cNvPr id="209" name="MH_SubTitle_1"/>
              <p:cNvSpPr>
                <a:spLocks noChangeArrowheads="1"/>
              </p:cNvSpPr>
              <p:nvPr/>
            </p:nvSpPr>
            <p:spPr bwMode="auto">
              <a:xfrm flipH="1">
                <a:off x="5859470" y="1447486"/>
                <a:ext cx="2236801" cy="400110"/>
              </a:xfrm>
              <a:prstGeom prst="rect">
                <a:avLst/>
              </a:prstGeom>
              <a:noFill/>
            </p:spPr>
            <p:txBody>
              <a:bodyPr wrap="none" rtlCol="0">
                <a:spAutoFit/>
              </a:bodyPr>
              <a:lstStyle/>
              <a:p>
                <a:pP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p>
            </p:txBody>
          </p:sp>
          <p:sp>
            <p:nvSpPr>
              <p:cNvPr id="21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charset="-122"/>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charset="-122"/>
                    <a:sym typeface="Gill Sans" charset="0"/>
                  </a:rPr>
                  <a:t>200</a:t>
                </a:r>
                <a:r>
                  <a:rPr lang="zh-CN" altLang="en-US" sz="1200" kern="0" dirty="0">
                    <a:solidFill>
                      <a:sysClr val="windowText" lastClr="000000">
                        <a:lumMod val="50000"/>
                        <a:lumOff val="50000"/>
                      </a:sysClr>
                    </a:solidFill>
                    <a:latin typeface="造字工房悦黑（非商用）常规体" charset="-122"/>
                    <a:sym typeface="Gill Sans" charset="0"/>
                  </a:rPr>
                  <a:t>字以内。</a:t>
                </a:r>
                <a:endParaRPr lang="en-US" altLang="zh-CN" sz="1200" kern="0" dirty="0">
                  <a:solidFill>
                    <a:sysClr val="windowText" lastClr="000000">
                      <a:lumMod val="50000"/>
                      <a:lumOff val="50000"/>
                    </a:sysClr>
                  </a:solidFill>
                  <a:latin typeface="造字工房悦黑（非商用）常规体" charset="-122"/>
                  <a:cs typeface="Lato Light" charset="0"/>
                  <a:sym typeface="Lato Light" charset="0"/>
                </a:endParaRPr>
              </a:p>
            </p:txBody>
          </p:sp>
        </p:grpSp>
      </p:grpSp>
      <p:grpSp>
        <p:nvGrpSpPr>
          <p:cNvPr id="211" name="组合 210"/>
          <p:cNvGrpSpPr/>
          <p:nvPr/>
        </p:nvGrpSpPr>
        <p:grpSpPr>
          <a:xfrm>
            <a:off x="1041735" y="1416173"/>
            <a:ext cx="3301289" cy="1311033"/>
            <a:chOff x="1041073" y="1416171"/>
            <a:chExt cx="3301719" cy="1311032"/>
          </a:xfrm>
        </p:grpSpPr>
        <p:cxnSp>
          <p:nvCxnSpPr>
            <p:cNvPr id="212" name="直接连接符 211"/>
            <p:cNvCxnSpPr/>
            <p:nvPr/>
          </p:nvCxnSpPr>
          <p:spPr>
            <a:xfrm flipH="1">
              <a:off x="1556199" y="1803136"/>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213" name="组合 212"/>
            <p:cNvGrpSpPr/>
            <p:nvPr/>
          </p:nvGrpSpPr>
          <p:grpSpPr>
            <a:xfrm flipH="1">
              <a:off x="1041073" y="1416171"/>
              <a:ext cx="3208109" cy="1311032"/>
              <a:chOff x="5841004" y="1447486"/>
              <a:chExt cx="3208109" cy="1311032"/>
            </a:xfrm>
          </p:grpSpPr>
          <p:sp>
            <p:nvSpPr>
              <p:cNvPr id="214"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p>
            </p:txBody>
          </p:sp>
          <p:sp>
            <p:nvSpPr>
              <p:cNvPr id="21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charset="-122"/>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charset="-122"/>
                    <a:sym typeface="Gill Sans" charset="0"/>
                  </a:rPr>
                  <a:t>200</a:t>
                </a:r>
                <a:r>
                  <a:rPr lang="zh-CN" altLang="en-US" sz="1200" kern="0" dirty="0">
                    <a:solidFill>
                      <a:sysClr val="windowText" lastClr="000000">
                        <a:lumMod val="50000"/>
                        <a:lumOff val="50000"/>
                      </a:sysClr>
                    </a:solidFill>
                    <a:latin typeface="造字工房悦黑（非商用）常规体" charset="-122"/>
                    <a:sym typeface="Gill Sans" charset="0"/>
                  </a:rPr>
                  <a:t>字以内。</a:t>
                </a:r>
                <a:endParaRPr lang="en-US" altLang="zh-CN" sz="1200" kern="0" dirty="0">
                  <a:solidFill>
                    <a:sysClr val="windowText" lastClr="000000">
                      <a:lumMod val="50000"/>
                      <a:lumOff val="50000"/>
                    </a:sysClr>
                  </a:solidFill>
                  <a:latin typeface="造字工房悦黑（非商用）常规体" charset="-122"/>
                  <a:cs typeface="Lato Light" charset="0"/>
                  <a:sym typeface="Lato Light" charset="0"/>
                </a:endParaRPr>
              </a:p>
            </p:txBody>
          </p:sp>
        </p:grpSp>
      </p:grpSp>
      <p:grpSp>
        <p:nvGrpSpPr>
          <p:cNvPr id="216" name="组合 215"/>
          <p:cNvGrpSpPr/>
          <p:nvPr/>
        </p:nvGrpSpPr>
        <p:grpSpPr>
          <a:xfrm>
            <a:off x="1029059" y="2960800"/>
            <a:ext cx="3301289" cy="1311033"/>
            <a:chOff x="1028396" y="2960800"/>
            <a:chExt cx="3301719" cy="1311032"/>
          </a:xfrm>
        </p:grpSpPr>
        <p:cxnSp>
          <p:nvCxnSpPr>
            <p:cNvPr id="217" name="直接连接符 216"/>
            <p:cNvCxnSpPr/>
            <p:nvPr/>
          </p:nvCxnSpPr>
          <p:spPr>
            <a:xfrm flipH="1">
              <a:off x="1543522" y="3347765"/>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218" name="组合 217"/>
            <p:cNvGrpSpPr/>
            <p:nvPr/>
          </p:nvGrpSpPr>
          <p:grpSpPr>
            <a:xfrm flipH="1">
              <a:off x="1028396" y="2960800"/>
              <a:ext cx="3208109" cy="1311032"/>
              <a:chOff x="5841004" y="1447486"/>
              <a:chExt cx="3208109" cy="1311032"/>
            </a:xfrm>
          </p:grpSpPr>
          <p:sp>
            <p:nvSpPr>
              <p:cNvPr id="219"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p>
            </p:txBody>
          </p:sp>
          <p:sp>
            <p:nvSpPr>
              <p:cNvPr id="22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charset="-122"/>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charset="-122"/>
                    <a:sym typeface="Gill Sans" charset="0"/>
                  </a:rPr>
                  <a:t>200</a:t>
                </a:r>
                <a:r>
                  <a:rPr lang="zh-CN" altLang="en-US" sz="1200" kern="0" dirty="0">
                    <a:solidFill>
                      <a:sysClr val="windowText" lastClr="000000">
                        <a:lumMod val="50000"/>
                        <a:lumOff val="50000"/>
                      </a:sysClr>
                    </a:solidFill>
                    <a:latin typeface="造字工房悦黑（非商用）常规体" charset="-122"/>
                    <a:sym typeface="Gill Sans" charset="0"/>
                  </a:rPr>
                  <a:t>字以内。</a:t>
                </a:r>
                <a:endParaRPr lang="en-US" altLang="zh-CN" sz="1200" kern="0" dirty="0">
                  <a:solidFill>
                    <a:sysClr val="windowText" lastClr="000000">
                      <a:lumMod val="50000"/>
                      <a:lumOff val="50000"/>
                    </a:sysClr>
                  </a:solidFill>
                  <a:latin typeface="造字工房悦黑（非商用）常规体" charset="-122"/>
                  <a:cs typeface="Lato Light" charset="0"/>
                  <a:sym typeface="Lato Light" charset="0"/>
                </a:endParaRPr>
              </a:p>
            </p:txBody>
          </p:sp>
        </p:grpSp>
      </p:grpSp>
      <p:grpSp>
        <p:nvGrpSpPr>
          <p:cNvPr id="221" name="组合 220"/>
          <p:cNvGrpSpPr/>
          <p:nvPr/>
        </p:nvGrpSpPr>
        <p:grpSpPr>
          <a:xfrm>
            <a:off x="989120" y="4483683"/>
            <a:ext cx="3367150" cy="1311033"/>
            <a:chOff x="988454" y="4483683"/>
            <a:chExt cx="3367589" cy="1311032"/>
          </a:xfrm>
        </p:grpSpPr>
        <p:grpSp>
          <p:nvGrpSpPr>
            <p:cNvPr id="222" name="组合 221"/>
            <p:cNvGrpSpPr/>
            <p:nvPr/>
          </p:nvGrpSpPr>
          <p:grpSpPr>
            <a:xfrm flipH="1">
              <a:off x="988454" y="4483683"/>
              <a:ext cx="3208109" cy="1311032"/>
              <a:chOff x="5841004" y="1447486"/>
              <a:chExt cx="3208109" cy="1311032"/>
            </a:xfrm>
          </p:grpSpPr>
          <p:sp>
            <p:nvSpPr>
              <p:cNvPr id="224"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p>
            </p:txBody>
          </p:sp>
          <p:sp>
            <p:nvSpPr>
              <p:cNvPr id="22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charset="-122"/>
                    <a:sym typeface="Gill Sans" charset="0"/>
                  </a:rPr>
                  <a:t> </a:t>
                </a:r>
                <a:r>
                  <a:rPr lang="en-US" altLang="zh-CN" sz="1200" kern="0" dirty="0">
                    <a:solidFill>
                      <a:sysClr val="windowText" lastClr="000000">
                        <a:lumMod val="50000"/>
                        <a:lumOff val="50000"/>
                      </a:sysClr>
                    </a:solidFill>
                    <a:latin typeface="造字工房悦黑（非商用）常规体" charset="-122"/>
                    <a:sym typeface="Gill Sans" charset="0"/>
                  </a:rPr>
                  <a:t>[-</a:t>
                </a:r>
                <a:r>
                  <a:rPr lang="zh-CN" altLang="en-US" sz="1200" kern="0" dirty="0">
                    <a:solidFill>
                      <a:sysClr val="windowText" lastClr="000000">
                        <a:lumMod val="50000"/>
                        <a:lumOff val="50000"/>
                      </a:sysClr>
                    </a:solidFill>
                    <a:latin typeface="造字工房悦黑（非商用）常规体" charset="-122"/>
                    <a:sym typeface="Gill Sans" charset="0"/>
                  </a:rPr>
                  <a:t>婷婷</a:t>
                </a:r>
                <a:r>
                  <a:rPr lang="en-US" altLang="zh-CN" sz="1200" kern="0" dirty="0">
                    <a:solidFill>
                      <a:sysClr val="windowText" lastClr="000000">
                        <a:lumMod val="50000"/>
                        <a:lumOff val="50000"/>
                      </a:sysClr>
                    </a:solidFill>
                    <a:latin typeface="造字工房悦黑（非商用）常规体" charset="-122"/>
                    <a:sym typeface="Gill Sans" charset="0"/>
                  </a:rPr>
                  <a:t>]</a:t>
                </a:r>
                <a:r>
                  <a:rPr lang="zh-CN" altLang="en-US" sz="1200" kern="0" dirty="0">
                    <a:solidFill>
                      <a:sysClr val="windowText" lastClr="000000">
                        <a:lumMod val="50000"/>
                        <a:lumOff val="50000"/>
                      </a:sysClr>
                    </a:solidFill>
                    <a:latin typeface="造字工房悦黑（非商用）常规体" charset="-122"/>
                    <a:sym typeface="Gill Sans" charset="0"/>
                  </a:rPr>
                  <a:t>旗舰店</a:t>
                </a:r>
                <a:r>
                  <a:rPr lang="en-US" altLang="zh-CN" sz="1200" kern="0" dirty="0">
                    <a:solidFill>
                      <a:sysClr val="windowText" lastClr="000000">
                        <a:lumMod val="50000"/>
                        <a:lumOff val="50000"/>
                      </a:sysClr>
                    </a:solidFill>
                    <a:latin typeface="造字工房悦黑（非商用）常规体" charset="-122"/>
                    <a:sym typeface="Gill Sans" charset="0"/>
                  </a:rPr>
                  <a:t>https://[-</a:t>
                </a:r>
                <a:r>
                  <a:rPr lang="zh-CN" altLang="en-US" sz="1200" kern="0" dirty="0">
                    <a:solidFill>
                      <a:sysClr val="windowText" lastClr="000000">
                        <a:lumMod val="50000"/>
                        <a:lumOff val="50000"/>
                      </a:sysClr>
                    </a:solidFill>
                    <a:latin typeface="造字工房悦黑（非商用）常规体" charset="-122"/>
                    <a:sym typeface="Gill Sans" charset="0"/>
                  </a:rPr>
                  <a:t>婷婷</a:t>
                </a:r>
                <a:r>
                  <a:rPr lang="en-US" altLang="zh-CN" sz="1200" kern="0" dirty="0">
                    <a:solidFill>
                      <a:sysClr val="windowText" lastClr="000000">
                        <a:lumMod val="50000"/>
                        <a:lumOff val="50000"/>
                      </a:sysClr>
                    </a:solidFill>
                    <a:latin typeface="造字工房悦黑（非商用）常规体" charset="-122"/>
                    <a:sym typeface="Gill Sans" charset="0"/>
                  </a:rPr>
                  <a:t>]</a:t>
                </a:r>
              </a:p>
              <a:p>
                <a:pPr algn="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charset="-122"/>
                    <a:sym typeface="Gill Sans" charset="0"/>
                  </a:rPr>
                  <a:t>量简洁生动。尽量将每页幻灯片的字数控制在 </a:t>
                </a:r>
                <a:r>
                  <a:rPr lang="en-US" altLang="zh-CN" sz="1200" kern="0" dirty="0">
                    <a:solidFill>
                      <a:sysClr val="windowText" lastClr="000000">
                        <a:lumMod val="50000"/>
                        <a:lumOff val="50000"/>
                      </a:sysClr>
                    </a:solidFill>
                    <a:latin typeface="造字工房悦黑（非商用）常规体" charset="-122"/>
                    <a:sym typeface="Gill Sans" charset="0"/>
                  </a:rPr>
                  <a:t>200</a:t>
                </a:r>
                <a:r>
                  <a:rPr lang="zh-CN" altLang="en-US" sz="1200" kern="0" dirty="0">
                    <a:solidFill>
                      <a:sysClr val="windowText" lastClr="000000">
                        <a:lumMod val="50000"/>
                        <a:lumOff val="50000"/>
                      </a:sysClr>
                    </a:solidFill>
                    <a:latin typeface="造字工房悦黑（非商用）常规体" charset="-122"/>
                    <a:sym typeface="Gill Sans" charset="0"/>
                  </a:rPr>
                  <a:t>字以内。</a:t>
                </a:r>
                <a:endParaRPr lang="en-US" altLang="zh-CN" sz="1200" kern="0" dirty="0">
                  <a:solidFill>
                    <a:sysClr val="windowText" lastClr="000000">
                      <a:lumMod val="50000"/>
                      <a:lumOff val="50000"/>
                    </a:sysClr>
                  </a:solidFill>
                  <a:latin typeface="造字工房悦黑（非商用）常规体" charset="-122"/>
                  <a:cs typeface="Lato Light" charset="0"/>
                  <a:sym typeface="Lato Light" charset="0"/>
                </a:endParaRPr>
              </a:p>
            </p:txBody>
          </p:sp>
        </p:grpSp>
        <p:sp>
          <p:nvSpPr>
            <p:cNvPr id="223" name="任意多边形 222"/>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algn="ctr" defTabSz="1218565">
                <a:defRPr/>
              </a:pPr>
              <a:endParaRPr lang="zh-CN" altLang="en-US" sz="2400" kern="0">
                <a:solidFill>
                  <a:sysClr val="windowText" lastClr="000000"/>
                </a:solidFill>
                <a:latin typeface="Agency FB" panose="020B0503020202020204"/>
              </a:endParaRPr>
            </a:p>
          </p:txBody>
        </p:sp>
      </p:grpSp>
      <p:grpSp>
        <p:nvGrpSpPr>
          <p:cNvPr id="226" name="组合 225"/>
          <p:cNvGrpSpPr/>
          <p:nvPr/>
        </p:nvGrpSpPr>
        <p:grpSpPr>
          <a:xfrm>
            <a:off x="5365082" y="4921731"/>
            <a:ext cx="1210755" cy="1210911"/>
            <a:chOff x="5364986" y="4921729"/>
            <a:chExt cx="1210912" cy="1210912"/>
          </a:xfrm>
        </p:grpSpPr>
        <p:sp>
          <p:nvSpPr>
            <p:cNvPr id="227" name="椭圆 226"/>
            <p:cNvSpPr/>
            <p:nvPr/>
          </p:nvSpPr>
          <p:spPr>
            <a:xfrm flipH="1">
              <a:off x="5364986" y="4921729"/>
              <a:ext cx="1210912" cy="1210912"/>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sp>
          <p:nvSpPr>
            <p:cNvPr id="228" name="椭圆 227"/>
            <p:cNvSpPr/>
            <p:nvPr/>
          </p:nvSpPr>
          <p:spPr>
            <a:xfrm flipH="1">
              <a:off x="5393195" y="4949933"/>
              <a:ext cx="1154499" cy="1154499"/>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sp>
        <p:nvSpPr>
          <p:cNvPr id="229" name="KSO_Shape"/>
          <p:cNvSpPr/>
          <p:nvPr/>
        </p:nvSpPr>
        <p:spPr bwMode="auto">
          <a:xfrm>
            <a:off x="5676971" y="5277372"/>
            <a:ext cx="582820" cy="499624"/>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tx2"/>
          </a:solidFill>
          <a:ln>
            <a:noFill/>
          </a:ln>
          <a:effectLst>
            <a:innerShdw blurRad="114300">
              <a:prstClr val="black">
                <a:alpha val="50000"/>
              </a:prstClr>
            </a:innerShdw>
          </a:effectLst>
        </p:spPr>
        <p:txBody>
          <a:bodyPr lIns="91412" tIns="45706" rIns="91412" bIns="45706" anchor="ctr">
            <a:scene3d>
              <a:camera prst="orthographicFront"/>
              <a:lightRig rig="threePt" dir="t"/>
            </a:scene3d>
            <a:sp3d>
              <a:contourClr>
                <a:srgbClr val="FFFFFF"/>
              </a:contourClr>
            </a:sp3d>
          </a:bodyPr>
          <a:lstStyle/>
          <a:p>
            <a:pPr algn="ctr" defTabSz="1218565">
              <a:defRPr/>
            </a:pPr>
            <a:endParaRPr lang="zh-CN" altLang="en-US" sz="2400" kern="0" dirty="0">
              <a:solidFill>
                <a:srgbClr val="FFFFFF"/>
              </a:solidFill>
            </a:endParaRPr>
          </a:p>
        </p:txBody>
      </p:sp>
      <p:sp>
        <p:nvSpPr>
          <p:cNvPr id="2" name="标题 1"/>
          <p:cNvSpPr>
            <a:spLocks noGrp="1"/>
          </p:cNvSpPr>
          <p:nvPr>
            <p:ph type="title"/>
          </p:nvPr>
        </p:nvSpPr>
        <p:spPr/>
        <p:txBody>
          <a:bodyPr/>
          <a:lstStyle/>
          <a:p>
            <a:r>
              <a:rPr lang="zh-CN" altLang="en-US" dirty="0"/>
              <a:t>单击输入标题内容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8"/>
                                        </p:tgtEl>
                                        <p:attrNameLst>
                                          <p:attrName>style.visibility</p:attrName>
                                        </p:attrNameLst>
                                      </p:cBhvr>
                                      <p:to>
                                        <p:strVal val="visible"/>
                                      </p:to>
                                    </p:set>
                                    <p:animEffect transition="in" filter="fade">
                                      <p:cBhvr>
                                        <p:cTn id="7" dur="500"/>
                                        <p:tgtEl>
                                          <p:spTgt spid="158"/>
                                        </p:tgtEl>
                                      </p:cBhvr>
                                    </p:animEffect>
                                  </p:childTnLst>
                                </p:cTn>
                              </p:par>
                              <p:par>
                                <p:cTn id="8" presetID="10" presetClass="entr" presetSubtype="0" fill="hold" nodeType="withEffect">
                                  <p:stCondLst>
                                    <p:cond delay="200"/>
                                  </p:stCondLst>
                                  <p:childTnLst>
                                    <p:set>
                                      <p:cBhvr>
                                        <p:cTn id="9" dur="1" fill="hold">
                                          <p:stCondLst>
                                            <p:cond delay="0"/>
                                          </p:stCondLst>
                                        </p:cTn>
                                        <p:tgtEl>
                                          <p:spTgt spid="226"/>
                                        </p:tgtEl>
                                        <p:attrNameLst>
                                          <p:attrName>style.visibility</p:attrName>
                                        </p:attrNameLst>
                                      </p:cBhvr>
                                      <p:to>
                                        <p:strVal val="visible"/>
                                      </p:to>
                                    </p:set>
                                    <p:animEffect transition="in" filter="fade">
                                      <p:cBhvr>
                                        <p:cTn id="10" dur="500"/>
                                        <p:tgtEl>
                                          <p:spTgt spid="226"/>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229"/>
                                        </p:tgtEl>
                                        <p:attrNameLst>
                                          <p:attrName>style.visibility</p:attrName>
                                        </p:attrNameLst>
                                      </p:cBhvr>
                                      <p:to>
                                        <p:strVal val="visible"/>
                                      </p:to>
                                    </p:set>
                                    <p:animEffect transition="in" filter="fade">
                                      <p:cBhvr>
                                        <p:cTn id="13" dur="500"/>
                                        <p:tgtEl>
                                          <p:spTgt spid="229"/>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89"/>
                                        </p:tgtEl>
                                        <p:attrNameLst>
                                          <p:attrName>style.visibility</p:attrName>
                                        </p:attrNameLst>
                                      </p:cBhvr>
                                      <p:to>
                                        <p:strVal val="visible"/>
                                      </p:to>
                                    </p:set>
                                    <p:animEffect transition="in" filter="wipe(left)">
                                      <p:cBhvr>
                                        <p:cTn id="17" dur="500"/>
                                        <p:tgtEl>
                                          <p:spTgt spid="189"/>
                                        </p:tgtEl>
                                      </p:cBhvr>
                                    </p:animEffect>
                                  </p:childTnLst>
                                </p:cTn>
                              </p:par>
                              <p:par>
                                <p:cTn id="18" presetID="22" presetClass="entr" presetSubtype="8" fill="hold" nodeType="withEffect">
                                  <p:stCondLst>
                                    <p:cond delay="500"/>
                                  </p:stCondLst>
                                  <p:childTnLst>
                                    <p:set>
                                      <p:cBhvr>
                                        <p:cTn id="19" dur="1" fill="hold">
                                          <p:stCondLst>
                                            <p:cond delay="0"/>
                                          </p:stCondLst>
                                        </p:cTn>
                                        <p:tgtEl>
                                          <p:spTgt spid="206"/>
                                        </p:tgtEl>
                                        <p:attrNameLst>
                                          <p:attrName>style.visibility</p:attrName>
                                        </p:attrNameLst>
                                      </p:cBhvr>
                                      <p:to>
                                        <p:strVal val="visible"/>
                                      </p:to>
                                    </p:set>
                                    <p:animEffect transition="in" filter="wipe(left)">
                                      <p:cBhvr>
                                        <p:cTn id="20" dur="500"/>
                                        <p:tgtEl>
                                          <p:spTgt spid="206"/>
                                        </p:tgtEl>
                                      </p:cBhvr>
                                    </p:animEffect>
                                  </p:childTnLst>
                                </p:cTn>
                              </p:par>
                              <p:par>
                                <p:cTn id="21" presetID="22" presetClass="entr" presetSubtype="8" fill="hold" nodeType="withEffect">
                                  <p:stCondLst>
                                    <p:cond delay="200"/>
                                  </p:stCondLst>
                                  <p:childTnLst>
                                    <p:set>
                                      <p:cBhvr>
                                        <p:cTn id="22" dur="1" fill="hold">
                                          <p:stCondLst>
                                            <p:cond delay="0"/>
                                          </p:stCondLst>
                                        </p:cTn>
                                        <p:tgtEl>
                                          <p:spTgt spid="175"/>
                                        </p:tgtEl>
                                        <p:attrNameLst>
                                          <p:attrName>style.visibility</p:attrName>
                                        </p:attrNameLst>
                                      </p:cBhvr>
                                      <p:to>
                                        <p:strVal val="visible"/>
                                      </p:to>
                                    </p:set>
                                    <p:animEffect transition="in" filter="wipe(left)">
                                      <p:cBhvr>
                                        <p:cTn id="23" dur="500"/>
                                        <p:tgtEl>
                                          <p:spTgt spid="175"/>
                                        </p:tgtEl>
                                      </p:cBhvr>
                                    </p:animEffect>
                                  </p:childTnLst>
                                </p:cTn>
                              </p:par>
                              <p:par>
                                <p:cTn id="24" presetID="22" presetClass="entr" presetSubtype="8" fill="hold" nodeType="withEffect">
                                  <p:stCondLst>
                                    <p:cond delay="600"/>
                                  </p:stCondLst>
                                  <p:childTnLst>
                                    <p:set>
                                      <p:cBhvr>
                                        <p:cTn id="25" dur="1" fill="hold">
                                          <p:stCondLst>
                                            <p:cond delay="0"/>
                                          </p:stCondLst>
                                        </p:cTn>
                                        <p:tgtEl>
                                          <p:spTgt spid="201"/>
                                        </p:tgtEl>
                                        <p:attrNameLst>
                                          <p:attrName>style.visibility</p:attrName>
                                        </p:attrNameLst>
                                      </p:cBhvr>
                                      <p:to>
                                        <p:strVal val="visible"/>
                                      </p:to>
                                    </p:set>
                                    <p:animEffect transition="in" filter="wipe(left)">
                                      <p:cBhvr>
                                        <p:cTn id="26" dur="500"/>
                                        <p:tgtEl>
                                          <p:spTgt spid="201"/>
                                        </p:tgtEl>
                                      </p:cBhvr>
                                    </p:animEffect>
                                  </p:childTnLst>
                                </p:cTn>
                              </p:par>
                              <p:par>
                                <p:cTn id="27" presetID="22" presetClass="entr" presetSubtype="2" fill="hold" nodeType="withEffect">
                                  <p:stCondLst>
                                    <p:cond delay="400"/>
                                  </p:stCondLst>
                                  <p:childTnLst>
                                    <p:set>
                                      <p:cBhvr>
                                        <p:cTn id="28" dur="1" fill="hold">
                                          <p:stCondLst>
                                            <p:cond delay="0"/>
                                          </p:stCondLst>
                                        </p:cTn>
                                        <p:tgtEl>
                                          <p:spTgt spid="182"/>
                                        </p:tgtEl>
                                        <p:attrNameLst>
                                          <p:attrName>style.visibility</p:attrName>
                                        </p:attrNameLst>
                                      </p:cBhvr>
                                      <p:to>
                                        <p:strVal val="visible"/>
                                      </p:to>
                                    </p:set>
                                    <p:animEffect transition="in" filter="wipe(right)">
                                      <p:cBhvr>
                                        <p:cTn id="29" dur="500"/>
                                        <p:tgtEl>
                                          <p:spTgt spid="182"/>
                                        </p:tgtEl>
                                      </p:cBhvr>
                                    </p:animEffect>
                                  </p:childTnLst>
                                </p:cTn>
                              </p:par>
                              <p:par>
                                <p:cTn id="30" presetID="22" presetClass="entr" presetSubtype="2" fill="hold" nodeType="withEffect">
                                  <p:stCondLst>
                                    <p:cond delay="900"/>
                                  </p:stCondLst>
                                  <p:childTnLst>
                                    <p:set>
                                      <p:cBhvr>
                                        <p:cTn id="31" dur="1" fill="hold">
                                          <p:stCondLst>
                                            <p:cond delay="0"/>
                                          </p:stCondLst>
                                        </p:cTn>
                                        <p:tgtEl>
                                          <p:spTgt spid="221"/>
                                        </p:tgtEl>
                                        <p:attrNameLst>
                                          <p:attrName>style.visibility</p:attrName>
                                        </p:attrNameLst>
                                      </p:cBhvr>
                                      <p:to>
                                        <p:strVal val="visible"/>
                                      </p:to>
                                    </p:set>
                                    <p:animEffect transition="in" filter="wipe(right)">
                                      <p:cBhvr>
                                        <p:cTn id="32" dur="500"/>
                                        <p:tgtEl>
                                          <p:spTgt spid="221"/>
                                        </p:tgtEl>
                                      </p:cBhvr>
                                    </p:animEffect>
                                  </p:childTnLst>
                                </p:cTn>
                              </p:par>
                              <p:par>
                                <p:cTn id="33" presetID="22" presetClass="entr" presetSubtype="2" fill="hold" nodeType="withEffect">
                                  <p:stCondLst>
                                    <p:cond delay="600"/>
                                  </p:stCondLst>
                                  <p:childTnLst>
                                    <p:set>
                                      <p:cBhvr>
                                        <p:cTn id="34" dur="1" fill="hold">
                                          <p:stCondLst>
                                            <p:cond delay="0"/>
                                          </p:stCondLst>
                                        </p:cTn>
                                        <p:tgtEl>
                                          <p:spTgt spid="168"/>
                                        </p:tgtEl>
                                        <p:attrNameLst>
                                          <p:attrName>style.visibility</p:attrName>
                                        </p:attrNameLst>
                                      </p:cBhvr>
                                      <p:to>
                                        <p:strVal val="visible"/>
                                      </p:to>
                                    </p:set>
                                    <p:animEffect transition="in" filter="wipe(right)">
                                      <p:cBhvr>
                                        <p:cTn id="35" dur="500"/>
                                        <p:tgtEl>
                                          <p:spTgt spid="168"/>
                                        </p:tgtEl>
                                      </p:cBhvr>
                                    </p:animEffect>
                                  </p:childTnLst>
                                </p:cTn>
                              </p:par>
                              <p:par>
                                <p:cTn id="36" presetID="22" presetClass="entr" presetSubtype="2" fill="hold" nodeType="withEffect">
                                  <p:stCondLst>
                                    <p:cond delay="1100"/>
                                  </p:stCondLst>
                                  <p:childTnLst>
                                    <p:set>
                                      <p:cBhvr>
                                        <p:cTn id="37" dur="1" fill="hold">
                                          <p:stCondLst>
                                            <p:cond delay="0"/>
                                          </p:stCondLst>
                                        </p:cTn>
                                        <p:tgtEl>
                                          <p:spTgt spid="216"/>
                                        </p:tgtEl>
                                        <p:attrNameLst>
                                          <p:attrName>style.visibility</p:attrName>
                                        </p:attrNameLst>
                                      </p:cBhvr>
                                      <p:to>
                                        <p:strVal val="visible"/>
                                      </p:to>
                                    </p:set>
                                    <p:animEffect transition="in" filter="wipe(right)">
                                      <p:cBhvr>
                                        <p:cTn id="38" dur="500"/>
                                        <p:tgtEl>
                                          <p:spTgt spid="216"/>
                                        </p:tgtEl>
                                      </p:cBhvr>
                                    </p:animEffect>
                                  </p:childTnLst>
                                </p:cTn>
                              </p:par>
                              <p:par>
                                <p:cTn id="39" presetID="22" presetClass="entr" presetSubtype="2" fill="hold" nodeType="withEffect">
                                  <p:stCondLst>
                                    <p:cond delay="900"/>
                                  </p:stCondLst>
                                  <p:childTnLst>
                                    <p:set>
                                      <p:cBhvr>
                                        <p:cTn id="40" dur="1" fill="hold">
                                          <p:stCondLst>
                                            <p:cond delay="0"/>
                                          </p:stCondLst>
                                        </p:cTn>
                                        <p:tgtEl>
                                          <p:spTgt spid="161"/>
                                        </p:tgtEl>
                                        <p:attrNameLst>
                                          <p:attrName>style.visibility</p:attrName>
                                        </p:attrNameLst>
                                      </p:cBhvr>
                                      <p:to>
                                        <p:strVal val="visible"/>
                                      </p:to>
                                    </p:set>
                                    <p:animEffect transition="in" filter="wipe(right)">
                                      <p:cBhvr>
                                        <p:cTn id="41" dur="500"/>
                                        <p:tgtEl>
                                          <p:spTgt spid="161"/>
                                        </p:tgtEl>
                                      </p:cBhvr>
                                    </p:animEffect>
                                  </p:childTnLst>
                                </p:cTn>
                              </p:par>
                              <p:par>
                                <p:cTn id="42" presetID="22" presetClass="entr" presetSubtype="2" fill="hold" nodeType="withEffect">
                                  <p:stCondLst>
                                    <p:cond delay="1400"/>
                                  </p:stCondLst>
                                  <p:childTnLst>
                                    <p:set>
                                      <p:cBhvr>
                                        <p:cTn id="43" dur="1" fill="hold">
                                          <p:stCondLst>
                                            <p:cond delay="0"/>
                                          </p:stCondLst>
                                        </p:cTn>
                                        <p:tgtEl>
                                          <p:spTgt spid="211"/>
                                        </p:tgtEl>
                                        <p:attrNameLst>
                                          <p:attrName>style.visibility</p:attrName>
                                        </p:attrNameLst>
                                      </p:cBhvr>
                                      <p:to>
                                        <p:strVal val="visible"/>
                                      </p:to>
                                    </p:set>
                                    <p:animEffect transition="in" filter="wipe(right)">
                                      <p:cBhvr>
                                        <p:cTn id="44" dur="500"/>
                                        <p:tgtEl>
                                          <p:spTgt spid="211"/>
                                        </p:tgtEl>
                                      </p:cBhvr>
                                    </p:animEffect>
                                  </p:childTnLst>
                                </p:cTn>
                              </p:par>
                              <p:par>
                                <p:cTn id="45" presetID="22" presetClass="entr" presetSubtype="8" fill="hold" nodeType="withEffect">
                                  <p:stCondLst>
                                    <p:cond delay="1200"/>
                                  </p:stCondLst>
                                  <p:childTnLst>
                                    <p:set>
                                      <p:cBhvr>
                                        <p:cTn id="46" dur="1" fill="hold">
                                          <p:stCondLst>
                                            <p:cond delay="0"/>
                                          </p:stCondLst>
                                        </p:cTn>
                                        <p:tgtEl>
                                          <p:spTgt spid="151"/>
                                        </p:tgtEl>
                                        <p:attrNameLst>
                                          <p:attrName>style.visibility</p:attrName>
                                        </p:attrNameLst>
                                      </p:cBhvr>
                                      <p:to>
                                        <p:strVal val="visible"/>
                                      </p:to>
                                    </p:set>
                                    <p:animEffect transition="in" filter="wipe(left)">
                                      <p:cBhvr>
                                        <p:cTn id="47" dur="500"/>
                                        <p:tgtEl>
                                          <p:spTgt spid="151"/>
                                        </p:tgtEl>
                                      </p:cBhvr>
                                    </p:animEffect>
                                  </p:childTnLst>
                                </p:cTn>
                              </p:par>
                              <p:par>
                                <p:cTn id="48" presetID="22" presetClass="entr" presetSubtype="8" fill="hold" nodeType="withEffect">
                                  <p:stCondLst>
                                    <p:cond delay="1700"/>
                                  </p:stCondLst>
                                  <p:childTnLst>
                                    <p:set>
                                      <p:cBhvr>
                                        <p:cTn id="49" dur="1" fill="hold">
                                          <p:stCondLst>
                                            <p:cond delay="0"/>
                                          </p:stCondLst>
                                        </p:cTn>
                                        <p:tgtEl>
                                          <p:spTgt spid="196"/>
                                        </p:tgtEl>
                                        <p:attrNameLst>
                                          <p:attrName>style.visibility</p:attrName>
                                        </p:attrNameLst>
                                      </p:cBhvr>
                                      <p:to>
                                        <p:strVal val="visible"/>
                                      </p:to>
                                    </p:set>
                                    <p:animEffect transition="in" filter="wipe(left)">
                                      <p:cBhvr>
                                        <p:cTn id="50" dur="500"/>
                                        <p:tgtEl>
                                          <p:spTgt spid="196"/>
                                        </p:tgtEl>
                                      </p:cBhvr>
                                    </p:animEffect>
                                  </p:childTnLst>
                                </p:cTn>
                              </p:par>
                              <p:par>
                                <p:cTn id="51" presetID="8" presetClass="emph" presetSubtype="0" fill="hold" grpId="1" nodeType="withEffect">
                                  <p:stCondLst>
                                    <p:cond delay="0"/>
                                  </p:stCondLst>
                                  <p:childTnLst>
                                    <p:animRot by="21600000">
                                      <p:cBhvr>
                                        <p:cTn id="52" dur="2000" fill="hold"/>
                                        <p:tgtEl>
                                          <p:spTgt spid="2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 grpId="0" animBg="1"/>
      <p:bldP spid="229"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p>
        </p:txBody>
      </p:sp>
      <p:grpSp>
        <p:nvGrpSpPr>
          <p:cNvPr id="8" name="组合 7"/>
          <p:cNvGrpSpPr/>
          <p:nvPr/>
        </p:nvGrpSpPr>
        <p:grpSpPr>
          <a:xfrm>
            <a:off x="702625" y="1876346"/>
            <a:ext cx="3728003" cy="3824368"/>
            <a:chOff x="844825" y="1701788"/>
            <a:chExt cx="3728488" cy="3824368"/>
          </a:xfrm>
          <a:effectLst>
            <a:outerShdw blurRad="50800" dist="38100" dir="8100000" algn="tr" rotWithShape="0">
              <a:prstClr val="black">
                <a:alpha val="40000"/>
              </a:prstClr>
            </a:outerShdw>
          </a:effectLst>
        </p:grpSpPr>
        <p:sp>
          <p:nvSpPr>
            <p:cNvPr id="9" name="弧形 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弧形 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 name="等腰三角形 1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等腰三角形 1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3" name="组合 12"/>
          <p:cNvGrpSpPr/>
          <p:nvPr/>
        </p:nvGrpSpPr>
        <p:grpSpPr>
          <a:xfrm>
            <a:off x="4255472" y="1876346"/>
            <a:ext cx="3728003" cy="3824368"/>
            <a:chOff x="844825" y="1701788"/>
            <a:chExt cx="3728488" cy="3824368"/>
          </a:xfrm>
          <a:effectLst>
            <a:outerShdw blurRad="50800" dist="38100" dir="8100000" algn="tr" rotWithShape="0">
              <a:prstClr val="black">
                <a:alpha val="40000"/>
              </a:prstClr>
            </a:outerShdw>
          </a:effectLst>
        </p:grpSpPr>
        <p:sp>
          <p:nvSpPr>
            <p:cNvPr id="14" name="弧形 13"/>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 name="弧形 14"/>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等腰三角形 15"/>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7" name="等腰三角形 16"/>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 name="组合 17"/>
          <p:cNvGrpSpPr/>
          <p:nvPr/>
        </p:nvGrpSpPr>
        <p:grpSpPr>
          <a:xfrm>
            <a:off x="7762955" y="1876346"/>
            <a:ext cx="3728003" cy="3824368"/>
            <a:chOff x="844825" y="1701788"/>
            <a:chExt cx="3728488" cy="3824368"/>
          </a:xfrm>
          <a:effectLst>
            <a:outerShdw blurRad="50800" dist="38100" dir="8100000" algn="tr" rotWithShape="0">
              <a:prstClr val="black">
                <a:alpha val="40000"/>
              </a:prstClr>
            </a:outerShdw>
          </a:effectLst>
        </p:grpSpPr>
        <p:sp>
          <p:nvSpPr>
            <p:cNvPr id="19" name="弧形 1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弧形 1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等腰三角形 2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等腰三角形 2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41" name="组合 40"/>
          <p:cNvGrpSpPr/>
          <p:nvPr/>
        </p:nvGrpSpPr>
        <p:grpSpPr>
          <a:xfrm>
            <a:off x="8722702" y="3042170"/>
            <a:ext cx="227204" cy="290604"/>
            <a:chOff x="1605187" y="572440"/>
            <a:chExt cx="563561" cy="720725"/>
          </a:xfrm>
          <a:solidFill>
            <a:schemeClr val="tx1">
              <a:lumMod val="75000"/>
              <a:lumOff val="25000"/>
            </a:schemeClr>
          </a:solidFill>
        </p:grpSpPr>
        <p:sp>
          <p:nvSpPr>
            <p:cNvPr id="42" name="Freeform 32"/>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43" name="Freeform 33"/>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44"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sp>
        <p:nvSpPr>
          <p:cNvPr id="45" name="Freeform 223"/>
          <p:cNvSpPr/>
          <p:nvPr/>
        </p:nvSpPr>
        <p:spPr bwMode="auto">
          <a:xfrm>
            <a:off x="6760880" y="4347714"/>
            <a:ext cx="259538" cy="21051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1">
              <a:lumMod val="75000"/>
              <a:lumOff val="25000"/>
            </a:schemeClr>
          </a:solidFill>
          <a:ln>
            <a:noFill/>
          </a:ln>
        </p:spPr>
        <p:txBody>
          <a:bodyPr vert="horz" wrap="square" lIns="91431" tIns="45715" rIns="91431" bIns="45715" numCol="1" anchor="t" anchorCtr="0" compatLnSpc="1"/>
          <a:lstStyle/>
          <a:p>
            <a:endParaRPr lang="zh-CN" altLang="en-US">
              <a:solidFill>
                <a:schemeClr val="accent1"/>
              </a:solidFill>
            </a:endParaRPr>
          </a:p>
        </p:txBody>
      </p:sp>
      <p:grpSp>
        <p:nvGrpSpPr>
          <p:cNvPr id="46" name="组合 45"/>
          <p:cNvGrpSpPr/>
          <p:nvPr/>
        </p:nvGrpSpPr>
        <p:grpSpPr>
          <a:xfrm>
            <a:off x="5189791" y="3097197"/>
            <a:ext cx="266244" cy="264999"/>
            <a:chOff x="-136302" y="1682102"/>
            <a:chExt cx="660400" cy="657225"/>
          </a:xfrm>
          <a:solidFill>
            <a:schemeClr val="tx1">
              <a:lumMod val="75000"/>
              <a:lumOff val="25000"/>
            </a:schemeClr>
          </a:solidFill>
        </p:grpSpPr>
        <p:sp>
          <p:nvSpPr>
            <p:cNvPr id="47" name="Freeform 36"/>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48" name="Freeform 37"/>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grpSp>
        <p:nvGrpSpPr>
          <p:cNvPr id="49" name="组合 48"/>
          <p:cNvGrpSpPr/>
          <p:nvPr/>
        </p:nvGrpSpPr>
        <p:grpSpPr>
          <a:xfrm>
            <a:off x="1676740" y="3106442"/>
            <a:ext cx="265904" cy="255752"/>
            <a:chOff x="9791183" y="5224427"/>
            <a:chExt cx="645684" cy="620952"/>
          </a:xfrm>
          <a:solidFill>
            <a:schemeClr val="tx1">
              <a:lumMod val="75000"/>
              <a:lumOff val="25000"/>
            </a:schemeClr>
          </a:solidFill>
        </p:grpSpPr>
        <p:sp>
          <p:nvSpPr>
            <p:cNvPr id="50"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1"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grpSp>
        <p:nvGrpSpPr>
          <p:cNvPr id="52" name="组合 51"/>
          <p:cNvGrpSpPr/>
          <p:nvPr/>
        </p:nvGrpSpPr>
        <p:grpSpPr>
          <a:xfrm>
            <a:off x="3216803" y="4245450"/>
            <a:ext cx="213511" cy="316416"/>
            <a:chOff x="1788812" y="2276750"/>
            <a:chExt cx="392114" cy="581025"/>
          </a:xfrm>
          <a:solidFill>
            <a:schemeClr val="tx1">
              <a:lumMod val="75000"/>
              <a:lumOff val="25000"/>
            </a:schemeClr>
          </a:solidFill>
        </p:grpSpPr>
        <p:sp>
          <p:nvSpPr>
            <p:cNvPr id="53"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4" name="Freeform 10"/>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5" name="Freeform 11"/>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56" name="组合 55"/>
          <p:cNvGrpSpPr/>
          <p:nvPr/>
        </p:nvGrpSpPr>
        <p:grpSpPr>
          <a:xfrm>
            <a:off x="10348483" y="4219908"/>
            <a:ext cx="331548" cy="347613"/>
            <a:chOff x="7002627" y="828237"/>
            <a:chExt cx="444697" cy="466185"/>
          </a:xfrm>
          <a:solidFill>
            <a:schemeClr val="tx1">
              <a:lumMod val="75000"/>
              <a:lumOff val="25000"/>
            </a:schemeClr>
          </a:solidFill>
        </p:grpSpPr>
        <p:sp>
          <p:nvSpPr>
            <p:cNvPr id="57"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8"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9"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0"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1"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2"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3"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4"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sp>
        <p:nvSpPr>
          <p:cNvPr id="65" name="Content Placeholder 2"/>
          <p:cNvSpPr txBox="1"/>
          <p:nvPr/>
        </p:nvSpPr>
        <p:spPr bwMode="auto">
          <a:xfrm>
            <a:off x="544590"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6" name="Content Placeholder 2"/>
          <p:cNvSpPr txBox="1"/>
          <p:nvPr/>
        </p:nvSpPr>
        <p:spPr bwMode="auto">
          <a:xfrm>
            <a:off x="2253094"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7" name="Content Placeholder 2"/>
          <p:cNvSpPr txBox="1"/>
          <p:nvPr/>
        </p:nvSpPr>
        <p:spPr bwMode="auto">
          <a:xfrm>
            <a:off x="4127833"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8" name="Content Placeholder 2"/>
          <p:cNvSpPr txBox="1"/>
          <p:nvPr/>
        </p:nvSpPr>
        <p:spPr bwMode="auto">
          <a:xfrm>
            <a:off x="5697810"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9" name="Content Placeholder 2"/>
          <p:cNvSpPr txBox="1"/>
          <p:nvPr/>
        </p:nvSpPr>
        <p:spPr bwMode="auto">
          <a:xfrm>
            <a:off x="7683370"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70" name="Content Placeholder 2"/>
          <p:cNvSpPr txBox="1"/>
          <p:nvPr/>
        </p:nvSpPr>
        <p:spPr bwMode="auto">
          <a:xfrm>
            <a:off x="9253347"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grpSp>
        <p:nvGrpSpPr>
          <p:cNvPr id="76" name="组合 75"/>
          <p:cNvGrpSpPr/>
          <p:nvPr/>
        </p:nvGrpSpPr>
        <p:grpSpPr>
          <a:xfrm>
            <a:off x="1429813" y="3615820"/>
            <a:ext cx="759758" cy="739233"/>
            <a:chOff x="978372" y="2390051"/>
            <a:chExt cx="694540" cy="675688"/>
          </a:xfrm>
        </p:grpSpPr>
        <p:grpSp>
          <p:nvGrpSpPr>
            <p:cNvPr id="72" name="组合 71"/>
            <p:cNvGrpSpPr/>
            <p:nvPr/>
          </p:nvGrpSpPr>
          <p:grpSpPr>
            <a:xfrm>
              <a:off x="997223" y="2390051"/>
              <a:ext cx="675689" cy="675688"/>
              <a:chOff x="819328" y="1120779"/>
              <a:chExt cx="1127886" cy="1127885"/>
            </a:xfrm>
          </p:grpSpPr>
          <p:sp>
            <p:nvSpPr>
              <p:cNvPr id="7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tx2"/>
                  </a:solidFill>
                  <a:latin typeface="Open Sans" panose="020B0606030504020204"/>
                  <a:ea typeface="MS PGothic" panose="020B0600070205080204" charset="-128"/>
                </a:endParaRPr>
              </a:p>
            </p:txBody>
          </p:sp>
          <p:sp>
            <p:nvSpPr>
              <p:cNvPr id="7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tx2"/>
                  </a:solidFill>
                  <a:latin typeface="Open Sans" panose="020B0606030504020204"/>
                  <a:ea typeface="MS PGothic" panose="020B0600070205080204" charset="-128"/>
                </a:endParaRPr>
              </a:p>
            </p:txBody>
          </p:sp>
        </p:grpSp>
        <p:sp>
          <p:nvSpPr>
            <p:cNvPr id="75" name="矩形 74"/>
            <p:cNvSpPr/>
            <p:nvPr/>
          </p:nvSpPr>
          <p:spPr>
            <a:xfrm>
              <a:off x="978372" y="2474643"/>
              <a:ext cx="682862" cy="478244"/>
            </a:xfrm>
            <a:prstGeom prst="rect">
              <a:avLst/>
            </a:prstGeom>
          </p:spPr>
          <p:txBody>
            <a:bodyPr wrap="square">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01</a:t>
              </a:r>
            </a:p>
          </p:txBody>
        </p:sp>
      </p:grpSp>
      <p:grpSp>
        <p:nvGrpSpPr>
          <p:cNvPr id="77" name="组合 76"/>
          <p:cNvGrpSpPr/>
          <p:nvPr/>
        </p:nvGrpSpPr>
        <p:grpSpPr>
          <a:xfrm>
            <a:off x="2923138" y="3239900"/>
            <a:ext cx="759758" cy="739233"/>
            <a:chOff x="978372" y="2390051"/>
            <a:chExt cx="694540" cy="675688"/>
          </a:xfrm>
        </p:grpSpPr>
        <p:grpSp>
          <p:nvGrpSpPr>
            <p:cNvPr id="78" name="组合 77"/>
            <p:cNvGrpSpPr/>
            <p:nvPr/>
          </p:nvGrpSpPr>
          <p:grpSpPr>
            <a:xfrm>
              <a:off x="997223" y="2390051"/>
              <a:ext cx="675689" cy="675688"/>
              <a:chOff x="819328" y="1120779"/>
              <a:chExt cx="1127886" cy="1127885"/>
            </a:xfrm>
          </p:grpSpPr>
          <p:sp>
            <p:nvSpPr>
              <p:cNvPr id="8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sp>
            <p:nvSpPr>
              <p:cNvPr id="8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grpSp>
        <p:sp>
          <p:nvSpPr>
            <p:cNvPr id="79" name="矩形 78"/>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02</a:t>
              </a:r>
            </a:p>
          </p:txBody>
        </p:sp>
      </p:grpSp>
      <p:grpSp>
        <p:nvGrpSpPr>
          <p:cNvPr id="82" name="组合 81"/>
          <p:cNvGrpSpPr/>
          <p:nvPr/>
        </p:nvGrpSpPr>
        <p:grpSpPr>
          <a:xfrm>
            <a:off x="4934557" y="3575180"/>
            <a:ext cx="759758" cy="739233"/>
            <a:chOff x="978372" y="2390051"/>
            <a:chExt cx="694540" cy="675688"/>
          </a:xfrm>
        </p:grpSpPr>
        <p:grpSp>
          <p:nvGrpSpPr>
            <p:cNvPr id="83" name="组合 82"/>
            <p:cNvGrpSpPr/>
            <p:nvPr/>
          </p:nvGrpSpPr>
          <p:grpSpPr>
            <a:xfrm>
              <a:off x="997223" y="2390051"/>
              <a:ext cx="675689" cy="675688"/>
              <a:chOff x="819328" y="1120779"/>
              <a:chExt cx="1127886" cy="1127885"/>
            </a:xfrm>
          </p:grpSpPr>
          <p:sp>
            <p:nvSpPr>
              <p:cNvPr id="8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tx2"/>
                  </a:solidFill>
                  <a:latin typeface="Open Sans" panose="020B0606030504020204"/>
                  <a:ea typeface="MS PGothic" panose="020B0600070205080204" charset="-128"/>
                </a:endParaRPr>
              </a:p>
            </p:txBody>
          </p:sp>
          <p:sp>
            <p:nvSpPr>
              <p:cNvPr id="8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tx2"/>
                  </a:solidFill>
                  <a:latin typeface="Open Sans" panose="020B0606030504020204"/>
                  <a:ea typeface="MS PGothic" panose="020B0600070205080204" charset="-128"/>
                </a:endParaRPr>
              </a:p>
            </p:txBody>
          </p:sp>
        </p:grpSp>
        <p:sp>
          <p:nvSpPr>
            <p:cNvPr id="84" name="矩形 83"/>
            <p:cNvSpPr/>
            <p:nvPr/>
          </p:nvSpPr>
          <p:spPr>
            <a:xfrm>
              <a:off x="978372" y="2474643"/>
              <a:ext cx="682862" cy="478244"/>
            </a:xfrm>
            <a:prstGeom prst="rect">
              <a:avLst/>
            </a:prstGeom>
          </p:spPr>
          <p:txBody>
            <a:bodyPr wrap="square">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03</a:t>
              </a:r>
            </a:p>
          </p:txBody>
        </p:sp>
      </p:grpSp>
      <p:grpSp>
        <p:nvGrpSpPr>
          <p:cNvPr id="87" name="组合 86"/>
          <p:cNvGrpSpPr/>
          <p:nvPr/>
        </p:nvGrpSpPr>
        <p:grpSpPr>
          <a:xfrm>
            <a:off x="6458358" y="3229740"/>
            <a:ext cx="759758" cy="739233"/>
            <a:chOff x="978372" y="2390051"/>
            <a:chExt cx="694540" cy="675688"/>
          </a:xfrm>
        </p:grpSpPr>
        <p:grpSp>
          <p:nvGrpSpPr>
            <p:cNvPr id="88" name="组合 87"/>
            <p:cNvGrpSpPr/>
            <p:nvPr/>
          </p:nvGrpSpPr>
          <p:grpSpPr>
            <a:xfrm>
              <a:off x="997223" y="2390051"/>
              <a:ext cx="675689" cy="675688"/>
              <a:chOff x="819328" y="1120779"/>
              <a:chExt cx="1127886" cy="1127885"/>
            </a:xfrm>
          </p:grpSpPr>
          <p:sp>
            <p:nvSpPr>
              <p:cNvPr id="9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sp>
            <p:nvSpPr>
              <p:cNvPr id="9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grpSp>
        <p:sp>
          <p:nvSpPr>
            <p:cNvPr id="89" name="矩形 88"/>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04</a:t>
              </a:r>
            </a:p>
          </p:txBody>
        </p:sp>
      </p:grpSp>
      <p:grpSp>
        <p:nvGrpSpPr>
          <p:cNvPr id="92" name="组合 91"/>
          <p:cNvGrpSpPr/>
          <p:nvPr/>
        </p:nvGrpSpPr>
        <p:grpSpPr>
          <a:xfrm>
            <a:off x="8439300" y="3575180"/>
            <a:ext cx="759758" cy="739233"/>
            <a:chOff x="978372" y="2390051"/>
            <a:chExt cx="694540" cy="675688"/>
          </a:xfrm>
        </p:grpSpPr>
        <p:grpSp>
          <p:nvGrpSpPr>
            <p:cNvPr id="93" name="组合 92"/>
            <p:cNvGrpSpPr/>
            <p:nvPr/>
          </p:nvGrpSpPr>
          <p:grpSpPr>
            <a:xfrm>
              <a:off x="997223" y="2390051"/>
              <a:ext cx="675689" cy="675688"/>
              <a:chOff x="819328" y="1120779"/>
              <a:chExt cx="1127886" cy="1127885"/>
            </a:xfrm>
          </p:grpSpPr>
          <p:sp>
            <p:nvSpPr>
              <p:cNvPr id="9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tx2"/>
                  </a:solidFill>
                  <a:latin typeface="Open Sans" panose="020B0606030504020204"/>
                  <a:ea typeface="MS PGothic" panose="020B0600070205080204" charset="-128"/>
                </a:endParaRPr>
              </a:p>
            </p:txBody>
          </p:sp>
          <p:sp>
            <p:nvSpPr>
              <p:cNvPr id="9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tx2"/>
                  </a:solidFill>
                  <a:latin typeface="Open Sans" panose="020B0606030504020204"/>
                  <a:ea typeface="MS PGothic" panose="020B0600070205080204" charset="-128"/>
                </a:endParaRPr>
              </a:p>
            </p:txBody>
          </p:sp>
        </p:grpSp>
        <p:sp>
          <p:nvSpPr>
            <p:cNvPr id="94" name="矩形 93"/>
            <p:cNvSpPr/>
            <p:nvPr/>
          </p:nvSpPr>
          <p:spPr>
            <a:xfrm>
              <a:off x="978372" y="2474643"/>
              <a:ext cx="682862" cy="478244"/>
            </a:xfrm>
            <a:prstGeom prst="rect">
              <a:avLst/>
            </a:prstGeom>
          </p:spPr>
          <p:txBody>
            <a:bodyPr wrap="square">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05</a:t>
              </a:r>
            </a:p>
          </p:txBody>
        </p:sp>
      </p:grpSp>
      <p:grpSp>
        <p:nvGrpSpPr>
          <p:cNvPr id="97" name="组合 96"/>
          <p:cNvGrpSpPr/>
          <p:nvPr/>
        </p:nvGrpSpPr>
        <p:grpSpPr>
          <a:xfrm>
            <a:off x="10013895" y="3229740"/>
            <a:ext cx="759758" cy="739233"/>
            <a:chOff x="978372" y="2390051"/>
            <a:chExt cx="694540" cy="675688"/>
          </a:xfrm>
        </p:grpSpPr>
        <p:grpSp>
          <p:nvGrpSpPr>
            <p:cNvPr id="98" name="组合 97"/>
            <p:cNvGrpSpPr/>
            <p:nvPr/>
          </p:nvGrpSpPr>
          <p:grpSpPr>
            <a:xfrm>
              <a:off x="997223" y="2390051"/>
              <a:ext cx="675689" cy="675688"/>
              <a:chOff x="819328" y="1120779"/>
              <a:chExt cx="1127886" cy="1127885"/>
            </a:xfrm>
          </p:grpSpPr>
          <p:sp>
            <p:nvSpPr>
              <p:cNvPr id="10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sp>
            <p:nvSpPr>
              <p:cNvPr id="10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panose="020B0606030504020204"/>
                  <a:ea typeface="MS PGothic" panose="020B0600070205080204" charset="-128"/>
                </a:endParaRPr>
              </a:p>
            </p:txBody>
          </p:sp>
        </p:grpSp>
        <p:sp>
          <p:nvSpPr>
            <p:cNvPr id="99" name="矩形 98"/>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06</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ppt_w</p:attrName>
                                        </p:attrNameLst>
                                      </p:cBhvr>
                                      <p:tavLst>
                                        <p:tav tm="0">
                                          <p:val>
                                            <p:fltVal val="0"/>
                                          </p:val>
                                        </p:tav>
                                        <p:tav tm="100000">
                                          <p:val>
                                            <p:strVal val="#ppt_w"/>
                                          </p:val>
                                        </p:tav>
                                      </p:tavLst>
                                    </p:anim>
                                    <p:anim calcmode="lin" valueType="num">
                                      <p:cBhvr>
                                        <p:cTn id="12" dur="500" fill="hold"/>
                                        <p:tgtEl>
                                          <p:spTgt spid="49"/>
                                        </p:tgtEl>
                                        <p:attrNameLst>
                                          <p:attrName>ppt_h</p:attrName>
                                        </p:attrNameLst>
                                      </p:cBhvr>
                                      <p:tavLst>
                                        <p:tav tm="0">
                                          <p:val>
                                            <p:fltVal val="0"/>
                                          </p:val>
                                        </p:tav>
                                        <p:tav tm="100000">
                                          <p:val>
                                            <p:strVal val="#ppt_h"/>
                                          </p:val>
                                        </p:tav>
                                      </p:tavLst>
                                    </p:anim>
                                    <p:animEffect transition="in" filter="fade">
                                      <p:cBhvr>
                                        <p:cTn id="13" dur="500"/>
                                        <p:tgtEl>
                                          <p:spTgt spid="4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p:cTn id="17" dur="500" fill="hold"/>
                                        <p:tgtEl>
                                          <p:spTgt spid="76"/>
                                        </p:tgtEl>
                                        <p:attrNameLst>
                                          <p:attrName>ppt_w</p:attrName>
                                        </p:attrNameLst>
                                      </p:cBhvr>
                                      <p:tavLst>
                                        <p:tav tm="0">
                                          <p:val>
                                            <p:fltVal val="0"/>
                                          </p:val>
                                        </p:tav>
                                        <p:tav tm="100000">
                                          <p:val>
                                            <p:strVal val="#ppt_w"/>
                                          </p:val>
                                        </p:tav>
                                      </p:tavLst>
                                    </p:anim>
                                    <p:anim calcmode="lin" valueType="num">
                                      <p:cBhvr>
                                        <p:cTn id="18" dur="500" fill="hold"/>
                                        <p:tgtEl>
                                          <p:spTgt spid="76"/>
                                        </p:tgtEl>
                                        <p:attrNameLst>
                                          <p:attrName>ppt_h</p:attrName>
                                        </p:attrNameLst>
                                      </p:cBhvr>
                                      <p:tavLst>
                                        <p:tav tm="0">
                                          <p:val>
                                            <p:fltVal val="0"/>
                                          </p:val>
                                        </p:tav>
                                        <p:tav tm="100000">
                                          <p:val>
                                            <p:strVal val="#ppt_h"/>
                                          </p:val>
                                        </p:tav>
                                      </p:tavLst>
                                    </p:anim>
                                    <p:animEffect transition="in" filter="fade">
                                      <p:cBhvr>
                                        <p:cTn id="19" dur="500"/>
                                        <p:tgtEl>
                                          <p:spTgt spid="7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p:cTn id="27" dur="500" fill="hold"/>
                                        <p:tgtEl>
                                          <p:spTgt spid="77"/>
                                        </p:tgtEl>
                                        <p:attrNameLst>
                                          <p:attrName>ppt_w</p:attrName>
                                        </p:attrNameLst>
                                      </p:cBhvr>
                                      <p:tavLst>
                                        <p:tav tm="0">
                                          <p:val>
                                            <p:fltVal val="0"/>
                                          </p:val>
                                        </p:tav>
                                        <p:tav tm="100000">
                                          <p:val>
                                            <p:strVal val="#ppt_w"/>
                                          </p:val>
                                        </p:tav>
                                      </p:tavLst>
                                    </p:anim>
                                    <p:anim calcmode="lin" valueType="num">
                                      <p:cBhvr>
                                        <p:cTn id="28" dur="500" fill="hold"/>
                                        <p:tgtEl>
                                          <p:spTgt spid="77"/>
                                        </p:tgtEl>
                                        <p:attrNameLst>
                                          <p:attrName>ppt_h</p:attrName>
                                        </p:attrNameLst>
                                      </p:cBhvr>
                                      <p:tavLst>
                                        <p:tav tm="0">
                                          <p:val>
                                            <p:fltVal val="0"/>
                                          </p:val>
                                        </p:tav>
                                        <p:tav tm="100000">
                                          <p:val>
                                            <p:strVal val="#ppt_h"/>
                                          </p:val>
                                        </p:tav>
                                      </p:tavLst>
                                    </p:anim>
                                    <p:animEffect transition="in" filter="fade">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500" fill="hold"/>
                                        <p:tgtEl>
                                          <p:spTgt spid="52"/>
                                        </p:tgtEl>
                                        <p:attrNameLst>
                                          <p:attrName>ppt_w</p:attrName>
                                        </p:attrNameLst>
                                      </p:cBhvr>
                                      <p:tavLst>
                                        <p:tav tm="0">
                                          <p:val>
                                            <p:fltVal val="0"/>
                                          </p:val>
                                        </p:tav>
                                        <p:tav tm="100000">
                                          <p:val>
                                            <p:strVal val="#ppt_w"/>
                                          </p:val>
                                        </p:tav>
                                      </p:tavLst>
                                    </p:anim>
                                    <p:anim calcmode="lin" valueType="num">
                                      <p:cBhvr>
                                        <p:cTn id="34" dur="500" fill="hold"/>
                                        <p:tgtEl>
                                          <p:spTgt spid="52"/>
                                        </p:tgtEl>
                                        <p:attrNameLst>
                                          <p:attrName>ppt_h</p:attrName>
                                        </p:attrNameLst>
                                      </p:cBhvr>
                                      <p:tavLst>
                                        <p:tav tm="0">
                                          <p:val>
                                            <p:fltVal val="0"/>
                                          </p:val>
                                        </p:tav>
                                        <p:tav tm="100000">
                                          <p:val>
                                            <p:strVal val="#ppt_h"/>
                                          </p:val>
                                        </p:tav>
                                      </p:tavLst>
                                    </p:anim>
                                    <p:animEffect transition="in" filter="fade">
                                      <p:cBhvr>
                                        <p:cTn id="35" dur="500"/>
                                        <p:tgtEl>
                                          <p:spTgt spid="52"/>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3500"/>
                            </p:stCondLst>
                            <p:childTnLst>
                              <p:par>
                                <p:cTn id="41" presetID="16" presetClass="entr" presetSubtype="2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500" fill="hold"/>
                                        <p:tgtEl>
                                          <p:spTgt spid="46"/>
                                        </p:tgtEl>
                                        <p:attrNameLst>
                                          <p:attrName>ppt_w</p:attrName>
                                        </p:attrNameLst>
                                      </p:cBhvr>
                                      <p:tavLst>
                                        <p:tav tm="0">
                                          <p:val>
                                            <p:fltVal val="0"/>
                                          </p:val>
                                        </p:tav>
                                        <p:tav tm="100000">
                                          <p:val>
                                            <p:strVal val="#ppt_w"/>
                                          </p:val>
                                        </p:tav>
                                      </p:tavLst>
                                    </p:anim>
                                    <p:anim calcmode="lin" valueType="num">
                                      <p:cBhvr>
                                        <p:cTn id="48" dur="500" fill="hold"/>
                                        <p:tgtEl>
                                          <p:spTgt spid="46"/>
                                        </p:tgtEl>
                                        <p:attrNameLst>
                                          <p:attrName>ppt_h</p:attrName>
                                        </p:attrNameLst>
                                      </p:cBhvr>
                                      <p:tavLst>
                                        <p:tav tm="0">
                                          <p:val>
                                            <p:fltVal val="0"/>
                                          </p:val>
                                        </p:tav>
                                        <p:tav tm="100000">
                                          <p:val>
                                            <p:strVal val="#ppt_h"/>
                                          </p:val>
                                        </p:tav>
                                      </p:tavLst>
                                    </p:anim>
                                    <p:animEffect transition="in" filter="fade">
                                      <p:cBhvr>
                                        <p:cTn id="49" dur="500"/>
                                        <p:tgtEl>
                                          <p:spTgt spid="46"/>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82"/>
                                        </p:tgtEl>
                                        <p:attrNameLst>
                                          <p:attrName>style.visibility</p:attrName>
                                        </p:attrNameLst>
                                      </p:cBhvr>
                                      <p:to>
                                        <p:strVal val="visible"/>
                                      </p:to>
                                    </p:set>
                                    <p:anim calcmode="lin" valueType="num">
                                      <p:cBhvr>
                                        <p:cTn id="53" dur="500" fill="hold"/>
                                        <p:tgtEl>
                                          <p:spTgt spid="82"/>
                                        </p:tgtEl>
                                        <p:attrNameLst>
                                          <p:attrName>ppt_w</p:attrName>
                                        </p:attrNameLst>
                                      </p:cBhvr>
                                      <p:tavLst>
                                        <p:tav tm="0">
                                          <p:val>
                                            <p:fltVal val="0"/>
                                          </p:val>
                                        </p:tav>
                                        <p:tav tm="100000">
                                          <p:val>
                                            <p:strVal val="#ppt_w"/>
                                          </p:val>
                                        </p:tav>
                                      </p:tavLst>
                                    </p:anim>
                                    <p:anim calcmode="lin" valueType="num">
                                      <p:cBhvr>
                                        <p:cTn id="54" dur="500" fill="hold"/>
                                        <p:tgtEl>
                                          <p:spTgt spid="82"/>
                                        </p:tgtEl>
                                        <p:attrNameLst>
                                          <p:attrName>ppt_h</p:attrName>
                                        </p:attrNameLst>
                                      </p:cBhvr>
                                      <p:tavLst>
                                        <p:tav tm="0">
                                          <p:val>
                                            <p:fltVal val="0"/>
                                          </p:val>
                                        </p:tav>
                                        <p:tav tm="100000">
                                          <p:val>
                                            <p:strVal val="#ppt_h"/>
                                          </p:val>
                                        </p:tav>
                                      </p:tavLst>
                                    </p:anim>
                                    <p:animEffect transition="in" filter="fade">
                                      <p:cBhvr>
                                        <p:cTn id="55" dur="500"/>
                                        <p:tgtEl>
                                          <p:spTgt spid="82"/>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500"/>
                                        <p:tgtEl>
                                          <p:spTgt spid="6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6000"/>
                            </p:stCondLst>
                            <p:childTnLst>
                              <p:par>
                                <p:cTn id="67" presetID="53" presetClass="entr" presetSubtype="16" fill="hold" nodeType="afterEffect">
                                  <p:stCondLst>
                                    <p:cond delay="0"/>
                                  </p:stCondLst>
                                  <p:childTnLst>
                                    <p:set>
                                      <p:cBhvr>
                                        <p:cTn id="68" dur="1" fill="hold">
                                          <p:stCondLst>
                                            <p:cond delay="0"/>
                                          </p:stCondLst>
                                        </p:cTn>
                                        <p:tgtEl>
                                          <p:spTgt spid="87"/>
                                        </p:tgtEl>
                                        <p:attrNameLst>
                                          <p:attrName>style.visibility</p:attrName>
                                        </p:attrNameLst>
                                      </p:cBhvr>
                                      <p:to>
                                        <p:strVal val="visible"/>
                                      </p:to>
                                    </p:set>
                                    <p:anim calcmode="lin" valueType="num">
                                      <p:cBhvr>
                                        <p:cTn id="69" dur="500" fill="hold"/>
                                        <p:tgtEl>
                                          <p:spTgt spid="87"/>
                                        </p:tgtEl>
                                        <p:attrNameLst>
                                          <p:attrName>ppt_w</p:attrName>
                                        </p:attrNameLst>
                                      </p:cBhvr>
                                      <p:tavLst>
                                        <p:tav tm="0">
                                          <p:val>
                                            <p:fltVal val="0"/>
                                          </p:val>
                                        </p:tav>
                                        <p:tav tm="100000">
                                          <p:val>
                                            <p:strVal val="#ppt_w"/>
                                          </p:val>
                                        </p:tav>
                                      </p:tavLst>
                                    </p:anim>
                                    <p:anim calcmode="lin" valueType="num">
                                      <p:cBhvr>
                                        <p:cTn id="70" dur="500" fill="hold"/>
                                        <p:tgtEl>
                                          <p:spTgt spid="87"/>
                                        </p:tgtEl>
                                        <p:attrNameLst>
                                          <p:attrName>ppt_h</p:attrName>
                                        </p:attrNameLst>
                                      </p:cBhvr>
                                      <p:tavLst>
                                        <p:tav tm="0">
                                          <p:val>
                                            <p:fltVal val="0"/>
                                          </p:val>
                                        </p:tav>
                                        <p:tav tm="100000">
                                          <p:val>
                                            <p:strVal val="#ppt_h"/>
                                          </p:val>
                                        </p:tav>
                                      </p:tavLst>
                                    </p:anim>
                                    <p:animEffect transition="in" filter="fade">
                                      <p:cBhvr>
                                        <p:cTn id="71" dur="500"/>
                                        <p:tgtEl>
                                          <p:spTgt spid="87"/>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500"/>
                                        <p:tgtEl>
                                          <p:spTgt spid="68"/>
                                        </p:tgtEl>
                                      </p:cBhvr>
                                    </p:animEffect>
                                  </p:childTnLst>
                                </p:cTn>
                              </p:par>
                            </p:childTnLst>
                          </p:cTn>
                        </p:par>
                        <p:par>
                          <p:cTn id="76" fill="hold">
                            <p:stCondLst>
                              <p:cond delay="7000"/>
                            </p:stCondLst>
                            <p:childTnLst>
                              <p:par>
                                <p:cTn id="77" presetID="16" presetClass="entr" presetSubtype="21"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barn(inVertical)">
                                      <p:cBhvr>
                                        <p:cTn id="79" dur="500"/>
                                        <p:tgtEl>
                                          <p:spTgt spid="18"/>
                                        </p:tgtEl>
                                      </p:cBhvr>
                                    </p:animEffect>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41"/>
                                        </p:tgtEl>
                                        <p:attrNameLst>
                                          <p:attrName>style.visibility</p:attrName>
                                        </p:attrNameLst>
                                      </p:cBhvr>
                                      <p:to>
                                        <p:strVal val="visible"/>
                                      </p:to>
                                    </p:set>
                                    <p:anim calcmode="lin" valueType="num">
                                      <p:cBhvr>
                                        <p:cTn id="83" dur="500" fill="hold"/>
                                        <p:tgtEl>
                                          <p:spTgt spid="41"/>
                                        </p:tgtEl>
                                        <p:attrNameLst>
                                          <p:attrName>ppt_w</p:attrName>
                                        </p:attrNameLst>
                                      </p:cBhvr>
                                      <p:tavLst>
                                        <p:tav tm="0">
                                          <p:val>
                                            <p:fltVal val="0"/>
                                          </p:val>
                                        </p:tav>
                                        <p:tav tm="100000">
                                          <p:val>
                                            <p:strVal val="#ppt_w"/>
                                          </p:val>
                                        </p:tav>
                                      </p:tavLst>
                                    </p:anim>
                                    <p:anim calcmode="lin" valueType="num">
                                      <p:cBhvr>
                                        <p:cTn id="84" dur="500" fill="hold"/>
                                        <p:tgtEl>
                                          <p:spTgt spid="41"/>
                                        </p:tgtEl>
                                        <p:attrNameLst>
                                          <p:attrName>ppt_h</p:attrName>
                                        </p:attrNameLst>
                                      </p:cBhvr>
                                      <p:tavLst>
                                        <p:tav tm="0">
                                          <p:val>
                                            <p:fltVal val="0"/>
                                          </p:val>
                                        </p:tav>
                                        <p:tav tm="100000">
                                          <p:val>
                                            <p:strVal val="#ppt_h"/>
                                          </p:val>
                                        </p:tav>
                                      </p:tavLst>
                                    </p:anim>
                                    <p:animEffect transition="in" filter="fade">
                                      <p:cBhvr>
                                        <p:cTn id="85" dur="500"/>
                                        <p:tgtEl>
                                          <p:spTgt spid="41"/>
                                        </p:tgtEl>
                                      </p:cBhvr>
                                    </p:animEffect>
                                  </p:childTnLst>
                                </p:cTn>
                              </p:par>
                            </p:childTnLst>
                          </p:cTn>
                        </p:par>
                        <p:par>
                          <p:cTn id="86" fill="hold">
                            <p:stCondLst>
                              <p:cond delay="8000"/>
                            </p:stCondLst>
                            <p:childTnLst>
                              <p:par>
                                <p:cTn id="87" presetID="53" presetClass="entr" presetSubtype="16" fill="hold" nodeType="afterEffect">
                                  <p:stCondLst>
                                    <p:cond delay="0"/>
                                  </p:stCondLst>
                                  <p:childTnLst>
                                    <p:set>
                                      <p:cBhvr>
                                        <p:cTn id="88" dur="1" fill="hold">
                                          <p:stCondLst>
                                            <p:cond delay="0"/>
                                          </p:stCondLst>
                                        </p:cTn>
                                        <p:tgtEl>
                                          <p:spTgt spid="92"/>
                                        </p:tgtEl>
                                        <p:attrNameLst>
                                          <p:attrName>style.visibility</p:attrName>
                                        </p:attrNameLst>
                                      </p:cBhvr>
                                      <p:to>
                                        <p:strVal val="visible"/>
                                      </p:to>
                                    </p:set>
                                    <p:anim calcmode="lin" valueType="num">
                                      <p:cBhvr>
                                        <p:cTn id="89" dur="500" fill="hold"/>
                                        <p:tgtEl>
                                          <p:spTgt spid="92"/>
                                        </p:tgtEl>
                                        <p:attrNameLst>
                                          <p:attrName>ppt_w</p:attrName>
                                        </p:attrNameLst>
                                      </p:cBhvr>
                                      <p:tavLst>
                                        <p:tav tm="0">
                                          <p:val>
                                            <p:fltVal val="0"/>
                                          </p:val>
                                        </p:tav>
                                        <p:tav tm="100000">
                                          <p:val>
                                            <p:strVal val="#ppt_w"/>
                                          </p:val>
                                        </p:tav>
                                      </p:tavLst>
                                    </p:anim>
                                    <p:anim calcmode="lin" valueType="num">
                                      <p:cBhvr>
                                        <p:cTn id="90" dur="500" fill="hold"/>
                                        <p:tgtEl>
                                          <p:spTgt spid="92"/>
                                        </p:tgtEl>
                                        <p:attrNameLst>
                                          <p:attrName>ppt_h</p:attrName>
                                        </p:attrNameLst>
                                      </p:cBhvr>
                                      <p:tavLst>
                                        <p:tav tm="0">
                                          <p:val>
                                            <p:fltVal val="0"/>
                                          </p:val>
                                        </p:tav>
                                        <p:tav tm="100000">
                                          <p:val>
                                            <p:strVal val="#ppt_h"/>
                                          </p:val>
                                        </p:tav>
                                      </p:tavLst>
                                    </p:anim>
                                    <p:animEffect transition="in" filter="fade">
                                      <p:cBhvr>
                                        <p:cTn id="91" dur="500"/>
                                        <p:tgtEl>
                                          <p:spTgt spid="92"/>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fade">
                                      <p:cBhvr>
                                        <p:cTn id="95" dur="500"/>
                                        <p:tgtEl>
                                          <p:spTgt spid="69"/>
                                        </p:tgtEl>
                                      </p:cBhvr>
                                    </p:animEffect>
                                  </p:childTnLst>
                                </p:cTn>
                              </p:par>
                            </p:childTnLst>
                          </p:cTn>
                        </p:par>
                        <p:par>
                          <p:cTn id="96" fill="hold">
                            <p:stCondLst>
                              <p:cond delay="9000"/>
                            </p:stCondLst>
                            <p:childTnLst>
                              <p:par>
                                <p:cTn id="97" presetID="53" presetClass="entr" presetSubtype="16" fill="hold" nodeType="afterEffect">
                                  <p:stCondLst>
                                    <p:cond delay="0"/>
                                  </p:stCondLst>
                                  <p:childTnLst>
                                    <p:set>
                                      <p:cBhvr>
                                        <p:cTn id="98" dur="1" fill="hold">
                                          <p:stCondLst>
                                            <p:cond delay="0"/>
                                          </p:stCondLst>
                                        </p:cTn>
                                        <p:tgtEl>
                                          <p:spTgt spid="56"/>
                                        </p:tgtEl>
                                        <p:attrNameLst>
                                          <p:attrName>style.visibility</p:attrName>
                                        </p:attrNameLst>
                                      </p:cBhvr>
                                      <p:to>
                                        <p:strVal val="visible"/>
                                      </p:to>
                                    </p:set>
                                    <p:anim calcmode="lin" valueType="num">
                                      <p:cBhvr>
                                        <p:cTn id="99" dur="500" fill="hold"/>
                                        <p:tgtEl>
                                          <p:spTgt spid="56"/>
                                        </p:tgtEl>
                                        <p:attrNameLst>
                                          <p:attrName>ppt_w</p:attrName>
                                        </p:attrNameLst>
                                      </p:cBhvr>
                                      <p:tavLst>
                                        <p:tav tm="0">
                                          <p:val>
                                            <p:fltVal val="0"/>
                                          </p:val>
                                        </p:tav>
                                        <p:tav tm="100000">
                                          <p:val>
                                            <p:strVal val="#ppt_w"/>
                                          </p:val>
                                        </p:tav>
                                      </p:tavLst>
                                    </p:anim>
                                    <p:anim calcmode="lin" valueType="num">
                                      <p:cBhvr>
                                        <p:cTn id="100" dur="500" fill="hold"/>
                                        <p:tgtEl>
                                          <p:spTgt spid="56"/>
                                        </p:tgtEl>
                                        <p:attrNameLst>
                                          <p:attrName>ppt_h</p:attrName>
                                        </p:attrNameLst>
                                      </p:cBhvr>
                                      <p:tavLst>
                                        <p:tav tm="0">
                                          <p:val>
                                            <p:fltVal val="0"/>
                                          </p:val>
                                        </p:tav>
                                        <p:tav tm="100000">
                                          <p:val>
                                            <p:strVal val="#ppt_h"/>
                                          </p:val>
                                        </p:tav>
                                      </p:tavLst>
                                    </p:anim>
                                    <p:animEffect transition="in" filter="fade">
                                      <p:cBhvr>
                                        <p:cTn id="101" dur="500"/>
                                        <p:tgtEl>
                                          <p:spTgt spid="56"/>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97"/>
                                        </p:tgtEl>
                                        <p:attrNameLst>
                                          <p:attrName>style.visibility</p:attrName>
                                        </p:attrNameLst>
                                      </p:cBhvr>
                                      <p:to>
                                        <p:strVal val="visible"/>
                                      </p:to>
                                    </p:set>
                                    <p:anim calcmode="lin" valueType="num">
                                      <p:cBhvr>
                                        <p:cTn id="105" dur="500" fill="hold"/>
                                        <p:tgtEl>
                                          <p:spTgt spid="97"/>
                                        </p:tgtEl>
                                        <p:attrNameLst>
                                          <p:attrName>ppt_w</p:attrName>
                                        </p:attrNameLst>
                                      </p:cBhvr>
                                      <p:tavLst>
                                        <p:tav tm="0">
                                          <p:val>
                                            <p:fltVal val="0"/>
                                          </p:val>
                                        </p:tav>
                                        <p:tav tm="100000">
                                          <p:val>
                                            <p:strVal val="#ppt_w"/>
                                          </p:val>
                                        </p:tav>
                                      </p:tavLst>
                                    </p:anim>
                                    <p:anim calcmode="lin" valueType="num">
                                      <p:cBhvr>
                                        <p:cTn id="106" dur="500" fill="hold"/>
                                        <p:tgtEl>
                                          <p:spTgt spid="97"/>
                                        </p:tgtEl>
                                        <p:attrNameLst>
                                          <p:attrName>ppt_h</p:attrName>
                                        </p:attrNameLst>
                                      </p:cBhvr>
                                      <p:tavLst>
                                        <p:tav tm="0">
                                          <p:val>
                                            <p:fltVal val="0"/>
                                          </p:val>
                                        </p:tav>
                                        <p:tav tm="100000">
                                          <p:val>
                                            <p:strVal val="#ppt_h"/>
                                          </p:val>
                                        </p:tav>
                                      </p:tavLst>
                                    </p:anim>
                                    <p:animEffect transition="in" filter="fade">
                                      <p:cBhvr>
                                        <p:cTn id="107" dur="500"/>
                                        <p:tgtEl>
                                          <p:spTgt spid="97"/>
                                        </p:tgtEl>
                                      </p:cBhvr>
                                    </p:animEffect>
                                  </p:childTnLst>
                                </p:cTn>
                              </p:par>
                            </p:childTnLst>
                          </p:cTn>
                        </p:par>
                        <p:par>
                          <p:cTn id="108" fill="hold">
                            <p:stCondLst>
                              <p:cond delay="10000"/>
                            </p:stCondLst>
                            <p:childTnLst>
                              <p:par>
                                <p:cTn id="109" presetID="10" presetClass="entr" presetSubtype="0"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fade">
                                      <p:cBhvr>
                                        <p:cTn id="11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65" grpId="0"/>
      <p:bldP spid="66" grpId="0"/>
      <p:bldP spid="67" grpId="0"/>
      <p:bldP spid="68" grpId="0"/>
      <p:bldP spid="69" grpId="0"/>
      <p:bldP spid="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64"/>
          <p:cNvSpPr/>
          <p:nvPr/>
        </p:nvSpPr>
        <p:spPr bwMode="auto">
          <a:xfrm>
            <a:off x="4199475" y="1462040"/>
            <a:ext cx="1872927" cy="167631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gradFill>
            <a:gsLst>
              <a:gs pos="0">
                <a:schemeClr val="bg1"/>
              </a:gs>
              <a:gs pos="100000">
                <a:srgbClr val="D5D5D5"/>
              </a:gs>
              <a:gs pos="0">
                <a:schemeClr val="bg1"/>
              </a:gs>
              <a:gs pos="100000">
                <a:schemeClr val="bg1">
                  <a:lumMod val="50000"/>
                </a:schemeClr>
              </a:gs>
            </a:gsLst>
            <a:lin ang="16200000" scaled="1"/>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1" name="Freeform 62"/>
          <p:cNvSpPr/>
          <p:nvPr/>
        </p:nvSpPr>
        <p:spPr bwMode="auto">
          <a:xfrm>
            <a:off x="3851953" y="2643150"/>
            <a:ext cx="1374710" cy="215922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gradFill>
            <a:gsLst>
              <a:gs pos="0">
                <a:schemeClr val="bg1"/>
              </a:gs>
              <a:gs pos="100000">
                <a:srgbClr val="D5D5D5"/>
              </a:gs>
              <a:gs pos="0">
                <a:schemeClr val="bg1"/>
              </a:gs>
              <a:gs pos="100000">
                <a:schemeClr val="bg1">
                  <a:lumMod val="50000"/>
                </a:schemeClr>
              </a:gs>
            </a:gsLst>
            <a:lin ang="114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2" name="Freeform 61"/>
          <p:cNvSpPr/>
          <p:nvPr/>
        </p:nvSpPr>
        <p:spPr bwMode="auto">
          <a:xfrm>
            <a:off x="4181023" y="4291787"/>
            <a:ext cx="1879078" cy="169169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gradFill>
            <a:gsLst>
              <a:gs pos="0">
                <a:schemeClr val="bg1"/>
              </a:gs>
              <a:gs pos="100000">
                <a:srgbClr val="D5D5D5"/>
              </a:gs>
              <a:gs pos="0">
                <a:schemeClr val="bg1"/>
              </a:gs>
              <a:gs pos="100000">
                <a:schemeClr val="bg1">
                  <a:lumMod val="50000"/>
                </a:schemeClr>
              </a:gs>
            </a:gsLst>
            <a:lin ang="90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3" name="Freeform 59"/>
          <p:cNvSpPr/>
          <p:nvPr/>
        </p:nvSpPr>
        <p:spPr bwMode="auto">
          <a:xfrm>
            <a:off x="6195415" y="1468188"/>
            <a:ext cx="1872927" cy="1704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gradFill>
            <a:gsLst>
              <a:gs pos="0">
                <a:schemeClr val="tx1">
                  <a:lumMod val="50000"/>
                  <a:lumOff val="50000"/>
                </a:schemeClr>
              </a:gs>
              <a:gs pos="100000">
                <a:srgbClr val="D5D5D5"/>
              </a:gs>
              <a:gs pos="0">
                <a:schemeClr val="bg1"/>
              </a:gs>
              <a:gs pos="100000">
                <a:schemeClr val="bg1">
                  <a:lumMod val="50000"/>
                </a:schemeClr>
              </a:gs>
            </a:gsLst>
            <a:lin ang="120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4" name="Freeform 58"/>
          <p:cNvSpPr/>
          <p:nvPr/>
        </p:nvSpPr>
        <p:spPr bwMode="auto">
          <a:xfrm>
            <a:off x="7016552" y="2640075"/>
            <a:ext cx="1374710" cy="2156145"/>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gradFill>
            <a:gsLst>
              <a:gs pos="0">
                <a:schemeClr val="bg1"/>
              </a:gs>
              <a:gs pos="100000">
                <a:srgbClr val="D5D5D5"/>
              </a:gs>
              <a:gs pos="0">
                <a:schemeClr val="bg1"/>
              </a:gs>
              <a:gs pos="100000">
                <a:schemeClr val="bg1">
                  <a:lumMod val="50000"/>
                </a:schemeClr>
              </a:gs>
            </a:gsLst>
            <a:lin ang="174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5" name="Freeform 60"/>
          <p:cNvSpPr/>
          <p:nvPr/>
        </p:nvSpPr>
        <p:spPr bwMode="auto">
          <a:xfrm>
            <a:off x="6183116" y="4313313"/>
            <a:ext cx="1857549" cy="1704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gradFill>
            <a:gsLst>
              <a:gs pos="0">
                <a:schemeClr val="bg1"/>
              </a:gs>
              <a:gs pos="100000">
                <a:srgbClr val="D5D5D5"/>
              </a:gs>
              <a:gs pos="0">
                <a:schemeClr val="bg1"/>
              </a:gs>
              <a:gs pos="100000">
                <a:schemeClr val="bg1">
                  <a:lumMod val="50000"/>
                </a:schemeClr>
              </a:gs>
            </a:gsLst>
            <a:lin ang="126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grpSp>
        <p:nvGrpSpPr>
          <p:cNvPr id="37" name="组合 36"/>
          <p:cNvGrpSpPr/>
          <p:nvPr/>
        </p:nvGrpSpPr>
        <p:grpSpPr>
          <a:xfrm>
            <a:off x="5320104" y="2865704"/>
            <a:ext cx="1603009" cy="1603215"/>
            <a:chOff x="819328" y="1120779"/>
            <a:chExt cx="1127886" cy="1127885"/>
          </a:xfrm>
        </p:grpSpPr>
        <p:sp>
          <p:nvSpPr>
            <p:cNvPr id="3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sp>
          <p:nvSpPr>
            <p:cNvPr id="3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panose="020B0606030504020204"/>
                <a:ea typeface="MS PGothic" panose="020B0600070205080204" charset="-128"/>
              </a:endParaRPr>
            </a:p>
          </p:txBody>
        </p:sp>
      </p:grpSp>
      <p:sp>
        <p:nvSpPr>
          <p:cNvPr id="3" name="标题 2"/>
          <p:cNvSpPr>
            <a:spLocks noGrp="1"/>
          </p:cNvSpPr>
          <p:nvPr>
            <p:ph type="title"/>
          </p:nvPr>
        </p:nvSpPr>
        <p:spPr/>
        <p:txBody>
          <a:bodyPr/>
          <a:lstStyle/>
          <a:p>
            <a:r>
              <a:rPr lang="zh-CN" altLang="en-US" dirty="0"/>
              <a:t>单击输入标题内容</a:t>
            </a:r>
          </a:p>
        </p:txBody>
      </p:sp>
      <p:sp>
        <p:nvSpPr>
          <p:cNvPr id="9" name="AutoShape 112"/>
          <p:cNvSpPr/>
          <p:nvPr/>
        </p:nvSpPr>
        <p:spPr bwMode="auto">
          <a:xfrm>
            <a:off x="4994831" y="2005481"/>
            <a:ext cx="584084" cy="58516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2"/>
          </a:solidFill>
          <a:ln>
            <a:noFill/>
          </a:ln>
          <a:effectLst/>
        </p:spPr>
        <p:txBody>
          <a:bodyPr lIns="19049" tIns="19049" rIns="19049" bIns="19049"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0" name="Group 87"/>
          <p:cNvGrpSpPr/>
          <p:nvPr/>
        </p:nvGrpSpPr>
        <p:grpSpPr>
          <a:xfrm>
            <a:off x="6703957" y="4851155"/>
            <a:ext cx="438312" cy="585160"/>
            <a:chOff x="586386" y="4508909"/>
            <a:chExt cx="261342" cy="348854"/>
          </a:xfrm>
          <a:solidFill>
            <a:schemeClr val="accent1"/>
          </a:solidFill>
        </p:grpSpPr>
        <p:sp>
          <p:nvSpPr>
            <p:cNvPr id="11" name="AutoShape 108"/>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2" name="AutoShape 109"/>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grpSp>
        <p:nvGrpSpPr>
          <p:cNvPr id="13" name="Group 41"/>
          <p:cNvGrpSpPr/>
          <p:nvPr/>
        </p:nvGrpSpPr>
        <p:grpSpPr>
          <a:xfrm>
            <a:off x="7472203" y="3412180"/>
            <a:ext cx="511197" cy="584160"/>
            <a:chOff x="6880625" y="3111711"/>
            <a:chExt cx="304800" cy="348258"/>
          </a:xfrm>
          <a:solidFill>
            <a:schemeClr val="accent4"/>
          </a:solidFill>
        </p:grpSpPr>
        <p:sp>
          <p:nvSpPr>
            <p:cNvPr id="14" name="AutoShape 48"/>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5" name="AutoShape 49"/>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6" name="AutoShape 50"/>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7" name="AutoShape 51"/>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18" name="AutoShape 47"/>
          <p:cNvSpPr/>
          <p:nvPr/>
        </p:nvSpPr>
        <p:spPr bwMode="auto">
          <a:xfrm>
            <a:off x="4195399" y="3490331"/>
            <a:ext cx="584084" cy="58416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accent6"/>
          </a:solidFill>
          <a:ln>
            <a:noFill/>
          </a:ln>
          <a:effectLst/>
        </p:spPr>
        <p:txBody>
          <a:bodyPr lIns="19049" tIns="19049" rIns="19049" bIns="19049"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9" name="组合 18"/>
          <p:cNvGrpSpPr/>
          <p:nvPr/>
        </p:nvGrpSpPr>
        <p:grpSpPr>
          <a:xfrm>
            <a:off x="6677298" y="2042303"/>
            <a:ext cx="585082" cy="584160"/>
            <a:chOff x="2581673" y="3096418"/>
            <a:chExt cx="465137" cy="464344"/>
          </a:xfrm>
          <a:solidFill>
            <a:schemeClr val="accent3"/>
          </a:solidFill>
        </p:grpSpPr>
        <p:sp>
          <p:nvSpPr>
            <p:cNvPr id="20" name="AutoShape 128"/>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1" name="AutoShape 129"/>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22" name="AutoShape 46"/>
          <p:cNvSpPr/>
          <p:nvPr/>
        </p:nvSpPr>
        <p:spPr bwMode="auto">
          <a:xfrm>
            <a:off x="4994831" y="4839405"/>
            <a:ext cx="584084" cy="584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accent5"/>
          </a:solidFill>
          <a:ln>
            <a:noFill/>
          </a:ln>
          <a:effectLst/>
        </p:spPr>
        <p:txBody>
          <a:bodyPr lIns="19049" tIns="19049" rIns="19049" bIns="19049"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5" name="KSO_Shape"/>
          <p:cNvSpPr/>
          <p:nvPr/>
        </p:nvSpPr>
        <p:spPr bwMode="auto">
          <a:xfrm>
            <a:off x="5760140" y="3172321"/>
            <a:ext cx="758344" cy="103424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accent1"/>
          </a:solidFill>
          <a:ln w="9525">
            <a:noFill/>
            <a:round/>
          </a:ln>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26" name="Content Placeholder 2"/>
          <p:cNvSpPr txBox="1"/>
          <p:nvPr/>
        </p:nvSpPr>
        <p:spPr bwMode="auto">
          <a:xfrm>
            <a:off x="1415480" y="1385543"/>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7" name="Content Placeholder 2"/>
          <p:cNvSpPr txBox="1"/>
          <p:nvPr/>
        </p:nvSpPr>
        <p:spPr bwMode="auto">
          <a:xfrm>
            <a:off x="1035783" y="3415870"/>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8" name="Content Placeholder 2"/>
          <p:cNvSpPr txBox="1"/>
          <p:nvPr/>
        </p:nvSpPr>
        <p:spPr bwMode="auto">
          <a:xfrm>
            <a:off x="1296092" y="4856742"/>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9" name="Content Placeholder 2"/>
          <p:cNvSpPr txBox="1"/>
          <p:nvPr/>
        </p:nvSpPr>
        <p:spPr bwMode="auto">
          <a:xfrm>
            <a:off x="7823626" y="1430051"/>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0" name="Content Placeholder 2"/>
          <p:cNvSpPr txBox="1"/>
          <p:nvPr/>
        </p:nvSpPr>
        <p:spPr bwMode="auto">
          <a:xfrm>
            <a:off x="8350030" y="3175724"/>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1" name="Content Placeholder 2"/>
          <p:cNvSpPr txBox="1"/>
          <p:nvPr/>
        </p:nvSpPr>
        <p:spPr bwMode="auto">
          <a:xfrm>
            <a:off x="7786684" y="5013760"/>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style.rotation</p:attrName>
                                        </p:attrNameLst>
                                      </p:cBhvr>
                                      <p:tavLst>
                                        <p:tav tm="0">
                                          <p:val>
                                            <p:fltVal val="90"/>
                                          </p:val>
                                        </p:tav>
                                        <p:tav tm="100000">
                                          <p:val>
                                            <p:fltVal val="0"/>
                                          </p:val>
                                        </p:tav>
                                      </p:tavLst>
                                    </p:anim>
                                    <p:animEffect transition="in" filter="fade">
                                      <p:cBhvr>
                                        <p:cTn id="10" dur="1000"/>
                                        <p:tgtEl>
                                          <p:spTgt spid="4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1000" fill="hold"/>
                                        <p:tgtEl>
                                          <p:spTgt spid="43"/>
                                        </p:tgtEl>
                                        <p:attrNameLst>
                                          <p:attrName>ppt_w</p:attrName>
                                        </p:attrNameLst>
                                      </p:cBhvr>
                                      <p:tavLst>
                                        <p:tav tm="0">
                                          <p:val>
                                            <p:fltVal val="0"/>
                                          </p:val>
                                        </p:tav>
                                        <p:tav tm="100000">
                                          <p:val>
                                            <p:strVal val="#ppt_w"/>
                                          </p:val>
                                        </p:tav>
                                      </p:tavLst>
                                    </p:anim>
                                    <p:anim calcmode="lin" valueType="num">
                                      <p:cBhvr>
                                        <p:cTn id="14" dur="1000" fill="hold"/>
                                        <p:tgtEl>
                                          <p:spTgt spid="43"/>
                                        </p:tgtEl>
                                        <p:attrNameLst>
                                          <p:attrName>ppt_h</p:attrName>
                                        </p:attrNameLst>
                                      </p:cBhvr>
                                      <p:tavLst>
                                        <p:tav tm="0">
                                          <p:val>
                                            <p:fltVal val="0"/>
                                          </p:val>
                                        </p:tav>
                                        <p:tav tm="100000">
                                          <p:val>
                                            <p:strVal val="#ppt_h"/>
                                          </p:val>
                                        </p:tav>
                                      </p:tavLst>
                                    </p:anim>
                                    <p:anim calcmode="lin" valueType="num">
                                      <p:cBhvr>
                                        <p:cTn id="15" dur="1000" fill="hold"/>
                                        <p:tgtEl>
                                          <p:spTgt spid="43"/>
                                        </p:tgtEl>
                                        <p:attrNameLst>
                                          <p:attrName>style.rotation</p:attrName>
                                        </p:attrNameLst>
                                      </p:cBhvr>
                                      <p:tavLst>
                                        <p:tav tm="0">
                                          <p:val>
                                            <p:fltVal val="90"/>
                                          </p:val>
                                        </p:tav>
                                        <p:tav tm="100000">
                                          <p:val>
                                            <p:fltVal val="0"/>
                                          </p:val>
                                        </p:tav>
                                      </p:tavLst>
                                    </p:anim>
                                    <p:animEffect transition="in" filter="fade">
                                      <p:cBhvr>
                                        <p:cTn id="16" dur="1000"/>
                                        <p:tgtEl>
                                          <p:spTgt spid="4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1000" fill="hold"/>
                                        <p:tgtEl>
                                          <p:spTgt spid="44"/>
                                        </p:tgtEl>
                                        <p:attrNameLst>
                                          <p:attrName>ppt_w</p:attrName>
                                        </p:attrNameLst>
                                      </p:cBhvr>
                                      <p:tavLst>
                                        <p:tav tm="0">
                                          <p:val>
                                            <p:fltVal val="0"/>
                                          </p:val>
                                        </p:tav>
                                        <p:tav tm="100000">
                                          <p:val>
                                            <p:strVal val="#ppt_w"/>
                                          </p:val>
                                        </p:tav>
                                      </p:tavLst>
                                    </p:anim>
                                    <p:anim calcmode="lin" valueType="num">
                                      <p:cBhvr>
                                        <p:cTn id="20" dur="1000" fill="hold"/>
                                        <p:tgtEl>
                                          <p:spTgt spid="44"/>
                                        </p:tgtEl>
                                        <p:attrNameLst>
                                          <p:attrName>ppt_h</p:attrName>
                                        </p:attrNameLst>
                                      </p:cBhvr>
                                      <p:tavLst>
                                        <p:tav tm="0">
                                          <p:val>
                                            <p:fltVal val="0"/>
                                          </p:val>
                                        </p:tav>
                                        <p:tav tm="100000">
                                          <p:val>
                                            <p:strVal val="#ppt_h"/>
                                          </p:val>
                                        </p:tav>
                                      </p:tavLst>
                                    </p:anim>
                                    <p:anim calcmode="lin" valueType="num">
                                      <p:cBhvr>
                                        <p:cTn id="21" dur="1000" fill="hold"/>
                                        <p:tgtEl>
                                          <p:spTgt spid="44"/>
                                        </p:tgtEl>
                                        <p:attrNameLst>
                                          <p:attrName>style.rotation</p:attrName>
                                        </p:attrNameLst>
                                      </p:cBhvr>
                                      <p:tavLst>
                                        <p:tav tm="0">
                                          <p:val>
                                            <p:fltVal val="90"/>
                                          </p:val>
                                        </p:tav>
                                        <p:tav tm="100000">
                                          <p:val>
                                            <p:fltVal val="0"/>
                                          </p:val>
                                        </p:tav>
                                      </p:tavLst>
                                    </p:anim>
                                    <p:animEffect transition="in" filter="fade">
                                      <p:cBhvr>
                                        <p:cTn id="22" dur="1000"/>
                                        <p:tgtEl>
                                          <p:spTgt spid="4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p:cTn id="25" dur="1000" fill="hold"/>
                                        <p:tgtEl>
                                          <p:spTgt spid="45"/>
                                        </p:tgtEl>
                                        <p:attrNameLst>
                                          <p:attrName>ppt_w</p:attrName>
                                        </p:attrNameLst>
                                      </p:cBhvr>
                                      <p:tavLst>
                                        <p:tav tm="0">
                                          <p:val>
                                            <p:fltVal val="0"/>
                                          </p:val>
                                        </p:tav>
                                        <p:tav tm="100000">
                                          <p:val>
                                            <p:strVal val="#ppt_w"/>
                                          </p:val>
                                        </p:tav>
                                      </p:tavLst>
                                    </p:anim>
                                    <p:anim calcmode="lin" valueType="num">
                                      <p:cBhvr>
                                        <p:cTn id="26" dur="1000" fill="hold"/>
                                        <p:tgtEl>
                                          <p:spTgt spid="45"/>
                                        </p:tgtEl>
                                        <p:attrNameLst>
                                          <p:attrName>ppt_h</p:attrName>
                                        </p:attrNameLst>
                                      </p:cBhvr>
                                      <p:tavLst>
                                        <p:tav tm="0">
                                          <p:val>
                                            <p:fltVal val="0"/>
                                          </p:val>
                                        </p:tav>
                                        <p:tav tm="100000">
                                          <p:val>
                                            <p:strVal val="#ppt_h"/>
                                          </p:val>
                                        </p:tav>
                                      </p:tavLst>
                                    </p:anim>
                                    <p:anim calcmode="lin" valueType="num">
                                      <p:cBhvr>
                                        <p:cTn id="27" dur="1000" fill="hold"/>
                                        <p:tgtEl>
                                          <p:spTgt spid="45"/>
                                        </p:tgtEl>
                                        <p:attrNameLst>
                                          <p:attrName>style.rotation</p:attrName>
                                        </p:attrNameLst>
                                      </p:cBhvr>
                                      <p:tavLst>
                                        <p:tav tm="0">
                                          <p:val>
                                            <p:fltVal val="90"/>
                                          </p:val>
                                        </p:tav>
                                        <p:tav tm="100000">
                                          <p:val>
                                            <p:fltVal val="0"/>
                                          </p:val>
                                        </p:tav>
                                      </p:tavLst>
                                    </p:anim>
                                    <p:animEffect transition="in" filter="fade">
                                      <p:cBhvr>
                                        <p:cTn id="28" dur="1000"/>
                                        <p:tgtEl>
                                          <p:spTgt spid="4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1000" fill="hold"/>
                                        <p:tgtEl>
                                          <p:spTgt spid="42"/>
                                        </p:tgtEl>
                                        <p:attrNameLst>
                                          <p:attrName>ppt_w</p:attrName>
                                        </p:attrNameLst>
                                      </p:cBhvr>
                                      <p:tavLst>
                                        <p:tav tm="0">
                                          <p:val>
                                            <p:fltVal val="0"/>
                                          </p:val>
                                        </p:tav>
                                        <p:tav tm="100000">
                                          <p:val>
                                            <p:strVal val="#ppt_w"/>
                                          </p:val>
                                        </p:tav>
                                      </p:tavLst>
                                    </p:anim>
                                    <p:anim calcmode="lin" valueType="num">
                                      <p:cBhvr>
                                        <p:cTn id="32" dur="1000" fill="hold"/>
                                        <p:tgtEl>
                                          <p:spTgt spid="42"/>
                                        </p:tgtEl>
                                        <p:attrNameLst>
                                          <p:attrName>ppt_h</p:attrName>
                                        </p:attrNameLst>
                                      </p:cBhvr>
                                      <p:tavLst>
                                        <p:tav tm="0">
                                          <p:val>
                                            <p:fltVal val="0"/>
                                          </p:val>
                                        </p:tav>
                                        <p:tav tm="100000">
                                          <p:val>
                                            <p:strVal val="#ppt_h"/>
                                          </p:val>
                                        </p:tav>
                                      </p:tavLst>
                                    </p:anim>
                                    <p:anim calcmode="lin" valueType="num">
                                      <p:cBhvr>
                                        <p:cTn id="33" dur="1000" fill="hold"/>
                                        <p:tgtEl>
                                          <p:spTgt spid="42"/>
                                        </p:tgtEl>
                                        <p:attrNameLst>
                                          <p:attrName>style.rotation</p:attrName>
                                        </p:attrNameLst>
                                      </p:cBhvr>
                                      <p:tavLst>
                                        <p:tav tm="0">
                                          <p:val>
                                            <p:fltVal val="90"/>
                                          </p:val>
                                        </p:tav>
                                        <p:tav tm="100000">
                                          <p:val>
                                            <p:fltVal val="0"/>
                                          </p:val>
                                        </p:tav>
                                      </p:tavLst>
                                    </p:anim>
                                    <p:animEffect transition="in" filter="fade">
                                      <p:cBhvr>
                                        <p:cTn id="34" dur="1000"/>
                                        <p:tgtEl>
                                          <p:spTgt spid="4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fltVal val="0"/>
                                          </p:val>
                                        </p:tav>
                                        <p:tav tm="100000">
                                          <p:val>
                                            <p:strVal val="#ppt_w"/>
                                          </p:val>
                                        </p:tav>
                                      </p:tavLst>
                                    </p:anim>
                                    <p:anim calcmode="lin" valueType="num">
                                      <p:cBhvr>
                                        <p:cTn id="38" dur="1000" fill="hold"/>
                                        <p:tgtEl>
                                          <p:spTgt spid="41"/>
                                        </p:tgtEl>
                                        <p:attrNameLst>
                                          <p:attrName>ppt_h</p:attrName>
                                        </p:attrNameLst>
                                      </p:cBhvr>
                                      <p:tavLst>
                                        <p:tav tm="0">
                                          <p:val>
                                            <p:fltVal val="0"/>
                                          </p:val>
                                        </p:tav>
                                        <p:tav tm="100000">
                                          <p:val>
                                            <p:strVal val="#ppt_h"/>
                                          </p:val>
                                        </p:tav>
                                      </p:tavLst>
                                    </p:anim>
                                    <p:anim calcmode="lin" valueType="num">
                                      <p:cBhvr>
                                        <p:cTn id="39" dur="1000" fill="hold"/>
                                        <p:tgtEl>
                                          <p:spTgt spid="41"/>
                                        </p:tgtEl>
                                        <p:attrNameLst>
                                          <p:attrName>style.rotation</p:attrName>
                                        </p:attrNameLst>
                                      </p:cBhvr>
                                      <p:tavLst>
                                        <p:tav tm="0">
                                          <p:val>
                                            <p:fltVal val="90"/>
                                          </p:val>
                                        </p:tav>
                                        <p:tav tm="100000">
                                          <p:val>
                                            <p:fltVal val="0"/>
                                          </p:val>
                                        </p:tav>
                                      </p:tavLst>
                                    </p:anim>
                                    <p:animEffect transition="in" filter="fade">
                                      <p:cBhvr>
                                        <p:cTn id="40" dur="1000"/>
                                        <p:tgtEl>
                                          <p:spTgt spid="41"/>
                                        </p:tgtEl>
                                      </p:cBhvr>
                                    </p:animEffect>
                                  </p:childTnLst>
                                </p:cTn>
                              </p:par>
                              <p:par>
                                <p:cTn id="41" presetID="31" presetClass="entr" presetSubtype="0"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1000" fill="hold"/>
                                        <p:tgtEl>
                                          <p:spTgt spid="37"/>
                                        </p:tgtEl>
                                        <p:attrNameLst>
                                          <p:attrName>ppt_w</p:attrName>
                                        </p:attrNameLst>
                                      </p:cBhvr>
                                      <p:tavLst>
                                        <p:tav tm="0">
                                          <p:val>
                                            <p:fltVal val="0"/>
                                          </p:val>
                                        </p:tav>
                                        <p:tav tm="100000">
                                          <p:val>
                                            <p:strVal val="#ppt_w"/>
                                          </p:val>
                                        </p:tav>
                                      </p:tavLst>
                                    </p:anim>
                                    <p:anim calcmode="lin" valueType="num">
                                      <p:cBhvr>
                                        <p:cTn id="44" dur="1000" fill="hold"/>
                                        <p:tgtEl>
                                          <p:spTgt spid="37"/>
                                        </p:tgtEl>
                                        <p:attrNameLst>
                                          <p:attrName>ppt_h</p:attrName>
                                        </p:attrNameLst>
                                      </p:cBhvr>
                                      <p:tavLst>
                                        <p:tav tm="0">
                                          <p:val>
                                            <p:fltVal val="0"/>
                                          </p:val>
                                        </p:tav>
                                        <p:tav tm="100000">
                                          <p:val>
                                            <p:strVal val="#ppt_h"/>
                                          </p:val>
                                        </p:tav>
                                      </p:tavLst>
                                    </p:anim>
                                    <p:anim calcmode="lin" valueType="num">
                                      <p:cBhvr>
                                        <p:cTn id="45" dur="1000" fill="hold"/>
                                        <p:tgtEl>
                                          <p:spTgt spid="37"/>
                                        </p:tgtEl>
                                        <p:attrNameLst>
                                          <p:attrName>style.rotation</p:attrName>
                                        </p:attrNameLst>
                                      </p:cBhvr>
                                      <p:tavLst>
                                        <p:tav tm="0">
                                          <p:val>
                                            <p:fltVal val="90"/>
                                          </p:val>
                                        </p:tav>
                                        <p:tav tm="100000">
                                          <p:val>
                                            <p:fltVal val="0"/>
                                          </p:val>
                                        </p:tav>
                                      </p:tavLst>
                                    </p:anim>
                                    <p:animEffect transition="in" filter="fade">
                                      <p:cBhvr>
                                        <p:cTn id="46" dur="1000"/>
                                        <p:tgtEl>
                                          <p:spTgt spid="37"/>
                                        </p:tgtEl>
                                      </p:cBhvr>
                                    </p:animEffect>
                                  </p:childTnLst>
                                </p:cTn>
                              </p:par>
                            </p:childTnLst>
                          </p:cTn>
                        </p:par>
                        <p:par>
                          <p:cTn id="47" fill="hold">
                            <p:stCondLst>
                              <p:cond delay="1000"/>
                            </p:stCondLst>
                            <p:childTnLst>
                              <p:par>
                                <p:cTn id="48" presetID="53" presetClass="entr" presetSubtype="16"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1500"/>
                            </p:stCondLst>
                            <p:childTnLst>
                              <p:par>
                                <p:cTn id="54" presetID="1"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par>
                          <p:cTn id="60" fill="hold">
                            <p:stCondLst>
                              <p:cond delay="2000"/>
                            </p:stCondLst>
                            <p:childTnLst>
                              <p:par>
                                <p:cTn id="61" presetID="1"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childTnLst>
                          </p:cTn>
                        </p:par>
                        <p:par>
                          <p:cTn id="63" fill="hold">
                            <p:stCondLst>
                              <p:cond delay="2000"/>
                            </p:stCondLst>
                            <p:childTnLst>
                              <p:par>
                                <p:cTn id="64" presetID="10" presetClass="entr" presetSubtype="0"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childTnLst>
                          </p:cTn>
                        </p:par>
                        <p:par>
                          <p:cTn id="67" fill="hold">
                            <p:stCondLst>
                              <p:cond delay="2500"/>
                            </p:stCondLst>
                            <p:childTnLst>
                              <p:par>
                                <p:cTn id="68" presetID="1" presetClass="entr" presetSubtype="0"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childTnLst>
                                </p:cTn>
                              </p:par>
                            </p:childTnLst>
                          </p:cTn>
                        </p:par>
                        <p:par>
                          <p:cTn id="70" fill="hold">
                            <p:stCondLst>
                              <p:cond delay="2500"/>
                            </p:stCondLst>
                            <p:childTnLst>
                              <p:par>
                                <p:cTn id="71" presetID="10" presetClass="entr" presetSubtype="0"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childTnLst>
                                </p:cTn>
                              </p:par>
                            </p:childTnLst>
                          </p:cTn>
                        </p:par>
                        <p:par>
                          <p:cTn id="74" fill="hold">
                            <p:stCondLst>
                              <p:cond delay="3000"/>
                            </p:stCondLst>
                            <p:childTnLst>
                              <p:par>
                                <p:cTn id="75" presetID="1" presetClass="entr" presetSubtype="0" fill="hold" nodeType="afterEffect">
                                  <p:stCondLst>
                                    <p:cond delay="0"/>
                                  </p:stCondLst>
                                  <p:childTnLst>
                                    <p:set>
                                      <p:cBhvr>
                                        <p:cTn id="76" dur="1" fill="hold">
                                          <p:stCondLst>
                                            <p:cond delay="0"/>
                                          </p:stCondLst>
                                        </p:cTn>
                                        <p:tgtEl>
                                          <p:spTgt spid="10"/>
                                        </p:tgtEl>
                                        <p:attrNameLst>
                                          <p:attrName>style.visibility</p:attrName>
                                        </p:attrNameLst>
                                      </p:cBhvr>
                                      <p:to>
                                        <p:strVal val="visible"/>
                                      </p:to>
                                    </p:set>
                                  </p:childTnLst>
                                </p:cTn>
                              </p:par>
                            </p:childTnLst>
                          </p:cTn>
                        </p:par>
                        <p:par>
                          <p:cTn id="77" fill="hold">
                            <p:stCondLst>
                              <p:cond delay="3000"/>
                            </p:stCondLst>
                            <p:childTnLst>
                              <p:par>
                                <p:cTn id="78" presetID="10" presetClass="entr" presetSubtype="0"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500"/>
                                        <p:tgtEl>
                                          <p:spTgt spid="31"/>
                                        </p:tgtEl>
                                      </p:cBhvr>
                                    </p:animEffect>
                                  </p:childTnLst>
                                </p:cTn>
                              </p:par>
                            </p:childTnLst>
                          </p:cTn>
                        </p:par>
                        <p:par>
                          <p:cTn id="81" fill="hold">
                            <p:stCondLst>
                              <p:cond delay="3500"/>
                            </p:stCondLst>
                            <p:childTnLst>
                              <p:par>
                                <p:cTn id="82" presetID="1" presetClass="entr" presetSubtype="0"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childTnLst>
                                </p:cTn>
                              </p:par>
                            </p:childTnLst>
                          </p:cTn>
                        </p:par>
                        <p:par>
                          <p:cTn id="84" fill="hold">
                            <p:stCondLst>
                              <p:cond delay="3500"/>
                            </p:stCondLst>
                            <p:childTnLst>
                              <p:par>
                                <p:cTn id="85" presetID="10" presetClass="entr" presetSubtype="0"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4000"/>
                            </p:stCondLst>
                            <p:childTnLst>
                              <p:par>
                                <p:cTn id="89" presetID="1" presetClass="entr" presetSubtype="0"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childTnLst>
                                </p:cTn>
                              </p:par>
                            </p:childTnLst>
                          </p:cTn>
                        </p:par>
                        <p:par>
                          <p:cTn id="91" fill="hold">
                            <p:stCondLst>
                              <p:cond delay="4000"/>
                            </p:stCondLst>
                            <p:childTnLst>
                              <p:par>
                                <p:cTn id="92" presetID="10" presetClass="entr" presetSubtype="0"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9" grpId="0" animBg="1"/>
      <p:bldP spid="18" grpId="0" animBg="1"/>
      <p:bldP spid="22" grpId="0" animBg="1"/>
      <p:bldP spid="25" grpId="0" animBg="1"/>
      <p:bldP spid="26" grpId="0"/>
      <p:bldP spid="27" grpId="0"/>
      <p:bldP spid="28" grpId="0"/>
      <p:bldP spid="29" grpId="0"/>
      <p:bldP spid="30" grpId="0"/>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heme/theme1.xml><?xml version="1.0" encoding="utf-8"?>
<a:theme xmlns:a="http://schemas.openxmlformats.org/drawingml/2006/main" name="Office 主题">
  <a:themeElements>
    <a:clrScheme name="自定义 582">
      <a:dk1>
        <a:srgbClr val="000000"/>
      </a:dk1>
      <a:lt1>
        <a:srgbClr val="FFFFFF"/>
      </a:lt1>
      <a:dk2>
        <a:srgbClr val="8BC24A"/>
      </a:dk2>
      <a:lt2>
        <a:srgbClr val="F8F8F8"/>
      </a:lt2>
      <a:accent1>
        <a:srgbClr val="538C2E"/>
      </a:accent1>
      <a:accent2>
        <a:srgbClr val="6D9E38"/>
      </a:accent2>
      <a:accent3>
        <a:srgbClr val="7FB344"/>
      </a:accent3>
      <a:accent4>
        <a:srgbClr val="8BC24A"/>
      </a:accent4>
      <a:accent5>
        <a:srgbClr val="9ECF61"/>
      </a:accent5>
      <a:accent6>
        <a:srgbClr val="ADD581"/>
      </a:accent6>
      <a:hlink>
        <a:srgbClr val="00B050"/>
      </a:hlink>
      <a:folHlink>
        <a:srgbClr val="8BC24A"/>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4400</Words>
  <Application>Microsoft Office PowerPoint</Application>
  <PresentationFormat>宽屏</PresentationFormat>
  <Paragraphs>504</Paragraphs>
  <Slides>37</Slides>
  <Notes>37</Notes>
  <HiddenSlides>0</HiddenSlides>
  <MMClips>1</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37</vt:i4>
      </vt:variant>
    </vt:vector>
  </HeadingPairs>
  <TitlesOfParts>
    <vt:vector size="62" baseType="lpstr">
      <vt:lpstr>Arial Unicode MS</vt:lpstr>
      <vt:lpstr>Bebas</vt:lpstr>
      <vt:lpstr>Gill Sans</vt:lpstr>
      <vt:lpstr>Impact MT Std</vt:lpstr>
      <vt:lpstr>Lato Light</vt:lpstr>
      <vt:lpstr>LiHei Pro</vt:lpstr>
      <vt:lpstr>Microsoft YaHei UI</vt:lpstr>
      <vt:lpstr>MS PGothic</vt:lpstr>
      <vt:lpstr>Open Sans</vt:lpstr>
      <vt:lpstr>Raleway</vt:lpstr>
      <vt:lpstr>Raleway Light</vt:lpstr>
      <vt:lpstr>方正兰亭黑简体</vt:lpstr>
      <vt:lpstr>华文黑体</vt:lpstr>
      <vt:lpstr>宋体</vt:lpstr>
      <vt:lpstr>微软雅黑</vt:lpstr>
      <vt:lpstr>禹卫书法行书简体
</vt:lpstr>
      <vt:lpstr>造字工房悦黑（非商用）常规体</vt:lpstr>
      <vt:lpstr>Agency FB</vt:lpstr>
      <vt:lpstr>Aharoni</vt:lpstr>
      <vt:lpstr>Arial</vt:lpstr>
      <vt:lpstr>Arial Black</vt:lpstr>
      <vt:lpstr>Calibri</vt:lpstr>
      <vt:lpstr>Impact</vt:lpstr>
      <vt:lpstr>Times New Roman</vt:lpstr>
      <vt:lpstr>Office 主题</vt:lpstr>
      <vt:lpstr>PowerPoint 演示文稿</vt:lpstr>
      <vt:lpstr>PowerPoint 演示文稿</vt:lpstr>
      <vt:lpstr>PowerPoint 演示文稿</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PowerPoint 演示文稿</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PowerPoint 演示文稿</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PowerPoint 演示文稿</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209</dc:title>
  <dc:creator>MICHAEL</dc:creator>
  <cp:lastModifiedBy>Administrator</cp:lastModifiedBy>
  <cp:revision>28</cp:revision>
  <dcterms:created xsi:type="dcterms:W3CDTF">2015-05-05T08:02:00Z</dcterms:created>
  <dcterms:modified xsi:type="dcterms:W3CDTF">2018-04-07T03:05:22Z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