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3" r:id="rId3"/>
    <p:sldId id="276" r:id="rId4"/>
    <p:sldId id="261" r:id="rId5"/>
    <p:sldId id="262" r:id="rId6"/>
    <p:sldId id="258" r:id="rId7"/>
    <p:sldId id="264" r:id="rId8"/>
    <p:sldId id="270" r:id="rId9"/>
    <p:sldId id="288" r:id="rId10"/>
    <p:sldId id="289" r:id="rId11"/>
    <p:sldId id="283" r:id="rId12"/>
    <p:sldId id="278" r:id="rId13"/>
    <p:sldId id="265" r:id="rId14"/>
    <p:sldId id="282" r:id="rId15"/>
    <p:sldId id="284" r:id="rId16"/>
    <p:sldId id="286" r:id="rId17"/>
    <p:sldId id="285" r:id="rId18"/>
    <p:sldId id="279" r:id="rId19"/>
    <p:sldId id="257" r:id="rId20"/>
    <p:sldId id="266" r:id="rId21"/>
    <p:sldId id="267" r:id="rId22"/>
    <p:sldId id="291" r:id="rId23"/>
    <p:sldId id="273" r:id="rId24"/>
    <p:sldId id="268" r:id="rId25"/>
    <p:sldId id="29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6A7"/>
    <a:srgbClr val="00AE4D"/>
    <a:srgbClr val="F7941E"/>
    <a:srgbClr val="006991"/>
    <a:srgbClr val="008059"/>
    <a:srgbClr val="32C57F"/>
    <a:srgbClr val="79C602"/>
    <a:srgbClr val="FF3300"/>
    <a:srgbClr val="F04E3E"/>
    <a:srgbClr val="38CC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72ED1-8568-4233-A7DA-19E11318F979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5FB46-0893-4980-868A-BD6E12100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27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177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003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0A53F-7FA2-4021-824C-D6BDF1FB157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95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882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986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41879B-4305-411B-A440-4F0ED64AA3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508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A59C4-0DE6-4771-A38C-4E9E9755E1A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426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A59C4-0DE6-4771-A38C-4E9E9755E1A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32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A59C4-0DE6-4771-A38C-4E9E9755E1A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16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339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23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370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763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924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158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158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889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59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00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649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28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2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53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650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83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444"/>
          <a:stretch/>
        </p:blipFill>
        <p:spPr>
          <a:xfrm flipH="1" flipV="1">
            <a:off x="3009" y="0"/>
            <a:ext cx="12185982" cy="221139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1104900"/>
            <a:ext cx="12192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5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29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47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127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707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793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7D0F6"/>
              </a:gs>
              <a:gs pos="100000">
                <a:srgbClr val="EAF8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801"/>
            <a:ext cx="4833409" cy="17492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3382" y="834988"/>
            <a:ext cx="3320197" cy="12016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3382" y="834988"/>
            <a:ext cx="3320197" cy="12016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7201"/>
            <a:ext cx="4833409" cy="174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21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413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74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768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71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86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3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58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97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86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2017/9/22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955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06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5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10" Type="http://schemas.openxmlformats.org/officeDocument/2006/relationships/image" Target="../media/image25.png"/><Relationship Id="rId4" Type="http://schemas.openxmlformats.org/officeDocument/2006/relationships/image" Target="../media/image16.png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07325" y="2765871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学生会社团招新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96173" y="230078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北京大学电影学院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11238" y="414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招新纳新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83195" y="414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风采展示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32195" y="414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活动报告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807414" y="3971803"/>
            <a:ext cx="52196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4. Hero's Them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6765.311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05500" y="-1639522"/>
            <a:ext cx="609600" cy="609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29E457C-CE23-4540-B30D-2399FB3CCA1A}"/>
              </a:ext>
            </a:extLst>
          </p:cNvPr>
          <p:cNvSpPr/>
          <p:nvPr/>
        </p:nvSpPr>
        <p:spPr>
          <a:xfrm>
            <a:off x="2807414" y="1166191"/>
            <a:ext cx="1094839" cy="1094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A7C1B77-5621-4000-A96C-47FB42025AAE}"/>
              </a:ext>
            </a:extLst>
          </p:cNvPr>
          <p:cNvSpPr/>
          <p:nvPr/>
        </p:nvSpPr>
        <p:spPr>
          <a:xfrm>
            <a:off x="4127010" y="1160588"/>
            <a:ext cx="1094839" cy="1094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A29C1CE-6035-442F-80D4-0B75B2F189EE}"/>
              </a:ext>
            </a:extLst>
          </p:cNvPr>
          <p:cNvSpPr/>
          <p:nvPr/>
        </p:nvSpPr>
        <p:spPr>
          <a:xfrm>
            <a:off x="5446606" y="1160588"/>
            <a:ext cx="1094839" cy="1094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3148CD-B995-49D7-B900-92E875D4C4DB}"/>
              </a:ext>
            </a:extLst>
          </p:cNvPr>
          <p:cNvSpPr txBox="1"/>
          <p:nvPr/>
        </p:nvSpPr>
        <p:spPr>
          <a:xfrm>
            <a:off x="2874167" y="1205779"/>
            <a:ext cx="1139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6EA6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纳 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7BC05CF-67C0-4A8D-BCF5-4E89EB6C5AA3}"/>
              </a:ext>
            </a:extLst>
          </p:cNvPr>
          <p:cNvSpPr txBox="1"/>
          <p:nvPr/>
        </p:nvSpPr>
        <p:spPr>
          <a:xfrm>
            <a:off x="4127010" y="1153958"/>
            <a:ext cx="1139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6EA6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 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9DC4D4-DBFF-4E44-9BB2-AC78F56F5460}"/>
              </a:ext>
            </a:extLst>
          </p:cNvPr>
          <p:cNvSpPr txBox="1"/>
          <p:nvPr/>
        </p:nvSpPr>
        <p:spPr>
          <a:xfrm>
            <a:off x="5491094" y="1205779"/>
            <a:ext cx="1139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6EA6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80982" y="5228823"/>
            <a:ext cx="3757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汇报人：千库网   时间：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29202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honeycomb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3" grpId="0" animBg="1"/>
      <p:bldP spid="15" grpId="0" animBg="1"/>
      <p:bldP spid="16" grpId="0" animBg="1"/>
      <p:bldP spid="9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3565401" y="2094088"/>
            <a:ext cx="4743072" cy="525993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3740330" y="2883075"/>
            <a:ext cx="4911361" cy="523746"/>
          </a:xfrm>
          <a:prstGeom prst="rightArrow">
            <a:avLst>
              <a:gd name="adj1" fmla="val 50000"/>
              <a:gd name="adj2" fmla="val 500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240363" y="1437721"/>
            <a:ext cx="2499968" cy="25378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 algn="ctr">
              <a:lnSpc>
                <a:spcPct val="120000"/>
              </a:lnSpc>
              <a:defRPr/>
            </a:pPr>
            <a:endParaRPr lang="en-US" altLang="zh-CN" sz="25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500" kern="0" dirty="0">
                <a:latin typeface="微软雅黑" pitchFamily="34" charset="-122"/>
                <a:ea typeface="微软雅黑" pitchFamily="34" charset="-122"/>
              </a:rPr>
              <a:t>媒体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8392617" y="1437721"/>
            <a:ext cx="2502181" cy="25378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 algn="ctr">
              <a:lnSpc>
                <a:spcPct val="120000"/>
              </a:lnSpc>
              <a:defRPr/>
            </a:pPr>
            <a:endParaRPr lang="en-US" altLang="zh-CN" sz="25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500" kern="0" dirty="0">
                <a:latin typeface="微软雅黑" pitchFamily="34" charset="-122"/>
                <a:ea typeface="微软雅黑" pitchFamily="34" charset="-122"/>
              </a:rPr>
              <a:t>商家</a:t>
            </a:r>
          </a:p>
        </p:txBody>
      </p:sp>
      <p:sp>
        <p:nvSpPr>
          <p:cNvPr id="8" name="矩形 7"/>
          <p:cNvSpPr/>
          <p:nvPr/>
        </p:nvSpPr>
        <p:spPr>
          <a:xfrm>
            <a:off x="4902851" y="1921005"/>
            <a:ext cx="1981816" cy="166114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128266" tIns="64131" rIns="128266" bIns="641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高校</a:t>
            </a:r>
            <a:endParaRPr lang="en-US" altLang="zh-CN" sz="2400" b="1" kern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400" b="1" kern="0" dirty="0">
                <a:latin typeface="微软雅黑" pitchFamily="34" charset="-122"/>
                <a:ea typeface="微软雅黑" pitchFamily="34" charset="-122"/>
              </a:rPr>
              <a:t>社团精神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5367856" y="4027221"/>
            <a:ext cx="1122662" cy="78674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380044" y="4243014"/>
            <a:ext cx="2068174" cy="849712"/>
          </a:xfrm>
          <a:prstGeom prst="rect">
            <a:avLst/>
          </a:prstGeom>
          <a:noFill/>
        </p:spPr>
        <p:txBody>
          <a:bodyPr lIns="128266" tIns="64131" rIns="128266" bIns="6413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只有创意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没有框架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8609799" y="4328432"/>
            <a:ext cx="2070390" cy="849712"/>
          </a:xfrm>
          <a:prstGeom prst="rect">
            <a:avLst/>
          </a:prstGeom>
          <a:noFill/>
        </p:spPr>
        <p:txBody>
          <a:bodyPr lIns="128266" tIns="64131" rIns="128266" bIns="6413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追求品质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不出次品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4479681" y="5070215"/>
            <a:ext cx="2828156" cy="46755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128266" tIns="64131" rIns="128266" bIns="6413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kern="0" dirty="0">
                <a:latin typeface="微软雅黑" pitchFamily="34" charset="-122"/>
                <a:ea typeface="微软雅黑" pitchFamily="34" charset="-122"/>
              </a:rPr>
              <a:t>我们，从未停止过追寻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453207" y="2183448"/>
            <a:ext cx="381000" cy="381000"/>
            <a:chOff x="9840913" y="434975"/>
            <a:chExt cx="381000" cy="381000"/>
          </a:xfrm>
          <a:solidFill>
            <a:schemeClr val="tx1"/>
          </a:solidFill>
        </p:grpSpPr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07687" y="2183448"/>
            <a:ext cx="327025" cy="381000"/>
            <a:chOff x="6491288" y="6051550"/>
            <a:chExt cx="327025" cy="381000"/>
          </a:xfrm>
          <a:solidFill>
            <a:schemeClr val="tx1"/>
          </a:solidFill>
        </p:grpSpPr>
        <p:sp>
          <p:nvSpPr>
            <p:cNvPr id="19" name="Oval 83"/>
            <p:cNvSpPr>
              <a:spLocks noChangeArrowheads="1"/>
            </p:cNvSpPr>
            <p:nvPr/>
          </p:nvSpPr>
          <p:spPr bwMode="auto">
            <a:xfrm>
              <a:off x="6719888" y="6051550"/>
              <a:ext cx="98425" cy="98425"/>
            </a:xfrm>
            <a:prstGeom prst="ellipse">
              <a:avLst/>
            </a:pr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84"/>
            <p:cNvSpPr>
              <a:spLocks noChangeArrowheads="1"/>
            </p:cNvSpPr>
            <p:nvPr/>
          </p:nvSpPr>
          <p:spPr bwMode="auto">
            <a:xfrm>
              <a:off x="6491288" y="6191250"/>
              <a:ext cx="101600" cy="98425"/>
            </a:xfrm>
            <a:prstGeom prst="ellipse">
              <a:avLst/>
            </a:pr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85"/>
            <p:cNvSpPr>
              <a:spLocks noChangeArrowheads="1"/>
            </p:cNvSpPr>
            <p:nvPr/>
          </p:nvSpPr>
          <p:spPr bwMode="auto">
            <a:xfrm>
              <a:off x="6719888" y="6330950"/>
              <a:ext cx="98425" cy="101600"/>
            </a:xfrm>
            <a:prstGeom prst="ellipse">
              <a:avLst/>
            </a:pr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86"/>
            <p:cNvSpPr>
              <a:spLocks noChangeShapeType="1"/>
            </p:cNvSpPr>
            <p:nvPr/>
          </p:nvSpPr>
          <p:spPr bwMode="auto">
            <a:xfrm>
              <a:off x="6583363" y="6267450"/>
              <a:ext cx="142875" cy="88900"/>
            </a:xfrm>
            <a:prstGeom prst="line">
              <a:avLst/>
            </a:pr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87"/>
            <p:cNvSpPr>
              <a:spLocks noChangeShapeType="1"/>
            </p:cNvSpPr>
            <p:nvPr/>
          </p:nvSpPr>
          <p:spPr bwMode="auto">
            <a:xfrm flipV="1">
              <a:off x="6583363" y="6130925"/>
              <a:ext cx="142875" cy="82550"/>
            </a:xfrm>
            <a:prstGeom prst="line">
              <a:avLst/>
            </a:prstGeom>
            <a:grpFill/>
            <a:ln w="25400" cap="rnd">
              <a:solidFill>
                <a:schemeClr val="tx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63C30EF8-BB74-4B81-97D1-82ABF94C8D6F}"/>
              </a:ext>
            </a:extLst>
          </p:cNvPr>
          <p:cNvSpPr txBox="1"/>
          <p:nvPr/>
        </p:nvSpPr>
        <p:spPr>
          <a:xfrm>
            <a:off x="4573237" y="53332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咱外联做什么？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CB950BB-2AF3-47E3-B096-F10D9B1232FA}"/>
              </a:ext>
            </a:extLst>
          </p:cNvPr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24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/>
          <p:cNvSpPr txBox="1"/>
          <p:nvPr/>
        </p:nvSpPr>
        <p:spPr>
          <a:xfrm>
            <a:off x="5376678" y="1904669"/>
            <a:ext cx="5148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配合学校党、团委中心工作，宣传党的路线、方针和新时期的工作重点等。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376678" y="2590557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负责系内各部主办的各类活动的宣传、策划工作和其他设计，确实落实工作。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5376678" y="3272412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定期征集同学关于系生活、活动的作品，报道系内动态，及时反映广大同学思想状况。</a:t>
            </a:r>
          </a:p>
        </p:txBody>
      </p:sp>
      <p:sp>
        <p:nvSpPr>
          <p:cNvPr id="15" name="TextBox 21"/>
          <p:cNvSpPr txBox="1"/>
          <p:nvPr/>
        </p:nvSpPr>
        <p:spPr>
          <a:xfrm>
            <a:off x="5376678" y="3951314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培养多能实干的宣传干部，充实和壮大宣传队伍，同时抓好各班的宣传工作。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5376678" y="4708120"/>
            <a:ext cx="5544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负责系专项墙报的宣传工作和宣传栏的管理工作。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5376678" y="5195696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推广学生会、团委务实进取、勇于开拓的良好形象，促进学生会、团委与社会经济实体的关系。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544811" y="1945282"/>
            <a:ext cx="555236" cy="52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01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44811" y="2596578"/>
            <a:ext cx="555236" cy="52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02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44811" y="3247874"/>
            <a:ext cx="555236" cy="52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03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44811" y="3899170"/>
            <a:ext cx="555236" cy="52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04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44811" y="4550466"/>
            <a:ext cx="555236" cy="52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05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44811" y="5195681"/>
            <a:ext cx="555236" cy="468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</a:rPr>
              <a:t>06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83785" y="2535925"/>
            <a:ext cx="2521365" cy="2521366"/>
            <a:chOff x="2255791" y="1796891"/>
            <a:chExt cx="2521365" cy="2521366"/>
          </a:xfrm>
          <a:solidFill>
            <a:srgbClr val="008059"/>
          </a:solidFill>
        </p:grpSpPr>
        <p:sp>
          <p:nvSpPr>
            <p:cNvPr id="3" name="Oval 9"/>
            <p:cNvSpPr>
              <a:spLocks noChangeArrowheads="1"/>
            </p:cNvSpPr>
            <p:nvPr/>
          </p:nvSpPr>
          <p:spPr bwMode="auto">
            <a:xfrm>
              <a:off x="2255791" y="1796891"/>
              <a:ext cx="2521365" cy="2521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555420" y="2550903"/>
              <a:ext cx="1905000" cy="1012825"/>
            </a:xfrm>
            <a:custGeom>
              <a:avLst/>
              <a:gdLst>
                <a:gd name="T0" fmla="*/ 889645 w 2874963"/>
                <a:gd name="T1" fmla="*/ 844522 h 1527175"/>
                <a:gd name="T2" fmla="*/ 935982 w 2874963"/>
                <a:gd name="T3" fmla="*/ 836100 h 1527175"/>
                <a:gd name="T4" fmla="*/ 974221 w 2874963"/>
                <a:gd name="T5" fmla="*/ 873250 h 1527175"/>
                <a:gd name="T6" fmla="*/ 967772 w 2874963"/>
                <a:gd name="T7" fmla="*/ 919875 h 1527175"/>
                <a:gd name="T8" fmla="*/ 994555 w 2874963"/>
                <a:gd name="T9" fmla="*/ 999565 h 1527175"/>
                <a:gd name="T10" fmla="*/ 1034283 w 2874963"/>
                <a:gd name="T11" fmla="*/ 985099 h 1527175"/>
                <a:gd name="T12" fmla="*/ 1049030 w 2874963"/>
                <a:gd name="T13" fmla="*/ 944413 h 1527175"/>
                <a:gd name="T14" fmla="*/ 835814 w 2874963"/>
                <a:gd name="T15" fmla="*/ 725639 h 1527175"/>
                <a:gd name="T16" fmla="*/ 837918 w 2874963"/>
                <a:gd name="T17" fmla="*/ 735174 h 1527175"/>
                <a:gd name="T18" fmla="*/ 891233 w 2874963"/>
                <a:gd name="T19" fmla="*/ 270521 h 1527175"/>
                <a:gd name="T20" fmla="*/ 994308 w 2874963"/>
                <a:gd name="T21" fmla="*/ 228464 h 1527175"/>
                <a:gd name="T22" fmla="*/ 1214450 w 2874963"/>
                <a:gd name="T23" fmla="*/ 243934 h 1527175"/>
                <a:gd name="T24" fmla="*/ 1321329 w 2874963"/>
                <a:gd name="T25" fmla="*/ 692757 h 1527175"/>
                <a:gd name="T26" fmla="*/ 1327499 w 2874963"/>
                <a:gd name="T27" fmla="*/ 748328 h 1527175"/>
                <a:gd name="T28" fmla="*/ 1283411 w 2874963"/>
                <a:gd name="T29" fmla="*/ 789930 h 1527175"/>
                <a:gd name="T30" fmla="*/ 1257778 w 2874963"/>
                <a:gd name="T31" fmla="*/ 813028 h 1527175"/>
                <a:gd name="T32" fmla="*/ 1234898 w 2874963"/>
                <a:gd name="T33" fmla="*/ 866805 h 1527175"/>
                <a:gd name="T34" fmla="*/ 1179654 w 2874963"/>
                <a:gd name="T35" fmla="*/ 883178 h 1527175"/>
                <a:gd name="T36" fmla="*/ 1168352 w 2874963"/>
                <a:gd name="T37" fmla="*/ 927895 h 1527175"/>
                <a:gd name="T38" fmla="*/ 1120765 w 2874963"/>
                <a:gd name="T39" fmla="*/ 965299 h 1527175"/>
                <a:gd name="T40" fmla="*/ 1066402 w 2874963"/>
                <a:gd name="T41" fmla="*/ 949526 h 1527175"/>
                <a:gd name="T42" fmla="*/ 1045570 w 2874963"/>
                <a:gd name="T43" fmla="*/ 992030 h 1527175"/>
                <a:gd name="T44" fmla="*/ 995007 w 2874963"/>
                <a:gd name="T45" fmla="*/ 1012524 h 1527175"/>
                <a:gd name="T46" fmla="*/ 919336 w 2874963"/>
                <a:gd name="T47" fmla="*/ 967854 h 1527175"/>
                <a:gd name="T48" fmla="*/ 872700 w 2874963"/>
                <a:gd name="T49" fmla="*/ 973871 h 1527175"/>
                <a:gd name="T50" fmla="*/ 836260 w 2874963"/>
                <a:gd name="T51" fmla="*/ 935066 h 1527175"/>
                <a:gd name="T52" fmla="*/ 845108 w 2874963"/>
                <a:gd name="T53" fmla="*/ 888741 h 1527175"/>
                <a:gd name="T54" fmla="*/ 798396 w 2874963"/>
                <a:gd name="T55" fmla="*/ 916717 h 1527175"/>
                <a:gd name="T56" fmla="*/ 748956 w 2874963"/>
                <a:gd name="T57" fmla="*/ 895978 h 1527175"/>
                <a:gd name="T58" fmla="*/ 734380 w 2874963"/>
                <a:gd name="T59" fmla="*/ 845633 h 1527175"/>
                <a:gd name="T60" fmla="*/ 741744 w 2874963"/>
                <a:gd name="T61" fmla="*/ 824075 h 1527175"/>
                <a:gd name="T62" fmla="*/ 692154 w 2874963"/>
                <a:gd name="T63" fmla="*/ 830387 h 1527175"/>
                <a:gd name="T64" fmla="*/ 653384 w 2874963"/>
                <a:gd name="T65" fmla="*/ 789360 h 1527175"/>
                <a:gd name="T66" fmla="*/ 662850 w 2874963"/>
                <a:gd name="T67" fmla="*/ 740217 h 1527175"/>
                <a:gd name="T68" fmla="*/ 776757 w 2874963"/>
                <a:gd name="T69" fmla="*/ 646590 h 1527175"/>
                <a:gd name="T70" fmla="*/ 825746 w 2874963"/>
                <a:gd name="T71" fmla="*/ 670034 h 1527175"/>
                <a:gd name="T72" fmla="*/ 880295 w 2874963"/>
                <a:gd name="T73" fmla="*/ 733070 h 1527175"/>
                <a:gd name="T74" fmla="*/ 919215 w 2874963"/>
                <a:gd name="T75" fmla="*/ 774098 h 1527175"/>
                <a:gd name="T76" fmla="*/ 1101941 w 2874963"/>
                <a:gd name="T77" fmla="*/ 953281 h 1527175"/>
                <a:gd name="T78" fmla="*/ 1145613 w 2874963"/>
                <a:gd name="T79" fmla="*/ 937509 h 1527175"/>
                <a:gd name="T80" fmla="*/ 1162027 w 2874963"/>
                <a:gd name="T81" fmla="*/ 894097 h 1527175"/>
                <a:gd name="T82" fmla="*/ 1156305 w 2874963"/>
                <a:gd name="T83" fmla="*/ 856093 h 1527175"/>
                <a:gd name="T84" fmla="*/ 1196814 w 2874963"/>
                <a:gd name="T85" fmla="*/ 871311 h 1527175"/>
                <a:gd name="T86" fmla="*/ 1237155 w 2874963"/>
                <a:gd name="T87" fmla="*/ 844573 h 1527175"/>
                <a:gd name="T88" fmla="*/ 1241671 w 2874963"/>
                <a:gd name="T89" fmla="*/ 800110 h 1527175"/>
                <a:gd name="T90" fmla="*/ 1242483 w 2874963"/>
                <a:gd name="T91" fmla="*/ 774010 h 1527175"/>
                <a:gd name="T92" fmla="*/ 1287022 w 2874963"/>
                <a:gd name="T93" fmla="*/ 774761 h 1527175"/>
                <a:gd name="T94" fmla="*/ 1317718 w 2874963"/>
                <a:gd name="T95" fmla="*/ 737063 h 1527175"/>
                <a:gd name="T96" fmla="*/ 1305681 w 2874963"/>
                <a:gd name="T97" fmla="*/ 693358 h 1527175"/>
                <a:gd name="T98" fmla="*/ 914707 w 2874963"/>
                <a:gd name="T99" fmla="*/ 473746 h 1527175"/>
                <a:gd name="T100" fmla="*/ 839320 w 2874963"/>
                <a:gd name="T101" fmla="*/ 519107 h 1527175"/>
                <a:gd name="T102" fmla="*/ 801852 w 2874963"/>
                <a:gd name="T103" fmla="*/ 494173 h 1527175"/>
                <a:gd name="T104" fmla="*/ 871823 w 2874963"/>
                <a:gd name="T105" fmla="*/ 301612 h 1527175"/>
                <a:gd name="T106" fmla="*/ 657074 w 2874963"/>
                <a:gd name="T107" fmla="*/ 581885 h 1527175"/>
                <a:gd name="T108" fmla="*/ 706169 w 2874963"/>
                <a:gd name="T109" fmla="*/ 573035 h 1527175"/>
                <a:gd name="T110" fmla="*/ 746856 w 2874963"/>
                <a:gd name="T111" fmla="*/ 612333 h 1527175"/>
                <a:gd name="T112" fmla="*/ 739799 w 2874963"/>
                <a:gd name="T113" fmla="*/ 661681 h 1527175"/>
                <a:gd name="T114" fmla="*/ 650018 w 2874963"/>
                <a:gd name="T115" fmla="*/ 734727 h 1527175"/>
                <a:gd name="T116" fmla="*/ 600623 w 2874963"/>
                <a:gd name="T117" fmla="*/ 714028 h 1527175"/>
                <a:gd name="T118" fmla="*/ 586060 w 2874963"/>
                <a:gd name="T119" fmla="*/ 663781 h 1527175"/>
                <a:gd name="T120" fmla="*/ 1905000 w 2874963"/>
                <a:gd name="T121" fmla="*/ 571034 h 15271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874963" h="1527175">
                  <a:moveTo>
                    <a:pt x="1388056" y="1209103"/>
                  </a:moveTo>
                  <a:lnTo>
                    <a:pt x="1387476" y="1211854"/>
                  </a:lnTo>
                  <a:lnTo>
                    <a:pt x="1386342" y="1215706"/>
                  </a:lnTo>
                  <a:lnTo>
                    <a:pt x="1384754" y="1219332"/>
                  </a:lnTo>
                  <a:lnTo>
                    <a:pt x="1383394" y="1223184"/>
                  </a:lnTo>
                  <a:lnTo>
                    <a:pt x="1381579" y="1226810"/>
                  </a:lnTo>
                  <a:lnTo>
                    <a:pt x="1379765" y="1230435"/>
                  </a:lnTo>
                  <a:lnTo>
                    <a:pt x="1377271" y="1234061"/>
                  </a:lnTo>
                  <a:lnTo>
                    <a:pt x="1375003" y="1237687"/>
                  </a:lnTo>
                  <a:lnTo>
                    <a:pt x="1372735" y="1241086"/>
                  </a:lnTo>
                  <a:lnTo>
                    <a:pt x="1369787" y="1244485"/>
                  </a:lnTo>
                  <a:lnTo>
                    <a:pt x="1367065" y="1247657"/>
                  </a:lnTo>
                  <a:lnTo>
                    <a:pt x="1363890" y="1250603"/>
                  </a:lnTo>
                  <a:lnTo>
                    <a:pt x="1295107" y="1318463"/>
                  </a:lnTo>
                  <a:lnTo>
                    <a:pt x="1295668" y="1319031"/>
                  </a:lnTo>
                  <a:lnTo>
                    <a:pt x="1333570" y="1281566"/>
                  </a:lnTo>
                  <a:lnTo>
                    <a:pt x="1336512" y="1278618"/>
                  </a:lnTo>
                  <a:lnTo>
                    <a:pt x="1339681" y="1276123"/>
                  </a:lnTo>
                  <a:lnTo>
                    <a:pt x="1342623" y="1273402"/>
                  </a:lnTo>
                  <a:lnTo>
                    <a:pt x="1346017" y="1271134"/>
                  </a:lnTo>
                  <a:lnTo>
                    <a:pt x="1349412" y="1269093"/>
                  </a:lnTo>
                  <a:lnTo>
                    <a:pt x="1352807" y="1267052"/>
                  </a:lnTo>
                  <a:lnTo>
                    <a:pt x="1356428" y="1265238"/>
                  </a:lnTo>
                  <a:lnTo>
                    <a:pt x="1359822" y="1263650"/>
                  </a:lnTo>
                  <a:lnTo>
                    <a:pt x="1363443" y="1262063"/>
                  </a:lnTo>
                  <a:lnTo>
                    <a:pt x="1367064" y="1260702"/>
                  </a:lnTo>
                  <a:lnTo>
                    <a:pt x="1370685" y="1259795"/>
                  </a:lnTo>
                  <a:lnTo>
                    <a:pt x="1374533" y="1258888"/>
                  </a:lnTo>
                  <a:lnTo>
                    <a:pt x="1378153" y="1258207"/>
                  </a:lnTo>
                  <a:lnTo>
                    <a:pt x="1382001" y="1257527"/>
                  </a:lnTo>
                  <a:lnTo>
                    <a:pt x="1385848" y="1257300"/>
                  </a:lnTo>
                  <a:lnTo>
                    <a:pt x="1389469" y="1257300"/>
                  </a:lnTo>
                  <a:lnTo>
                    <a:pt x="1393543" y="1257300"/>
                  </a:lnTo>
                  <a:lnTo>
                    <a:pt x="1397390" y="1257527"/>
                  </a:lnTo>
                  <a:lnTo>
                    <a:pt x="1401237" y="1258207"/>
                  </a:lnTo>
                  <a:lnTo>
                    <a:pt x="1405084" y="1258888"/>
                  </a:lnTo>
                  <a:lnTo>
                    <a:pt x="1408932" y="1259795"/>
                  </a:lnTo>
                  <a:lnTo>
                    <a:pt x="1412553" y="1260702"/>
                  </a:lnTo>
                  <a:lnTo>
                    <a:pt x="1416400" y="1262290"/>
                  </a:lnTo>
                  <a:lnTo>
                    <a:pt x="1420247" y="1263650"/>
                  </a:lnTo>
                  <a:lnTo>
                    <a:pt x="1423868" y="1265465"/>
                  </a:lnTo>
                  <a:lnTo>
                    <a:pt x="1427942" y="1267506"/>
                  </a:lnTo>
                  <a:lnTo>
                    <a:pt x="1431563" y="1269547"/>
                  </a:lnTo>
                  <a:lnTo>
                    <a:pt x="1435184" y="1271815"/>
                  </a:lnTo>
                  <a:lnTo>
                    <a:pt x="1438805" y="1274763"/>
                  </a:lnTo>
                  <a:lnTo>
                    <a:pt x="1441973" y="1277484"/>
                  </a:lnTo>
                  <a:lnTo>
                    <a:pt x="1445594" y="1280659"/>
                  </a:lnTo>
                  <a:lnTo>
                    <a:pt x="1448989" y="1283834"/>
                  </a:lnTo>
                  <a:lnTo>
                    <a:pt x="1452157" y="1287463"/>
                  </a:lnTo>
                  <a:lnTo>
                    <a:pt x="1455325" y="1290865"/>
                  </a:lnTo>
                  <a:lnTo>
                    <a:pt x="1458041" y="1294493"/>
                  </a:lnTo>
                  <a:lnTo>
                    <a:pt x="1460757" y="1298122"/>
                  </a:lnTo>
                  <a:lnTo>
                    <a:pt x="1463020" y="1301750"/>
                  </a:lnTo>
                  <a:lnTo>
                    <a:pt x="1465057" y="1305606"/>
                  </a:lnTo>
                  <a:lnTo>
                    <a:pt x="1467093" y="1309234"/>
                  </a:lnTo>
                  <a:lnTo>
                    <a:pt x="1468678" y="1313090"/>
                  </a:lnTo>
                  <a:lnTo>
                    <a:pt x="1470262" y="1316718"/>
                  </a:lnTo>
                  <a:lnTo>
                    <a:pt x="1471620" y="1320573"/>
                  </a:lnTo>
                  <a:lnTo>
                    <a:pt x="1472525" y="1324429"/>
                  </a:lnTo>
                  <a:lnTo>
                    <a:pt x="1473430" y="1328511"/>
                  </a:lnTo>
                  <a:lnTo>
                    <a:pt x="1474109" y="1332366"/>
                  </a:lnTo>
                  <a:lnTo>
                    <a:pt x="1474335" y="1335995"/>
                  </a:lnTo>
                  <a:lnTo>
                    <a:pt x="1474788" y="1339850"/>
                  </a:lnTo>
                  <a:lnTo>
                    <a:pt x="1474788" y="1343706"/>
                  </a:lnTo>
                  <a:lnTo>
                    <a:pt x="1474788" y="1347561"/>
                  </a:lnTo>
                  <a:lnTo>
                    <a:pt x="1474109" y="1351190"/>
                  </a:lnTo>
                  <a:lnTo>
                    <a:pt x="1473656" y="1355045"/>
                  </a:lnTo>
                  <a:lnTo>
                    <a:pt x="1472977" y="1358673"/>
                  </a:lnTo>
                  <a:lnTo>
                    <a:pt x="1472072" y="1362529"/>
                  </a:lnTo>
                  <a:lnTo>
                    <a:pt x="1470714" y="1366384"/>
                  </a:lnTo>
                  <a:lnTo>
                    <a:pt x="1469583" y="1370013"/>
                  </a:lnTo>
                  <a:lnTo>
                    <a:pt x="1468225" y="1373641"/>
                  </a:lnTo>
                  <a:lnTo>
                    <a:pt x="1466414" y="1376816"/>
                  </a:lnTo>
                  <a:lnTo>
                    <a:pt x="1464604" y="1380445"/>
                  </a:lnTo>
                  <a:lnTo>
                    <a:pt x="1462567" y="1383847"/>
                  </a:lnTo>
                  <a:lnTo>
                    <a:pt x="1460530" y="1387022"/>
                  </a:lnTo>
                  <a:lnTo>
                    <a:pt x="1457815" y="1390423"/>
                  </a:lnTo>
                  <a:lnTo>
                    <a:pt x="1455552" y="1393598"/>
                  </a:lnTo>
                  <a:lnTo>
                    <a:pt x="1452610" y="1396547"/>
                  </a:lnTo>
                  <a:lnTo>
                    <a:pt x="1449894" y="1399495"/>
                  </a:lnTo>
                  <a:lnTo>
                    <a:pt x="1412115" y="1436839"/>
                  </a:lnTo>
                  <a:lnTo>
                    <a:pt x="1461205" y="1486504"/>
                  </a:lnTo>
                  <a:lnTo>
                    <a:pt x="1464158" y="1489003"/>
                  </a:lnTo>
                  <a:lnTo>
                    <a:pt x="1466883" y="1491276"/>
                  </a:lnTo>
                  <a:lnTo>
                    <a:pt x="1469835" y="1493775"/>
                  </a:lnTo>
                  <a:lnTo>
                    <a:pt x="1472561" y="1495820"/>
                  </a:lnTo>
                  <a:lnTo>
                    <a:pt x="1475513" y="1497865"/>
                  </a:lnTo>
                  <a:lnTo>
                    <a:pt x="1478693" y="1499682"/>
                  </a:lnTo>
                  <a:lnTo>
                    <a:pt x="1481645" y="1501273"/>
                  </a:lnTo>
                  <a:lnTo>
                    <a:pt x="1484825" y="1502409"/>
                  </a:lnTo>
                  <a:lnTo>
                    <a:pt x="1488004" y="1503772"/>
                  </a:lnTo>
                  <a:lnTo>
                    <a:pt x="1490956" y="1504908"/>
                  </a:lnTo>
                  <a:lnTo>
                    <a:pt x="1494363" y="1505817"/>
                  </a:lnTo>
                  <a:lnTo>
                    <a:pt x="1497543" y="1506726"/>
                  </a:lnTo>
                  <a:lnTo>
                    <a:pt x="1500949" y="1507181"/>
                  </a:lnTo>
                  <a:lnTo>
                    <a:pt x="1504129" y="1507635"/>
                  </a:lnTo>
                  <a:lnTo>
                    <a:pt x="1507308" y="1507635"/>
                  </a:lnTo>
                  <a:lnTo>
                    <a:pt x="1510715" y="1507862"/>
                  </a:lnTo>
                  <a:lnTo>
                    <a:pt x="1513894" y="1507635"/>
                  </a:lnTo>
                  <a:lnTo>
                    <a:pt x="1517301" y="1507408"/>
                  </a:lnTo>
                  <a:lnTo>
                    <a:pt x="1520708" y="1506953"/>
                  </a:lnTo>
                  <a:lnTo>
                    <a:pt x="1523660" y="1506499"/>
                  </a:lnTo>
                  <a:lnTo>
                    <a:pt x="1527067" y="1505590"/>
                  </a:lnTo>
                  <a:lnTo>
                    <a:pt x="1530473" y="1504681"/>
                  </a:lnTo>
                  <a:lnTo>
                    <a:pt x="1533653" y="1503545"/>
                  </a:lnTo>
                  <a:lnTo>
                    <a:pt x="1536832" y="1502182"/>
                  </a:lnTo>
                  <a:lnTo>
                    <a:pt x="1540012" y="1500591"/>
                  </a:lnTo>
                  <a:lnTo>
                    <a:pt x="1543191" y="1498774"/>
                  </a:lnTo>
                  <a:lnTo>
                    <a:pt x="1546371" y="1496956"/>
                  </a:lnTo>
                  <a:lnTo>
                    <a:pt x="1549323" y="1495138"/>
                  </a:lnTo>
                  <a:lnTo>
                    <a:pt x="1552276" y="1492866"/>
                  </a:lnTo>
                  <a:lnTo>
                    <a:pt x="1555228" y="1490594"/>
                  </a:lnTo>
                  <a:lnTo>
                    <a:pt x="1557953" y="1488322"/>
                  </a:lnTo>
                  <a:lnTo>
                    <a:pt x="1560906" y="1485368"/>
                  </a:lnTo>
                  <a:lnTo>
                    <a:pt x="1563858" y="1482414"/>
                  </a:lnTo>
                  <a:lnTo>
                    <a:pt x="1566356" y="1479688"/>
                  </a:lnTo>
                  <a:lnTo>
                    <a:pt x="1568627" y="1476734"/>
                  </a:lnTo>
                  <a:lnTo>
                    <a:pt x="1571126" y="1473780"/>
                  </a:lnTo>
                  <a:lnTo>
                    <a:pt x="1573170" y="1470599"/>
                  </a:lnTo>
                  <a:lnTo>
                    <a:pt x="1574986" y="1467418"/>
                  </a:lnTo>
                  <a:lnTo>
                    <a:pt x="1576803" y="1464237"/>
                  </a:lnTo>
                  <a:lnTo>
                    <a:pt x="1578393" y="1461056"/>
                  </a:lnTo>
                  <a:lnTo>
                    <a:pt x="1579529" y="1457875"/>
                  </a:lnTo>
                  <a:lnTo>
                    <a:pt x="1580891" y="1454467"/>
                  </a:lnTo>
                  <a:lnTo>
                    <a:pt x="1582027" y="1451059"/>
                  </a:lnTo>
                  <a:lnTo>
                    <a:pt x="1582708" y="1447651"/>
                  </a:lnTo>
                  <a:lnTo>
                    <a:pt x="1583389" y="1444243"/>
                  </a:lnTo>
                  <a:lnTo>
                    <a:pt x="1583844" y="1440834"/>
                  </a:lnTo>
                  <a:lnTo>
                    <a:pt x="1584071" y="1437199"/>
                  </a:lnTo>
                  <a:lnTo>
                    <a:pt x="1584298" y="1434018"/>
                  </a:lnTo>
                  <a:lnTo>
                    <a:pt x="1584071" y="1430610"/>
                  </a:lnTo>
                  <a:lnTo>
                    <a:pt x="1583844" y="1427429"/>
                  </a:lnTo>
                  <a:lnTo>
                    <a:pt x="1583162" y="1424021"/>
                  </a:lnTo>
                  <a:lnTo>
                    <a:pt x="1582708" y="1420840"/>
                  </a:lnTo>
                  <a:lnTo>
                    <a:pt x="1582027" y="1417659"/>
                  </a:lnTo>
                  <a:lnTo>
                    <a:pt x="1580891" y="1414478"/>
                  </a:lnTo>
                  <a:lnTo>
                    <a:pt x="1579756" y="1411297"/>
                  </a:lnTo>
                  <a:lnTo>
                    <a:pt x="1578620" y="1408116"/>
                  </a:lnTo>
                  <a:lnTo>
                    <a:pt x="1577258" y="1405389"/>
                  </a:lnTo>
                  <a:lnTo>
                    <a:pt x="1575668" y="1402208"/>
                  </a:lnTo>
                  <a:lnTo>
                    <a:pt x="1573851" y="1399482"/>
                  </a:lnTo>
                  <a:lnTo>
                    <a:pt x="1572034" y="1396528"/>
                  </a:lnTo>
                  <a:lnTo>
                    <a:pt x="1569990" y="1393574"/>
                  </a:lnTo>
                  <a:lnTo>
                    <a:pt x="1567946" y="1390848"/>
                  </a:lnTo>
                  <a:lnTo>
                    <a:pt x="1565675" y="1388121"/>
                  </a:lnTo>
                  <a:lnTo>
                    <a:pt x="1563177" y="1385622"/>
                  </a:lnTo>
                  <a:lnTo>
                    <a:pt x="1514379" y="1336323"/>
                  </a:lnTo>
                  <a:lnTo>
                    <a:pt x="1388056" y="1209103"/>
                  </a:lnTo>
                  <a:close/>
                  <a:moveTo>
                    <a:pt x="1264396" y="1084566"/>
                  </a:moveTo>
                  <a:lnTo>
                    <a:pt x="1264104" y="1086214"/>
                  </a:lnTo>
                  <a:lnTo>
                    <a:pt x="1262744" y="1090293"/>
                  </a:lnTo>
                  <a:lnTo>
                    <a:pt x="1261383" y="1094145"/>
                  </a:lnTo>
                  <a:lnTo>
                    <a:pt x="1259569" y="1097998"/>
                  </a:lnTo>
                  <a:lnTo>
                    <a:pt x="1257981" y="1101623"/>
                  </a:lnTo>
                  <a:lnTo>
                    <a:pt x="1255940" y="1105249"/>
                  </a:lnTo>
                  <a:lnTo>
                    <a:pt x="1253899" y="1108875"/>
                  </a:lnTo>
                  <a:lnTo>
                    <a:pt x="1251631" y="1112500"/>
                  </a:lnTo>
                  <a:lnTo>
                    <a:pt x="1248910" y="1115899"/>
                  </a:lnTo>
                  <a:lnTo>
                    <a:pt x="1246415" y="1119298"/>
                  </a:lnTo>
                  <a:lnTo>
                    <a:pt x="1243240" y="1122244"/>
                  </a:lnTo>
                  <a:lnTo>
                    <a:pt x="1240519" y="1125643"/>
                  </a:lnTo>
                  <a:lnTo>
                    <a:pt x="1171590" y="1193502"/>
                  </a:lnTo>
                  <a:lnTo>
                    <a:pt x="1171641" y="1193553"/>
                  </a:lnTo>
                  <a:lnTo>
                    <a:pt x="1240519" y="1125744"/>
                  </a:lnTo>
                  <a:lnTo>
                    <a:pt x="1243467" y="1122572"/>
                  </a:lnTo>
                  <a:lnTo>
                    <a:pt x="1246869" y="1119853"/>
                  </a:lnTo>
                  <a:lnTo>
                    <a:pt x="1250270" y="1117134"/>
                  </a:lnTo>
                  <a:lnTo>
                    <a:pt x="1253672" y="1114641"/>
                  </a:lnTo>
                  <a:lnTo>
                    <a:pt x="1257301" y="1112375"/>
                  </a:lnTo>
                  <a:lnTo>
                    <a:pt x="1260929" y="1110335"/>
                  </a:lnTo>
                  <a:lnTo>
                    <a:pt x="1264558" y="1108523"/>
                  </a:lnTo>
                  <a:lnTo>
                    <a:pt x="1268186" y="1106710"/>
                  </a:lnTo>
                  <a:lnTo>
                    <a:pt x="1272042" y="1105124"/>
                  </a:lnTo>
                  <a:lnTo>
                    <a:pt x="1275897" y="1103764"/>
                  </a:lnTo>
                  <a:lnTo>
                    <a:pt x="1279753" y="1102631"/>
                  </a:lnTo>
                  <a:lnTo>
                    <a:pt x="1281867" y="1102161"/>
                  </a:lnTo>
                  <a:lnTo>
                    <a:pt x="1264396" y="1084566"/>
                  </a:lnTo>
                  <a:close/>
                  <a:moveTo>
                    <a:pt x="813507" y="250825"/>
                  </a:moveTo>
                  <a:lnTo>
                    <a:pt x="1030288" y="329269"/>
                  </a:lnTo>
                  <a:lnTo>
                    <a:pt x="1022414" y="350851"/>
                  </a:lnTo>
                  <a:lnTo>
                    <a:pt x="1040929" y="354230"/>
                  </a:lnTo>
                  <a:lnTo>
                    <a:pt x="1072657" y="360110"/>
                  </a:lnTo>
                  <a:lnTo>
                    <a:pt x="1162855" y="376844"/>
                  </a:lnTo>
                  <a:lnTo>
                    <a:pt x="1213393" y="386342"/>
                  </a:lnTo>
                  <a:lnTo>
                    <a:pt x="1262571" y="396066"/>
                  </a:lnTo>
                  <a:lnTo>
                    <a:pt x="1285461" y="400815"/>
                  </a:lnTo>
                  <a:lnTo>
                    <a:pt x="1306311" y="405112"/>
                  </a:lnTo>
                  <a:lnTo>
                    <a:pt x="1325347" y="409635"/>
                  </a:lnTo>
                  <a:lnTo>
                    <a:pt x="1340539" y="413264"/>
                  </a:lnTo>
                  <a:lnTo>
                    <a:pt x="1345020" y="407901"/>
                  </a:lnTo>
                  <a:lnTo>
                    <a:pt x="1351379" y="401786"/>
                  </a:lnTo>
                  <a:lnTo>
                    <a:pt x="1357510" y="395897"/>
                  </a:lnTo>
                  <a:lnTo>
                    <a:pt x="1364323" y="390461"/>
                  </a:lnTo>
                  <a:lnTo>
                    <a:pt x="1371136" y="385252"/>
                  </a:lnTo>
                  <a:lnTo>
                    <a:pt x="1378403" y="380270"/>
                  </a:lnTo>
                  <a:lnTo>
                    <a:pt x="1385896" y="375967"/>
                  </a:lnTo>
                  <a:lnTo>
                    <a:pt x="1393390" y="371663"/>
                  </a:lnTo>
                  <a:lnTo>
                    <a:pt x="1401339" y="367813"/>
                  </a:lnTo>
                  <a:lnTo>
                    <a:pt x="1409514" y="364416"/>
                  </a:lnTo>
                  <a:lnTo>
                    <a:pt x="1417689" y="361245"/>
                  </a:lnTo>
                  <a:lnTo>
                    <a:pt x="1426318" y="358301"/>
                  </a:lnTo>
                  <a:lnTo>
                    <a:pt x="1435175" y="355810"/>
                  </a:lnTo>
                  <a:lnTo>
                    <a:pt x="1444031" y="353318"/>
                  </a:lnTo>
                  <a:lnTo>
                    <a:pt x="1453115" y="351280"/>
                  </a:lnTo>
                  <a:lnTo>
                    <a:pt x="1462426" y="349468"/>
                  </a:lnTo>
                  <a:lnTo>
                    <a:pt x="1471736" y="347883"/>
                  </a:lnTo>
                  <a:lnTo>
                    <a:pt x="1481501" y="346524"/>
                  </a:lnTo>
                  <a:lnTo>
                    <a:pt x="1491039" y="345392"/>
                  </a:lnTo>
                  <a:lnTo>
                    <a:pt x="1500577" y="344486"/>
                  </a:lnTo>
                  <a:lnTo>
                    <a:pt x="1510568" y="343806"/>
                  </a:lnTo>
                  <a:lnTo>
                    <a:pt x="1520560" y="343353"/>
                  </a:lnTo>
                  <a:lnTo>
                    <a:pt x="1530779" y="342900"/>
                  </a:lnTo>
                  <a:lnTo>
                    <a:pt x="1540771" y="342900"/>
                  </a:lnTo>
                  <a:lnTo>
                    <a:pt x="1550990" y="342900"/>
                  </a:lnTo>
                  <a:lnTo>
                    <a:pt x="1571428" y="343353"/>
                  </a:lnTo>
                  <a:lnTo>
                    <a:pt x="1592321" y="344259"/>
                  </a:lnTo>
                  <a:lnTo>
                    <a:pt x="1612759" y="345845"/>
                  </a:lnTo>
                  <a:lnTo>
                    <a:pt x="1633424" y="347656"/>
                  </a:lnTo>
                  <a:lnTo>
                    <a:pt x="1654089" y="349695"/>
                  </a:lnTo>
                  <a:lnTo>
                    <a:pt x="1674300" y="352186"/>
                  </a:lnTo>
                  <a:lnTo>
                    <a:pt x="1694284" y="354451"/>
                  </a:lnTo>
                  <a:lnTo>
                    <a:pt x="1732889" y="359433"/>
                  </a:lnTo>
                  <a:lnTo>
                    <a:pt x="1751737" y="361472"/>
                  </a:lnTo>
                  <a:lnTo>
                    <a:pt x="1769678" y="363510"/>
                  </a:lnTo>
                  <a:lnTo>
                    <a:pt x="1786709" y="365322"/>
                  </a:lnTo>
                  <a:lnTo>
                    <a:pt x="1803060" y="366681"/>
                  </a:lnTo>
                  <a:lnTo>
                    <a:pt x="1818729" y="367360"/>
                  </a:lnTo>
                  <a:lnTo>
                    <a:pt x="1832808" y="367813"/>
                  </a:lnTo>
                  <a:lnTo>
                    <a:pt x="1839848" y="367587"/>
                  </a:lnTo>
                  <a:lnTo>
                    <a:pt x="1846434" y="367587"/>
                  </a:lnTo>
                  <a:lnTo>
                    <a:pt x="1852565" y="367134"/>
                  </a:lnTo>
                  <a:lnTo>
                    <a:pt x="1858359" y="366706"/>
                  </a:lnTo>
                  <a:lnTo>
                    <a:pt x="1844675" y="329269"/>
                  </a:lnTo>
                  <a:lnTo>
                    <a:pt x="2061456" y="250825"/>
                  </a:lnTo>
                  <a:lnTo>
                    <a:pt x="2068046" y="268963"/>
                  </a:lnTo>
                  <a:lnTo>
                    <a:pt x="1869671" y="340832"/>
                  </a:lnTo>
                  <a:lnTo>
                    <a:pt x="2100086" y="972011"/>
                  </a:lnTo>
                  <a:lnTo>
                    <a:pt x="2298460" y="900142"/>
                  </a:lnTo>
                  <a:lnTo>
                    <a:pt x="2305050" y="918506"/>
                  </a:lnTo>
                  <a:lnTo>
                    <a:pt x="2088724" y="996950"/>
                  </a:lnTo>
                  <a:lnTo>
                    <a:pt x="2057253" y="910850"/>
                  </a:lnTo>
                  <a:lnTo>
                    <a:pt x="1964316" y="1011754"/>
                  </a:lnTo>
                  <a:lnTo>
                    <a:pt x="1981390" y="1028939"/>
                  </a:lnTo>
                  <a:lnTo>
                    <a:pt x="1984796" y="1032562"/>
                  </a:lnTo>
                  <a:lnTo>
                    <a:pt x="1988202" y="1036412"/>
                  </a:lnTo>
                  <a:lnTo>
                    <a:pt x="1991381" y="1040262"/>
                  </a:lnTo>
                  <a:lnTo>
                    <a:pt x="1994106" y="1044565"/>
                  </a:lnTo>
                  <a:lnTo>
                    <a:pt x="1996831" y="1048641"/>
                  </a:lnTo>
                  <a:lnTo>
                    <a:pt x="1999102" y="1052717"/>
                  </a:lnTo>
                  <a:lnTo>
                    <a:pt x="2001146" y="1057020"/>
                  </a:lnTo>
                  <a:lnTo>
                    <a:pt x="2002962" y="1061323"/>
                  </a:lnTo>
                  <a:lnTo>
                    <a:pt x="2004779" y="1065399"/>
                  </a:lnTo>
                  <a:lnTo>
                    <a:pt x="2006142" y="1069929"/>
                  </a:lnTo>
                  <a:lnTo>
                    <a:pt x="2007504" y="1074458"/>
                  </a:lnTo>
                  <a:lnTo>
                    <a:pt x="2008185" y="1078987"/>
                  </a:lnTo>
                  <a:lnTo>
                    <a:pt x="2008867" y="1083290"/>
                  </a:lnTo>
                  <a:lnTo>
                    <a:pt x="2009548" y="1088045"/>
                  </a:lnTo>
                  <a:lnTo>
                    <a:pt x="2009775" y="1092348"/>
                  </a:lnTo>
                  <a:lnTo>
                    <a:pt x="2009775" y="1097104"/>
                  </a:lnTo>
                  <a:lnTo>
                    <a:pt x="2009548" y="1101407"/>
                  </a:lnTo>
                  <a:lnTo>
                    <a:pt x="2009321" y="1106162"/>
                  </a:lnTo>
                  <a:lnTo>
                    <a:pt x="2008412" y="1110465"/>
                  </a:lnTo>
                  <a:lnTo>
                    <a:pt x="2007731" y="1115221"/>
                  </a:lnTo>
                  <a:lnTo>
                    <a:pt x="2006369" y="1119524"/>
                  </a:lnTo>
                  <a:lnTo>
                    <a:pt x="2005006" y="1124053"/>
                  </a:lnTo>
                  <a:lnTo>
                    <a:pt x="2003417" y="1128356"/>
                  </a:lnTo>
                  <a:lnTo>
                    <a:pt x="2001600" y="1132885"/>
                  </a:lnTo>
                  <a:lnTo>
                    <a:pt x="1999556" y="1137188"/>
                  </a:lnTo>
                  <a:lnTo>
                    <a:pt x="1997285" y="1141264"/>
                  </a:lnTo>
                  <a:lnTo>
                    <a:pt x="1995015" y="1145567"/>
                  </a:lnTo>
                  <a:lnTo>
                    <a:pt x="1992062" y="1149643"/>
                  </a:lnTo>
                  <a:lnTo>
                    <a:pt x="1989337" y="1153719"/>
                  </a:lnTo>
                  <a:lnTo>
                    <a:pt x="1985931" y="1157569"/>
                  </a:lnTo>
                  <a:lnTo>
                    <a:pt x="1982525" y="1161645"/>
                  </a:lnTo>
                  <a:lnTo>
                    <a:pt x="1978892" y="1165495"/>
                  </a:lnTo>
                  <a:lnTo>
                    <a:pt x="1975031" y="1169119"/>
                  </a:lnTo>
                  <a:lnTo>
                    <a:pt x="1971171" y="1172516"/>
                  </a:lnTo>
                  <a:lnTo>
                    <a:pt x="1966856" y="1175460"/>
                  </a:lnTo>
                  <a:lnTo>
                    <a:pt x="1962996" y="1178630"/>
                  </a:lnTo>
                  <a:lnTo>
                    <a:pt x="1958681" y="1181121"/>
                  </a:lnTo>
                  <a:lnTo>
                    <a:pt x="1954367" y="1183839"/>
                  </a:lnTo>
                  <a:lnTo>
                    <a:pt x="1950052" y="1185877"/>
                  </a:lnTo>
                  <a:lnTo>
                    <a:pt x="1945511" y="1187915"/>
                  </a:lnTo>
                  <a:lnTo>
                    <a:pt x="1941196" y="1189727"/>
                  </a:lnTo>
                  <a:lnTo>
                    <a:pt x="1936881" y="1191085"/>
                  </a:lnTo>
                  <a:lnTo>
                    <a:pt x="1932340" y="1192444"/>
                  </a:lnTo>
                  <a:lnTo>
                    <a:pt x="1927798" y="1193577"/>
                  </a:lnTo>
                  <a:lnTo>
                    <a:pt x="1923257" y="1194482"/>
                  </a:lnTo>
                  <a:lnTo>
                    <a:pt x="1918715" y="1194935"/>
                  </a:lnTo>
                  <a:lnTo>
                    <a:pt x="1914173" y="1195162"/>
                  </a:lnTo>
                  <a:lnTo>
                    <a:pt x="1909632" y="1195388"/>
                  </a:lnTo>
                  <a:lnTo>
                    <a:pt x="1905090" y="1195162"/>
                  </a:lnTo>
                  <a:lnTo>
                    <a:pt x="1900548" y="1194935"/>
                  </a:lnTo>
                  <a:lnTo>
                    <a:pt x="1896007" y="1194482"/>
                  </a:lnTo>
                  <a:lnTo>
                    <a:pt x="1891692" y="1193577"/>
                  </a:lnTo>
                  <a:lnTo>
                    <a:pt x="1888990" y="1193038"/>
                  </a:lnTo>
                  <a:lnTo>
                    <a:pt x="1890018" y="1194883"/>
                  </a:lnTo>
                  <a:lnTo>
                    <a:pt x="1891836" y="1199187"/>
                  </a:lnTo>
                  <a:lnTo>
                    <a:pt x="1893426" y="1203717"/>
                  </a:lnTo>
                  <a:lnTo>
                    <a:pt x="1895016" y="1208020"/>
                  </a:lnTo>
                  <a:lnTo>
                    <a:pt x="1895925" y="1212550"/>
                  </a:lnTo>
                  <a:lnTo>
                    <a:pt x="1897061" y="1216853"/>
                  </a:lnTo>
                  <a:lnTo>
                    <a:pt x="1897742" y="1221383"/>
                  </a:lnTo>
                  <a:lnTo>
                    <a:pt x="1898197" y="1225913"/>
                  </a:lnTo>
                  <a:lnTo>
                    <a:pt x="1898651" y="1230443"/>
                  </a:lnTo>
                  <a:lnTo>
                    <a:pt x="1898651" y="1234973"/>
                  </a:lnTo>
                  <a:lnTo>
                    <a:pt x="1898197" y="1239503"/>
                  </a:lnTo>
                  <a:lnTo>
                    <a:pt x="1897969" y="1244033"/>
                  </a:lnTo>
                  <a:lnTo>
                    <a:pt x="1897288" y="1248563"/>
                  </a:lnTo>
                  <a:lnTo>
                    <a:pt x="1896379" y="1253093"/>
                  </a:lnTo>
                  <a:lnTo>
                    <a:pt x="1895243" y="1257623"/>
                  </a:lnTo>
                  <a:lnTo>
                    <a:pt x="1893880" y="1261927"/>
                  </a:lnTo>
                  <a:lnTo>
                    <a:pt x="1892290" y="1266230"/>
                  </a:lnTo>
                  <a:lnTo>
                    <a:pt x="1890473" y="1270760"/>
                  </a:lnTo>
                  <a:lnTo>
                    <a:pt x="1888428" y="1275064"/>
                  </a:lnTo>
                  <a:lnTo>
                    <a:pt x="1886157" y="1279367"/>
                  </a:lnTo>
                  <a:lnTo>
                    <a:pt x="1883658" y="1283671"/>
                  </a:lnTo>
                  <a:lnTo>
                    <a:pt x="1880932" y="1287748"/>
                  </a:lnTo>
                  <a:lnTo>
                    <a:pt x="1877978" y="1291825"/>
                  </a:lnTo>
                  <a:lnTo>
                    <a:pt x="1874571" y="1295901"/>
                  </a:lnTo>
                  <a:lnTo>
                    <a:pt x="1871390" y="1299752"/>
                  </a:lnTo>
                  <a:lnTo>
                    <a:pt x="1867756" y="1303376"/>
                  </a:lnTo>
                  <a:lnTo>
                    <a:pt x="1863667" y="1307000"/>
                  </a:lnTo>
                  <a:lnTo>
                    <a:pt x="1859805" y="1310397"/>
                  </a:lnTo>
                  <a:lnTo>
                    <a:pt x="1855943" y="1313795"/>
                  </a:lnTo>
                  <a:lnTo>
                    <a:pt x="1851854" y="1316513"/>
                  </a:lnTo>
                  <a:lnTo>
                    <a:pt x="1847537" y="1319231"/>
                  </a:lnTo>
                  <a:lnTo>
                    <a:pt x="1843221" y="1321722"/>
                  </a:lnTo>
                  <a:lnTo>
                    <a:pt x="1838905" y="1323761"/>
                  </a:lnTo>
                  <a:lnTo>
                    <a:pt x="1834361" y="1325799"/>
                  </a:lnTo>
                  <a:lnTo>
                    <a:pt x="1830045" y="1327611"/>
                  </a:lnTo>
                  <a:lnTo>
                    <a:pt x="1825502" y="1329197"/>
                  </a:lnTo>
                  <a:lnTo>
                    <a:pt x="1821186" y="1330556"/>
                  </a:lnTo>
                  <a:lnTo>
                    <a:pt x="1816415" y="1331688"/>
                  </a:lnTo>
                  <a:lnTo>
                    <a:pt x="1812099" y="1332368"/>
                  </a:lnTo>
                  <a:lnTo>
                    <a:pt x="1807328" y="1332821"/>
                  </a:lnTo>
                  <a:lnTo>
                    <a:pt x="1802785" y="1333500"/>
                  </a:lnTo>
                  <a:lnTo>
                    <a:pt x="1798241" y="1333500"/>
                  </a:lnTo>
                  <a:lnTo>
                    <a:pt x="1793698" y="1333500"/>
                  </a:lnTo>
                  <a:lnTo>
                    <a:pt x="1789154" y="1332821"/>
                  </a:lnTo>
                  <a:lnTo>
                    <a:pt x="1784838" y="1332368"/>
                  </a:lnTo>
                  <a:lnTo>
                    <a:pt x="1780295" y="1331688"/>
                  </a:lnTo>
                  <a:lnTo>
                    <a:pt x="1775979" y="1330556"/>
                  </a:lnTo>
                  <a:lnTo>
                    <a:pt x="1771662" y="1329197"/>
                  </a:lnTo>
                  <a:lnTo>
                    <a:pt x="1768695" y="1328457"/>
                  </a:lnTo>
                  <a:lnTo>
                    <a:pt x="1769602" y="1332072"/>
                  </a:lnTo>
                  <a:lnTo>
                    <a:pt x="1770965" y="1336375"/>
                  </a:lnTo>
                  <a:lnTo>
                    <a:pt x="1771874" y="1340905"/>
                  </a:lnTo>
                  <a:lnTo>
                    <a:pt x="1772556" y="1345208"/>
                  </a:lnTo>
                  <a:lnTo>
                    <a:pt x="1773011" y="1349965"/>
                  </a:lnTo>
                  <a:lnTo>
                    <a:pt x="1773238" y="1354268"/>
                  </a:lnTo>
                  <a:lnTo>
                    <a:pt x="1773238" y="1359025"/>
                  </a:lnTo>
                  <a:lnTo>
                    <a:pt x="1773238" y="1363328"/>
                  </a:lnTo>
                  <a:lnTo>
                    <a:pt x="1772783" y="1368085"/>
                  </a:lnTo>
                  <a:lnTo>
                    <a:pt x="1772102" y="1372388"/>
                  </a:lnTo>
                  <a:lnTo>
                    <a:pt x="1771192" y="1377145"/>
                  </a:lnTo>
                  <a:lnTo>
                    <a:pt x="1770283" y="1381448"/>
                  </a:lnTo>
                  <a:lnTo>
                    <a:pt x="1768693" y="1385978"/>
                  </a:lnTo>
                  <a:lnTo>
                    <a:pt x="1767102" y="1390282"/>
                  </a:lnTo>
                  <a:lnTo>
                    <a:pt x="1765284" y="1394585"/>
                  </a:lnTo>
                  <a:lnTo>
                    <a:pt x="1763238" y="1399115"/>
                  </a:lnTo>
                  <a:lnTo>
                    <a:pt x="1761193" y="1403192"/>
                  </a:lnTo>
                  <a:lnTo>
                    <a:pt x="1758466" y="1407722"/>
                  </a:lnTo>
                  <a:lnTo>
                    <a:pt x="1755738" y="1411799"/>
                  </a:lnTo>
                  <a:lnTo>
                    <a:pt x="1752784" y="1415650"/>
                  </a:lnTo>
                  <a:lnTo>
                    <a:pt x="1749602" y="1419726"/>
                  </a:lnTo>
                  <a:lnTo>
                    <a:pt x="1745966" y="1423577"/>
                  </a:lnTo>
                  <a:lnTo>
                    <a:pt x="1742330" y="1427201"/>
                  </a:lnTo>
                  <a:lnTo>
                    <a:pt x="1738466" y="1430825"/>
                  </a:lnTo>
                  <a:lnTo>
                    <a:pt x="1734602" y="1434222"/>
                  </a:lnTo>
                  <a:lnTo>
                    <a:pt x="1730739" y="1437620"/>
                  </a:lnTo>
                  <a:lnTo>
                    <a:pt x="1726648" y="1440564"/>
                  </a:lnTo>
                  <a:lnTo>
                    <a:pt x="1722330" y="1443056"/>
                  </a:lnTo>
                  <a:lnTo>
                    <a:pt x="1718012" y="1445774"/>
                  </a:lnTo>
                  <a:lnTo>
                    <a:pt x="1713921" y="1447812"/>
                  </a:lnTo>
                  <a:lnTo>
                    <a:pt x="1709376" y="1449851"/>
                  </a:lnTo>
                  <a:lnTo>
                    <a:pt x="1705058" y="1451663"/>
                  </a:lnTo>
                  <a:lnTo>
                    <a:pt x="1700285" y="1453248"/>
                  </a:lnTo>
                  <a:lnTo>
                    <a:pt x="1695967" y="1454607"/>
                  </a:lnTo>
                  <a:lnTo>
                    <a:pt x="1691422" y="1455513"/>
                  </a:lnTo>
                  <a:lnTo>
                    <a:pt x="1686876" y="1456419"/>
                  </a:lnTo>
                  <a:lnTo>
                    <a:pt x="1682104" y="1456872"/>
                  </a:lnTo>
                  <a:lnTo>
                    <a:pt x="1677786" y="1457325"/>
                  </a:lnTo>
                  <a:lnTo>
                    <a:pt x="1673013" y="1457325"/>
                  </a:lnTo>
                  <a:lnTo>
                    <a:pt x="1668695" y="1457325"/>
                  </a:lnTo>
                  <a:lnTo>
                    <a:pt x="1663922" y="1456872"/>
                  </a:lnTo>
                  <a:lnTo>
                    <a:pt x="1659604" y="1456419"/>
                  </a:lnTo>
                  <a:lnTo>
                    <a:pt x="1655059" y="1455513"/>
                  </a:lnTo>
                  <a:lnTo>
                    <a:pt x="1650741" y="1454607"/>
                  </a:lnTo>
                  <a:lnTo>
                    <a:pt x="1646195" y="1453248"/>
                  </a:lnTo>
                  <a:lnTo>
                    <a:pt x="1641877" y="1451889"/>
                  </a:lnTo>
                  <a:lnTo>
                    <a:pt x="1637786" y="1450077"/>
                  </a:lnTo>
                  <a:lnTo>
                    <a:pt x="1633468" y="1448265"/>
                  </a:lnTo>
                  <a:lnTo>
                    <a:pt x="1629150" y="1446000"/>
                  </a:lnTo>
                  <a:lnTo>
                    <a:pt x="1625287" y="1443735"/>
                  </a:lnTo>
                  <a:lnTo>
                    <a:pt x="1620969" y="1441017"/>
                  </a:lnTo>
                  <a:lnTo>
                    <a:pt x="1617105" y="1438073"/>
                  </a:lnTo>
                  <a:lnTo>
                    <a:pt x="1613242" y="1435128"/>
                  </a:lnTo>
                  <a:lnTo>
                    <a:pt x="1609378" y="1431731"/>
                  </a:lnTo>
                  <a:lnTo>
                    <a:pt x="1605742" y="1428333"/>
                  </a:lnTo>
                  <a:lnTo>
                    <a:pt x="1602934" y="1425506"/>
                  </a:lnTo>
                  <a:lnTo>
                    <a:pt x="1603375" y="1429474"/>
                  </a:lnTo>
                  <a:lnTo>
                    <a:pt x="1603375" y="1433564"/>
                  </a:lnTo>
                  <a:lnTo>
                    <a:pt x="1603375" y="1438335"/>
                  </a:lnTo>
                  <a:lnTo>
                    <a:pt x="1603148" y="1442879"/>
                  </a:lnTo>
                  <a:lnTo>
                    <a:pt x="1602466" y="1447196"/>
                  </a:lnTo>
                  <a:lnTo>
                    <a:pt x="1601558" y="1451513"/>
                  </a:lnTo>
                  <a:lnTo>
                    <a:pt x="1600650" y="1455830"/>
                  </a:lnTo>
                  <a:lnTo>
                    <a:pt x="1599514" y="1460147"/>
                  </a:lnTo>
                  <a:lnTo>
                    <a:pt x="1597924" y="1464237"/>
                  </a:lnTo>
                  <a:lnTo>
                    <a:pt x="1596107" y="1468554"/>
                  </a:lnTo>
                  <a:lnTo>
                    <a:pt x="1594291" y="1472644"/>
                  </a:lnTo>
                  <a:lnTo>
                    <a:pt x="1592247" y="1476507"/>
                  </a:lnTo>
                  <a:lnTo>
                    <a:pt x="1589748" y="1480369"/>
                  </a:lnTo>
                  <a:lnTo>
                    <a:pt x="1587023" y="1484232"/>
                  </a:lnTo>
                  <a:lnTo>
                    <a:pt x="1584525" y="1488322"/>
                  </a:lnTo>
                  <a:lnTo>
                    <a:pt x="1581345" y="1492184"/>
                  </a:lnTo>
                  <a:lnTo>
                    <a:pt x="1577939" y="1495820"/>
                  </a:lnTo>
                  <a:lnTo>
                    <a:pt x="1574759" y="1499455"/>
                  </a:lnTo>
                  <a:lnTo>
                    <a:pt x="1571126" y="1502863"/>
                  </a:lnTo>
                  <a:lnTo>
                    <a:pt x="1567492" y="1505817"/>
                  </a:lnTo>
                  <a:lnTo>
                    <a:pt x="1563858" y="1508771"/>
                  </a:lnTo>
                  <a:lnTo>
                    <a:pt x="1559770" y="1511270"/>
                  </a:lnTo>
                  <a:lnTo>
                    <a:pt x="1555909" y="1513997"/>
                  </a:lnTo>
                  <a:lnTo>
                    <a:pt x="1552049" y="1516269"/>
                  </a:lnTo>
                  <a:lnTo>
                    <a:pt x="1547961" y="1518314"/>
                  </a:lnTo>
                  <a:lnTo>
                    <a:pt x="1543646" y="1520132"/>
                  </a:lnTo>
                  <a:lnTo>
                    <a:pt x="1539785" y="1521722"/>
                  </a:lnTo>
                  <a:lnTo>
                    <a:pt x="1535697" y="1523313"/>
                  </a:lnTo>
                  <a:lnTo>
                    <a:pt x="1531382" y="1524449"/>
                  </a:lnTo>
                  <a:lnTo>
                    <a:pt x="1527067" y="1525358"/>
                  </a:lnTo>
                  <a:lnTo>
                    <a:pt x="1522979" y="1526266"/>
                  </a:lnTo>
                  <a:lnTo>
                    <a:pt x="1518664" y="1526721"/>
                  </a:lnTo>
                  <a:lnTo>
                    <a:pt x="1514349" y="1527175"/>
                  </a:lnTo>
                  <a:lnTo>
                    <a:pt x="1510034" y="1527175"/>
                  </a:lnTo>
                  <a:lnTo>
                    <a:pt x="1505946" y="1527175"/>
                  </a:lnTo>
                  <a:lnTo>
                    <a:pt x="1501631" y="1526721"/>
                  </a:lnTo>
                  <a:lnTo>
                    <a:pt x="1497543" y="1526266"/>
                  </a:lnTo>
                  <a:lnTo>
                    <a:pt x="1493455" y="1525358"/>
                  </a:lnTo>
                  <a:lnTo>
                    <a:pt x="1489140" y="1524676"/>
                  </a:lnTo>
                  <a:lnTo>
                    <a:pt x="1485052" y="1523313"/>
                  </a:lnTo>
                  <a:lnTo>
                    <a:pt x="1481191" y="1521949"/>
                  </a:lnTo>
                  <a:lnTo>
                    <a:pt x="1477103" y="1520359"/>
                  </a:lnTo>
                  <a:lnTo>
                    <a:pt x="1473242" y="1518541"/>
                  </a:lnTo>
                  <a:lnTo>
                    <a:pt x="1469154" y="1516496"/>
                  </a:lnTo>
                  <a:lnTo>
                    <a:pt x="1465520" y="1514451"/>
                  </a:lnTo>
                  <a:lnTo>
                    <a:pt x="1461660" y="1511952"/>
                  </a:lnTo>
                  <a:lnTo>
                    <a:pt x="1458026" y="1509225"/>
                  </a:lnTo>
                  <a:lnTo>
                    <a:pt x="1454392" y="1506499"/>
                  </a:lnTo>
                  <a:lnTo>
                    <a:pt x="1450985" y="1503318"/>
                  </a:lnTo>
                  <a:lnTo>
                    <a:pt x="1447352" y="1499910"/>
                  </a:lnTo>
                  <a:lnTo>
                    <a:pt x="1398344" y="1450363"/>
                  </a:lnTo>
                  <a:lnTo>
                    <a:pt x="1396711" y="1451882"/>
                  </a:lnTo>
                  <a:lnTo>
                    <a:pt x="1393995" y="1454377"/>
                  </a:lnTo>
                  <a:lnTo>
                    <a:pt x="1390601" y="1457098"/>
                  </a:lnTo>
                  <a:lnTo>
                    <a:pt x="1387432" y="1459366"/>
                  </a:lnTo>
                  <a:lnTo>
                    <a:pt x="1384038" y="1461407"/>
                  </a:lnTo>
                  <a:lnTo>
                    <a:pt x="1380869" y="1463448"/>
                  </a:lnTo>
                  <a:lnTo>
                    <a:pt x="1377248" y="1465263"/>
                  </a:lnTo>
                  <a:lnTo>
                    <a:pt x="1373854" y="1466850"/>
                  </a:lnTo>
                  <a:lnTo>
                    <a:pt x="1370233" y="1468211"/>
                  </a:lnTo>
                  <a:lnTo>
                    <a:pt x="1366612" y="1469572"/>
                  </a:lnTo>
                  <a:lnTo>
                    <a:pt x="1362991" y="1470706"/>
                  </a:lnTo>
                  <a:lnTo>
                    <a:pt x="1359144" y="1471613"/>
                  </a:lnTo>
                  <a:lnTo>
                    <a:pt x="1355522" y="1472293"/>
                  </a:lnTo>
                  <a:lnTo>
                    <a:pt x="1351449" y="1472747"/>
                  </a:lnTo>
                  <a:lnTo>
                    <a:pt x="1347602" y="1473200"/>
                  </a:lnTo>
                  <a:lnTo>
                    <a:pt x="1343981" y="1473200"/>
                  </a:lnTo>
                  <a:lnTo>
                    <a:pt x="1340133" y="1473200"/>
                  </a:lnTo>
                  <a:lnTo>
                    <a:pt x="1336286" y="1472747"/>
                  </a:lnTo>
                  <a:lnTo>
                    <a:pt x="1332439" y="1472293"/>
                  </a:lnTo>
                  <a:lnTo>
                    <a:pt x="1328591" y="1471613"/>
                  </a:lnTo>
                  <a:lnTo>
                    <a:pt x="1324971" y="1470706"/>
                  </a:lnTo>
                  <a:lnTo>
                    <a:pt x="1320897" y="1469798"/>
                  </a:lnTo>
                  <a:lnTo>
                    <a:pt x="1317050" y="1468438"/>
                  </a:lnTo>
                  <a:lnTo>
                    <a:pt x="1313429" y="1466850"/>
                  </a:lnTo>
                  <a:lnTo>
                    <a:pt x="1309581" y="1465036"/>
                  </a:lnTo>
                  <a:lnTo>
                    <a:pt x="1305961" y="1462995"/>
                  </a:lnTo>
                  <a:lnTo>
                    <a:pt x="1302113" y="1460954"/>
                  </a:lnTo>
                  <a:lnTo>
                    <a:pt x="1298492" y="1458686"/>
                  </a:lnTo>
                  <a:lnTo>
                    <a:pt x="1295098" y="1455965"/>
                  </a:lnTo>
                  <a:lnTo>
                    <a:pt x="1291477" y="1452790"/>
                  </a:lnTo>
                  <a:lnTo>
                    <a:pt x="1287856" y="1450068"/>
                  </a:lnTo>
                  <a:lnTo>
                    <a:pt x="1284461" y="1446666"/>
                  </a:lnTo>
                  <a:lnTo>
                    <a:pt x="1281519" y="1443038"/>
                  </a:lnTo>
                  <a:lnTo>
                    <a:pt x="1278351" y="1439636"/>
                  </a:lnTo>
                  <a:lnTo>
                    <a:pt x="1275409" y="1436007"/>
                  </a:lnTo>
                  <a:lnTo>
                    <a:pt x="1272919" y="1432379"/>
                  </a:lnTo>
                  <a:lnTo>
                    <a:pt x="1270656" y="1428750"/>
                  </a:lnTo>
                  <a:lnTo>
                    <a:pt x="1268393" y="1425122"/>
                  </a:lnTo>
                  <a:lnTo>
                    <a:pt x="1266356" y="1421266"/>
                  </a:lnTo>
                  <a:lnTo>
                    <a:pt x="1264772" y="1417411"/>
                  </a:lnTo>
                  <a:lnTo>
                    <a:pt x="1263414" y="1413782"/>
                  </a:lnTo>
                  <a:lnTo>
                    <a:pt x="1262056" y="1409927"/>
                  </a:lnTo>
                  <a:lnTo>
                    <a:pt x="1260925" y="1405845"/>
                  </a:lnTo>
                  <a:lnTo>
                    <a:pt x="1260246" y="1401990"/>
                  </a:lnTo>
                  <a:lnTo>
                    <a:pt x="1259341" y="1398134"/>
                  </a:lnTo>
                  <a:lnTo>
                    <a:pt x="1259114" y="1394279"/>
                  </a:lnTo>
                  <a:lnTo>
                    <a:pt x="1258888" y="1390650"/>
                  </a:lnTo>
                  <a:lnTo>
                    <a:pt x="1258888" y="1386795"/>
                  </a:lnTo>
                  <a:lnTo>
                    <a:pt x="1258888" y="1382940"/>
                  </a:lnTo>
                  <a:lnTo>
                    <a:pt x="1259341" y="1379084"/>
                  </a:lnTo>
                  <a:lnTo>
                    <a:pt x="1260020" y="1375456"/>
                  </a:lnTo>
                  <a:lnTo>
                    <a:pt x="1260698" y="1371373"/>
                  </a:lnTo>
                  <a:lnTo>
                    <a:pt x="1261604" y="1367745"/>
                  </a:lnTo>
                  <a:lnTo>
                    <a:pt x="1262735" y="1364116"/>
                  </a:lnTo>
                  <a:lnTo>
                    <a:pt x="1264093" y="1360488"/>
                  </a:lnTo>
                  <a:lnTo>
                    <a:pt x="1265451" y="1356859"/>
                  </a:lnTo>
                  <a:lnTo>
                    <a:pt x="1267262" y="1353231"/>
                  </a:lnTo>
                  <a:lnTo>
                    <a:pt x="1269072" y="1349829"/>
                  </a:lnTo>
                  <a:lnTo>
                    <a:pt x="1271109" y="1346654"/>
                  </a:lnTo>
                  <a:lnTo>
                    <a:pt x="1273145" y="1343252"/>
                  </a:lnTo>
                  <a:lnTo>
                    <a:pt x="1275409" y="1340077"/>
                  </a:lnTo>
                  <a:lnTo>
                    <a:pt x="1278124" y="1336902"/>
                  </a:lnTo>
                  <a:lnTo>
                    <a:pt x="1280840" y="1333954"/>
                  </a:lnTo>
                  <a:lnTo>
                    <a:pt x="1281982" y="1332721"/>
                  </a:lnTo>
                  <a:lnTo>
                    <a:pt x="1281327" y="1332058"/>
                  </a:lnTo>
                  <a:lnTo>
                    <a:pt x="1256167" y="1356880"/>
                  </a:lnTo>
                  <a:lnTo>
                    <a:pt x="1253219" y="1360053"/>
                  </a:lnTo>
                  <a:lnTo>
                    <a:pt x="1250044" y="1362772"/>
                  </a:lnTo>
                  <a:lnTo>
                    <a:pt x="1246415" y="1365491"/>
                  </a:lnTo>
                  <a:lnTo>
                    <a:pt x="1243013" y="1367984"/>
                  </a:lnTo>
                  <a:lnTo>
                    <a:pt x="1239385" y="1370477"/>
                  </a:lnTo>
                  <a:lnTo>
                    <a:pt x="1235983" y="1372516"/>
                  </a:lnTo>
                  <a:lnTo>
                    <a:pt x="1232127" y="1374329"/>
                  </a:lnTo>
                  <a:lnTo>
                    <a:pt x="1228499" y="1376142"/>
                  </a:lnTo>
                  <a:lnTo>
                    <a:pt x="1224643" y="1377728"/>
                  </a:lnTo>
                  <a:lnTo>
                    <a:pt x="1220788" y="1378861"/>
                  </a:lnTo>
                  <a:lnTo>
                    <a:pt x="1216933" y="1379994"/>
                  </a:lnTo>
                  <a:lnTo>
                    <a:pt x="1212851" y="1380900"/>
                  </a:lnTo>
                  <a:lnTo>
                    <a:pt x="1208995" y="1381807"/>
                  </a:lnTo>
                  <a:lnTo>
                    <a:pt x="1204913" y="1382260"/>
                  </a:lnTo>
                  <a:lnTo>
                    <a:pt x="1201058" y="1382487"/>
                  </a:lnTo>
                  <a:lnTo>
                    <a:pt x="1196976" y="1382713"/>
                  </a:lnTo>
                  <a:lnTo>
                    <a:pt x="1192667" y="1382487"/>
                  </a:lnTo>
                  <a:lnTo>
                    <a:pt x="1188585" y="1382260"/>
                  </a:lnTo>
                  <a:lnTo>
                    <a:pt x="1184729" y="1381807"/>
                  </a:lnTo>
                  <a:lnTo>
                    <a:pt x="1180647" y="1380900"/>
                  </a:lnTo>
                  <a:lnTo>
                    <a:pt x="1176338" y="1380221"/>
                  </a:lnTo>
                  <a:lnTo>
                    <a:pt x="1172483" y="1378861"/>
                  </a:lnTo>
                  <a:lnTo>
                    <a:pt x="1168401" y="1377728"/>
                  </a:lnTo>
                  <a:lnTo>
                    <a:pt x="1164319" y="1375915"/>
                  </a:lnTo>
                  <a:lnTo>
                    <a:pt x="1160236" y="1374102"/>
                  </a:lnTo>
                  <a:lnTo>
                    <a:pt x="1156381" y="1371836"/>
                  </a:lnTo>
                  <a:lnTo>
                    <a:pt x="1152526" y="1369570"/>
                  </a:lnTo>
                  <a:lnTo>
                    <a:pt x="1148670" y="1367078"/>
                  </a:lnTo>
                  <a:lnTo>
                    <a:pt x="1144815" y="1364358"/>
                  </a:lnTo>
                  <a:lnTo>
                    <a:pt x="1141186" y="1361186"/>
                  </a:lnTo>
                  <a:lnTo>
                    <a:pt x="1137331" y="1358013"/>
                  </a:lnTo>
                  <a:lnTo>
                    <a:pt x="1133702" y="1354614"/>
                  </a:lnTo>
                  <a:lnTo>
                    <a:pt x="1130300" y="1350989"/>
                  </a:lnTo>
                  <a:lnTo>
                    <a:pt x="1127125" y="1347136"/>
                  </a:lnTo>
                  <a:lnTo>
                    <a:pt x="1123950" y="1343511"/>
                  </a:lnTo>
                  <a:lnTo>
                    <a:pt x="1121456" y="1339432"/>
                  </a:lnTo>
                  <a:lnTo>
                    <a:pt x="1118734" y="1335580"/>
                  </a:lnTo>
                  <a:lnTo>
                    <a:pt x="1116467" y="1331501"/>
                  </a:lnTo>
                  <a:lnTo>
                    <a:pt x="1114425" y="1327649"/>
                  </a:lnTo>
                  <a:lnTo>
                    <a:pt x="1112611" y="1323796"/>
                  </a:lnTo>
                  <a:lnTo>
                    <a:pt x="1111024" y="1319491"/>
                  </a:lnTo>
                  <a:lnTo>
                    <a:pt x="1109663" y="1315412"/>
                  </a:lnTo>
                  <a:lnTo>
                    <a:pt x="1108756" y="1311560"/>
                  </a:lnTo>
                  <a:lnTo>
                    <a:pt x="1107622" y="1307481"/>
                  </a:lnTo>
                  <a:lnTo>
                    <a:pt x="1107168" y="1303175"/>
                  </a:lnTo>
                  <a:lnTo>
                    <a:pt x="1106715" y="1299096"/>
                  </a:lnTo>
                  <a:lnTo>
                    <a:pt x="1106488" y="1295018"/>
                  </a:lnTo>
                  <a:lnTo>
                    <a:pt x="1106488" y="1291165"/>
                  </a:lnTo>
                  <a:lnTo>
                    <a:pt x="1106488" y="1286860"/>
                  </a:lnTo>
                  <a:lnTo>
                    <a:pt x="1106942" y="1282781"/>
                  </a:lnTo>
                  <a:lnTo>
                    <a:pt x="1107395" y="1278929"/>
                  </a:lnTo>
                  <a:lnTo>
                    <a:pt x="1108302" y="1275076"/>
                  </a:lnTo>
                  <a:lnTo>
                    <a:pt x="1109209" y="1270771"/>
                  </a:lnTo>
                  <a:lnTo>
                    <a:pt x="1110570" y="1266919"/>
                  </a:lnTo>
                  <a:lnTo>
                    <a:pt x="1111931" y="1263066"/>
                  </a:lnTo>
                  <a:lnTo>
                    <a:pt x="1113292" y="1259441"/>
                  </a:lnTo>
                  <a:lnTo>
                    <a:pt x="1115106" y="1255588"/>
                  </a:lnTo>
                  <a:lnTo>
                    <a:pt x="1116920" y="1251963"/>
                  </a:lnTo>
                  <a:lnTo>
                    <a:pt x="1119415" y="1248337"/>
                  </a:lnTo>
                  <a:lnTo>
                    <a:pt x="1121683" y="1244938"/>
                  </a:lnTo>
                  <a:lnTo>
                    <a:pt x="1123950" y="1241539"/>
                  </a:lnTo>
                  <a:lnTo>
                    <a:pt x="1126899" y="1238140"/>
                  </a:lnTo>
                  <a:lnTo>
                    <a:pt x="1129620" y="1234968"/>
                  </a:lnTo>
                  <a:lnTo>
                    <a:pt x="1132795" y="1231795"/>
                  </a:lnTo>
                  <a:lnTo>
                    <a:pt x="1157803" y="1207176"/>
                  </a:lnTo>
                  <a:lnTo>
                    <a:pt x="1157752" y="1207125"/>
                  </a:lnTo>
                  <a:lnTo>
                    <a:pt x="1132795" y="1231694"/>
                  </a:lnTo>
                  <a:lnTo>
                    <a:pt x="1129394" y="1234866"/>
                  </a:lnTo>
                  <a:lnTo>
                    <a:pt x="1126445" y="1237586"/>
                  </a:lnTo>
                  <a:lnTo>
                    <a:pt x="1123044" y="1240305"/>
                  </a:lnTo>
                  <a:lnTo>
                    <a:pt x="1119415" y="1242571"/>
                  </a:lnTo>
                  <a:lnTo>
                    <a:pt x="1116013" y="1244837"/>
                  </a:lnTo>
                  <a:lnTo>
                    <a:pt x="1112385" y="1246876"/>
                  </a:lnTo>
                  <a:lnTo>
                    <a:pt x="1108529" y="1248916"/>
                  </a:lnTo>
                  <a:lnTo>
                    <a:pt x="1104901" y="1250502"/>
                  </a:lnTo>
                  <a:lnTo>
                    <a:pt x="1101045" y="1252088"/>
                  </a:lnTo>
                  <a:lnTo>
                    <a:pt x="1096963" y="1253448"/>
                  </a:lnTo>
                  <a:lnTo>
                    <a:pt x="1093108" y="1254808"/>
                  </a:lnTo>
                  <a:lnTo>
                    <a:pt x="1089252" y="1255714"/>
                  </a:lnTo>
                  <a:lnTo>
                    <a:pt x="1085397" y="1256167"/>
                  </a:lnTo>
                  <a:lnTo>
                    <a:pt x="1081315" y="1256847"/>
                  </a:lnTo>
                  <a:lnTo>
                    <a:pt x="1077460" y="1257300"/>
                  </a:lnTo>
                  <a:lnTo>
                    <a:pt x="1073151" y="1257300"/>
                  </a:lnTo>
                  <a:lnTo>
                    <a:pt x="1069068" y="1257300"/>
                  </a:lnTo>
                  <a:lnTo>
                    <a:pt x="1065213" y="1257074"/>
                  </a:lnTo>
                  <a:lnTo>
                    <a:pt x="1061131" y="1256620"/>
                  </a:lnTo>
                  <a:lnTo>
                    <a:pt x="1056822" y="1255714"/>
                  </a:lnTo>
                  <a:lnTo>
                    <a:pt x="1052740" y="1254808"/>
                  </a:lnTo>
                  <a:lnTo>
                    <a:pt x="1048884" y="1253675"/>
                  </a:lnTo>
                  <a:lnTo>
                    <a:pt x="1044576" y="1252088"/>
                  </a:lnTo>
                  <a:lnTo>
                    <a:pt x="1040720" y="1250502"/>
                  </a:lnTo>
                  <a:lnTo>
                    <a:pt x="1036638" y="1248689"/>
                  </a:lnTo>
                  <a:lnTo>
                    <a:pt x="1032783" y="1246650"/>
                  </a:lnTo>
                  <a:lnTo>
                    <a:pt x="1028927" y="1244384"/>
                  </a:lnTo>
                  <a:lnTo>
                    <a:pt x="1025072" y="1241665"/>
                  </a:lnTo>
                  <a:lnTo>
                    <a:pt x="1020990" y="1239172"/>
                  </a:lnTo>
                  <a:lnTo>
                    <a:pt x="1017361" y="1235999"/>
                  </a:lnTo>
                  <a:lnTo>
                    <a:pt x="1013733" y="1232600"/>
                  </a:lnTo>
                  <a:lnTo>
                    <a:pt x="1010104" y="1229428"/>
                  </a:lnTo>
                  <a:lnTo>
                    <a:pt x="1006476" y="1225802"/>
                  </a:lnTo>
                  <a:lnTo>
                    <a:pt x="1003527" y="1221723"/>
                  </a:lnTo>
                  <a:lnTo>
                    <a:pt x="1000352" y="1218098"/>
                  </a:lnTo>
                  <a:lnTo>
                    <a:pt x="997858" y="1214246"/>
                  </a:lnTo>
                  <a:lnTo>
                    <a:pt x="995136" y="1210393"/>
                  </a:lnTo>
                  <a:lnTo>
                    <a:pt x="992868" y="1206314"/>
                  </a:lnTo>
                  <a:lnTo>
                    <a:pt x="990827" y="1202462"/>
                  </a:lnTo>
                  <a:lnTo>
                    <a:pt x="989013" y="1198157"/>
                  </a:lnTo>
                  <a:lnTo>
                    <a:pt x="987425" y="1194304"/>
                  </a:lnTo>
                  <a:lnTo>
                    <a:pt x="986065" y="1190226"/>
                  </a:lnTo>
                  <a:lnTo>
                    <a:pt x="985158" y="1186147"/>
                  </a:lnTo>
                  <a:lnTo>
                    <a:pt x="984024" y="1182068"/>
                  </a:lnTo>
                  <a:lnTo>
                    <a:pt x="983570" y="1177989"/>
                  </a:lnTo>
                  <a:lnTo>
                    <a:pt x="982890" y="1173910"/>
                  </a:lnTo>
                  <a:lnTo>
                    <a:pt x="982663" y="1169831"/>
                  </a:lnTo>
                  <a:lnTo>
                    <a:pt x="982663" y="1165526"/>
                  </a:lnTo>
                  <a:lnTo>
                    <a:pt x="982663" y="1161673"/>
                  </a:lnTo>
                  <a:lnTo>
                    <a:pt x="983343" y="1157595"/>
                  </a:lnTo>
                  <a:lnTo>
                    <a:pt x="983797" y="1153742"/>
                  </a:lnTo>
                  <a:lnTo>
                    <a:pt x="984477" y="1149437"/>
                  </a:lnTo>
                  <a:lnTo>
                    <a:pt x="985611" y="1145585"/>
                  </a:lnTo>
                  <a:lnTo>
                    <a:pt x="986518" y="1141732"/>
                  </a:lnTo>
                  <a:lnTo>
                    <a:pt x="988106" y="1137880"/>
                  </a:lnTo>
                  <a:lnTo>
                    <a:pt x="989693" y="1134254"/>
                  </a:lnTo>
                  <a:lnTo>
                    <a:pt x="991508" y="1130402"/>
                  </a:lnTo>
                  <a:lnTo>
                    <a:pt x="993322" y="1126776"/>
                  </a:lnTo>
                  <a:lnTo>
                    <a:pt x="995590" y="1123151"/>
                  </a:lnTo>
                  <a:lnTo>
                    <a:pt x="998084" y="1119752"/>
                  </a:lnTo>
                  <a:lnTo>
                    <a:pt x="1000352" y="1116126"/>
                  </a:lnTo>
                  <a:lnTo>
                    <a:pt x="1003300" y="1112727"/>
                  </a:lnTo>
                  <a:lnTo>
                    <a:pt x="1006022" y="1109555"/>
                  </a:lnTo>
                  <a:lnTo>
                    <a:pt x="1008970" y="1106609"/>
                  </a:lnTo>
                  <a:lnTo>
                    <a:pt x="1116694" y="1000331"/>
                  </a:lnTo>
                  <a:lnTo>
                    <a:pt x="1119869" y="997386"/>
                  </a:lnTo>
                  <a:lnTo>
                    <a:pt x="1123270" y="994666"/>
                  </a:lnTo>
                  <a:lnTo>
                    <a:pt x="1126672" y="991721"/>
                  </a:lnTo>
                  <a:lnTo>
                    <a:pt x="1130074" y="989454"/>
                  </a:lnTo>
                  <a:lnTo>
                    <a:pt x="1133702" y="987188"/>
                  </a:lnTo>
                  <a:lnTo>
                    <a:pt x="1137331" y="984922"/>
                  </a:lnTo>
                  <a:lnTo>
                    <a:pt x="1140960" y="983110"/>
                  </a:lnTo>
                  <a:lnTo>
                    <a:pt x="1144815" y="981297"/>
                  </a:lnTo>
                  <a:lnTo>
                    <a:pt x="1148444" y="979937"/>
                  </a:lnTo>
                  <a:lnTo>
                    <a:pt x="1152299" y="978578"/>
                  </a:lnTo>
                  <a:lnTo>
                    <a:pt x="1156154" y="977444"/>
                  </a:lnTo>
                  <a:lnTo>
                    <a:pt x="1160236" y="976538"/>
                  </a:lnTo>
                  <a:lnTo>
                    <a:pt x="1164319" y="975632"/>
                  </a:lnTo>
                  <a:lnTo>
                    <a:pt x="1168401" y="975178"/>
                  </a:lnTo>
                  <a:lnTo>
                    <a:pt x="1172256" y="974952"/>
                  </a:lnTo>
                  <a:lnTo>
                    <a:pt x="1176338" y="974725"/>
                  </a:lnTo>
                  <a:lnTo>
                    <a:pt x="1180647" y="974952"/>
                  </a:lnTo>
                  <a:lnTo>
                    <a:pt x="1184503" y="975178"/>
                  </a:lnTo>
                  <a:lnTo>
                    <a:pt x="1188585" y="975632"/>
                  </a:lnTo>
                  <a:lnTo>
                    <a:pt x="1192667" y="976538"/>
                  </a:lnTo>
                  <a:lnTo>
                    <a:pt x="1196976" y="977444"/>
                  </a:lnTo>
                  <a:lnTo>
                    <a:pt x="1200831" y="978578"/>
                  </a:lnTo>
                  <a:lnTo>
                    <a:pt x="1204913" y="979937"/>
                  </a:lnTo>
                  <a:lnTo>
                    <a:pt x="1208995" y="981750"/>
                  </a:lnTo>
                  <a:lnTo>
                    <a:pt x="1212851" y="983563"/>
                  </a:lnTo>
                  <a:lnTo>
                    <a:pt x="1216933" y="985602"/>
                  </a:lnTo>
                  <a:lnTo>
                    <a:pt x="1220788" y="987868"/>
                  </a:lnTo>
                  <a:lnTo>
                    <a:pt x="1224644" y="990361"/>
                  </a:lnTo>
                  <a:lnTo>
                    <a:pt x="1228499" y="993080"/>
                  </a:lnTo>
                  <a:lnTo>
                    <a:pt x="1232128" y="996253"/>
                  </a:lnTo>
                  <a:lnTo>
                    <a:pt x="1235983" y="999425"/>
                  </a:lnTo>
                  <a:lnTo>
                    <a:pt x="1239612" y="1002824"/>
                  </a:lnTo>
                  <a:lnTo>
                    <a:pt x="1243013" y="1006450"/>
                  </a:lnTo>
                  <a:lnTo>
                    <a:pt x="1246188" y="1010302"/>
                  </a:lnTo>
                  <a:lnTo>
                    <a:pt x="1249363" y="1013928"/>
                  </a:lnTo>
                  <a:lnTo>
                    <a:pt x="1251858" y="1018007"/>
                  </a:lnTo>
                  <a:lnTo>
                    <a:pt x="1254353" y="1021859"/>
                  </a:lnTo>
                  <a:lnTo>
                    <a:pt x="1256847" y="1025711"/>
                  </a:lnTo>
                  <a:lnTo>
                    <a:pt x="1258888" y="1029790"/>
                  </a:lnTo>
                  <a:lnTo>
                    <a:pt x="1260476" y="1033642"/>
                  </a:lnTo>
                  <a:lnTo>
                    <a:pt x="1262290" y="1037948"/>
                  </a:lnTo>
                  <a:lnTo>
                    <a:pt x="1263424" y="1042027"/>
                  </a:lnTo>
                  <a:lnTo>
                    <a:pt x="1264558" y="1045879"/>
                  </a:lnTo>
                  <a:lnTo>
                    <a:pt x="1265238" y="1049958"/>
                  </a:lnTo>
                  <a:lnTo>
                    <a:pt x="1266146" y="1054263"/>
                  </a:lnTo>
                  <a:lnTo>
                    <a:pt x="1266599" y="1058342"/>
                  </a:lnTo>
                  <a:lnTo>
                    <a:pt x="1266601" y="1058379"/>
                  </a:lnTo>
                  <a:lnTo>
                    <a:pt x="1308135" y="1100369"/>
                  </a:lnTo>
                  <a:lnTo>
                    <a:pt x="1312183" y="1100818"/>
                  </a:lnTo>
                  <a:lnTo>
                    <a:pt x="1316492" y="1101724"/>
                  </a:lnTo>
                  <a:lnTo>
                    <a:pt x="1320347" y="1102631"/>
                  </a:lnTo>
                  <a:lnTo>
                    <a:pt x="1324429" y="1103764"/>
                  </a:lnTo>
                  <a:lnTo>
                    <a:pt x="1328512" y="1105350"/>
                  </a:lnTo>
                  <a:lnTo>
                    <a:pt x="1332367" y="1106936"/>
                  </a:lnTo>
                  <a:lnTo>
                    <a:pt x="1336676" y="1108749"/>
                  </a:lnTo>
                  <a:lnTo>
                    <a:pt x="1340531" y="1110789"/>
                  </a:lnTo>
                  <a:lnTo>
                    <a:pt x="1344387" y="1113055"/>
                  </a:lnTo>
                  <a:lnTo>
                    <a:pt x="1348242" y="1115774"/>
                  </a:lnTo>
                  <a:lnTo>
                    <a:pt x="1352097" y="1118493"/>
                  </a:lnTo>
                  <a:lnTo>
                    <a:pt x="1355726" y="1121439"/>
                  </a:lnTo>
                  <a:lnTo>
                    <a:pt x="1359808" y="1124838"/>
                  </a:lnTo>
                  <a:lnTo>
                    <a:pt x="1363437" y="1128464"/>
                  </a:lnTo>
                  <a:lnTo>
                    <a:pt x="1366612" y="1132089"/>
                  </a:lnTo>
                  <a:lnTo>
                    <a:pt x="1369787" y="1135715"/>
                  </a:lnTo>
                  <a:lnTo>
                    <a:pt x="1372962" y="1139567"/>
                  </a:lnTo>
                  <a:lnTo>
                    <a:pt x="1375456" y="1143420"/>
                  </a:lnTo>
                  <a:lnTo>
                    <a:pt x="1378178" y="1147272"/>
                  </a:lnTo>
                  <a:lnTo>
                    <a:pt x="1380446" y="1151124"/>
                  </a:lnTo>
                  <a:lnTo>
                    <a:pt x="1382260" y="1154976"/>
                  </a:lnTo>
                  <a:lnTo>
                    <a:pt x="1384074" y="1159282"/>
                  </a:lnTo>
                  <a:lnTo>
                    <a:pt x="1385662" y="1163134"/>
                  </a:lnTo>
                  <a:lnTo>
                    <a:pt x="1387249" y="1167213"/>
                  </a:lnTo>
                  <a:lnTo>
                    <a:pt x="1388156" y="1171292"/>
                  </a:lnTo>
                  <a:lnTo>
                    <a:pt x="1389063" y="1175371"/>
                  </a:lnTo>
                  <a:lnTo>
                    <a:pt x="1389744" y="1179450"/>
                  </a:lnTo>
                  <a:lnTo>
                    <a:pt x="1390173" y="1183307"/>
                  </a:lnTo>
                  <a:lnTo>
                    <a:pt x="1474767" y="1268830"/>
                  </a:lnTo>
                  <a:lnTo>
                    <a:pt x="1619605" y="1414517"/>
                  </a:lnTo>
                  <a:lnTo>
                    <a:pt x="1622559" y="1417461"/>
                  </a:lnTo>
                  <a:lnTo>
                    <a:pt x="1625741" y="1420406"/>
                  </a:lnTo>
                  <a:lnTo>
                    <a:pt x="1628923" y="1422671"/>
                  </a:lnTo>
                  <a:lnTo>
                    <a:pt x="1631877" y="1424936"/>
                  </a:lnTo>
                  <a:lnTo>
                    <a:pt x="1635286" y="1426974"/>
                  </a:lnTo>
                  <a:lnTo>
                    <a:pt x="1638468" y="1429013"/>
                  </a:lnTo>
                  <a:lnTo>
                    <a:pt x="1641877" y="1430825"/>
                  </a:lnTo>
                  <a:lnTo>
                    <a:pt x="1645286" y="1432410"/>
                  </a:lnTo>
                  <a:lnTo>
                    <a:pt x="1648923" y="1433769"/>
                  </a:lnTo>
                  <a:lnTo>
                    <a:pt x="1652332" y="1435128"/>
                  </a:lnTo>
                  <a:lnTo>
                    <a:pt x="1655968" y="1435808"/>
                  </a:lnTo>
                  <a:lnTo>
                    <a:pt x="1659377" y="1436940"/>
                  </a:lnTo>
                  <a:lnTo>
                    <a:pt x="1663013" y="1437393"/>
                  </a:lnTo>
                  <a:lnTo>
                    <a:pt x="1666649" y="1437846"/>
                  </a:lnTo>
                  <a:lnTo>
                    <a:pt x="1670286" y="1438073"/>
                  </a:lnTo>
                  <a:lnTo>
                    <a:pt x="1673922" y="1438073"/>
                  </a:lnTo>
                  <a:lnTo>
                    <a:pt x="1677558" y="1437846"/>
                  </a:lnTo>
                  <a:lnTo>
                    <a:pt x="1681195" y="1437620"/>
                  </a:lnTo>
                  <a:lnTo>
                    <a:pt x="1684376" y="1437167"/>
                  </a:lnTo>
                  <a:lnTo>
                    <a:pt x="1688013" y="1436261"/>
                  </a:lnTo>
                  <a:lnTo>
                    <a:pt x="1691649" y="1435581"/>
                  </a:lnTo>
                  <a:lnTo>
                    <a:pt x="1695285" y="1434449"/>
                  </a:lnTo>
                  <a:lnTo>
                    <a:pt x="1698694" y="1433316"/>
                  </a:lnTo>
                  <a:lnTo>
                    <a:pt x="1702330" y="1431957"/>
                  </a:lnTo>
                  <a:lnTo>
                    <a:pt x="1705739" y="1430145"/>
                  </a:lnTo>
                  <a:lnTo>
                    <a:pt x="1709148" y="1428333"/>
                  </a:lnTo>
                  <a:lnTo>
                    <a:pt x="1712785" y="1426521"/>
                  </a:lnTo>
                  <a:lnTo>
                    <a:pt x="1715966" y="1424256"/>
                  </a:lnTo>
                  <a:lnTo>
                    <a:pt x="1719375" y="1421765"/>
                  </a:lnTo>
                  <a:lnTo>
                    <a:pt x="1722557" y="1419273"/>
                  </a:lnTo>
                  <a:lnTo>
                    <a:pt x="1725739" y="1416329"/>
                  </a:lnTo>
                  <a:lnTo>
                    <a:pt x="1728921" y="1413611"/>
                  </a:lnTo>
                  <a:lnTo>
                    <a:pt x="1731648" y="1410440"/>
                  </a:lnTo>
                  <a:lnTo>
                    <a:pt x="1734602" y="1407269"/>
                  </a:lnTo>
                  <a:lnTo>
                    <a:pt x="1737102" y="1404325"/>
                  </a:lnTo>
                  <a:lnTo>
                    <a:pt x="1739602" y="1400927"/>
                  </a:lnTo>
                  <a:lnTo>
                    <a:pt x="1741875" y="1397530"/>
                  </a:lnTo>
                  <a:lnTo>
                    <a:pt x="1743920" y="1394132"/>
                  </a:lnTo>
                  <a:lnTo>
                    <a:pt x="1745739" y="1390735"/>
                  </a:lnTo>
                  <a:lnTo>
                    <a:pt x="1747557" y="1387337"/>
                  </a:lnTo>
                  <a:lnTo>
                    <a:pt x="1748920" y="1383713"/>
                  </a:lnTo>
                  <a:lnTo>
                    <a:pt x="1750284" y="1380089"/>
                  </a:lnTo>
                  <a:lnTo>
                    <a:pt x="1751420" y="1376918"/>
                  </a:lnTo>
                  <a:lnTo>
                    <a:pt x="1752329" y="1373294"/>
                  </a:lnTo>
                  <a:lnTo>
                    <a:pt x="1753011" y="1369670"/>
                  </a:lnTo>
                  <a:lnTo>
                    <a:pt x="1753693" y="1366046"/>
                  </a:lnTo>
                  <a:lnTo>
                    <a:pt x="1753920" y="1362196"/>
                  </a:lnTo>
                  <a:lnTo>
                    <a:pt x="1754147" y="1358572"/>
                  </a:lnTo>
                  <a:lnTo>
                    <a:pt x="1754147" y="1355401"/>
                  </a:lnTo>
                  <a:lnTo>
                    <a:pt x="1753920" y="1351777"/>
                  </a:lnTo>
                  <a:lnTo>
                    <a:pt x="1753693" y="1348153"/>
                  </a:lnTo>
                  <a:lnTo>
                    <a:pt x="1752784" y="1344529"/>
                  </a:lnTo>
                  <a:lnTo>
                    <a:pt x="1752102" y="1340905"/>
                  </a:lnTo>
                  <a:lnTo>
                    <a:pt x="1751193" y="1337508"/>
                  </a:lnTo>
                  <a:lnTo>
                    <a:pt x="1750057" y="1333884"/>
                  </a:lnTo>
                  <a:lnTo>
                    <a:pt x="1748693" y="1330486"/>
                  </a:lnTo>
                  <a:lnTo>
                    <a:pt x="1747102" y="1327089"/>
                  </a:lnTo>
                  <a:lnTo>
                    <a:pt x="1745511" y="1323691"/>
                  </a:lnTo>
                  <a:lnTo>
                    <a:pt x="1743466" y="1320294"/>
                  </a:lnTo>
                  <a:lnTo>
                    <a:pt x="1741420" y="1316896"/>
                  </a:lnTo>
                  <a:lnTo>
                    <a:pt x="1738921" y="1313952"/>
                  </a:lnTo>
                  <a:lnTo>
                    <a:pt x="1736648" y="1310781"/>
                  </a:lnTo>
                  <a:lnTo>
                    <a:pt x="1733921" y="1307610"/>
                  </a:lnTo>
                  <a:lnTo>
                    <a:pt x="1730966" y="1304665"/>
                  </a:lnTo>
                  <a:lnTo>
                    <a:pt x="1363702" y="934567"/>
                  </a:lnTo>
                  <a:lnTo>
                    <a:pt x="1363760" y="934508"/>
                  </a:lnTo>
                  <a:lnTo>
                    <a:pt x="1363663" y="934410"/>
                  </a:lnTo>
                  <a:lnTo>
                    <a:pt x="1377293" y="920593"/>
                  </a:lnTo>
                  <a:lnTo>
                    <a:pt x="1638926" y="1184031"/>
                  </a:lnTo>
                  <a:lnTo>
                    <a:pt x="1745057" y="1290849"/>
                  </a:lnTo>
                  <a:lnTo>
                    <a:pt x="1745200" y="1291011"/>
                  </a:lnTo>
                  <a:lnTo>
                    <a:pt x="1748036" y="1293636"/>
                  </a:lnTo>
                  <a:lnTo>
                    <a:pt x="1750763" y="1296354"/>
                  </a:lnTo>
                  <a:lnTo>
                    <a:pt x="1753943" y="1298619"/>
                  </a:lnTo>
                  <a:lnTo>
                    <a:pt x="1757350" y="1301111"/>
                  </a:lnTo>
                  <a:lnTo>
                    <a:pt x="1760304" y="1303376"/>
                  </a:lnTo>
                  <a:lnTo>
                    <a:pt x="1763711" y="1305188"/>
                  </a:lnTo>
                  <a:lnTo>
                    <a:pt x="1767119" y="1307000"/>
                  </a:lnTo>
                  <a:lnTo>
                    <a:pt x="1770526" y="1308585"/>
                  </a:lnTo>
                  <a:lnTo>
                    <a:pt x="1774161" y="1309944"/>
                  </a:lnTo>
                  <a:lnTo>
                    <a:pt x="1777569" y="1311077"/>
                  </a:lnTo>
                  <a:lnTo>
                    <a:pt x="1780976" y="1312209"/>
                  </a:lnTo>
                  <a:lnTo>
                    <a:pt x="1784611" y="1312889"/>
                  </a:lnTo>
                  <a:lnTo>
                    <a:pt x="1788246" y="1313568"/>
                  </a:lnTo>
                  <a:lnTo>
                    <a:pt x="1791880" y="1314021"/>
                  </a:lnTo>
                  <a:lnTo>
                    <a:pt x="1795515" y="1314248"/>
                  </a:lnTo>
                  <a:lnTo>
                    <a:pt x="1798923" y="1314248"/>
                  </a:lnTo>
                  <a:lnTo>
                    <a:pt x="1802558" y="1314021"/>
                  </a:lnTo>
                  <a:lnTo>
                    <a:pt x="1806192" y="1313795"/>
                  </a:lnTo>
                  <a:lnTo>
                    <a:pt x="1809827" y="1313115"/>
                  </a:lnTo>
                  <a:lnTo>
                    <a:pt x="1813462" y="1312662"/>
                  </a:lnTo>
                  <a:lnTo>
                    <a:pt x="1817096" y="1311756"/>
                  </a:lnTo>
                  <a:lnTo>
                    <a:pt x="1820277" y="1310624"/>
                  </a:lnTo>
                  <a:lnTo>
                    <a:pt x="1823912" y="1309265"/>
                  </a:lnTo>
                  <a:lnTo>
                    <a:pt x="1827546" y="1308132"/>
                  </a:lnTo>
                  <a:lnTo>
                    <a:pt x="1830954" y="1306320"/>
                  </a:lnTo>
                  <a:lnTo>
                    <a:pt x="1834361" y="1304508"/>
                  </a:lnTo>
                  <a:lnTo>
                    <a:pt x="1837769" y="1302696"/>
                  </a:lnTo>
                  <a:lnTo>
                    <a:pt x="1841177" y="1300205"/>
                  </a:lnTo>
                  <a:lnTo>
                    <a:pt x="1844584" y="1297940"/>
                  </a:lnTo>
                  <a:lnTo>
                    <a:pt x="1847537" y="1295448"/>
                  </a:lnTo>
                  <a:lnTo>
                    <a:pt x="1850718" y="1292504"/>
                  </a:lnTo>
                  <a:lnTo>
                    <a:pt x="1853898" y="1289560"/>
                  </a:lnTo>
                  <a:lnTo>
                    <a:pt x="1857079" y="1286615"/>
                  </a:lnTo>
                  <a:lnTo>
                    <a:pt x="1859805" y="1283444"/>
                  </a:lnTo>
                  <a:lnTo>
                    <a:pt x="1862531" y="1280273"/>
                  </a:lnTo>
                  <a:lnTo>
                    <a:pt x="1864802" y="1276876"/>
                  </a:lnTo>
                  <a:lnTo>
                    <a:pt x="1867074" y="1273478"/>
                  </a:lnTo>
                  <a:lnTo>
                    <a:pt x="1869119" y="1270307"/>
                  </a:lnTo>
                  <a:lnTo>
                    <a:pt x="1870936" y="1266910"/>
                  </a:lnTo>
                  <a:lnTo>
                    <a:pt x="1872526" y="1263512"/>
                  </a:lnTo>
                  <a:lnTo>
                    <a:pt x="1874116" y="1259888"/>
                  </a:lnTo>
                  <a:lnTo>
                    <a:pt x="1875479" y="1256491"/>
                  </a:lnTo>
                  <a:lnTo>
                    <a:pt x="1876388" y="1252867"/>
                  </a:lnTo>
                  <a:lnTo>
                    <a:pt x="1877524" y="1249243"/>
                  </a:lnTo>
                  <a:lnTo>
                    <a:pt x="1878206" y="1245619"/>
                  </a:lnTo>
                  <a:lnTo>
                    <a:pt x="1878887" y="1241995"/>
                  </a:lnTo>
                  <a:lnTo>
                    <a:pt x="1879114" y="1238371"/>
                  </a:lnTo>
                  <a:lnTo>
                    <a:pt x="1879341" y="1234973"/>
                  </a:lnTo>
                  <a:lnTo>
                    <a:pt x="1879341" y="1231349"/>
                  </a:lnTo>
                  <a:lnTo>
                    <a:pt x="1879114" y="1227725"/>
                  </a:lnTo>
                  <a:lnTo>
                    <a:pt x="1878660" y="1224101"/>
                  </a:lnTo>
                  <a:lnTo>
                    <a:pt x="1877978" y="1220477"/>
                  </a:lnTo>
                  <a:lnTo>
                    <a:pt x="1877297" y="1216853"/>
                  </a:lnTo>
                  <a:lnTo>
                    <a:pt x="1876388" y="1213456"/>
                  </a:lnTo>
                  <a:lnTo>
                    <a:pt x="1875252" y="1209832"/>
                  </a:lnTo>
                  <a:lnTo>
                    <a:pt x="1873889" y="1206435"/>
                  </a:lnTo>
                  <a:lnTo>
                    <a:pt x="1872299" y="1203037"/>
                  </a:lnTo>
                  <a:lnTo>
                    <a:pt x="1870482" y="1199866"/>
                  </a:lnTo>
                  <a:lnTo>
                    <a:pt x="1868664" y="1196469"/>
                  </a:lnTo>
                  <a:lnTo>
                    <a:pt x="1866620" y="1193071"/>
                  </a:lnTo>
                  <a:lnTo>
                    <a:pt x="1864348" y="1189900"/>
                  </a:lnTo>
                  <a:lnTo>
                    <a:pt x="1861849" y="1186729"/>
                  </a:lnTo>
                  <a:lnTo>
                    <a:pt x="1859123" y="1183785"/>
                  </a:lnTo>
                  <a:lnTo>
                    <a:pt x="1856170" y="1180614"/>
                  </a:lnTo>
                  <a:lnTo>
                    <a:pt x="1488834" y="810289"/>
                  </a:lnTo>
                  <a:lnTo>
                    <a:pt x="1502464" y="796925"/>
                  </a:lnTo>
                  <a:lnTo>
                    <a:pt x="1502526" y="796987"/>
                  </a:lnTo>
                  <a:lnTo>
                    <a:pt x="1502700" y="796816"/>
                  </a:lnTo>
                  <a:lnTo>
                    <a:pt x="1856040" y="1152813"/>
                  </a:lnTo>
                  <a:lnTo>
                    <a:pt x="1858992" y="1155531"/>
                  </a:lnTo>
                  <a:lnTo>
                    <a:pt x="1861944" y="1158249"/>
                  </a:lnTo>
                  <a:lnTo>
                    <a:pt x="1865123" y="1160740"/>
                  </a:lnTo>
                  <a:lnTo>
                    <a:pt x="1868530" y="1163004"/>
                  </a:lnTo>
                  <a:lnTo>
                    <a:pt x="1871709" y="1165269"/>
                  </a:lnTo>
                  <a:lnTo>
                    <a:pt x="1875115" y="1167081"/>
                  </a:lnTo>
                  <a:lnTo>
                    <a:pt x="1878294" y="1168892"/>
                  </a:lnTo>
                  <a:lnTo>
                    <a:pt x="1881700" y="1170251"/>
                  </a:lnTo>
                  <a:lnTo>
                    <a:pt x="1885107" y="1171836"/>
                  </a:lnTo>
                  <a:lnTo>
                    <a:pt x="1888740" y="1172969"/>
                  </a:lnTo>
                  <a:lnTo>
                    <a:pt x="1892146" y="1173874"/>
                  </a:lnTo>
                  <a:lnTo>
                    <a:pt x="1895780" y="1174780"/>
                  </a:lnTo>
                  <a:lnTo>
                    <a:pt x="1899413" y="1175460"/>
                  </a:lnTo>
                  <a:lnTo>
                    <a:pt x="1902819" y="1175686"/>
                  </a:lnTo>
                  <a:lnTo>
                    <a:pt x="1906452" y="1176139"/>
                  </a:lnTo>
                  <a:lnTo>
                    <a:pt x="1910086" y="1176139"/>
                  </a:lnTo>
                  <a:lnTo>
                    <a:pt x="1913719" y="1176139"/>
                  </a:lnTo>
                  <a:lnTo>
                    <a:pt x="1917352" y="1175686"/>
                  </a:lnTo>
                  <a:lnTo>
                    <a:pt x="1920986" y="1175233"/>
                  </a:lnTo>
                  <a:lnTo>
                    <a:pt x="1924619" y="1174554"/>
                  </a:lnTo>
                  <a:lnTo>
                    <a:pt x="1928252" y="1173648"/>
                  </a:lnTo>
                  <a:lnTo>
                    <a:pt x="1931659" y="1172742"/>
                  </a:lnTo>
                  <a:lnTo>
                    <a:pt x="1935292" y="1171383"/>
                  </a:lnTo>
                  <a:lnTo>
                    <a:pt x="1938698" y="1169798"/>
                  </a:lnTo>
                  <a:lnTo>
                    <a:pt x="1942331" y="1168213"/>
                  </a:lnTo>
                  <a:lnTo>
                    <a:pt x="1945511" y="1166401"/>
                  </a:lnTo>
                  <a:lnTo>
                    <a:pt x="1948917" y="1164363"/>
                  </a:lnTo>
                  <a:lnTo>
                    <a:pt x="1952323" y="1162325"/>
                  </a:lnTo>
                  <a:lnTo>
                    <a:pt x="1955729" y="1160060"/>
                  </a:lnTo>
                  <a:lnTo>
                    <a:pt x="1958908" y="1157343"/>
                  </a:lnTo>
                  <a:lnTo>
                    <a:pt x="1962088" y="1154625"/>
                  </a:lnTo>
                  <a:lnTo>
                    <a:pt x="1965040" y="1151681"/>
                  </a:lnTo>
                  <a:lnTo>
                    <a:pt x="1968219" y="1148511"/>
                  </a:lnTo>
                  <a:lnTo>
                    <a:pt x="1971171" y="1145567"/>
                  </a:lnTo>
                  <a:lnTo>
                    <a:pt x="1973669" y="1142170"/>
                  </a:lnTo>
                  <a:lnTo>
                    <a:pt x="1975940" y="1138999"/>
                  </a:lnTo>
                  <a:lnTo>
                    <a:pt x="1978438" y="1135602"/>
                  </a:lnTo>
                  <a:lnTo>
                    <a:pt x="1980481" y="1132205"/>
                  </a:lnTo>
                  <a:lnTo>
                    <a:pt x="1982298" y="1128809"/>
                  </a:lnTo>
                  <a:lnTo>
                    <a:pt x="1983887" y="1125185"/>
                  </a:lnTo>
                  <a:lnTo>
                    <a:pt x="1985250" y="1122015"/>
                  </a:lnTo>
                  <a:lnTo>
                    <a:pt x="1986612" y="1118391"/>
                  </a:lnTo>
                  <a:lnTo>
                    <a:pt x="1987748" y="1114994"/>
                  </a:lnTo>
                  <a:lnTo>
                    <a:pt x="1988656" y="1111371"/>
                  </a:lnTo>
                  <a:lnTo>
                    <a:pt x="1989565" y="1107748"/>
                  </a:lnTo>
                  <a:lnTo>
                    <a:pt x="1990019" y="1104124"/>
                  </a:lnTo>
                  <a:lnTo>
                    <a:pt x="1990246" y="1100501"/>
                  </a:lnTo>
                  <a:lnTo>
                    <a:pt x="1990473" y="1096877"/>
                  </a:lnTo>
                  <a:lnTo>
                    <a:pt x="1990473" y="1093254"/>
                  </a:lnTo>
                  <a:lnTo>
                    <a:pt x="1990246" y="1089631"/>
                  </a:lnTo>
                  <a:lnTo>
                    <a:pt x="1990019" y="1086234"/>
                  </a:lnTo>
                  <a:lnTo>
                    <a:pt x="1989337" y="1082610"/>
                  </a:lnTo>
                  <a:lnTo>
                    <a:pt x="1988429" y="1078987"/>
                  </a:lnTo>
                  <a:lnTo>
                    <a:pt x="1987748" y="1075590"/>
                  </a:lnTo>
                  <a:lnTo>
                    <a:pt x="1986385" y="1071967"/>
                  </a:lnTo>
                  <a:lnTo>
                    <a:pt x="1985023" y="1068570"/>
                  </a:lnTo>
                  <a:lnTo>
                    <a:pt x="1983433" y="1064946"/>
                  </a:lnTo>
                  <a:lnTo>
                    <a:pt x="1982071" y="1061549"/>
                  </a:lnTo>
                  <a:lnTo>
                    <a:pt x="1979800" y="1058605"/>
                  </a:lnTo>
                  <a:lnTo>
                    <a:pt x="1977756" y="1055209"/>
                  </a:lnTo>
                  <a:lnTo>
                    <a:pt x="1975485" y="1051812"/>
                  </a:lnTo>
                  <a:lnTo>
                    <a:pt x="1973215" y="1048641"/>
                  </a:lnTo>
                  <a:lnTo>
                    <a:pt x="1970490" y="1045471"/>
                  </a:lnTo>
                  <a:lnTo>
                    <a:pt x="1967765" y="1042753"/>
                  </a:lnTo>
                  <a:lnTo>
                    <a:pt x="1503638" y="575211"/>
                  </a:lnTo>
                  <a:lnTo>
                    <a:pt x="1503529" y="575271"/>
                  </a:lnTo>
                  <a:lnTo>
                    <a:pt x="1500577" y="576630"/>
                  </a:lnTo>
                  <a:lnTo>
                    <a:pt x="1498079" y="578441"/>
                  </a:lnTo>
                  <a:lnTo>
                    <a:pt x="1494899" y="580480"/>
                  </a:lnTo>
                  <a:lnTo>
                    <a:pt x="1491947" y="582971"/>
                  </a:lnTo>
                  <a:lnTo>
                    <a:pt x="1488995" y="585689"/>
                  </a:lnTo>
                  <a:lnTo>
                    <a:pt x="1482409" y="592030"/>
                  </a:lnTo>
                  <a:lnTo>
                    <a:pt x="1475597" y="599278"/>
                  </a:lnTo>
                  <a:lnTo>
                    <a:pt x="1468330" y="607658"/>
                  </a:lnTo>
                  <a:lnTo>
                    <a:pt x="1460836" y="616717"/>
                  </a:lnTo>
                  <a:lnTo>
                    <a:pt x="1453115" y="626456"/>
                  </a:lnTo>
                  <a:lnTo>
                    <a:pt x="1436537" y="647518"/>
                  </a:lnTo>
                  <a:lnTo>
                    <a:pt x="1418824" y="669714"/>
                  </a:lnTo>
                  <a:lnTo>
                    <a:pt x="1409514" y="681264"/>
                  </a:lnTo>
                  <a:lnTo>
                    <a:pt x="1400203" y="692362"/>
                  </a:lnTo>
                  <a:lnTo>
                    <a:pt x="1390211" y="703459"/>
                  </a:lnTo>
                  <a:lnTo>
                    <a:pt x="1380446" y="714331"/>
                  </a:lnTo>
                  <a:lnTo>
                    <a:pt x="1370227" y="724749"/>
                  </a:lnTo>
                  <a:lnTo>
                    <a:pt x="1360235" y="734714"/>
                  </a:lnTo>
                  <a:lnTo>
                    <a:pt x="1354785" y="739470"/>
                  </a:lnTo>
                  <a:lnTo>
                    <a:pt x="1349562" y="744226"/>
                  </a:lnTo>
                  <a:lnTo>
                    <a:pt x="1344339" y="748529"/>
                  </a:lnTo>
                  <a:lnTo>
                    <a:pt x="1338889" y="752606"/>
                  </a:lnTo>
                  <a:lnTo>
                    <a:pt x="1333439" y="756909"/>
                  </a:lnTo>
                  <a:lnTo>
                    <a:pt x="1328216" y="760533"/>
                  </a:lnTo>
                  <a:lnTo>
                    <a:pt x="1322766" y="764157"/>
                  </a:lnTo>
                  <a:lnTo>
                    <a:pt x="1317315" y="767101"/>
                  </a:lnTo>
                  <a:lnTo>
                    <a:pt x="1311638" y="770272"/>
                  </a:lnTo>
                  <a:lnTo>
                    <a:pt x="1306188" y="772763"/>
                  </a:lnTo>
                  <a:lnTo>
                    <a:pt x="1300738" y="775481"/>
                  </a:lnTo>
                  <a:lnTo>
                    <a:pt x="1295061" y="777519"/>
                  </a:lnTo>
                  <a:lnTo>
                    <a:pt x="1289383" y="779104"/>
                  </a:lnTo>
                  <a:lnTo>
                    <a:pt x="1283933" y="780690"/>
                  </a:lnTo>
                  <a:lnTo>
                    <a:pt x="1278029" y="781596"/>
                  </a:lnTo>
                  <a:lnTo>
                    <a:pt x="1272352" y="782275"/>
                  </a:lnTo>
                  <a:lnTo>
                    <a:pt x="1266674" y="782728"/>
                  </a:lnTo>
                  <a:lnTo>
                    <a:pt x="1260997" y="782502"/>
                  </a:lnTo>
                  <a:lnTo>
                    <a:pt x="1255320" y="781822"/>
                  </a:lnTo>
                  <a:lnTo>
                    <a:pt x="1249643" y="780916"/>
                  </a:lnTo>
                  <a:lnTo>
                    <a:pt x="1243738" y="779557"/>
                  </a:lnTo>
                  <a:lnTo>
                    <a:pt x="1238061" y="777519"/>
                  </a:lnTo>
                  <a:lnTo>
                    <a:pt x="1232384" y="775254"/>
                  </a:lnTo>
                  <a:lnTo>
                    <a:pt x="1226707" y="772310"/>
                  </a:lnTo>
                  <a:lnTo>
                    <a:pt x="1224436" y="770951"/>
                  </a:lnTo>
                  <a:lnTo>
                    <a:pt x="1221938" y="769139"/>
                  </a:lnTo>
                  <a:lnTo>
                    <a:pt x="1220121" y="767780"/>
                  </a:lnTo>
                  <a:lnTo>
                    <a:pt x="1218304" y="765515"/>
                  </a:lnTo>
                  <a:lnTo>
                    <a:pt x="1216488" y="763477"/>
                  </a:lnTo>
                  <a:lnTo>
                    <a:pt x="1215352" y="761439"/>
                  </a:lnTo>
                  <a:lnTo>
                    <a:pt x="1213990" y="759174"/>
                  </a:lnTo>
                  <a:lnTo>
                    <a:pt x="1212854" y="756456"/>
                  </a:lnTo>
                  <a:lnTo>
                    <a:pt x="1211946" y="753965"/>
                  </a:lnTo>
                  <a:lnTo>
                    <a:pt x="1211037" y="751021"/>
                  </a:lnTo>
                  <a:lnTo>
                    <a:pt x="1210356" y="748303"/>
                  </a:lnTo>
                  <a:lnTo>
                    <a:pt x="1210129" y="745132"/>
                  </a:lnTo>
                  <a:lnTo>
                    <a:pt x="1209675" y="741961"/>
                  </a:lnTo>
                  <a:lnTo>
                    <a:pt x="1209675" y="738564"/>
                  </a:lnTo>
                  <a:lnTo>
                    <a:pt x="1209675" y="731317"/>
                  </a:lnTo>
                  <a:lnTo>
                    <a:pt x="1210356" y="723843"/>
                  </a:lnTo>
                  <a:lnTo>
                    <a:pt x="1211492" y="715916"/>
                  </a:lnTo>
                  <a:lnTo>
                    <a:pt x="1213308" y="707310"/>
                  </a:lnTo>
                  <a:lnTo>
                    <a:pt x="1215352" y="698250"/>
                  </a:lnTo>
                  <a:lnTo>
                    <a:pt x="1217850" y="688965"/>
                  </a:lnTo>
                  <a:lnTo>
                    <a:pt x="1220802" y="679226"/>
                  </a:lnTo>
                  <a:lnTo>
                    <a:pt x="1224436" y="668808"/>
                  </a:lnTo>
                  <a:lnTo>
                    <a:pt x="1228069" y="658163"/>
                  </a:lnTo>
                  <a:lnTo>
                    <a:pt x="1232157" y="647292"/>
                  </a:lnTo>
                  <a:lnTo>
                    <a:pt x="1236471" y="636194"/>
                  </a:lnTo>
                  <a:lnTo>
                    <a:pt x="1246236" y="612640"/>
                  </a:lnTo>
                  <a:lnTo>
                    <a:pt x="1256910" y="587954"/>
                  </a:lnTo>
                  <a:lnTo>
                    <a:pt x="1268037" y="562588"/>
                  </a:lnTo>
                  <a:lnTo>
                    <a:pt x="1291881" y="509591"/>
                  </a:lnTo>
                  <a:lnTo>
                    <a:pt x="1303917" y="482413"/>
                  </a:lnTo>
                  <a:lnTo>
                    <a:pt x="1315726" y="454782"/>
                  </a:lnTo>
                  <a:lnTo>
                    <a:pt x="1319586" y="445723"/>
                  </a:lnTo>
                  <a:lnTo>
                    <a:pt x="1324128" y="437570"/>
                  </a:lnTo>
                  <a:lnTo>
                    <a:pt x="1328523" y="430057"/>
                  </a:lnTo>
                  <a:lnTo>
                    <a:pt x="1313563" y="426595"/>
                  </a:lnTo>
                  <a:lnTo>
                    <a:pt x="1295433" y="422524"/>
                  </a:lnTo>
                  <a:lnTo>
                    <a:pt x="1275036" y="418002"/>
                  </a:lnTo>
                  <a:lnTo>
                    <a:pt x="1252826" y="413705"/>
                  </a:lnTo>
                  <a:lnTo>
                    <a:pt x="1204555" y="404433"/>
                  </a:lnTo>
                  <a:lnTo>
                    <a:pt x="1154923" y="394935"/>
                  </a:lnTo>
                  <a:lnTo>
                    <a:pt x="1066085" y="378653"/>
                  </a:lnTo>
                  <a:lnTo>
                    <a:pt x="1034357" y="372548"/>
                  </a:lnTo>
                  <a:lnTo>
                    <a:pt x="1016000" y="368929"/>
                  </a:lnTo>
                  <a:lnTo>
                    <a:pt x="1020521" y="356040"/>
                  </a:lnTo>
                  <a:lnTo>
                    <a:pt x="831274" y="874760"/>
                  </a:lnTo>
                  <a:lnTo>
                    <a:pt x="912106" y="954559"/>
                  </a:lnTo>
                  <a:lnTo>
                    <a:pt x="981892" y="885982"/>
                  </a:lnTo>
                  <a:lnTo>
                    <a:pt x="984838" y="882816"/>
                  </a:lnTo>
                  <a:lnTo>
                    <a:pt x="988236" y="880102"/>
                  </a:lnTo>
                  <a:lnTo>
                    <a:pt x="991635" y="877388"/>
                  </a:lnTo>
                  <a:lnTo>
                    <a:pt x="995034" y="874900"/>
                  </a:lnTo>
                  <a:lnTo>
                    <a:pt x="998659" y="872864"/>
                  </a:lnTo>
                  <a:lnTo>
                    <a:pt x="1002284" y="870603"/>
                  </a:lnTo>
                  <a:lnTo>
                    <a:pt x="1005909" y="868567"/>
                  </a:lnTo>
                  <a:lnTo>
                    <a:pt x="1009535" y="866758"/>
                  </a:lnTo>
                  <a:lnTo>
                    <a:pt x="1013387" y="865627"/>
                  </a:lnTo>
                  <a:lnTo>
                    <a:pt x="1017238" y="864044"/>
                  </a:lnTo>
                  <a:lnTo>
                    <a:pt x="1021090" y="862913"/>
                  </a:lnTo>
                  <a:lnTo>
                    <a:pt x="1025169" y="862008"/>
                  </a:lnTo>
                  <a:lnTo>
                    <a:pt x="1029247" y="861330"/>
                  </a:lnTo>
                  <a:lnTo>
                    <a:pt x="1033099" y="860651"/>
                  </a:lnTo>
                  <a:lnTo>
                    <a:pt x="1037177" y="860425"/>
                  </a:lnTo>
                  <a:lnTo>
                    <a:pt x="1041483" y="860425"/>
                  </a:lnTo>
                  <a:lnTo>
                    <a:pt x="1045334" y="860425"/>
                  </a:lnTo>
                  <a:lnTo>
                    <a:pt x="1049413" y="860651"/>
                  </a:lnTo>
                  <a:lnTo>
                    <a:pt x="1053491" y="861104"/>
                  </a:lnTo>
                  <a:lnTo>
                    <a:pt x="1057796" y="862008"/>
                  </a:lnTo>
                  <a:lnTo>
                    <a:pt x="1061875" y="862913"/>
                  </a:lnTo>
                  <a:lnTo>
                    <a:pt x="1065727" y="864044"/>
                  </a:lnTo>
                  <a:lnTo>
                    <a:pt x="1069805" y="865627"/>
                  </a:lnTo>
                  <a:lnTo>
                    <a:pt x="1073884" y="866984"/>
                  </a:lnTo>
                  <a:lnTo>
                    <a:pt x="1077962" y="868793"/>
                  </a:lnTo>
                  <a:lnTo>
                    <a:pt x="1081814" y="871055"/>
                  </a:lnTo>
                  <a:lnTo>
                    <a:pt x="1085666" y="873317"/>
                  </a:lnTo>
                  <a:lnTo>
                    <a:pt x="1089517" y="875804"/>
                  </a:lnTo>
                  <a:lnTo>
                    <a:pt x="1093369" y="878745"/>
                  </a:lnTo>
                  <a:lnTo>
                    <a:pt x="1096995" y="881911"/>
                  </a:lnTo>
                  <a:lnTo>
                    <a:pt x="1101073" y="884851"/>
                  </a:lnTo>
                  <a:lnTo>
                    <a:pt x="1104698" y="888470"/>
                  </a:lnTo>
                  <a:lnTo>
                    <a:pt x="1107870" y="892088"/>
                  </a:lnTo>
                  <a:lnTo>
                    <a:pt x="1111043" y="895707"/>
                  </a:lnTo>
                  <a:lnTo>
                    <a:pt x="1114215" y="899778"/>
                  </a:lnTo>
                  <a:lnTo>
                    <a:pt x="1116707" y="903623"/>
                  </a:lnTo>
                  <a:lnTo>
                    <a:pt x="1119426" y="907467"/>
                  </a:lnTo>
                  <a:lnTo>
                    <a:pt x="1121692" y="911312"/>
                  </a:lnTo>
                  <a:lnTo>
                    <a:pt x="1123731" y="915157"/>
                  </a:lnTo>
                  <a:lnTo>
                    <a:pt x="1125544" y="919228"/>
                  </a:lnTo>
                  <a:lnTo>
                    <a:pt x="1127130" y="923299"/>
                  </a:lnTo>
                  <a:lnTo>
                    <a:pt x="1128489" y="927370"/>
                  </a:lnTo>
                  <a:lnTo>
                    <a:pt x="1129396" y="931441"/>
                  </a:lnTo>
                  <a:lnTo>
                    <a:pt x="1130529" y="935286"/>
                  </a:lnTo>
                  <a:lnTo>
                    <a:pt x="1130982" y="939583"/>
                  </a:lnTo>
                  <a:lnTo>
                    <a:pt x="1131435" y="943654"/>
                  </a:lnTo>
                  <a:lnTo>
                    <a:pt x="1131888" y="947725"/>
                  </a:lnTo>
                  <a:lnTo>
                    <a:pt x="1131888" y="951569"/>
                  </a:lnTo>
                  <a:lnTo>
                    <a:pt x="1131435" y="955867"/>
                  </a:lnTo>
                  <a:lnTo>
                    <a:pt x="1131208" y="959938"/>
                  </a:lnTo>
                  <a:lnTo>
                    <a:pt x="1130529" y="963782"/>
                  </a:lnTo>
                  <a:lnTo>
                    <a:pt x="1129622" y="967627"/>
                  </a:lnTo>
                  <a:lnTo>
                    <a:pt x="1128942" y="971698"/>
                  </a:lnTo>
                  <a:lnTo>
                    <a:pt x="1127583" y="975769"/>
                  </a:lnTo>
                  <a:lnTo>
                    <a:pt x="1126450" y="979388"/>
                  </a:lnTo>
                  <a:lnTo>
                    <a:pt x="1124637" y="983233"/>
                  </a:lnTo>
                  <a:lnTo>
                    <a:pt x="1123051" y="986851"/>
                  </a:lnTo>
                  <a:lnTo>
                    <a:pt x="1121012" y="990696"/>
                  </a:lnTo>
                  <a:lnTo>
                    <a:pt x="1118746" y="994088"/>
                  </a:lnTo>
                  <a:lnTo>
                    <a:pt x="1116480" y="997707"/>
                  </a:lnTo>
                  <a:lnTo>
                    <a:pt x="1113988" y="1001099"/>
                  </a:lnTo>
                  <a:lnTo>
                    <a:pt x="1111043" y="1004492"/>
                  </a:lnTo>
                  <a:lnTo>
                    <a:pt x="1108324" y="1007658"/>
                  </a:lnTo>
                  <a:lnTo>
                    <a:pt x="1105378" y="1010825"/>
                  </a:lnTo>
                  <a:lnTo>
                    <a:pt x="1032646" y="1082519"/>
                  </a:lnTo>
                  <a:lnTo>
                    <a:pt x="1029247" y="1085685"/>
                  </a:lnTo>
                  <a:lnTo>
                    <a:pt x="1026075" y="1088399"/>
                  </a:lnTo>
                  <a:lnTo>
                    <a:pt x="1022676" y="1091113"/>
                  </a:lnTo>
                  <a:lnTo>
                    <a:pt x="1019051" y="1093375"/>
                  </a:lnTo>
                  <a:lnTo>
                    <a:pt x="1015652" y="1095636"/>
                  </a:lnTo>
                  <a:lnTo>
                    <a:pt x="1012027" y="1097672"/>
                  </a:lnTo>
                  <a:lnTo>
                    <a:pt x="1008175" y="1099707"/>
                  </a:lnTo>
                  <a:lnTo>
                    <a:pt x="1004550" y="1101290"/>
                  </a:lnTo>
                  <a:lnTo>
                    <a:pt x="1000698" y="1102873"/>
                  </a:lnTo>
                  <a:lnTo>
                    <a:pt x="996846" y="1104457"/>
                  </a:lnTo>
                  <a:lnTo>
                    <a:pt x="992994" y="1105587"/>
                  </a:lnTo>
                  <a:lnTo>
                    <a:pt x="989143" y="1106492"/>
                  </a:lnTo>
                  <a:lnTo>
                    <a:pt x="985291" y="1107397"/>
                  </a:lnTo>
                  <a:lnTo>
                    <a:pt x="980986" y="1107849"/>
                  </a:lnTo>
                  <a:lnTo>
                    <a:pt x="976907" y="1108075"/>
                  </a:lnTo>
                  <a:lnTo>
                    <a:pt x="973055" y="1108075"/>
                  </a:lnTo>
                  <a:lnTo>
                    <a:pt x="968977" y="1108075"/>
                  </a:lnTo>
                  <a:lnTo>
                    <a:pt x="964672" y="1107849"/>
                  </a:lnTo>
                  <a:lnTo>
                    <a:pt x="960820" y="1107397"/>
                  </a:lnTo>
                  <a:lnTo>
                    <a:pt x="956742" y="1106492"/>
                  </a:lnTo>
                  <a:lnTo>
                    <a:pt x="952663" y="1105814"/>
                  </a:lnTo>
                  <a:lnTo>
                    <a:pt x="948585" y="1104457"/>
                  </a:lnTo>
                  <a:lnTo>
                    <a:pt x="944506" y="1103100"/>
                  </a:lnTo>
                  <a:lnTo>
                    <a:pt x="940428" y="1101290"/>
                  </a:lnTo>
                  <a:lnTo>
                    <a:pt x="936576" y="1099481"/>
                  </a:lnTo>
                  <a:lnTo>
                    <a:pt x="932498" y="1097446"/>
                  </a:lnTo>
                  <a:lnTo>
                    <a:pt x="928646" y="1095184"/>
                  </a:lnTo>
                  <a:lnTo>
                    <a:pt x="924794" y="1092922"/>
                  </a:lnTo>
                  <a:lnTo>
                    <a:pt x="920942" y="1089982"/>
                  </a:lnTo>
                  <a:lnTo>
                    <a:pt x="917317" y="1086816"/>
                  </a:lnTo>
                  <a:lnTo>
                    <a:pt x="913465" y="1083876"/>
                  </a:lnTo>
                  <a:lnTo>
                    <a:pt x="910066" y="1080257"/>
                  </a:lnTo>
                  <a:lnTo>
                    <a:pt x="906441" y="1076638"/>
                  </a:lnTo>
                  <a:lnTo>
                    <a:pt x="903269" y="1072567"/>
                  </a:lnTo>
                  <a:lnTo>
                    <a:pt x="900323" y="1068949"/>
                  </a:lnTo>
                  <a:lnTo>
                    <a:pt x="897604" y="1065104"/>
                  </a:lnTo>
                  <a:lnTo>
                    <a:pt x="895112" y="1061259"/>
                  </a:lnTo>
                  <a:lnTo>
                    <a:pt x="892620" y="1057414"/>
                  </a:lnTo>
                  <a:lnTo>
                    <a:pt x="890807" y="1053343"/>
                  </a:lnTo>
                  <a:lnTo>
                    <a:pt x="888994" y="1049273"/>
                  </a:lnTo>
                  <a:lnTo>
                    <a:pt x="887182" y="1045202"/>
                  </a:lnTo>
                  <a:lnTo>
                    <a:pt x="886049" y="1041131"/>
                  </a:lnTo>
                  <a:lnTo>
                    <a:pt x="884916" y="1037286"/>
                  </a:lnTo>
                  <a:lnTo>
                    <a:pt x="884010" y="1032989"/>
                  </a:lnTo>
                  <a:lnTo>
                    <a:pt x="883330" y="1028918"/>
                  </a:lnTo>
                  <a:lnTo>
                    <a:pt x="882877" y="1024847"/>
                  </a:lnTo>
                  <a:lnTo>
                    <a:pt x="882650" y="1020776"/>
                  </a:lnTo>
                  <a:lnTo>
                    <a:pt x="882650" y="1016705"/>
                  </a:lnTo>
                  <a:lnTo>
                    <a:pt x="882877" y="1012634"/>
                  </a:lnTo>
                  <a:lnTo>
                    <a:pt x="883103" y="1008563"/>
                  </a:lnTo>
                  <a:lnTo>
                    <a:pt x="883556" y="1004718"/>
                  </a:lnTo>
                  <a:lnTo>
                    <a:pt x="884463" y="1000873"/>
                  </a:lnTo>
                  <a:lnTo>
                    <a:pt x="885369" y="996576"/>
                  </a:lnTo>
                  <a:lnTo>
                    <a:pt x="886729" y="992731"/>
                  </a:lnTo>
                  <a:lnTo>
                    <a:pt x="888088" y="988887"/>
                  </a:lnTo>
                  <a:lnTo>
                    <a:pt x="889674" y="985268"/>
                  </a:lnTo>
                  <a:lnTo>
                    <a:pt x="891487" y="981423"/>
                  </a:lnTo>
                  <a:lnTo>
                    <a:pt x="893526" y="977805"/>
                  </a:lnTo>
                  <a:lnTo>
                    <a:pt x="895565" y="974186"/>
                  </a:lnTo>
                  <a:lnTo>
                    <a:pt x="897831" y="970793"/>
                  </a:lnTo>
                  <a:lnTo>
                    <a:pt x="899168" y="969125"/>
                  </a:lnTo>
                  <a:lnTo>
                    <a:pt x="823997" y="894705"/>
                  </a:lnTo>
                  <a:lnTo>
                    <a:pt x="786694" y="996950"/>
                  </a:lnTo>
                  <a:lnTo>
                    <a:pt x="569913" y="918506"/>
                  </a:lnTo>
                  <a:lnTo>
                    <a:pt x="576730" y="900142"/>
                  </a:lnTo>
                  <a:lnTo>
                    <a:pt x="774878" y="972011"/>
                  </a:lnTo>
                  <a:lnTo>
                    <a:pt x="1005292" y="340832"/>
                  </a:lnTo>
                  <a:lnTo>
                    <a:pt x="807145" y="268963"/>
                  </a:lnTo>
                  <a:lnTo>
                    <a:pt x="813507" y="250825"/>
                  </a:lnTo>
                  <a:close/>
                  <a:moveTo>
                    <a:pt x="2561371" y="0"/>
                  </a:moveTo>
                  <a:lnTo>
                    <a:pt x="2874963" y="861026"/>
                  </a:lnTo>
                  <a:lnTo>
                    <a:pt x="2371219" y="1044575"/>
                  </a:lnTo>
                  <a:lnTo>
                    <a:pt x="2057400" y="183323"/>
                  </a:lnTo>
                  <a:lnTo>
                    <a:pt x="2561371" y="0"/>
                  </a:lnTo>
                  <a:close/>
                  <a:moveTo>
                    <a:pt x="313592" y="0"/>
                  </a:moveTo>
                  <a:lnTo>
                    <a:pt x="817563" y="183323"/>
                  </a:lnTo>
                  <a:lnTo>
                    <a:pt x="503744" y="1044575"/>
                  </a:lnTo>
                  <a:lnTo>
                    <a:pt x="0" y="861026"/>
                  </a:lnTo>
                  <a:lnTo>
                    <a:pt x="31359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73237" y="53332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外联部日常事务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82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5400000">
            <a:off x="3746078" y="1395707"/>
            <a:ext cx="4736369" cy="4083077"/>
          </a:xfrm>
          <a:prstGeom prst="hexagon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4061003" y="1661552"/>
            <a:ext cx="4106518" cy="3540102"/>
          </a:xfrm>
          <a:prstGeom prst="hexagon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90823" y="34597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82" charset="2"/>
                <a:ea typeface="微软雅黑" panose="020B0503020204020204" pitchFamily="82" charset="2"/>
              </a:rPr>
              <a:t>风采展示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97888" y="2045986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latin typeface="微软雅黑" panose="020B0503020204020204" pitchFamily="82" charset="2"/>
                <a:ea typeface="微软雅黑" panose="020B0503020204020204" pitchFamily="82" charset="2"/>
              </a:rPr>
              <a:t>03</a:t>
            </a:r>
            <a:endParaRPr lang="zh-CN" altLang="en-US" sz="88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016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flythrough dir="out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81683" y="92466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第一排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1683" y="13773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89895" y="13773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98107" y="13773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06319" y="13773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1683" y="166209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89895" y="166209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98107" y="166209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06319" y="166209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81683" y="228281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第二排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1683" y="273555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89895" y="273555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998107" y="273555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06319" y="273555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1683" y="303330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289895" y="303330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998107" y="303330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706319" y="303330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81683" y="3342590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289895" y="3342590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1683" y="378888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第三排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81683" y="42416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289895" y="42416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998107" y="42416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706319" y="42416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81683" y="45263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89895" y="45263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998107" y="45263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706319" y="45263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81683" y="516048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第四排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81683" y="56132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289895" y="56132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998107" y="56132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706319" y="561322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81683" y="589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289895" y="589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998107" y="589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706319" y="589791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896035" y="1151031"/>
            <a:ext cx="3079377" cy="4009457"/>
            <a:chOff x="1896035" y="1151031"/>
            <a:chExt cx="3079377" cy="400945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896035" y="1151031"/>
              <a:ext cx="1865002" cy="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751729" y="1151031"/>
              <a:ext cx="0" cy="400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761037" y="5160488"/>
              <a:ext cx="1214375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9" name="组合 35858"/>
          <p:cNvGrpSpPr/>
          <p:nvPr/>
        </p:nvGrpSpPr>
        <p:grpSpPr>
          <a:xfrm>
            <a:off x="1801906" y="2744482"/>
            <a:ext cx="3738282" cy="2715024"/>
            <a:chOff x="1801906" y="2744482"/>
            <a:chExt cx="3738282" cy="2715024"/>
          </a:xfrm>
        </p:grpSpPr>
        <p:cxnSp>
          <p:nvCxnSpPr>
            <p:cNvPr id="35843" name="直接连接符 35842"/>
            <p:cNvCxnSpPr/>
            <p:nvPr/>
          </p:nvCxnSpPr>
          <p:spPr>
            <a:xfrm flipH="1">
              <a:off x="3966882" y="2744482"/>
              <a:ext cx="1573306" cy="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45" name="直接连接符 35844"/>
            <p:cNvCxnSpPr/>
            <p:nvPr/>
          </p:nvCxnSpPr>
          <p:spPr>
            <a:xfrm>
              <a:off x="3966882" y="2744482"/>
              <a:ext cx="0" cy="27150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47" name="直接连接符 35846"/>
            <p:cNvCxnSpPr/>
            <p:nvPr/>
          </p:nvCxnSpPr>
          <p:spPr>
            <a:xfrm flipH="1">
              <a:off x="1801906" y="5459506"/>
              <a:ext cx="2164976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4" name="组合 35853"/>
          <p:cNvGrpSpPr/>
          <p:nvPr/>
        </p:nvGrpSpPr>
        <p:grpSpPr>
          <a:xfrm>
            <a:off x="1896035" y="3043329"/>
            <a:ext cx="3079377" cy="977342"/>
            <a:chOff x="1896035" y="3043329"/>
            <a:chExt cx="3079377" cy="977342"/>
          </a:xfrm>
        </p:grpSpPr>
        <p:cxnSp>
          <p:nvCxnSpPr>
            <p:cNvPr id="35849" name="直接连接符 35848"/>
            <p:cNvCxnSpPr/>
            <p:nvPr/>
          </p:nvCxnSpPr>
          <p:spPr>
            <a:xfrm flipH="1">
              <a:off x="3536577" y="3043329"/>
              <a:ext cx="1438835" cy="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51" name="直接连接符 35850"/>
            <p:cNvCxnSpPr/>
            <p:nvPr/>
          </p:nvCxnSpPr>
          <p:spPr>
            <a:xfrm>
              <a:off x="3536576" y="3043329"/>
              <a:ext cx="0" cy="97734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53" name="直接连接符 35852"/>
            <p:cNvCxnSpPr/>
            <p:nvPr/>
          </p:nvCxnSpPr>
          <p:spPr>
            <a:xfrm flipH="1">
              <a:off x="1896035" y="4020671"/>
              <a:ext cx="164054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8" name="组合 35857"/>
          <p:cNvGrpSpPr/>
          <p:nvPr/>
        </p:nvGrpSpPr>
        <p:grpSpPr>
          <a:xfrm>
            <a:off x="1896036" y="2528047"/>
            <a:ext cx="2662517" cy="1492624"/>
            <a:chOff x="1896036" y="2528047"/>
            <a:chExt cx="2662517" cy="1492624"/>
          </a:xfrm>
        </p:grpSpPr>
        <p:cxnSp>
          <p:nvCxnSpPr>
            <p:cNvPr id="79" name="直接连接符 78"/>
            <p:cNvCxnSpPr/>
            <p:nvPr/>
          </p:nvCxnSpPr>
          <p:spPr>
            <a:xfrm flipH="1">
              <a:off x="1896036" y="2528047"/>
              <a:ext cx="2487705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383741" y="2528047"/>
              <a:ext cx="0" cy="1492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4383741" y="4020671"/>
              <a:ext cx="174812" cy="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E003DDF6-C981-4BE6-8E0F-E05F08C680D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212" y="2059233"/>
            <a:ext cx="5884313" cy="3922875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D021C99F-2A2F-439C-8F95-356A966D6FF8}"/>
              </a:ext>
            </a:extLst>
          </p:cNvPr>
          <p:cNvSpPr txBox="1"/>
          <p:nvPr/>
        </p:nvSpPr>
        <p:spPr>
          <a:xfrm>
            <a:off x="4368054" y="533321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社团工作完成汇总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25C5D5C2-63A3-4593-B40D-A9B539A3A6E2}"/>
              </a:ext>
            </a:extLst>
          </p:cNvPr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95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9492" y="43834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04E3E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68054" y="533321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社团工作完成汇总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768460" y="2669847"/>
            <a:ext cx="2471724" cy="162130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26200" y="4726388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024535" y="43834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7941E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27" name="矩形: 圆角 26"/>
          <p:cNvSpPr/>
          <p:nvPr/>
        </p:nvSpPr>
        <p:spPr>
          <a:xfrm>
            <a:off x="3573503" y="2669847"/>
            <a:ext cx="2471724" cy="162130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631243" y="4726388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828473" y="43834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AE4D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30" name="矩形: 圆角 29"/>
          <p:cNvSpPr/>
          <p:nvPr/>
        </p:nvSpPr>
        <p:spPr>
          <a:xfrm>
            <a:off x="6377441" y="2669847"/>
            <a:ext cx="2471724" cy="162130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435181" y="4726388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679898" y="43834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8059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33" name="矩形: 圆角 32"/>
          <p:cNvSpPr/>
          <p:nvPr/>
        </p:nvSpPr>
        <p:spPr>
          <a:xfrm>
            <a:off x="9228866" y="2669847"/>
            <a:ext cx="2471724" cy="1621308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286606" y="4726388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50940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 animBg="1"/>
      <p:bldP spid="19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123" y="1149604"/>
            <a:ext cx="4476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292" y="495300"/>
            <a:ext cx="619125" cy="742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4449" y="1082240"/>
            <a:ext cx="6032500" cy="4907091"/>
            <a:chOff x="177800" y="1492223"/>
            <a:chExt cx="6032500" cy="4907091"/>
          </a:xfrm>
        </p:grpSpPr>
        <p:sp>
          <p:nvSpPr>
            <p:cNvPr id="9" name="Trapezoid 16"/>
            <p:cNvSpPr/>
            <p:nvPr/>
          </p:nvSpPr>
          <p:spPr>
            <a:xfrm rot="5400000">
              <a:off x="740504" y="929519"/>
              <a:ext cx="4907091" cy="6032500"/>
            </a:xfrm>
            <a:prstGeom prst="trapezoid">
              <a:avLst>
                <a:gd name="adj" fmla="val 1068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" name="Trapezoid 6"/>
            <p:cNvSpPr/>
            <p:nvPr/>
          </p:nvSpPr>
          <p:spPr>
            <a:xfrm rot="5400000">
              <a:off x="898540" y="1064175"/>
              <a:ext cx="4603719" cy="5791200"/>
            </a:xfrm>
            <a:prstGeom prst="trapezoid">
              <a:avLst>
                <a:gd name="adj" fmla="val 10682"/>
              </a:avLst>
            </a:prstGeom>
            <a:blipFill dpi="0" rotWithShape="0">
              <a:blip r:embed="rId6"/>
              <a:srcRect/>
              <a:stretch>
                <a:fillRect l="-9220" r="-9220"/>
              </a:stretch>
            </a:blipFill>
            <a:ln>
              <a:noFill/>
            </a:ln>
            <a:effectLst>
              <a:outerShdw blurRad="50800" dist="38100" algn="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6" name="Rectangle 25"/>
          <p:cNvSpPr/>
          <p:nvPr/>
        </p:nvSpPr>
        <p:spPr>
          <a:xfrm>
            <a:off x="6574950" y="1615127"/>
            <a:ext cx="4280596" cy="830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914082">
              <a:spcBef>
                <a:spcPct val="0"/>
              </a:spcBef>
            </a:pPr>
            <a:r>
              <a:rPr lang="zh-CN" altLang="en-US" sz="4000" b="1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 Light" panose="020F0402020204030203" pitchFamily="34" charset="0"/>
              </a:rPr>
              <a:t>活动说明文字</a:t>
            </a:r>
            <a:endParaRPr lang="en-US" sz="4000" b="1" noProof="1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  <a:cs typeface="Lato Light" panose="020F0402020204030203" pitchFamily="34" charset="0"/>
            </a:endParaRPr>
          </a:p>
        </p:txBody>
      </p:sp>
      <p:sp>
        <p:nvSpPr>
          <p:cNvPr id="21" name="Rectangle 45"/>
          <p:cNvSpPr/>
          <p:nvPr/>
        </p:nvSpPr>
        <p:spPr>
          <a:xfrm>
            <a:off x="7153785" y="2681858"/>
            <a:ext cx="411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200</a:t>
            </a: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字以内</a:t>
            </a:r>
            <a:endParaRPr lang="en-US" sz="1200" noProof="1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2" name="Straight Connector 48"/>
          <p:cNvCxnSpPr/>
          <p:nvPr/>
        </p:nvCxnSpPr>
        <p:spPr>
          <a:xfrm>
            <a:off x="6641171" y="2524702"/>
            <a:ext cx="453159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574950" y="2734538"/>
            <a:ext cx="535400" cy="528960"/>
            <a:chOff x="6409426" y="1173624"/>
            <a:chExt cx="962086" cy="962084"/>
          </a:xfrm>
          <a:solidFill>
            <a:schemeClr val="bg1"/>
          </a:solidFill>
        </p:grpSpPr>
        <p:sp>
          <p:nvSpPr>
            <p:cNvPr id="25" name="椭圆 24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TextBox 121"/>
            <p:cNvSpPr txBox="1"/>
            <p:nvPr/>
          </p:nvSpPr>
          <p:spPr>
            <a:xfrm>
              <a:off x="6651870" y="1264561"/>
              <a:ext cx="462166" cy="83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74950" y="3520302"/>
            <a:ext cx="535400" cy="528960"/>
            <a:chOff x="6409436" y="2394910"/>
            <a:chExt cx="962087" cy="962084"/>
          </a:xfrm>
          <a:solidFill>
            <a:schemeClr val="bg1"/>
          </a:solidFill>
        </p:grpSpPr>
        <p:sp>
          <p:nvSpPr>
            <p:cNvPr id="28" name="椭圆 27"/>
            <p:cNvSpPr/>
            <p:nvPr/>
          </p:nvSpPr>
          <p:spPr bwMode="auto">
            <a:xfrm>
              <a:off x="6409436" y="2394910"/>
              <a:ext cx="962087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TextBox 124"/>
            <p:cNvSpPr txBox="1"/>
            <p:nvPr/>
          </p:nvSpPr>
          <p:spPr>
            <a:xfrm>
              <a:off x="6526214" y="2483941"/>
              <a:ext cx="674618" cy="839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74950" y="4328217"/>
            <a:ext cx="535400" cy="528961"/>
            <a:chOff x="6409426" y="3568104"/>
            <a:chExt cx="962086" cy="962084"/>
          </a:xfrm>
          <a:solidFill>
            <a:schemeClr val="bg1"/>
          </a:solidFill>
        </p:grpSpPr>
        <p:sp>
          <p:nvSpPr>
            <p:cNvPr id="31" name="椭圆 30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2" name="TextBox 127"/>
            <p:cNvSpPr txBox="1"/>
            <p:nvPr/>
          </p:nvSpPr>
          <p:spPr>
            <a:xfrm>
              <a:off x="6534589" y="3678068"/>
              <a:ext cx="674617" cy="839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33" name="Rectangle 45"/>
          <p:cNvSpPr/>
          <p:nvPr/>
        </p:nvSpPr>
        <p:spPr>
          <a:xfrm>
            <a:off x="7153785" y="3506806"/>
            <a:ext cx="411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200</a:t>
            </a: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字以内</a:t>
            </a:r>
            <a:endParaRPr lang="en-US" sz="1200" noProof="1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4" name="Rectangle 45"/>
          <p:cNvSpPr/>
          <p:nvPr/>
        </p:nvSpPr>
        <p:spPr>
          <a:xfrm>
            <a:off x="7153785" y="4272117"/>
            <a:ext cx="411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200</a:t>
            </a:r>
            <a:r>
              <a:rPr lang="zh-CN" altLang="en-US" sz="12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字以内</a:t>
            </a:r>
            <a:endParaRPr lang="en-US" sz="1200" noProof="1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AB1378A-5377-4672-B53C-E57803988B6C}"/>
              </a:ext>
            </a:extLst>
          </p:cNvPr>
          <p:cNvSpPr txBox="1"/>
          <p:nvPr/>
        </p:nvSpPr>
        <p:spPr>
          <a:xfrm>
            <a:off x="4368054" y="533321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社团工作完成汇总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8164B08-E895-454F-A8C1-BDD2EC7EED2C}"/>
              </a:ext>
            </a:extLst>
          </p:cNvPr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98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123" y="774049"/>
            <a:ext cx="447675" cy="561975"/>
          </a:xfrm>
          <a:prstGeom prst="rect">
            <a:avLst/>
          </a:prstGeom>
        </p:spPr>
      </p:pic>
      <p:sp>
        <p:nvSpPr>
          <p:cNvPr id="9" name="Rectangle 9"/>
          <p:cNvSpPr/>
          <p:nvPr/>
        </p:nvSpPr>
        <p:spPr>
          <a:xfrm>
            <a:off x="6287508" y="1492223"/>
            <a:ext cx="4550228" cy="4699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6494337" y="5458611"/>
            <a:ext cx="4136571" cy="57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" pitchFamily="34" charset="0"/>
                <a:sym typeface="Lato" pitchFamily="34" charset="0"/>
              </a:rPr>
              <a:t>此处添加详细文本描述，建议与标题相关并符合整体语言风格，语言描述尽量简洁生动。</a:t>
            </a:r>
            <a:endParaRPr lang="id-ID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1084942" y="1492223"/>
            <a:ext cx="4550228" cy="4699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AutoShape 6"/>
          <p:cNvSpPr>
            <a:spLocks/>
          </p:cNvSpPr>
          <p:nvPr/>
        </p:nvSpPr>
        <p:spPr bwMode="auto">
          <a:xfrm>
            <a:off x="1291771" y="5458611"/>
            <a:ext cx="4136571" cy="57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" pitchFamily="34" charset="0"/>
                <a:sym typeface="Lato" pitchFamily="34" charset="0"/>
              </a:rPr>
              <a:t>此处添加详细文本描述，建议与标题相关并符合整体语言风格，语言描述尽量简洁生动。</a:t>
            </a:r>
            <a:endParaRPr lang="id-ID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r="10604"/>
          <a:stretch/>
        </p:blipFill>
        <p:spPr>
          <a:xfrm>
            <a:off x="6501552" y="1701581"/>
            <a:ext cx="4129356" cy="37570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r="15459"/>
          <a:stretch/>
        </p:blipFill>
        <p:spPr>
          <a:xfrm>
            <a:off x="1291770" y="1652209"/>
            <a:ext cx="4111058" cy="3806402"/>
          </a:xfrm>
          <a:prstGeom prst="rect">
            <a:avLst/>
          </a:prstGeom>
        </p:spPr>
      </p:pic>
      <p:sp>
        <p:nvSpPr>
          <p:cNvPr id="24" name="Rectangle 7"/>
          <p:cNvSpPr/>
          <p:nvPr/>
        </p:nvSpPr>
        <p:spPr>
          <a:xfrm>
            <a:off x="1291772" y="4739157"/>
            <a:ext cx="3089372" cy="54857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defTabSz="914082">
              <a:spcBef>
                <a:spcPct val="0"/>
              </a:spcBef>
            </a:pPr>
            <a:r>
              <a:rPr lang="zh-CN" altLang="en-US" sz="2800" noProof="1">
                <a:latin typeface="微软雅黑" panose="020B0503020204020204" pitchFamily="82" charset="2"/>
                <a:ea typeface="微软雅黑" panose="020B0503020204020204" pitchFamily="82" charset="2"/>
                <a:cs typeface="Lato Light" panose="020F0402020204030203" pitchFamily="34" charset="0"/>
              </a:rPr>
              <a:t>添加标题文字</a:t>
            </a:r>
            <a:endParaRPr lang="en-US" sz="2800" noProof="1">
              <a:latin typeface="微软雅黑" panose="020B0503020204020204" pitchFamily="82" charset="2"/>
              <a:ea typeface="微软雅黑" panose="020B0503020204020204" pitchFamily="82" charset="2"/>
              <a:cs typeface="Lato Light" panose="020F0402020204030203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292" y="119745"/>
            <a:ext cx="619125" cy="742950"/>
          </a:xfrm>
          <a:prstGeom prst="rect">
            <a:avLst/>
          </a:prstGeom>
        </p:spPr>
      </p:pic>
      <p:sp>
        <p:nvSpPr>
          <p:cNvPr id="17" name="Rectangle 11"/>
          <p:cNvSpPr/>
          <p:nvPr/>
        </p:nvSpPr>
        <p:spPr>
          <a:xfrm>
            <a:off x="6494338" y="4739157"/>
            <a:ext cx="3089372" cy="54857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defTabSz="914082">
              <a:spcBef>
                <a:spcPct val="0"/>
              </a:spcBef>
            </a:pPr>
            <a:r>
              <a:rPr lang="zh-CN" altLang="en-US" sz="2800" noProof="1">
                <a:latin typeface="微软雅黑" panose="020B0503020204020204" pitchFamily="82" charset="2"/>
                <a:ea typeface="微软雅黑" panose="020B0503020204020204" pitchFamily="82" charset="2"/>
                <a:cs typeface="Lato Light" panose="020F0402020204030203" pitchFamily="34" charset="0"/>
              </a:rPr>
              <a:t>添加标题文字</a:t>
            </a:r>
            <a:endParaRPr lang="en-US" altLang="zh-CN" sz="2800" noProof="1">
              <a:latin typeface="微软雅黑" panose="020B0503020204020204" pitchFamily="82" charset="2"/>
              <a:ea typeface="微软雅黑" panose="020B0503020204020204" pitchFamily="82" charset="2"/>
              <a:cs typeface="Lato Light" panose="020F040202020403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78424" y="5333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活动成功展示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89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24" grpId="0" animBg="1"/>
      <p:bldP spid="17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740" y="5112004"/>
            <a:ext cx="4476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909" y="4457700"/>
            <a:ext cx="619125" cy="742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20678190">
            <a:off x="5720738" y="4129016"/>
            <a:ext cx="2872600" cy="192298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9648289">
            <a:off x="8024212" y="2448329"/>
            <a:ext cx="2872600" cy="192298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0325852">
            <a:off x="1594561" y="2007765"/>
            <a:ext cx="2872600" cy="192298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67367" y="1475952"/>
            <a:ext cx="3572182" cy="239130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842780">
            <a:off x="2535455" y="3830269"/>
            <a:ext cx="3128269" cy="209413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78424" y="5333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活动成功展示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55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5400000">
            <a:off x="3838839" y="1364935"/>
            <a:ext cx="4736369" cy="4083077"/>
          </a:xfrm>
          <a:prstGeom prst="hexagon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4153764" y="1630780"/>
            <a:ext cx="4106518" cy="3540102"/>
          </a:xfrm>
          <a:prstGeom prst="hexagon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13806" y="3429000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82" charset="2"/>
                <a:ea typeface="微软雅黑" panose="020B0503020204020204" pitchFamily="82" charset="2"/>
              </a:rPr>
              <a:t>我们需要你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90649" y="2015214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latin typeface="微软雅黑" panose="020B0503020204020204" pitchFamily="82" charset="2"/>
                <a:ea typeface="微软雅黑" panose="020B0503020204020204" pitchFamily="82" charset="2"/>
              </a:rPr>
              <a:t>04</a:t>
            </a:r>
            <a:endParaRPr lang="zh-CN" altLang="en-US" sz="88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358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flythrough dir="out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FDA0366A-471E-4D8E-B0C8-494FEF516162}"/>
              </a:ext>
            </a:extLst>
          </p:cNvPr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8"/>
          <p:cNvSpPr>
            <a:spLocks/>
          </p:cNvSpPr>
          <p:nvPr/>
        </p:nvSpPr>
        <p:spPr bwMode="auto">
          <a:xfrm>
            <a:off x="1391633" y="942801"/>
            <a:ext cx="3864053" cy="4518396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2373914" y="942802"/>
            <a:ext cx="2643742" cy="1632078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767194" y="1867802"/>
            <a:ext cx="1488494" cy="2357969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372589" y="1190512"/>
            <a:ext cx="1632900" cy="2405004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" name="TextBox 117"/>
          <p:cNvSpPr txBox="1"/>
          <p:nvPr/>
        </p:nvSpPr>
        <p:spPr>
          <a:xfrm>
            <a:off x="2704828" y="5689468"/>
            <a:ext cx="1151678" cy="830540"/>
          </a:xfrm>
          <a:prstGeom prst="rect">
            <a:avLst/>
          </a:prstGeom>
          <a:solidFill>
            <a:schemeClr val="bg1"/>
          </a:solidFill>
        </p:spPr>
        <p:txBody>
          <a:bodyPr wrap="square" lIns="90991" tIns="45494" rIns="90991" bIns="45494" rtlCol="0">
            <a:spAutoFit/>
          </a:bodyPr>
          <a:lstStyle/>
          <a:p>
            <a:pPr algn="ctr" defTabSz="1219139"/>
            <a:r>
              <a:rPr lang="zh-CN" altLang="en-US" sz="2400" b="1" dirty="0">
                <a:latin typeface="微软雅黑"/>
                <a:ea typeface="微软雅黑"/>
              </a:rPr>
              <a:t>目标</a:t>
            </a:r>
            <a:endParaRPr lang="en-US" altLang="zh-CN" sz="2400" b="1" dirty="0">
              <a:latin typeface="微软雅黑"/>
              <a:ea typeface="微软雅黑"/>
            </a:endParaRPr>
          </a:p>
          <a:p>
            <a:pPr algn="ctr" defTabSz="1219139"/>
            <a:r>
              <a:rPr lang="zh-CN" altLang="en-US" sz="2400" b="1" dirty="0">
                <a:latin typeface="微软雅黑"/>
                <a:ea typeface="微软雅黑"/>
              </a:rPr>
              <a:t>设定</a:t>
            </a:r>
          </a:p>
        </p:txBody>
      </p:sp>
      <p:sp>
        <p:nvSpPr>
          <p:cNvPr id="12" name="TextBox 118"/>
          <p:cNvSpPr txBox="1"/>
          <p:nvPr/>
        </p:nvSpPr>
        <p:spPr>
          <a:xfrm>
            <a:off x="7147530" y="1479991"/>
            <a:ext cx="3549122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你想锻炼与人沟通的能力吗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88390" y="1226751"/>
            <a:ext cx="822943" cy="813045"/>
            <a:chOff x="6409426" y="1173624"/>
            <a:chExt cx="962086" cy="962084"/>
          </a:xfrm>
          <a:solidFill>
            <a:srgbClr val="006991"/>
          </a:solidFill>
        </p:grpSpPr>
        <p:sp>
          <p:nvSpPr>
            <p:cNvPr id="14" name="椭圆 13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TextBox 121"/>
            <p:cNvSpPr txBox="1"/>
            <p:nvPr/>
          </p:nvSpPr>
          <p:spPr>
            <a:xfrm>
              <a:off x="6651871" y="1264561"/>
              <a:ext cx="462166" cy="748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1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88392" y="2432880"/>
            <a:ext cx="822943" cy="813045"/>
            <a:chOff x="6409436" y="2394910"/>
            <a:chExt cx="962087" cy="962084"/>
          </a:xfrm>
          <a:solidFill>
            <a:srgbClr val="008059"/>
          </a:solidFill>
        </p:grpSpPr>
        <p:sp>
          <p:nvSpPr>
            <p:cNvPr id="17" name="椭圆 16"/>
            <p:cNvSpPr/>
            <p:nvPr/>
          </p:nvSpPr>
          <p:spPr bwMode="auto">
            <a:xfrm>
              <a:off x="6409436" y="2394910"/>
              <a:ext cx="962087" cy="962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TextBox 124"/>
            <p:cNvSpPr txBox="1"/>
            <p:nvPr/>
          </p:nvSpPr>
          <p:spPr>
            <a:xfrm>
              <a:off x="6632439" y="2483941"/>
              <a:ext cx="540099" cy="748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2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88390" y="3591514"/>
            <a:ext cx="822943" cy="813045"/>
            <a:chOff x="6409426" y="3568104"/>
            <a:chExt cx="962086" cy="962084"/>
          </a:xfrm>
          <a:solidFill>
            <a:srgbClr val="00AE4D"/>
          </a:solidFill>
        </p:grpSpPr>
        <p:sp>
          <p:nvSpPr>
            <p:cNvPr id="20" name="椭圆 19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1" name="TextBox 127"/>
            <p:cNvSpPr txBox="1"/>
            <p:nvPr/>
          </p:nvSpPr>
          <p:spPr>
            <a:xfrm>
              <a:off x="6640813" y="3678068"/>
              <a:ext cx="540098" cy="748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3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88390" y="4876423"/>
            <a:ext cx="822943" cy="813045"/>
            <a:chOff x="6409426" y="4869160"/>
            <a:chExt cx="962086" cy="962084"/>
          </a:xfrm>
          <a:solidFill>
            <a:srgbClr val="F7941E"/>
          </a:solidFill>
        </p:grpSpPr>
        <p:sp>
          <p:nvSpPr>
            <p:cNvPr id="23" name="椭圆 22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TextBox 130"/>
            <p:cNvSpPr txBox="1"/>
            <p:nvPr/>
          </p:nvSpPr>
          <p:spPr>
            <a:xfrm>
              <a:off x="6619178" y="4951232"/>
              <a:ext cx="540098" cy="748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</a:rPr>
                <a:t>4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25" name="TextBox 131"/>
          <p:cNvSpPr txBox="1"/>
          <p:nvPr/>
        </p:nvSpPr>
        <p:spPr>
          <a:xfrm>
            <a:off x="7109255" y="2652611"/>
            <a:ext cx="3737635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你想成为学院与外界沟通的桥梁吗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6" name="TextBox 132"/>
          <p:cNvSpPr txBox="1"/>
          <p:nvPr/>
        </p:nvSpPr>
        <p:spPr>
          <a:xfrm>
            <a:off x="7147530" y="3825232"/>
            <a:ext cx="3737635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你想先一步步入社会吗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7" name="TextBox 133"/>
          <p:cNvSpPr txBox="1"/>
          <p:nvPr/>
        </p:nvSpPr>
        <p:spPr>
          <a:xfrm>
            <a:off x="7147530" y="5119158"/>
            <a:ext cx="3737635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你想学习怎么拉赞助吗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92836" y="3775915"/>
            <a:ext cx="461986" cy="1009644"/>
            <a:chOff x="3075269" y="3775915"/>
            <a:chExt cx="461986" cy="1009644"/>
          </a:xfrm>
        </p:grpSpPr>
        <p:sp>
          <p:nvSpPr>
            <p:cNvPr id="29" name="TextBox 115"/>
            <p:cNvSpPr txBox="1"/>
            <p:nvPr/>
          </p:nvSpPr>
          <p:spPr>
            <a:xfrm>
              <a:off x="3075269" y="3775915"/>
              <a:ext cx="461986" cy="632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511" b="1" dirty="0">
                  <a:latin typeface="微软雅黑"/>
                  <a:ea typeface="微软雅黑"/>
                </a:rPr>
                <a:t>4</a:t>
              </a:r>
              <a:endParaRPr lang="zh-CN" altLang="en-US" sz="3511" b="1" dirty="0">
                <a:latin typeface="微软雅黑"/>
                <a:ea typeface="微软雅黑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15762" y="4404559"/>
              <a:ext cx="381000" cy="381000"/>
              <a:chOff x="9840913" y="434975"/>
              <a:chExt cx="381000" cy="381000"/>
            </a:xfrm>
          </p:grpSpPr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9840913" y="434975"/>
                <a:ext cx="381000" cy="381000"/>
              </a:xfrm>
              <a:custGeom>
                <a:avLst/>
                <a:gdLst>
                  <a:gd name="T0" fmla="*/ 120 w 120"/>
                  <a:gd name="T1" fmla="*/ 68 h 120"/>
                  <a:gd name="T2" fmla="*/ 120 w 120"/>
                  <a:gd name="T3" fmla="*/ 53 h 120"/>
                  <a:gd name="T4" fmla="*/ 108 w 120"/>
                  <a:gd name="T5" fmla="*/ 51 h 120"/>
                  <a:gd name="T6" fmla="*/ 100 w 120"/>
                  <a:gd name="T7" fmla="*/ 32 h 120"/>
                  <a:gd name="T8" fmla="*/ 108 w 120"/>
                  <a:gd name="T9" fmla="*/ 23 h 120"/>
                  <a:gd name="T10" fmla="*/ 97 w 120"/>
                  <a:gd name="T11" fmla="*/ 12 h 120"/>
                  <a:gd name="T12" fmla="*/ 88 w 120"/>
                  <a:gd name="T13" fmla="*/ 20 h 120"/>
                  <a:gd name="T14" fmla="*/ 69 w 120"/>
                  <a:gd name="T15" fmla="*/ 12 h 120"/>
                  <a:gd name="T16" fmla="*/ 67 w 120"/>
                  <a:gd name="T17" fmla="*/ 0 h 120"/>
                  <a:gd name="T18" fmla="*/ 53 w 120"/>
                  <a:gd name="T19" fmla="*/ 0 h 120"/>
                  <a:gd name="T20" fmla="*/ 51 w 120"/>
                  <a:gd name="T21" fmla="*/ 12 h 120"/>
                  <a:gd name="T22" fmla="*/ 33 w 120"/>
                  <a:gd name="T23" fmla="*/ 20 h 120"/>
                  <a:gd name="T24" fmla="*/ 23 w 120"/>
                  <a:gd name="T25" fmla="*/ 12 h 120"/>
                  <a:gd name="T26" fmla="*/ 13 w 120"/>
                  <a:gd name="T27" fmla="*/ 23 h 120"/>
                  <a:gd name="T28" fmla="*/ 21 w 120"/>
                  <a:gd name="T29" fmla="*/ 33 h 120"/>
                  <a:gd name="T30" fmla="*/ 13 w 120"/>
                  <a:gd name="T31" fmla="*/ 51 h 120"/>
                  <a:gd name="T32" fmla="*/ 0 w 120"/>
                  <a:gd name="T33" fmla="*/ 53 h 120"/>
                  <a:gd name="T34" fmla="*/ 0 w 120"/>
                  <a:gd name="T35" fmla="*/ 68 h 120"/>
                  <a:gd name="T36" fmla="*/ 13 w 120"/>
                  <a:gd name="T37" fmla="*/ 69 h 120"/>
                  <a:gd name="T38" fmla="*/ 21 w 120"/>
                  <a:gd name="T39" fmla="*/ 88 h 120"/>
                  <a:gd name="T40" fmla="*/ 13 w 120"/>
                  <a:gd name="T41" fmla="*/ 97 h 120"/>
                  <a:gd name="T42" fmla="*/ 23 w 120"/>
                  <a:gd name="T43" fmla="*/ 108 h 120"/>
                  <a:gd name="T44" fmla="*/ 33 w 120"/>
                  <a:gd name="T45" fmla="*/ 100 h 120"/>
                  <a:gd name="T46" fmla="*/ 51 w 120"/>
                  <a:gd name="T47" fmla="*/ 108 h 120"/>
                  <a:gd name="T48" fmla="*/ 53 w 120"/>
                  <a:gd name="T49" fmla="*/ 120 h 120"/>
                  <a:gd name="T50" fmla="*/ 67 w 120"/>
                  <a:gd name="T51" fmla="*/ 120 h 120"/>
                  <a:gd name="T52" fmla="*/ 69 w 120"/>
                  <a:gd name="T53" fmla="*/ 108 h 120"/>
                  <a:gd name="T54" fmla="*/ 88 w 120"/>
                  <a:gd name="T55" fmla="*/ 100 h 120"/>
                  <a:gd name="T56" fmla="*/ 97 w 120"/>
                  <a:gd name="T57" fmla="*/ 108 h 120"/>
                  <a:gd name="T58" fmla="*/ 108 w 120"/>
                  <a:gd name="T59" fmla="*/ 97 h 120"/>
                  <a:gd name="T60" fmla="*/ 100 w 120"/>
                  <a:gd name="T61" fmla="*/ 88 h 120"/>
                  <a:gd name="T62" fmla="*/ 108 w 120"/>
                  <a:gd name="T63" fmla="*/ 69 h 120"/>
                  <a:gd name="T64" fmla="*/ 120 w 120"/>
                  <a:gd name="T65" fmla="*/ 6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0" h="120">
                    <a:moveTo>
                      <a:pt x="120" y="68"/>
                    </a:moveTo>
                    <a:cubicBezTo>
                      <a:pt x="120" y="53"/>
                      <a:pt x="120" y="53"/>
                      <a:pt x="120" y="53"/>
                    </a:cubicBezTo>
                    <a:cubicBezTo>
                      <a:pt x="108" y="51"/>
                      <a:pt x="108" y="51"/>
                      <a:pt x="108" y="51"/>
                    </a:cubicBezTo>
                    <a:cubicBezTo>
                      <a:pt x="107" y="44"/>
                      <a:pt x="104" y="38"/>
                      <a:pt x="100" y="32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2" y="16"/>
                      <a:pt x="76" y="14"/>
                      <a:pt x="6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4"/>
                      <a:pt x="38" y="16"/>
                      <a:pt x="3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7" y="38"/>
                      <a:pt x="14" y="44"/>
                      <a:pt x="13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6"/>
                      <a:pt x="17" y="82"/>
                      <a:pt x="21" y="88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8" y="104"/>
                      <a:pt x="45" y="106"/>
                      <a:pt x="51" y="108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76" y="107"/>
                      <a:pt x="82" y="104"/>
                      <a:pt x="88" y="100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4" y="82"/>
                      <a:pt x="107" y="76"/>
                      <a:pt x="108" y="69"/>
                    </a:cubicBezTo>
                    <a:lnTo>
                      <a:pt x="120" y="68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Oval 28"/>
              <p:cNvSpPr>
                <a:spLocks noChangeArrowheads="1"/>
              </p:cNvSpPr>
              <p:nvPr/>
            </p:nvSpPr>
            <p:spPr bwMode="auto">
              <a:xfrm>
                <a:off x="9993313" y="587375"/>
                <a:ext cx="76200" cy="76200"/>
              </a:xfrm>
              <a:prstGeom prst="ellips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381718" y="1046139"/>
            <a:ext cx="423514" cy="1012163"/>
            <a:chOff x="3264151" y="1046139"/>
            <a:chExt cx="423514" cy="1012163"/>
          </a:xfrm>
        </p:grpSpPr>
        <p:sp>
          <p:nvSpPr>
            <p:cNvPr id="34" name="TextBox 109"/>
            <p:cNvSpPr txBox="1"/>
            <p:nvPr/>
          </p:nvSpPr>
          <p:spPr>
            <a:xfrm>
              <a:off x="3264151" y="1046139"/>
              <a:ext cx="423514" cy="5555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010" b="1" dirty="0">
                  <a:latin typeface="微软雅黑"/>
                  <a:ea typeface="微软雅黑"/>
                </a:rPr>
                <a:t>2</a:t>
              </a:r>
              <a:endParaRPr lang="zh-CN" altLang="en-US" sz="3010" b="1" dirty="0">
                <a:latin typeface="微软雅黑"/>
                <a:ea typeface="微软雅黑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312396" y="1677302"/>
              <a:ext cx="327025" cy="381000"/>
              <a:chOff x="6491288" y="6051550"/>
              <a:chExt cx="327025" cy="381000"/>
            </a:xfrm>
          </p:grpSpPr>
          <p:sp>
            <p:nvSpPr>
              <p:cNvPr id="36" name="Oval 83"/>
              <p:cNvSpPr>
                <a:spLocks noChangeArrowheads="1"/>
              </p:cNvSpPr>
              <p:nvPr/>
            </p:nvSpPr>
            <p:spPr bwMode="auto">
              <a:xfrm>
                <a:off x="6719888" y="6051550"/>
                <a:ext cx="98425" cy="98425"/>
              </a:xfrm>
              <a:prstGeom prst="ellips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Oval 84"/>
              <p:cNvSpPr>
                <a:spLocks noChangeArrowheads="1"/>
              </p:cNvSpPr>
              <p:nvPr/>
            </p:nvSpPr>
            <p:spPr bwMode="auto">
              <a:xfrm>
                <a:off x="6491288" y="6191250"/>
                <a:ext cx="101600" cy="98425"/>
              </a:xfrm>
              <a:prstGeom prst="ellips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85"/>
              <p:cNvSpPr>
                <a:spLocks noChangeArrowheads="1"/>
              </p:cNvSpPr>
              <p:nvPr/>
            </p:nvSpPr>
            <p:spPr bwMode="auto">
              <a:xfrm>
                <a:off x="6719888" y="6330950"/>
                <a:ext cx="98425" cy="101600"/>
              </a:xfrm>
              <a:prstGeom prst="ellips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Line 86"/>
              <p:cNvSpPr>
                <a:spLocks noChangeShapeType="1"/>
              </p:cNvSpPr>
              <p:nvPr/>
            </p:nvSpPr>
            <p:spPr bwMode="auto">
              <a:xfrm>
                <a:off x="6583363" y="6267450"/>
                <a:ext cx="142875" cy="88900"/>
              </a:xfrm>
              <a:prstGeom prst="lin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87"/>
              <p:cNvSpPr>
                <a:spLocks noChangeShapeType="1"/>
              </p:cNvSpPr>
              <p:nvPr/>
            </p:nvSpPr>
            <p:spPr bwMode="auto">
              <a:xfrm flipV="1">
                <a:off x="6583363" y="6130925"/>
                <a:ext cx="142875" cy="82550"/>
              </a:xfrm>
              <a:prstGeom prst="lin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361843" y="2372040"/>
            <a:ext cx="461986" cy="1067099"/>
            <a:chOff x="4244276" y="2372040"/>
            <a:chExt cx="461986" cy="1067099"/>
          </a:xfrm>
        </p:grpSpPr>
        <p:sp>
          <p:nvSpPr>
            <p:cNvPr id="42" name="TextBox 112"/>
            <p:cNvSpPr txBox="1"/>
            <p:nvPr/>
          </p:nvSpPr>
          <p:spPr>
            <a:xfrm>
              <a:off x="4244276" y="2372040"/>
              <a:ext cx="461986" cy="632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511" b="1" dirty="0">
                  <a:latin typeface="微软雅黑"/>
                  <a:ea typeface="微软雅黑"/>
                </a:rPr>
                <a:t>3</a:t>
              </a:r>
              <a:endParaRPr lang="zh-CN" altLang="en-US" sz="3511" b="1" dirty="0">
                <a:latin typeface="微软雅黑"/>
                <a:ea typeface="微软雅黑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338744" y="3058139"/>
              <a:ext cx="273050" cy="381000"/>
              <a:chOff x="9901238" y="6035675"/>
              <a:chExt cx="273050" cy="381000"/>
            </a:xfrm>
          </p:grpSpPr>
          <p:sp>
            <p:nvSpPr>
              <p:cNvPr id="44" name="Freeform 89"/>
              <p:cNvSpPr>
                <a:spLocks/>
              </p:cNvSpPr>
              <p:nvPr/>
            </p:nvSpPr>
            <p:spPr bwMode="auto">
              <a:xfrm>
                <a:off x="9920288" y="6130925"/>
                <a:ext cx="254000" cy="285750"/>
              </a:xfrm>
              <a:custGeom>
                <a:avLst/>
                <a:gdLst>
                  <a:gd name="T0" fmla="*/ 80 w 80"/>
                  <a:gd name="T1" fmla="*/ 50 h 90"/>
                  <a:gd name="T2" fmla="*/ 73 w 80"/>
                  <a:gd name="T3" fmla="*/ 43 h 90"/>
                  <a:gd name="T4" fmla="*/ 72 w 80"/>
                  <a:gd name="T5" fmla="*/ 43 h 90"/>
                  <a:gd name="T6" fmla="*/ 66 w 80"/>
                  <a:gd name="T7" fmla="*/ 49 h 90"/>
                  <a:gd name="T8" fmla="*/ 66 w 80"/>
                  <a:gd name="T9" fmla="*/ 43 h 90"/>
                  <a:gd name="T10" fmla="*/ 59 w 80"/>
                  <a:gd name="T11" fmla="*/ 36 h 90"/>
                  <a:gd name="T12" fmla="*/ 58 w 80"/>
                  <a:gd name="T13" fmla="*/ 36 h 90"/>
                  <a:gd name="T14" fmla="*/ 52 w 80"/>
                  <a:gd name="T15" fmla="*/ 42 h 90"/>
                  <a:gd name="T16" fmla="*/ 52 w 80"/>
                  <a:gd name="T17" fmla="*/ 35 h 90"/>
                  <a:gd name="T18" fmla="*/ 45 w 80"/>
                  <a:gd name="T19" fmla="*/ 29 h 90"/>
                  <a:gd name="T20" fmla="*/ 44 w 80"/>
                  <a:gd name="T21" fmla="*/ 29 h 90"/>
                  <a:gd name="T22" fmla="*/ 38 w 80"/>
                  <a:gd name="T23" fmla="*/ 34 h 90"/>
                  <a:gd name="T24" fmla="*/ 38 w 80"/>
                  <a:gd name="T25" fmla="*/ 7 h 90"/>
                  <a:gd name="T26" fmla="*/ 31 w 80"/>
                  <a:gd name="T27" fmla="*/ 0 h 90"/>
                  <a:gd name="T28" fmla="*/ 30 w 80"/>
                  <a:gd name="T29" fmla="*/ 0 h 90"/>
                  <a:gd name="T30" fmla="*/ 24 w 80"/>
                  <a:gd name="T31" fmla="*/ 7 h 90"/>
                  <a:gd name="T32" fmla="*/ 24 w 80"/>
                  <a:gd name="T33" fmla="*/ 66 h 90"/>
                  <a:gd name="T34" fmla="*/ 13 w 80"/>
                  <a:gd name="T35" fmla="*/ 55 h 90"/>
                  <a:gd name="T36" fmla="*/ 3 w 80"/>
                  <a:gd name="T37" fmla="*/ 55 h 90"/>
                  <a:gd name="T38" fmla="*/ 3 w 80"/>
                  <a:gd name="T39" fmla="*/ 56 h 90"/>
                  <a:gd name="T40" fmla="*/ 3 w 80"/>
                  <a:gd name="T41" fmla="*/ 65 h 90"/>
                  <a:gd name="T42" fmla="*/ 23 w 80"/>
                  <a:gd name="T43" fmla="*/ 88 h 90"/>
                  <a:gd name="T44" fmla="*/ 27 w 80"/>
                  <a:gd name="T45" fmla="*/ 90 h 90"/>
                  <a:gd name="T46" fmla="*/ 74 w 80"/>
                  <a:gd name="T47" fmla="*/ 90 h 90"/>
                  <a:gd name="T48" fmla="*/ 79 w 80"/>
                  <a:gd name="T49" fmla="*/ 85 h 90"/>
                  <a:gd name="T50" fmla="*/ 79 w 80"/>
                  <a:gd name="T51" fmla="*/ 85 h 90"/>
                  <a:gd name="T52" fmla="*/ 80 w 80"/>
                  <a:gd name="T53" fmla="*/ 85 h 90"/>
                  <a:gd name="T54" fmla="*/ 80 w 80"/>
                  <a:gd name="T55" fmla="*/ 5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90">
                    <a:moveTo>
                      <a:pt x="80" y="50"/>
                    </a:moveTo>
                    <a:cubicBezTo>
                      <a:pt x="80" y="46"/>
                      <a:pt x="77" y="43"/>
                      <a:pt x="73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9" y="43"/>
                      <a:pt x="66" y="45"/>
                      <a:pt x="66" y="49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39"/>
                      <a:pt x="63" y="36"/>
                      <a:pt x="59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5" y="36"/>
                      <a:pt x="52" y="38"/>
                      <a:pt x="52" y="42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2"/>
                      <a:pt x="49" y="29"/>
                      <a:pt x="45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1" y="29"/>
                      <a:pt x="38" y="31"/>
                      <a:pt x="38" y="3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3"/>
                      <a:pt x="35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0" y="52"/>
                      <a:pt x="6" y="52"/>
                      <a:pt x="3" y="55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0" y="58"/>
                      <a:pt x="0" y="62"/>
                      <a:pt x="3" y="65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4" y="89"/>
                      <a:pt x="26" y="90"/>
                      <a:pt x="27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7" y="90"/>
                      <a:pt x="79" y="88"/>
                      <a:pt x="79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80" y="85"/>
                      <a:pt x="80" y="85"/>
                      <a:pt x="80" y="85"/>
                    </a:cubicBezTo>
                    <a:lnTo>
                      <a:pt x="80" y="5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0"/>
              <p:cNvSpPr>
                <a:spLocks/>
              </p:cNvSpPr>
              <p:nvPr/>
            </p:nvSpPr>
            <p:spPr bwMode="auto">
              <a:xfrm>
                <a:off x="9901238" y="6140450"/>
                <a:ext cx="41275" cy="0"/>
              </a:xfrm>
              <a:custGeom>
                <a:avLst/>
                <a:gdLst>
                  <a:gd name="T0" fmla="*/ 26 w 26"/>
                  <a:gd name="T1" fmla="*/ 26 w 26"/>
                  <a:gd name="T2" fmla="*/ 0 w 26"/>
                  <a:gd name="T3" fmla="*/ 26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6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26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1"/>
              <p:cNvSpPr>
                <a:spLocks/>
              </p:cNvSpPr>
              <p:nvPr/>
            </p:nvSpPr>
            <p:spPr bwMode="auto">
              <a:xfrm>
                <a:off x="10018713" y="6035675"/>
                <a:ext cx="0" cy="41275"/>
              </a:xfrm>
              <a:custGeom>
                <a:avLst/>
                <a:gdLst>
                  <a:gd name="T0" fmla="*/ 0 h 26"/>
                  <a:gd name="T1" fmla="*/ 0 h 26"/>
                  <a:gd name="T2" fmla="*/ 26 h 26"/>
                  <a:gd name="T3" fmla="*/ 0 h 2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6">
                    <a:moveTo>
                      <a:pt x="0" y="0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92"/>
              <p:cNvSpPr>
                <a:spLocks/>
              </p:cNvSpPr>
              <p:nvPr/>
            </p:nvSpPr>
            <p:spPr bwMode="auto">
              <a:xfrm>
                <a:off x="9942513" y="6070600"/>
                <a:ext cx="28575" cy="28575"/>
              </a:xfrm>
              <a:custGeom>
                <a:avLst/>
                <a:gdLst>
                  <a:gd name="T0" fmla="*/ 9 w 9"/>
                  <a:gd name="T1" fmla="*/ 9 h 9"/>
                  <a:gd name="T2" fmla="*/ 9 w 9"/>
                  <a:gd name="T3" fmla="*/ 9 h 9"/>
                  <a:gd name="T4" fmla="*/ 0 w 9"/>
                  <a:gd name="T5" fmla="*/ 0 h 9"/>
                  <a:gd name="T6" fmla="*/ 9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7"/>
                      <a:pt x="2" y="1"/>
                      <a:pt x="0" y="0"/>
                    </a:cubicBezTo>
                    <a:lnTo>
                      <a:pt x="9" y="9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93"/>
              <p:cNvSpPr>
                <a:spLocks/>
              </p:cNvSpPr>
              <p:nvPr/>
            </p:nvSpPr>
            <p:spPr bwMode="auto">
              <a:xfrm>
                <a:off x="10091738" y="6140450"/>
                <a:ext cx="41275" cy="0"/>
              </a:xfrm>
              <a:custGeom>
                <a:avLst/>
                <a:gdLst>
                  <a:gd name="T0" fmla="*/ 26 w 26"/>
                  <a:gd name="T1" fmla="*/ 26 w 26"/>
                  <a:gd name="T2" fmla="*/ 0 w 26"/>
                  <a:gd name="T3" fmla="*/ 26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6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26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4"/>
              <p:cNvSpPr>
                <a:spLocks/>
              </p:cNvSpPr>
              <p:nvPr/>
            </p:nvSpPr>
            <p:spPr bwMode="auto">
              <a:xfrm>
                <a:off x="10063163" y="6070600"/>
                <a:ext cx="28575" cy="28575"/>
              </a:xfrm>
              <a:custGeom>
                <a:avLst/>
                <a:gdLst>
                  <a:gd name="T0" fmla="*/ 9 w 9"/>
                  <a:gd name="T1" fmla="*/ 0 h 9"/>
                  <a:gd name="T2" fmla="*/ 9 w 9"/>
                  <a:gd name="T3" fmla="*/ 0 h 9"/>
                  <a:gd name="T4" fmla="*/ 0 w 9"/>
                  <a:gd name="T5" fmla="*/ 9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1" y="7"/>
                      <a:pt x="0" y="9"/>
                    </a:cubicBezTo>
                    <a:lnTo>
                      <a:pt x="9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834596" y="1852671"/>
            <a:ext cx="461986" cy="1099199"/>
            <a:chOff x="1717029" y="1852671"/>
            <a:chExt cx="461986" cy="1099199"/>
          </a:xfrm>
        </p:grpSpPr>
        <p:sp>
          <p:nvSpPr>
            <p:cNvPr id="51" name="TextBox 106"/>
            <p:cNvSpPr txBox="1"/>
            <p:nvPr/>
          </p:nvSpPr>
          <p:spPr>
            <a:xfrm>
              <a:off x="1717029" y="1852671"/>
              <a:ext cx="461986" cy="632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511" b="1" dirty="0">
                  <a:latin typeface="微软雅黑"/>
                  <a:ea typeface="微软雅黑"/>
                </a:rPr>
                <a:t>1</a:t>
              </a:r>
              <a:endParaRPr lang="zh-CN" altLang="en-US" sz="3511" b="1" dirty="0">
                <a:latin typeface="微软雅黑"/>
                <a:ea typeface="微软雅黑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751172" y="2558170"/>
              <a:ext cx="393700" cy="393700"/>
              <a:chOff x="5335588" y="4640263"/>
              <a:chExt cx="393700" cy="393700"/>
            </a:xfrm>
          </p:grpSpPr>
          <p:sp>
            <p:nvSpPr>
              <p:cNvPr id="53" name="Freeform 102"/>
              <p:cNvSpPr>
                <a:spLocks/>
              </p:cNvSpPr>
              <p:nvPr/>
            </p:nvSpPr>
            <p:spPr bwMode="auto">
              <a:xfrm>
                <a:off x="5335588" y="4859338"/>
                <a:ext cx="174625" cy="174625"/>
              </a:xfrm>
              <a:custGeom>
                <a:avLst/>
                <a:gdLst>
                  <a:gd name="T0" fmla="*/ 25 w 55"/>
                  <a:gd name="T1" fmla="*/ 0 h 55"/>
                  <a:gd name="T2" fmla="*/ 8 w 55"/>
                  <a:gd name="T3" fmla="*/ 17 h 55"/>
                  <a:gd name="T4" fmla="*/ 8 w 55"/>
                  <a:gd name="T5" fmla="*/ 47 h 55"/>
                  <a:gd name="T6" fmla="*/ 38 w 55"/>
                  <a:gd name="T7" fmla="*/ 47 h 55"/>
                  <a:gd name="T8" fmla="*/ 55 w 55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25" y="0"/>
                    </a:moveTo>
                    <a:cubicBezTo>
                      <a:pt x="25" y="0"/>
                      <a:pt x="8" y="17"/>
                      <a:pt x="8" y="17"/>
                    </a:cubicBezTo>
                    <a:cubicBezTo>
                      <a:pt x="0" y="25"/>
                      <a:pt x="0" y="38"/>
                      <a:pt x="8" y="47"/>
                    </a:cubicBezTo>
                    <a:cubicBezTo>
                      <a:pt x="17" y="55"/>
                      <a:pt x="30" y="55"/>
                      <a:pt x="38" y="47"/>
                    </a:cubicBezTo>
                    <a:cubicBezTo>
                      <a:pt x="38" y="47"/>
                      <a:pt x="55" y="30"/>
                      <a:pt x="55" y="30"/>
                    </a:cubicBezTo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3"/>
              <p:cNvSpPr>
                <a:spLocks/>
              </p:cNvSpPr>
              <p:nvPr/>
            </p:nvSpPr>
            <p:spPr bwMode="auto">
              <a:xfrm>
                <a:off x="5408613" y="4818063"/>
                <a:ext cx="92075" cy="47625"/>
              </a:xfrm>
              <a:custGeom>
                <a:avLst/>
                <a:gdLst>
                  <a:gd name="T0" fmla="*/ 29 w 29"/>
                  <a:gd name="T1" fmla="*/ 3 h 15"/>
                  <a:gd name="T2" fmla="*/ 7 w 29"/>
                  <a:gd name="T3" fmla="*/ 7 h 15"/>
                  <a:gd name="T4" fmla="*/ 0 w 29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5">
                    <a:moveTo>
                      <a:pt x="29" y="3"/>
                    </a:moveTo>
                    <a:cubicBezTo>
                      <a:pt x="22" y="0"/>
                      <a:pt x="13" y="2"/>
                      <a:pt x="7" y="7"/>
                    </a:cubicBezTo>
                    <a:cubicBezTo>
                      <a:pt x="7" y="8"/>
                      <a:pt x="0" y="15"/>
                      <a:pt x="0" y="15"/>
                    </a:cubicBezTo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4"/>
              <p:cNvSpPr>
                <a:spLocks/>
              </p:cNvSpPr>
              <p:nvPr/>
            </p:nvSpPr>
            <p:spPr bwMode="auto">
              <a:xfrm>
                <a:off x="5503863" y="4868863"/>
                <a:ext cx="47625" cy="92075"/>
              </a:xfrm>
              <a:custGeom>
                <a:avLst/>
                <a:gdLst>
                  <a:gd name="T0" fmla="*/ 0 w 15"/>
                  <a:gd name="T1" fmla="*/ 29 h 29"/>
                  <a:gd name="T2" fmla="*/ 7 w 15"/>
                  <a:gd name="T3" fmla="*/ 22 h 29"/>
                  <a:gd name="T4" fmla="*/ 12 w 15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9">
                    <a:moveTo>
                      <a:pt x="0" y="29"/>
                    </a:moveTo>
                    <a:cubicBezTo>
                      <a:pt x="0" y="29"/>
                      <a:pt x="7" y="22"/>
                      <a:pt x="7" y="22"/>
                    </a:cubicBezTo>
                    <a:cubicBezTo>
                      <a:pt x="13" y="16"/>
                      <a:pt x="15" y="7"/>
                      <a:pt x="12" y="0"/>
                    </a:cubicBezTo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5"/>
              <p:cNvSpPr>
                <a:spLocks/>
              </p:cNvSpPr>
              <p:nvPr/>
            </p:nvSpPr>
            <p:spPr bwMode="auto">
              <a:xfrm>
                <a:off x="5554663" y="4640263"/>
                <a:ext cx="174625" cy="174625"/>
              </a:xfrm>
              <a:custGeom>
                <a:avLst/>
                <a:gdLst>
                  <a:gd name="T0" fmla="*/ 30 w 55"/>
                  <a:gd name="T1" fmla="*/ 55 h 55"/>
                  <a:gd name="T2" fmla="*/ 47 w 55"/>
                  <a:gd name="T3" fmla="*/ 38 h 55"/>
                  <a:gd name="T4" fmla="*/ 47 w 55"/>
                  <a:gd name="T5" fmla="*/ 8 h 55"/>
                  <a:gd name="T6" fmla="*/ 17 w 55"/>
                  <a:gd name="T7" fmla="*/ 8 h 55"/>
                  <a:gd name="T8" fmla="*/ 0 w 55"/>
                  <a:gd name="T9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30" y="55"/>
                    </a:moveTo>
                    <a:cubicBezTo>
                      <a:pt x="30" y="55"/>
                      <a:pt x="47" y="38"/>
                      <a:pt x="47" y="38"/>
                    </a:cubicBezTo>
                    <a:cubicBezTo>
                      <a:pt x="55" y="30"/>
                      <a:pt x="55" y="16"/>
                      <a:pt x="47" y="8"/>
                    </a:cubicBezTo>
                    <a:cubicBezTo>
                      <a:pt x="38" y="0"/>
                      <a:pt x="25" y="0"/>
                      <a:pt x="17" y="8"/>
                    </a:cubicBezTo>
                    <a:cubicBezTo>
                      <a:pt x="17" y="8"/>
                      <a:pt x="0" y="25"/>
                      <a:pt x="0" y="25"/>
                    </a:cubicBezTo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6"/>
              <p:cNvSpPr>
                <a:spLocks/>
              </p:cNvSpPr>
              <p:nvPr/>
            </p:nvSpPr>
            <p:spPr bwMode="auto">
              <a:xfrm>
                <a:off x="5564188" y="4808538"/>
                <a:ext cx="92075" cy="47625"/>
              </a:xfrm>
              <a:custGeom>
                <a:avLst/>
                <a:gdLst>
                  <a:gd name="T0" fmla="*/ 0 w 29"/>
                  <a:gd name="T1" fmla="*/ 12 h 15"/>
                  <a:gd name="T2" fmla="*/ 22 w 29"/>
                  <a:gd name="T3" fmla="*/ 7 h 15"/>
                  <a:gd name="T4" fmla="*/ 29 w 29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5">
                    <a:moveTo>
                      <a:pt x="0" y="12"/>
                    </a:moveTo>
                    <a:cubicBezTo>
                      <a:pt x="7" y="15"/>
                      <a:pt x="16" y="13"/>
                      <a:pt x="22" y="7"/>
                    </a:cubicBezTo>
                    <a:cubicBezTo>
                      <a:pt x="22" y="7"/>
                      <a:pt x="29" y="0"/>
                      <a:pt x="29" y="0"/>
                    </a:cubicBezTo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7"/>
              <p:cNvSpPr>
                <a:spLocks/>
              </p:cNvSpPr>
              <p:nvPr/>
            </p:nvSpPr>
            <p:spPr bwMode="auto">
              <a:xfrm>
                <a:off x="5513388" y="4713288"/>
                <a:ext cx="47625" cy="92075"/>
              </a:xfrm>
              <a:custGeom>
                <a:avLst/>
                <a:gdLst>
                  <a:gd name="T0" fmla="*/ 15 w 15"/>
                  <a:gd name="T1" fmla="*/ 0 h 29"/>
                  <a:gd name="T2" fmla="*/ 8 w 15"/>
                  <a:gd name="T3" fmla="*/ 7 h 29"/>
                  <a:gd name="T4" fmla="*/ 3 w 15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9">
                    <a:moveTo>
                      <a:pt x="15" y="0"/>
                    </a:moveTo>
                    <a:cubicBezTo>
                      <a:pt x="15" y="0"/>
                      <a:pt x="8" y="7"/>
                      <a:pt x="8" y="7"/>
                    </a:cubicBezTo>
                    <a:cubicBezTo>
                      <a:pt x="2" y="13"/>
                      <a:pt x="0" y="22"/>
                      <a:pt x="3" y="29"/>
                    </a:cubicBezTo>
                  </a:path>
                </a:pathLst>
              </a:cu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108"/>
              <p:cNvSpPr>
                <a:spLocks noChangeShapeType="1"/>
              </p:cNvSpPr>
              <p:nvPr/>
            </p:nvSpPr>
            <p:spPr bwMode="auto">
              <a:xfrm flipV="1">
                <a:off x="5465763" y="4770438"/>
                <a:ext cx="133350" cy="130175"/>
              </a:xfrm>
              <a:prstGeom prst="line">
                <a:avLst/>
              </a:prstGeom>
              <a:noFill/>
              <a:ln w="25400" cap="rnd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C70B0C25-DC80-48E8-954B-C01AC44949E4}"/>
              </a:ext>
            </a:extLst>
          </p:cNvPr>
          <p:cNvSpPr txBox="1"/>
          <p:nvPr/>
        </p:nvSpPr>
        <p:spPr>
          <a:xfrm>
            <a:off x="4368053" y="5333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加入外联你将收获</a:t>
            </a:r>
          </a:p>
        </p:txBody>
      </p:sp>
    </p:spTree>
    <p:extLst>
      <p:ext uri="{BB962C8B-B14F-4D97-AF65-F5344CB8AC3E}">
        <p14:creationId xmlns:p14="http://schemas.microsoft.com/office/powerpoint/2010/main" val="269154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25" grpId="0"/>
      <p:bldP spid="26" grpId="0"/>
      <p:bldP spid="27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953837" y="1186853"/>
            <a:ext cx="2576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目  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34687" y="378663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社团简介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45603" y="378663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风采展示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50178" y="378663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我们需要你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92489" y="37866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社团特色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469018" y="2905930"/>
            <a:ext cx="0" cy="209774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00427" y="2905930"/>
            <a:ext cx="0" cy="209774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531836" y="2905930"/>
            <a:ext cx="0" cy="209774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900987" y="3154359"/>
            <a:ext cx="627095" cy="590797"/>
            <a:chOff x="2079484" y="4161523"/>
            <a:chExt cx="627095" cy="590797"/>
          </a:xfrm>
        </p:grpSpPr>
        <p:sp>
          <p:nvSpPr>
            <p:cNvPr id="21" name="文本框 20"/>
            <p:cNvSpPr txBox="1"/>
            <p:nvPr/>
          </p:nvSpPr>
          <p:spPr>
            <a:xfrm>
              <a:off x="2079484" y="421048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 rot="5400000">
              <a:off x="2097633" y="4202268"/>
              <a:ext cx="590797" cy="509308"/>
            </a:xfrm>
            <a:prstGeom prst="hexagon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75245" y="3154359"/>
            <a:ext cx="627095" cy="590797"/>
            <a:chOff x="4553742" y="4161523"/>
            <a:chExt cx="627095" cy="590797"/>
          </a:xfrm>
        </p:grpSpPr>
        <p:sp>
          <p:nvSpPr>
            <p:cNvPr id="25" name="文本框 24"/>
            <p:cNvSpPr txBox="1"/>
            <p:nvPr/>
          </p:nvSpPr>
          <p:spPr>
            <a:xfrm>
              <a:off x="4553742" y="421048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6" name="六边形 25"/>
            <p:cNvSpPr/>
            <p:nvPr/>
          </p:nvSpPr>
          <p:spPr>
            <a:xfrm rot="5400000">
              <a:off x="4571891" y="4202268"/>
              <a:ext cx="590797" cy="509308"/>
            </a:xfrm>
            <a:prstGeom prst="hexagon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30187" y="3154359"/>
            <a:ext cx="627095" cy="590797"/>
            <a:chOff x="7108684" y="4161523"/>
            <a:chExt cx="627095" cy="590797"/>
          </a:xfrm>
        </p:grpSpPr>
        <p:sp>
          <p:nvSpPr>
            <p:cNvPr id="28" name="文本框 27"/>
            <p:cNvSpPr txBox="1"/>
            <p:nvPr/>
          </p:nvSpPr>
          <p:spPr>
            <a:xfrm>
              <a:off x="7108684" y="421048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9" name="六边形 28"/>
            <p:cNvSpPr/>
            <p:nvPr/>
          </p:nvSpPr>
          <p:spPr>
            <a:xfrm rot="5400000">
              <a:off x="7126833" y="4202268"/>
              <a:ext cx="590797" cy="509308"/>
            </a:xfrm>
            <a:prstGeom prst="hexagon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404445" y="3154359"/>
            <a:ext cx="627095" cy="590797"/>
            <a:chOff x="9582942" y="4161523"/>
            <a:chExt cx="627095" cy="590797"/>
          </a:xfrm>
        </p:grpSpPr>
        <p:sp>
          <p:nvSpPr>
            <p:cNvPr id="31" name="文本框 30"/>
            <p:cNvSpPr txBox="1"/>
            <p:nvPr/>
          </p:nvSpPr>
          <p:spPr>
            <a:xfrm>
              <a:off x="9582942" y="421048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32" name="六边形 31"/>
            <p:cNvSpPr/>
            <p:nvPr/>
          </p:nvSpPr>
          <p:spPr>
            <a:xfrm rot="5400000">
              <a:off x="9601091" y="4202268"/>
              <a:ext cx="590797" cy="509308"/>
            </a:xfrm>
            <a:prstGeom prst="hexagon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3293685"/>
      </p:ext>
    </p:extLst>
  </p:cSld>
  <p:clrMapOvr>
    <a:masterClrMapping/>
  </p:clrMapOvr>
  <p:transition spd="med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 flipH="1">
            <a:off x="5555452" y="3676662"/>
            <a:ext cx="1652064" cy="3181338"/>
          </a:xfrm>
          <a:custGeom>
            <a:avLst/>
            <a:gdLst>
              <a:gd name="connsiteX0" fmla="*/ 759198 w 1653886"/>
              <a:gd name="connsiteY0" fmla="*/ 850 h 2656618"/>
              <a:gd name="connsiteX1" fmla="*/ 763881 w 1653886"/>
              <a:gd name="connsiteY1" fmla="*/ 488839 h 2656618"/>
              <a:gd name="connsiteX2" fmla="*/ 459348 w 1653886"/>
              <a:gd name="connsiteY2" fmla="*/ 298375 h 2656618"/>
              <a:gd name="connsiteX3" fmla="*/ 233486 w 1653886"/>
              <a:gd name="connsiteY3" fmla="*/ 125688 h 2656618"/>
              <a:gd name="connsiteX4" fmla="*/ 502490 w 1653886"/>
              <a:gd name="connsiteY4" fmla="*/ 735172 h 2656618"/>
              <a:gd name="connsiteX5" fmla="*/ 55842 w 1653886"/>
              <a:gd name="connsiteY5" fmla="*/ 326310 h 2656618"/>
              <a:gd name="connsiteX6" fmla="*/ 48228 w 1653886"/>
              <a:gd name="connsiteY6" fmla="*/ 514234 h 2656618"/>
              <a:gd name="connsiteX7" fmla="*/ 411130 w 1653886"/>
              <a:gd name="connsiteY7" fmla="*/ 930715 h 2656618"/>
              <a:gd name="connsiteX8" fmla="*/ 65993 w 1653886"/>
              <a:gd name="connsiteY8" fmla="*/ 750409 h 2656618"/>
              <a:gd name="connsiteX9" fmla="*/ 170042 w 1653886"/>
              <a:gd name="connsiteY9" fmla="*/ 981505 h 2656618"/>
              <a:gd name="connsiteX10" fmla="*/ 723277 w 1653886"/>
              <a:gd name="connsiteY10" fmla="*/ 1641780 h 2656618"/>
              <a:gd name="connsiteX11" fmla="*/ 671256 w 1653886"/>
              <a:gd name="connsiteY11" fmla="*/ 2645894 h 2656618"/>
              <a:gd name="connsiteX12" fmla="*/ 670238 w 1653886"/>
              <a:gd name="connsiteY12" fmla="*/ 2656618 h 2656618"/>
              <a:gd name="connsiteX13" fmla="*/ 1288826 w 1653886"/>
              <a:gd name="connsiteY13" fmla="*/ 2656618 h 2656618"/>
              <a:gd name="connsiteX14" fmla="*/ 1277268 w 1653886"/>
              <a:gd name="connsiteY14" fmla="*/ 2583272 h 2656618"/>
              <a:gd name="connsiteX15" fmla="*/ 1266361 w 1653886"/>
              <a:gd name="connsiteY15" fmla="*/ 1331959 h 2656618"/>
              <a:gd name="connsiteX16" fmla="*/ 1652103 w 1653886"/>
              <a:gd name="connsiteY16" fmla="*/ 430430 h 2656618"/>
              <a:gd name="connsiteX17" fmla="*/ 1459232 w 1653886"/>
              <a:gd name="connsiteY17" fmla="*/ 471062 h 2656618"/>
              <a:gd name="connsiteX18" fmla="*/ 1098868 w 1653886"/>
              <a:gd name="connsiteY18" fmla="*/ 732633 h 2656618"/>
              <a:gd name="connsiteX19" fmla="*/ 794335 w 1653886"/>
              <a:gd name="connsiteY19" fmla="*/ 8870 h 2656618"/>
              <a:gd name="connsiteX20" fmla="*/ 759198 w 1653886"/>
              <a:gd name="connsiteY20" fmla="*/ 850 h 265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53886" h="2656618">
                <a:moveTo>
                  <a:pt x="759198" y="850"/>
                </a:moveTo>
                <a:cubicBezTo>
                  <a:pt x="692269" y="17203"/>
                  <a:pt x="726132" y="266631"/>
                  <a:pt x="763881" y="488839"/>
                </a:cubicBezTo>
                <a:cubicBezTo>
                  <a:pt x="807024" y="740251"/>
                  <a:pt x="593850" y="600578"/>
                  <a:pt x="459348" y="298375"/>
                </a:cubicBezTo>
                <a:cubicBezTo>
                  <a:pt x="324846" y="-3827"/>
                  <a:pt x="246175" y="82516"/>
                  <a:pt x="233486" y="125688"/>
                </a:cubicBezTo>
                <a:cubicBezTo>
                  <a:pt x="218259" y="168860"/>
                  <a:pt x="525330" y="707237"/>
                  <a:pt x="502490" y="735172"/>
                </a:cubicBezTo>
                <a:cubicBezTo>
                  <a:pt x="482188" y="760567"/>
                  <a:pt x="93908" y="313612"/>
                  <a:pt x="55842" y="326310"/>
                </a:cubicBezTo>
                <a:cubicBezTo>
                  <a:pt x="20313" y="339007"/>
                  <a:pt x="-45669" y="374561"/>
                  <a:pt x="48228" y="514234"/>
                </a:cubicBezTo>
                <a:cubicBezTo>
                  <a:pt x="139588" y="656447"/>
                  <a:pt x="428895" y="892622"/>
                  <a:pt x="411130" y="930715"/>
                </a:cubicBezTo>
                <a:cubicBezTo>
                  <a:pt x="393366" y="971347"/>
                  <a:pt x="152277" y="755488"/>
                  <a:pt x="65993" y="750409"/>
                </a:cubicBezTo>
                <a:cubicBezTo>
                  <a:pt x="-22829" y="745330"/>
                  <a:pt x="12700" y="869767"/>
                  <a:pt x="170042" y="981505"/>
                </a:cubicBezTo>
                <a:cubicBezTo>
                  <a:pt x="327384" y="1093244"/>
                  <a:pt x="710588" y="1217680"/>
                  <a:pt x="723277" y="1641780"/>
                </a:cubicBezTo>
                <a:cubicBezTo>
                  <a:pt x="732001" y="1933348"/>
                  <a:pt x="695144" y="2389360"/>
                  <a:pt x="671256" y="2645894"/>
                </a:cubicBezTo>
                <a:lnTo>
                  <a:pt x="670238" y="2656618"/>
                </a:lnTo>
                <a:lnTo>
                  <a:pt x="1288826" y="2656618"/>
                </a:lnTo>
                <a:lnTo>
                  <a:pt x="1277268" y="2583272"/>
                </a:lnTo>
                <a:cubicBezTo>
                  <a:pt x="1221841" y="2210562"/>
                  <a:pt x="1177856" y="1703363"/>
                  <a:pt x="1266361" y="1331959"/>
                </a:cubicBezTo>
                <a:cubicBezTo>
                  <a:pt x="1426241" y="669145"/>
                  <a:pt x="1677481" y="532011"/>
                  <a:pt x="1652103" y="430430"/>
                </a:cubicBezTo>
                <a:cubicBezTo>
                  <a:pt x="1629263" y="328849"/>
                  <a:pt x="1499836" y="377100"/>
                  <a:pt x="1459232" y="471062"/>
                </a:cubicBezTo>
                <a:cubicBezTo>
                  <a:pt x="1418628" y="562485"/>
                  <a:pt x="1253672" y="765646"/>
                  <a:pt x="1098868" y="732633"/>
                </a:cubicBezTo>
                <a:cubicBezTo>
                  <a:pt x="946601" y="699619"/>
                  <a:pt x="905997" y="69819"/>
                  <a:pt x="794335" y="8870"/>
                </a:cubicBezTo>
                <a:cubicBezTo>
                  <a:pt x="780377" y="934"/>
                  <a:pt x="768759" y="-1486"/>
                  <a:pt x="759198" y="85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</p:spPr>
        <p:txBody>
          <a:bodyPr lIns="0" tIns="0" rIns="0" bIns="0"/>
          <a:lstStyle/>
          <a:p>
            <a:endParaRPr lang="id-ID" sz="1733"/>
          </a:p>
        </p:txBody>
      </p:sp>
      <p:sp>
        <p:nvSpPr>
          <p:cNvPr id="5" name="Freeform 67"/>
          <p:cNvSpPr>
            <a:spLocks/>
          </p:cNvSpPr>
          <p:nvPr/>
        </p:nvSpPr>
        <p:spPr bwMode="auto">
          <a:xfrm rot="1883109">
            <a:off x="4018680" y="2669383"/>
            <a:ext cx="1682972" cy="1819904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6" name="Freeform 67"/>
          <p:cNvSpPr>
            <a:spLocks/>
          </p:cNvSpPr>
          <p:nvPr/>
        </p:nvSpPr>
        <p:spPr bwMode="auto">
          <a:xfrm rot="4961872">
            <a:off x="4670819" y="1799249"/>
            <a:ext cx="2215151" cy="2035777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7" name="Freeform 67"/>
          <p:cNvSpPr>
            <a:spLocks/>
          </p:cNvSpPr>
          <p:nvPr/>
        </p:nvSpPr>
        <p:spPr bwMode="auto">
          <a:xfrm rot="7696778">
            <a:off x="5941958" y="1920311"/>
            <a:ext cx="1951696" cy="1793655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8" name="Freeform 67"/>
          <p:cNvSpPr>
            <a:spLocks/>
          </p:cNvSpPr>
          <p:nvPr/>
        </p:nvSpPr>
        <p:spPr bwMode="auto">
          <a:xfrm rot="10345882">
            <a:off x="6851478" y="2844260"/>
            <a:ext cx="1636478" cy="1769628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 dirty="0"/>
          </a:p>
        </p:txBody>
      </p:sp>
      <p:sp>
        <p:nvSpPr>
          <p:cNvPr id="9" name="Freeform 67"/>
          <p:cNvSpPr>
            <a:spLocks/>
          </p:cNvSpPr>
          <p:nvPr/>
        </p:nvSpPr>
        <p:spPr bwMode="auto">
          <a:xfrm rot="12440007">
            <a:off x="7190517" y="4074845"/>
            <a:ext cx="1213376" cy="1312100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0" name="Freeform 67"/>
          <p:cNvSpPr>
            <a:spLocks/>
          </p:cNvSpPr>
          <p:nvPr/>
        </p:nvSpPr>
        <p:spPr bwMode="auto">
          <a:xfrm rot="20954305">
            <a:off x="4436722" y="3919013"/>
            <a:ext cx="1213376" cy="1312100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1" name="Freeform 67"/>
          <p:cNvSpPr>
            <a:spLocks/>
          </p:cNvSpPr>
          <p:nvPr/>
        </p:nvSpPr>
        <p:spPr bwMode="auto">
          <a:xfrm rot="2241606">
            <a:off x="4033310" y="2049170"/>
            <a:ext cx="1011790" cy="1094112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2" name="Freeform 67"/>
          <p:cNvSpPr>
            <a:spLocks/>
          </p:cNvSpPr>
          <p:nvPr/>
        </p:nvSpPr>
        <p:spPr bwMode="auto">
          <a:xfrm rot="6355571">
            <a:off x="5834526" y="1433894"/>
            <a:ext cx="1097520" cy="1008647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3" name="Freeform 67"/>
          <p:cNvSpPr>
            <a:spLocks/>
          </p:cNvSpPr>
          <p:nvPr/>
        </p:nvSpPr>
        <p:spPr bwMode="auto">
          <a:xfrm rot="9774375">
            <a:off x="7345969" y="2276210"/>
            <a:ext cx="1011790" cy="1094112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4" name="Rectangle 24"/>
          <p:cNvSpPr/>
          <p:nvPr/>
        </p:nvSpPr>
        <p:spPr>
          <a:xfrm>
            <a:off x="1013005" y="2321568"/>
            <a:ext cx="293013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结交兄弟院校朋友，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分享不同精彩；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26"/>
          <p:cNvSpPr/>
          <p:nvPr/>
        </p:nvSpPr>
        <p:spPr>
          <a:xfrm>
            <a:off x="1049938" y="4367661"/>
            <a:ext cx="293013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精彩纷呈、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充分彰显个人才能的舞台；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28"/>
          <p:cNvSpPr/>
          <p:nvPr/>
        </p:nvSpPr>
        <p:spPr>
          <a:xfrm flipH="1">
            <a:off x="8679340" y="2321568"/>
            <a:ext cx="303465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提升沟通技能以及策划、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组织才能；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0"/>
          <p:cNvSpPr/>
          <p:nvPr/>
        </p:nvSpPr>
        <p:spPr>
          <a:xfrm flipH="1">
            <a:off x="8735263" y="4367661"/>
            <a:ext cx="303465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挑战自我，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积累丰富社会经验。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45425" y="1880362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收获一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45425" y="3941918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744000" y="1880362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744000" y="3941918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收获四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68053" y="5333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加入外联你将收获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61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68052" y="5333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你需要具备的能力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9" idx="5"/>
          </p:cNvCxnSpPr>
          <p:nvPr/>
        </p:nvCxnSpPr>
        <p:spPr>
          <a:xfrm flipH="1" flipV="1">
            <a:off x="7668464" y="3587272"/>
            <a:ext cx="1458388" cy="51750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6" idx="6"/>
            <a:endCxn id="19" idx="3"/>
          </p:cNvCxnSpPr>
          <p:nvPr/>
        </p:nvCxnSpPr>
        <p:spPr>
          <a:xfrm flipV="1">
            <a:off x="5579941" y="3587272"/>
            <a:ext cx="1500024" cy="69226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3" idx="5"/>
            <a:endCxn id="16" idx="2"/>
          </p:cNvCxnSpPr>
          <p:nvPr/>
        </p:nvCxnSpPr>
        <p:spPr>
          <a:xfrm>
            <a:off x="3158915" y="3602570"/>
            <a:ext cx="1588763" cy="67696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448534" y="3332132"/>
            <a:ext cx="832263" cy="316838"/>
            <a:chOff x="2670603" y="2848807"/>
            <a:chExt cx="832263" cy="316838"/>
          </a:xfrm>
        </p:grpSpPr>
        <p:sp>
          <p:nvSpPr>
            <p:cNvPr id="13" name="MH_Other_1"/>
            <p:cNvSpPr/>
            <p:nvPr>
              <p:custDataLst>
                <p:tags r:id="rId7"/>
              </p:custDataLst>
            </p:nvPr>
          </p:nvSpPr>
          <p:spPr>
            <a:xfrm>
              <a:off x="2670603" y="2848807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4" name="MH_Other_3"/>
            <p:cNvSpPr/>
            <p:nvPr>
              <p:custDataLst>
                <p:tags r:id="rId8"/>
              </p:custDataLst>
            </p:nvPr>
          </p:nvSpPr>
          <p:spPr>
            <a:xfrm>
              <a:off x="2949066" y="2967146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47678" y="4121117"/>
            <a:ext cx="832263" cy="316838"/>
            <a:chOff x="4969747" y="3637792"/>
            <a:chExt cx="832263" cy="316838"/>
          </a:xfrm>
        </p:grpSpPr>
        <p:sp>
          <p:nvSpPr>
            <p:cNvPr id="16" name="MH_Other_1"/>
            <p:cNvSpPr/>
            <p:nvPr>
              <p:custDataLst>
                <p:tags r:id="rId5"/>
              </p:custDataLst>
            </p:nvPr>
          </p:nvSpPr>
          <p:spPr>
            <a:xfrm>
              <a:off x="4969747" y="3637792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7" name="MH_Other_3"/>
            <p:cNvSpPr/>
            <p:nvPr>
              <p:custDataLst>
                <p:tags r:id="rId6"/>
              </p:custDataLst>
            </p:nvPr>
          </p:nvSpPr>
          <p:spPr>
            <a:xfrm>
              <a:off x="5236893" y="3757573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58083" y="3316834"/>
            <a:ext cx="832263" cy="316838"/>
            <a:chOff x="7180152" y="2833509"/>
            <a:chExt cx="832263" cy="316838"/>
          </a:xfrm>
        </p:grpSpPr>
        <p:sp>
          <p:nvSpPr>
            <p:cNvPr id="19" name="MH_Other_1"/>
            <p:cNvSpPr/>
            <p:nvPr>
              <p:custDataLst>
                <p:tags r:id="rId3"/>
              </p:custDataLst>
            </p:nvPr>
          </p:nvSpPr>
          <p:spPr>
            <a:xfrm>
              <a:off x="7180152" y="2833509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0" name="MH_Other_3"/>
            <p:cNvSpPr/>
            <p:nvPr>
              <p:custDataLst>
                <p:tags r:id="rId4"/>
              </p:custDataLst>
            </p:nvPr>
          </p:nvSpPr>
          <p:spPr>
            <a:xfrm>
              <a:off x="7455237" y="2967146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041767" y="3795353"/>
            <a:ext cx="155548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踏实肯干，有持之以恒的</a:t>
            </a:r>
            <a:endParaRPr lang="en-US" altLang="zh-CN" b="1" dirty="0">
              <a:solidFill>
                <a:schemeClr val="bg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激情；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67716" y="4483287"/>
            <a:ext cx="1555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良好的沟通</a:t>
            </a:r>
            <a:endParaRPr lang="en-US" altLang="zh-CN" b="1" dirty="0">
              <a:solidFill>
                <a:schemeClr val="bg1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能力；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96925" y="3808457"/>
            <a:ext cx="1555481" cy="87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有一定的策划和组织才能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0777" y="4445755"/>
            <a:ext cx="1555481" cy="87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有相关的活动经验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022905" y="4090484"/>
            <a:ext cx="832263" cy="316838"/>
            <a:chOff x="9244974" y="3607159"/>
            <a:chExt cx="832263" cy="316838"/>
          </a:xfrm>
        </p:grpSpPr>
        <p:sp>
          <p:nvSpPr>
            <p:cNvPr id="26" name="MH_Other_1"/>
            <p:cNvSpPr/>
            <p:nvPr>
              <p:custDataLst>
                <p:tags r:id="rId1"/>
              </p:custDataLst>
            </p:nvPr>
          </p:nvSpPr>
          <p:spPr>
            <a:xfrm>
              <a:off x="9244974" y="3607159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MH_Other_3"/>
            <p:cNvSpPr/>
            <p:nvPr>
              <p:custDataLst>
                <p:tags r:id="rId2"/>
              </p:custDataLst>
            </p:nvPr>
          </p:nvSpPr>
          <p:spPr>
            <a:xfrm>
              <a:off x="9519169" y="3724791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44714" y="2978715"/>
            <a:ext cx="988647" cy="972393"/>
            <a:chOff x="4944410" y="1220348"/>
            <a:chExt cx="988647" cy="972393"/>
          </a:xfrm>
          <a:solidFill>
            <a:srgbClr val="006991"/>
          </a:solidFill>
        </p:grpSpPr>
        <p:sp>
          <p:nvSpPr>
            <p:cNvPr id="29" name="泪滴形 28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4</a:t>
              </a:r>
              <a:endParaRPr lang="zh-CN" altLang="en-US" sz="3600" b="1" dirty="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86750" y="2264342"/>
            <a:ext cx="988647" cy="972393"/>
            <a:chOff x="4944410" y="1220348"/>
            <a:chExt cx="988647" cy="972393"/>
          </a:xfrm>
          <a:solidFill>
            <a:srgbClr val="F7941E"/>
          </a:solidFill>
        </p:grpSpPr>
        <p:sp>
          <p:nvSpPr>
            <p:cNvPr id="32" name="泪滴形 31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1</a:t>
              </a:r>
              <a:endParaRPr lang="zh-CN" altLang="en-US" sz="3600" b="1" dirty="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72861" y="3069374"/>
            <a:ext cx="988647" cy="972393"/>
            <a:chOff x="4944410" y="1220348"/>
            <a:chExt cx="988647" cy="972393"/>
          </a:xfrm>
        </p:grpSpPr>
        <p:sp>
          <p:nvSpPr>
            <p:cNvPr id="35" name="泪滴形 34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2</a:t>
              </a:r>
              <a:endParaRPr lang="zh-CN" altLang="en-US" sz="3600" b="1" dirty="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79889" y="2262475"/>
            <a:ext cx="988647" cy="972393"/>
            <a:chOff x="4944410" y="1220348"/>
            <a:chExt cx="988647" cy="972393"/>
          </a:xfrm>
          <a:solidFill>
            <a:srgbClr val="008059"/>
          </a:solidFill>
        </p:grpSpPr>
        <p:sp>
          <p:nvSpPr>
            <p:cNvPr id="38" name="泪滴形 37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3</a:t>
              </a:r>
              <a:endParaRPr lang="zh-CN" altLang="en-US" sz="3600" b="1" dirty="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495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68052" y="5333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你需要具备的能力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857C01B9-021D-453D-BEED-5A04A478DDD6}"/>
              </a:ext>
            </a:extLst>
          </p:cNvPr>
          <p:cNvGrpSpPr/>
          <p:nvPr/>
        </p:nvGrpSpPr>
        <p:grpSpPr>
          <a:xfrm>
            <a:off x="2399923" y="1797605"/>
            <a:ext cx="7832038" cy="3762526"/>
            <a:chOff x="3054264" y="2252547"/>
            <a:chExt cx="5470576" cy="2628075"/>
          </a:xfrm>
        </p:grpSpPr>
        <p:grpSp>
          <p:nvGrpSpPr>
            <p:cNvPr id="40" name="Group 11">
              <a:extLst>
                <a:ext uri="{FF2B5EF4-FFF2-40B4-BE49-F238E27FC236}">
                  <a16:creationId xmlns:a16="http://schemas.microsoft.com/office/drawing/2014/main" id="{EA2BF00C-F5B1-47D2-AC02-34538002AEC4}"/>
                </a:ext>
              </a:extLst>
            </p:cNvPr>
            <p:cNvGrpSpPr/>
            <p:nvPr/>
          </p:nvGrpSpPr>
          <p:grpSpPr>
            <a:xfrm>
              <a:off x="3054264" y="2252547"/>
              <a:ext cx="2627576" cy="2628075"/>
              <a:chOff x="6240781" y="1363135"/>
              <a:chExt cx="4963584" cy="4963584"/>
            </a:xfrm>
          </p:grpSpPr>
          <p:grpSp>
            <p:nvGrpSpPr>
              <p:cNvPr id="41" name="Group 12">
                <a:extLst>
                  <a:ext uri="{FF2B5EF4-FFF2-40B4-BE49-F238E27FC236}">
                    <a16:creationId xmlns:a16="http://schemas.microsoft.com/office/drawing/2014/main" id="{59BBA7E3-0395-4F64-9CE6-49AA4BA7C568}"/>
                  </a:ext>
                </a:extLst>
              </p:cNvPr>
              <p:cNvGrpSpPr/>
              <p:nvPr/>
            </p:nvGrpSpPr>
            <p:grpSpPr>
              <a:xfrm>
                <a:off x="6240781" y="1363135"/>
                <a:ext cx="3255433" cy="2434167"/>
                <a:chOff x="4657725" y="946151"/>
                <a:chExt cx="2441575" cy="1825625"/>
              </a:xfrm>
            </p:grpSpPr>
            <p:sp>
              <p:nvSpPr>
                <p:cNvPr id="55" name="Freeform 26">
                  <a:extLst>
                    <a:ext uri="{FF2B5EF4-FFF2-40B4-BE49-F238E27FC236}">
                      <a16:creationId xmlns:a16="http://schemas.microsoft.com/office/drawing/2014/main" id="{1B6204B9-8882-4433-870F-4848D2BAB9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3125" y="2046288"/>
                  <a:ext cx="1146175" cy="593725"/>
                </a:xfrm>
                <a:custGeom>
                  <a:avLst/>
                  <a:gdLst>
                    <a:gd name="T0" fmla="*/ 849 w 904"/>
                    <a:gd name="T1" fmla="*/ 0 h 468"/>
                    <a:gd name="T2" fmla="*/ 873 w 904"/>
                    <a:gd name="T3" fmla="*/ 58 h 468"/>
                    <a:gd name="T4" fmla="*/ 507 w 904"/>
                    <a:gd name="T5" fmla="*/ 436 h 468"/>
                    <a:gd name="T6" fmla="*/ 396 w 904"/>
                    <a:gd name="T7" fmla="*/ 436 h 468"/>
                    <a:gd name="T8" fmla="*/ 30 w 904"/>
                    <a:gd name="T9" fmla="*/ 58 h 468"/>
                    <a:gd name="T10" fmla="*/ 55 w 904"/>
                    <a:gd name="T11" fmla="*/ 0 h 468"/>
                    <a:gd name="T12" fmla="*/ 849 w 904"/>
                    <a:gd name="T13" fmla="*/ 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4" h="468">
                      <a:moveTo>
                        <a:pt x="849" y="0"/>
                      </a:moveTo>
                      <a:cubicBezTo>
                        <a:pt x="893" y="0"/>
                        <a:pt x="904" y="26"/>
                        <a:pt x="873" y="58"/>
                      </a:cubicBezTo>
                      <a:cubicBezTo>
                        <a:pt x="507" y="436"/>
                        <a:pt x="507" y="436"/>
                        <a:pt x="507" y="436"/>
                      </a:cubicBezTo>
                      <a:cubicBezTo>
                        <a:pt x="477" y="468"/>
                        <a:pt x="427" y="468"/>
                        <a:pt x="396" y="436"/>
                      </a:cubicBezTo>
                      <a:cubicBezTo>
                        <a:pt x="30" y="58"/>
                        <a:pt x="30" y="58"/>
                        <a:pt x="30" y="58"/>
                      </a:cubicBezTo>
                      <a:cubicBezTo>
                        <a:pt x="0" y="26"/>
                        <a:pt x="11" y="0"/>
                        <a:pt x="55" y="0"/>
                      </a:cubicBezTo>
                      <a:lnTo>
                        <a:pt x="84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Freeform 27">
                  <a:extLst>
                    <a:ext uri="{FF2B5EF4-FFF2-40B4-BE49-F238E27FC236}">
                      <a16:creationId xmlns:a16="http://schemas.microsoft.com/office/drawing/2014/main" id="{71164582-0B28-4CEA-BEC3-4D6507EB35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7725" y="946151"/>
                  <a:ext cx="2151063" cy="1825625"/>
                </a:xfrm>
                <a:custGeom>
                  <a:avLst/>
                  <a:gdLst>
                    <a:gd name="T0" fmla="*/ 848 w 1696"/>
                    <a:gd name="T1" fmla="*/ 0 h 1440"/>
                    <a:gd name="T2" fmla="*/ 0 w 1696"/>
                    <a:gd name="T3" fmla="*/ 848 h 1440"/>
                    <a:gd name="T4" fmla="*/ 241 w 1696"/>
                    <a:gd name="T5" fmla="*/ 1440 h 1440"/>
                    <a:gd name="T6" fmla="*/ 718 w 1696"/>
                    <a:gd name="T7" fmla="*/ 1209 h 1440"/>
                    <a:gd name="T8" fmla="*/ 464 w 1696"/>
                    <a:gd name="T9" fmla="*/ 848 h 1440"/>
                    <a:gd name="T10" fmla="*/ 848 w 1696"/>
                    <a:gd name="T11" fmla="*/ 464 h 1440"/>
                    <a:gd name="T12" fmla="*/ 1232 w 1696"/>
                    <a:gd name="T13" fmla="*/ 848 h 1440"/>
                    <a:gd name="T14" fmla="*/ 1213 w 1696"/>
                    <a:gd name="T15" fmla="*/ 966 h 1440"/>
                    <a:gd name="T16" fmla="*/ 1293 w 1696"/>
                    <a:gd name="T17" fmla="*/ 966 h 1440"/>
                    <a:gd name="T18" fmla="*/ 1293 w 1696"/>
                    <a:gd name="T19" fmla="*/ 1062 h 1440"/>
                    <a:gd name="T20" fmla="*/ 1669 w 1696"/>
                    <a:gd name="T21" fmla="*/ 1062 h 1440"/>
                    <a:gd name="T22" fmla="*/ 1696 w 1696"/>
                    <a:gd name="T23" fmla="*/ 848 h 1440"/>
                    <a:gd name="T24" fmla="*/ 848 w 1696"/>
                    <a:gd name="T25" fmla="*/ 0 h 1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96" h="1440">
                      <a:moveTo>
                        <a:pt x="848" y="0"/>
                      </a:moveTo>
                      <a:cubicBezTo>
                        <a:pt x="380" y="0"/>
                        <a:pt x="0" y="380"/>
                        <a:pt x="0" y="848"/>
                      </a:cubicBezTo>
                      <a:cubicBezTo>
                        <a:pt x="0" y="1078"/>
                        <a:pt x="92" y="1287"/>
                        <a:pt x="241" y="1440"/>
                      </a:cubicBezTo>
                      <a:cubicBezTo>
                        <a:pt x="374" y="1315"/>
                        <a:pt x="540" y="1235"/>
                        <a:pt x="718" y="1209"/>
                      </a:cubicBezTo>
                      <a:cubicBezTo>
                        <a:pt x="570" y="1156"/>
                        <a:pt x="464" y="1014"/>
                        <a:pt x="464" y="848"/>
                      </a:cubicBezTo>
                      <a:cubicBezTo>
                        <a:pt x="464" y="636"/>
                        <a:pt x="636" y="464"/>
                        <a:pt x="848" y="464"/>
                      </a:cubicBezTo>
                      <a:cubicBezTo>
                        <a:pt x="1060" y="464"/>
                        <a:pt x="1232" y="636"/>
                        <a:pt x="1232" y="848"/>
                      </a:cubicBezTo>
                      <a:cubicBezTo>
                        <a:pt x="1232" y="889"/>
                        <a:pt x="1225" y="929"/>
                        <a:pt x="1213" y="966"/>
                      </a:cubicBezTo>
                      <a:cubicBezTo>
                        <a:pt x="1293" y="966"/>
                        <a:pt x="1293" y="966"/>
                        <a:pt x="1293" y="966"/>
                      </a:cubicBezTo>
                      <a:cubicBezTo>
                        <a:pt x="1293" y="1062"/>
                        <a:pt x="1293" y="1062"/>
                        <a:pt x="1293" y="1062"/>
                      </a:cubicBezTo>
                      <a:cubicBezTo>
                        <a:pt x="1669" y="1062"/>
                        <a:pt x="1669" y="1062"/>
                        <a:pt x="1669" y="1062"/>
                      </a:cubicBezTo>
                      <a:cubicBezTo>
                        <a:pt x="1687" y="994"/>
                        <a:pt x="1696" y="922"/>
                        <a:pt x="1696" y="848"/>
                      </a:cubicBezTo>
                      <a:cubicBezTo>
                        <a:pt x="1696" y="380"/>
                        <a:pt x="1316" y="0"/>
                        <a:pt x="8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2" name="Group 13">
                <a:extLst>
                  <a:ext uri="{FF2B5EF4-FFF2-40B4-BE49-F238E27FC236}">
                    <a16:creationId xmlns:a16="http://schemas.microsoft.com/office/drawing/2014/main" id="{1E5977E6-807D-4040-B11B-F4590CAFCAC3}"/>
                  </a:ext>
                </a:extLst>
              </p:cNvPr>
              <p:cNvGrpSpPr/>
              <p:nvPr/>
            </p:nvGrpSpPr>
            <p:grpSpPr>
              <a:xfrm>
                <a:off x="6240781" y="3111502"/>
                <a:ext cx="2434167" cy="3215217"/>
                <a:chOff x="4657725" y="2257426"/>
                <a:chExt cx="1825625" cy="2411413"/>
              </a:xfrm>
            </p:grpSpPr>
            <p:sp>
              <p:nvSpPr>
                <p:cNvPr id="53" name="Freeform 24">
                  <a:extLst>
                    <a:ext uri="{FF2B5EF4-FFF2-40B4-BE49-F238E27FC236}">
                      <a16:creationId xmlns:a16="http://schemas.microsoft.com/office/drawing/2014/main" id="{3ED2D5D2-7AD5-4650-921C-C16AD549E0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3100" y="2257426"/>
                  <a:ext cx="593725" cy="1146175"/>
                </a:xfrm>
                <a:custGeom>
                  <a:avLst/>
                  <a:gdLst>
                    <a:gd name="T0" fmla="*/ 0 w 468"/>
                    <a:gd name="T1" fmla="*/ 55 h 904"/>
                    <a:gd name="T2" fmla="*/ 57 w 468"/>
                    <a:gd name="T3" fmla="*/ 30 h 904"/>
                    <a:gd name="T4" fmla="*/ 436 w 468"/>
                    <a:gd name="T5" fmla="*/ 397 h 904"/>
                    <a:gd name="T6" fmla="*/ 436 w 468"/>
                    <a:gd name="T7" fmla="*/ 508 h 904"/>
                    <a:gd name="T8" fmla="*/ 57 w 468"/>
                    <a:gd name="T9" fmla="*/ 874 h 904"/>
                    <a:gd name="T10" fmla="*/ 0 w 468"/>
                    <a:gd name="T11" fmla="*/ 849 h 904"/>
                    <a:gd name="T12" fmla="*/ 0 w 468"/>
                    <a:gd name="T13" fmla="*/ 55 h 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8" h="904">
                      <a:moveTo>
                        <a:pt x="0" y="55"/>
                      </a:moveTo>
                      <a:cubicBezTo>
                        <a:pt x="0" y="11"/>
                        <a:pt x="26" y="0"/>
                        <a:pt x="57" y="30"/>
                      </a:cubicBezTo>
                      <a:cubicBezTo>
                        <a:pt x="436" y="397"/>
                        <a:pt x="436" y="397"/>
                        <a:pt x="436" y="397"/>
                      </a:cubicBezTo>
                      <a:cubicBezTo>
                        <a:pt x="468" y="427"/>
                        <a:pt x="468" y="477"/>
                        <a:pt x="436" y="508"/>
                      </a:cubicBezTo>
                      <a:cubicBezTo>
                        <a:pt x="57" y="874"/>
                        <a:pt x="57" y="874"/>
                        <a:pt x="57" y="874"/>
                      </a:cubicBezTo>
                      <a:cubicBezTo>
                        <a:pt x="26" y="904"/>
                        <a:pt x="0" y="893"/>
                        <a:pt x="0" y="849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Freeform 25">
                  <a:extLst>
                    <a:ext uri="{FF2B5EF4-FFF2-40B4-BE49-F238E27FC236}">
                      <a16:creationId xmlns:a16="http://schemas.microsoft.com/office/drawing/2014/main" id="{94099D74-743F-4659-8873-338EBEC9A5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7725" y="2517776"/>
                  <a:ext cx="1825625" cy="2151063"/>
                </a:xfrm>
                <a:custGeom>
                  <a:avLst/>
                  <a:gdLst>
                    <a:gd name="T0" fmla="*/ 1209 w 1440"/>
                    <a:gd name="T1" fmla="*/ 978 h 1696"/>
                    <a:gd name="T2" fmla="*/ 848 w 1440"/>
                    <a:gd name="T3" fmla="*/ 1232 h 1696"/>
                    <a:gd name="T4" fmla="*/ 464 w 1440"/>
                    <a:gd name="T5" fmla="*/ 848 h 1696"/>
                    <a:gd name="T6" fmla="*/ 848 w 1440"/>
                    <a:gd name="T7" fmla="*/ 464 h 1696"/>
                    <a:gd name="T8" fmla="*/ 969 w 1440"/>
                    <a:gd name="T9" fmla="*/ 483 h 1696"/>
                    <a:gd name="T10" fmla="*/ 969 w 1440"/>
                    <a:gd name="T11" fmla="*/ 9 h 1696"/>
                    <a:gd name="T12" fmla="*/ 848 w 1440"/>
                    <a:gd name="T13" fmla="*/ 0 h 1696"/>
                    <a:gd name="T14" fmla="*/ 0 w 1440"/>
                    <a:gd name="T15" fmla="*/ 848 h 1696"/>
                    <a:gd name="T16" fmla="*/ 848 w 1440"/>
                    <a:gd name="T17" fmla="*/ 1696 h 1696"/>
                    <a:gd name="T18" fmla="*/ 1440 w 1440"/>
                    <a:gd name="T19" fmla="*/ 1455 h 1696"/>
                    <a:gd name="T20" fmla="*/ 1209 w 1440"/>
                    <a:gd name="T21" fmla="*/ 978 h 1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0" h="1696">
                      <a:moveTo>
                        <a:pt x="1209" y="978"/>
                      </a:moveTo>
                      <a:cubicBezTo>
                        <a:pt x="1156" y="1126"/>
                        <a:pt x="1014" y="1232"/>
                        <a:pt x="848" y="1232"/>
                      </a:cubicBezTo>
                      <a:cubicBezTo>
                        <a:pt x="636" y="1232"/>
                        <a:pt x="464" y="1060"/>
                        <a:pt x="464" y="848"/>
                      </a:cubicBezTo>
                      <a:cubicBezTo>
                        <a:pt x="464" y="636"/>
                        <a:pt x="636" y="464"/>
                        <a:pt x="848" y="464"/>
                      </a:cubicBezTo>
                      <a:cubicBezTo>
                        <a:pt x="890" y="464"/>
                        <a:pt x="931" y="471"/>
                        <a:pt x="969" y="483"/>
                      </a:cubicBezTo>
                      <a:cubicBezTo>
                        <a:pt x="969" y="9"/>
                        <a:pt x="969" y="9"/>
                        <a:pt x="969" y="9"/>
                      </a:cubicBezTo>
                      <a:cubicBezTo>
                        <a:pt x="929" y="3"/>
                        <a:pt x="889" y="0"/>
                        <a:pt x="848" y="0"/>
                      </a:cubicBezTo>
                      <a:cubicBezTo>
                        <a:pt x="380" y="0"/>
                        <a:pt x="0" y="380"/>
                        <a:pt x="0" y="848"/>
                      </a:cubicBezTo>
                      <a:cubicBezTo>
                        <a:pt x="0" y="1316"/>
                        <a:pt x="380" y="1696"/>
                        <a:pt x="848" y="1696"/>
                      </a:cubicBezTo>
                      <a:cubicBezTo>
                        <a:pt x="1078" y="1696"/>
                        <a:pt x="1287" y="1604"/>
                        <a:pt x="1440" y="1455"/>
                      </a:cubicBezTo>
                      <a:cubicBezTo>
                        <a:pt x="1315" y="1322"/>
                        <a:pt x="1235" y="1156"/>
                        <a:pt x="1209" y="97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Group 14">
                <a:extLst>
                  <a:ext uri="{FF2B5EF4-FFF2-40B4-BE49-F238E27FC236}">
                    <a16:creationId xmlns:a16="http://schemas.microsoft.com/office/drawing/2014/main" id="{43ED4E07-32EA-4C09-B16F-DCF4E5E1E897}"/>
                  </a:ext>
                </a:extLst>
              </p:cNvPr>
              <p:cNvGrpSpPr/>
              <p:nvPr/>
            </p:nvGrpSpPr>
            <p:grpSpPr>
              <a:xfrm>
                <a:off x="7967980" y="3892551"/>
                <a:ext cx="3236384" cy="2434167"/>
                <a:chOff x="5953125" y="2843213"/>
                <a:chExt cx="2427288" cy="1825625"/>
              </a:xfrm>
            </p:grpSpPr>
            <p:sp>
              <p:nvSpPr>
                <p:cNvPr id="51" name="Freeform 22">
                  <a:extLst>
                    <a:ext uri="{FF2B5EF4-FFF2-40B4-BE49-F238E27FC236}">
                      <a16:creationId xmlns:a16="http://schemas.microsoft.com/office/drawing/2014/main" id="{108C0062-3BD7-4E87-88DA-B5D428E4FB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3125" y="2989263"/>
                  <a:ext cx="1146175" cy="593725"/>
                </a:xfrm>
                <a:custGeom>
                  <a:avLst/>
                  <a:gdLst>
                    <a:gd name="T0" fmla="*/ 55 w 904"/>
                    <a:gd name="T1" fmla="*/ 468 h 468"/>
                    <a:gd name="T2" fmla="*/ 30 w 904"/>
                    <a:gd name="T3" fmla="*/ 411 h 468"/>
                    <a:gd name="T4" fmla="*/ 396 w 904"/>
                    <a:gd name="T5" fmla="*/ 32 h 468"/>
                    <a:gd name="T6" fmla="*/ 507 w 904"/>
                    <a:gd name="T7" fmla="*/ 32 h 468"/>
                    <a:gd name="T8" fmla="*/ 873 w 904"/>
                    <a:gd name="T9" fmla="*/ 411 h 468"/>
                    <a:gd name="T10" fmla="*/ 849 w 904"/>
                    <a:gd name="T11" fmla="*/ 468 h 468"/>
                    <a:gd name="T12" fmla="*/ 55 w 904"/>
                    <a:gd name="T13" fmla="*/ 468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4" h="468">
                      <a:moveTo>
                        <a:pt x="55" y="468"/>
                      </a:moveTo>
                      <a:cubicBezTo>
                        <a:pt x="11" y="468"/>
                        <a:pt x="0" y="442"/>
                        <a:pt x="30" y="411"/>
                      </a:cubicBezTo>
                      <a:cubicBezTo>
                        <a:pt x="396" y="32"/>
                        <a:pt x="396" y="32"/>
                        <a:pt x="396" y="32"/>
                      </a:cubicBezTo>
                      <a:cubicBezTo>
                        <a:pt x="427" y="0"/>
                        <a:pt x="477" y="0"/>
                        <a:pt x="507" y="32"/>
                      </a:cubicBezTo>
                      <a:cubicBezTo>
                        <a:pt x="873" y="411"/>
                        <a:pt x="873" y="411"/>
                        <a:pt x="873" y="411"/>
                      </a:cubicBezTo>
                      <a:cubicBezTo>
                        <a:pt x="904" y="442"/>
                        <a:pt x="893" y="468"/>
                        <a:pt x="849" y="468"/>
                      </a:cubicBezTo>
                      <a:lnTo>
                        <a:pt x="55" y="46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Freeform 23">
                  <a:extLst>
                    <a:ext uri="{FF2B5EF4-FFF2-40B4-BE49-F238E27FC236}">
                      <a16:creationId xmlns:a16="http://schemas.microsoft.com/office/drawing/2014/main" id="{FC289ADF-B43A-40BC-A468-D19228EF9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0938" y="2843213"/>
                  <a:ext cx="2149475" cy="1825625"/>
                </a:xfrm>
                <a:custGeom>
                  <a:avLst/>
                  <a:gdLst>
                    <a:gd name="T0" fmla="*/ 978 w 1696"/>
                    <a:gd name="T1" fmla="*/ 231 h 1440"/>
                    <a:gd name="T2" fmla="*/ 1232 w 1696"/>
                    <a:gd name="T3" fmla="*/ 592 h 1440"/>
                    <a:gd name="T4" fmla="*/ 848 w 1696"/>
                    <a:gd name="T5" fmla="*/ 976 h 1440"/>
                    <a:gd name="T6" fmla="*/ 464 w 1696"/>
                    <a:gd name="T7" fmla="*/ 592 h 1440"/>
                    <a:gd name="T8" fmla="*/ 487 w 1696"/>
                    <a:gd name="T9" fmla="*/ 462 h 1440"/>
                    <a:gd name="T10" fmla="*/ 10 w 1696"/>
                    <a:gd name="T11" fmla="*/ 462 h 1440"/>
                    <a:gd name="T12" fmla="*/ 0 w 1696"/>
                    <a:gd name="T13" fmla="*/ 592 h 1440"/>
                    <a:gd name="T14" fmla="*/ 848 w 1696"/>
                    <a:gd name="T15" fmla="*/ 1440 h 1440"/>
                    <a:gd name="T16" fmla="*/ 1696 w 1696"/>
                    <a:gd name="T17" fmla="*/ 592 h 1440"/>
                    <a:gd name="T18" fmla="*/ 1455 w 1696"/>
                    <a:gd name="T19" fmla="*/ 0 h 1440"/>
                    <a:gd name="T20" fmla="*/ 978 w 1696"/>
                    <a:gd name="T21" fmla="*/ 231 h 1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96" h="1440">
                      <a:moveTo>
                        <a:pt x="978" y="231"/>
                      </a:moveTo>
                      <a:cubicBezTo>
                        <a:pt x="1126" y="284"/>
                        <a:pt x="1232" y="426"/>
                        <a:pt x="1232" y="592"/>
                      </a:cubicBezTo>
                      <a:cubicBezTo>
                        <a:pt x="1232" y="804"/>
                        <a:pt x="1060" y="976"/>
                        <a:pt x="848" y="976"/>
                      </a:cubicBezTo>
                      <a:cubicBezTo>
                        <a:pt x="636" y="976"/>
                        <a:pt x="464" y="804"/>
                        <a:pt x="464" y="592"/>
                      </a:cubicBezTo>
                      <a:cubicBezTo>
                        <a:pt x="464" y="546"/>
                        <a:pt x="472" y="503"/>
                        <a:pt x="487" y="462"/>
                      </a:cubicBezTo>
                      <a:cubicBezTo>
                        <a:pt x="10" y="462"/>
                        <a:pt x="10" y="462"/>
                        <a:pt x="10" y="462"/>
                      </a:cubicBezTo>
                      <a:cubicBezTo>
                        <a:pt x="3" y="504"/>
                        <a:pt x="0" y="548"/>
                        <a:pt x="0" y="592"/>
                      </a:cubicBezTo>
                      <a:cubicBezTo>
                        <a:pt x="0" y="1060"/>
                        <a:pt x="380" y="1440"/>
                        <a:pt x="848" y="1440"/>
                      </a:cubicBezTo>
                      <a:cubicBezTo>
                        <a:pt x="1316" y="1440"/>
                        <a:pt x="1696" y="1060"/>
                        <a:pt x="1696" y="592"/>
                      </a:cubicBezTo>
                      <a:cubicBezTo>
                        <a:pt x="1696" y="362"/>
                        <a:pt x="1604" y="153"/>
                        <a:pt x="1455" y="0"/>
                      </a:cubicBezTo>
                      <a:cubicBezTo>
                        <a:pt x="1322" y="125"/>
                        <a:pt x="1156" y="205"/>
                        <a:pt x="978" y="2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Group 15">
                <a:extLst>
                  <a:ext uri="{FF2B5EF4-FFF2-40B4-BE49-F238E27FC236}">
                    <a16:creationId xmlns:a16="http://schemas.microsoft.com/office/drawing/2014/main" id="{C4E2A247-4EF9-402C-8FBF-98192F0EE4C3}"/>
                  </a:ext>
                </a:extLst>
              </p:cNvPr>
              <p:cNvGrpSpPr/>
              <p:nvPr/>
            </p:nvGrpSpPr>
            <p:grpSpPr>
              <a:xfrm>
                <a:off x="8770198" y="1363135"/>
                <a:ext cx="2434167" cy="3276600"/>
                <a:chOff x="6554788" y="946151"/>
                <a:chExt cx="1825625" cy="2457450"/>
              </a:xfrm>
            </p:grpSpPr>
            <p:sp>
              <p:nvSpPr>
                <p:cNvPr id="49" name="Freeform 20">
                  <a:extLst>
                    <a:ext uri="{FF2B5EF4-FFF2-40B4-BE49-F238E27FC236}">
                      <a16:creationId xmlns:a16="http://schemas.microsoft.com/office/drawing/2014/main" id="{75DF6849-1432-405C-B4CC-1940154878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1313" y="2257426"/>
                  <a:ext cx="593725" cy="1146175"/>
                </a:xfrm>
                <a:custGeom>
                  <a:avLst/>
                  <a:gdLst>
                    <a:gd name="T0" fmla="*/ 468 w 468"/>
                    <a:gd name="T1" fmla="*/ 849 h 904"/>
                    <a:gd name="T2" fmla="*/ 410 w 468"/>
                    <a:gd name="T3" fmla="*/ 874 h 904"/>
                    <a:gd name="T4" fmla="*/ 32 w 468"/>
                    <a:gd name="T5" fmla="*/ 508 h 904"/>
                    <a:gd name="T6" fmla="*/ 32 w 468"/>
                    <a:gd name="T7" fmla="*/ 397 h 904"/>
                    <a:gd name="T8" fmla="*/ 410 w 468"/>
                    <a:gd name="T9" fmla="*/ 30 h 904"/>
                    <a:gd name="T10" fmla="*/ 468 w 468"/>
                    <a:gd name="T11" fmla="*/ 55 h 904"/>
                    <a:gd name="T12" fmla="*/ 468 w 468"/>
                    <a:gd name="T13" fmla="*/ 849 h 9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8" h="904">
                      <a:moveTo>
                        <a:pt x="468" y="849"/>
                      </a:moveTo>
                      <a:cubicBezTo>
                        <a:pt x="468" y="893"/>
                        <a:pt x="442" y="904"/>
                        <a:pt x="410" y="874"/>
                      </a:cubicBezTo>
                      <a:cubicBezTo>
                        <a:pt x="32" y="508"/>
                        <a:pt x="32" y="508"/>
                        <a:pt x="32" y="508"/>
                      </a:cubicBezTo>
                      <a:cubicBezTo>
                        <a:pt x="0" y="477"/>
                        <a:pt x="0" y="427"/>
                        <a:pt x="32" y="397"/>
                      </a:cubicBezTo>
                      <a:cubicBezTo>
                        <a:pt x="410" y="30"/>
                        <a:pt x="410" y="30"/>
                        <a:pt x="410" y="30"/>
                      </a:cubicBezTo>
                      <a:cubicBezTo>
                        <a:pt x="442" y="0"/>
                        <a:pt x="468" y="11"/>
                        <a:pt x="468" y="55"/>
                      </a:cubicBezTo>
                      <a:lnTo>
                        <a:pt x="468" y="8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21">
                  <a:extLst>
                    <a:ext uri="{FF2B5EF4-FFF2-40B4-BE49-F238E27FC236}">
                      <a16:creationId xmlns:a16="http://schemas.microsoft.com/office/drawing/2014/main" id="{CD17AE27-B64C-438E-9C75-7F18A1B6C6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4788" y="946151"/>
                  <a:ext cx="1825625" cy="2151063"/>
                </a:xfrm>
                <a:custGeom>
                  <a:avLst/>
                  <a:gdLst>
                    <a:gd name="T0" fmla="*/ 592 w 1440"/>
                    <a:gd name="T1" fmla="*/ 0 h 1696"/>
                    <a:gd name="T2" fmla="*/ 0 w 1440"/>
                    <a:gd name="T3" fmla="*/ 241 h 1696"/>
                    <a:gd name="T4" fmla="*/ 231 w 1440"/>
                    <a:gd name="T5" fmla="*/ 718 h 1696"/>
                    <a:gd name="T6" fmla="*/ 592 w 1440"/>
                    <a:gd name="T7" fmla="*/ 464 h 1696"/>
                    <a:gd name="T8" fmla="*/ 976 w 1440"/>
                    <a:gd name="T9" fmla="*/ 848 h 1696"/>
                    <a:gd name="T10" fmla="*/ 592 w 1440"/>
                    <a:gd name="T11" fmla="*/ 1232 h 1696"/>
                    <a:gd name="T12" fmla="*/ 452 w 1440"/>
                    <a:gd name="T13" fmla="*/ 1206 h 1696"/>
                    <a:gd name="T14" fmla="*/ 452 w 1440"/>
                    <a:gd name="T15" fmla="*/ 1300 h 1696"/>
                    <a:gd name="T16" fmla="*/ 389 w 1440"/>
                    <a:gd name="T17" fmla="*/ 1300 h 1696"/>
                    <a:gd name="T18" fmla="*/ 389 w 1440"/>
                    <a:gd name="T19" fmla="*/ 1671 h 1696"/>
                    <a:gd name="T20" fmla="*/ 592 w 1440"/>
                    <a:gd name="T21" fmla="*/ 1696 h 1696"/>
                    <a:gd name="T22" fmla="*/ 1440 w 1440"/>
                    <a:gd name="T23" fmla="*/ 848 h 1696"/>
                    <a:gd name="T24" fmla="*/ 592 w 1440"/>
                    <a:gd name="T25" fmla="*/ 0 h 1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40" h="1696">
                      <a:moveTo>
                        <a:pt x="592" y="0"/>
                      </a:moveTo>
                      <a:cubicBezTo>
                        <a:pt x="362" y="0"/>
                        <a:pt x="153" y="92"/>
                        <a:pt x="0" y="241"/>
                      </a:cubicBezTo>
                      <a:cubicBezTo>
                        <a:pt x="125" y="374"/>
                        <a:pt x="205" y="540"/>
                        <a:pt x="231" y="718"/>
                      </a:cubicBezTo>
                      <a:cubicBezTo>
                        <a:pt x="284" y="570"/>
                        <a:pt x="426" y="464"/>
                        <a:pt x="592" y="464"/>
                      </a:cubicBezTo>
                      <a:cubicBezTo>
                        <a:pt x="804" y="464"/>
                        <a:pt x="976" y="636"/>
                        <a:pt x="976" y="848"/>
                      </a:cubicBezTo>
                      <a:cubicBezTo>
                        <a:pt x="976" y="1060"/>
                        <a:pt x="804" y="1232"/>
                        <a:pt x="592" y="1232"/>
                      </a:cubicBezTo>
                      <a:cubicBezTo>
                        <a:pt x="543" y="1232"/>
                        <a:pt x="495" y="1223"/>
                        <a:pt x="452" y="1206"/>
                      </a:cubicBezTo>
                      <a:cubicBezTo>
                        <a:pt x="452" y="1300"/>
                        <a:pt x="452" y="1300"/>
                        <a:pt x="452" y="1300"/>
                      </a:cubicBezTo>
                      <a:cubicBezTo>
                        <a:pt x="389" y="1300"/>
                        <a:pt x="389" y="1300"/>
                        <a:pt x="389" y="1300"/>
                      </a:cubicBezTo>
                      <a:cubicBezTo>
                        <a:pt x="389" y="1671"/>
                        <a:pt x="389" y="1671"/>
                        <a:pt x="389" y="1671"/>
                      </a:cubicBezTo>
                      <a:cubicBezTo>
                        <a:pt x="454" y="1687"/>
                        <a:pt x="522" y="1696"/>
                        <a:pt x="592" y="1696"/>
                      </a:cubicBezTo>
                      <a:cubicBezTo>
                        <a:pt x="1060" y="1696"/>
                        <a:pt x="1440" y="1316"/>
                        <a:pt x="1440" y="848"/>
                      </a:cubicBezTo>
                      <a:cubicBezTo>
                        <a:pt x="1440" y="380"/>
                        <a:pt x="1060" y="0"/>
                        <a:pt x="5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55817" tIns="27909" rIns="55817" bIns="27909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5" name="TextBox 16">
                <a:extLst>
                  <a:ext uri="{FF2B5EF4-FFF2-40B4-BE49-F238E27FC236}">
                    <a16:creationId xmlns:a16="http://schemas.microsoft.com/office/drawing/2014/main" id="{0570D7B6-24F5-420D-98D2-DD9432773F55}"/>
                  </a:ext>
                </a:extLst>
              </p:cNvPr>
              <p:cNvSpPr txBox="1"/>
              <p:nvPr/>
            </p:nvSpPr>
            <p:spPr>
              <a:xfrm rot="18920653">
                <a:off x="6614389" y="1959675"/>
                <a:ext cx="1084827" cy="451405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id-ID" sz="12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TextBox 17">
                <a:extLst>
                  <a:ext uri="{FF2B5EF4-FFF2-40B4-BE49-F238E27FC236}">
                    <a16:creationId xmlns:a16="http://schemas.microsoft.com/office/drawing/2014/main" id="{DF0A3F8E-0EBE-45B5-BB52-C15399B7594F}"/>
                  </a:ext>
                </a:extLst>
              </p:cNvPr>
              <p:cNvSpPr txBox="1"/>
              <p:nvPr/>
            </p:nvSpPr>
            <p:spPr>
              <a:xfrm rot="2904439">
                <a:off x="9713530" y="2071950"/>
                <a:ext cx="1348425" cy="451405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id-ID" sz="12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TextBox 18">
                <a:extLst>
                  <a:ext uri="{FF2B5EF4-FFF2-40B4-BE49-F238E27FC236}">
                    <a16:creationId xmlns:a16="http://schemas.microsoft.com/office/drawing/2014/main" id="{88385962-175C-41EF-AB5F-D979782C0C85}"/>
                  </a:ext>
                </a:extLst>
              </p:cNvPr>
              <p:cNvSpPr txBox="1"/>
              <p:nvPr/>
            </p:nvSpPr>
            <p:spPr>
              <a:xfrm rot="3328205">
                <a:off x="6381839" y="5171931"/>
                <a:ext cx="1276620" cy="451405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Down">
                  <a:avLst/>
                </a:prstTxWarp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id-ID" sz="12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TextBox 19">
                <a:extLst>
                  <a:ext uri="{FF2B5EF4-FFF2-40B4-BE49-F238E27FC236}">
                    <a16:creationId xmlns:a16="http://schemas.microsoft.com/office/drawing/2014/main" id="{23C50F98-253E-4275-B33F-5807457A7D4E}"/>
                  </a:ext>
                </a:extLst>
              </p:cNvPr>
              <p:cNvSpPr txBox="1"/>
              <p:nvPr/>
            </p:nvSpPr>
            <p:spPr>
              <a:xfrm rot="18872992">
                <a:off x="9524091" y="5259067"/>
                <a:ext cx="1436559" cy="451405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Down">
                  <a:avLst/>
                </a:prstTxWarp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b="1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id-ID" sz="12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7" name="Group 30">
              <a:extLst>
                <a:ext uri="{FF2B5EF4-FFF2-40B4-BE49-F238E27FC236}">
                  <a16:creationId xmlns:a16="http://schemas.microsoft.com/office/drawing/2014/main" id="{CF472F28-D1ED-40FA-9A10-FB5A24C47AA1}"/>
                </a:ext>
              </a:extLst>
            </p:cNvPr>
            <p:cNvGrpSpPr/>
            <p:nvPr/>
          </p:nvGrpSpPr>
          <p:grpSpPr>
            <a:xfrm>
              <a:off x="5958327" y="2513898"/>
              <a:ext cx="2566513" cy="354536"/>
              <a:chOff x="8633669" y="2306010"/>
              <a:chExt cx="2990246" cy="544285"/>
            </a:xfrm>
          </p:grpSpPr>
          <p:sp>
            <p:nvSpPr>
              <p:cNvPr id="58" name="Rectangle 28">
                <a:extLst>
                  <a:ext uri="{FF2B5EF4-FFF2-40B4-BE49-F238E27FC236}">
                    <a16:creationId xmlns:a16="http://schemas.microsoft.com/office/drawing/2014/main" id="{37F43E21-17D0-4C43-98A3-B7428E5B8966}"/>
                  </a:ext>
                </a:extLst>
              </p:cNvPr>
              <p:cNvSpPr/>
              <p:nvPr/>
            </p:nvSpPr>
            <p:spPr>
              <a:xfrm>
                <a:off x="8633669" y="2623601"/>
                <a:ext cx="2990246" cy="22669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endParaRPr lang="en-GB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TextBox 29">
                <a:extLst>
                  <a:ext uri="{FF2B5EF4-FFF2-40B4-BE49-F238E27FC236}">
                    <a16:creationId xmlns:a16="http://schemas.microsoft.com/office/drawing/2014/main" id="{F8C6F529-0A03-49C4-BECA-E381BF058C09}"/>
                  </a:ext>
                </a:extLst>
              </p:cNvPr>
              <p:cNvSpPr txBox="1"/>
              <p:nvPr/>
            </p:nvSpPr>
            <p:spPr>
              <a:xfrm>
                <a:off x="8633669" y="2306010"/>
                <a:ext cx="1279218" cy="18096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30">
              <a:extLst>
                <a:ext uri="{FF2B5EF4-FFF2-40B4-BE49-F238E27FC236}">
                  <a16:creationId xmlns:a16="http://schemas.microsoft.com/office/drawing/2014/main" id="{BD73CA33-1BEF-4B00-856F-7BF853A32AD6}"/>
                </a:ext>
              </a:extLst>
            </p:cNvPr>
            <p:cNvGrpSpPr/>
            <p:nvPr/>
          </p:nvGrpSpPr>
          <p:grpSpPr>
            <a:xfrm>
              <a:off x="5958327" y="3099613"/>
              <a:ext cx="2566513" cy="354536"/>
              <a:chOff x="8633669" y="2306010"/>
              <a:chExt cx="2990246" cy="544285"/>
            </a:xfrm>
          </p:grpSpPr>
          <p:sp>
            <p:nvSpPr>
              <p:cNvPr id="61" name="Rectangle 28">
                <a:extLst>
                  <a:ext uri="{FF2B5EF4-FFF2-40B4-BE49-F238E27FC236}">
                    <a16:creationId xmlns:a16="http://schemas.microsoft.com/office/drawing/2014/main" id="{DBD29F5E-F9C2-42AC-9289-2713A6A71C2C}"/>
                  </a:ext>
                </a:extLst>
              </p:cNvPr>
              <p:cNvSpPr/>
              <p:nvPr/>
            </p:nvSpPr>
            <p:spPr>
              <a:xfrm>
                <a:off x="8633669" y="2623601"/>
                <a:ext cx="2990246" cy="22669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endParaRPr lang="en-GB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TextBox 29">
                <a:extLst>
                  <a:ext uri="{FF2B5EF4-FFF2-40B4-BE49-F238E27FC236}">
                    <a16:creationId xmlns:a16="http://schemas.microsoft.com/office/drawing/2014/main" id="{27E7C168-9918-45F3-9C6B-990A0CF828E4}"/>
                  </a:ext>
                </a:extLst>
              </p:cNvPr>
              <p:cNvSpPr txBox="1"/>
              <p:nvPr/>
            </p:nvSpPr>
            <p:spPr>
              <a:xfrm>
                <a:off x="8633669" y="2306010"/>
                <a:ext cx="1279218" cy="18096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30">
              <a:extLst>
                <a:ext uri="{FF2B5EF4-FFF2-40B4-BE49-F238E27FC236}">
                  <a16:creationId xmlns:a16="http://schemas.microsoft.com/office/drawing/2014/main" id="{339FFF95-FB53-4AC0-803B-D2DAD288FBA5}"/>
                </a:ext>
              </a:extLst>
            </p:cNvPr>
            <p:cNvGrpSpPr/>
            <p:nvPr/>
          </p:nvGrpSpPr>
          <p:grpSpPr>
            <a:xfrm>
              <a:off x="5958327" y="3685329"/>
              <a:ext cx="2566513" cy="354536"/>
              <a:chOff x="8633669" y="2306010"/>
              <a:chExt cx="2990246" cy="544285"/>
            </a:xfrm>
          </p:grpSpPr>
          <p:sp>
            <p:nvSpPr>
              <p:cNvPr id="64" name="Rectangle 28">
                <a:extLst>
                  <a:ext uri="{FF2B5EF4-FFF2-40B4-BE49-F238E27FC236}">
                    <a16:creationId xmlns:a16="http://schemas.microsoft.com/office/drawing/2014/main" id="{B196CC35-4466-43F9-B51D-4B7A016A8B94}"/>
                  </a:ext>
                </a:extLst>
              </p:cNvPr>
              <p:cNvSpPr/>
              <p:nvPr/>
            </p:nvSpPr>
            <p:spPr>
              <a:xfrm>
                <a:off x="8633669" y="2623601"/>
                <a:ext cx="2990246" cy="22669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endParaRPr lang="en-GB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TextBox 29">
                <a:extLst>
                  <a:ext uri="{FF2B5EF4-FFF2-40B4-BE49-F238E27FC236}">
                    <a16:creationId xmlns:a16="http://schemas.microsoft.com/office/drawing/2014/main" id="{865437A5-3CC4-4A6E-B5DA-698AF850476D}"/>
                  </a:ext>
                </a:extLst>
              </p:cNvPr>
              <p:cNvSpPr txBox="1"/>
              <p:nvPr/>
            </p:nvSpPr>
            <p:spPr>
              <a:xfrm>
                <a:off x="8633669" y="2306010"/>
                <a:ext cx="1279218" cy="18096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" name="Group 30">
              <a:extLst>
                <a:ext uri="{FF2B5EF4-FFF2-40B4-BE49-F238E27FC236}">
                  <a16:creationId xmlns:a16="http://schemas.microsoft.com/office/drawing/2014/main" id="{19DF1489-58CF-4D12-AED0-B545EA867438}"/>
                </a:ext>
              </a:extLst>
            </p:cNvPr>
            <p:cNvGrpSpPr/>
            <p:nvPr/>
          </p:nvGrpSpPr>
          <p:grpSpPr>
            <a:xfrm>
              <a:off x="5958327" y="4271044"/>
              <a:ext cx="2566513" cy="354536"/>
              <a:chOff x="8633669" y="2306010"/>
              <a:chExt cx="2990246" cy="544285"/>
            </a:xfrm>
          </p:grpSpPr>
          <p:sp>
            <p:nvSpPr>
              <p:cNvPr id="67" name="Rectangle 28">
                <a:extLst>
                  <a:ext uri="{FF2B5EF4-FFF2-40B4-BE49-F238E27FC236}">
                    <a16:creationId xmlns:a16="http://schemas.microsoft.com/office/drawing/2014/main" id="{76DFC8FF-2332-43A8-A167-8D86A88AFC07}"/>
                  </a:ext>
                </a:extLst>
              </p:cNvPr>
              <p:cNvSpPr/>
              <p:nvPr/>
            </p:nvSpPr>
            <p:spPr>
              <a:xfrm>
                <a:off x="8633669" y="2623601"/>
                <a:ext cx="2990246" cy="22669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endParaRPr lang="en-GB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8" name="TextBox 29">
                <a:extLst>
                  <a:ext uri="{FF2B5EF4-FFF2-40B4-BE49-F238E27FC236}">
                    <a16:creationId xmlns:a16="http://schemas.microsoft.com/office/drawing/2014/main" id="{25D9078A-7D02-4214-B124-4AA37E006694}"/>
                  </a:ext>
                </a:extLst>
              </p:cNvPr>
              <p:cNvSpPr txBox="1"/>
              <p:nvPr/>
            </p:nvSpPr>
            <p:spPr>
              <a:xfrm>
                <a:off x="8633669" y="2306010"/>
                <a:ext cx="1279218" cy="18096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70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DCAC6D8-0DB3-40D4-BAB9-DB72C5BC7D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" t="18997" r="3674" b="20831"/>
          <a:stretch/>
        </p:blipFill>
        <p:spPr>
          <a:xfrm>
            <a:off x="1876185" y="1919800"/>
            <a:ext cx="8265458" cy="41265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F2496D2-7605-4F7A-BF76-14E1C265DDE5}"/>
              </a:ext>
            </a:extLst>
          </p:cNvPr>
          <p:cNvSpPr txBox="1"/>
          <p:nvPr/>
        </p:nvSpPr>
        <p:spPr>
          <a:xfrm>
            <a:off x="3746639" y="1116698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加入我们</a:t>
            </a: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89B28DD5-449A-48A1-866B-0E424A2C9B0D}"/>
              </a:ext>
            </a:extLst>
          </p:cNvPr>
          <p:cNvSpPr>
            <a:spLocks/>
          </p:cNvSpPr>
          <p:nvPr/>
        </p:nvSpPr>
        <p:spPr bwMode="auto">
          <a:xfrm rot="19456194">
            <a:off x="4838699" y="47703"/>
            <a:ext cx="1905000" cy="1260475"/>
          </a:xfrm>
          <a:custGeom>
            <a:avLst/>
            <a:gdLst>
              <a:gd name="T0" fmla="*/ 177767244 w 5273"/>
              <a:gd name="T1" fmla="*/ 132846327 h 3486"/>
              <a:gd name="T2" fmla="*/ 243679233 w 5273"/>
              <a:gd name="T3" fmla="*/ 106434205 h 3486"/>
              <a:gd name="T4" fmla="*/ 508241933 w 5273"/>
              <a:gd name="T5" fmla="*/ 0 h 3486"/>
              <a:gd name="T6" fmla="*/ 508241933 w 5273"/>
              <a:gd name="T7" fmla="*/ 212737518 h 3486"/>
              <a:gd name="T8" fmla="*/ 508241933 w 5273"/>
              <a:gd name="T9" fmla="*/ 425475036 h 3486"/>
              <a:gd name="T10" fmla="*/ 243679233 w 5273"/>
              <a:gd name="T11" fmla="*/ 319171723 h 3486"/>
              <a:gd name="T12" fmla="*/ 180638654 w 5273"/>
              <a:gd name="T13" fmla="*/ 293805297 h 3486"/>
              <a:gd name="T14" fmla="*/ 221621623 w 5273"/>
              <a:gd name="T15" fmla="*/ 455809961 h 3486"/>
              <a:gd name="T16" fmla="*/ 96453766 w 5273"/>
              <a:gd name="T17" fmla="*/ 455809961 h 3486"/>
              <a:gd name="T18" fmla="*/ 55209595 w 5273"/>
              <a:gd name="T19" fmla="*/ 292759240 h 3486"/>
              <a:gd name="T20" fmla="*/ 0 w 5273"/>
              <a:gd name="T21" fmla="*/ 292759240 h 3486"/>
              <a:gd name="T22" fmla="*/ 0 w 5273"/>
              <a:gd name="T23" fmla="*/ 132846327 h 3486"/>
              <a:gd name="T24" fmla="*/ 177767244 w 5273"/>
              <a:gd name="T25" fmla="*/ 132846327 h 3486"/>
              <a:gd name="T26" fmla="*/ 177767244 w 5273"/>
              <a:gd name="T27" fmla="*/ 132846327 h 3486"/>
              <a:gd name="T28" fmla="*/ 571934974 w 5273"/>
              <a:gd name="T29" fmla="*/ 294459037 h 3486"/>
              <a:gd name="T30" fmla="*/ 670868890 w 5273"/>
              <a:gd name="T31" fmla="*/ 328585873 h 3486"/>
              <a:gd name="T32" fmla="*/ 656381063 w 5273"/>
              <a:gd name="T33" fmla="*/ 370427424 h 3486"/>
              <a:gd name="T34" fmla="*/ 557577929 w 5273"/>
              <a:gd name="T35" fmla="*/ 336169695 h 3486"/>
              <a:gd name="T36" fmla="*/ 571934974 w 5273"/>
              <a:gd name="T37" fmla="*/ 294459037 h 3486"/>
              <a:gd name="T38" fmla="*/ 571934974 w 5273"/>
              <a:gd name="T39" fmla="*/ 294459037 h 3486"/>
              <a:gd name="T40" fmla="*/ 560971380 w 5273"/>
              <a:gd name="T41" fmla="*/ 91005138 h 3486"/>
              <a:gd name="T42" fmla="*/ 659774514 w 5273"/>
              <a:gd name="T43" fmla="*/ 56485985 h 3486"/>
              <a:gd name="T44" fmla="*/ 674262340 w 5273"/>
              <a:gd name="T45" fmla="*/ 98196643 h 3486"/>
              <a:gd name="T46" fmla="*/ 575720046 w 5273"/>
              <a:gd name="T47" fmla="*/ 132846327 h 3486"/>
              <a:gd name="T48" fmla="*/ 560971380 w 5273"/>
              <a:gd name="T49" fmla="*/ 91005138 h 3486"/>
              <a:gd name="T50" fmla="*/ 560971380 w 5273"/>
              <a:gd name="T51" fmla="*/ 91005138 h 3486"/>
              <a:gd name="T52" fmla="*/ 583681812 w 5273"/>
              <a:gd name="T53" fmla="*/ 192731907 h 3486"/>
              <a:gd name="T54" fmla="*/ 688227764 w 5273"/>
              <a:gd name="T55" fmla="*/ 192731907 h 3486"/>
              <a:gd name="T56" fmla="*/ 688227764 w 5273"/>
              <a:gd name="T57" fmla="*/ 236926995 h 3486"/>
              <a:gd name="T58" fmla="*/ 583681812 w 5273"/>
              <a:gd name="T59" fmla="*/ 236926995 h 3486"/>
              <a:gd name="T60" fmla="*/ 583681812 w 5273"/>
              <a:gd name="T61" fmla="*/ 192731907 h 348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273" h="3486">
                <a:moveTo>
                  <a:pt x="1362" y="1016"/>
                </a:moveTo>
                <a:lnTo>
                  <a:pt x="1867" y="814"/>
                </a:lnTo>
                <a:lnTo>
                  <a:pt x="3894" y="0"/>
                </a:lnTo>
                <a:lnTo>
                  <a:pt x="3894" y="1627"/>
                </a:lnTo>
                <a:lnTo>
                  <a:pt x="3894" y="3254"/>
                </a:lnTo>
                <a:lnTo>
                  <a:pt x="1867" y="2441"/>
                </a:lnTo>
                <a:lnTo>
                  <a:pt x="1384" y="2247"/>
                </a:lnTo>
                <a:lnTo>
                  <a:pt x="1698" y="3486"/>
                </a:lnTo>
                <a:lnTo>
                  <a:pt x="739" y="3486"/>
                </a:lnTo>
                <a:lnTo>
                  <a:pt x="423" y="2239"/>
                </a:lnTo>
                <a:lnTo>
                  <a:pt x="0" y="2239"/>
                </a:lnTo>
                <a:lnTo>
                  <a:pt x="0" y="1016"/>
                </a:lnTo>
                <a:lnTo>
                  <a:pt x="1362" y="1016"/>
                </a:lnTo>
                <a:close/>
                <a:moveTo>
                  <a:pt x="4382" y="2252"/>
                </a:moveTo>
                <a:lnTo>
                  <a:pt x="5140" y="2513"/>
                </a:lnTo>
                <a:lnTo>
                  <a:pt x="5029" y="2833"/>
                </a:lnTo>
                <a:lnTo>
                  <a:pt x="4272" y="2571"/>
                </a:lnTo>
                <a:lnTo>
                  <a:pt x="4382" y="2252"/>
                </a:lnTo>
                <a:close/>
                <a:moveTo>
                  <a:pt x="4298" y="696"/>
                </a:moveTo>
                <a:lnTo>
                  <a:pt x="5055" y="432"/>
                </a:lnTo>
                <a:lnTo>
                  <a:pt x="5166" y="751"/>
                </a:lnTo>
                <a:lnTo>
                  <a:pt x="4411" y="1016"/>
                </a:lnTo>
                <a:lnTo>
                  <a:pt x="4298" y="696"/>
                </a:lnTo>
                <a:close/>
                <a:moveTo>
                  <a:pt x="4472" y="1474"/>
                </a:moveTo>
                <a:lnTo>
                  <a:pt x="5273" y="1474"/>
                </a:lnTo>
                <a:lnTo>
                  <a:pt x="5273" y="1812"/>
                </a:lnTo>
                <a:lnTo>
                  <a:pt x="4472" y="1812"/>
                </a:lnTo>
                <a:lnTo>
                  <a:pt x="4472" y="1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97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flythrough dir="out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25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>
            <a:spLocks noChangeArrowheads="1"/>
          </p:cNvSpPr>
          <p:nvPr/>
        </p:nvSpPr>
        <p:spPr bwMode="auto">
          <a:xfrm>
            <a:off x="113353" y="3332973"/>
            <a:ext cx="70564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诚挚邀请各位同学加入</a:t>
            </a:r>
          </a:p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学生会外联部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6" name="TextBox 1"/>
          <p:cNvSpPr>
            <a:spLocks noChangeArrowheads="1"/>
          </p:cNvSpPr>
          <p:nvPr/>
        </p:nvSpPr>
        <p:spPr bwMode="auto">
          <a:xfrm>
            <a:off x="113353" y="1726242"/>
            <a:ext cx="7056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放飞梦想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D0CE5AFF-91EF-4A21-89A8-ED3A6D02B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958" y="1056253"/>
            <a:ext cx="3644538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虽然，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我们希望你…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什么酱油都能打一点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、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我们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更希望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突破常规，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富有</a:t>
            </a:r>
            <a:r>
              <a:rPr lang="zh-CN" altLang="zh-CN" sz="32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内涵</a:t>
            </a:r>
          </a:p>
        </p:txBody>
      </p:sp>
    </p:spTree>
    <p:extLst>
      <p:ext uri="{BB962C8B-B14F-4D97-AF65-F5344CB8AC3E}">
        <p14:creationId xmlns:p14="http://schemas.microsoft.com/office/powerpoint/2010/main" val="89542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warp dir="in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utoUpdateAnimBg="0"/>
      <p:bldP spid="6" grpId="0" bldLvl="0" autoUpdateAnimBg="0"/>
      <p:bldP spid="6" grpId="1" bldLvl="0" autoUpdateAnimBg="0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B74DBD2-BCDB-428E-B9E7-7A4A5DBABD56}"/>
              </a:ext>
            </a:extLst>
          </p:cNvPr>
          <p:cNvSpPr txBox="1"/>
          <p:nvPr/>
        </p:nvSpPr>
        <p:spPr>
          <a:xfrm>
            <a:off x="2696173" y="2765871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感谢聆听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ED2644-7B9C-468C-93C0-207C102596E2}"/>
              </a:ext>
            </a:extLst>
          </p:cNvPr>
          <p:cNvSpPr txBox="1"/>
          <p:nvPr/>
        </p:nvSpPr>
        <p:spPr>
          <a:xfrm>
            <a:off x="2696173" y="230078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北京大学电影学院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11EE1C1-BA88-4650-853F-FF7101BA44D6}"/>
              </a:ext>
            </a:extLst>
          </p:cNvPr>
          <p:cNvSpPr txBox="1"/>
          <p:nvPr/>
        </p:nvSpPr>
        <p:spPr>
          <a:xfrm>
            <a:off x="2711238" y="414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招新纳新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76B833-35D7-4D74-AA9E-AF5F93F3EE14}"/>
              </a:ext>
            </a:extLst>
          </p:cNvPr>
          <p:cNvSpPr txBox="1"/>
          <p:nvPr/>
        </p:nvSpPr>
        <p:spPr>
          <a:xfrm>
            <a:off x="5983195" y="414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风采展示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F640D2-9420-4B81-91C0-213F30F5EF04}"/>
              </a:ext>
            </a:extLst>
          </p:cNvPr>
          <p:cNvSpPr txBox="1"/>
          <p:nvPr/>
        </p:nvSpPr>
        <p:spPr>
          <a:xfrm>
            <a:off x="4332195" y="4149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活动报告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B5977FD-0FFF-459B-92DF-F7A64E99D4D8}"/>
              </a:ext>
            </a:extLst>
          </p:cNvPr>
          <p:cNvCxnSpPr/>
          <p:nvPr/>
        </p:nvCxnSpPr>
        <p:spPr>
          <a:xfrm>
            <a:off x="2807414" y="3971803"/>
            <a:ext cx="52196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B9B0EC22-7DBC-4C48-99B8-E06BBA6E97B6}"/>
              </a:ext>
            </a:extLst>
          </p:cNvPr>
          <p:cNvSpPr/>
          <p:nvPr/>
        </p:nvSpPr>
        <p:spPr>
          <a:xfrm>
            <a:off x="2807414" y="1166191"/>
            <a:ext cx="1094839" cy="1094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AC75288-C566-43F1-88EC-A78F4CEBEABD}"/>
              </a:ext>
            </a:extLst>
          </p:cNvPr>
          <p:cNvSpPr/>
          <p:nvPr/>
        </p:nvSpPr>
        <p:spPr>
          <a:xfrm>
            <a:off x="4127010" y="1160588"/>
            <a:ext cx="1094839" cy="1094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B046AC8-EDE6-4E33-A552-618DCC2E9C70}"/>
              </a:ext>
            </a:extLst>
          </p:cNvPr>
          <p:cNvSpPr/>
          <p:nvPr/>
        </p:nvSpPr>
        <p:spPr>
          <a:xfrm>
            <a:off x="5446606" y="1160588"/>
            <a:ext cx="1094839" cy="1094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EB5740-7B73-49E4-9445-BC979CA96ACF}"/>
              </a:ext>
            </a:extLst>
          </p:cNvPr>
          <p:cNvSpPr txBox="1"/>
          <p:nvPr/>
        </p:nvSpPr>
        <p:spPr>
          <a:xfrm>
            <a:off x="2874167" y="1205779"/>
            <a:ext cx="1139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6EA6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纳 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CDFCD39-8387-46C0-A46D-9D67C6155C99}"/>
              </a:ext>
            </a:extLst>
          </p:cNvPr>
          <p:cNvSpPr txBox="1"/>
          <p:nvPr/>
        </p:nvSpPr>
        <p:spPr>
          <a:xfrm>
            <a:off x="4127010" y="1153958"/>
            <a:ext cx="1139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6EA6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 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F79BC27-50E0-4FD5-84AA-EE9CAE618861}"/>
              </a:ext>
            </a:extLst>
          </p:cNvPr>
          <p:cNvSpPr txBox="1"/>
          <p:nvPr/>
        </p:nvSpPr>
        <p:spPr>
          <a:xfrm>
            <a:off x="5491094" y="1205779"/>
            <a:ext cx="1139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6EA6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  </a:t>
            </a:r>
          </a:p>
        </p:txBody>
      </p:sp>
    </p:spTree>
    <p:extLst>
      <p:ext uri="{BB962C8B-B14F-4D97-AF65-F5344CB8AC3E}">
        <p14:creationId xmlns:p14="http://schemas.microsoft.com/office/powerpoint/2010/main" val="318318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glitter pattern="hexagon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5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5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5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4" grpId="0"/>
      <p:bldP spid="15" grpId="0"/>
      <p:bldP spid="17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/>
          <p:nvPr/>
        </p:nvSpPr>
        <p:spPr>
          <a:xfrm rot="5400000">
            <a:off x="3765578" y="1325179"/>
            <a:ext cx="4736369" cy="4083077"/>
          </a:xfrm>
          <a:prstGeom prst="hexagon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4080503" y="1591024"/>
            <a:ext cx="4106518" cy="3540102"/>
          </a:xfrm>
          <a:prstGeom prst="hexagon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10323" y="338924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82" charset="2"/>
                <a:ea typeface="微软雅黑" panose="020B0503020204020204" pitchFamily="82" charset="2"/>
              </a:rPr>
              <a:t>社团简介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17388" y="197545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latin typeface="微软雅黑" panose="020B0503020204020204" pitchFamily="82" charset="2"/>
                <a:ea typeface="微软雅黑" panose="020B0503020204020204" pitchFamily="82" charset="2"/>
              </a:rPr>
              <a:t>01</a:t>
            </a:r>
            <a:endParaRPr lang="zh-CN" altLang="en-US" sz="88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3762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flythrough dir="out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3389954" y="1111118"/>
            <a:ext cx="1736986" cy="542561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社团简介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389954" y="1747573"/>
            <a:ext cx="5365378" cy="3858854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会外联部在主席团的领导下主要以拓宽院、校际交流工作为主题，以增进校企合作关系为工作重点，本着“一切为了同学，为了一切的同学，为了同学的一切”的宗旨，向外展示学校学生的真我风采，努力提高学生会在社会上的知名度，为学生会各项活动筹集资金，对学生会活动的顺利进行起着不可或缺的作用，外联部担负着学生会对外交流联络的工作，是学生会中的一个重要部门，是联系社会与学校的桥梁。向内为学生会各项活动筹集资金、寻求合作机会。所以外联部不仅要开展大型的品牌交流活动，而且要努力拉取赞助以保证学生会中央财政和日常支出。同时也要协助各部门为展开其活动，在人员、资金、物品等多方面予以支持。</a:t>
            </a:r>
          </a:p>
        </p:txBody>
      </p:sp>
      <p:sp>
        <p:nvSpPr>
          <p:cNvPr id="11" name="TextBox 39"/>
          <p:cNvSpPr txBox="1"/>
          <p:nvPr/>
        </p:nvSpPr>
        <p:spPr>
          <a:xfrm>
            <a:off x="7170055" y="1162546"/>
            <a:ext cx="1585277" cy="496395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en-US" altLang="zh-CN" sz="2900" dirty="0">
                <a:solidFill>
                  <a:schemeClr val="bg1"/>
                </a:solidFill>
              </a:rPr>
              <a:t>About us</a:t>
            </a:r>
            <a:endParaRPr lang="zh-CN" altLang="en-US" sz="2900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463319" y="1653679"/>
            <a:ext cx="51026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95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61078" y="1785850"/>
            <a:ext cx="1756376" cy="1793224"/>
            <a:chOff x="7680681" y="3384153"/>
            <a:chExt cx="4203562" cy="4203562"/>
          </a:xfrm>
        </p:grpSpPr>
        <p:sp>
          <p:nvSpPr>
            <p:cNvPr id="10" name="Oval 167"/>
            <p:cNvSpPr/>
            <p:nvPr/>
          </p:nvSpPr>
          <p:spPr>
            <a:xfrm>
              <a:off x="7680681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FF0000"/>
                </a:solidFill>
              </a:endParaRPr>
            </a:p>
          </p:txBody>
        </p:sp>
        <p:pic>
          <p:nvPicPr>
            <p:cNvPr id="11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5593" y="3567790"/>
              <a:ext cx="3827057" cy="3827057"/>
            </a:xfrm>
            <a:prstGeom prst="rect">
              <a:avLst/>
            </a:prstGeom>
            <a:ln w="12700">
              <a:solidFill>
                <a:schemeClr val="bg1"/>
              </a:solidFill>
              <a:miter lim="400000"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6778858" y="1785850"/>
            <a:ext cx="1756376" cy="1793224"/>
            <a:chOff x="12649233" y="3384153"/>
            <a:chExt cx="4203562" cy="4203562"/>
          </a:xfrm>
        </p:grpSpPr>
        <p:sp>
          <p:nvSpPr>
            <p:cNvPr id="13" name="Oval 180"/>
            <p:cNvSpPr/>
            <p:nvPr/>
          </p:nvSpPr>
          <p:spPr>
            <a:xfrm>
              <a:off x="12649233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4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0211" y="3567790"/>
              <a:ext cx="3827057" cy="3827057"/>
            </a:xfrm>
            <a:prstGeom prst="rect">
              <a:avLst/>
            </a:prstGeom>
            <a:ln w="12700">
              <a:solidFill>
                <a:schemeClr val="bg1"/>
              </a:solidFill>
              <a:miter lim="400000"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9651419" y="1785850"/>
            <a:ext cx="1756376" cy="1793224"/>
            <a:chOff x="17761801" y="3384153"/>
            <a:chExt cx="4203562" cy="4203562"/>
          </a:xfrm>
        </p:grpSpPr>
        <p:sp>
          <p:nvSpPr>
            <p:cNvPr id="16" name="Oval 193"/>
            <p:cNvSpPr/>
            <p:nvPr/>
          </p:nvSpPr>
          <p:spPr>
            <a:xfrm>
              <a:off x="17761801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7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65869" y="3567790"/>
              <a:ext cx="3827058" cy="3827056"/>
            </a:xfrm>
            <a:prstGeom prst="rect">
              <a:avLst/>
            </a:prstGeom>
            <a:ln w="12700">
              <a:solidFill>
                <a:schemeClr val="bg1"/>
              </a:solidFill>
              <a:miter lim="400000"/>
            </a:ln>
          </p:spPr>
        </p:pic>
      </p:grpSp>
      <p:grpSp>
        <p:nvGrpSpPr>
          <p:cNvPr id="18" name="组合 17"/>
          <p:cNvGrpSpPr/>
          <p:nvPr/>
        </p:nvGrpSpPr>
        <p:grpSpPr>
          <a:xfrm>
            <a:off x="1189108" y="1798694"/>
            <a:ext cx="1756376" cy="1793224"/>
            <a:chOff x="2792903" y="3406338"/>
            <a:chExt cx="4203562" cy="4203562"/>
          </a:xfrm>
        </p:grpSpPr>
        <p:sp>
          <p:nvSpPr>
            <p:cNvPr id="19" name="Oval 18"/>
            <p:cNvSpPr/>
            <p:nvPr/>
          </p:nvSpPr>
          <p:spPr>
            <a:xfrm>
              <a:off x="2792903" y="3406338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20" name="03_Our Portfolio Round.psd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8606" y="3604085"/>
              <a:ext cx="3827056" cy="3827058"/>
            </a:xfrm>
            <a:prstGeom prst="rect">
              <a:avLst/>
            </a:prstGeom>
            <a:ln w="12700">
              <a:solidFill>
                <a:schemeClr val="bg1"/>
              </a:solidFill>
              <a:miter lim="400000"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6615079" y="4135838"/>
            <a:ext cx="2083934" cy="1724022"/>
            <a:chOff x="6615079" y="4201153"/>
            <a:chExt cx="2083934" cy="1724022"/>
          </a:xfrm>
        </p:grpSpPr>
        <p:sp>
          <p:nvSpPr>
            <p:cNvPr id="22" name="TextBox 76"/>
            <p:cNvSpPr txBox="1"/>
            <p:nvPr/>
          </p:nvSpPr>
          <p:spPr>
            <a:xfrm>
              <a:off x="6952621" y="4201153"/>
              <a:ext cx="1324402" cy="3539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tx1"/>
                  </a:solidFill>
                  <a:sym typeface="宋体" panose="02010600030101010101" pitchFamily="2" charset="-122"/>
                </a:rPr>
                <a:t>副部长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615079" y="4909512"/>
              <a:ext cx="20839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：大一学年、院学生会外联部成员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：拼搏让明天更美好！</a:t>
              </a:r>
            </a:p>
          </p:txBody>
        </p:sp>
        <p:sp>
          <p:nvSpPr>
            <p:cNvPr id="24" name="TextBox 8"/>
            <p:cNvSpPr txBox="1"/>
            <p:nvPr/>
          </p:nvSpPr>
          <p:spPr>
            <a:xfrm>
              <a:off x="7177705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43847" y="4120489"/>
            <a:ext cx="2083934" cy="1739371"/>
            <a:chOff x="3943847" y="4185804"/>
            <a:chExt cx="2083934" cy="1739371"/>
          </a:xfrm>
        </p:grpSpPr>
        <p:sp>
          <p:nvSpPr>
            <p:cNvPr id="26" name="TextBox 74"/>
            <p:cNvSpPr txBox="1"/>
            <p:nvPr/>
          </p:nvSpPr>
          <p:spPr>
            <a:xfrm>
              <a:off x="4281992" y="4185804"/>
              <a:ext cx="1324402" cy="3539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tx1"/>
                  </a:solidFill>
                  <a:sym typeface="宋体" panose="02010600030101010101" pitchFamily="2" charset="-122"/>
                </a:rPr>
                <a:t>副部长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43847" y="4909512"/>
              <a:ext cx="20839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：院大一学年学生会外联部成员、校学生会外联部成员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：要做，就做最好</a:t>
              </a:r>
            </a:p>
          </p:txBody>
        </p:sp>
        <p:sp>
          <p:nvSpPr>
            <p:cNvPr id="28" name="TextBox 8"/>
            <p:cNvSpPr txBox="1"/>
            <p:nvPr/>
          </p:nvSpPr>
          <p:spPr>
            <a:xfrm>
              <a:off x="4486759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14135" y="4135838"/>
            <a:ext cx="2083934" cy="1954854"/>
            <a:chOff x="1014135" y="4201153"/>
            <a:chExt cx="2083934" cy="1954854"/>
          </a:xfrm>
        </p:grpSpPr>
        <p:sp>
          <p:nvSpPr>
            <p:cNvPr id="30" name="TextBox 46"/>
            <p:cNvSpPr txBox="1"/>
            <p:nvPr/>
          </p:nvSpPr>
          <p:spPr>
            <a:xfrm>
              <a:off x="1337438" y="4201153"/>
              <a:ext cx="1437329" cy="3539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tx1"/>
                  </a:solidFill>
                  <a:sym typeface="宋体" panose="02010600030101010101" pitchFamily="2" charset="-122"/>
                </a:rPr>
                <a:t>部长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14135" y="4909512"/>
              <a:ext cx="208393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：大一学年院学生会外联部成员、校学生会外联部成员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 没有完美的个人，只有完美的团队</a:t>
              </a:r>
            </a:p>
          </p:txBody>
        </p:sp>
        <p:sp>
          <p:nvSpPr>
            <p:cNvPr id="32" name="TextBox 8"/>
            <p:cNvSpPr txBox="1"/>
            <p:nvPr/>
          </p:nvSpPr>
          <p:spPr>
            <a:xfrm>
              <a:off x="1584124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453046" y="4135840"/>
            <a:ext cx="2083934" cy="1724019"/>
            <a:chOff x="9479940" y="4201155"/>
            <a:chExt cx="2083934" cy="1724019"/>
          </a:xfrm>
        </p:grpSpPr>
        <p:sp>
          <p:nvSpPr>
            <p:cNvPr id="34" name="TextBox 78"/>
            <p:cNvSpPr txBox="1"/>
            <p:nvPr/>
          </p:nvSpPr>
          <p:spPr>
            <a:xfrm>
              <a:off x="9874669" y="4201155"/>
              <a:ext cx="1324402" cy="3539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tx1"/>
                  </a:solidFill>
                  <a:sym typeface="宋体" panose="02010600030101010101" pitchFamily="2" charset="-122"/>
                </a:rPr>
                <a:t>副部长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479940" y="4909511"/>
              <a:ext cx="20839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：院大一学年学生会外联部成员、校学生会外联部成员</a:t>
              </a:r>
              <a:endParaRPr lang="en-US" altLang="zh-CN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：要做，就做最好</a:t>
              </a:r>
            </a:p>
          </p:txBody>
        </p:sp>
        <p:sp>
          <p:nvSpPr>
            <p:cNvPr id="36" name="TextBox 8"/>
            <p:cNvSpPr txBox="1"/>
            <p:nvPr/>
          </p:nvSpPr>
          <p:spPr>
            <a:xfrm>
              <a:off x="10073864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78421" y="5333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主要领导介绍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40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5"/>
          <p:cNvSpPr>
            <a:spLocks noChangeShapeType="1"/>
          </p:cNvSpPr>
          <p:nvPr/>
        </p:nvSpPr>
        <p:spPr bwMode="auto">
          <a:xfrm>
            <a:off x="6234740" y="2431435"/>
            <a:ext cx="0" cy="46990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8" name="Line 106"/>
          <p:cNvSpPr>
            <a:spLocks noChangeShapeType="1"/>
          </p:cNvSpPr>
          <p:nvPr/>
        </p:nvSpPr>
        <p:spPr bwMode="auto">
          <a:xfrm flipH="1">
            <a:off x="2329490" y="2901906"/>
            <a:ext cx="7810500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9" name="Line 109"/>
          <p:cNvSpPr>
            <a:spLocks noChangeShapeType="1"/>
          </p:cNvSpPr>
          <p:nvPr/>
        </p:nvSpPr>
        <p:spPr bwMode="auto">
          <a:xfrm>
            <a:off x="2332580" y="2901906"/>
            <a:ext cx="0" cy="763588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12" name="Freeform 141"/>
          <p:cNvSpPr>
            <a:spLocks/>
          </p:cNvSpPr>
          <p:nvPr/>
        </p:nvSpPr>
        <p:spPr bwMode="auto">
          <a:xfrm>
            <a:off x="5382252" y="1955184"/>
            <a:ext cx="1704975" cy="555642"/>
          </a:xfrm>
          <a:custGeom>
            <a:avLst/>
            <a:gdLst>
              <a:gd name="T0" fmla="*/ 52 w 2060"/>
              <a:gd name="T1" fmla="*/ 0 h 575"/>
              <a:gd name="T2" fmla="*/ 2008 w 2060"/>
              <a:gd name="T3" fmla="*/ 0 h 575"/>
              <a:gd name="T4" fmla="*/ 2060 w 2060"/>
              <a:gd name="T5" fmla="*/ 52 h 575"/>
              <a:gd name="T6" fmla="*/ 2060 w 2060"/>
              <a:gd name="T7" fmla="*/ 523 h 575"/>
              <a:gd name="T8" fmla="*/ 2008 w 2060"/>
              <a:gd name="T9" fmla="*/ 575 h 575"/>
              <a:gd name="T10" fmla="*/ 52 w 2060"/>
              <a:gd name="T11" fmla="*/ 575 h 575"/>
              <a:gd name="T12" fmla="*/ 0 w 2060"/>
              <a:gd name="T13" fmla="*/ 523 h 575"/>
              <a:gd name="T14" fmla="*/ 0 w 2060"/>
              <a:gd name="T15" fmla="*/ 52 h 575"/>
              <a:gd name="T16" fmla="*/ 52 w 2060"/>
              <a:gd name="T17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0" h="575">
                <a:moveTo>
                  <a:pt x="52" y="0"/>
                </a:moveTo>
                <a:lnTo>
                  <a:pt x="2008" y="0"/>
                </a:lnTo>
                <a:cubicBezTo>
                  <a:pt x="2037" y="0"/>
                  <a:pt x="2060" y="23"/>
                  <a:pt x="2060" y="52"/>
                </a:cubicBezTo>
                <a:lnTo>
                  <a:pt x="2060" y="523"/>
                </a:lnTo>
                <a:cubicBezTo>
                  <a:pt x="2060" y="552"/>
                  <a:pt x="2036" y="575"/>
                  <a:pt x="2008" y="575"/>
                </a:cubicBezTo>
                <a:lnTo>
                  <a:pt x="52" y="575"/>
                </a:lnTo>
                <a:cubicBezTo>
                  <a:pt x="24" y="575"/>
                  <a:pt x="0" y="552"/>
                  <a:pt x="0" y="523"/>
                </a:cubicBezTo>
                <a:lnTo>
                  <a:pt x="0" y="52"/>
                </a:lnTo>
                <a:cubicBezTo>
                  <a:pt x="0" y="23"/>
                  <a:pt x="24" y="0"/>
                  <a:pt x="5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632483" y="1999622"/>
            <a:ext cx="1204512" cy="35602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部长</a:t>
            </a:r>
          </a:p>
        </p:txBody>
      </p:sp>
      <p:sp>
        <p:nvSpPr>
          <p:cNvPr id="14" name="Freeform 86"/>
          <p:cNvSpPr>
            <a:spLocks/>
          </p:cNvSpPr>
          <p:nvPr/>
        </p:nvSpPr>
        <p:spPr bwMode="auto">
          <a:xfrm>
            <a:off x="2034924" y="3597388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04"/>
          <p:cNvSpPr txBox="1"/>
          <p:nvPr/>
        </p:nvSpPr>
        <p:spPr>
          <a:xfrm>
            <a:off x="2117135" y="3875715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副部长</a:t>
            </a:r>
          </a:p>
        </p:txBody>
      </p:sp>
      <p:sp>
        <p:nvSpPr>
          <p:cNvPr id="16" name="Line 109"/>
          <p:cNvSpPr>
            <a:spLocks noChangeShapeType="1"/>
          </p:cNvSpPr>
          <p:nvPr/>
        </p:nvSpPr>
        <p:spPr bwMode="auto">
          <a:xfrm>
            <a:off x="6234740" y="2901906"/>
            <a:ext cx="0" cy="763588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17" name="Freeform 86"/>
          <p:cNvSpPr>
            <a:spLocks/>
          </p:cNvSpPr>
          <p:nvPr/>
        </p:nvSpPr>
        <p:spPr bwMode="auto">
          <a:xfrm>
            <a:off x="5940173" y="3597388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04"/>
          <p:cNvSpPr txBox="1"/>
          <p:nvPr/>
        </p:nvSpPr>
        <p:spPr>
          <a:xfrm>
            <a:off x="6022384" y="3875715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财务总监</a:t>
            </a:r>
          </a:p>
        </p:txBody>
      </p:sp>
      <p:sp>
        <p:nvSpPr>
          <p:cNvPr id="19" name="Line 109"/>
          <p:cNvSpPr>
            <a:spLocks noChangeShapeType="1"/>
          </p:cNvSpPr>
          <p:nvPr/>
        </p:nvSpPr>
        <p:spPr bwMode="auto">
          <a:xfrm>
            <a:off x="10129694" y="2901906"/>
            <a:ext cx="0" cy="763588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0" name="Freeform 86"/>
          <p:cNvSpPr>
            <a:spLocks/>
          </p:cNvSpPr>
          <p:nvPr/>
        </p:nvSpPr>
        <p:spPr bwMode="auto">
          <a:xfrm>
            <a:off x="9832038" y="3597388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104"/>
          <p:cNvSpPr txBox="1"/>
          <p:nvPr/>
        </p:nvSpPr>
        <p:spPr>
          <a:xfrm>
            <a:off x="9914249" y="3875715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市场干事</a:t>
            </a:r>
          </a:p>
        </p:txBody>
      </p:sp>
      <p:sp>
        <p:nvSpPr>
          <p:cNvPr id="22" name="Line 109"/>
          <p:cNvSpPr>
            <a:spLocks noChangeShapeType="1"/>
          </p:cNvSpPr>
          <p:nvPr/>
        </p:nvSpPr>
        <p:spPr bwMode="auto">
          <a:xfrm>
            <a:off x="8152613" y="2901906"/>
            <a:ext cx="0" cy="763588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3" name="Freeform 86"/>
          <p:cNvSpPr>
            <a:spLocks/>
          </p:cNvSpPr>
          <p:nvPr/>
        </p:nvSpPr>
        <p:spPr bwMode="auto">
          <a:xfrm>
            <a:off x="7854957" y="3597388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104"/>
          <p:cNvSpPr txBox="1"/>
          <p:nvPr/>
        </p:nvSpPr>
        <p:spPr>
          <a:xfrm>
            <a:off x="7937168" y="3875715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媒介干事</a:t>
            </a:r>
          </a:p>
        </p:txBody>
      </p:sp>
      <p:sp>
        <p:nvSpPr>
          <p:cNvPr id="25" name="Line 109"/>
          <p:cNvSpPr>
            <a:spLocks noChangeShapeType="1"/>
          </p:cNvSpPr>
          <p:nvPr/>
        </p:nvSpPr>
        <p:spPr bwMode="auto">
          <a:xfrm>
            <a:off x="4371446" y="2901906"/>
            <a:ext cx="0" cy="763588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6" name="Freeform 86"/>
          <p:cNvSpPr>
            <a:spLocks/>
          </p:cNvSpPr>
          <p:nvPr/>
        </p:nvSpPr>
        <p:spPr bwMode="auto">
          <a:xfrm>
            <a:off x="4073790" y="3597388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104"/>
          <p:cNvSpPr txBox="1"/>
          <p:nvPr/>
        </p:nvSpPr>
        <p:spPr>
          <a:xfrm>
            <a:off x="4156001" y="3875715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副部长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59597" y="5642632"/>
            <a:ext cx="223651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33C87E"/>
                    </a:gs>
                    <a:gs pos="100000">
                      <a:srgbClr val="0EA0D9"/>
                    </a:gs>
                  </a:gsLst>
                  <a:lin ang="5400000" scaled="1"/>
                </a:gradFill>
                <a:effectLst/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外联部组织结构图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88789" y="533321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组织结构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3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719569" y="1152900"/>
            <a:ext cx="4736369" cy="4083077"/>
          </a:xfrm>
          <a:prstGeom prst="hexagon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rot="5400000">
            <a:off x="4034494" y="1418745"/>
            <a:ext cx="4106518" cy="3540102"/>
          </a:xfrm>
          <a:prstGeom prst="hexagon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64314" y="321696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82" charset="2"/>
                <a:ea typeface="微软雅黑" panose="020B0503020204020204" pitchFamily="82" charset="2"/>
              </a:rPr>
              <a:t>社团特色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71379" y="1803179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latin typeface="微软雅黑" panose="020B0503020204020204" pitchFamily="82" charset="2"/>
                <a:ea typeface="微软雅黑" panose="020B0503020204020204" pitchFamily="82" charset="2"/>
              </a:rPr>
              <a:t>02</a:t>
            </a:r>
            <a:endParaRPr lang="zh-CN" altLang="en-US" sz="88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4513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flythrough dir="out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8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2425713" y="3274596"/>
            <a:ext cx="7632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是你最好的锻炼实际能力的平台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4" name="TextBox 4"/>
          <p:cNvSpPr>
            <a:spLocks noChangeArrowheads="1"/>
          </p:cNvSpPr>
          <p:nvPr/>
        </p:nvSpPr>
        <p:spPr bwMode="auto">
          <a:xfrm>
            <a:off x="4346951" y="1828046"/>
            <a:ext cx="381635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外联部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3605" y="53332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咱外联是？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0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8016896" y="2050464"/>
            <a:ext cx="236690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晚会主持人晚礼服、演员化妆赞助以及礼仪接待工作</a:t>
            </a:r>
            <a:endParaRPr lang="en-US" altLang="zh-CN" sz="1400" spc="67" dirty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5"/>
          <p:cNvSpPr txBox="1">
            <a:spLocks noChangeArrowheads="1"/>
          </p:cNvSpPr>
          <p:nvPr/>
        </p:nvSpPr>
        <p:spPr bwMode="auto">
          <a:xfrm>
            <a:off x="2207269" y="5464876"/>
            <a:ext cx="2939497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校际交流、校内各大活动的赞助及对外联络等</a:t>
            </a:r>
            <a:endParaRPr lang="en-US" altLang="zh-CN" sz="1400" spc="67" dirty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5"/>
          <p:cNvSpPr txBox="1">
            <a:spLocks noChangeArrowheads="1"/>
          </p:cNvSpPr>
          <p:nvPr/>
        </p:nvSpPr>
        <p:spPr bwMode="auto">
          <a:xfrm>
            <a:off x="9117221" y="4866873"/>
            <a:ext cx="188170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各种宣讲会的策划组织工作</a:t>
            </a:r>
          </a:p>
        </p:txBody>
      </p:sp>
      <p:sp>
        <p:nvSpPr>
          <p:cNvPr id="32" name="Freeform 673"/>
          <p:cNvSpPr>
            <a:spLocks noEditPoints="1"/>
          </p:cNvSpPr>
          <p:nvPr/>
        </p:nvSpPr>
        <p:spPr bwMode="auto">
          <a:xfrm rot="21275257">
            <a:off x="5015287" y="1737657"/>
            <a:ext cx="2691207" cy="2692832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Freeform 675"/>
          <p:cNvSpPr>
            <a:spLocks noEditPoints="1"/>
          </p:cNvSpPr>
          <p:nvPr/>
        </p:nvSpPr>
        <p:spPr bwMode="auto">
          <a:xfrm rot="21275257">
            <a:off x="1674030" y="1809163"/>
            <a:ext cx="3510269" cy="3510271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Freeform 679"/>
          <p:cNvSpPr>
            <a:spLocks noEditPoints="1"/>
          </p:cNvSpPr>
          <p:nvPr/>
        </p:nvSpPr>
        <p:spPr bwMode="auto">
          <a:xfrm rot="21275257">
            <a:off x="6539654" y="3884449"/>
            <a:ext cx="2358057" cy="2359681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049434" y="2184567"/>
            <a:ext cx="2759463" cy="2757838"/>
            <a:chOff x="1973233" y="1754224"/>
            <a:chExt cx="2069597" cy="2068379"/>
          </a:xfrm>
          <a:solidFill>
            <a:schemeClr val="bg1"/>
          </a:solidFill>
        </p:grpSpPr>
        <p:sp>
          <p:nvSpPr>
            <p:cNvPr id="36" name="Oval 676"/>
            <p:cNvSpPr>
              <a:spLocks noChangeArrowheads="1"/>
            </p:cNvSpPr>
            <p:nvPr/>
          </p:nvSpPr>
          <p:spPr bwMode="auto">
            <a:xfrm rot="21275257">
              <a:off x="1973233" y="1754224"/>
              <a:ext cx="2069597" cy="2068379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2400">
                <a:latin typeface="微软雅黑" panose="020B0503020204020204" pitchFamily="82" charset="2"/>
                <a:ea typeface="Gulim" pitchFamily="34" charset="-127"/>
              </a:endParaRP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2479110" y="2290738"/>
              <a:ext cx="1028950" cy="995350"/>
            </a:xfrm>
            <a:prstGeom prst="rect">
              <a:avLst/>
            </a:prstGeom>
            <a:grpFill/>
          </p:spPr>
          <p:txBody>
            <a:bodyPr wrap="square" lIns="95097" tIns="47549" rIns="95097" bIns="47549" rtlCol="0">
              <a:spAutoFit/>
            </a:bodyPr>
            <a:lstStyle/>
            <a:p>
              <a:pPr algn="ctr"/>
              <a:r>
                <a:rPr lang="zh-CN" altLang="en-US" sz="40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日常</a:t>
              </a:r>
              <a:endParaRPr lang="en-US" altLang="zh-CN" sz="4000" b="1" dirty="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algn="ctr"/>
              <a:r>
                <a:rPr lang="zh-CN" altLang="en-US" sz="40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工作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37819" y="2161815"/>
            <a:ext cx="1844517" cy="1844517"/>
            <a:chOff x="4514522" y="1737160"/>
            <a:chExt cx="1383388" cy="1383388"/>
          </a:xfrm>
          <a:solidFill>
            <a:srgbClr val="F7941E"/>
          </a:solidFill>
        </p:grpSpPr>
        <p:sp>
          <p:nvSpPr>
            <p:cNvPr id="39" name="Oval 677"/>
            <p:cNvSpPr>
              <a:spLocks noChangeArrowheads="1"/>
            </p:cNvSpPr>
            <p:nvPr/>
          </p:nvSpPr>
          <p:spPr bwMode="auto">
            <a:xfrm rot="21275257">
              <a:off x="4514522" y="1737160"/>
              <a:ext cx="1383388" cy="13833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2400">
                <a:latin typeface="微软雅黑" panose="020B0503020204020204" pitchFamily="82" charset="2"/>
                <a:ea typeface="Gulim" pitchFamily="34" charset="-127"/>
              </a:endParaRPr>
            </a:p>
          </p:txBody>
        </p:sp>
        <p:sp>
          <p:nvSpPr>
            <p:cNvPr id="40" name="文本框 16"/>
            <p:cNvSpPr txBox="1"/>
            <p:nvPr/>
          </p:nvSpPr>
          <p:spPr>
            <a:xfrm>
              <a:off x="4732798" y="2069115"/>
              <a:ext cx="946836" cy="626018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活动</a:t>
              </a:r>
              <a:endParaRPr lang="en-US" altLang="zh-CN" sz="2400" b="1" dirty="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支持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10183" y="4256601"/>
            <a:ext cx="1615375" cy="1615375"/>
            <a:chOff x="5618794" y="3308250"/>
            <a:chExt cx="1211531" cy="1211531"/>
          </a:xfrm>
          <a:solidFill>
            <a:schemeClr val="bg1"/>
          </a:solidFill>
        </p:grpSpPr>
        <p:sp>
          <p:nvSpPr>
            <p:cNvPr id="42" name="Oval 680"/>
            <p:cNvSpPr>
              <a:spLocks noChangeArrowheads="1"/>
            </p:cNvSpPr>
            <p:nvPr/>
          </p:nvSpPr>
          <p:spPr bwMode="auto">
            <a:xfrm rot="21275257">
              <a:off x="5618794" y="3308250"/>
              <a:ext cx="1211531" cy="121153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2400">
                <a:solidFill>
                  <a:srgbClr val="000000"/>
                </a:solidFill>
                <a:latin typeface="微软雅黑" panose="020B0503020204020204" pitchFamily="82" charset="2"/>
                <a:ea typeface="Gulim" pitchFamily="34" charset="-127"/>
              </a:endParaRPr>
            </a:p>
          </p:txBody>
        </p:sp>
        <p:sp>
          <p:nvSpPr>
            <p:cNvPr id="43" name="文本框 16"/>
            <p:cNvSpPr txBox="1"/>
            <p:nvPr/>
          </p:nvSpPr>
          <p:spPr>
            <a:xfrm>
              <a:off x="5928999" y="3622990"/>
              <a:ext cx="606122" cy="626017"/>
            </a:xfrm>
            <a:prstGeom prst="rect">
              <a:avLst/>
            </a:prstGeom>
            <a:grp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82" charset="2"/>
                  <a:ea typeface="微软雅黑" panose="020B0503020204020204" pitchFamily="82" charset="2"/>
                </a:rPr>
                <a:t>策划组织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573237" y="53332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咱外联做什么？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91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prism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sw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1247</Words>
  <Application>Microsoft Office PowerPoint</Application>
  <PresentationFormat>宽屏</PresentationFormat>
  <Paragraphs>252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Gulim</vt:lpstr>
      <vt:lpstr>Lato</vt:lpstr>
      <vt:lpstr>Lato Light</vt:lpstr>
      <vt:lpstr>等线</vt:lpstr>
      <vt:lpstr>等线 Light</vt:lpstr>
      <vt:lpstr>宋体</vt:lpstr>
      <vt:lpstr>微软雅黑</vt:lpstr>
      <vt:lpstr>叶根友刀锋黑草</vt:lpstr>
      <vt:lpstr>Arial</vt:lpstr>
      <vt:lpstr>Britannic Bold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swf</dc:title>
  <dc:creator>Administrator</dc:creator>
  <cp:lastModifiedBy>Administrator</cp:lastModifiedBy>
  <cp:revision>74</cp:revision>
  <dcterms:created xsi:type="dcterms:W3CDTF">2016-08-12T03:22:16Z</dcterms:created>
  <dcterms:modified xsi:type="dcterms:W3CDTF">2017-09-22T12:32:45Z</dcterms:modified>
</cp:coreProperties>
</file>