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5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9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62" r:id="rId3"/>
    <p:sldMasterId id="2147483673" r:id="rId4"/>
    <p:sldMasterId id="2147483675" r:id="rId5"/>
    <p:sldMasterId id="2147483678" r:id="rId6"/>
  </p:sldMasterIdLst>
  <p:notesMasterIdLst>
    <p:notesMasterId r:id="rId27"/>
  </p:notesMasterIdLst>
  <p:sldIdLst>
    <p:sldId id="256" r:id="rId7"/>
    <p:sldId id="306" r:id="rId8"/>
    <p:sldId id="310" r:id="rId9"/>
    <p:sldId id="332" r:id="rId10"/>
    <p:sldId id="261" r:id="rId11"/>
    <p:sldId id="309" r:id="rId12"/>
    <p:sldId id="313" r:id="rId13"/>
    <p:sldId id="257" r:id="rId14"/>
    <p:sldId id="291" r:id="rId15"/>
    <p:sldId id="260" r:id="rId16"/>
    <p:sldId id="312" r:id="rId17"/>
    <p:sldId id="334" r:id="rId18"/>
    <p:sldId id="333" r:id="rId19"/>
    <p:sldId id="290" r:id="rId20"/>
    <p:sldId id="311" r:id="rId21"/>
    <p:sldId id="295" r:id="rId22"/>
    <p:sldId id="315" r:id="rId23"/>
    <p:sldId id="259" r:id="rId24"/>
    <p:sldId id="293" r:id="rId25"/>
    <p:sldId id="314" r:id="rId2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6C37"/>
    <a:srgbClr val="5D8D6D"/>
    <a:srgbClr val="2B6A40"/>
    <a:srgbClr val="2E5521"/>
    <a:srgbClr val="2C482F"/>
    <a:srgbClr val="334F32"/>
    <a:srgbClr val="193F3C"/>
    <a:srgbClr val="012201"/>
    <a:srgbClr val="18582B"/>
    <a:srgbClr val="1A4E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5D8D6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794-46BE-B29A-F9BB4B58D54D}"/>
              </c:ext>
            </c:extLst>
          </c:dPt>
          <c:dPt>
            <c:idx val="1"/>
            <c:bubble3D val="0"/>
            <c:spPr>
              <a:solidFill>
                <a:srgbClr val="3E6C3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794-46BE-B29A-F9BB4B58D54D}"/>
              </c:ext>
            </c:extLst>
          </c:dPt>
          <c:dPt>
            <c:idx val="2"/>
            <c:bubble3D val="0"/>
            <c:spPr>
              <a:solidFill>
                <a:srgbClr val="62A48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794-46BE-B29A-F9BB4B58D54D}"/>
              </c:ext>
            </c:extLst>
          </c:dPt>
          <c:dPt>
            <c:idx val="3"/>
            <c:bubble3D val="0"/>
            <c:spPr>
              <a:solidFill>
                <a:srgbClr val="B2D4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794-46BE-B29A-F9BB4B58D54D}"/>
              </c:ext>
            </c:extLst>
          </c:dPt>
          <c:cat>
            <c:strRef>
              <c:f>Sheet1!$A$2:$A$5</c:f>
              <c:strCache>
                <c:ptCount val="4"/>
                <c:pt idx="0">
                  <c:v>红</c:v>
                </c:pt>
                <c:pt idx="1">
                  <c:v>蓝</c:v>
                </c:pt>
                <c:pt idx="2">
                  <c:v>青</c:v>
                </c:pt>
                <c:pt idx="3">
                  <c:v>橙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40</c:v>
                </c:pt>
                <c:pt idx="2">
                  <c:v>15</c:v>
                </c:pt>
                <c:pt idx="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794-46BE-B29A-F9BB4B58D5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7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EDE87-FC43-4F0C-9C51-E666AB0AC5F3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8000">
        <p:push dir="u"/>
      </p:transition>
    </mc:Choice>
    <mc:Fallback xmlns="">
      <p:transition advTm="8000"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8000">
        <p:push dir="u"/>
      </p:transition>
    </mc:Choice>
    <mc:Fallback xmlns="">
      <p:transition advTm="8000">
        <p:push dir="u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8000">
        <p:push dir="u"/>
      </p:transition>
    </mc:Choice>
    <mc:Fallback xmlns="">
      <p:transition advTm="8000"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8000">
        <p:push dir="u"/>
      </p:transition>
    </mc:Choice>
    <mc:Fallback xmlns="">
      <p:transition advTm="8000"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8000">
        <p:push dir="u"/>
      </p:transition>
    </mc:Choice>
    <mc:Fallback xmlns="">
      <p:transition advTm="8000"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8000">
        <p:push dir="u"/>
      </p:transition>
    </mc:Choice>
    <mc:Fallback xmlns="">
      <p:transition advTm="8000"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8000">
        <p:push dir="u"/>
      </p:transition>
    </mc:Choice>
    <mc:Fallback xmlns="">
      <p:transition advTm="8000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8000">
        <p:push dir="u"/>
      </p:transition>
    </mc:Choice>
    <mc:Fallback xmlns="">
      <p:transition advTm="8000">
        <p:push dir="u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8000">
        <p:push dir="u"/>
      </p:transition>
    </mc:Choice>
    <mc:Fallback xmlns="">
      <p:transition advTm="8000">
        <p:push dir="u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8000">
        <p:push dir="u"/>
      </p:transition>
    </mc:Choice>
    <mc:Fallback xmlns="">
      <p:transition advTm="8000">
        <p:push dir="u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C5D1-AD16-4B01-871F-DE047A6CFB67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E635-3FC4-4B83-A3D1-632FFA341E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random/>
      </p:transition>
    </mc:Choice>
    <mc:Fallback xmlns="">
      <p:transition advClick="0" advTm="500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7957F-0D44-4A18-829C-722ED7420F7C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CD6E3-761A-420C-85B9-A420F0E9EF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diamond/>
      </p:transition>
    </mc:Choice>
    <mc:Fallback xmlns="">
      <p:transition advClick="0" advTm="5000">
        <p:diamond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6591300" y="4057650"/>
            <a:ext cx="5600700" cy="2800350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1" y="0"/>
            <a:ext cx="6457950" cy="898070"/>
            <a:chOff x="-1" y="0"/>
            <a:chExt cx="6457950" cy="89807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10800000" flipH="1">
              <a:off x="0" y="0"/>
              <a:ext cx="1261367" cy="898069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-1" y="898070"/>
              <a:ext cx="6457950" cy="0"/>
              <a:chOff x="-152400" y="1088569"/>
              <a:chExt cx="6457950" cy="0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-152400" y="1088569"/>
                <a:ext cx="4016424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4119066" y="1088569"/>
                <a:ext cx="97155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345658" y="1088569"/>
                <a:ext cx="49530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6096000" y="1088569"/>
                <a:ext cx="20955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diamond/>
      </p:transition>
    </mc:Choice>
    <mc:Fallback xmlns="">
      <p:transition advClick="0" advTm="5000">
        <p:diamond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298AE-082A-4352-95B5-3896A8FF7985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02AFC-1808-42AA-BE22-A80A1EE8F0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mc:AlternateContent xmlns:mc="http://schemas.openxmlformats.org/markup-compatibility/2006" xmlns:p14="http://schemas.microsoft.com/office/powerpoint/2010/main">
    <mc:Choice Requires="p14">
      <p:transition advTm="8000">
        <p:push dir="u"/>
      </p:transition>
    </mc:Choice>
    <mc:Fallback xmlns="">
      <p:transition advTm="8000"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5C5D1-AD16-4B01-871F-DE047A6CFB67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DE635-3FC4-4B83-A3D1-632FFA341E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mc:AlternateContent xmlns:mc="http://schemas.openxmlformats.org/markup-compatibility/2006" xmlns:p14="http://schemas.microsoft.com/office/powerpoint/2010/main">
    <mc:Choice Requires="p14">
      <p:transition advClick="0" advTm="5000">
        <p:random/>
      </p:transition>
    </mc:Choice>
    <mc:Fallback xmlns="">
      <p:transition advClick="0" advTm="5000">
        <p:random/>
      </p:transition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466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7846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226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226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226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226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226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226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226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  <a:alpha val="2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7957F-0D44-4A18-829C-722ED7420F7C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CD6E3-761A-420C-85B9-A420F0E9EF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</p:sldLayoutIdLst>
  <mc:AlternateContent xmlns:mc="http://schemas.openxmlformats.org/markup-compatibility/2006" xmlns:p14="http://schemas.microsoft.com/office/powerpoint/2010/main">
    <mc:Choice Requires="p14">
      <p:transition advClick="0" advTm="5000">
        <p:diamond/>
      </p:transition>
    </mc:Choice>
    <mc:Fallback xmlns="">
      <p:transition advClick="0" advTm="5000">
        <p:diamond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9EFB3-524F-4D72-A058-F9D6E23B1780}" type="datetimeFigureOut">
              <a:rPr lang="zh-CN" altLang="en-US" smtClean="0"/>
              <a:t>2017/8/7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chart" Target="../charts/chart1.xml"/><Relationship Id="rId4" Type="http://schemas.openxmlformats.org/officeDocument/2006/relationships/notesSlide" Target="../notesSlides/notes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15.jpeg"/><Relationship Id="rId4" Type="http://schemas.openxmlformats.org/officeDocument/2006/relationships/notesSlide" Target="../notesSlides/notes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notesSlide" Target="../notesSlides/notesSlide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20851"/>
          <p:cNvPicPr preferRelativeResize="0">
            <a:picLocks noChangeAspect="1"/>
          </p:cNvPicPr>
          <p:nvPr/>
        </p:nvPicPr>
        <p:blipFill>
          <a:blip r:embed="rId3">
            <a:lum bright="-18000"/>
          </a:blip>
          <a:stretch>
            <a:fillRect/>
          </a:stretch>
        </p:blipFill>
        <p:spPr>
          <a:xfrm rot="5400000" flipH="1" flipV="1">
            <a:off x="2667635" y="-2674620"/>
            <a:ext cx="6856730" cy="1220724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</p:pic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851150" y="1920875"/>
            <a:ext cx="6939915" cy="123063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18582B">
                <a:alpha val="10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indent="0" algn="dist">
              <a:buNone/>
            </a:pPr>
            <a:r>
              <a:rPr lang="en-US" altLang="zh-CN" sz="8000" b="1" cap="all" dirty="0">
                <a:solidFill>
                  <a:srgbClr val="FFFFFF"/>
                </a:solidFill>
                <a:latin typeface="Impact" panose="020B0806030902050204" charset="0"/>
                <a:ea typeface="Microsoft YaHei UI" panose="020B0503020204020204" charset="-122"/>
                <a:cs typeface="Segoe UI" panose="020B0502040204020203" pitchFamily="34" charset="0"/>
                <a:sym typeface="Segoe UI" panose="020B0502040204020203" pitchFamily="34" charset="0"/>
              </a:rPr>
              <a:t>BUSINESS PLAN</a:t>
            </a: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2522220" y="3140075"/>
            <a:ext cx="7597775" cy="61531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18582B">
                <a:alpha val="10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charset="0"/>
                <a:ea typeface="Microsoft YaHei UI" panose="020B0503020204020204" charset="-122"/>
                <a:cs typeface="Arial" panose="020B0604020202020204" pitchFamily="34" charset="0"/>
              </a:rPr>
              <a:t>Create impossible</a:t>
            </a:r>
          </a:p>
        </p:txBody>
      </p:sp>
      <p:sp>
        <p:nvSpPr>
          <p:cNvPr id="219" name=" 219"/>
          <p:cNvSpPr/>
          <p:nvPr/>
        </p:nvSpPr>
        <p:spPr>
          <a:xfrm>
            <a:off x="5297805" y="4061460"/>
            <a:ext cx="2346325" cy="6934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5045393" y="4145280"/>
            <a:ext cx="3336290" cy="55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mpact" panose="020B0806030902050204" charset="0"/>
                <a:ea typeface="Microsoft YaHei UI" panose="020B0503020204020204" charset="-122"/>
                <a:cs typeface="Arial" panose="020B0604020202020204" pitchFamily="34" charset="0"/>
              </a:rPr>
              <a:t>START</a:t>
            </a:r>
            <a:endParaRPr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Impact" panose="020B0806030902050204" charset="0"/>
              <a:ea typeface="Microsoft YaHei UI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297805" y="4072890"/>
            <a:ext cx="701040" cy="697230"/>
            <a:chOff x="11160" y="6408"/>
            <a:chExt cx="1056" cy="1056"/>
          </a:xfrm>
        </p:grpSpPr>
        <p:sp>
          <p:nvSpPr>
            <p:cNvPr id="5" name="椭圆 4"/>
            <p:cNvSpPr/>
            <p:nvPr/>
          </p:nvSpPr>
          <p:spPr>
            <a:xfrm>
              <a:off x="11160" y="6408"/>
              <a:ext cx="1056" cy="10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 221"/>
            <p:cNvSpPr/>
            <p:nvPr/>
          </p:nvSpPr>
          <p:spPr>
            <a:xfrm rot="5400000">
              <a:off x="11352" y="6758"/>
              <a:ext cx="864" cy="356"/>
            </a:xfrm>
            <a:custGeom>
              <a:avLst/>
              <a:gdLst/>
              <a:ahLst/>
              <a:cxnLst/>
              <a:rect l="l" t="t" r="r" b="b"/>
              <a:pathLst>
                <a:path w="751403" h="647761">
                  <a:moveTo>
                    <a:pt x="375702" y="0"/>
                  </a:moveTo>
                  <a:lnTo>
                    <a:pt x="751403" y="647761"/>
                  </a:lnTo>
                  <a:lnTo>
                    <a:pt x="745416" y="647761"/>
                  </a:lnTo>
                  <a:lnTo>
                    <a:pt x="375702" y="432047"/>
                  </a:lnTo>
                  <a:lnTo>
                    <a:pt x="5987" y="647761"/>
                  </a:lnTo>
                  <a:lnTo>
                    <a:pt x="0" y="6477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2222 L 0.134844 -0.000278 " pathEditMode="relative" rAng="0" ptsTypes="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219" grpId="0" bldLvl="0" animBg="1"/>
      <p:bldP spid="1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63848" y="2138679"/>
            <a:ext cx="8276988" cy="2762960"/>
            <a:chOff x="1865" y="1977"/>
            <a:chExt cx="2437" cy="814"/>
          </a:xfrm>
        </p:grpSpPr>
        <p:sp>
          <p:nvSpPr>
            <p:cNvPr id="5" name="Freeform 4"/>
            <p:cNvSpPr/>
            <p:nvPr/>
          </p:nvSpPr>
          <p:spPr>
            <a:xfrm>
              <a:off x="1865" y="1977"/>
              <a:ext cx="1558" cy="814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0" b="0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rgbClr val="2E552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5"/>
            <p:cNvSpPr/>
            <p:nvPr/>
          </p:nvSpPr>
          <p:spPr>
            <a:xfrm flipH="1" flipV="1">
              <a:off x="2744" y="1977"/>
              <a:ext cx="1558" cy="814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0" b="0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rgbClr val="2E552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" name="Rectangle 6"/>
          <p:cNvSpPr/>
          <p:nvPr/>
        </p:nvSpPr>
        <p:spPr>
          <a:xfrm rot="18900000">
            <a:off x="2731794" y="2860141"/>
            <a:ext cx="1325984" cy="1325982"/>
          </a:xfrm>
          <a:prstGeom prst="rect">
            <a:avLst/>
          </a:prstGeom>
          <a:solidFill>
            <a:srgbClr val="3E6C37"/>
          </a:solidFill>
          <a:ln w="6350">
            <a:noFill/>
            <a:miter/>
          </a:ln>
        </p:spPr>
        <p:txBody>
          <a:bodyPr wrap="none"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7"/>
          <p:cNvSpPr/>
          <p:nvPr/>
        </p:nvSpPr>
        <p:spPr>
          <a:xfrm rot="18900000">
            <a:off x="5532413" y="2860141"/>
            <a:ext cx="1325982" cy="1325982"/>
          </a:xfrm>
          <a:prstGeom prst="rect">
            <a:avLst/>
          </a:prstGeom>
          <a:solidFill>
            <a:srgbClr val="3E6C37"/>
          </a:solidFill>
          <a:ln w="6350">
            <a:noFill/>
            <a:miter/>
          </a:ln>
        </p:spPr>
        <p:txBody>
          <a:bodyPr wrap="none"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8"/>
          <p:cNvSpPr/>
          <p:nvPr/>
        </p:nvSpPr>
        <p:spPr>
          <a:xfrm rot="18900000">
            <a:off x="8307266" y="2860141"/>
            <a:ext cx="1325982" cy="1325982"/>
          </a:xfrm>
          <a:prstGeom prst="rect">
            <a:avLst/>
          </a:prstGeom>
          <a:solidFill>
            <a:srgbClr val="3E6C37"/>
          </a:solidFill>
          <a:ln w="6350">
            <a:noFill/>
            <a:miter/>
          </a:ln>
        </p:spPr>
        <p:txBody>
          <a:bodyPr wrap="none"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16"/>
          <p:cNvSpPr txBox="1"/>
          <p:nvPr/>
        </p:nvSpPr>
        <p:spPr>
          <a:xfrm>
            <a:off x="6113075" y="2777487"/>
            <a:ext cx="127000" cy="274320"/>
          </a:xfrm>
          <a:prstGeom prst="rect">
            <a:avLst/>
          </a:prstGeom>
          <a:noFill/>
          <a:ln w="6350">
            <a:noFill/>
            <a:miter/>
          </a:ln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41585" y="3332519"/>
            <a:ext cx="1665620" cy="310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 algn="ctr">
              <a:lnSpc>
                <a:spcPct val="120000"/>
              </a:lnSpc>
              <a:spcBef>
                <a:spcPct val="15000"/>
              </a:spcBef>
              <a:buClr>
                <a:srgbClr val="1C1C1C"/>
              </a:buClr>
              <a:buFont typeface="Wingdings" panose="05000000000000000000" pitchFamily="2" charset="2"/>
              <a:buNone/>
            </a:pPr>
            <a:r>
              <a: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+mn-ea"/>
              </a:rPr>
              <a:t>TITLE 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+mn-ea"/>
              </a:rPr>
              <a:t>IN HERE</a:t>
            </a:r>
            <a:endParaRPr lang="zh-CN" altLang="en-US" sz="1200" dirty="0">
              <a:solidFill>
                <a:srgbClr val="FFFFFF"/>
              </a:solidFill>
              <a:latin typeface="锐字云字库姚体1.0" panose="02010604000000000000" charset="-122"/>
              <a:ea typeface="锐字云字库姚体1.0" panose="0201060400000000000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32245" y="3365352"/>
            <a:ext cx="1665620" cy="310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 algn="ctr">
              <a:lnSpc>
                <a:spcPct val="120000"/>
              </a:lnSpc>
              <a:spcBef>
                <a:spcPct val="15000"/>
              </a:spcBef>
              <a:buClr>
                <a:srgbClr val="1C1C1C"/>
              </a:buClr>
              <a:buFont typeface="Wingdings" panose="05000000000000000000" pitchFamily="2" charset="2"/>
              <a:buNone/>
            </a:pPr>
            <a:r>
              <a: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+mn-ea"/>
              </a:rPr>
              <a:t>TITLE 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+mn-ea"/>
              </a:rPr>
              <a:t>IN HERE</a:t>
            </a:r>
            <a:endParaRPr lang="zh-CN" altLang="en-US" sz="1200" dirty="0">
              <a:solidFill>
                <a:srgbClr val="FFFFFF"/>
              </a:solidFill>
              <a:latin typeface="锐字云字库姚体1.0" panose="02010604000000000000" charset="-122"/>
              <a:ea typeface="锐字云字库姚体1.0" panose="0201060400000000000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11960" y="3365352"/>
            <a:ext cx="1665620" cy="310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 algn="ctr">
              <a:lnSpc>
                <a:spcPct val="120000"/>
              </a:lnSpc>
              <a:spcBef>
                <a:spcPct val="15000"/>
              </a:spcBef>
              <a:buClr>
                <a:srgbClr val="1C1C1C"/>
              </a:buClr>
              <a:buFont typeface="Wingdings" panose="05000000000000000000" pitchFamily="2" charset="2"/>
              <a:buNone/>
            </a:pPr>
            <a:r>
              <a: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+mn-ea"/>
              </a:rPr>
              <a:t>TITLE 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+mn-ea"/>
              </a:rPr>
              <a:t>IN HERE</a:t>
            </a:r>
            <a:endParaRPr lang="zh-CN" altLang="en-US" sz="1200" dirty="0">
              <a:solidFill>
                <a:srgbClr val="FFFFFF"/>
              </a:solidFill>
              <a:latin typeface="锐字云字库姚体1.0" panose="02010604000000000000" charset="-122"/>
              <a:ea typeface="锐字云字库姚体1.0" panose="02010604000000000000" charset="-122"/>
            </a:endParaRP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2303079" y="5102302"/>
            <a:ext cx="2368452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Rectangle 24"/>
          <p:cNvSpPr>
            <a:spLocks noChangeArrowheads="1"/>
          </p:cNvSpPr>
          <p:nvPr/>
        </p:nvSpPr>
        <p:spPr bwMode="auto">
          <a:xfrm>
            <a:off x="5049270" y="5102302"/>
            <a:ext cx="2368452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7795461" y="5102302"/>
            <a:ext cx="2368452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95467" y="481368"/>
            <a:ext cx="4292600" cy="39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</a:t>
            </a:r>
            <a:r>
              <a:rPr lang="en-US" sz="2000" dirty="0">
                <a:solidFill>
                  <a:srgbClr val="305D4A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ADD</a:t>
            </a:r>
            <a:r>
              <a:rPr lang="en-US" sz="2000" dirty="0">
                <a:solidFill>
                  <a:srgbClr val="5E9134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sz="2000" b="1" dirty="0">
                <a:solidFill>
                  <a:srgbClr val="305D4A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3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36695" y="800735"/>
            <a:ext cx="3751580" cy="566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blinds dir="vert"/>
      </p:transition>
    </mc:Choice>
    <mc:Fallback xmlns="">
      <p:transition advClick="0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bldLvl="0" animBg="1"/>
      <p:bldP spid="8" grpId="0" bldLvl="0" animBg="1"/>
      <p:bldP spid="9" grpId="0" bldLvl="0" animBg="1"/>
      <p:bldP spid="11" grpId="0"/>
      <p:bldP spid="12" grpId="0"/>
      <p:bldP spid="13" grpId="0"/>
      <p:bldP spid="14" grpId="0"/>
      <p:bldP spid="16" grpId="0"/>
      <p:bldP spid="17" grpId="0"/>
      <p:bldP spid="2" grpId="0" bldLvl="0" animBg="1" autoUpdateAnimBg="0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20851"/>
          <p:cNvPicPr>
            <a:picLocks noChangeAspect="1"/>
          </p:cNvPicPr>
          <p:nvPr/>
        </p:nvPicPr>
        <p:blipFill>
          <a:blip r:embed="rId3">
            <a:lum bright="-6000"/>
          </a:blip>
          <a:stretch>
            <a:fillRect/>
          </a:stretch>
        </p:blipFill>
        <p:spPr>
          <a:xfrm rot="5400000" flipH="1" flipV="1">
            <a:off x="2667635" y="-2674620"/>
            <a:ext cx="6856730" cy="12207240"/>
          </a:xfrm>
          <a:prstGeom prst="rect">
            <a:avLst/>
          </a:prstGeom>
        </p:spPr>
      </p:pic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851150" y="1920875"/>
            <a:ext cx="6939915" cy="122936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18582B">
                <a:alpha val="10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indent="0" algn="ctr">
              <a:buNone/>
            </a:pPr>
            <a:r>
              <a:rPr lang="en-US" altLang="zh-CN" sz="8000" cap="all" dirty="0">
                <a:solidFill>
                  <a:srgbClr val="FFFFFF"/>
                </a:solidFill>
                <a:latin typeface="Impact" panose="020B0806030902050204" charset="0"/>
                <a:ea typeface="Microsoft YaHei UI" panose="020B0503020204020204" charset="-122"/>
                <a:cs typeface="Segoe UI" panose="020B0502040204020203" pitchFamily="34" charset="0"/>
                <a:sym typeface="Segoe UI" panose="020B0502040204020203" pitchFamily="34" charset="0"/>
              </a:rPr>
              <a:t>p a r t    three</a:t>
            </a: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2522220" y="3140075"/>
            <a:ext cx="7597775" cy="42672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18582B">
                <a:alpha val="10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en-US" altLang="zh-CN" sz="28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charset="-122"/>
                <a:cs typeface="Arial" panose="020B0604020202020204" pitchFamily="34" charset="0"/>
              </a:rPr>
              <a:t>Click to add your title</a:t>
            </a:r>
          </a:p>
        </p:txBody>
      </p:sp>
      <p:sp>
        <p:nvSpPr>
          <p:cNvPr id="219" name=" 219"/>
          <p:cNvSpPr/>
          <p:nvPr/>
        </p:nvSpPr>
        <p:spPr>
          <a:xfrm>
            <a:off x="5297805" y="4061460"/>
            <a:ext cx="2346325" cy="6934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5029518" y="4131310"/>
            <a:ext cx="3336290" cy="55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mpact" panose="020B0806030902050204" charset="0"/>
                <a:ea typeface="Microsoft YaHei UI" panose="020B0503020204020204" charset="-122"/>
                <a:cs typeface="Arial" panose="020B0604020202020204" pitchFamily="34" charset="0"/>
              </a:rPr>
              <a:t>START</a:t>
            </a:r>
            <a:endParaRPr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Impact" panose="020B0806030902050204" charset="0"/>
              <a:ea typeface="Microsoft YaHei UI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297805" y="4072890"/>
            <a:ext cx="701040" cy="697230"/>
            <a:chOff x="11160" y="6408"/>
            <a:chExt cx="1056" cy="1056"/>
          </a:xfrm>
        </p:grpSpPr>
        <p:sp>
          <p:nvSpPr>
            <p:cNvPr id="5" name="椭圆 4"/>
            <p:cNvSpPr/>
            <p:nvPr/>
          </p:nvSpPr>
          <p:spPr>
            <a:xfrm>
              <a:off x="11160" y="6408"/>
              <a:ext cx="1056" cy="10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 221"/>
            <p:cNvSpPr/>
            <p:nvPr/>
          </p:nvSpPr>
          <p:spPr>
            <a:xfrm rot="5400000">
              <a:off x="11352" y="6758"/>
              <a:ext cx="864" cy="356"/>
            </a:xfrm>
            <a:custGeom>
              <a:avLst/>
              <a:gdLst/>
              <a:ahLst/>
              <a:cxnLst/>
              <a:rect l="l" t="t" r="r" b="b"/>
              <a:pathLst>
                <a:path w="751403" h="647761">
                  <a:moveTo>
                    <a:pt x="375702" y="0"/>
                  </a:moveTo>
                  <a:lnTo>
                    <a:pt x="751403" y="647761"/>
                  </a:lnTo>
                  <a:lnTo>
                    <a:pt x="745416" y="647761"/>
                  </a:lnTo>
                  <a:lnTo>
                    <a:pt x="375702" y="432047"/>
                  </a:lnTo>
                  <a:lnTo>
                    <a:pt x="5987" y="647761"/>
                  </a:lnTo>
                  <a:lnTo>
                    <a:pt x="0" y="6477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2222 L 0.134844 -0.000278 " pathEditMode="relative" rAng="0" ptsTypes="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219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" y="1657985"/>
            <a:ext cx="3549015" cy="473138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77360" y="1657985"/>
            <a:ext cx="4462145" cy="206375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57615" y="1657985"/>
            <a:ext cx="2524760" cy="2063750"/>
          </a:xfrm>
          <a:prstGeom prst="rect">
            <a:avLst/>
          </a:prstGeom>
          <a:solidFill>
            <a:srgbClr val="3E6C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 Placeholder 32"/>
          <p:cNvSpPr txBox="1"/>
          <p:nvPr/>
        </p:nvSpPr>
        <p:spPr>
          <a:xfrm flipH="1">
            <a:off x="4489450" y="4385945"/>
            <a:ext cx="6634480" cy="1600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Here to add your text, mainly to avoid large sections of text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.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Here to add your text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.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Here to add your text, mainly to Here to add your text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.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Here to add your text, mainly to Here to add your text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.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微软雅黑" panose="020B0503020204020204" charset="-122"/>
              <a:sym typeface="+mn-ea"/>
            </a:endParaRPr>
          </a:p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微软雅黑" panose="020B0503020204020204" charset="-122"/>
              <a:sym typeface="+mn-ea"/>
            </a:endParaRPr>
          </a:p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Here to add your text, mainly to avoid large sections of text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.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Here to add your text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.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Here to add your text, mainly to Here to add your text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.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Here to add your text,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.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97693" y="4017645"/>
            <a:ext cx="33959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3E6C37"/>
                </a:solidFill>
                <a:sym typeface="+mn-ea"/>
              </a:rPr>
              <a:t>TOPIC HEADER HERE</a:t>
            </a:r>
            <a:endParaRPr lang="zh-CN" altLang="en-US" sz="2000" dirty="0" smtClean="0">
              <a:solidFill>
                <a:srgbClr val="3E6C37"/>
              </a:solidFill>
              <a:latin typeface="Franklin Gothic Book" panose="020B05030201020202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27795" y="1958340"/>
            <a:ext cx="2184400" cy="1463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+mj-lt"/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/>
                </a:solidFill>
                <a:latin typeface="+mj-lt"/>
                <a:sym typeface="+mn-ea"/>
              </a:rPr>
              <a:t>.</a:t>
            </a:r>
            <a:r>
              <a:rPr lang="zh-CN" altLang="en-US" sz="1200">
                <a:solidFill>
                  <a:schemeClr val="bg1"/>
                </a:solidFill>
                <a:latin typeface="+mj-lt"/>
                <a:sym typeface="+mn-ea"/>
              </a:rPr>
              <a:t>Here to add your text</a:t>
            </a:r>
            <a:r>
              <a:rPr lang="en-US" altLang="zh-CN" sz="1200">
                <a:solidFill>
                  <a:schemeClr val="bg1"/>
                </a:solidFill>
                <a:latin typeface="+mj-lt"/>
                <a:sym typeface="+mn-ea"/>
              </a:rPr>
              <a:t>.</a:t>
            </a:r>
            <a:r>
              <a:rPr lang="zh-CN" altLang="en-US" sz="1200">
                <a:solidFill>
                  <a:schemeClr val="bg1"/>
                </a:solidFill>
                <a:latin typeface="+mj-lt"/>
                <a:sym typeface="+mn-ea"/>
              </a:rPr>
              <a:t>Here to add your text, mainly to Here to add your text</a:t>
            </a:r>
            <a:r>
              <a:rPr lang="en-US" altLang="zh-CN" sz="1200">
                <a:solidFill>
                  <a:schemeClr val="bg1"/>
                </a:solidFill>
                <a:latin typeface="+mj-lt"/>
                <a:sym typeface="+mn-ea"/>
              </a:rPr>
              <a:t>.</a:t>
            </a:r>
          </a:p>
        </p:txBody>
      </p:sp>
      <p:sp>
        <p:nvSpPr>
          <p:cNvPr id="5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95467" y="481368"/>
            <a:ext cx="4292600" cy="39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</a:t>
            </a:r>
            <a:r>
              <a:rPr lang="en-US" sz="2000" dirty="0">
                <a:solidFill>
                  <a:srgbClr val="305D4A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ADD</a:t>
            </a:r>
            <a:r>
              <a:rPr lang="en-US" sz="2000" dirty="0">
                <a:solidFill>
                  <a:srgbClr val="5E9134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sz="2000" b="1" dirty="0">
                <a:solidFill>
                  <a:srgbClr val="305D4A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8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36695" y="800735"/>
            <a:ext cx="3751580" cy="566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6" grpId="1"/>
      <p:bldP spid="7" grpId="0"/>
      <p:bldP spid="5" grpId="0" bldLvl="0" animBg="1" autoUpdateAnimBg="0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4205" y="1493520"/>
            <a:ext cx="5535930" cy="4776470"/>
            <a:chOff x="960" y="2352"/>
            <a:chExt cx="8718" cy="7522"/>
          </a:xfrm>
          <a:blipFill rotWithShape="1">
            <a:blip r:embed="rId4"/>
            <a:stretch>
              <a:fillRect/>
            </a:stretch>
          </a:blipFill>
        </p:grpSpPr>
        <p:sp>
          <p:nvSpPr>
            <p:cNvPr id="2" name="矩形 1"/>
            <p:cNvSpPr/>
            <p:nvPr/>
          </p:nvSpPr>
          <p:spPr>
            <a:xfrm>
              <a:off x="960" y="2352"/>
              <a:ext cx="4315" cy="75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5364" y="2352"/>
              <a:ext cx="4315" cy="75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463144" y="1914046"/>
            <a:ext cx="4666619" cy="1499933"/>
            <a:chOff x="11488" y="3323"/>
            <a:chExt cx="9070" cy="3150"/>
          </a:xfrm>
        </p:grpSpPr>
        <p:sp>
          <p:nvSpPr>
            <p:cNvPr id="11" name="矩形 1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1488" y="4441"/>
              <a:ext cx="9070" cy="20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Please enter the textyouwanttoexpress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,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ot a large segment of text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Please enterthe text you want to express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Here to add your text, mainly to Here to add your text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Here to add your text,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腾祥睿黑简-W2" panose="01010104010101010101" charset="-122"/>
                <a:cs typeface="Segoe UI" panose="020B0502040204020203" pitchFamily="34" charset="0"/>
                <a:sym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1569" y="3323"/>
              <a:ext cx="6365" cy="837"/>
            </a:xfrm>
            <a:prstGeom prst="rect">
              <a:avLst/>
            </a:prstGeom>
            <a:solidFill>
              <a:srgbClr val="3E6C37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000" b="1" dirty="0" smtClean="0">
                  <a:solidFill>
                    <a:schemeClr val="bg1"/>
                  </a:solidFill>
                  <a:ea typeface="腾祥睿黑简-W2" panose="01010104010101010101" charset="-122"/>
                </a:rPr>
                <a:t> ADD YOUR TILTLE HERE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34332" y="4101635"/>
            <a:ext cx="4874996" cy="1440865"/>
            <a:chOff x="11432" y="3323"/>
            <a:chExt cx="9475" cy="3026"/>
          </a:xfrm>
        </p:grpSpPr>
        <p:sp>
          <p:nvSpPr>
            <p:cNvPr id="6" name="矩形 5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1432" y="4317"/>
              <a:ext cx="9475" cy="20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Please enter the textyouwanttoexpress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,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ot a large segment of text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Please enterthe text you want to express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Here to add your text, mainly to Here to add your text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Here to add your text,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腾祥睿黑简-W2" panose="01010104010101010101" charset="-122"/>
                <a:cs typeface="Segoe UI" panose="020B0502040204020203" pitchFamily="34" charset="0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569" y="3323"/>
              <a:ext cx="6481" cy="837"/>
            </a:xfrm>
            <a:prstGeom prst="rect">
              <a:avLst/>
            </a:prstGeom>
            <a:solidFill>
              <a:srgbClr val="3E6C37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000" b="1" dirty="0" smtClean="0">
                  <a:solidFill>
                    <a:schemeClr val="bg1"/>
                  </a:solidFill>
                  <a:ea typeface="腾祥睿黑简-W2" panose="01010104010101010101" charset="-122"/>
                </a:rPr>
                <a:t> ADD YOUR TILTLE HERE</a:t>
              </a:r>
            </a:p>
          </p:txBody>
        </p:sp>
      </p:grpSp>
      <p:sp>
        <p:nvSpPr>
          <p:cNvPr id="8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95467" y="481368"/>
            <a:ext cx="4292600" cy="39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</a:t>
            </a:r>
            <a:r>
              <a:rPr lang="en-US" sz="2000" dirty="0">
                <a:solidFill>
                  <a:srgbClr val="305D4A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ADD</a:t>
            </a:r>
            <a:r>
              <a:rPr lang="en-US" sz="2000" dirty="0">
                <a:solidFill>
                  <a:srgbClr val="5E9134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sz="2000" b="1" dirty="0">
                <a:solidFill>
                  <a:srgbClr val="305D4A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9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36695" y="800735"/>
            <a:ext cx="3751580" cy="566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 autoUpdateAnimBg="0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18"/>
          <p:cNvGraphicFramePr/>
          <p:nvPr/>
        </p:nvGraphicFramePr>
        <p:xfrm>
          <a:off x="4337879" y="1764269"/>
          <a:ext cx="3516243" cy="3616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4590019" y="2348993"/>
            <a:ext cx="3770856" cy="3772020"/>
            <a:chOff x="3491329" y="1261482"/>
            <a:chExt cx="3006725" cy="3006726"/>
          </a:xfrm>
        </p:grpSpPr>
        <p:grpSp>
          <p:nvGrpSpPr>
            <p:cNvPr id="31" name="组合 30"/>
            <p:cNvGrpSpPr/>
            <p:nvPr/>
          </p:nvGrpSpPr>
          <p:grpSpPr>
            <a:xfrm rot="900000">
              <a:off x="3491329" y="1261482"/>
              <a:ext cx="3006725" cy="3006726"/>
              <a:chOff x="3491329" y="1261482"/>
              <a:chExt cx="3006725" cy="3006726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5015329" y="2787070"/>
                <a:ext cx="1482725" cy="1481138"/>
                <a:chOff x="4549776" y="2547938"/>
                <a:chExt cx="1482725" cy="1481138"/>
              </a:xfrm>
            </p:grpSpPr>
            <p:sp>
              <p:nvSpPr>
                <p:cNvPr id="5" name="Freeform 5"/>
                <p:cNvSpPr/>
                <p:nvPr/>
              </p:nvSpPr>
              <p:spPr bwMode="auto">
                <a:xfrm>
                  <a:off x="4735513" y="2732088"/>
                  <a:ext cx="538163" cy="538163"/>
                </a:xfrm>
                <a:custGeom>
                  <a:avLst/>
                  <a:gdLst>
                    <a:gd name="T0" fmla="*/ 339 w 339"/>
                    <a:gd name="T1" fmla="*/ 270 h 339"/>
                    <a:gd name="T2" fmla="*/ 270 w 339"/>
                    <a:gd name="T3" fmla="*/ 339 h 339"/>
                    <a:gd name="T4" fmla="*/ 0 w 339"/>
                    <a:gd name="T5" fmla="*/ 71 h 339"/>
                    <a:gd name="T6" fmla="*/ 70 w 339"/>
                    <a:gd name="T7" fmla="*/ 0 h 339"/>
                    <a:gd name="T8" fmla="*/ 339 w 339"/>
                    <a:gd name="T9" fmla="*/ 270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9" h="339">
                      <a:moveTo>
                        <a:pt x="339" y="270"/>
                      </a:moveTo>
                      <a:lnTo>
                        <a:pt x="270" y="339"/>
                      </a:lnTo>
                      <a:lnTo>
                        <a:pt x="0" y="71"/>
                      </a:lnTo>
                      <a:lnTo>
                        <a:pt x="70" y="0"/>
                      </a:lnTo>
                      <a:lnTo>
                        <a:pt x="339" y="270"/>
                      </a:lnTo>
                      <a:close/>
                    </a:path>
                  </a:pathLst>
                </a:custGeom>
                <a:solidFill>
                  <a:srgbClr val="94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" name="Freeform 6"/>
                <p:cNvSpPr/>
                <p:nvPr/>
              </p:nvSpPr>
              <p:spPr bwMode="auto">
                <a:xfrm>
                  <a:off x="4549776" y="2547938"/>
                  <a:ext cx="388938" cy="388938"/>
                </a:xfrm>
                <a:custGeom>
                  <a:avLst/>
                  <a:gdLst>
                    <a:gd name="T0" fmla="*/ 188 w 197"/>
                    <a:gd name="T1" fmla="*/ 77 h 197"/>
                    <a:gd name="T2" fmla="*/ 188 w 197"/>
                    <a:gd name="T3" fmla="*/ 111 h 197"/>
                    <a:gd name="T4" fmla="*/ 112 w 197"/>
                    <a:gd name="T5" fmla="*/ 187 h 197"/>
                    <a:gd name="T6" fmla="*/ 78 w 197"/>
                    <a:gd name="T7" fmla="*/ 187 h 197"/>
                    <a:gd name="T8" fmla="*/ 10 w 197"/>
                    <a:gd name="T9" fmla="*/ 120 h 197"/>
                    <a:gd name="T10" fmla="*/ 10 w 197"/>
                    <a:gd name="T11" fmla="*/ 86 h 197"/>
                    <a:gd name="T12" fmla="*/ 86 w 197"/>
                    <a:gd name="T13" fmla="*/ 9 h 197"/>
                    <a:gd name="T14" fmla="*/ 120 w 197"/>
                    <a:gd name="T15" fmla="*/ 9 h 197"/>
                    <a:gd name="T16" fmla="*/ 188 w 197"/>
                    <a:gd name="T17" fmla="*/ 7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7" h="197">
                      <a:moveTo>
                        <a:pt x="188" y="77"/>
                      </a:moveTo>
                      <a:cubicBezTo>
                        <a:pt x="197" y="87"/>
                        <a:pt x="197" y="102"/>
                        <a:pt x="188" y="111"/>
                      </a:cubicBezTo>
                      <a:cubicBezTo>
                        <a:pt x="112" y="187"/>
                        <a:pt x="112" y="187"/>
                        <a:pt x="112" y="187"/>
                      </a:cubicBezTo>
                      <a:cubicBezTo>
                        <a:pt x="102" y="197"/>
                        <a:pt x="87" y="197"/>
                        <a:pt x="78" y="187"/>
                      </a:cubicBezTo>
                      <a:cubicBezTo>
                        <a:pt x="10" y="120"/>
                        <a:pt x="10" y="120"/>
                        <a:pt x="10" y="120"/>
                      </a:cubicBezTo>
                      <a:cubicBezTo>
                        <a:pt x="0" y="110"/>
                        <a:pt x="0" y="95"/>
                        <a:pt x="10" y="86"/>
                      </a:cubicBezTo>
                      <a:cubicBezTo>
                        <a:pt x="86" y="9"/>
                        <a:pt x="86" y="9"/>
                        <a:pt x="86" y="9"/>
                      </a:cubicBezTo>
                      <a:cubicBezTo>
                        <a:pt x="95" y="0"/>
                        <a:pt x="111" y="0"/>
                        <a:pt x="120" y="9"/>
                      </a:cubicBezTo>
                      <a:lnTo>
                        <a:pt x="188" y="77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" name="Freeform 7"/>
                <p:cNvSpPr/>
                <p:nvPr/>
              </p:nvSpPr>
              <p:spPr bwMode="auto">
                <a:xfrm>
                  <a:off x="5057776" y="3052763"/>
                  <a:ext cx="974725" cy="976313"/>
                </a:xfrm>
                <a:custGeom>
                  <a:avLst/>
                  <a:gdLst>
                    <a:gd name="T0" fmla="*/ 86 w 494"/>
                    <a:gd name="T1" fmla="*/ 10 h 495"/>
                    <a:gd name="T2" fmla="*/ 41 w 494"/>
                    <a:gd name="T3" fmla="*/ 55 h 495"/>
                    <a:gd name="T4" fmla="*/ 31 w 494"/>
                    <a:gd name="T5" fmla="*/ 64 h 495"/>
                    <a:gd name="T6" fmla="*/ 26 w 494"/>
                    <a:gd name="T7" fmla="*/ 70 h 495"/>
                    <a:gd name="T8" fmla="*/ 9 w 494"/>
                    <a:gd name="T9" fmla="*/ 86 h 495"/>
                    <a:gd name="T10" fmla="*/ 9 w 494"/>
                    <a:gd name="T11" fmla="*/ 120 h 495"/>
                    <a:gd name="T12" fmla="*/ 374 w 494"/>
                    <a:gd name="T13" fmla="*/ 485 h 495"/>
                    <a:gd name="T14" fmla="*/ 408 w 494"/>
                    <a:gd name="T15" fmla="*/ 485 h 495"/>
                    <a:gd name="T16" fmla="*/ 425 w 494"/>
                    <a:gd name="T17" fmla="*/ 469 h 495"/>
                    <a:gd name="T18" fmla="*/ 430 w 494"/>
                    <a:gd name="T19" fmla="*/ 463 h 495"/>
                    <a:gd name="T20" fmla="*/ 440 w 494"/>
                    <a:gd name="T21" fmla="*/ 454 h 495"/>
                    <a:gd name="T22" fmla="*/ 485 w 494"/>
                    <a:gd name="T23" fmla="*/ 409 h 495"/>
                    <a:gd name="T24" fmla="*/ 485 w 494"/>
                    <a:gd name="T25" fmla="*/ 375 h 495"/>
                    <a:gd name="T26" fmla="*/ 119 w 494"/>
                    <a:gd name="T27" fmla="*/ 10 h 495"/>
                    <a:gd name="T28" fmla="*/ 86 w 494"/>
                    <a:gd name="T29" fmla="*/ 10 h 4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94" h="495">
                      <a:moveTo>
                        <a:pt x="86" y="10"/>
                      </a:moveTo>
                      <a:cubicBezTo>
                        <a:pt x="41" y="55"/>
                        <a:pt x="41" y="55"/>
                        <a:pt x="41" y="55"/>
                      </a:cubicBezTo>
                      <a:cubicBezTo>
                        <a:pt x="31" y="64"/>
                        <a:pt x="31" y="64"/>
                        <a:pt x="31" y="64"/>
                      </a:cubicBezTo>
                      <a:cubicBezTo>
                        <a:pt x="26" y="70"/>
                        <a:pt x="26" y="70"/>
                        <a:pt x="26" y="70"/>
                      </a:cubicBezTo>
                      <a:cubicBezTo>
                        <a:pt x="9" y="86"/>
                        <a:pt x="9" y="86"/>
                        <a:pt x="9" y="86"/>
                      </a:cubicBezTo>
                      <a:cubicBezTo>
                        <a:pt x="0" y="95"/>
                        <a:pt x="0" y="111"/>
                        <a:pt x="9" y="120"/>
                      </a:cubicBezTo>
                      <a:cubicBezTo>
                        <a:pt x="374" y="485"/>
                        <a:pt x="374" y="485"/>
                        <a:pt x="374" y="485"/>
                      </a:cubicBezTo>
                      <a:cubicBezTo>
                        <a:pt x="384" y="495"/>
                        <a:pt x="399" y="495"/>
                        <a:pt x="408" y="485"/>
                      </a:cubicBezTo>
                      <a:cubicBezTo>
                        <a:pt x="425" y="469"/>
                        <a:pt x="425" y="469"/>
                        <a:pt x="425" y="469"/>
                      </a:cubicBezTo>
                      <a:cubicBezTo>
                        <a:pt x="430" y="463"/>
                        <a:pt x="430" y="463"/>
                        <a:pt x="430" y="463"/>
                      </a:cubicBezTo>
                      <a:cubicBezTo>
                        <a:pt x="440" y="454"/>
                        <a:pt x="440" y="454"/>
                        <a:pt x="440" y="454"/>
                      </a:cubicBezTo>
                      <a:cubicBezTo>
                        <a:pt x="485" y="409"/>
                        <a:pt x="485" y="409"/>
                        <a:pt x="485" y="409"/>
                      </a:cubicBezTo>
                      <a:cubicBezTo>
                        <a:pt x="494" y="399"/>
                        <a:pt x="494" y="384"/>
                        <a:pt x="485" y="375"/>
                      </a:cubicBezTo>
                      <a:cubicBezTo>
                        <a:pt x="119" y="10"/>
                        <a:pt x="119" y="10"/>
                        <a:pt x="119" y="10"/>
                      </a:cubicBezTo>
                      <a:cubicBezTo>
                        <a:pt x="110" y="0"/>
                        <a:pt x="95" y="0"/>
                        <a:pt x="86" y="10"/>
                      </a:cubicBezTo>
                      <a:close/>
                    </a:path>
                  </a:pathLst>
                </a:custGeom>
                <a:solidFill>
                  <a:srgbClr val="7676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8" name="Freeform 8"/>
                <p:cNvSpPr/>
                <p:nvPr/>
              </p:nvSpPr>
              <p:spPr bwMode="auto">
                <a:xfrm>
                  <a:off x="5057776" y="3190875"/>
                  <a:ext cx="838200" cy="838200"/>
                </a:xfrm>
                <a:custGeom>
                  <a:avLst/>
                  <a:gdLst>
                    <a:gd name="T0" fmla="*/ 9 w 425"/>
                    <a:gd name="T1" fmla="*/ 16 h 425"/>
                    <a:gd name="T2" fmla="*/ 9 w 425"/>
                    <a:gd name="T3" fmla="*/ 50 h 425"/>
                    <a:gd name="T4" fmla="*/ 374 w 425"/>
                    <a:gd name="T5" fmla="*/ 415 h 425"/>
                    <a:gd name="T6" fmla="*/ 408 w 425"/>
                    <a:gd name="T7" fmla="*/ 415 h 425"/>
                    <a:gd name="T8" fmla="*/ 425 w 425"/>
                    <a:gd name="T9" fmla="*/ 399 h 425"/>
                    <a:gd name="T10" fmla="*/ 26 w 425"/>
                    <a:gd name="T11" fmla="*/ 0 h 425"/>
                    <a:gd name="T12" fmla="*/ 9 w 425"/>
                    <a:gd name="T13" fmla="*/ 16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5" h="425">
                      <a:moveTo>
                        <a:pt x="9" y="16"/>
                      </a:moveTo>
                      <a:cubicBezTo>
                        <a:pt x="0" y="25"/>
                        <a:pt x="0" y="41"/>
                        <a:pt x="9" y="50"/>
                      </a:cubicBezTo>
                      <a:cubicBezTo>
                        <a:pt x="374" y="415"/>
                        <a:pt x="374" y="415"/>
                        <a:pt x="374" y="415"/>
                      </a:cubicBezTo>
                      <a:cubicBezTo>
                        <a:pt x="384" y="425"/>
                        <a:pt x="399" y="425"/>
                        <a:pt x="408" y="415"/>
                      </a:cubicBezTo>
                      <a:cubicBezTo>
                        <a:pt x="425" y="399"/>
                        <a:pt x="425" y="399"/>
                        <a:pt x="425" y="399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9" y="16"/>
                      </a:ln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9" name="Freeform 9"/>
                <p:cNvSpPr/>
                <p:nvPr/>
              </p:nvSpPr>
              <p:spPr bwMode="auto">
                <a:xfrm>
                  <a:off x="5118101" y="3162300"/>
                  <a:ext cx="806450" cy="804863"/>
                </a:xfrm>
                <a:custGeom>
                  <a:avLst/>
                  <a:gdLst>
                    <a:gd name="T0" fmla="*/ 0 w 508"/>
                    <a:gd name="T1" fmla="*/ 11 h 507"/>
                    <a:gd name="T2" fmla="*/ 496 w 508"/>
                    <a:gd name="T3" fmla="*/ 507 h 507"/>
                    <a:gd name="T4" fmla="*/ 508 w 508"/>
                    <a:gd name="T5" fmla="*/ 496 h 507"/>
                    <a:gd name="T6" fmla="*/ 13 w 508"/>
                    <a:gd name="T7" fmla="*/ 0 h 507"/>
                    <a:gd name="T8" fmla="*/ 0 w 508"/>
                    <a:gd name="T9" fmla="*/ 11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8" h="507">
                      <a:moveTo>
                        <a:pt x="0" y="11"/>
                      </a:moveTo>
                      <a:lnTo>
                        <a:pt x="496" y="507"/>
                      </a:lnTo>
                      <a:lnTo>
                        <a:pt x="508" y="496"/>
                      </a:lnTo>
                      <a:lnTo>
                        <a:pt x="13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10" name="Freeform 10"/>
                <p:cNvSpPr/>
                <p:nvPr/>
              </p:nvSpPr>
              <p:spPr bwMode="auto">
                <a:xfrm>
                  <a:off x="4619626" y="2768600"/>
                  <a:ext cx="182563" cy="168275"/>
                </a:xfrm>
                <a:custGeom>
                  <a:avLst/>
                  <a:gdLst>
                    <a:gd name="T0" fmla="*/ 0 w 93"/>
                    <a:gd name="T1" fmla="*/ 33 h 85"/>
                    <a:gd name="T2" fmla="*/ 43 w 93"/>
                    <a:gd name="T3" fmla="*/ 75 h 85"/>
                    <a:gd name="T4" fmla="*/ 77 w 93"/>
                    <a:gd name="T5" fmla="*/ 75 h 85"/>
                    <a:gd name="T6" fmla="*/ 93 w 93"/>
                    <a:gd name="T7" fmla="*/ 59 h 85"/>
                    <a:gd name="T8" fmla="*/ 34 w 93"/>
                    <a:gd name="T9" fmla="*/ 0 h 85"/>
                    <a:gd name="T10" fmla="*/ 0 w 93"/>
                    <a:gd name="T11" fmla="*/ 33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85">
                      <a:moveTo>
                        <a:pt x="0" y="33"/>
                      </a:moveTo>
                      <a:cubicBezTo>
                        <a:pt x="43" y="75"/>
                        <a:pt x="43" y="75"/>
                        <a:pt x="43" y="75"/>
                      </a:cubicBezTo>
                      <a:cubicBezTo>
                        <a:pt x="52" y="85"/>
                        <a:pt x="67" y="85"/>
                        <a:pt x="77" y="75"/>
                      </a:cubicBezTo>
                      <a:cubicBezTo>
                        <a:pt x="93" y="59"/>
                        <a:pt x="93" y="59"/>
                        <a:pt x="93" y="59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11" name="Freeform 11"/>
                <p:cNvSpPr/>
                <p:nvPr/>
              </p:nvSpPr>
              <p:spPr bwMode="auto">
                <a:xfrm>
                  <a:off x="4699001" y="2740025"/>
                  <a:ext cx="133350" cy="133350"/>
                </a:xfrm>
                <a:custGeom>
                  <a:avLst/>
                  <a:gdLst>
                    <a:gd name="T0" fmla="*/ 0 w 84"/>
                    <a:gd name="T1" fmla="*/ 11 h 84"/>
                    <a:gd name="T2" fmla="*/ 73 w 84"/>
                    <a:gd name="T3" fmla="*/ 84 h 84"/>
                    <a:gd name="T4" fmla="*/ 84 w 84"/>
                    <a:gd name="T5" fmla="*/ 73 h 84"/>
                    <a:gd name="T6" fmla="*/ 11 w 84"/>
                    <a:gd name="T7" fmla="*/ 0 h 84"/>
                    <a:gd name="T8" fmla="*/ 0 w 84"/>
                    <a:gd name="T9" fmla="*/ 1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0" y="11"/>
                      </a:moveTo>
                      <a:lnTo>
                        <a:pt x="73" y="84"/>
                      </a:lnTo>
                      <a:lnTo>
                        <a:pt x="84" y="73"/>
                      </a:lnTo>
                      <a:lnTo>
                        <a:pt x="11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12" name="Freeform 12"/>
              <p:cNvSpPr/>
              <p:nvPr/>
            </p:nvSpPr>
            <p:spPr bwMode="auto">
              <a:xfrm>
                <a:off x="3491329" y="1261482"/>
                <a:ext cx="2147888" cy="2147888"/>
              </a:xfrm>
              <a:custGeom>
                <a:avLst/>
                <a:gdLst>
                  <a:gd name="T0" fmla="*/ 895 w 1089"/>
                  <a:gd name="T1" fmla="*/ 194 h 1089"/>
                  <a:gd name="T2" fmla="*/ 895 w 1089"/>
                  <a:gd name="T3" fmla="*/ 895 h 1089"/>
                  <a:gd name="T4" fmla="*/ 193 w 1089"/>
                  <a:gd name="T5" fmla="*/ 895 h 1089"/>
                  <a:gd name="T6" fmla="*/ 193 w 1089"/>
                  <a:gd name="T7" fmla="*/ 194 h 1089"/>
                  <a:gd name="T8" fmla="*/ 895 w 1089"/>
                  <a:gd name="T9" fmla="*/ 194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9" h="1089">
                    <a:moveTo>
                      <a:pt x="895" y="194"/>
                    </a:moveTo>
                    <a:cubicBezTo>
                      <a:pt x="1089" y="388"/>
                      <a:pt x="1089" y="702"/>
                      <a:pt x="895" y="895"/>
                    </a:cubicBezTo>
                    <a:cubicBezTo>
                      <a:pt x="701" y="1089"/>
                      <a:pt x="387" y="1089"/>
                      <a:pt x="193" y="895"/>
                    </a:cubicBezTo>
                    <a:cubicBezTo>
                      <a:pt x="0" y="702"/>
                      <a:pt x="0" y="388"/>
                      <a:pt x="193" y="194"/>
                    </a:cubicBezTo>
                    <a:cubicBezTo>
                      <a:pt x="387" y="0"/>
                      <a:pt x="701" y="0"/>
                      <a:pt x="895" y="194"/>
                    </a:cubicBez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14" name="Freeform 14"/>
            <p:cNvSpPr/>
            <p:nvPr/>
          </p:nvSpPr>
          <p:spPr bwMode="auto">
            <a:xfrm rot="900000">
              <a:off x="3761175" y="1308636"/>
              <a:ext cx="1858620" cy="1858618"/>
            </a:xfrm>
            <a:custGeom>
              <a:avLst/>
              <a:gdLst>
                <a:gd name="T0" fmla="*/ 809 w 984"/>
                <a:gd name="T1" fmla="*/ 175 h 983"/>
                <a:gd name="T2" fmla="*/ 809 w 984"/>
                <a:gd name="T3" fmla="*/ 809 h 983"/>
                <a:gd name="T4" fmla="*/ 175 w 984"/>
                <a:gd name="T5" fmla="*/ 809 h 983"/>
                <a:gd name="T6" fmla="*/ 175 w 984"/>
                <a:gd name="T7" fmla="*/ 175 h 983"/>
                <a:gd name="T8" fmla="*/ 809 w 984"/>
                <a:gd name="T9" fmla="*/ 175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4" h="983">
                  <a:moveTo>
                    <a:pt x="809" y="175"/>
                  </a:moveTo>
                  <a:cubicBezTo>
                    <a:pt x="984" y="350"/>
                    <a:pt x="984" y="634"/>
                    <a:pt x="809" y="809"/>
                  </a:cubicBezTo>
                  <a:cubicBezTo>
                    <a:pt x="634" y="983"/>
                    <a:pt x="350" y="983"/>
                    <a:pt x="175" y="809"/>
                  </a:cubicBezTo>
                  <a:cubicBezTo>
                    <a:pt x="0" y="634"/>
                    <a:pt x="0" y="350"/>
                    <a:pt x="175" y="175"/>
                  </a:cubicBezTo>
                  <a:cubicBezTo>
                    <a:pt x="350" y="0"/>
                    <a:pt x="634" y="0"/>
                    <a:pt x="809" y="1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18" name="Rectangle 24"/>
          <p:cNvSpPr>
            <a:spLocks noChangeArrowheads="1"/>
          </p:cNvSpPr>
          <p:nvPr/>
        </p:nvSpPr>
        <p:spPr bwMode="auto">
          <a:xfrm>
            <a:off x="5128260" y="3399155"/>
            <a:ext cx="1935480" cy="86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335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967899" y="2187796"/>
            <a:ext cx="2458104" cy="117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</a:rPr>
              <a:t>TOPIC HEADER HERE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sz="120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  <a:sym typeface="+mn-ea"/>
              </a:rPr>
              <a:t>I continuous efforts, not afraid of hard, just want to by nephew's efforts to grow, more do not want to own forbear, be being vilified script, be yourself, I can be more powerful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3656199" y="2252287"/>
            <a:ext cx="798993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3200" b="1" dirty="0">
                <a:solidFill>
                  <a:srgbClr val="62A482"/>
                </a:solidFill>
              </a:rPr>
              <a:t>15%</a:t>
            </a: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1159920" y="4596499"/>
            <a:ext cx="2458104" cy="1290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335" b="1" dirty="0">
                <a:solidFill>
                  <a:schemeClr val="bg1">
                    <a:lumMod val="50000"/>
                  </a:schemeClr>
                </a:solidFill>
              </a:rPr>
              <a:t>TOPIC HEADER HERE</a:t>
            </a: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sz="106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  <a:sym typeface="+mn-ea"/>
              </a:rPr>
              <a:t>I continuous efforts, not afraid of hard, just want to by nephew's efforts to grow, more do not want to own forbear, be being vilified script, be yourself, I can be more powerful</a:t>
            </a: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endParaRPr lang="en-US" altLang="zh-CN" sz="106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3848220" y="4660989"/>
            <a:ext cx="798993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3200" b="1" dirty="0">
                <a:solidFill>
                  <a:srgbClr val="70C995"/>
                </a:solidFill>
              </a:rPr>
              <a:t>40%</a:t>
            </a: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7915335" y="1432443"/>
            <a:ext cx="2458104" cy="1290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335" b="1" dirty="0">
                <a:solidFill>
                  <a:schemeClr val="bg1">
                    <a:lumMod val="50000"/>
                  </a:schemeClr>
                </a:solidFill>
              </a:rPr>
              <a:t>TOPIC HEADER HERE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sz="106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  <a:sym typeface="+mn-ea"/>
              </a:rPr>
              <a:t>I continuous efforts, not afraid of hard, just want to by nephew's efforts to grow, more do not want to own forbear, be being vilified script, be yourself, I can be more powerful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6773675" y="1432616"/>
            <a:ext cx="798993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3200" b="1" dirty="0">
                <a:solidFill>
                  <a:srgbClr val="97C7AB"/>
                </a:solidFill>
              </a:rPr>
              <a:t>20%</a:t>
            </a: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9002013" y="3313640"/>
            <a:ext cx="2458104" cy="889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335" b="1" dirty="0">
                <a:solidFill>
                  <a:schemeClr val="bg1">
                    <a:lumMod val="50000"/>
                  </a:schemeClr>
                </a:solidFill>
              </a:rPr>
              <a:t>TOPIC HEADER HERE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sz="106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  <a:sym typeface="+mn-ea"/>
              </a:rPr>
              <a:t>I continuous efforts, not afraid of hard, just want to by nephew's efforts to grow, more do not want to own forbear, be being vilified script, be yourself, I can be more powerful</a:t>
            </a:r>
            <a:endParaRPr lang="en-US" altLang="zh-CN" sz="106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7915336" y="3304831"/>
            <a:ext cx="798993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3200" b="1" dirty="0">
                <a:solidFill>
                  <a:srgbClr val="2B6A40"/>
                </a:solidFill>
              </a:rPr>
              <a:t>25%</a:t>
            </a:r>
          </a:p>
        </p:txBody>
      </p:sp>
      <p:sp>
        <p:nvSpPr>
          <p:cNvPr id="2050" name="书写"/>
          <p:cNvSpPr/>
          <p:nvPr/>
        </p:nvSpPr>
        <p:spPr bwMode="auto">
          <a:xfrm>
            <a:off x="5842635" y="2762885"/>
            <a:ext cx="520065" cy="520065"/>
          </a:xfrm>
          <a:custGeom>
            <a:avLst/>
            <a:gdLst>
              <a:gd name="T0" fmla="*/ 1767542 w 3927"/>
              <a:gd name="T1" fmla="*/ 308011 h 3928"/>
              <a:gd name="T2" fmla="*/ 1684137 w 3927"/>
              <a:gd name="T3" fmla="*/ 390514 h 3928"/>
              <a:gd name="T4" fmla="*/ 1406885 w 3927"/>
              <a:gd name="T5" fmla="*/ 115046 h 3928"/>
              <a:gd name="T6" fmla="*/ 1490290 w 3927"/>
              <a:gd name="T7" fmla="*/ 32084 h 3928"/>
              <a:gd name="T8" fmla="*/ 1597525 w 3927"/>
              <a:gd name="T9" fmla="*/ 28876 h 3928"/>
              <a:gd name="T10" fmla="*/ 1770750 w 3927"/>
              <a:gd name="T11" fmla="*/ 200757 h 3928"/>
              <a:gd name="T12" fmla="*/ 1767542 w 3927"/>
              <a:gd name="T13" fmla="*/ 308011 h 3928"/>
              <a:gd name="T14" fmla="*/ 1032021 w 3927"/>
              <a:gd name="T15" fmla="*/ 1039078 h 3928"/>
              <a:gd name="T16" fmla="*/ 754768 w 3927"/>
              <a:gd name="T17" fmla="*/ 763152 h 3928"/>
              <a:gd name="T18" fmla="*/ 1364724 w 3927"/>
              <a:gd name="T19" fmla="*/ 156756 h 3928"/>
              <a:gd name="T20" fmla="*/ 1641977 w 3927"/>
              <a:gd name="T21" fmla="*/ 432682 h 3928"/>
              <a:gd name="T22" fmla="*/ 1032021 w 3927"/>
              <a:gd name="T23" fmla="*/ 1039078 h 3928"/>
              <a:gd name="T24" fmla="*/ 993526 w 3927"/>
              <a:gd name="T25" fmla="*/ 1077121 h 3928"/>
              <a:gd name="T26" fmla="*/ 605373 w 3927"/>
              <a:gd name="T27" fmla="*/ 1187584 h 3928"/>
              <a:gd name="T28" fmla="*/ 716274 w 3927"/>
              <a:gd name="T29" fmla="*/ 801653 h 3928"/>
              <a:gd name="T30" fmla="*/ 993526 w 3927"/>
              <a:gd name="T31" fmla="*/ 1077121 h 3928"/>
              <a:gd name="T32" fmla="*/ 352867 w 3927"/>
              <a:gd name="T33" fmla="*/ 226883 h 3928"/>
              <a:gd name="T34" fmla="*/ 179641 w 3927"/>
              <a:gd name="T35" fmla="*/ 400597 h 3928"/>
              <a:gd name="T36" fmla="*/ 179641 w 3927"/>
              <a:gd name="T37" fmla="*/ 1447468 h 3928"/>
              <a:gd name="T38" fmla="*/ 352867 w 3927"/>
              <a:gd name="T39" fmla="*/ 1620724 h 3928"/>
              <a:gd name="T40" fmla="*/ 1400011 w 3927"/>
              <a:gd name="T41" fmla="*/ 1620724 h 3928"/>
              <a:gd name="T42" fmla="*/ 1573236 w 3927"/>
              <a:gd name="T43" fmla="*/ 1447468 h 3928"/>
              <a:gd name="T44" fmla="*/ 1573236 w 3927"/>
              <a:gd name="T45" fmla="*/ 759485 h 3928"/>
              <a:gd name="T46" fmla="*/ 1752419 w 3927"/>
              <a:gd name="T47" fmla="*/ 585771 h 3928"/>
              <a:gd name="T48" fmla="*/ 1752419 w 3927"/>
              <a:gd name="T49" fmla="*/ 1511178 h 3928"/>
              <a:gd name="T50" fmla="*/ 1457753 w 3927"/>
              <a:gd name="T51" fmla="*/ 1800397 h 3928"/>
              <a:gd name="T52" fmla="*/ 289168 w 3927"/>
              <a:gd name="T53" fmla="*/ 1800397 h 3928"/>
              <a:gd name="T54" fmla="*/ 0 w 3927"/>
              <a:gd name="T55" fmla="*/ 1511178 h 3928"/>
              <a:gd name="T56" fmla="*/ 0 w 3927"/>
              <a:gd name="T57" fmla="*/ 354304 h 3928"/>
              <a:gd name="T58" fmla="*/ 289168 w 3927"/>
              <a:gd name="T59" fmla="*/ 47210 h 3928"/>
              <a:gd name="T60" fmla="*/ 1214412 w 3927"/>
              <a:gd name="T61" fmla="*/ 47210 h 3928"/>
              <a:gd name="T62" fmla="*/ 1040728 w 3927"/>
              <a:gd name="T63" fmla="*/ 226883 h 3928"/>
              <a:gd name="T64" fmla="*/ 352867 w 3927"/>
              <a:gd name="T65" fmla="*/ 226883 h 39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927" h="3928">
                <a:moveTo>
                  <a:pt x="3857" y="672"/>
                </a:moveTo>
                <a:cubicBezTo>
                  <a:pt x="3675" y="852"/>
                  <a:pt x="3675" y="852"/>
                  <a:pt x="3675" y="852"/>
                </a:cubicBezTo>
                <a:cubicBezTo>
                  <a:pt x="3070" y="251"/>
                  <a:pt x="3070" y="251"/>
                  <a:pt x="3070" y="251"/>
                </a:cubicBezTo>
                <a:cubicBezTo>
                  <a:pt x="3252" y="70"/>
                  <a:pt x="3252" y="70"/>
                  <a:pt x="3252" y="70"/>
                </a:cubicBezTo>
                <a:cubicBezTo>
                  <a:pt x="3319" y="4"/>
                  <a:pt x="3424" y="0"/>
                  <a:pt x="3486" y="63"/>
                </a:cubicBezTo>
                <a:cubicBezTo>
                  <a:pt x="3864" y="438"/>
                  <a:pt x="3864" y="438"/>
                  <a:pt x="3864" y="438"/>
                </a:cubicBezTo>
                <a:cubicBezTo>
                  <a:pt x="3927" y="501"/>
                  <a:pt x="3924" y="605"/>
                  <a:pt x="3857" y="672"/>
                </a:cubicBezTo>
                <a:close/>
                <a:moveTo>
                  <a:pt x="2252" y="2267"/>
                </a:moveTo>
                <a:cubicBezTo>
                  <a:pt x="1647" y="1665"/>
                  <a:pt x="1647" y="1665"/>
                  <a:pt x="1647" y="1665"/>
                </a:cubicBezTo>
                <a:cubicBezTo>
                  <a:pt x="2978" y="342"/>
                  <a:pt x="2978" y="342"/>
                  <a:pt x="2978" y="342"/>
                </a:cubicBezTo>
                <a:cubicBezTo>
                  <a:pt x="3583" y="944"/>
                  <a:pt x="3583" y="944"/>
                  <a:pt x="3583" y="944"/>
                </a:cubicBezTo>
                <a:lnTo>
                  <a:pt x="2252" y="2267"/>
                </a:lnTo>
                <a:close/>
                <a:moveTo>
                  <a:pt x="2168" y="2350"/>
                </a:moveTo>
                <a:cubicBezTo>
                  <a:pt x="1321" y="2591"/>
                  <a:pt x="1321" y="2591"/>
                  <a:pt x="1321" y="2591"/>
                </a:cubicBezTo>
                <a:cubicBezTo>
                  <a:pt x="1563" y="1749"/>
                  <a:pt x="1563" y="1749"/>
                  <a:pt x="1563" y="1749"/>
                </a:cubicBezTo>
                <a:lnTo>
                  <a:pt x="2168" y="2350"/>
                </a:lnTo>
                <a:close/>
                <a:moveTo>
                  <a:pt x="770" y="495"/>
                </a:moveTo>
                <a:cubicBezTo>
                  <a:pt x="561" y="495"/>
                  <a:pt x="392" y="665"/>
                  <a:pt x="392" y="874"/>
                </a:cubicBezTo>
                <a:cubicBezTo>
                  <a:pt x="392" y="3158"/>
                  <a:pt x="392" y="3158"/>
                  <a:pt x="392" y="3158"/>
                </a:cubicBezTo>
                <a:cubicBezTo>
                  <a:pt x="392" y="3367"/>
                  <a:pt x="561" y="3536"/>
                  <a:pt x="770" y="3536"/>
                </a:cubicBezTo>
                <a:cubicBezTo>
                  <a:pt x="3055" y="3536"/>
                  <a:pt x="3055" y="3536"/>
                  <a:pt x="3055" y="3536"/>
                </a:cubicBezTo>
                <a:cubicBezTo>
                  <a:pt x="3264" y="3536"/>
                  <a:pt x="3433" y="3367"/>
                  <a:pt x="3433" y="3158"/>
                </a:cubicBezTo>
                <a:cubicBezTo>
                  <a:pt x="3433" y="1657"/>
                  <a:pt x="3433" y="1657"/>
                  <a:pt x="3433" y="1657"/>
                </a:cubicBezTo>
                <a:cubicBezTo>
                  <a:pt x="3824" y="1278"/>
                  <a:pt x="3824" y="1278"/>
                  <a:pt x="3824" y="1278"/>
                </a:cubicBezTo>
                <a:cubicBezTo>
                  <a:pt x="3824" y="3297"/>
                  <a:pt x="3824" y="3297"/>
                  <a:pt x="3824" y="3297"/>
                </a:cubicBezTo>
                <a:cubicBezTo>
                  <a:pt x="3824" y="3645"/>
                  <a:pt x="3529" y="3928"/>
                  <a:pt x="3181" y="3928"/>
                </a:cubicBezTo>
                <a:cubicBezTo>
                  <a:pt x="631" y="3928"/>
                  <a:pt x="631" y="3928"/>
                  <a:pt x="631" y="3928"/>
                </a:cubicBezTo>
                <a:cubicBezTo>
                  <a:pt x="283" y="3928"/>
                  <a:pt x="0" y="3645"/>
                  <a:pt x="0" y="3297"/>
                </a:cubicBezTo>
                <a:cubicBezTo>
                  <a:pt x="0" y="773"/>
                  <a:pt x="0" y="773"/>
                  <a:pt x="0" y="773"/>
                </a:cubicBezTo>
                <a:cubicBezTo>
                  <a:pt x="0" y="425"/>
                  <a:pt x="283" y="103"/>
                  <a:pt x="631" y="103"/>
                </a:cubicBezTo>
                <a:cubicBezTo>
                  <a:pt x="2650" y="103"/>
                  <a:pt x="2650" y="103"/>
                  <a:pt x="2650" y="103"/>
                </a:cubicBezTo>
                <a:cubicBezTo>
                  <a:pt x="2271" y="495"/>
                  <a:pt x="2271" y="495"/>
                  <a:pt x="2271" y="495"/>
                </a:cubicBezTo>
                <a:lnTo>
                  <a:pt x="770" y="495"/>
                </a:lnTo>
                <a:close/>
              </a:path>
            </a:pathLst>
          </a:custGeom>
          <a:solidFill>
            <a:srgbClr val="C4E1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95467" y="481368"/>
            <a:ext cx="4292600" cy="39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</a:t>
            </a:r>
            <a:r>
              <a:rPr lang="en-US" sz="2000" dirty="0">
                <a:solidFill>
                  <a:srgbClr val="305D4A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ADD</a:t>
            </a:r>
            <a:r>
              <a:rPr lang="en-US" sz="2000" dirty="0">
                <a:solidFill>
                  <a:srgbClr val="5E9134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sz="2000" b="1" dirty="0">
                <a:solidFill>
                  <a:srgbClr val="305D4A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4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36695" y="800735"/>
            <a:ext cx="3751580" cy="566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advClick="0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2050" grpId="0" bldLvl="0" animBg="1"/>
      <p:bldP spid="3" grpId="0" bldLvl="0" animBg="1" autoUpdateAnimBg="0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20851"/>
          <p:cNvPicPr>
            <a:picLocks noChangeAspect="1"/>
          </p:cNvPicPr>
          <p:nvPr/>
        </p:nvPicPr>
        <p:blipFill>
          <a:blip r:embed="rId3">
            <a:lum bright="-6000"/>
          </a:blip>
          <a:stretch>
            <a:fillRect/>
          </a:stretch>
        </p:blipFill>
        <p:spPr>
          <a:xfrm rot="5400000" flipH="1" flipV="1">
            <a:off x="2667635" y="-2674620"/>
            <a:ext cx="6856730" cy="12207240"/>
          </a:xfrm>
          <a:prstGeom prst="rect">
            <a:avLst/>
          </a:prstGeom>
        </p:spPr>
      </p:pic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851150" y="1920875"/>
            <a:ext cx="6939915" cy="122936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18582B">
                <a:alpha val="10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indent="0" algn="ctr">
              <a:buNone/>
            </a:pPr>
            <a:r>
              <a:rPr lang="en-US" altLang="zh-CN" sz="8000" cap="all" dirty="0">
                <a:solidFill>
                  <a:srgbClr val="FFFFFF"/>
                </a:solidFill>
                <a:latin typeface="Impact" panose="020B0806030902050204" charset="0"/>
                <a:ea typeface="Microsoft YaHei UI" panose="020B0503020204020204" charset="-122"/>
                <a:cs typeface="Segoe UI" panose="020B0502040204020203" pitchFamily="34" charset="0"/>
                <a:sym typeface="Segoe UI" panose="020B0502040204020203" pitchFamily="34" charset="0"/>
              </a:rPr>
              <a:t>p a r t    four</a:t>
            </a: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2522220" y="3140075"/>
            <a:ext cx="7597775" cy="42672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18582B">
                <a:alpha val="10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en-US" altLang="zh-CN" sz="28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charset="-122"/>
                <a:cs typeface="Arial" panose="020B0604020202020204" pitchFamily="34" charset="0"/>
              </a:rPr>
              <a:t>Click to add your title</a:t>
            </a:r>
          </a:p>
        </p:txBody>
      </p:sp>
      <p:sp>
        <p:nvSpPr>
          <p:cNvPr id="219" name=" 219"/>
          <p:cNvSpPr/>
          <p:nvPr/>
        </p:nvSpPr>
        <p:spPr>
          <a:xfrm>
            <a:off x="5297805" y="4061460"/>
            <a:ext cx="2346325" cy="6934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5091748" y="4131310"/>
            <a:ext cx="3336290" cy="55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mpact" panose="020B0806030902050204" charset="0"/>
                <a:ea typeface="Microsoft YaHei UI" panose="020B0503020204020204" charset="-122"/>
                <a:cs typeface="Arial" panose="020B0604020202020204" pitchFamily="34" charset="0"/>
              </a:rPr>
              <a:t>START</a:t>
            </a:r>
            <a:endParaRPr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Impact" panose="020B0806030902050204" charset="0"/>
              <a:ea typeface="Microsoft YaHei UI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297805" y="4072890"/>
            <a:ext cx="701040" cy="697230"/>
            <a:chOff x="11160" y="6408"/>
            <a:chExt cx="1056" cy="1056"/>
          </a:xfrm>
        </p:grpSpPr>
        <p:sp>
          <p:nvSpPr>
            <p:cNvPr id="5" name="椭圆 4"/>
            <p:cNvSpPr/>
            <p:nvPr/>
          </p:nvSpPr>
          <p:spPr>
            <a:xfrm>
              <a:off x="11160" y="6408"/>
              <a:ext cx="1056" cy="10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 221"/>
            <p:cNvSpPr/>
            <p:nvPr/>
          </p:nvSpPr>
          <p:spPr>
            <a:xfrm rot="5400000">
              <a:off x="11352" y="6758"/>
              <a:ext cx="864" cy="356"/>
            </a:xfrm>
            <a:custGeom>
              <a:avLst/>
              <a:gdLst/>
              <a:ahLst/>
              <a:cxnLst/>
              <a:rect l="l" t="t" r="r" b="b"/>
              <a:pathLst>
                <a:path w="751403" h="647761">
                  <a:moveTo>
                    <a:pt x="375702" y="0"/>
                  </a:moveTo>
                  <a:lnTo>
                    <a:pt x="751403" y="647761"/>
                  </a:lnTo>
                  <a:lnTo>
                    <a:pt x="745416" y="647761"/>
                  </a:lnTo>
                  <a:lnTo>
                    <a:pt x="375702" y="432047"/>
                  </a:lnTo>
                  <a:lnTo>
                    <a:pt x="5987" y="647761"/>
                  </a:lnTo>
                  <a:lnTo>
                    <a:pt x="0" y="6477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2222 L 0.134844 -0.000278 " pathEditMode="relative" rAng="0" ptsTypes="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219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中国"/>
          <p:cNvGrpSpPr/>
          <p:nvPr/>
        </p:nvGrpSpPr>
        <p:grpSpPr bwMode="auto">
          <a:xfrm>
            <a:off x="5994400" y="1618615"/>
            <a:ext cx="4923790" cy="4554220"/>
            <a:chOff x="1595438" y="968375"/>
            <a:chExt cx="5953125" cy="4921250"/>
          </a:xfrm>
          <a:solidFill>
            <a:srgbClr val="5D8D6D"/>
          </a:solidFill>
        </p:grpSpPr>
        <p:sp>
          <p:nvSpPr>
            <p:cNvPr id="2051" name="内蒙古"/>
            <p:cNvSpPr/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solidFill>
              <a:srgbClr val="3E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52" name="甘肃"/>
            <p:cNvSpPr/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53" name="宁夏"/>
            <p:cNvSpPr/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54" name="新疆"/>
            <p:cNvSpPr/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55" name="青海"/>
            <p:cNvSpPr/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56" name="四川"/>
            <p:cNvSpPr/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rgbClr val="3E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57" name="西藏"/>
            <p:cNvSpPr/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58" name="云南"/>
            <p:cNvSpPr/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59" name="贵州"/>
            <p:cNvSpPr/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60" name="广西"/>
            <p:cNvSpPr/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61" name="重庆"/>
            <p:cNvSpPr/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62" name="陕西"/>
            <p:cNvSpPr/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63" name="山西"/>
            <p:cNvSpPr/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64" name="湖南"/>
            <p:cNvSpPr/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65" name="湖北"/>
            <p:cNvSpPr/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66" name="广东"/>
            <p:cNvSpPr/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67" name="江西"/>
            <p:cNvSpPr/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solidFill>
              <a:srgbClr val="3E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68" name="福建"/>
            <p:cNvSpPr/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69" name="浙江"/>
            <p:cNvSpPr/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70" name="安徽"/>
            <p:cNvSpPr/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71" name="天津"/>
            <p:cNvSpPr/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72" name="北京"/>
            <p:cNvSpPr/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73" name="辽宁"/>
            <p:cNvSpPr/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74" name="吉林"/>
            <p:cNvSpPr/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75" name="黑龙江"/>
            <p:cNvSpPr/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76" name="山东"/>
            <p:cNvSpPr/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77" name="上海"/>
            <p:cNvSpPr/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78" name="江苏"/>
            <p:cNvSpPr/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79" name="河北"/>
            <p:cNvSpPr/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80" name="河南"/>
            <p:cNvSpPr/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81" name="台湾"/>
            <p:cNvSpPr/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82" name="海南"/>
            <p:cNvSpPr/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806849" y="2528726"/>
            <a:ext cx="3714773" cy="854724"/>
            <a:chOff x="11376" y="3323"/>
            <a:chExt cx="7220" cy="1795"/>
          </a:xfrm>
        </p:grpSpPr>
        <p:sp>
          <p:nvSpPr>
            <p:cNvPr id="11" name="矩形 1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1376" y="4006"/>
              <a:ext cx="7220" cy="11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Please enter the textyouwanttoexpress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,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ot a large segment of text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Please enterthe text you want to express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腾祥睿黑简-W2" panose="01010104010101010101" charset="-122"/>
                <a:cs typeface="Segoe UI" panose="020B0502040204020203" pitchFamily="34" charset="0"/>
                <a:sym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1568" y="3323"/>
              <a:ext cx="3269" cy="580"/>
            </a:xfrm>
            <a:prstGeom prst="rect">
              <a:avLst/>
            </a:prstGeom>
            <a:solidFill>
              <a:srgbClr val="3E6C37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200" b="1" dirty="0" smtClean="0">
                  <a:solidFill>
                    <a:schemeClr val="bg1"/>
                  </a:solidFill>
                  <a:ea typeface="腾祥睿黑简-W2" panose="01010104010101010101" charset="-122"/>
                </a:rPr>
                <a:t> ADD YOUR TILTLE HERE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06849" y="4756955"/>
            <a:ext cx="3714773" cy="854710"/>
            <a:chOff x="11376" y="3323"/>
            <a:chExt cx="7220" cy="1795"/>
          </a:xfrm>
        </p:grpSpPr>
        <p:sp>
          <p:nvSpPr>
            <p:cNvPr id="3" name="矩形 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1376" y="4006"/>
              <a:ext cx="7220" cy="11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Please enter the textyouwanttoexpress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,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ot a large segment of text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Please enterthe text you want to express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腾祥睿黑简-W2" panose="01010104010101010101" charset="-122"/>
                <a:cs typeface="Segoe UI" panose="020B0502040204020203" pitchFamily="34" charset="0"/>
                <a:sym typeface="+mn-ea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568" y="3323"/>
              <a:ext cx="3269" cy="580"/>
            </a:xfrm>
            <a:prstGeom prst="rect">
              <a:avLst/>
            </a:prstGeom>
            <a:solidFill>
              <a:srgbClr val="3E6C37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200" b="1" dirty="0" smtClean="0">
                  <a:solidFill>
                    <a:schemeClr val="bg1"/>
                  </a:solidFill>
                  <a:ea typeface="腾祥睿黑简-W2" panose="01010104010101010101" charset="-122"/>
                </a:rPr>
                <a:t> ADD YOUR TILTLE HERE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06849" y="3640625"/>
            <a:ext cx="3714773" cy="854710"/>
            <a:chOff x="11376" y="3323"/>
            <a:chExt cx="7220" cy="1795"/>
          </a:xfrm>
        </p:grpSpPr>
        <p:sp>
          <p:nvSpPr>
            <p:cNvPr id="6" name="矩形 5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1376" y="4006"/>
              <a:ext cx="7220" cy="11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Please enter the textyouwanttoexpress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,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ot a large segment of text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Please enterthe text you want to express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腾祥睿黑简-W2" panose="01010104010101010101" charset="-122"/>
                <a:cs typeface="Segoe UI" panose="020B0502040204020203" pitchFamily="34" charset="0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568" y="3323"/>
              <a:ext cx="3269" cy="580"/>
            </a:xfrm>
            <a:prstGeom prst="rect">
              <a:avLst/>
            </a:prstGeom>
            <a:solidFill>
              <a:srgbClr val="3E6C37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200" b="1" dirty="0" smtClean="0">
                  <a:solidFill>
                    <a:schemeClr val="bg1"/>
                  </a:solidFill>
                  <a:ea typeface="腾祥睿黑简-W2" panose="01010104010101010101" charset="-122"/>
                </a:rPr>
                <a:t> ADD YOUR TILTLE HERE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093470" y="2339340"/>
            <a:ext cx="85725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2B6A40"/>
                </a:solidFill>
                <a:latin typeface="腾祥睿黑简-W4" panose="01010104010101010101" charset="-122"/>
                <a:ea typeface="腾祥睿黑简-W4" panose="01010104010101010101" charset="-122"/>
              </a:rPr>
              <a:t>01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48385" y="4569460"/>
            <a:ext cx="103187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2B6A40"/>
                </a:solidFill>
                <a:latin typeface="腾祥睿黑简-W4" panose="01010104010101010101" charset="-122"/>
                <a:ea typeface="腾祥睿黑简-W4" panose="01010104010101010101" charset="-122"/>
              </a:rPr>
              <a:t>03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48385" y="3472815"/>
            <a:ext cx="103124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2B6A40"/>
                </a:solidFill>
                <a:latin typeface="腾祥睿黑简-W4" panose="01010104010101010101" charset="-122"/>
                <a:ea typeface="腾祥睿黑简-W4" panose="01010104010101010101" charset="-122"/>
              </a:rPr>
              <a:t>02</a:t>
            </a:r>
          </a:p>
        </p:txBody>
      </p:sp>
      <p:sp>
        <p:nvSpPr>
          <p:cNvPr id="12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95467" y="481368"/>
            <a:ext cx="4292600" cy="39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</a:t>
            </a:r>
            <a:r>
              <a:rPr lang="en-US" sz="2000" dirty="0">
                <a:solidFill>
                  <a:srgbClr val="305D4A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ADD</a:t>
            </a:r>
            <a:r>
              <a:rPr lang="en-US" sz="2000" dirty="0">
                <a:solidFill>
                  <a:srgbClr val="5E9134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sz="2000" b="1" dirty="0">
                <a:solidFill>
                  <a:srgbClr val="305D4A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13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36695" y="800735"/>
            <a:ext cx="3751580" cy="566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advClick="0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 bldLvl="0" animBg="1" autoUpdateAnimBg="0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/>
          <p:nvPr/>
        </p:nvSpPr>
        <p:spPr>
          <a:xfrm>
            <a:off x="-1" y="2048647"/>
            <a:ext cx="6784543" cy="914400"/>
          </a:xfrm>
          <a:prstGeom prst="rect">
            <a:avLst/>
          </a:prstGeom>
          <a:solidFill>
            <a:srgbClr val="3E6C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CONTENTS HERE</a:t>
            </a:r>
          </a:p>
        </p:txBody>
      </p:sp>
      <p:sp>
        <p:nvSpPr>
          <p:cNvPr id="8" name="Rectangle 4"/>
          <p:cNvSpPr/>
          <p:nvPr/>
        </p:nvSpPr>
        <p:spPr>
          <a:xfrm>
            <a:off x="6858116" y="2048647"/>
            <a:ext cx="2908736" cy="193040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24"/>
          <p:cNvSpPr/>
          <p:nvPr/>
        </p:nvSpPr>
        <p:spPr>
          <a:xfrm>
            <a:off x="8841942" y="4068384"/>
            <a:ext cx="914400" cy="914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ectangle 25"/>
          <p:cNvSpPr/>
          <p:nvPr/>
        </p:nvSpPr>
        <p:spPr>
          <a:xfrm>
            <a:off x="7848715" y="4068384"/>
            <a:ext cx="914400" cy="914400"/>
          </a:xfrm>
          <a:prstGeom prst="rect">
            <a:avLst/>
          </a:prstGeom>
          <a:solidFill>
            <a:srgbClr val="5D8D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Rectangle 26"/>
          <p:cNvSpPr/>
          <p:nvPr/>
        </p:nvSpPr>
        <p:spPr>
          <a:xfrm>
            <a:off x="6863369" y="4068384"/>
            <a:ext cx="914400" cy="914400"/>
          </a:xfrm>
          <a:prstGeom prst="rect">
            <a:avLst/>
          </a:prstGeom>
          <a:solidFill>
            <a:srgbClr val="3E6C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27"/>
          <p:cNvSpPr/>
          <p:nvPr/>
        </p:nvSpPr>
        <p:spPr>
          <a:xfrm>
            <a:off x="9840425" y="2043391"/>
            <a:ext cx="914400" cy="914400"/>
          </a:xfrm>
          <a:prstGeom prst="rect">
            <a:avLst/>
          </a:prstGeom>
          <a:solidFill>
            <a:srgbClr val="5D8D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Rectangle 28"/>
          <p:cNvSpPr/>
          <p:nvPr/>
        </p:nvSpPr>
        <p:spPr>
          <a:xfrm>
            <a:off x="9840425" y="3060267"/>
            <a:ext cx="914400" cy="914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Rectangle 29"/>
          <p:cNvSpPr/>
          <p:nvPr/>
        </p:nvSpPr>
        <p:spPr>
          <a:xfrm>
            <a:off x="9865273" y="4066632"/>
            <a:ext cx="1755227" cy="914400"/>
          </a:xfrm>
          <a:prstGeom prst="rect">
            <a:avLst/>
          </a:prstGeom>
          <a:solidFill>
            <a:srgbClr val="3E6C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文本框 43"/>
          <p:cNvSpPr txBox="1"/>
          <p:nvPr/>
        </p:nvSpPr>
        <p:spPr>
          <a:xfrm>
            <a:off x="1266190" y="3124835"/>
            <a:ext cx="5093335" cy="1099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>
                <a:sym typeface="+mn-ea"/>
              </a:rPr>
              <a:t>TITLE IN HERE</a:t>
            </a:r>
            <a:endParaRPr lang="en-US" altLang="zh-CN" sz="12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spcBef>
                <a:spcPts val="600"/>
              </a:spcBef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 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spcBef>
                <a:spcPts val="600"/>
              </a:spcBef>
            </a:pP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266190" y="3987165"/>
            <a:ext cx="5093335" cy="871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>
                <a:sym typeface="+mn-ea"/>
              </a:rPr>
              <a:t>TITLE IN HERE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spcBef>
                <a:spcPts val="600"/>
              </a:spcBef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 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266190" y="4925695"/>
            <a:ext cx="5029835" cy="871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>
                <a:sym typeface="+mn-ea"/>
              </a:rPr>
              <a:t>TITLE IN HERE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spcBef>
                <a:spcPts val="600"/>
              </a:spcBef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 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95467" y="481368"/>
            <a:ext cx="4292600" cy="39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</a:t>
            </a:r>
            <a:r>
              <a:rPr lang="en-US" sz="2000" dirty="0">
                <a:solidFill>
                  <a:srgbClr val="305D4A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ADD</a:t>
            </a:r>
            <a:r>
              <a:rPr lang="en-US" sz="2000" dirty="0">
                <a:solidFill>
                  <a:srgbClr val="5E9134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sz="2000" b="1" dirty="0">
                <a:solidFill>
                  <a:srgbClr val="305D4A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5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36695" y="800735"/>
            <a:ext cx="3751580" cy="566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 advClick="0" advTm="5000">
        <p:blinds dir="vert"/>
      </p:transition>
    </mc:Choice>
    <mc:Fallback xmlns="">
      <p:transition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44" grpId="0"/>
      <p:bldP spid="46" grpId="0"/>
      <p:bldP spid="48" grpId="0"/>
      <p:bldP spid="2" grpId="0" bldLvl="0" animBg="1" autoUpdateAnimBg="0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589145" y="2265045"/>
            <a:ext cx="4345305" cy="1115060"/>
            <a:chOff x="7227" y="3567"/>
            <a:chExt cx="6843" cy="1756"/>
          </a:xfrm>
          <a:solidFill>
            <a:srgbClr val="3E6C37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7227" y="3578"/>
              <a:ext cx="613" cy="899"/>
              <a:chOff x="2442948" y="1935317"/>
              <a:chExt cx="1433854" cy="2238370"/>
            </a:xfrm>
            <a:grpFill/>
          </p:grpSpPr>
          <p:sp>
            <p:nvSpPr>
              <p:cNvPr id="8" name="椭圆 7"/>
              <p:cNvSpPr/>
              <p:nvPr/>
            </p:nvSpPr>
            <p:spPr>
              <a:xfrm>
                <a:off x="2771335" y="1935317"/>
                <a:ext cx="777083" cy="7770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" name="饼形 8"/>
              <p:cNvSpPr/>
              <p:nvPr/>
            </p:nvSpPr>
            <p:spPr>
              <a:xfrm rot="5400000">
                <a:off x="2442948" y="2739833"/>
                <a:ext cx="1433854" cy="1433854"/>
              </a:xfrm>
              <a:prstGeom prst="pie">
                <a:avLst>
                  <a:gd name="adj1" fmla="val 5371193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116" y="3578"/>
              <a:ext cx="613" cy="899"/>
              <a:chOff x="2442948" y="1935317"/>
              <a:chExt cx="1433854" cy="2238370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771335" y="1935317"/>
                <a:ext cx="777083" cy="7770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" name="饼形 12"/>
              <p:cNvSpPr/>
              <p:nvPr/>
            </p:nvSpPr>
            <p:spPr>
              <a:xfrm rot="5400000">
                <a:off x="2442948" y="2739833"/>
                <a:ext cx="1433854" cy="1433854"/>
              </a:xfrm>
              <a:prstGeom prst="pie">
                <a:avLst>
                  <a:gd name="adj1" fmla="val 5371193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9004" y="3578"/>
              <a:ext cx="613" cy="899"/>
              <a:chOff x="2442948" y="1935317"/>
              <a:chExt cx="1433854" cy="2238370"/>
            </a:xfrm>
            <a:grpFill/>
          </p:grpSpPr>
          <p:sp>
            <p:nvSpPr>
              <p:cNvPr id="16" name="椭圆 15"/>
              <p:cNvSpPr/>
              <p:nvPr/>
            </p:nvSpPr>
            <p:spPr>
              <a:xfrm>
                <a:off x="2771335" y="1935317"/>
                <a:ext cx="777083" cy="7770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0" name="饼形 19"/>
              <p:cNvSpPr/>
              <p:nvPr/>
            </p:nvSpPr>
            <p:spPr>
              <a:xfrm rot="5400000">
                <a:off x="2442948" y="2739833"/>
                <a:ext cx="1433854" cy="1433854"/>
              </a:xfrm>
              <a:prstGeom prst="pie">
                <a:avLst>
                  <a:gd name="adj1" fmla="val 5371193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9905" y="3578"/>
              <a:ext cx="613" cy="899"/>
              <a:chOff x="2442948" y="1935317"/>
              <a:chExt cx="1433854" cy="2238370"/>
            </a:xfrm>
            <a:grpFill/>
          </p:grpSpPr>
          <p:sp>
            <p:nvSpPr>
              <p:cNvPr id="22" name="椭圆 21"/>
              <p:cNvSpPr/>
              <p:nvPr/>
            </p:nvSpPr>
            <p:spPr>
              <a:xfrm>
                <a:off x="2771335" y="1935317"/>
                <a:ext cx="777083" cy="7770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" name="饼形 22"/>
              <p:cNvSpPr/>
              <p:nvPr/>
            </p:nvSpPr>
            <p:spPr>
              <a:xfrm rot="5400000">
                <a:off x="2442948" y="2739833"/>
                <a:ext cx="1433854" cy="1433854"/>
              </a:xfrm>
              <a:prstGeom prst="pie">
                <a:avLst>
                  <a:gd name="adj1" fmla="val 5371193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0794" y="3578"/>
              <a:ext cx="613" cy="899"/>
              <a:chOff x="2442948" y="1935317"/>
              <a:chExt cx="1433854" cy="2238370"/>
            </a:xfrm>
            <a:grpFill/>
          </p:grpSpPr>
          <p:sp>
            <p:nvSpPr>
              <p:cNvPr id="25" name="椭圆 24"/>
              <p:cNvSpPr/>
              <p:nvPr/>
            </p:nvSpPr>
            <p:spPr>
              <a:xfrm>
                <a:off x="2771335" y="1935317"/>
                <a:ext cx="777083" cy="7770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饼形 25"/>
              <p:cNvSpPr/>
              <p:nvPr/>
            </p:nvSpPr>
            <p:spPr>
              <a:xfrm rot="5400000">
                <a:off x="2442948" y="2739833"/>
                <a:ext cx="1433854" cy="1433854"/>
              </a:xfrm>
              <a:prstGeom prst="pie">
                <a:avLst>
                  <a:gd name="adj1" fmla="val 5371193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1682" y="3578"/>
              <a:ext cx="613" cy="899"/>
              <a:chOff x="2442948" y="1935317"/>
              <a:chExt cx="1433854" cy="2238370"/>
            </a:xfrm>
            <a:grpFill/>
          </p:grpSpPr>
          <p:sp>
            <p:nvSpPr>
              <p:cNvPr id="28" name="椭圆 27"/>
              <p:cNvSpPr/>
              <p:nvPr/>
            </p:nvSpPr>
            <p:spPr>
              <a:xfrm>
                <a:off x="2771335" y="1935317"/>
                <a:ext cx="777083" cy="7770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饼形 28"/>
              <p:cNvSpPr/>
              <p:nvPr/>
            </p:nvSpPr>
            <p:spPr>
              <a:xfrm rot="5400000">
                <a:off x="2442948" y="2739833"/>
                <a:ext cx="1433854" cy="1433854"/>
              </a:xfrm>
              <a:prstGeom prst="pie">
                <a:avLst>
                  <a:gd name="adj1" fmla="val 5371193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2570" y="3567"/>
              <a:ext cx="613" cy="899"/>
              <a:chOff x="2442948" y="1935317"/>
              <a:chExt cx="1433854" cy="2238370"/>
            </a:xfrm>
            <a:grpFill/>
          </p:grpSpPr>
          <p:sp>
            <p:nvSpPr>
              <p:cNvPr id="31" name="椭圆 30"/>
              <p:cNvSpPr/>
              <p:nvPr/>
            </p:nvSpPr>
            <p:spPr>
              <a:xfrm>
                <a:off x="2771335" y="1935317"/>
                <a:ext cx="777083" cy="7770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2" name="饼形 31"/>
              <p:cNvSpPr/>
              <p:nvPr/>
            </p:nvSpPr>
            <p:spPr>
              <a:xfrm rot="5400000">
                <a:off x="2442948" y="2739833"/>
                <a:ext cx="1433854" cy="1433854"/>
              </a:xfrm>
              <a:prstGeom prst="pie">
                <a:avLst>
                  <a:gd name="adj1" fmla="val 5371193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13458" y="3567"/>
              <a:ext cx="613" cy="899"/>
              <a:chOff x="2442948" y="1935317"/>
              <a:chExt cx="1433854" cy="2238370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>
                <a:off x="2771335" y="1935317"/>
                <a:ext cx="777083" cy="7770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5" name="饼形 34"/>
              <p:cNvSpPr/>
              <p:nvPr/>
            </p:nvSpPr>
            <p:spPr>
              <a:xfrm rot="5400000">
                <a:off x="2442948" y="2739833"/>
                <a:ext cx="1433854" cy="1433854"/>
              </a:xfrm>
              <a:prstGeom prst="pie">
                <a:avLst>
                  <a:gd name="adj1" fmla="val 5371193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7227" y="4425"/>
              <a:ext cx="613" cy="899"/>
              <a:chOff x="2442948" y="1935317"/>
              <a:chExt cx="1433854" cy="2238370"/>
            </a:xfrm>
            <a:grpFill/>
          </p:grpSpPr>
          <p:sp>
            <p:nvSpPr>
              <p:cNvPr id="43" name="椭圆 42"/>
              <p:cNvSpPr/>
              <p:nvPr/>
            </p:nvSpPr>
            <p:spPr>
              <a:xfrm>
                <a:off x="2771335" y="1935317"/>
                <a:ext cx="777083" cy="7770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4" name="饼形 43"/>
              <p:cNvSpPr/>
              <p:nvPr/>
            </p:nvSpPr>
            <p:spPr>
              <a:xfrm rot="5400000">
                <a:off x="2442948" y="2739833"/>
                <a:ext cx="1433854" cy="1433854"/>
              </a:xfrm>
              <a:prstGeom prst="pie">
                <a:avLst>
                  <a:gd name="adj1" fmla="val 5371193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8147" y="4425"/>
              <a:ext cx="613" cy="899"/>
              <a:chOff x="2442948" y="1935317"/>
              <a:chExt cx="1433854" cy="2238370"/>
            </a:xfrm>
            <a:grpFill/>
          </p:grpSpPr>
          <p:sp>
            <p:nvSpPr>
              <p:cNvPr id="46" name="椭圆 45"/>
              <p:cNvSpPr/>
              <p:nvPr/>
            </p:nvSpPr>
            <p:spPr>
              <a:xfrm>
                <a:off x="2771335" y="1935317"/>
                <a:ext cx="777083" cy="7770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7" name="饼形 46"/>
              <p:cNvSpPr/>
              <p:nvPr/>
            </p:nvSpPr>
            <p:spPr>
              <a:xfrm rot="5400000">
                <a:off x="2442948" y="2739833"/>
                <a:ext cx="1433854" cy="1433854"/>
              </a:xfrm>
              <a:prstGeom prst="pie">
                <a:avLst>
                  <a:gd name="adj1" fmla="val 5371193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9016" y="4425"/>
              <a:ext cx="613" cy="899"/>
              <a:chOff x="2442948" y="1935317"/>
              <a:chExt cx="1433854" cy="2238370"/>
            </a:xfrm>
            <a:grpFill/>
          </p:grpSpPr>
          <p:sp>
            <p:nvSpPr>
              <p:cNvPr id="49" name="椭圆 48"/>
              <p:cNvSpPr/>
              <p:nvPr/>
            </p:nvSpPr>
            <p:spPr>
              <a:xfrm>
                <a:off x="2771335" y="1935317"/>
                <a:ext cx="777083" cy="7770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0" name="饼形 49"/>
              <p:cNvSpPr/>
              <p:nvPr/>
            </p:nvSpPr>
            <p:spPr>
              <a:xfrm rot="5400000">
                <a:off x="2442948" y="2739833"/>
                <a:ext cx="1433854" cy="1433854"/>
              </a:xfrm>
              <a:prstGeom prst="pie">
                <a:avLst>
                  <a:gd name="adj1" fmla="val 5371193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9904" y="4425"/>
              <a:ext cx="613" cy="899"/>
              <a:chOff x="2442948" y="1935317"/>
              <a:chExt cx="1433854" cy="2238370"/>
            </a:xfrm>
            <a:grpFill/>
          </p:grpSpPr>
          <p:sp>
            <p:nvSpPr>
              <p:cNvPr id="52" name="椭圆 51"/>
              <p:cNvSpPr/>
              <p:nvPr/>
            </p:nvSpPr>
            <p:spPr>
              <a:xfrm>
                <a:off x="2771335" y="1935317"/>
                <a:ext cx="777083" cy="7770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3" name="饼形 52"/>
              <p:cNvSpPr/>
              <p:nvPr/>
            </p:nvSpPr>
            <p:spPr>
              <a:xfrm rot="5400000">
                <a:off x="2442948" y="2739833"/>
                <a:ext cx="1433854" cy="1433854"/>
              </a:xfrm>
              <a:prstGeom prst="pie">
                <a:avLst>
                  <a:gd name="adj1" fmla="val 5371193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10793" y="4425"/>
              <a:ext cx="613" cy="899"/>
              <a:chOff x="2442948" y="1935317"/>
              <a:chExt cx="1433854" cy="2238370"/>
            </a:xfrm>
            <a:grpFill/>
          </p:grpSpPr>
          <p:sp>
            <p:nvSpPr>
              <p:cNvPr id="55" name="椭圆 54"/>
              <p:cNvSpPr/>
              <p:nvPr/>
            </p:nvSpPr>
            <p:spPr>
              <a:xfrm>
                <a:off x="2771335" y="1935317"/>
                <a:ext cx="777083" cy="7770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6" name="饼形 55"/>
              <p:cNvSpPr/>
              <p:nvPr/>
            </p:nvSpPr>
            <p:spPr>
              <a:xfrm rot="5400000">
                <a:off x="2442948" y="2739833"/>
                <a:ext cx="1433854" cy="1433854"/>
              </a:xfrm>
              <a:prstGeom prst="pie">
                <a:avLst>
                  <a:gd name="adj1" fmla="val 5371193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11681" y="4425"/>
              <a:ext cx="613" cy="899"/>
              <a:chOff x="2442948" y="1935317"/>
              <a:chExt cx="1433854" cy="2238370"/>
            </a:xfrm>
            <a:grpFill/>
          </p:grpSpPr>
          <p:sp>
            <p:nvSpPr>
              <p:cNvPr id="58" name="椭圆 57"/>
              <p:cNvSpPr/>
              <p:nvPr/>
            </p:nvSpPr>
            <p:spPr>
              <a:xfrm>
                <a:off x="2771335" y="1935317"/>
                <a:ext cx="777083" cy="7770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9" name="饼形 58"/>
              <p:cNvSpPr/>
              <p:nvPr/>
            </p:nvSpPr>
            <p:spPr>
              <a:xfrm rot="5400000">
                <a:off x="2442948" y="2739833"/>
                <a:ext cx="1433854" cy="1433854"/>
              </a:xfrm>
              <a:prstGeom prst="pie">
                <a:avLst>
                  <a:gd name="adj1" fmla="val 5371193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12570" y="4425"/>
              <a:ext cx="613" cy="899"/>
              <a:chOff x="2442948" y="1935317"/>
              <a:chExt cx="1433854" cy="2238370"/>
            </a:xfrm>
            <a:grpFill/>
          </p:grpSpPr>
          <p:sp>
            <p:nvSpPr>
              <p:cNvPr id="61" name="椭圆 60"/>
              <p:cNvSpPr/>
              <p:nvPr/>
            </p:nvSpPr>
            <p:spPr>
              <a:xfrm>
                <a:off x="2771335" y="1935317"/>
                <a:ext cx="777083" cy="7770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2" name="饼形 61"/>
              <p:cNvSpPr/>
              <p:nvPr/>
            </p:nvSpPr>
            <p:spPr>
              <a:xfrm rot="5400000">
                <a:off x="2442948" y="2739833"/>
                <a:ext cx="1433854" cy="1433854"/>
              </a:xfrm>
              <a:prstGeom prst="pie">
                <a:avLst>
                  <a:gd name="adj1" fmla="val 5371193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8546465" y="2272030"/>
            <a:ext cx="1504950" cy="1108075"/>
            <a:chOff x="13459" y="3578"/>
            <a:chExt cx="2370" cy="1745"/>
          </a:xfrm>
        </p:grpSpPr>
        <p:grpSp>
          <p:nvGrpSpPr>
            <p:cNvPr id="36" name="组合 35"/>
            <p:cNvGrpSpPr/>
            <p:nvPr/>
          </p:nvGrpSpPr>
          <p:grpSpPr>
            <a:xfrm>
              <a:off x="14329" y="3578"/>
              <a:ext cx="613" cy="899"/>
              <a:chOff x="2442948" y="1935317"/>
              <a:chExt cx="1433854" cy="2238370"/>
            </a:xfrm>
            <a:solidFill>
              <a:srgbClr val="363737"/>
            </a:solidFill>
          </p:grpSpPr>
          <p:sp>
            <p:nvSpPr>
              <p:cNvPr id="37" name="椭圆 36"/>
              <p:cNvSpPr/>
              <p:nvPr/>
            </p:nvSpPr>
            <p:spPr>
              <a:xfrm>
                <a:off x="2771335" y="1935317"/>
                <a:ext cx="777083" cy="7770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8" name="饼形 37"/>
              <p:cNvSpPr/>
              <p:nvPr/>
            </p:nvSpPr>
            <p:spPr>
              <a:xfrm rot="5400000">
                <a:off x="2442948" y="2739833"/>
                <a:ext cx="1433854" cy="1433854"/>
              </a:xfrm>
              <a:prstGeom prst="pie">
                <a:avLst>
                  <a:gd name="adj1" fmla="val 5371193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15217" y="3578"/>
              <a:ext cx="613" cy="899"/>
              <a:chOff x="2442948" y="1935317"/>
              <a:chExt cx="1433854" cy="2238370"/>
            </a:xfrm>
            <a:solidFill>
              <a:srgbClr val="363737"/>
            </a:solidFill>
          </p:grpSpPr>
          <p:sp>
            <p:nvSpPr>
              <p:cNvPr id="40" name="椭圆 39"/>
              <p:cNvSpPr/>
              <p:nvPr/>
            </p:nvSpPr>
            <p:spPr>
              <a:xfrm>
                <a:off x="2771335" y="1935317"/>
                <a:ext cx="777083" cy="7770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1" name="饼形 40"/>
              <p:cNvSpPr/>
              <p:nvPr/>
            </p:nvSpPr>
            <p:spPr>
              <a:xfrm rot="5400000">
                <a:off x="2442948" y="2739833"/>
                <a:ext cx="1433854" cy="1433854"/>
              </a:xfrm>
              <a:prstGeom prst="pie">
                <a:avLst>
                  <a:gd name="adj1" fmla="val 5371193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3459" y="4425"/>
              <a:ext cx="613" cy="899"/>
              <a:chOff x="2442948" y="1935317"/>
              <a:chExt cx="1433854" cy="2238370"/>
            </a:xfrm>
            <a:solidFill>
              <a:srgbClr val="363737"/>
            </a:solidFill>
          </p:grpSpPr>
          <p:sp>
            <p:nvSpPr>
              <p:cNvPr id="64" name="椭圆 63"/>
              <p:cNvSpPr/>
              <p:nvPr/>
            </p:nvSpPr>
            <p:spPr>
              <a:xfrm>
                <a:off x="2771335" y="1935317"/>
                <a:ext cx="777083" cy="7770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5" name="饼形 64"/>
              <p:cNvSpPr/>
              <p:nvPr/>
            </p:nvSpPr>
            <p:spPr>
              <a:xfrm rot="5400000">
                <a:off x="2442948" y="2739833"/>
                <a:ext cx="1433854" cy="1433854"/>
              </a:xfrm>
              <a:prstGeom prst="pie">
                <a:avLst>
                  <a:gd name="adj1" fmla="val 5371193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14329" y="4425"/>
              <a:ext cx="613" cy="899"/>
              <a:chOff x="2442948" y="1935317"/>
              <a:chExt cx="1433854" cy="2238370"/>
            </a:xfrm>
            <a:solidFill>
              <a:srgbClr val="363737"/>
            </a:solidFill>
          </p:grpSpPr>
          <p:sp>
            <p:nvSpPr>
              <p:cNvPr id="67" name="椭圆 66"/>
              <p:cNvSpPr/>
              <p:nvPr/>
            </p:nvSpPr>
            <p:spPr>
              <a:xfrm>
                <a:off x="2771335" y="1935317"/>
                <a:ext cx="777083" cy="7770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8" name="饼形 67"/>
              <p:cNvSpPr/>
              <p:nvPr/>
            </p:nvSpPr>
            <p:spPr>
              <a:xfrm rot="5400000">
                <a:off x="2442948" y="2739833"/>
                <a:ext cx="1433854" cy="1433854"/>
              </a:xfrm>
              <a:prstGeom prst="pie">
                <a:avLst>
                  <a:gd name="adj1" fmla="val 5371193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5217" y="4425"/>
              <a:ext cx="613" cy="899"/>
              <a:chOff x="2442948" y="1935317"/>
              <a:chExt cx="1433854" cy="2238370"/>
            </a:xfrm>
            <a:solidFill>
              <a:srgbClr val="363737"/>
            </a:solidFill>
          </p:grpSpPr>
          <p:sp>
            <p:nvSpPr>
              <p:cNvPr id="70" name="椭圆 69"/>
              <p:cNvSpPr/>
              <p:nvPr/>
            </p:nvSpPr>
            <p:spPr>
              <a:xfrm>
                <a:off x="2771335" y="1935317"/>
                <a:ext cx="777083" cy="7770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1" name="饼形 70"/>
              <p:cNvSpPr/>
              <p:nvPr/>
            </p:nvSpPr>
            <p:spPr>
              <a:xfrm rot="5400000">
                <a:off x="2442948" y="2739833"/>
                <a:ext cx="1433854" cy="1433854"/>
              </a:xfrm>
              <a:prstGeom prst="pie">
                <a:avLst>
                  <a:gd name="adj1" fmla="val 5371193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72" name="文本框 71"/>
          <p:cNvSpPr txBox="1"/>
          <p:nvPr/>
        </p:nvSpPr>
        <p:spPr>
          <a:xfrm>
            <a:off x="1455576" y="2090313"/>
            <a:ext cx="3134191" cy="1527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latin typeface="微软雅黑" panose="020B0503020204020204" charset="-122"/>
                <a:ea typeface="微软雅黑" panose="020B0503020204020204" charset="-122"/>
              </a:rPr>
              <a:t>75%</a:t>
            </a:r>
            <a:endParaRPr lang="zh-CN" altLang="en-US" sz="88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506709" y="4106328"/>
            <a:ext cx="9242158" cy="1082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solidFill>
                  <a:srgbClr val="2E5521"/>
                </a:solidFill>
                <a:latin typeface="微软雅黑" panose="020B0503020204020204" charset="-122"/>
                <a:ea typeface="微软雅黑" panose="020B0503020204020204" charset="-122"/>
              </a:rPr>
              <a:t>CONTENT </a:t>
            </a:r>
            <a:r>
              <a:rPr lang="en-US" altLang="zh-CN" sz="1600" b="1" dirty="0">
                <a:solidFill>
                  <a:srgbClr val="2E5521"/>
                </a:solidFill>
                <a:latin typeface="微软雅黑" panose="020B0503020204020204" charset="-122"/>
                <a:ea typeface="微软雅黑" panose="020B0503020204020204" charset="-122"/>
              </a:rPr>
              <a:t>IN HERE</a:t>
            </a:r>
          </a:p>
          <a:p>
            <a:pPr>
              <a:lnSpc>
                <a:spcPct val="125000"/>
              </a:lnSpc>
            </a:pPr>
            <a:r>
              <a:rPr lang="zh-CN" altLang="en-US" sz="1200">
                <a:sym typeface="+mn-ea"/>
              </a:rPr>
              <a:t>Here to add your text, mainly to avoid large sections of text</a:t>
            </a:r>
            <a:r>
              <a:rPr lang="en-US" altLang="zh-CN" sz="1200">
                <a:sym typeface="+mn-ea"/>
              </a:rPr>
              <a:t>.</a:t>
            </a:r>
            <a:r>
              <a:rPr lang="zh-CN" altLang="en-US" sz="1200">
                <a:sym typeface="+mn-ea"/>
              </a:rPr>
              <a:t>Here to add your text</a:t>
            </a:r>
            <a:r>
              <a:rPr lang="en-US" altLang="zh-CN" sz="1200">
                <a:sym typeface="+mn-ea"/>
              </a:rPr>
              <a:t>.</a:t>
            </a:r>
            <a:r>
              <a:rPr lang="zh-CN" altLang="en-US" sz="1200">
                <a:sym typeface="+mn-ea"/>
              </a:rPr>
              <a:t>Here to add your text, mainly to Here to add your text, mainly to avoid large sections of text</a:t>
            </a:r>
            <a:r>
              <a:rPr lang="en-US" altLang="zh-CN" sz="1200">
                <a:sym typeface="+mn-ea"/>
              </a:rPr>
              <a:t>.</a:t>
            </a:r>
            <a:r>
              <a:rPr lang="zh-CN" altLang="en-US" sz="1200">
                <a:sym typeface="+mn-ea"/>
              </a:rPr>
              <a:t>Here to add your text</a:t>
            </a:r>
            <a:r>
              <a:rPr lang="en-US" altLang="zh-CN" sz="1200">
                <a:sym typeface="+mn-ea"/>
              </a:rPr>
              <a:t>.</a:t>
            </a:r>
            <a:r>
              <a:rPr lang="zh-CN" altLang="en-US" sz="1200">
                <a:sym typeface="+mn-ea"/>
              </a:rPr>
              <a:t>Here to add your text, mainly to avoid large sections of text</a:t>
            </a:r>
            <a:r>
              <a:rPr lang="en-US" altLang="zh-CN" sz="1200">
                <a:sym typeface="+mn-ea"/>
              </a:rPr>
              <a:t>.</a:t>
            </a:r>
            <a:r>
              <a:rPr lang="zh-CN" altLang="en-US" sz="1200">
                <a:sym typeface="+mn-ea"/>
              </a:rPr>
              <a:t>Here to add your text</a:t>
            </a:r>
            <a:r>
              <a:rPr lang="en-US" altLang="zh-CN" sz="1200">
                <a:sym typeface="+mn-ea"/>
              </a:rPr>
              <a:t>.</a:t>
            </a:r>
            <a:r>
              <a:rPr lang="zh-CN" altLang="en-US" sz="1200">
                <a:sym typeface="+mn-ea"/>
              </a:rPr>
              <a:t>Here to add your text, mainly to Here to add your text, mainly to avoid large sections of text</a:t>
            </a:r>
            <a:r>
              <a:rPr lang="en-US" altLang="zh-CN" sz="1200">
                <a:sym typeface="+mn-ea"/>
              </a:rPr>
              <a:t>.</a:t>
            </a:r>
            <a:r>
              <a:rPr lang="zh-CN" altLang="en-US" sz="1200">
                <a:sym typeface="+mn-ea"/>
              </a:rPr>
              <a:t>Here to add your text</a:t>
            </a:r>
            <a:r>
              <a:rPr lang="en-US" altLang="zh-CN" sz="1200">
                <a:sym typeface="+mn-ea"/>
              </a:rPr>
              <a:t>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95467" y="481368"/>
            <a:ext cx="4292600" cy="39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</a:t>
            </a:r>
            <a:r>
              <a:rPr lang="en-US" sz="2000" dirty="0">
                <a:solidFill>
                  <a:srgbClr val="305D4A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ADD</a:t>
            </a:r>
            <a:r>
              <a:rPr lang="en-US" sz="2000" dirty="0">
                <a:solidFill>
                  <a:srgbClr val="5E9134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sz="2000" b="1" dirty="0">
                <a:solidFill>
                  <a:srgbClr val="305D4A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5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36695" y="800735"/>
            <a:ext cx="3751580" cy="566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3" grpId="0" bldLvl="0" animBg="1" autoUpdateAnimBg="0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7620"/>
            <a:ext cx="12192000" cy="2880360"/>
          </a:xfrm>
          <a:prstGeom prst="rect">
            <a:avLst/>
          </a:prstGeom>
          <a:blipFill rotWithShape="1">
            <a:blip r:embed="rId2"/>
            <a:stretch>
              <a:fillRect b="-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92580" y="1893570"/>
            <a:ext cx="9083040" cy="4191000"/>
          </a:xfrm>
          <a:prstGeom prst="rect">
            <a:avLst/>
          </a:prstGeom>
          <a:solidFill>
            <a:schemeClr val="bg1"/>
          </a:solidFill>
          <a:ln>
            <a:solidFill>
              <a:srgbClr val="1A4E1B"/>
            </a:solidFill>
          </a:ln>
          <a:effectLst>
            <a:innerShdw blurRad="63500" dist="50800" dir="5400000">
              <a:srgbClr val="5C967D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3215" y="1802130"/>
            <a:ext cx="9082405" cy="91440"/>
          </a:xfrm>
          <a:prstGeom prst="rect">
            <a:avLst/>
          </a:prstGeom>
          <a:solidFill>
            <a:srgbClr val="1A4E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 Placeholder 32"/>
          <p:cNvSpPr txBox="1"/>
          <p:nvPr/>
        </p:nvSpPr>
        <p:spPr>
          <a:xfrm flipH="1">
            <a:off x="2439035" y="2750820"/>
            <a:ext cx="1665605" cy="2095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.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Here to add your text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.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Here to add your text, mainly to Here to add your text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.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Here to add your text, mainly to Here to add your text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微软雅黑" panose="020B0503020204020204" charset="-122"/>
              <a:sym typeface="+mn-ea"/>
            </a:endParaRPr>
          </a:p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微软雅黑" panose="020B0503020204020204" charset="-122"/>
              <a:sym typeface="+mn-ea"/>
            </a:endParaRPr>
          </a:p>
        </p:txBody>
      </p:sp>
      <p:sp>
        <p:nvSpPr>
          <p:cNvPr id="46" name="Text Placeholder 32"/>
          <p:cNvSpPr txBox="1"/>
          <p:nvPr/>
        </p:nvSpPr>
        <p:spPr>
          <a:xfrm flipH="1">
            <a:off x="7972425" y="2750820"/>
            <a:ext cx="1665605" cy="2324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indent="0" algn="ctr" defTabSz="685800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latin typeface="Segoe UI" panose="020B0502040204020203" pitchFamily="34" charset="0"/>
                <a:ea typeface="微软雅黑" panose="020B0503020204020204" charset="-122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Neris Thin" panose="00000300000000000000" pitchFamily="50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latin typeface="Neris Thin" panose="00000300000000000000" pitchFamily="50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Neris Thin" panose="00000300000000000000" pitchFamily="50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Neris Thin" panose="00000300000000000000" pitchFamily="50" charset="0"/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Here to add your text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Here to add your text, mainly to Here to add your text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微软雅黑" panose="020B0503020204020204" charset="-122"/>
              <a:sym typeface="+mn-ea"/>
            </a:endParaRPr>
          </a:p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49" name="Text Placeholder 32"/>
          <p:cNvSpPr txBox="1"/>
          <p:nvPr/>
        </p:nvSpPr>
        <p:spPr>
          <a:xfrm flipH="1">
            <a:off x="5205730" y="2750820"/>
            <a:ext cx="1665605" cy="2324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indent="0" algn="ctr" defTabSz="685800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latin typeface="Segoe UI" panose="020B0502040204020203" pitchFamily="34" charset="0"/>
                <a:ea typeface="微软雅黑" panose="020B0503020204020204" charset="-122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Neris Thin" panose="00000300000000000000" pitchFamily="50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latin typeface="Neris Thin" panose="00000300000000000000" pitchFamily="50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Neris Thin" panose="00000300000000000000" pitchFamily="50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Neris Thin" panose="00000300000000000000" pitchFamily="50" charset="0"/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Here to add your text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Here to add your text, mainly to Here to add your text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微软雅黑" panose="020B0503020204020204" charset="-122"/>
              <a:sym typeface="+mn-ea"/>
            </a:endParaRPr>
          </a:p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39035" y="5099685"/>
            <a:ext cx="1618615" cy="111125"/>
          </a:xfrm>
          <a:prstGeom prst="rect">
            <a:avLst/>
          </a:prstGeom>
          <a:solidFill>
            <a:srgbClr val="70C9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72425" y="5099685"/>
            <a:ext cx="1618615" cy="111125"/>
          </a:xfrm>
          <a:prstGeom prst="rect">
            <a:avLst/>
          </a:prstGeom>
          <a:solidFill>
            <a:srgbClr val="70C9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05730" y="5099685"/>
            <a:ext cx="1618615" cy="111125"/>
          </a:xfrm>
          <a:prstGeom prst="rect">
            <a:avLst/>
          </a:prstGeom>
          <a:solidFill>
            <a:srgbClr val="70C9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23795" y="5100320"/>
            <a:ext cx="888365" cy="111125"/>
          </a:xfrm>
          <a:prstGeom prst="rect">
            <a:avLst/>
          </a:prstGeom>
          <a:solidFill>
            <a:srgbClr val="3E6C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90490" y="5100320"/>
            <a:ext cx="998855" cy="111125"/>
          </a:xfrm>
          <a:prstGeom prst="rect">
            <a:avLst/>
          </a:prstGeom>
          <a:solidFill>
            <a:srgbClr val="3E6C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72425" y="5100320"/>
            <a:ext cx="1237615" cy="111125"/>
          </a:xfrm>
          <a:prstGeom prst="rect">
            <a:avLst/>
          </a:prstGeom>
          <a:solidFill>
            <a:srgbClr val="3E6C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1429385" y="1101725"/>
            <a:ext cx="9217660" cy="549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400" dirty="0">
                <a:solidFill>
                  <a:schemeClr val="bg1"/>
                </a:solidFill>
                <a:sym typeface="+mn-ea"/>
              </a:rPr>
              <a:t>We have many PowerPoint templates that has been specifically designed to help anyone that is stepping into the </a:t>
            </a: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400" dirty="0">
                <a:solidFill>
                  <a:schemeClr val="bg1"/>
                </a:solidFill>
                <a:sym typeface="+mn-ea"/>
              </a:rPr>
              <a:t>world of PowerPoint for the very first time. </a:t>
            </a:r>
          </a:p>
        </p:txBody>
      </p:sp>
    </p:spTree>
  </p:cSld>
  <p:clrMapOvr>
    <a:masterClrMapping/>
  </p:clrMapOvr>
  <p:transition advClick="0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43" grpId="0"/>
      <p:bldP spid="46" grpId="0"/>
      <p:bldP spid="49" grpId="0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20851"/>
          <p:cNvPicPr>
            <a:picLocks noChangeAspect="1"/>
          </p:cNvPicPr>
          <p:nvPr/>
        </p:nvPicPr>
        <p:blipFill>
          <a:blip r:embed="rId7">
            <a:lum bright="-18000"/>
          </a:blip>
          <a:stretch>
            <a:fillRect/>
          </a:stretch>
        </p:blipFill>
        <p:spPr>
          <a:xfrm rot="5400000" flipH="1" flipV="1">
            <a:off x="2667635" y="-2674620"/>
            <a:ext cx="6856730" cy="12207240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-7620" y="2148840"/>
            <a:ext cx="12207240" cy="4708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607820" y="2938780"/>
            <a:ext cx="883920" cy="883920"/>
            <a:chOff x="2820" y="8952"/>
            <a:chExt cx="1392" cy="1392"/>
          </a:xfrm>
        </p:grpSpPr>
        <p:sp>
          <p:nvSpPr>
            <p:cNvPr id="52" name="椭圆 51"/>
            <p:cNvSpPr/>
            <p:nvPr/>
          </p:nvSpPr>
          <p:spPr>
            <a:xfrm>
              <a:off x="2820" y="8952"/>
              <a:ext cx="1392" cy="1392"/>
            </a:xfrm>
            <a:prstGeom prst="ellipse">
              <a:avLst/>
            </a:prstGeom>
            <a:solidFill>
              <a:srgbClr val="3E6C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Freeform 13"/>
            <p:cNvSpPr>
              <a:spLocks noEditPoints="1"/>
            </p:cNvSpPr>
            <p:nvPr/>
          </p:nvSpPr>
          <p:spPr bwMode="auto">
            <a:xfrm>
              <a:off x="3181" y="9309"/>
              <a:ext cx="733" cy="609"/>
            </a:xfrm>
            <a:custGeom>
              <a:avLst/>
              <a:gdLst>
                <a:gd name="T0" fmla="*/ 111 w 197"/>
                <a:gd name="T1" fmla="*/ 11 h 164"/>
                <a:gd name="T2" fmla="*/ 0 w 197"/>
                <a:gd name="T3" fmla="*/ 15 h 164"/>
                <a:gd name="T4" fmla="*/ 105 w 197"/>
                <a:gd name="T5" fmla="*/ 164 h 164"/>
                <a:gd name="T6" fmla="*/ 136 w 197"/>
                <a:gd name="T7" fmla="*/ 159 h 164"/>
                <a:gd name="T8" fmla="*/ 196 w 197"/>
                <a:gd name="T9" fmla="*/ 142 h 164"/>
                <a:gd name="T10" fmla="*/ 52 w 197"/>
                <a:gd name="T11" fmla="*/ 150 h 164"/>
                <a:gd name="T12" fmla="*/ 52 w 197"/>
                <a:gd name="T13" fmla="*/ 22 h 164"/>
                <a:gd name="T14" fmla="*/ 99 w 197"/>
                <a:gd name="T15" fmla="*/ 150 h 164"/>
                <a:gd name="T16" fmla="*/ 99 w 197"/>
                <a:gd name="T17" fmla="*/ 22 h 164"/>
                <a:gd name="T18" fmla="*/ 147 w 197"/>
                <a:gd name="T19" fmla="*/ 149 h 164"/>
                <a:gd name="T20" fmla="*/ 181 w 197"/>
                <a:gd name="T21" fmla="*/ 139 h 164"/>
                <a:gd name="T22" fmla="*/ 23 w 197"/>
                <a:gd name="T23" fmla="*/ 133 h 164"/>
                <a:gd name="T24" fmla="*/ 42 w 197"/>
                <a:gd name="T25" fmla="*/ 134 h 164"/>
                <a:gd name="T26" fmla="*/ 43 w 197"/>
                <a:gd name="T27" fmla="*/ 114 h 164"/>
                <a:gd name="T28" fmla="*/ 23 w 197"/>
                <a:gd name="T29" fmla="*/ 114 h 164"/>
                <a:gd name="T30" fmla="*/ 29 w 197"/>
                <a:gd name="T31" fmla="*/ 120 h 164"/>
                <a:gd name="T32" fmla="*/ 37 w 197"/>
                <a:gd name="T33" fmla="*/ 120 h 164"/>
                <a:gd name="T34" fmla="*/ 37 w 197"/>
                <a:gd name="T35" fmla="*/ 128 h 164"/>
                <a:gd name="T36" fmla="*/ 29 w 197"/>
                <a:gd name="T37" fmla="*/ 127 h 164"/>
                <a:gd name="T38" fmla="*/ 32 w 197"/>
                <a:gd name="T39" fmla="*/ 91 h 164"/>
                <a:gd name="T40" fmla="*/ 36 w 197"/>
                <a:gd name="T41" fmla="*/ 38 h 164"/>
                <a:gd name="T42" fmla="*/ 28 w 197"/>
                <a:gd name="T43" fmla="*/ 87 h 164"/>
                <a:gd name="T44" fmla="*/ 134 w 197"/>
                <a:gd name="T45" fmla="*/ 31 h 164"/>
                <a:gd name="T46" fmla="*/ 149 w 197"/>
                <a:gd name="T47" fmla="*/ 86 h 164"/>
                <a:gd name="T48" fmla="*/ 134 w 197"/>
                <a:gd name="T49" fmla="*/ 31 h 164"/>
                <a:gd name="T50" fmla="*/ 69 w 197"/>
                <a:gd name="T51" fmla="*/ 133 h 164"/>
                <a:gd name="T52" fmla="*/ 88 w 197"/>
                <a:gd name="T53" fmla="*/ 133 h 164"/>
                <a:gd name="T54" fmla="*/ 79 w 197"/>
                <a:gd name="T55" fmla="*/ 110 h 164"/>
                <a:gd name="T56" fmla="*/ 65 w 197"/>
                <a:gd name="T57" fmla="*/ 124 h 164"/>
                <a:gd name="T58" fmla="*/ 75 w 197"/>
                <a:gd name="T59" fmla="*/ 120 h 164"/>
                <a:gd name="T60" fmla="*/ 82 w 197"/>
                <a:gd name="T61" fmla="*/ 120 h 164"/>
                <a:gd name="T62" fmla="*/ 82 w 197"/>
                <a:gd name="T63" fmla="*/ 128 h 164"/>
                <a:gd name="T64" fmla="*/ 74 w 197"/>
                <a:gd name="T65" fmla="*/ 127 h 164"/>
                <a:gd name="T66" fmla="*/ 81 w 197"/>
                <a:gd name="T67" fmla="*/ 91 h 164"/>
                <a:gd name="T68" fmla="*/ 85 w 197"/>
                <a:gd name="T69" fmla="*/ 38 h 164"/>
                <a:gd name="T70" fmla="*/ 77 w 197"/>
                <a:gd name="T71" fmla="*/ 87 h 164"/>
                <a:gd name="T72" fmla="*/ 148 w 197"/>
                <a:gd name="T73" fmla="*/ 109 h 164"/>
                <a:gd name="T74" fmla="*/ 148 w 197"/>
                <a:gd name="T75" fmla="*/ 128 h 164"/>
                <a:gd name="T76" fmla="*/ 167 w 197"/>
                <a:gd name="T77" fmla="*/ 128 h 164"/>
                <a:gd name="T78" fmla="*/ 168 w 197"/>
                <a:gd name="T79" fmla="*/ 109 h 164"/>
                <a:gd name="T80" fmla="*/ 158 w 197"/>
                <a:gd name="T81" fmla="*/ 105 h 164"/>
                <a:gd name="T82" fmla="*/ 154 w 197"/>
                <a:gd name="T83" fmla="*/ 114 h 164"/>
                <a:gd name="T84" fmla="*/ 163 w 197"/>
                <a:gd name="T85" fmla="*/ 118 h 164"/>
                <a:gd name="T86" fmla="*/ 154 w 197"/>
                <a:gd name="T87" fmla="*/ 122 h 164"/>
                <a:gd name="T88" fmla="*/ 154 w 197"/>
                <a:gd name="T89" fmla="*/ 11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7" h="164">
                  <a:moveTo>
                    <a:pt x="159" y="6"/>
                  </a:moveTo>
                  <a:cubicBezTo>
                    <a:pt x="158" y="2"/>
                    <a:pt x="155" y="0"/>
                    <a:pt x="151" y="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0"/>
                    <a:pt x="108" y="8"/>
                    <a:pt x="105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8"/>
                    <a:pt x="0" y="11"/>
                    <a:pt x="0" y="1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1"/>
                    <a:pt x="3" y="164"/>
                    <a:pt x="7" y="164"/>
                  </a:cubicBezTo>
                  <a:cubicBezTo>
                    <a:pt x="105" y="164"/>
                    <a:pt x="105" y="164"/>
                    <a:pt x="105" y="164"/>
                  </a:cubicBezTo>
                  <a:cubicBezTo>
                    <a:pt x="109" y="164"/>
                    <a:pt x="112" y="161"/>
                    <a:pt x="112" y="157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36" y="159"/>
                    <a:pt x="136" y="159"/>
                    <a:pt x="136" y="159"/>
                  </a:cubicBezTo>
                  <a:cubicBezTo>
                    <a:pt x="136" y="162"/>
                    <a:pt x="140" y="164"/>
                    <a:pt x="144" y="163"/>
                  </a:cubicBezTo>
                  <a:cubicBezTo>
                    <a:pt x="191" y="151"/>
                    <a:pt x="191" y="151"/>
                    <a:pt x="191" y="151"/>
                  </a:cubicBezTo>
                  <a:cubicBezTo>
                    <a:pt x="195" y="150"/>
                    <a:pt x="197" y="146"/>
                    <a:pt x="196" y="142"/>
                  </a:cubicBezTo>
                  <a:cubicBezTo>
                    <a:pt x="159" y="6"/>
                    <a:pt x="159" y="6"/>
                    <a:pt x="159" y="6"/>
                  </a:cubicBezTo>
                  <a:close/>
                  <a:moveTo>
                    <a:pt x="52" y="150"/>
                  </a:moveTo>
                  <a:cubicBezTo>
                    <a:pt x="52" y="150"/>
                    <a:pt x="52" y="150"/>
                    <a:pt x="52" y="150"/>
                  </a:cubicBezTo>
                  <a:cubicBezTo>
                    <a:pt x="14" y="150"/>
                    <a:pt x="14" y="150"/>
                    <a:pt x="14" y="150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150"/>
                    <a:pt x="52" y="150"/>
                    <a:pt x="52" y="150"/>
                  </a:cubicBezTo>
                  <a:close/>
                  <a:moveTo>
                    <a:pt x="99" y="150"/>
                  </a:moveTo>
                  <a:cubicBezTo>
                    <a:pt x="99" y="150"/>
                    <a:pt x="99" y="150"/>
                    <a:pt x="99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9" y="150"/>
                    <a:pt x="99" y="150"/>
                    <a:pt x="99" y="150"/>
                  </a:cubicBezTo>
                  <a:close/>
                  <a:moveTo>
                    <a:pt x="147" y="149"/>
                  </a:moveTo>
                  <a:cubicBezTo>
                    <a:pt x="147" y="149"/>
                    <a:pt x="147" y="149"/>
                    <a:pt x="147" y="149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81" y="139"/>
                    <a:pt x="181" y="139"/>
                    <a:pt x="181" y="139"/>
                  </a:cubicBezTo>
                  <a:cubicBezTo>
                    <a:pt x="147" y="149"/>
                    <a:pt x="147" y="149"/>
                    <a:pt x="147" y="149"/>
                  </a:cubicBezTo>
                  <a:close/>
                  <a:moveTo>
                    <a:pt x="23" y="133"/>
                  </a:moveTo>
                  <a:cubicBezTo>
                    <a:pt x="23" y="133"/>
                    <a:pt x="23" y="133"/>
                    <a:pt x="23" y="133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6" y="136"/>
                    <a:pt x="29" y="137"/>
                    <a:pt x="33" y="137"/>
                  </a:cubicBezTo>
                  <a:cubicBezTo>
                    <a:pt x="37" y="137"/>
                    <a:pt x="40" y="136"/>
                    <a:pt x="42" y="134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5" y="131"/>
                    <a:pt x="47" y="127"/>
                    <a:pt x="47" y="124"/>
                  </a:cubicBezTo>
                  <a:cubicBezTo>
                    <a:pt x="47" y="120"/>
                    <a:pt x="45" y="116"/>
                    <a:pt x="43" y="114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0" y="112"/>
                    <a:pt x="37" y="110"/>
                    <a:pt x="33" y="110"/>
                  </a:cubicBezTo>
                  <a:cubicBezTo>
                    <a:pt x="29" y="110"/>
                    <a:pt x="26" y="112"/>
                    <a:pt x="23" y="114"/>
                  </a:cubicBezTo>
                  <a:cubicBezTo>
                    <a:pt x="21" y="116"/>
                    <a:pt x="19" y="120"/>
                    <a:pt x="19" y="124"/>
                  </a:cubicBezTo>
                  <a:cubicBezTo>
                    <a:pt x="19" y="127"/>
                    <a:pt x="21" y="131"/>
                    <a:pt x="23" y="133"/>
                  </a:cubicBezTo>
                  <a:close/>
                  <a:moveTo>
                    <a:pt x="29" y="120"/>
                  </a:moveTo>
                  <a:cubicBezTo>
                    <a:pt x="29" y="120"/>
                    <a:pt x="29" y="120"/>
                    <a:pt x="29" y="120"/>
                  </a:cubicBezTo>
                  <a:cubicBezTo>
                    <a:pt x="30" y="119"/>
                    <a:pt x="31" y="118"/>
                    <a:pt x="33" y="118"/>
                  </a:cubicBezTo>
                  <a:cubicBezTo>
                    <a:pt x="34" y="118"/>
                    <a:pt x="36" y="119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8" y="121"/>
                    <a:pt x="38" y="122"/>
                    <a:pt x="38" y="124"/>
                  </a:cubicBezTo>
                  <a:cubicBezTo>
                    <a:pt x="38" y="125"/>
                    <a:pt x="38" y="127"/>
                    <a:pt x="37" y="128"/>
                  </a:cubicBezTo>
                  <a:cubicBezTo>
                    <a:pt x="36" y="129"/>
                    <a:pt x="34" y="129"/>
                    <a:pt x="33" y="129"/>
                  </a:cubicBezTo>
                  <a:cubicBezTo>
                    <a:pt x="31" y="129"/>
                    <a:pt x="30" y="129"/>
                    <a:pt x="29" y="128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8" y="126"/>
                    <a:pt x="27" y="125"/>
                    <a:pt x="27" y="124"/>
                  </a:cubicBezTo>
                  <a:cubicBezTo>
                    <a:pt x="27" y="122"/>
                    <a:pt x="28" y="121"/>
                    <a:pt x="29" y="120"/>
                  </a:cubicBezTo>
                  <a:close/>
                  <a:moveTo>
                    <a:pt x="32" y="91"/>
                  </a:moveTo>
                  <a:cubicBezTo>
                    <a:pt x="32" y="91"/>
                    <a:pt x="32" y="91"/>
                    <a:pt x="32" y="91"/>
                  </a:cubicBezTo>
                  <a:cubicBezTo>
                    <a:pt x="34" y="91"/>
                    <a:pt x="36" y="89"/>
                    <a:pt x="36" y="8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5"/>
                    <a:pt x="34" y="34"/>
                    <a:pt x="32" y="34"/>
                  </a:cubicBezTo>
                  <a:cubicBezTo>
                    <a:pt x="29" y="34"/>
                    <a:pt x="28" y="35"/>
                    <a:pt x="28" y="38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9"/>
                    <a:pt x="29" y="91"/>
                    <a:pt x="32" y="91"/>
                  </a:cubicBezTo>
                  <a:close/>
                  <a:moveTo>
                    <a:pt x="134" y="31"/>
                  </a:moveTo>
                  <a:cubicBezTo>
                    <a:pt x="134" y="31"/>
                    <a:pt x="134" y="31"/>
                    <a:pt x="134" y="31"/>
                  </a:cubicBezTo>
                  <a:cubicBezTo>
                    <a:pt x="132" y="32"/>
                    <a:pt x="131" y="34"/>
                    <a:pt x="131" y="36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4" y="86"/>
                    <a:pt x="146" y="87"/>
                    <a:pt x="149" y="86"/>
                  </a:cubicBezTo>
                  <a:cubicBezTo>
                    <a:pt x="151" y="86"/>
                    <a:pt x="152" y="84"/>
                    <a:pt x="152" y="82"/>
                  </a:cubicBezTo>
                  <a:cubicBezTo>
                    <a:pt x="139" y="34"/>
                    <a:pt x="139" y="34"/>
                    <a:pt x="139" y="34"/>
                  </a:cubicBezTo>
                  <a:cubicBezTo>
                    <a:pt x="138" y="32"/>
                    <a:pt x="136" y="31"/>
                    <a:pt x="134" y="31"/>
                  </a:cubicBezTo>
                  <a:close/>
                  <a:moveTo>
                    <a:pt x="69" y="133"/>
                  </a:moveTo>
                  <a:cubicBezTo>
                    <a:pt x="69" y="133"/>
                    <a:pt x="69" y="133"/>
                    <a:pt x="69" y="133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71" y="136"/>
                    <a:pt x="75" y="137"/>
                    <a:pt x="79" y="137"/>
                  </a:cubicBezTo>
                  <a:cubicBezTo>
                    <a:pt x="82" y="137"/>
                    <a:pt x="86" y="136"/>
                    <a:pt x="88" y="134"/>
                  </a:cubicBezTo>
                  <a:cubicBezTo>
                    <a:pt x="88" y="133"/>
                    <a:pt x="88" y="133"/>
                    <a:pt x="88" y="133"/>
                  </a:cubicBezTo>
                  <a:cubicBezTo>
                    <a:pt x="91" y="131"/>
                    <a:pt x="92" y="127"/>
                    <a:pt x="92" y="124"/>
                  </a:cubicBezTo>
                  <a:cubicBezTo>
                    <a:pt x="92" y="120"/>
                    <a:pt x="91" y="116"/>
                    <a:pt x="88" y="114"/>
                  </a:cubicBezTo>
                  <a:cubicBezTo>
                    <a:pt x="86" y="112"/>
                    <a:pt x="82" y="110"/>
                    <a:pt x="79" y="110"/>
                  </a:cubicBezTo>
                  <a:cubicBezTo>
                    <a:pt x="75" y="110"/>
                    <a:pt x="71" y="112"/>
                    <a:pt x="69" y="114"/>
                  </a:cubicBezTo>
                  <a:cubicBezTo>
                    <a:pt x="69" y="114"/>
                    <a:pt x="69" y="114"/>
                    <a:pt x="69" y="114"/>
                  </a:cubicBezTo>
                  <a:cubicBezTo>
                    <a:pt x="66" y="116"/>
                    <a:pt x="65" y="120"/>
                    <a:pt x="65" y="124"/>
                  </a:cubicBezTo>
                  <a:cubicBezTo>
                    <a:pt x="65" y="127"/>
                    <a:pt x="66" y="131"/>
                    <a:pt x="69" y="133"/>
                  </a:cubicBezTo>
                  <a:close/>
                  <a:moveTo>
                    <a:pt x="75" y="120"/>
                  </a:moveTo>
                  <a:cubicBezTo>
                    <a:pt x="75" y="120"/>
                    <a:pt x="75" y="120"/>
                    <a:pt x="75" y="120"/>
                  </a:cubicBezTo>
                  <a:cubicBezTo>
                    <a:pt x="76" y="119"/>
                    <a:pt x="77" y="118"/>
                    <a:pt x="79" y="118"/>
                  </a:cubicBezTo>
                  <a:cubicBezTo>
                    <a:pt x="80" y="118"/>
                    <a:pt x="81" y="119"/>
                    <a:pt x="82" y="120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84" y="121"/>
                    <a:pt x="84" y="122"/>
                    <a:pt x="84" y="124"/>
                  </a:cubicBezTo>
                  <a:cubicBezTo>
                    <a:pt x="84" y="125"/>
                    <a:pt x="84" y="127"/>
                    <a:pt x="83" y="128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81" y="129"/>
                    <a:pt x="80" y="129"/>
                    <a:pt x="79" y="129"/>
                  </a:cubicBezTo>
                  <a:cubicBezTo>
                    <a:pt x="77" y="129"/>
                    <a:pt x="76" y="129"/>
                    <a:pt x="75" y="128"/>
                  </a:cubicBezTo>
                  <a:cubicBezTo>
                    <a:pt x="74" y="127"/>
                    <a:pt x="74" y="127"/>
                    <a:pt x="74" y="127"/>
                  </a:cubicBezTo>
                  <a:cubicBezTo>
                    <a:pt x="74" y="126"/>
                    <a:pt x="73" y="125"/>
                    <a:pt x="73" y="124"/>
                  </a:cubicBezTo>
                  <a:cubicBezTo>
                    <a:pt x="73" y="122"/>
                    <a:pt x="74" y="121"/>
                    <a:pt x="75" y="120"/>
                  </a:cubicBezTo>
                  <a:close/>
                  <a:moveTo>
                    <a:pt x="81" y="91"/>
                  </a:moveTo>
                  <a:cubicBezTo>
                    <a:pt x="81" y="91"/>
                    <a:pt x="81" y="91"/>
                    <a:pt x="81" y="91"/>
                  </a:cubicBezTo>
                  <a:cubicBezTo>
                    <a:pt x="83" y="91"/>
                    <a:pt x="85" y="89"/>
                    <a:pt x="85" y="87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5"/>
                    <a:pt x="83" y="34"/>
                    <a:pt x="81" y="34"/>
                  </a:cubicBezTo>
                  <a:cubicBezTo>
                    <a:pt x="79" y="34"/>
                    <a:pt x="77" y="35"/>
                    <a:pt x="77" y="3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9"/>
                    <a:pt x="79" y="91"/>
                    <a:pt x="81" y="91"/>
                  </a:cubicBezTo>
                  <a:close/>
                  <a:moveTo>
                    <a:pt x="148" y="109"/>
                  </a:moveTo>
                  <a:cubicBezTo>
                    <a:pt x="148" y="109"/>
                    <a:pt x="148" y="109"/>
                    <a:pt x="148" y="109"/>
                  </a:cubicBezTo>
                  <a:cubicBezTo>
                    <a:pt x="146" y="111"/>
                    <a:pt x="144" y="114"/>
                    <a:pt x="144" y="118"/>
                  </a:cubicBezTo>
                  <a:cubicBezTo>
                    <a:pt x="144" y="122"/>
                    <a:pt x="146" y="125"/>
                    <a:pt x="148" y="128"/>
                  </a:cubicBezTo>
                  <a:cubicBezTo>
                    <a:pt x="148" y="128"/>
                    <a:pt x="148" y="128"/>
                    <a:pt x="148" y="128"/>
                  </a:cubicBezTo>
                  <a:cubicBezTo>
                    <a:pt x="151" y="130"/>
                    <a:pt x="154" y="132"/>
                    <a:pt x="158" y="132"/>
                  </a:cubicBezTo>
                  <a:cubicBezTo>
                    <a:pt x="161" y="132"/>
                    <a:pt x="165" y="131"/>
                    <a:pt x="167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70" y="126"/>
                    <a:pt x="171" y="122"/>
                    <a:pt x="171" y="118"/>
                  </a:cubicBezTo>
                  <a:cubicBezTo>
                    <a:pt x="171" y="114"/>
                    <a:pt x="170" y="111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5" y="106"/>
                    <a:pt x="162" y="105"/>
                    <a:pt x="158" y="105"/>
                  </a:cubicBezTo>
                  <a:cubicBezTo>
                    <a:pt x="154" y="105"/>
                    <a:pt x="151" y="106"/>
                    <a:pt x="148" y="109"/>
                  </a:cubicBezTo>
                  <a:close/>
                  <a:moveTo>
                    <a:pt x="154" y="114"/>
                  </a:moveTo>
                  <a:cubicBezTo>
                    <a:pt x="154" y="114"/>
                    <a:pt x="154" y="114"/>
                    <a:pt x="154" y="114"/>
                  </a:cubicBezTo>
                  <a:cubicBezTo>
                    <a:pt x="155" y="113"/>
                    <a:pt x="156" y="113"/>
                    <a:pt x="158" y="113"/>
                  </a:cubicBezTo>
                  <a:cubicBezTo>
                    <a:pt x="159" y="113"/>
                    <a:pt x="161" y="113"/>
                    <a:pt x="162" y="114"/>
                  </a:cubicBezTo>
                  <a:cubicBezTo>
                    <a:pt x="163" y="115"/>
                    <a:pt x="163" y="117"/>
                    <a:pt x="163" y="118"/>
                  </a:cubicBezTo>
                  <a:cubicBezTo>
                    <a:pt x="163" y="120"/>
                    <a:pt x="163" y="121"/>
                    <a:pt x="162" y="122"/>
                  </a:cubicBezTo>
                  <a:cubicBezTo>
                    <a:pt x="161" y="123"/>
                    <a:pt x="159" y="124"/>
                    <a:pt x="158" y="124"/>
                  </a:cubicBezTo>
                  <a:cubicBezTo>
                    <a:pt x="156" y="124"/>
                    <a:pt x="155" y="123"/>
                    <a:pt x="154" y="122"/>
                  </a:cubicBezTo>
                  <a:cubicBezTo>
                    <a:pt x="154" y="122"/>
                    <a:pt x="154" y="122"/>
                    <a:pt x="154" y="122"/>
                  </a:cubicBezTo>
                  <a:cubicBezTo>
                    <a:pt x="153" y="121"/>
                    <a:pt x="152" y="120"/>
                    <a:pt x="152" y="118"/>
                  </a:cubicBezTo>
                  <a:cubicBezTo>
                    <a:pt x="152" y="117"/>
                    <a:pt x="153" y="115"/>
                    <a:pt x="154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259830" y="2938780"/>
            <a:ext cx="883920" cy="883920"/>
            <a:chOff x="9903" y="8936"/>
            <a:chExt cx="1392" cy="1392"/>
          </a:xfrm>
        </p:grpSpPr>
        <p:sp>
          <p:nvSpPr>
            <p:cNvPr id="54" name="椭圆 53"/>
            <p:cNvSpPr/>
            <p:nvPr/>
          </p:nvSpPr>
          <p:spPr>
            <a:xfrm>
              <a:off x="9903" y="8936"/>
              <a:ext cx="1392" cy="1392"/>
            </a:xfrm>
            <a:prstGeom prst="ellipse">
              <a:avLst/>
            </a:prstGeom>
            <a:solidFill>
              <a:srgbClr val="2B6A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Freeform 11"/>
            <p:cNvSpPr>
              <a:spLocks noEditPoints="1"/>
            </p:cNvSpPr>
            <p:nvPr/>
          </p:nvSpPr>
          <p:spPr bwMode="auto">
            <a:xfrm>
              <a:off x="10340" y="9302"/>
              <a:ext cx="517" cy="657"/>
            </a:xfrm>
            <a:custGeom>
              <a:avLst/>
              <a:gdLst>
                <a:gd name="T0" fmla="*/ 104 w 139"/>
                <a:gd name="T1" fmla="*/ 99 h 177"/>
                <a:gd name="T2" fmla="*/ 91 w 139"/>
                <a:gd name="T3" fmla="*/ 160 h 177"/>
                <a:gd name="T4" fmla="*/ 133 w 139"/>
                <a:gd name="T5" fmla="*/ 164 h 177"/>
                <a:gd name="T6" fmla="*/ 133 w 139"/>
                <a:gd name="T7" fmla="*/ 177 h 177"/>
                <a:gd name="T8" fmla="*/ 0 w 139"/>
                <a:gd name="T9" fmla="*/ 170 h 177"/>
                <a:gd name="T10" fmla="*/ 51 w 139"/>
                <a:gd name="T11" fmla="*/ 164 h 177"/>
                <a:gd name="T12" fmla="*/ 81 w 139"/>
                <a:gd name="T13" fmla="*/ 151 h 177"/>
                <a:gd name="T14" fmla="*/ 10 w 139"/>
                <a:gd name="T15" fmla="*/ 147 h 177"/>
                <a:gd name="T16" fmla="*/ 10 w 139"/>
                <a:gd name="T17" fmla="*/ 139 h 177"/>
                <a:gd name="T18" fmla="*/ 94 w 139"/>
                <a:gd name="T19" fmla="*/ 120 h 177"/>
                <a:gd name="T20" fmla="*/ 84 w 139"/>
                <a:gd name="T21" fmla="*/ 92 h 177"/>
                <a:gd name="T22" fmla="*/ 69 w 139"/>
                <a:gd name="T23" fmla="*/ 94 h 177"/>
                <a:gd name="T24" fmla="*/ 53 w 139"/>
                <a:gd name="T25" fmla="*/ 113 h 177"/>
                <a:gd name="T26" fmla="*/ 46 w 139"/>
                <a:gd name="T27" fmla="*/ 117 h 177"/>
                <a:gd name="T28" fmla="*/ 24 w 139"/>
                <a:gd name="T29" fmla="*/ 109 h 177"/>
                <a:gd name="T30" fmla="*/ 26 w 139"/>
                <a:gd name="T31" fmla="*/ 97 h 177"/>
                <a:gd name="T32" fmla="*/ 21 w 139"/>
                <a:gd name="T33" fmla="*/ 89 h 177"/>
                <a:gd name="T34" fmla="*/ 63 w 139"/>
                <a:gd name="T35" fmla="*/ 24 h 177"/>
                <a:gd name="T36" fmla="*/ 67 w 139"/>
                <a:gd name="T37" fmla="*/ 26 h 177"/>
                <a:gd name="T38" fmla="*/ 69 w 139"/>
                <a:gd name="T39" fmla="*/ 14 h 177"/>
                <a:gd name="T40" fmla="*/ 76 w 139"/>
                <a:gd name="T41" fmla="*/ 2 h 177"/>
                <a:gd name="T42" fmla="*/ 109 w 139"/>
                <a:gd name="T43" fmla="*/ 29 h 177"/>
                <a:gd name="T44" fmla="*/ 96 w 139"/>
                <a:gd name="T45" fmla="*/ 30 h 177"/>
                <a:gd name="T46" fmla="*/ 94 w 139"/>
                <a:gd name="T47" fmla="*/ 42 h 177"/>
                <a:gd name="T48" fmla="*/ 87 w 139"/>
                <a:gd name="T49" fmla="*/ 63 h 177"/>
                <a:gd name="T50" fmla="*/ 92 w 139"/>
                <a:gd name="T51" fmla="*/ 81 h 177"/>
                <a:gd name="T52" fmla="*/ 89 w 139"/>
                <a:gd name="T53" fmla="*/ 26 h 177"/>
                <a:gd name="T54" fmla="*/ 74 w 139"/>
                <a:gd name="T55" fmla="*/ 30 h 177"/>
                <a:gd name="T56" fmla="*/ 89 w 139"/>
                <a:gd name="T57" fmla="*/ 26 h 177"/>
                <a:gd name="T58" fmla="*/ 80 w 139"/>
                <a:gd name="T59" fmla="*/ 59 h 177"/>
                <a:gd name="T60" fmla="*/ 62 w 139"/>
                <a:gd name="T61" fmla="*/ 33 h 177"/>
                <a:gd name="T62" fmla="*/ 54 w 139"/>
                <a:gd name="T63" fmla="*/ 104 h 177"/>
                <a:gd name="T64" fmla="*/ 56 w 139"/>
                <a:gd name="T65" fmla="*/ 76 h 177"/>
                <a:gd name="T66" fmla="*/ 62 w 139"/>
                <a:gd name="T67" fmla="*/ 63 h 177"/>
                <a:gd name="T68" fmla="*/ 82 w 139"/>
                <a:gd name="T69" fmla="*/ 69 h 177"/>
                <a:gd name="T70" fmla="*/ 67 w 139"/>
                <a:gd name="T71" fmla="*/ 69 h 177"/>
                <a:gd name="T72" fmla="*/ 67 w 139"/>
                <a:gd name="T73" fmla="*/ 69 h 177"/>
                <a:gd name="T74" fmla="*/ 75 w 139"/>
                <a:gd name="T75" fmla="*/ 86 h 177"/>
                <a:gd name="T76" fmla="*/ 82 w 139"/>
                <a:gd name="T77" fmla="*/ 83 h 177"/>
                <a:gd name="T78" fmla="*/ 82 w 139"/>
                <a:gd name="T79" fmla="*/ 69 h 177"/>
                <a:gd name="T80" fmla="*/ 33 w 139"/>
                <a:gd name="T81" fmla="*/ 101 h 177"/>
                <a:gd name="T82" fmla="*/ 31 w 139"/>
                <a:gd name="T83" fmla="*/ 104 h 177"/>
                <a:gd name="T84" fmla="*/ 42 w 139"/>
                <a:gd name="T85" fmla="*/ 10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9" h="177">
                  <a:moveTo>
                    <a:pt x="92" y="81"/>
                  </a:moveTo>
                  <a:cubicBezTo>
                    <a:pt x="97" y="87"/>
                    <a:pt x="101" y="92"/>
                    <a:pt x="104" y="99"/>
                  </a:cubicBezTo>
                  <a:cubicBezTo>
                    <a:pt x="106" y="106"/>
                    <a:pt x="108" y="113"/>
                    <a:pt x="108" y="120"/>
                  </a:cubicBezTo>
                  <a:cubicBezTo>
                    <a:pt x="108" y="136"/>
                    <a:pt x="101" y="150"/>
                    <a:pt x="91" y="160"/>
                  </a:cubicBezTo>
                  <a:cubicBezTo>
                    <a:pt x="90" y="162"/>
                    <a:pt x="89" y="163"/>
                    <a:pt x="88" y="164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6" y="164"/>
                    <a:pt x="139" y="167"/>
                    <a:pt x="139" y="170"/>
                  </a:cubicBezTo>
                  <a:cubicBezTo>
                    <a:pt x="139" y="174"/>
                    <a:pt x="136" y="177"/>
                    <a:pt x="133" y="177"/>
                  </a:cubicBezTo>
                  <a:cubicBezTo>
                    <a:pt x="91" y="177"/>
                    <a:pt x="49" y="177"/>
                    <a:pt x="7" y="177"/>
                  </a:cubicBezTo>
                  <a:cubicBezTo>
                    <a:pt x="3" y="177"/>
                    <a:pt x="0" y="174"/>
                    <a:pt x="0" y="170"/>
                  </a:cubicBezTo>
                  <a:cubicBezTo>
                    <a:pt x="0" y="167"/>
                    <a:pt x="3" y="164"/>
                    <a:pt x="7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63" y="164"/>
                    <a:pt x="74" y="159"/>
                    <a:pt x="81" y="151"/>
                  </a:cubicBezTo>
                  <a:cubicBezTo>
                    <a:pt x="83" y="150"/>
                    <a:pt x="84" y="148"/>
                    <a:pt x="85" y="147"/>
                  </a:cubicBezTo>
                  <a:cubicBezTo>
                    <a:pt x="10" y="147"/>
                    <a:pt x="10" y="147"/>
                    <a:pt x="10" y="147"/>
                  </a:cubicBezTo>
                  <a:cubicBezTo>
                    <a:pt x="8" y="147"/>
                    <a:pt x="6" y="145"/>
                    <a:pt x="6" y="143"/>
                  </a:cubicBezTo>
                  <a:cubicBezTo>
                    <a:pt x="6" y="141"/>
                    <a:pt x="8" y="139"/>
                    <a:pt x="1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3" y="133"/>
                    <a:pt x="94" y="127"/>
                    <a:pt x="94" y="120"/>
                  </a:cubicBezTo>
                  <a:cubicBezTo>
                    <a:pt x="94" y="114"/>
                    <a:pt x="93" y="109"/>
                    <a:pt x="91" y="104"/>
                  </a:cubicBezTo>
                  <a:cubicBezTo>
                    <a:pt x="89" y="100"/>
                    <a:pt x="87" y="96"/>
                    <a:pt x="84" y="92"/>
                  </a:cubicBezTo>
                  <a:cubicBezTo>
                    <a:pt x="81" y="94"/>
                    <a:pt x="78" y="94"/>
                    <a:pt x="75" y="94"/>
                  </a:cubicBezTo>
                  <a:cubicBezTo>
                    <a:pt x="73" y="94"/>
                    <a:pt x="71" y="94"/>
                    <a:pt x="69" y="94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58" y="113"/>
                    <a:pt x="55" y="114"/>
                    <a:pt x="53" y="113"/>
                  </a:cubicBezTo>
                  <a:cubicBezTo>
                    <a:pt x="50" y="111"/>
                    <a:pt x="50" y="111"/>
                    <a:pt x="50" y="111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5" y="119"/>
                    <a:pt x="42" y="119"/>
                    <a:pt x="40" y="118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2" y="108"/>
                    <a:pt x="21" y="105"/>
                    <a:pt x="22" y="103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0" y="94"/>
                    <a:pt x="20" y="91"/>
                    <a:pt x="21" y="8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4"/>
                    <a:pt x="61" y="23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12"/>
                    <a:pt x="65" y="8"/>
                    <a:pt x="66" y="5"/>
                  </a:cubicBezTo>
                  <a:cubicBezTo>
                    <a:pt x="68" y="1"/>
                    <a:pt x="72" y="0"/>
                    <a:pt x="76" y="2"/>
                  </a:cubicBezTo>
                  <a:cubicBezTo>
                    <a:pt x="86" y="8"/>
                    <a:pt x="96" y="14"/>
                    <a:pt x="107" y="20"/>
                  </a:cubicBezTo>
                  <a:cubicBezTo>
                    <a:pt x="110" y="22"/>
                    <a:pt x="111" y="26"/>
                    <a:pt x="109" y="29"/>
                  </a:cubicBezTo>
                  <a:cubicBezTo>
                    <a:pt x="107" y="33"/>
                    <a:pt x="103" y="34"/>
                    <a:pt x="100" y="32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6" y="43"/>
                    <a:pt x="97" y="46"/>
                    <a:pt x="96" y="48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1" y="66"/>
                    <a:pt x="93" y="71"/>
                    <a:pt x="93" y="76"/>
                  </a:cubicBezTo>
                  <a:cubicBezTo>
                    <a:pt x="93" y="78"/>
                    <a:pt x="93" y="80"/>
                    <a:pt x="92" y="81"/>
                  </a:cubicBezTo>
                  <a:close/>
                  <a:moveTo>
                    <a:pt x="89" y="26"/>
                  </a:moveTo>
                  <a:cubicBezTo>
                    <a:pt x="89" y="26"/>
                    <a:pt x="89" y="26"/>
                    <a:pt x="89" y="26"/>
                  </a:cubicBezTo>
                  <a:cubicBezTo>
                    <a:pt x="86" y="24"/>
                    <a:pt x="83" y="22"/>
                    <a:pt x="80" y="2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89" y="26"/>
                    <a:pt x="89" y="26"/>
                    <a:pt x="89" y="26"/>
                  </a:cubicBezTo>
                  <a:close/>
                  <a:moveTo>
                    <a:pt x="80" y="59"/>
                  </a:moveTo>
                  <a:cubicBezTo>
                    <a:pt x="80" y="59"/>
                    <a:pt x="80" y="59"/>
                    <a:pt x="80" y="59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8" y="43"/>
                    <a:pt x="70" y="38"/>
                    <a:pt x="62" y="33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8" y="94"/>
                    <a:pt x="46" y="99"/>
                    <a:pt x="54" y="104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58" y="86"/>
                    <a:pt x="56" y="81"/>
                    <a:pt x="56" y="76"/>
                  </a:cubicBezTo>
                  <a:cubicBezTo>
                    <a:pt x="56" y="71"/>
                    <a:pt x="58" y="66"/>
                    <a:pt x="62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7" y="58"/>
                    <a:pt x="73" y="57"/>
                    <a:pt x="80" y="59"/>
                  </a:cubicBezTo>
                  <a:close/>
                  <a:moveTo>
                    <a:pt x="82" y="69"/>
                  </a:moveTo>
                  <a:cubicBezTo>
                    <a:pt x="82" y="69"/>
                    <a:pt x="82" y="69"/>
                    <a:pt x="82" y="69"/>
                  </a:cubicBezTo>
                  <a:cubicBezTo>
                    <a:pt x="78" y="65"/>
                    <a:pt x="71" y="65"/>
                    <a:pt x="67" y="69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65" y="71"/>
                    <a:pt x="64" y="73"/>
                    <a:pt x="64" y="76"/>
                  </a:cubicBezTo>
                  <a:cubicBezTo>
                    <a:pt x="64" y="82"/>
                    <a:pt x="69" y="86"/>
                    <a:pt x="75" y="86"/>
                  </a:cubicBezTo>
                  <a:cubicBezTo>
                    <a:pt x="77" y="86"/>
                    <a:pt x="80" y="85"/>
                    <a:pt x="82" y="83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4" y="81"/>
                    <a:pt x="85" y="79"/>
                    <a:pt x="85" y="76"/>
                  </a:cubicBezTo>
                  <a:cubicBezTo>
                    <a:pt x="85" y="73"/>
                    <a:pt x="84" y="71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lose/>
                  <a:moveTo>
                    <a:pt x="33" y="101"/>
                  </a:moveTo>
                  <a:cubicBezTo>
                    <a:pt x="33" y="101"/>
                    <a:pt x="33" y="101"/>
                    <a:pt x="33" y="101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33" y="101"/>
                    <a:pt x="33" y="101"/>
                    <a:pt x="33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259830" y="4689475"/>
            <a:ext cx="883920" cy="883920"/>
            <a:chOff x="7571" y="8936"/>
            <a:chExt cx="1392" cy="1392"/>
          </a:xfrm>
        </p:grpSpPr>
        <p:sp>
          <p:nvSpPr>
            <p:cNvPr id="53" name="椭圆 52"/>
            <p:cNvSpPr/>
            <p:nvPr/>
          </p:nvSpPr>
          <p:spPr>
            <a:xfrm>
              <a:off x="7571" y="8936"/>
              <a:ext cx="1392" cy="1392"/>
            </a:xfrm>
            <a:prstGeom prst="ellipse">
              <a:avLst/>
            </a:prstGeom>
            <a:solidFill>
              <a:srgbClr val="3E6C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Freeform 12"/>
            <p:cNvSpPr>
              <a:spLocks noEditPoints="1"/>
            </p:cNvSpPr>
            <p:nvPr/>
          </p:nvSpPr>
          <p:spPr bwMode="auto">
            <a:xfrm>
              <a:off x="8042" y="9309"/>
              <a:ext cx="450" cy="646"/>
            </a:xfrm>
            <a:custGeom>
              <a:avLst/>
              <a:gdLst>
                <a:gd name="T0" fmla="*/ 3 w 121"/>
                <a:gd name="T1" fmla="*/ 119 h 174"/>
                <a:gd name="T2" fmla="*/ 23 w 121"/>
                <a:gd name="T3" fmla="*/ 115 h 174"/>
                <a:gd name="T4" fmla="*/ 38 w 121"/>
                <a:gd name="T5" fmla="*/ 74 h 174"/>
                <a:gd name="T6" fmla="*/ 38 w 121"/>
                <a:gd name="T7" fmla="*/ 74 h 174"/>
                <a:gd name="T8" fmla="*/ 38 w 121"/>
                <a:gd name="T9" fmla="*/ 29 h 174"/>
                <a:gd name="T10" fmla="*/ 54 w 121"/>
                <a:gd name="T11" fmla="*/ 21 h 174"/>
                <a:gd name="T12" fmla="*/ 60 w 121"/>
                <a:gd name="T13" fmla="*/ 0 h 174"/>
                <a:gd name="T14" fmla="*/ 67 w 121"/>
                <a:gd name="T15" fmla="*/ 21 h 174"/>
                <a:gd name="T16" fmla="*/ 92 w 121"/>
                <a:gd name="T17" fmla="*/ 51 h 174"/>
                <a:gd name="T18" fmla="*/ 82 w 121"/>
                <a:gd name="T19" fmla="*/ 74 h 174"/>
                <a:gd name="T20" fmla="*/ 98 w 121"/>
                <a:gd name="T21" fmla="*/ 115 h 174"/>
                <a:gd name="T22" fmla="*/ 117 w 121"/>
                <a:gd name="T23" fmla="*/ 119 h 174"/>
                <a:gd name="T24" fmla="*/ 102 w 121"/>
                <a:gd name="T25" fmla="*/ 124 h 174"/>
                <a:gd name="T26" fmla="*/ 116 w 121"/>
                <a:gd name="T27" fmla="*/ 159 h 174"/>
                <a:gd name="T28" fmla="*/ 120 w 121"/>
                <a:gd name="T29" fmla="*/ 168 h 174"/>
                <a:gd name="T30" fmla="*/ 113 w 121"/>
                <a:gd name="T31" fmla="*/ 171 h 174"/>
                <a:gd name="T32" fmla="*/ 108 w 121"/>
                <a:gd name="T33" fmla="*/ 162 h 174"/>
                <a:gd name="T34" fmla="*/ 87 w 121"/>
                <a:gd name="T35" fmla="*/ 124 h 174"/>
                <a:gd name="T36" fmla="*/ 67 w 121"/>
                <a:gd name="T37" fmla="*/ 129 h 174"/>
                <a:gd name="T38" fmla="*/ 54 w 121"/>
                <a:gd name="T39" fmla="*/ 129 h 174"/>
                <a:gd name="T40" fmla="*/ 34 w 121"/>
                <a:gd name="T41" fmla="*/ 124 h 174"/>
                <a:gd name="T42" fmla="*/ 13 w 121"/>
                <a:gd name="T43" fmla="*/ 162 h 174"/>
                <a:gd name="T44" fmla="*/ 8 w 121"/>
                <a:gd name="T45" fmla="*/ 171 h 174"/>
                <a:gd name="T46" fmla="*/ 1 w 121"/>
                <a:gd name="T47" fmla="*/ 168 h 174"/>
                <a:gd name="T48" fmla="*/ 5 w 121"/>
                <a:gd name="T49" fmla="*/ 159 h 174"/>
                <a:gd name="T50" fmla="*/ 19 w 121"/>
                <a:gd name="T51" fmla="*/ 124 h 174"/>
                <a:gd name="T52" fmla="*/ 54 w 121"/>
                <a:gd name="T53" fmla="*/ 115 h 174"/>
                <a:gd name="T54" fmla="*/ 54 w 121"/>
                <a:gd name="T55" fmla="*/ 110 h 174"/>
                <a:gd name="T56" fmla="*/ 67 w 121"/>
                <a:gd name="T57" fmla="*/ 110 h 174"/>
                <a:gd name="T58" fmla="*/ 83 w 121"/>
                <a:gd name="T59" fmla="*/ 115 h 174"/>
                <a:gd name="T60" fmla="*/ 54 w 121"/>
                <a:gd name="T61" fmla="*/ 82 h 174"/>
                <a:gd name="T62" fmla="*/ 54 w 121"/>
                <a:gd name="T63" fmla="*/ 115 h 174"/>
                <a:gd name="T64" fmla="*/ 73 w 121"/>
                <a:gd name="T65" fmla="*/ 39 h 174"/>
                <a:gd name="T66" fmla="*/ 48 w 121"/>
                <a:gd name="T67" fmla="*/ 39 h 174"/>
                <a:gd name="T68" fmla="*/ 48 w 121"/>
                <a:gd name="T69" fmla="*/ 64 h 174"/>
                <a:gd name="T70" fmla="*/ 68 w 121"/>
                <a:gd name="T71" fmla="*/ 68 h 174"/>
                <a:gd name="T72" fmla="*/ 73 w 121"/>
                <a:gd name="T73" fmla="*/ 64 h 174"/>
                <a:gd name="T74" fmla="*/ 73 w 121"/>
                <a:gd name="T75" fmla="*/ 3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74">
                  <a:moveTo>
                    <a:pt x="8" y="124"/>
                  </a:moveTo>
                  <a:cubicBezTo>
                    <a:pt x="5" y="124"/>
                    <a:pt x="3" y="122"/>
                    <a:pt x="3" y="119"/>
                  </a:cubicBezTo>
                  <a:cubicBezTo>
                    <a:pt x="3" y="117"/>
                    <a:pt x="5" y="115"/>
                    <a:pt x="8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42" y="77"/>
                    <a:pt x="42" y="77"/>
                    <a:pt x="42" y="77"/>
                  </a:cubicBezTo>
                  <a:cubicBezTo>
                    <a:pt x="41" y="76"/>
                    <a:pt x="40" y="75"/>
                    <a:pt x="38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3" y="68"/>
                    <a:pt x="29" y="60"/>
                    <a:pt x="29" y="51"/>
                  </a:cubicBezTo>
                  <a:cubicBezTo>
                    <a:pt x="29" y="43"/>
                    <a:pt x="33" y="35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3" y="25"/>
                    <a:pt x="48" y="22"/>
                    <a:pt x="54" y="2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7" y="0"/>
                    <a:pt x="60" y="0"/>
                  </a:cubicBezTo>
                  <a:cubicBezTo>
                    <a:pt x="64" y="0"/>
                    <a:pt x="67" y="3"/>
                    <a:pt x="67" y="7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73" y="22"/>
                    <a:pt x="78" y="25"/>
                    <a:pt x="82" y="29"/>
                  </a:cubicBezTo>
                  <a:cubicBezTo>
                    <a:pt x="88" y="35"/>
                    <a:pt x="92" y="43"/>
                    <a:pt x="92" y="51"/>
                  </a:cubicBezTo>
                  <a:cubicBezTo>
                    <a:pt x="92" y="60"/>
                    <a:pt x="88" y="68"/>
                    <a:pt x="82" y="74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81" y="75"/>
                    <a:pt x="80" y="76"/>
                    <a:pt x="79" y="77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13" y="115"/>
                    <a:pt x="113" y="115"/>
                    <a:pt x="113" y="115"/>
                  </a:cubicBezTo>
                  <a:cubicBezTo>
                    <a:pt x="116" y="115"/>
                    <a:pt x="117" y="117"/>
                    <a:pt x="117" y="119"/>
                  </a:cubicBezTo>
                  <a:cubicBezTo>
                    <a:pt x="117" y="122"/>
                    <a:pt x="116" y="124"/>
                    <a:pt x="113" y="124"/>
                  </a:cubicBezTo>
                  <a:cubicBezTo>
                    <a:pt x="102" y="124"/>
                    <a:pt x="102" y="124"/>
                    <a:pt x="102" y="124"/>
                  </a:cubicBezTo>
                  <a:cubicBezTo>
                    <a:pt x="116" y="153"/>
                    <a:pt x="116" y="153"/>
                    <a:pt x="116" y="153"/>
                  </a:cubicBezTo>
                  <a:cubicBezTo>
                    <a:pt x="117" y="155"/>
                    <a:pt x="117" y="157"/>
                    <a:pt x="116" y="159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21" y="170"/>
                    <a:pt x="120" y="172"/>
                    <a:pt x="118" y="173"/>
                  </a:cubicBezTo>
                  <a:cubicBezTo>
                    <a:pt x="116" y="174"/>
                    <a:pt x="114" y="173"/>
                    <a:pt x="113" y="171"/>
                  </a:cubicBezTo>
                  <a:cubicBezTo>
                    <a:pt x="110" y="165"/>
                    <a:pt x="110" y="165"/>
                    <a:pt x="110" y="165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6" y="162"/>
                    <a:pt x="104" y="160"/>
                    <a:pt x="103" y="158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7" y="132"/>
                    <a:pt x="64" y="136"/>
                    <a:pt x="60" y="136"/>
                  </a:cubicBezTo>
                  <a:cubicBezTo>
                    <a:pt x="57" y="136"/>
                    <a:pt x="54" y="132"/>
                    <a:pt x="54" y="129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7" y="158"/>
                    <a:pt x="17" y="158"/>
                    <a:pt x="17" y="158"/>
                  </a:cubicBezTo>
                  <a:cubicBezTo>
                    <a:pt x="16" y="160"/>
                    <a:pt x="15" y="162"/>
                    <a:pt x="13" y="162"/>
                  </a:cubicBezTo>
                  <a:cubicBezTo>
                    <a:pt x="11" y="165"/>
                    <a:pt x="11" y="165"/>
                    <a:pt x="11" y="165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7" y="173"/>
                    <a:pt x="5" y="174"/>
                    <a:pt x="3" y="173"/>
                  </a:cubicBezTo>
                  <a:cubicBezTo>
                    <a:pt x="1" y="172"/>
                    <a:pt x="0" y="170"/>
                    <a:pt x="1" y="168"/>
                  </a:cubicBezTo>
                  <a:cubicBezTo>
                    <a:pt x="4" y="162"/>
                    <a:pt x="4" y="162"/>
                    <a:pt x="4" y="162"/>
                  </a:cubicBezTo>
                  <a:cubicBezTo>
                    <a:pt x="5" y="159"/>
                    <a:pt x="5" y="159"/>
                    <a:pt x="5" y="159"/>
                  </a:cubicBezTo>
                  <a:cubicBezTo>
                    <a:pt x="4" y="157"/>
                    <a:pt x="4" y="155"/>
                    <a:pt x="5" y="153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8" y="124"/>
                    <a:pt x="8" y="124"/>
                    <a:pt x="8" y="124"/>
                  </a:cubicBezTo>
                  <a:close/>
                  <a:moveTo>
                    <a:pt x="54" y="115"/>
                  </a:moveTo>
                  <a:cubicBezTo>
                    <a:pt x="54" y="115"/>
                    <a:pt x="54" y="115"/>
                    <a:pt x="54" y="115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54" y="107"/>
                    <a:pt x="57" y="103"/>
                    <a:pt x="60" y="103"/>
                  </a:cubicBezTo>
                  <a:cubicBezTo>
                    <a:pt x="64" y="103"/>
                    <a:pt x="67" y="107"/>
                    <a:pt x="67" y="110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83" y="115"/>
                    <a:pt x="83" y="115"/>
                    <a:pt x="83" y="115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3" y="83"/>
                    <a:pt x="58" y="83"/>
                    <a:pt x="54" y="82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54" y="115"/>
                    <a:pt x="54" y="115"/>
                    <a:pt x="54" y="115"/>
                  </a:cubicBezTo>
                  <a:close/>
                  <a:moveTo>
                    <a:pt x="73" y="39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66" y="32"/>
                    <a:pt x="55" y="32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5" y="42"/>
                    <a:pt x="43" y="47"/>
                    <a:pt x="43" y="51"/>
                  </a:cubicBezTo>
                  <a:cubicBezTo>
                    <a:pt x="43" y="56"/>
                    <a:pt x="45" y="61"/>
                    <a:pt x="48" y="64"/>
                  </a:cubicBezTo>
                  <a:cubicBezTo>
                    <a:pt x="53" y="69"/>
                    <a:pt x="61" y="71"/>
                    <a:pt x="67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9" y="67"/>
                    <a:pt x="71" y="66"/>
                    <a:pt x="73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6" y="61"/>
                    <a:pt x="78" y="56"/>
                    <a:pt x="78" y="51"/>
                  </a:cubicBezTo>
                  <a:cubicBezTo>
                    <a:pt x="78" y="47"/>
                    <a:pt x="76" y="42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607820" y="4689475"/>
            <a:ext cx="883920" cy="883920"/>
            <a:chOff x="5217" y="8908"/>
            <a:chExt cx="1392" cy="1392"/>
          </a:xfrm>
        </p:grpSpPr>
        <p:sp>
          <p:nvSpPr>
            <p:cNvPr id="55" name="椭圆 54"/>
            <p:cNvSpPr/>
            <p:nvPr/>
          </p:nvSpPr>
          <p:spPr>
            <a:xfrm>
              <a:off x="5217" y="8908"/>
              <a:ext cx="1392" cy="1392"/>
            </a:xfrm>
            <a:prstGeom prst="ellipse">
              <a:avLst/>
            </a:prstGeom>
            <a:solidFill>
              <a:srgbClr val="2B6A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Freeform 10"/>
            <p:cNvSpPr>
              <a:spLocks noEditPoints="1"/>
            </p:cNvSpPr>
            <p:nvPr/>
          </p:nvSpPr>
          <p:spPr bwMode="auto">
            <a:xfrm>
              <a:off x="5612" y="9339"/>
              <a:ext cx="602" cy="604"/>
            </a:xfrm>
            <a:custGeom>
              <a:avLst/>
              <a:gdLst>
                <a:gd name="T0" fmla="*/ 47 w 162"/>
                <a:gd name="T1" fmla="*/ 34 h 163"/>
                <a:gd name="T2" fmla="*/ 34 w 162"/>
                <a:gd name="T3" fmla="*/ 47 h 163"/>
                <a:gd name="T4" fmla="*/ 32 w 162"/>
                <a:gd name="T5" fmla="*/ 61 h 163"/>
                <a:gd name="T6" fmla="*/ 41 w 162"/>
                <a:gd name="T7" fmla="*/ 52 h 163"/>
                <a:gd name="T8" fmla="*/ 52 w 162"/>
                <a:gd name="T9" fmla="*/ 41 h 163"/>
                <a:gd name="T10" fmla="*/ 60 w 162"/>
                <a:gd name="T11" fmla="*/ 32 h 163"/>
                <a:gd name="T12" fmla="*/ 160 w 162"/>
                <a:gd name="T13" fmla="*/ 150 h 163"/>
                <a:gd name="T14" fmla="*/ 130 w 162"/>
                <a:gd name="T15" fmla="*/ 121 h 163"/>
                <a:gd name="T16" fmla="*/ 147 w 162"/>
                <a:gd name="T17" fmla="*/ 74 h 163"/>
                <a:gd name="T18" fmla="*/ 142 w 162"/>
                <a:gd name="T19" fmla="*/ 46 h 163"/>
                <a:gd name="T20" fmla="*/ 126 w 162"/>
                <a:gd name="T21" fmla="*/ 22 h 163"/>
                <a:gd name="T22" fmla="*/ 74 w 162"/>
                <a:gd name="T23" fmla="*/ 0 h 163"/>
                <a:gd name="T24" fmla="*/ 6 w 162"/>
                <a:gd name="T25" fmla="*/ 46 h 163"/>
                <a:gd name="T26" fmla="*/ 5 w 162"/>
                <a:gd name="T27" fmla="*/ 102 h 163"/>
                <a:gd name="T28" fmla="*/ 21 w 162"/>
                <a:gd name="T29" fmla="*/ 126 h 163"/>
                <a:gd name="T30" fmla="*/ 45 w 162"/>
                <a:gd name="T31" fmla="*/ 142 h 163"/>
                <a:gd name="T32" fmla="*/ 45 w 162"/>
                <a:gd name="T33" fmla="*/ 142 h 163"/>
                <a:gd name="T34" fmla="*/ 102 w 162"/>
                <a:gd name="T35" fmla="*/ 142 h 163"/>
                <a:gd name="T36" fmla="*/ 150 w 162"/>
                <a:gd name="T37" fmla="*/ 160 h 163"/>
                <a:gd name="T38" fmla="*/ 160 w 162"/>
                <a:gd name="T39" fmla="*/ 150 h 163"/>
                <a:gd name="T40" fmla="*/ 116 w 162"/>
                <a:gd name="T41" fmla="*/ 117 h 163"/>
                <a:gd name="T42" fmla="*/ 97 w 162"/>
                <a:gd name="T43" fmla="*/ 130 h 163"/>
                <a:gd name="T44" fmla="*/ 51 w 162"/>
                <a:gd name="T45" fmla="*/ 130 h 163"/>
                <a:gd name="T46" fmla="*/ 31 w 162"/>
                <a:gd name="T47" fmla="*/ 117 h 163"/>
                <a:gd name="T48" fmla="*/ 31 w 162"/>
                <a:gd name="T49" fmla="*/ 117 h 163"/>
                <a:gd name="T50" fmla="*/ 18 w 162"/>
                <a:gd name="T51" fmla="*/ 97 h 163"/>
                <a:gd name="T52" fmla="*/ 18 w 162"/>
                <a:gd name="T53" fmla="*/ 51 h 163"/>
                <a:gd name="T54" fmla="*/ 74 w 162"/>
                <a:gd name="T55" fmla="*/ 14 h 163"/>
                <a:gd name="T56" fmla="*/ 116 w 162"/>
                <a:gd name="T57" fmla="*/ 31 h 163"/>
                <a:gd name="T58" fmla="*/ 129 w 162"/>
                <a:gd name="T59" fmla="*/ 51 h 163"/>
                <a:gd name="T60" fmla="*/ 134 w 162"/>
                <a:gd name="T61" fmla="*/ 74 h 163"/>
                <a:gd name="T62" fmla="*/ 116 w 162"/>
                <a:gd name="T63" fmla="*/ 117 h 163"/>
                <a:gd name="T64" fmla="*/ 117 w 162"/>
                <a:gd name="T65" fmla="*/ 70 h 163"/>
                <a:gd name="T66" fmla="*/ 110 w 162"/>
                <a:gd name="T67" fmla="*/ 89 h 163"/>
                <a:gd name="T68" fmla="*/ 102 w 162"/>
                <a:gd name="T69" fmla="*/ 102 h 163"/>
                <a:gd name="T70" fmla="*/ 74 w 162"/>
                <a:gd name="T71" fmla="*/ 114 h 163"/>
                <a:gd name="T72" fmla="*/ 74 w 162"/>
                <a:gd name="T73" fmla="*/ 122 h 163"/>
                <a:gd name="T74" fmla="*/ 107 w 162"/>
                <a:gd name="T75" fmla="*/ 108 h 163"/>
                <a:gd name="T76" fmla="*/ 118 w 162"/>
                <a:gd name="T77" fmla="*/ 92 h 163"/>
                <a:gd name="T78" fmla="*/ 117 w 162"/>
                <a:gd name="T79" fmla="*/ 7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2" h="163">
                  <a:moveTo>
                    <a:pt x="55" y="30"/>
                  </a:moveTo>
                  <a:cubicBezTo>
                    <a:pt x="52" y="31"/>
                    <a:pt x="50" y="33"/>
                    <a:pt x="47" y="34"/>
                  </a:cubicBezTo>
                  <a:cubicBezTo>
                    <a:pt x="44" y="36"/>
                    <a:pt x="42" y="38"/>
                    <a:pt x="40" y="40"/>
                  </a:cubicBezTo>
                  <a:cubicBezTo>
                    <a:pt x="38" y="42"/>
                    <a:pt x="36" y="45"/>
                    <a:pt x="34" y="47"/>
                  </a:cubicBezTo>
                  <a:cubicBezTo>
                    <a:pt x="32" y="50"/>
                    <a:pt x="31" y="53"/>
                    <a:pt x="30" y="55"/>
                  </a:cubicBezTo>
                  <a:cubicBezTo>
                    <a:pt x="29" y="57"/>
                    <a:pt x="30" y="60"/>
                    <a:pt x="32" y="61"/>
                  </a:cubicBezTo>
                  <a:cubicBezTo>
                    <a:pt x="34" y="62"/>
                    <a:pt x="36" y="61"/>
                    <a:pt x="37" y="59"/>
                  </a:cubicBezTo>
                  <a:cubicBezTo>
                    <a:pt x="38" y="56"/>
                    <a:pt x="39" y="54"/>
                    <a:pt x="41" y="52"/>
                  </a:cubicBezTo>
                  <a:cubicBezTo>
                    <a:pt x="42" y="50"/>
                    <a:pt x="44" y="48"/>
                    <a:pt x="46" y="46"/>
                  </a:cubicBezTo>
                  <a:cubicBezTo>
                    <a:pt x="48" y="44"/>
                    <a:pt x="49" y="43"/>
                    <a:pt x="52" y="41"/>
                  </a:cubicBezTo>
                  <a:cubicBezTo>
                    <a:pt x="54" y="40"/>
                    <a:pt x="56" y="38"/>
                    <a:pt x="58" y="37"/>
                  </a:cubicBezTo>
                  <a:cubicBezTo>
                    <a:pt x="60" y="37"/>
                    <a:pt x="61" y="34"/>
                    <a:pt x="60" y="32"/>
                  </a:cubicBezTo>
                  <a:cubicBezTo>
                    <a:pt x="59" y="30"/>
                    <a:pt x="57" y="29"/>
                    <a:pt x="55" y="30"/>
                  </a:cubicBezTo>
                  <a:close/>
                  <a:moveTo>
                    <a:pt x="160" y="150"/>
                  </a:moveTo>
                  <a:cubicBezTo>
                    <a:pt x="160" y="150"/>
                    <a:pt x="160" y="150"/>
                    <a:pt x="160" y="150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35" y="115"/>
                    <a:pt x="139" y="109"/>
                    <a:pt x="142" y="102"/>
                  </a:cubicBezTo>
                  <a:cubicBezTo>
                    <a:pt x="145" y="93"/>
                    <a:pt x="147" y="84"/>
                    <a:pt x="147" y="74"/>
                  </a:cubicBezTo>
                  <a:cubicBezTo>
                    <a:pt x="147" y="64"/>
                    <a:pt x="145" y="55"/>
                    <a:pt x="142" y="46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38" y="37"/>
                    <a:pt x="133" y="29"/>
                    <a:pt x="126" y="22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9" y="15"/>
                    <a:pt x="111" y="10"/>
                    <a:pt x="102" y="6"/>
                  </a:cubicBezTo>
                  <a:cubicBezTo>
                    <a:pt x="93" y="2"/>
                    <a:pt x="84" y="0"/>
                    <a:pt x="74" y="0"/>
                  </a:cubicBezTo>
                  <a:cubicBezTo>
                    <a:pt x="53" y="0"/>
                    <a:pt x="35" y="8"/>
                    <a:pt x="21" y="22"/>
                  </a:cubicBezTo>
                  <a:cubicBezTo>
                    <a:pt x="15" y="29"/>
                    <a:pt x="9" y="37"/>
                    <a:pt x="6" y="46"/>
                  </a:cubicBezTo>
                  <a:cubicBezTo>
                    <a:pt x="2" y="55"/>
                    <a:pt x="0" y="64"/>
                    <a:pt x="0" y="74"/>
                  </a:cubicBezTo>
                  <a:cubicBezTo>
                    <a:pt x="0" y="84"/>
                    <a:pt x="2" y="93"/>
                    <a:pt x="5" y="102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9" y="111"/>
                    <a:pt x="15" y="119"/>
                    <a:pt x="21" y="126"/>
                  </a:cubicBezTo>
                  <a:cubicBezTo>
                    <a:pt x="22" y="126"/>
                    <a:pt x="22" y="126"/>
                    <a:pt x="22" y="126"/>
                  </a:cubicBezTo>
                  <a:cubicBezTo>
                    <a:pt x="28" y="133"/>
                    <a:pt x="36" y="138"/>
                    <a:pt x="45" y="142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46"/>
                    <a:pt x="64" y="148"/>
                    <a:pt x="74" y="148"/>
                  </a:cubicBezTo>
                  <a:cubicBezTo>
                    <a:pt x="84" y="148"/>
                    <a:pt x="93" y="146"/>
                    <a:pt x="102" y="142"/>
                  </a:cubicBezTo>
                  <a:cubicBezTo>
                    <a:pt x="109" y="139"/>
                    <a:pt x="115" y="135"/>
                    <a:pt x="121" y="131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3" y="163"/>
                    <a:pt x="157" y="163"/>
                    <a:pt x="160" y="160"/>
                  </a:cubicBezTo>
                  <a:cubicBezTo>
                    <a:pt x="162" y="157"/>
                    <a:pt x="162" y="153"/>
                    <a:pt x="160" y="150"/>
                  </a:cubicBezTo>
                  <a:close/>
                  <a:moveTo>
                    <a:pt x="116" y="117"/>
                  </a:moveTo>
                  <a:cubicBezTo>
                    <a:pt x="116" y="117"/>
                    <a:pt x="116" y="117"/>
                    <a:pt x="116" y="117"/>
                  </a:cubicBezTo>
                  <a:cubicBezTo>
                    <a:pt x="116" y="117"/>
                    <a:pt x="116" y="117"/>
                    <a:pt x="116" y="117"/>
                  </a:cubicBezTo>
                  <a:cubicBezTo>
                    <a:pt x="111" y="122"/>
                    <a:pt x="104" y="127"/>
                    <a:pt x="97" y="130"/>
                  </a:cubicBezTo>
                  <a:cubicBezTo>
                    <a:pt x="90" y="133"/>
                    <a:pt x="82" y="134"/>
                    <a:pt x="74" y="134"/>
                  </a:cubicBezTo>
                  <a:cubicBezTo>
                    <a:pt x="65" y="134"/>
                    <a:pt x="58" y="133"/>
                    <a:pt x="51" y="130"/>
                  </a:cubicBezTo>
                  <a:cubicBezTo>
                    <a:pt x="51" y="130"/>
                    <a:pt x="51" y="130"/>
                    <a:pt x="51" y="130"/>
                  </a:cubicBezTo>
                  <a:cubicBezTo>
                    <a:pt x="43" y="127"/>
                    <a:pt x="37" y="122"/>
                    <a:pt x="31" y="117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26" y="111"/>
                    <a:pt x="21" y="104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5" y="90"/>
                    <a:pt x="13" y="82"/>
                    <a:pt x="13" y="74"/>
                  </a:cubicBezTo>
                  <a:cubicBezTo>
                    <a:pt x="13" y="66"/>
                    <a:pt x="15" y="58"/>
                    <a:pt x="18" y="51"/>
                  </a:cubicBezTo>
                  <a:cubicBezTo>
                    <a:pt x="21" y="44"/>
                    <a:pt x="26" y="37"/>
                    <a:pt x="31" y="31"/>
                  </a:cubicBezTo>
                  <a:cubicBezTo>
                    <a:pt x="42" y="21"/>
                    <a:pt x="57" y="14"/>
                    <a:pt x="74" y="14"/>
                  </a:cubicBezTo>
                  <a:cubicBezTo>
                    <a:pt x="82" y="14"/>
                    <a:pt x="90" y="15"/>
                    <a:pt x="97" y="18"/>
                  </a:cubicBezTo>
                  <a:cubicBezTo>
                    <a:pt x="104" y="21"/>
                    <a:pt x="111" y="26"/>
                    <a:pt x="116" y="31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22" y="37"/>
                    <a:pt x="126" y="44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32" y="58"/>
                    <a:pt x="134" y="66"/>
                    <a:pt x="134" y="74"/>
                  </a:cubicBezTo>
                  <a:cubicBezTo>
                    <a:pt x="134" y="82"/>
                    <a:pt x="132" y="90"/>
                    <a:pt x="129" y="97"/>
                  </a:cubicBezTo>
                  <a:cubicBezTo>
                    <a:pt x="126" y="104"/>
                    <a:pt x="122" y="111"/>
                    <a:pt x="116" y="117"/>
                  </a:cubicBezTo>
                  <a:close/>
                  <a:moveTo>
                    <a:pt x="117" y="70"/>
                  </a:moveTo>
                  <a:cubicBezTo>
                    <a:pt x="117" y="70"/>
                    <a:pt x="117" y="70"/>
                    <a:pt x="117" y="70"/>
                  </a:cubicBezTo>
                  <a:cubicBezTo>
                    <a:pt x="115" y="70"/>
                    <a:pt x="113" y="72"/>
                    <a:pt x="113" y="74"/>
                  </a:cubicBezTo>
                  <a:cubicBezTo>
                    <a:pt x="113" y="79"/>
                    <a:pt x="112" y="84"/>
                    <a:pt x="110" y="89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08" y="94"/>
                    <a:pt x="105" y="98"/>
                    <a:pt x="102" y="102"/>
                  </a:cubicBezTo>
                  <a:cubicBezTo>
                    <a:pt x="98" y="106"/>
                    <a:pt x="94" y="109"/>
                    <a:pt x="89" y="111"/>
                  </a:cubicBezTo>
                  <a:cubicBezTo>
                    <a:pt x="84" y="113"/>
                    <a:pt x="79" y="114"/>
                    <a:pt x="74" y="114"/>
                  </a:cubicBezTo>
                  <a:cubicBezTo>
                    <a:pt x="71" y="114"/>
                    <a:pt x="70" y="115"/>
                    <a:pt x="70" y="118"/>
                  </a:cubicBezTo>
                  <a:cubicBezTo>
                    <a:pt x="70" y="120"/>
                    <a:pt x="71" y="122"/>
                    <a:pt x="74" y="122"/>
                  </a:cubicBezTo>
                  <a:cubicBezTo>
                    <a:pt x="80" y="122"/>
                    <a:pt x="86" y="120"/>
                    <a:pt x="92" y="118"/>
                  </a:cubicBezTo>
                  <a:cubicBezTo>
                    <a:pt x="98" y="116"/>
                    <a:pt x="103" y="112"/>
                    <a:pt x="107" y="108"/>
                  </a:cubicBezTo>
                  <a:cubicBezTo>
                    <a:pt x="112" y="103"/>
                    <a:pt x="115" y="98"/>
                    <a:pt x="118" y="92"/>
                  </a:cubicBezTo>
                  <a:cubicBezTo>
                    <a:pt x="118" y="92"/>
                    <a:pt x="118" y="92"/>
                    <a:pt x="118" y="92"/>
                  </a:cubicBezTo>
                  <a:cubicBezTo>
                    <a:pt x="120" y="86"/>
                    <a:pt x="121" y="80"/>
                    <a:pt x="121" y="74"/>
                  </a:cubicBezTo>
                  <a:cubicBezTo>
                    <a:pt x="121" y="72"/>
                    <a:pt x="120" y="70"/>
                    <a:pt x="117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60" name="矩形 259"/>
          <p:cNvSpPr>
            <a:spLocks noChangeArrowheads="1"/>
          </p:cNvSpPr>
          <p:nvPr/>
        </p:nvSpPr>
        <p:spPr bwMode="auto">
          <a:xfrm>
            <a:off x="702310" y="808355"/>
            <a:ext cx="4455795" cy="123063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18582B">
                <a:alpha val="10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indent="0" algn="dist">
              <a:buNone/>
            </a:pPr>
            <a:r>
              <a:rPr lang="en-US" altLang="zh-CN" sz="8000" b="1" cap="all" dirty="0">
                <a:solidFill>
                  <a:srgbClr val="FFFFFF"/>
                </a:solidFill>
                <a:latin typeface="Impact" panose="020B0806030902050204" charset="0"/>
                <a:ea typeface="Microsoft YaHei UI" panose="020B0503020204020204" charset="-122"/>
                <a:cs typeface="Segoe UI" panose="020B0502040204020203" pitchFamily="34" charset="0"/>
                <a:sym typeface="Segoe UI" panose="020B0502040204020203" pitchFamily="34" charset="0"/>
              </a:rPr>
              <a:t>CONTENTS</a:t>
            </a:r>
          </a:p>
        </p:txBody>
      </p:sp>
      <p:sp>
        <p:nvSpPr>
          <p:cNvPr id="2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01337" y="3456978"/>
            <a:ext cx="3450590" cy="335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sz="1600" dirty="0">
                <a:solidFill>
                  <a:srgbClr val="2B6A40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ADD YOUR TITLE HERE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01337" y="3017520"/>
            <a:ext cx="3467735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rgbClr val="2B6A40"/>
                </a:solidFill>
                <a:latin typeface="微软雅黑" panose="020B0503020204020204" charset="-122"/>
                <a:ea typeface="微软雅黑" panose="020B0503020204020204" charset="-122"/>
              </a:rPr>
              <a:t>此处添加您的文本标题</a:t>
            </a:r>
          </a:p>
        </p:txBody>
      </p:sp>
      <p:sp>
        <p:nvSpPr>
          <p:cNvPr id="5" name="PA_文本框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307017" y="3508413"/>
            <a:ext cx="3450590" cy="335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sz="1600" dirty="0">
                <a:solidFill>
                  <a:srgbClr val="2B6A40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ADD YOUR TITLE HERE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307017" y="3068955"/>
            <a:ext cx="3467735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rgbClr val="2B6A40"/>
                </a:solidFill>
                <a:latin typeface="微软雅黑" panose="020B0503020204020204" charset="-122"/>
                <a:ea typeface="微软雅黑" panose="020B0503020204020204" charset="-122"/>
              </a:rPr>
              <a:t>此处添加您的文本标题</a:t>
            </a:r>
          </a:p>
        </p:txBody>
      </p:sp>
      <p:sp>
        <p:nvSpPr>
          <p:cNvPr id="7" name="PA_文本框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41672" y="5128933"/>
            <a:ext cx="3450590" cy="335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sz="1600" dirty="0">
                <a:solidFill>
                  <a:srgbClr val="2B6A40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ADD YOUR TITLE HERE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41672" y="4689475"/>
            <a:ext cx="3467735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rgbClr val="2B6A40"/>
                </a:solidFill>
                <a:latin typeface="微软雅黑" panose="020B0503020204020204" charset="-122"/>
                <a:ea typeface="微软雅黑" panose="020B0503020204020204" charset="-122"/>
              </a:rPr>
              <a:t>此处添加您的文本标题</a:t>
            </a:r>
          </a:p>
        </p:txBody>
      </p:sp>
      <p:sp>
        <p:nvSpPr>
          <p:cNvPr id="9" name="PA_文本框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307017" y="5292763"/>
            <a:ext cx="3450590" cy="335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sz="1600" dirty="0">
                <a:solidFill>
                  <a:srgbClr val="2B6A40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ADD YOUR TITLE HERE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307017" y="4853305"/>
            <a:ext cx="3467735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rgbClr val="2B6A40"/>
                </a:solidFill>
                <a:latin typeface="微软雅黑" panose="020B0503020204020204" charset="-122"/>
                <a:ea typeface="微软雅黑" panose="020B0503020204020204" charset="-122"/>
              </a:rPr>
              <a:t>此处添加您的文本标题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bldLvl="0" animBg="1"/>
      <p:bldP spid="2" grpId="1" animBg="1"/>
      <p:bldP spid="3" grpId="0"/>
      <p:bldP spid="5" grpId="1" bldLvl="0" animBg="1"/>
      <p:bldP spid="6" grpId="0"/>
      <p:bldP spid="7" grpId="1" bldLvl="0" animBg="1"/>
      <p:bldP spid="8" grpId="0"/>
      <p:bldP spid="9" grpId="1" bldLvl="0" animBg="1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20851"/>
          <p:cNvPicPr>
            <a:picLocks noChangeAspect="1"/>
          </p:cNvPicPr>
          <p:nvPr/>
        </p:nvPicPr>
        <p:blipFill>
          <a:blip r:embed="rId3">
            <a:lum bright="-18000"/>
          </a:blip>
          <a:stretch>
            <a:fillRect/>
          </a:stretch>
        </p:blipFill>
        <p:spPr>
          <a:xfrm rot="5400000" flipH="1" flipV="1">
            <a:off x="2667635" y="-2674620"/>
            <a:ext cx="6856730" cy="12207240"/>
          </a:xfrm>
          <a:prstGeom prst="rect">
            <a:avLst/>
          </a:prstGeom>
        </p:spPr>
      </p:pic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851150" y="1920875"/>
            <a:ext cx="6939915" cy="123063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18582B">
                <a:alpha val="10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indent="0" algn="dist">
              <a:buNone/>
            </a:pPr>
            <a:r>
              <a:rPr lang="en-US" altLang="zh-CN" sz="8000" b="1" cap="all" dirty="0">
                <a:solidFill>
                  <a:srgbClr val="FFFFFF"/>
                </a:solidFill>
                <a:latin typeface="Impact" panose="020B0806030902050204" charset="0"/>
                <a:ea typeface="Microsoft YaHei UI" panose="020B0503020204020204" charset="-122"/>
                <a:cs typeface="Segoe UI" panose="020B0502040204020203" pitchFamily="34" charset="0"/>
                <a:sym typeface="Segoe UI" panose="020B0502040204020203" pitchFamily="34" charset="0"/>
              </a:rPr>
              <a:t>thank</a:t>
            </a:r>
            <a:r>
              <a:rPr lang="en-US" altLang="zh-CN" sz="8000" b="1" cap="all" dirty="0">
                <a:solidFill>
                  <a:srgbClr val="FFFFFF"/>
                </a:solidFill>
                <a:latin typeface="AR ESSENCE" panose="02000000000000000000" charset="0"/>
                <a:ea typeface="Microsoft YaHei UI" panose="020B0503020204020204" charset="-122"/>
                <a:cs typeface="Segoe UI" panose="020B0502040204020203" pitchFamily="34" charset="0"/>
                <a:sym typeface="Segoe UI" panose="020B0502040204020203" pitchFamily="34" charset="0"/>
              </a:rPr>
              <a:t>!</a:t>
            </a: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2522220" y="3140075"/>
            <a:ext cx="7597775" cy="61531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18582B">
                <a:alpha val="10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charset="0"/>
                <a:ea typeface="Microsoft YaHei UI" panose="020B0503020204020204" charset="-122"/>
                <a:cs typeface="Arial" panose="020B0604020202020204" pitchFamily="34" charset="0"/>
              </a:rPr>
              <a:t>Create impossible</a:t>
            </a:r>
          </a:p>
        </p:txBody>
      </p:sp>
      <p:sp>
        <p:nvSpPr>
          <p:cNvPr id="219" name=" 219"/>
          <p:cNvSpPr/>
          <p:nvPr/>
        </p:nvSpPr>
        <p:spPr>
          <a:xfrm>
            <a:off x="5297805" y="4061460"/>
            <a:ext cx="2346325" cy="6934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5001578" y="4144645"/>
            <a:ext cx="3336290" cy="55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mpact" panose="020B0806030902050204" charset="0"/>
                <a:ea typeface="Microsoft YaHei UI" panose="020B0503020204020204" charset="-122"/>
                <a:cs typeface="Arial" panose="020B0604020202020204" pitchFamily="34" charset="0"/>
              </a:rPr>
              <a:t>START</a:t>
            </a:r>
            <a:endParaRPr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Impact" panose="020B0806030902050204" charset="0"/>
              <a:ea typeface="Microsoft YaHei UI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297805" y="4072890"/>
            <a:ext cx="701040" cy="697230"/>
            <a:chOff x="11160" y="6408"/>
            <a:chExt cx="1056" cy="1056"/>
          </a:xfrm>
        </p:grpSpPr>
        <p:sp>
          <p:nvSpPr>
            <p:cNvPr id="5" name="椭圆 4"/>
            <p:cNvSpPr/>
            <p:nvPr/>
          </p:nvSpPr>
          <p:spPr>
            <a:xfrm>
              <a:off x="11160" y="6408"/>
              <a:ext cx="1056" cy="10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 221"/>
            <p:cNvSpPr/>
            <p:nvPr/>
          </p:nvSpPr>
          <p:spPr>
            <a:xfrm rot="5400000">
              <a:off x="11352" y="6758"/>
              <a:ext cx="864" cy="356"/>
            </a:xfrm>
            <a:custGeom>
              <a:avLst/>
              <a:gdLst/>
              <a:ahLst/>
              <a:cxnLst/>
              <a:rect l="l" t="t" r="r" b="b"/>
              <a:pathLst>
                <a:path w="751403" h="647761">
                  <a:moveTo>
                    <a:pt x="375702" y="0"/>
                  </a:moveTo>
                  <a:lnTo>
                    <a:pt x="751403" y="647761"/>
                  </a:lnTo>
                  <a:lnTo>
                    <a:pt x="745416" y="647761"/>
                  </a:lnTo>
                  <a:lnTo>
                    <a:pt x="375702" y="432047"/>
                  </a:lnTo>
                  <a:lnTo>
                    <a:pt x="5987" y="647761"/>
                  </a:lnTo>
                  <a:lnTo>
                    <a:pt x="0" y="6477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2222 L 0.134844 -0.000278 " pathEditMode="relative" rAng="0" ptsTypes="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219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20851"/>
          <p:cNvPicPr>
            <a:picLocks noChangeAspect="1"/>
          </p:cNvPicPr>
          <p:nvPr/>
        </p:nvPicPr>
        <p:blipFill>
          <a:blip r:embed="rId3">
            <a:lum bright="-6000"/>
          </a:blip>
          <a:stretch>
            <a:fillRect/>
          </a:stretch>
        </p:blipFill>
        <p:spPr>
          <a:xfrm rot="5400000" flipH="1" flipV="1">
            <a:off x="2667635" y="-2674620"/>
            <a:ext cx="6856730" cy="12207240"/>
          </a:xfrm>
          <a:prstGeom prst="rect">
            <a:avLst/>
          </a:prstGeom>
        </p:spPr>
      </p:pic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851150" y="1920875"/>
            <a:ext cx="6939915" cy="122936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18582B">
                <a:alpha val="10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indent="0" algn="ctr">
              <a:buNone/>
            </a:pPr>
            <a:r>
              <a:rPr lang="en-US" altLang="zh-CN" sz="8000" cap="all" dirty="0">
                <a:solidFill>
                  <a:srgbClr val="FFFFFF"/>
                </a:solidFill>
                <a:latin typeface="Impact" panose="020B0806030902050204" charset="0"/>
                <a:ea typeface="Microsoft YaHei UI" panose="020B0503020204020204" charset="-122"/>
                <a:cs typeface="Segoe UI" panose="020B0502040204020203" pitchFamily="34" charset="0"/>
                <a:sym typeface="Segoe UI" panose="020B0502040204020203" pitchFamily="34" charset="0"/>
              </a:rPr>
              <a:t>p a r t    o n e</a:t>
            </a: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2522220" y="3140075"/>
            <a:ext cx="7597775" cy="42672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18582B">
                <a:alpha val="10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en-US" altLang="zh-CN" sz="28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charset="-122"/>
                <a:cs typeface="Arial" panose="020B0604020202020204" pitchFamily="34" charset="0"/>
              </a:rPr>
              <a:t>Click to add your title</a:t>
            </a:r>
          </a:p>
        </p:txBody>
      </p:sp>
      <p:sp>
        <p:nvSpPr>
          <p:cNvPr id="219" name=" 219"/>
          <p:cNvSpPr/>
          <p:nvPr/>
        </p:nvSpPr>
        <p:spPr>
          <a:xfrm>
            <a:off x="5297805" y="4061460"/>
            <a:ext cx="2346325" cy="6934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5016818" y="4131310"/>
            <a:ext cx="3336290" cy="55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mpact" panose="020B0806030902050204" charset="0"/>
                <a:ea typeface="Microsoft YaHei UI" panose="020B0503020204020204" charset="-122"/>
                <a:cs typeface="Arial" panose="020B0604020202020204" pitchFamily="34" charset="0"/>
              </a:rPr>
              <a:t>START</a:t>
            </a:r>
            <a:endParaRPr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Impact" panose="020B0806030902050204" charset="0"/>
              <a:ea typeface="Microsoft YaHei UI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297805" y="4055745"/>
            <a:ext cx="701040" cy="697230"/>
            <a:chOff x="11160" y="6408"/>
            <a:chExt cx="1056" cy="1056"/>
          </a:xfrm>
        </p:grpSpPr>
        <p:sp>
          <p:nvSpPr>
            <p:cNvPr id="5" name="椭圆 4"/>
            <p:cNvSpPr/>
            <p:nvPr/>
          </p:nvSpPr>
          <p:spPr>
            <a:xfrm>
              <a:off x="11160" y="6408"/>
              <a:ext cx="1056" cy="10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 221"/>
            <p:cNvSpPr/>
            <p:nvPr/>
          </p:nvSpPr>
          <p:spPr>
            <a:xfrm rot="5400000">
              <a:off x="11352" y="6758"/>
              <a:ext cx="864" cy="356"/>
            </a:xfrm>
            <a:custGeom>
              <a:avLst/>
              <a:gdLst/>
              <a:ahLst/>
              <a:cxnLst/>
              <a:rect l="l" t="t" r="r" b="b"/>
              <a:pathLst>
                <a:path w="751403" h="647761">
                  <a:moveTo>
                    <a:pt x="375702" y="0"/>
                  </a:moveTo>
                  <a:lnTo>
                    <a:pt x="751403" y="647761"/>
                  </a:lnTo>
                  <a:lnTo>
                    <a:pt x="745416" y="647761"/>
                  </a:lnTo>
                  <a:lnTo>
                    <a:pt x="375702" y="432047"/>
                  </a:lnTo>
                  <a:lnTo>
                    <a:pt x="5987" y="647761"/>
                  </a:lnTo>
                  <a:lnTo>
                    <a:pt x="0" y="6477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2222 L 0.134844 -0.000278 " pathEditMode="relative" rAng="0" ptsTypes="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219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41375" y="-7620"/>
            <a:ext cx="3237865" cy="3570605"/>
          </a:xfrm>
          <a:prstGeom prst="rect">
            <a:avLst/>
          </a:prstGeom>
          <a:solidFill>
            <a:srgbClr val="3E6C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287395" y="1927225"/>
            <a:ext cx="6314440" cy="382587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101921" y="652151"/>
            <a:ext cx="2715930" cy="2012735"/>
            <a:chOff x="11007" y="3251"/>
            <a:chExt cx="5663" cy="4227"/>
          </a:xfrm>
        </p:grpSpPr>
        <p:sp>
          <p:nvSpPr>
            <p:cNvPr id="27" name="矩形 26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1233" y="4986"/>
              <a:ext cx="4331" cy="24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ea typeface="腾祥睿黑简-W2" panose="01010104010101010101" charset="-122"/>
                  <a:sym typeface="+mn-ea"/>
                </a:rPr>
                <a:t>Please enter the textyouwanttoexpress</a:t>
              </a:r>
              <a:r>
                <a:rPr lang="en-US" altLang="zh-CN" sz="1200">
                  <a:solidFill>
                    <a:schemeClr val="bg1"/>
                  </a:solidFill>
                  <a:ea typeface="腾祥睿黑简-W2" panose="01010104010101010101" charset="-122"/>
                  <a:sym typeface="+mn-ea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ea typeface="腾祥睿黑简-W2" panose="01010104010101010101" charset="-122"/>
                  <a:sym typeface="+mn-ea"/>
                </a:rPr>
                <a:t>ot a large segment of text</a:t>
              </a:r>
              <a:r>
                <a:rPr lang="en-US" altLang="zh-CN" sz="1200">
                  <a:solidFill>
                    <a:schemeClr val="bg1"/>
                  </a:solidFill>
                  <a:ea typeface="腾祥睿黑简-W2" panose="0101010401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bg1"/>
                  </a:solidFill>
                  <a:ea typeface="腾祥睿黑简-W2" panose="01010104010101010101" charset="-122"/>
                  <a:sym typeface="+mn-ea"/>
                </a:rPr>
                <a:t>Please enterthe text you want to express</a:t>
              </a:r>
              <a:endParaRPr lang="zh-CN" altLang="en-US" sz="1200" dirty="0">
                <a:solidFill>
                  <a:schemeClr val="bg1"/>
                </a:solidFill>
                <a:ea typeface="腾祥睿黑简-W2" panose="01010104010101010101" charset="-122"/>
                <a:cs typeface="Segoe UI" panose="020B0502040204020203" pitchFamily="34" charset="0"/>
                <a:sym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1007" y="3251"/>
              <a:ext cx="5663" cy="1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b="1" dirty="0" smtClean="0">
                  <a:solidFill>
                    <a:schemeClr val="bg1"/>
                  </a:solidFill>
                  <a:ea typeface="腾祥睿黑简-W2" panose="01010104010101010101" charset="-122"/>
                </a:rPr>
                <a:t> ADD</a:t>
              </a:r>
            </a:p>
            <a:p>
              <a:pPr algn="l"/>
              <a:r>
                <a:rPr lang="en-US" altLang="zh-CN" sz="2400" b="1" dirty="0" smtClean="0">
                  <a:solidFill>
                    <a:schemeClr val="bg1"/>
                  </a:solidFill>
                  <a:ea typeface="腾祥睿黑简-W2" panose="01010104010101010101" charset="-122"/>
                </a:rPr>
                <a:t> YOUR TILTLE HERE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586136" y="2054890"/>
            <a:ext cx="2815435" cy="3698219"/>
            <a:chOff x="11849" y="3035"/>
            <a:chExt cx="6481" cy="7767"/>
          </a:xfrm>
        </p:grpSpPr>
        <p:sp>
          <p:nvSpPr>
            <p:cNvPr id="6" name="矩形 5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1943" y="4161"/>
              <a:ext cx="4723" cy="66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Please enter the textyouwanttoexpress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,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ot a large segment of text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Please enterthe text you want to express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Here to add your text, mainly to avoid large sections of text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Here to add your text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Here to add your text, mainly to Here to add your text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sym typeface="+mn-ea"/>
                </a:rPr>
                <a:t>Here to add your text,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腾祥睿黑简-W2" panose="01010104010101010101" charset="-122"/>
                <a:cs typeface="Segoe UI" panose="020B0502040204020203" pitchFamily="34" charset="0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849" y="3035"/>
              <a:ext cx="6481" cy="8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</a:rPr>
                <a:t>YOUR TILTLE HERE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32815" y="3781425"/>
            <a:ext cx="2176644" cy="1438275"/>
            <a:chOff x="11298" y="3478"/>
            <a:chExt cx="6535" cy="3020"/>
          </a:xfrm>
        </p:grpSpPr>
        <p:sp>
          <p:nvSpPr>
            <p:cNvPr id="21" name="矩形 2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1376" y="4006"/>
              <a:ext cx="5950" cy="24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Please enter the textyouwanttoexpress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,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ot a large segment of text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  <a:sym typeface="+mn-ea"/>
                </a:rPr>
                <a:t>Please enterthe text you want to express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腾祥睿黑简-W2" panose="01010104010101010101" charset="-122"/>
                <a:cs typeface="Segoe UI" panose="020B0502040204020203" pitchFamily="34" charset="0"/>
                <a:sym typeface="+mn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298" y="3478"/>
              <a:ext cx="6535" cy="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腾祥睿黑简-W2" panose="01010104010101010101" charset="-122"/>
                </a:rPr>
                <a:t> ADD YOUR TILTLE HERE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95324" y="3669765"/>
            <a:ext cx="2352675" cy="380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微软雅黑" panose="020B0503020204020204" charset="-122"/>
                <a:sym typeface="Segoe UI" panose="020B0502040204020203" pitchFamily="34" charset="0"/>
              </a:rPr>
              <a:t>Text Title Here</a:t>
            </a:r>
          </a:p>
        </p:txBody>
      </p:sp>
      <p:sp>
        <p:nvSpPr>
          <p:cNvPr id="18" name="矩形 17"/>
          <p:cNvSpPr/>
          <p:nvPr/>
        </p:nvSpPr>
        <p:spPr>
          <a:xfrm>
            <a:off x="695326" y="4157235"/>
            <a:ext cx="6971284" cy="1463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Here to add your text, mainly to Here to add your text, mainly to avoid large sections of text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Here to add your text, mainly to Here to add your text, mainly to avoid large sections of text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endParaRPr lang="en-US" altLang="zh-CN" sz="1200" smtClean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 descr="I:\ＰＰＴ资料\PPt图片\摄图下载\绿\摄图网-绿色的字母抱枕.jpg摄图网-绿色的字母抱枕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756525" y="1410970"/>
            <a:ext cx="3739515" cy="2108200"/>
          </a:xfrm>
          <a:prstGeom prst="rect">
            <a:avLst/>
          </a:prstGeom>
        </p:spPr>
      </p:pic>
      <p:pic>
        <p:nvPicPr>
          <p:cNvPr id="2" name="图片 1" descr="I:\ＰＰＴ资料\PPt图片\摄图下载\绿\摄图网-简单干净清新设计桌椅房间.jpg摄图网-简单干净清新设计桌椅房间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00100" y="1410970"/>
            <a:ext cx="3635375" cy="2108200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7752093" y="3518896"/>
            <a:ext cx="3744582" cy="2013034"/>
            <a:chOff x="7752093" y="3518896"/>
            <a:chExt cx="3744582" cy="2013034"/>
          </a:xfrm>
        </p:grpSpPr>
        <p:sp>
          <p:nvSpPr>
            <p:cNvPr id="7" name="矩形 6"/>
            <p:cNvSpPr/>
            <p:nvPr/>
          </p:nvSpPr>
          <p:spPr>
            <a:xfrm>
              <a:off x="7752093" y="3518896"/>
              <a:ext cx="3744582" cy="2013034"/>
            </a:xfrm>
            <a:prstGeom prst="rect">
              <a:avLst/>
            </a:prstGeom>
            <a:solidFill>
              <a:srgbClr val="3E6C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65">
                <a:solidFill>
                  <a:prstClr val="white"/>
                </a:solidFill>
                <a:latin typeface="Segoe UI" panose="020B0502040204020203" pitchFamily="34" charset="0"/>
                <a:ea typeface="微软雅黑" panose="020B0503020204020204" charset="-122"/>
                <a:sym typeface="Segoe UI" panose="020B0502040204020203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149171" y="4050203"/>
              <a:ext cx="950428" cy="950422"/>
              <a:chOff x="9062410" y="3963442"/>
              <a:chExt cx="1123950" cy="112394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9062410" y="3963442"/>
                <a:ext cx="1123950" cy="11239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Segoe UI" panose="020B0502040204020203" pitchFamily="34" charset="0"/>
                  <a:ea typeface="微软雅黑" panose="020B0503020204020204" charset="-122"/>
                  <a:sym typeface="Segoe UI" panose="020B0502040204020203" pitchFamily="34" charset="0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9247226" y="4269921"/>
                <a:ext cx="754318" cy="510986"/>
                <a:chOff x="6388425" y="5022717"/>
                <a:chExt cx="566573" cy="383808"/>
              </a:xfrm>
              <a:solidFill>
                <a:schemeClr val="accent1"/>
              </a:solidFill>
            </p:grpSpPr>
            <p:sp>
              <p:nvSpPr>
                <p:cNvPr id="28" name="Freeform 96"/>
                <p:cNvSpPr/>
                <p:nvPr/>
              </p:nvSpPr>
              <p:spPr bwMode="auto">
                <a:xfrm>
                  <a:off x="6733242" y="5190862"/>
                  <a:ext cx="221756" cy="65796"/>
                </a:xfrm>
                <a:custGeom>
                  <a:avLst/>
                  <a:gdLst>
                    <a:gd name="T0" fmla="*/ 76 w 77"/>
                    <a:gd name="T1" fmla="*/ 15 h 23"/>
                    <a:gd name="T2" fmla="*/ 50 w 77"/>
                    <a:gd name="T3" fmla="*/ 0 h 23"/>
                    <a:gd name="T4" fmla="*/ 49 w 77"/>
                    <a:gd name="T5" fmla="*/ 0 h 23"/>
                    <a:gd name="T6" fmla="*/ 48 w 77"/>
                    <a:gd name="T7" fmla="*/ 0 h 23"/>
                    <a:gd name="T8" fmla="*/ 48 w 77"/>
                    <a:gd name="T9" fmla="*/ 0 h 23"/>
                    <a:gd name="T10" fmla="*/ 37 w 77"/>
                    <a:gd name="T11" fmla="*/ 2 h 23"/>
                    <a:gd name="T12" fmla="*/ 26 w 77"/>
                    <a:gd name="T13" fmla="*/ 0 h 23"/>
                    <a:gd name="T14" fmla="*/ 25 w 77"/>
                    <a:gd name="T15" fmla="*/ 0 h 23"/>
                    <a:gd name="T16" fmla="*/ 24 w 77"/>
                    <a:gd name="T17" fmla="*/ 0 h 23"/>
                    <a:gd name="T18" fmla="*/ 24 w 77"/>
                    <a:gd name="T19" fmla="*/ 0 h 23"/>
                    <a:gd name="T20" fmla="*/ 11 w 77"/>
                    <a:gd name="T21" fmla="*/ 4 h 23"/>
                    <a:gd name="T22" fmla="*/ 0 w 77"/>
                    <a:gd name="T23" fmla="*/ 23 h 23"/>
                    <a:gd name="T24" fmla="*/ 75 w 77"/>
                    <a:gd name="T25" fmla="*/ 23 h 23"/>
                    <a:gd name="T26" fmla="*/ 77 w 77"/>
                    <a:gd name="T27" fmla="*/ 22 h 23"/>
                    <a:gd name="T28" fmla="*/ 77 w 77"/>
                    <a:gd name="T29" fmla="*/ 16 h 23"/>
                    <a:gd name="T30" fmla="*/ 76 w 77"/>
                    <a:gd name="T31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7" h="23">
                      <a:moveTo>
                        <a:pt x="76" y="15"/>
                      </a:moveTo>
                      <a:cubicBezTo>
                        <a:pt x="69" y="7"/>
                        <a:pt x="60" y="2"/>
                        <a:pt x="50" y="0"/>
                      </a:cubicBezTo>
                      <a:cubicBezTo>
                        <a:pt x="50" y="0"/>
                        <a:pt x="50" y="0"/>
                        <a:pt x="4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5" y="1"/>
                        <a:pt x="41" y="2"/>
                        <a:pt x="37" y="2"/>
                      </a:cubicBezTo>
                      <a:cubicBezTo>
                        <a:pt x="33" y="2"/>
                        <a:pt x="29" y="1"/>
                        <a:pt x="26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9" y="1"/>
                        <a:pt x="15" y="2"/>
                        <a:pt x="11" y="4"/>
                      </a:cubicBezTo>
                      <a:cubicBezTo>
                        <a:pt x="9" y="11"/>
                        <a:pt x="5" y="18"/>
                        <a:pt x="0" y="23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3"/>
                        <a:pt x="77" y="23"/>
                        <a:pt x="77" y="22"/>
                      </a:cubicBezTo>
                      <a:cubicBezTo>
                        <a:pt x="77" y="16"/>
                        <a:pt x="77" y="16"/>
                        <a:pt x="77" y="16"/>
                      </a:cubicBezTo>
                      <a:cubicBezTo>
                        <a:pt x="77" y="15"/>
                        <a:pt x="76" y="15"/>
                        <a:pt x="76" y="15"/>
                      </a:cubicBezTo>
                      <a:close/>
                    </a:path>
                  </a:pathLst>
                </a:custGeom>
                <a:solidFill>
                  <a:srgbClr val="3E6C3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  <a:latin typeface="Segoe UI" panose="020B0502040204020203" pitchFamily="34" charset="0"/>
                    <a:ea typeface="微软雅黑" panose="020B0503020204020204" charset="-122"/>
                    <a:sym typeface="Segoe UI" panose="020B0502040204020203" pitchFamily="34" charset="0"/>
                  </a:endParaRPr>
                </a:p>
              </p:txBody>
            </p:sp>
            <p:sp>
              <p:nvSpPr>
                <p:cNvPr id="29" name="Freeform 97"/>
                <p:cNvSpPr/>
                <p:nvPr/>
              </p:nvSpPr>
              <p:spPr bwMode="auto">
                <a:xfrm>
                  <a:off x="6785635" y="5031246"/>
                  <a:ext cx="109659" cy="141339"/>
                </a:xfrm>
                <a:custGeom>
                  <a:avLst/>
                  <a:gdLst>
                    <a:gd name="T0" fmla="*/ 0 w 38"/>
                    <a:gd name="T1" fmla="*/ 28 h 49"/>
                    <a:gd name="T2" fmla="*/ 3 w 38"/>
                    <a:gd name="T3" fmla="*/ 31 h 49"/>
                    <a:gd name="T4" fmla="*/ 3 w 38"/>
                    <a:gd name="T5" fmla="*/ 31 h 49"/>
                    <a:gd name="T6" fmla="*/ 19 w 38"/>
                    <a:gd name="T7" fmla="*/ 49 h 49"/>
                    <a:gd name="T8" fmla="*/ 34 w 38"/>
                    <a:gd name="T9" fmla="*/ 31 h 49"/>
                    <a:gd name="T10" fmla="*/ 34 w 38"/>
                    <a:gd name="T11" fmla="*/ 31 h 49"/>
                    <a:gd name="T12" fmla="*/ 38 w 38"/>
                    <a:gd name="T13" fmla="*/ 28 h 49"/>
                    <a:gd name="T14" fmla="*/ 36 w 38"/>
                    <a:gd name="T15" fmla="*/ 25 h 49"/>
                    <a:gd name="T16" fmla="*/ 37 w 38"/>
                    <a:gd name="T17" fmla="*/ 19 h 49"/>
                    <a:gd name="T18" fmla="*/ 19 w 38"/>
                    <a:gd name="T19" fmla="*/ 0 h 49"/>
                    <a:gd name="T20" fmla="*/ 1 w 38"/>
                    <a:gd name="T21" fmla="*/ 19 h 49"/>
                    <a:gd name="T22" fmla="*/ 2 w 38"/>
                    <a:gd name="T23" fmla="*/ 25 h 49"/>
                    <a:gd name="T24" fmla="*/ 0 w 38"/>
                    <a:gd name="T25" fmla="*/ 28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8" h="49">
                      <a:moveTo>
                        <a:pt x="0" y="28"/>
                      </a:moveTo>
                      <a:cubicBezTo>
                        <a:pt x="0" y="30"/>
                        <a:pt x="1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40"/>
                        <a:pt x="10" y="49"/>
                        <a:pt x="19" y="49"/>
                      </a:cubicBezTo>
                      <a:cubicBezTo>
                        <a:pt x="27" y="49"/>
                        <a:pt x="34" y="40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6" y="31"/>
                        <a:pt x="38" y="30"/>
                        <a:pt x="38" y="28"/>
                      </a:cubicBezTo>
                      <a:cubicBezTo>
                        <a:pt x="38" y="27"/>
                        <a:pt x="37" y="26"/>
                        <a:pt x="36" y="25"/>
                      </a:cubicBezTo>
                      <a:cubicBezTo>
                        <a:pt x="36" y="23"/>
                        <a:pt x="37" y="21"/>
                        <a:pt x="37" y="19"/>
                      </a:cubicBezTo>
                      <a:cubicBezTo>
                        <a:pt x="37" y="8"/>
                        <a:pt x="29" y="0"/>
                        <a:pt x="19" y="0"/>
                      </a:cubicBezTo>
                      <a:cubicBezTo>
                        <a:pt x="9" y="0"/>
                        <a:pt x="1" y="8"/>
                        <a:pt x="1" y="19"/>
                      </a:cubicBezTo>
                      <a:cubicBezTo>
                        <a:pt x="1" y="21"/>
                        <a:pt x="1" y="23"/>
                        <a:pt x="2" y="25"/>
                      </a:cubicBezTo>
                      <a:cubicBezTo>
                        <a:pt x="0" y="26"/>
                        <a:pt x="0" y="27"/>
                        <a:pt x="0" y="28"/>
                      </a:cubicBezTo>
                      <a:close/>
                    </a:path>
                  </a:pathLst>
                </a:custGeom>
                <a:solidFill>
                  <a:srgbClr val="3E6C3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  <a:latin typeface="Segoe UI" panose="020B0502040204020203" pitchFamily="34" charset="0"/>
                    <a:ea typeface="微软雅黑" panose="020B0503020204020204" charset="-122"/>
                    <a:sym typeface="Segoe UI" panose="020B0502040204020203" pitchFamily="34" charset="0"/>
                  </a:endParaRPr>
                </a:p>
              </p:txBody>
            </p:sp>
            <p:sp>
              <p:nvSpPr>
                <p:cNvPr id="30" name="Freeform 98"/>
                <p:cNvSpPr/>
                <p:nvPr/>
              </p:nvSpPr>
              <p:spPr bwMode="auto">
                <a:xfrm>
                  <a:off x="6388425" y="5190862"/>
                  <a:ext cx="218101" cy="65796"/>
                </a:xfrm>
                <a:custGeom>
                  <a:avLst/>
                  <a:gdLst>
                    <a:gd name="T0" fmla="*/ 64 w 76"/>
                    <a:gd name="T1" fmla="*/ 4 h 23"/>
                    <a:gd name="T2" fmla="*/ 54 w 76"/>
                    <a:gd name="T3" fmla="*/ 0 h 23"/>
                    <a:gd name="T4" fmla="*/ 53 w 76"/>
                    <a:gd name="T5" fmla="*/ 0 h 23"/>
                    <a:gd name="T6" fmla="*/ 52 w 76"/>
                    <a:gd name="T7" fmla="*/ 0 h 23"/>
                    <a:gd name="T8" fmla="*/ 51 w 76"/>
                    <a:gd name="T9" fmla="*/ 0 h 23"/>
                    <a:gd name="T10" fmla="*/ 40 w 76"/>
                    <a:gd name="T11" fmla="*/ 2 h 23"/>
                    <a:gd name="T12" fmla="*/ 29 w 76"/>
                    <a:gd name="T13" fmla="*/ 0 h 23"/>
                    <a:gd name="T14" fmla="*/ 28 w 76"/>
                    <a:gd name="T15" fmla="*/ 0 h 23"/>
                    <a:gd name="T16" fmla="*/ 28 w 76"/>
                    <a:gd name="T17" fmla="*/ 0 h 23"/>
                    <a:gd name="T18" fmla="*/ 27 w 76"/>
                    <a:gd name="T19" fmla="*/ 0 h 23"/>
                    <a:gd name="T20" fmla="*/ 1 w 76"/>
                    <a:gd name="T21" fmla="*/ 15 h 23"/>
                    <a:gd name="T22" fmla="*/ 0 w 76"/>
                    <a:gd name="T23" fmla="*/ 16 h 23"/>
                    <a:gd name="T24" fmla="*/ 0 w 76"/>
                    <a:gd name="T25" fmla="*/ 22 h 23"/>
                    <a:gd name="T26" fmla="*/ 2 w 76"/>
                    <a:gd name="T27" fmla="*/ 23 h 23"/>
                    <a:gd name="T28" fmla="*/ 76 w 76"/>
                    <a:gd name="T29" fmla="*/ 23 h 23"/>
                    <a:gd name="T30" fmla="*/ 64 w 76"/>
                    <a:gd name="T31" fmla="*/ 4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6" h="23">
                      <a:moveTo>
                        <a:pt x="64" y="4"/>
                      </a:moveTo>
                      <a:cubicBezTo>
                        <a:pt x="61" y="2"/>
                        <a:pt x="57" y="1"/>
                        <a:pt x="54" y="0"/>
                      </a:cubicBezTo>
                      <a:cubicBezTo>
                        <a:pt x="54" y="0"/>
                        <a:pt x="53" y="0"/>
                        <a:pt x="53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0"/>
                        <a:pt x="52" y="0"/>
                        <a:pt x="51" y="0"/>
                      </a:cubicBezTo>
                      <a:cubicBezTo>
                        <a:pt x="48" y="1"/>
                        <a:pt x="44" y="2"/>
                        <a:pt x="40" y="2"/>
                      </a:cubicBezTo>
                      <a:cubicBezTo>
                        <a:pt x="36" y="2"/>
                        <a:pt x="32" y="1"/>
                        <a:pt x="29" y="0"/>
                      </a:cubicBezTo>
                      <a:cubicBezTo>
                        <a:pt x="29" y="0"/>
                        <a:pt x="29" y="0"/>
                        <a:pt x="2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8" y="0"/>
                        <a:pt x="28" y="0"/>
                        <a:pt x="27" y="0"/>
                      </a:cubicBezTo>
                      <a:cubicBezTo>
                        <a:pt x="18" y="2"/>
                        <a:pt x="8" y="7"/>
                        <a:pt x="1" y="15"/>
                      </a:cubicBezTo>
                      <a:cubicBezTo>
                        <a:pt x="0" y="15"/>
                        <a:pt x="0" y="15"/>
                        <a:pt x="0" y="16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3"/>
                        <a:pt x="1" y="23"/>
                        <a:pt x="2" y="23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0" y="18"/>
                        <a:pt x="66" y="11"/>
                        <a:pt x="64" y="4"/>
                      </a:cubicBezTo>
                      <a:close/>
                    </a:path>
                  </a:pathLst>
                </a:custGeom>
                <a:solidFill>
                  <a:srgbClr val="3E6C3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  <a:latin typeface="Segoe UI" panose="020B0502040204020203" pitchFamily="34" charset="0"/>
                    <a:ea typeface="微软雅黑" panose="020B0503020204020204" charset="-122"/>
                    <a:sym typeface="Segoe UI" panose="020B0502040204020203" pitchFamily="34" charset="0"/>
                  </a:endParaRPr>
                </a:p>
              </p:txBody>
            </p:sp>
            <p:sp>
              <p:nvSpPr>
                <p:cNvPr id="31" name="Freeform 99"/>
                <p:cNvSpPr/>
                <p:nvPr/>
              </p:nvSpPr>
              <p:spPr bwMode="auto">
                <a:xfrm>
                  <a:off x="6448128" y="5031246"/>
                  <a:ext cx="109659" cy="141339"/>
                </a:xfrm>
                <a:custGeom>
                  <a:avLst/>
                  <a:gdLst>
                    <a:gd name="T0" fmla="*/ 0 w 38"/>
                    <a:gd name="T1" fmla="*/ 28 h 49"/>
                    <a:gd name="T2" fmla="*/ 3 w 38"/>
                    <a:gd name="T3" fmla="*/ 31 h 49"/>
                    <a:gd name="T4" fmla="*/ 4 w 38"/>
                    <a:gd name="T5" fmla="*/ 31 h 49"/>
                    <a:gd name="T6" fmla="*/ 19 w 38"/>
                    <a:gd name="T7" fmla="*/ 49 h 49"/>
                    <a:gd name="T8" fmla="*/ 35 w 38"/>
                    <a:gd name="T9" fmla="*/ 31 h 49"/>
                    <a:gd name="T10" fmla="*/ 35 w 38"/>
                    <a:gd name="T11" fmla="*/ 31 h 49"/>
                    <a:gd name="T12" fmla="*/ 38 w 38"/>
                    <a:gd name="T13" fmla="*/ 28 h 49"/>
                    <a:gd name="T14" fmla="*/ 36 w 38"/>
                    <a:gd name="T15" fmla="*/ 25 h 49"/>
                    <a:gd name="T16" fmla="*/ 37 w 38"/>
                    <a:gd name="T17" fmla="*/ 19 h 49"/>
                    <a:gd name="T18" fmla="*/ 19 w 38"/>
                    <a:gd name="T19" fmla="*/ 0 h 49"/>
                    <a:gd name="T20" fmla="*/ 1 w 38"/>
                    <a:gd name="T21" fmla="*/ 19 h 49"/>
                    <a:gd name="T22" fmla="*/ 2 w 38"/>
                    <a:gd name="T23" fmla="*/ 25 h 49"/>
                    <a:gd name="T24" fmla="*/ 0 w 38"/>
                    <a:gd name="T25" fmla="*/ 28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8" h="49">
                      <a:moveTo>
                        <a:pt x="0" y="28"/>
                      </a:moveTo>
                      <a:cubicBezTo>
                        <a:pt x="0" y="30"/>
                        <a:pt x="2" y="31"/>
                        <a:pt x="3" y="31"/>
                      </a:cubicBezTo>
                      <a:cubicBezTo>
                        <a:pt x="3" y="31"/>
                        <a:pt x="3" y="31"/>
                        <a:pt x="4" y="31"/>
                      </a:cubicBezTo>
                      <a:cubicBezTo>
                        <a:pt x="4" y="40"/>
                        <a:pt x="11" y="49"/>
                        <a:pt x="19" y="49"/>
                      </a:cubicBezTo>
                      <a:cubicBezTo>
                        <a:pt x="28" y="49"/>
                        <a:pt x="34" y="40"/>
                        <a:pt x="35" y="31"/>
                      </a:cubicBezTo>
                      <a:cubicBezTo>
                        <a:pt x="35" y="31"/>
                        <a:pt x="35" y="31"/>
                        <a:pt x="35" y="31"/>
                      </a:cubicBezTo>
                      <a:cubicBezTo>
                        <a:pt x="37" y="31"/>
                        <a:pt x="38" y="30"/>
                        <a:pt x="38" y="28"/>
                      </a:cubicBezTo>
                      <a:cubicBezTo>
                        <a:pt x="38" y="27"/>
                        <a:pt x="37" y="26"/>
                        <a:pt x="36" y="25"/>
                      </a:cubicBezTo>
                      <a:cubicBezTo>
                        <a:pt x="37" y="23"/>
                        <a:pt x="37" y="21"/>
                        <a:pt x="37" y="19"/>
                      </a:cubicBezTo>
                      <a:cubicBezTo>
                        <a:pt x="37" y="8"/>
                        <a:pt x="29" y="0"/>
                        <a:pt x="19" y="0"/>
                      </a:cubicBezTo>
                      <a:cubicBezTo>
                        <a:pt x="9" y="0"/>
                        <a:pt x="1" y="8"/>
                        <a:pt x="1" y="19"/>
                      </a:cubicBezTo>
                      <a:cubicBezTo>
                        <a:pt x="1" y="21"/>
                        <a:pt x="2" y="23"/>
                        <a:pt x="2" y="25"/>
                      </a:cubicBezTo>
                      <a:cubicBezTo>
                        <a:pt x="1" y="26"/>
                        <a:pt x="0" y="27"/>
                        <a:pt x="0" y="28"/>
                      </a:cubicBezTo>
                      <a:close/>
                    </a:path>
                  </a:pathLst>
                </a:custGeom>
                <a:solidFill>
                  <a:srgbClr val="3E6C3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  <a:latin typeface="Segoe UI" panose="020B0502040204020203" pitchFamily="34" charset="0"/>
                    <a:ea typeface="微软雅黑" panose="020B0503020204020204" charset="-122"/>
                    <a:sym typeface="Segoe UI" panose="020B0502040204020203" pitchFamily="34" charset="0"/>
                  </a:endParaRPr>
                </a:p>
              </p:txBody>
            </p:sp>
            <p:sp>
              <p:nvSpPr>
                <p:cNvPr id="32" name="Freeform 100"/>
                <p:cNvSpPr/>
                <p:nvPr/>
              </p:nvSpPr>
              <p:spPr bwMode="auto">
                <a:xfrm>
                  <a:off x="6578501" y="5022717"/>
                  <a:ext cx="183984" cy="240033"/>
                </a:xfrm>
                <a:custGeom>
                  <a:avLst/>
                  <a:gdLst>
                    <a:gd name="T0" fmla="*/ 0 w 64"/>
                    <a:gd name="T1" fmla="*/ 48 h 83"/>
                    <a:gd name="T2" fmla="*/ 5 w 64"/>
                    <a:gd name="T3" fmla="*/ 54 h 83"/>
                    <a:gd name="T4" fmla="*/ 5 w 64"/>
                    <a:gd name="T5" fmla="*/ 54 h 83"/>
                    <a:gd name="T6" fmla="*/ 10 w 64"/>
                    <a:gd name="T7" fmla="*/ 69 h 83"/>
                    <a:gd name="T8" fmla="*/ 14 w 64"/>
                    <a:gd name="T9" fmla="*/ 75 h 83"/>
                    <a:gd name="T10" fmla="*/ 32 w 64"/>
                    <a:gd name="T11" fmla="*/ 83 h 83"/>
                    <a:gd name="T12" fmla="*/ 51 w 64"/>
                    <a:gd name="T13" fmla="*/ 74 h 83"/>
                    <a:gd name="T14" fmla="*/ 52 w 64"/>
                    <a:gd name="T15" fmla="*/ 71 h 83"/>
                    <a:gd name="T16" fmla="*/ 59 w 64"/>
                    <a:gd name="T17" fmla="*/ 54 h 83"/>
                    <a:gd name="T18" fmla="*/ 59 w 64"/>
                    <a:gd name="T19" fmla="*/ 54 h 83"/>
                    <a:gd name="T20" fmla="*/ 64 w 64"/>
                    <a:gd name="T21" fmla="*/ 48 h 83"/>
                    <a:gd name="T22" fmla="*/ 61 w 64"/>
                    <a:gd name="T23" fmla="*/ 43 h 83"/>
                    <a:gd name="T24" fmla="*/ 63 w 64"/>
                    <a:gd name="T25" fmla="*/ 32 h 83"/>
                    <a:gd name="T26" fmla="*/ 32 w 64"/>
                    <a:gd name="T27" fmla="*/ 0 h 83"/>
                    <a:gd name="T28" fmla="*/ 1 w 64"/>
                    <a:gd name="T29" fmla="*/ 32 h 83"/>
                    <a:gd name="T30" fmla="*/ 3 w 64"/>
                    <a:gd name="T31" fmla="*/ 43 h 83"/>
                    <a:gd name="T32" fmla="*/ 0 w 64"/>
                    <a:gd name="T33" fmla="*/ 48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4" h="83">
                      <a:moveTo>
                        <a:pt x="0" y="48"/>
                      </a:moveTo>
                      <a:cubicBezTo>
                        <a:pt x="0" y="51"/>
                        <a:pt x="2" y="54"/>
                        <a:pt x="5" y="54"/>
                      </a:cubicBezTo>
                      <a:cubicBezTo>
                        <a:pt x="5" y="54"/>
                        <a:pt x="5" y="54"/>
                        <a:pt x="5" y="54"/>
                      </a:cubicBezTo>
                      <a:cubicBezTo>
                        <a:pt x="5" y="59"/>
                        <a:pt x="7" y="65"/>
                        <a:pt x="10" y="69"/>
                      </a:cubicBezTo>
                      <a:cubicBezTo>
                        <a:pt x="11" y="71"/>
                        <a:pt x="13" y="73"/>
                        <a:pt x="14" y="75"/>
                      </a:cubicBezTo>
                      <a:cubicBezTo>
                        <a:pt x="19" y="80"/>
                        <a:pt x="25" y="83"/>
                        <a:pt x="32" y="83"/>
                      </a:cubicBezTo>
                      <a:cubicBezTo>
                        <a:pt x="39" y="83"/>
                        <a:pt x="46" y="79"/>
                        <a:pt x="51" y="74"/>
                      </a:cubicBezTo>
                      <a:cubicBezTo>
                        <a:pt x="51" y="73"/>
                        <a:pt x="52" y="72"/>
                        <a:pt x="52" y="71"/>
                      </a:cubicBezTo>
                      <a:cubicBezTo>
                        <a:pt x="56" y="66"/>
                        <a:pt x="58" y="60"/>
                        <a:pt x="59" y="54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62" y="54"/>
                        <a:pt x="64" y="51"/>
                        <a:pt x="64" y="48"/>
                      </a:cubicBezTo>
                      <a:cubicBezTo>
                        <a:pt x="64" y="46"/>
                        <a:pt x="63" y="44"/>
                        <a:pt x="61" y="43"/>
                      </a:cubicBezTo>
                      <a:cubicBezTo>
                        <a:pt x="62" y="40"/>
                        <a:pt x="63" y="36"/>
                        <a:pt x="63" y="32"/>
                      </a:cubicBezTo>
                      <a:cubicBezTo>
                        <a:pt x="63" y="14"/>
                        <a:pt x="49" y="0"/>
                        <a:pt x="32" y="0"/>
                      </a:cubicBezTo>
                      <a:cubicBezTo>
                        <a:pt x="15" y="0"/>
                        <a:pt x="1" y="14"/>
                        <a:pt x="1" y="32"/>
                      </a:cubicBezTo>
                      <a:cubicBezTo>
                        <a:pt x="1" y="36"/>
                        <a:pt x="2" y="40"/>
                        <a:pt x="3" y="43"/>
                      </a:cubicBezTo>
                      <a:cubicBezTo>
                        <a:pt x="1" y="44"/>
                        <a:pt x="0" y="46"/>
                        <a:pt x="0" y="48"/>
                      </a:cubicBezTo>
                      <a:close/>
                    </a:path>
                  </a:pathLst>
                </a:custGeom>
                <a:solidFill>
                  <a:srgbClr val="3E6C3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  <a:latin typeface="Segoe UI" panose="020B0502040204020203" pitchFamily="34" charset="0"/>
                    <a:ea typeface="微软雅黑" panose="020B0503020204020204" charset="-122"/>
                    <a:sym typeface="Segoe UI" panose="020B0502040204020203" pitchFamily="34" charset="0"/>
                  </a:endParaRPr>
                </a:p>
              </p:txBody>
            </p:sp>
            <p:sp>
              <p:nvSpPr>
                <p:cNvPr id="33" name="Freeform 101"/>
                <p:cNvSpPr/>
                <p:nvPr/>
              </p:nvSpPr>
              <p:spPr bwMode="auto">
                <a:xfrm>
                  <a:off x="6474934" y="5288336"/>
                  <a:ext cx="391119" cy="118189"/>
                </a:xfrm>
                <a:custGeom>
                  <a:avLst/>
                  <a:gdLst>
                    <a:gd name="T0" fmla="*/ 91 w 136"/>
                    <a:gd name="T1" fmla="*/ 0 h 41"/>
                    <a:gd name="T2" fmla="*/ 90 w 136"/>
                    <a:gd name="T3" fmla="*/ 0 h 41"/>
                    <a:gd name="T4" fmla="*/ 88 w 136"/>
                    <a:gd name="T5" fmla="*/ 0 h 41"/>
                    <a:gd name="T6" fmla="*/ 87 w 136"/>
                    <a:gd name="T7" fmla="*/ 0 h 41"/>
                    <a:gd name="T8" fmla="*/ 68 w 136"/>
                    <a:gd name="T9" fmla="*/ 5 h 41"/>
                    <a:gd name="T10" fmla="*/ 49 w 136"/>
                    <a:gd name="T11" fmla="*/ 0 h 41"/>
                    <a:gd name="T12" fmla="*/ 48 w 136"/>
                    <a:gd name="T13" fmla="*/ 0 h 41"/>
                    <a:gd name="T14" fmla="*/ 47 w 136"/>
                    <a:gd name="T15" fmla="*/ 0 h 41"/>
                    <a:gd name="T16" fmla="*/ 46 w 136"/>
                    <a:gd name="T17" fmla="*/ 0 h 41"/>
                    <a:gd name="T18" fmla="*/ 0 w 136"/>
                    <a:gd name="T19" fmla="*/ 25 h 41"/>
                    <a:gd name="T20" fmla="*/ 0 w 136"/>
                    <a:gd name="T21" fmla="*/ 27 h 41"/>
                    <a:gd name="T22" fmla="*/ 0 w 136"/>
                    <a:gd name="T23" fmla="*/ 38 h 41"/>
                    <a:gd name="T24" fmla="*/ 2 w 136"/>
                    <a:gd name="T25" fmla="*/ 41 h 41"/>
                    <a:gd name="T26" fmla="*/ 133 w 136"/>
                    <a:gd name="T27" fmla="*/ 41 h 41"/>
                    <a:gd name="T28" fmla="*/ 136 w 136"/>
                    <a:gd name="T29" fmla="*/ 38 h 41"/>
                    <a:gd name="T30" fmla="*/ 136 w 136"/>
                    <a:gd name="T31" fmla="*/ 27 h 41"/>
                    <a:gd name="T32" fmla="*/ 135 w 136"/>
                    <a:gd name="T33" fmla="*/ 25 h 41"/>
                    <a:gd name="T34" fmla="*/ 91 w 136"/>
                    <a:gd name="T35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6" h="41">
                      <a:moveTo>
                        <a:pt x="91" y="0"/>
                      </a:moveTo>
                      <a:cubicBezTo>
                        <a:pt x="91" y="0"/>
                        <a:pt x="90" y="0"/>
                        <a:pt x="90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88" y="0"/>
                        <a:pt x="87" y="0"/>
                        <a:pt x="87" y="0"/>
                      </a:cubicBezTo>
                      <a:cubicBezTo>
                        <a:pt x="82" y="3"/>
                        <a:pt x="75" y="5"/>
                        <a:pt x="68" y="5"/>
                      </a:cubicBezTo>
                      <a:cubicBezTo>
                        <a:pt x="61" y="5"/>
                        <a:pt x="54" y="3"/>
                        <a:pt x="49" y="0"/>
                      </a:cubicBezTo>
                      <a:cubicBezTo>
                        <a:pt x="49" y="0"/>
                        <a:pt x="48" y="0"/>
                        <a:pt x="48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0"/>
                        <a:pt x="46" y="0"/>
                        <a:pt x="46" y="0"/>
                      </a:cubicBezTo>
                      <a:cubicBezTo>
                        <a:pt x="29" y="4"/>
                        <a:pt x="13" y="13"/>
                        <a:pt x="0" y="25"/>
                      </a:cubicBezTo>
                      <a:cubicBezTo>
                        <a:pt x="0" y="26"/>
                        <a:pt x="0" y="27"/>
                        <a:pt x="0" y="27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9"/>
                        <a:pt x="1" y="41"/>
                        <a:pt x="2" y="41"/>
                      </a:cubicBezTo>
                      <a:cubicBezTo>
                        <a:pt x="133" y="41"/>
                        <a:pt x="133" y="41"/>
                        <a:pt x="133" y="41"/>
                      </a:cubicBezTo>
                      <a:cubicBezTo>
                        <a:pt x="135" y="41"/>
                        <a:pt x="136" y="39"/>
                        <a:pt x="136" y="38"/>
                      </a:cubicBezTo>
                      <a:cubicBezTo>
                        <a:pt x="136" y="27"/>
                        <a:pt x="136" y="27"/>
                        <a:pt x="136" y="27"/>
                      </a:cubicBezTo>
                      <a:cubicBezTo>
                        <a:pt x="136" y="27"/>
                        <a:pt x="136" y="26"/>
                        <a:pt x="135" y="25"/>
                      </a:cubicBezTo>
                      <a:cubicBezTo>
                        <a:pt x="123" y="13"/>
                        <a:pt x="108" y="4"/>
                        <a:pt x="91" y="0"/>
                      </a:cubicBezTo>
                      <a:close/>
                    </a:path>
                  </a:pathLst>
                </a:custGeom>
                <a:solidFill>
                  <a:srgbClr val="3E6C3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  <a:latin typeface="Segoe UI" panose="020B0502040204020203" pitchFamily="34" charset="0"/>
                    <a:ea typeface="微软雅黑" panose="020B0503020204020204" charset="-122"/>
                    <a:sym typeface="Segoe UI" panose="020B0502040204020203" pitchFamily="34" charset="0"/>
                  </a:endParaRPr>
                </a:p>
              </p:txBody>
            </p:sp>
          </p:grpSp>
        </p:grpSp>
      </p:grpSp>
      <p:grpSp>
        <p:nvGrpSpPr>
          <p:cNvPr id="5" name="组合 4"/>
          <p:cNvGrpSpPr/>
          <p:nvPr/>
        </p:nvGrpSpPr>
        <p:grpSpPr>
          <a:xfrm>
            <a:off x="4435593" y="1410696"/>
            <a:ext cx="3320814" cy="2108200"/>
            <a:chOff x="4435593" y="1410696"/>
            <a:chExt cx="3320814" cy="2108200"/>
          </a:xfrm>
        </p:grpSpPr>
        <p:sp>
          <p:nvSpPr>
            <p:cNvPr id="25" name="矩形 24"/>
            <p:cNvSpPr/>
            <p:nvPr/>
          </p:nvSpPr>
          <p:spPr>
            <a:xfrm>
              <a:off x="4435593" y="1410696"/>
              <a:ext cx="3320814" cy="2108200"/>
            </a:xfrm>
            <a:prstGeom prst="rect">
              <a:avLst/>
            </a:prstGeom>
            <a:solidFill>
              <a:srgbClr val="3E6C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65">
                <a:solidFill>
                  <a:prstClr val="white"/>
                </a:solidFill>
                <a:latin typeface="Segoe UI" panose="020B0502040204020203" pitchFamily="34" charset="0"/>
                <a:ea typeface="微软雅黑" panose="020B0503020204020204" charset="-122"/>
                <a:sym typeface="Segoe UI" panose="020B0502040204020203" pitchFamily="34" charset="0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620787" y="1989586"/>
              <a:ext cx="950428" cy="950422"/>
              <a:chOff x="6220513" y="2047177"/>
              <a:chExt cx="442055" cy="442055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6220513" y="2047177"/>
                <a:ext cx="442055" cy="44205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Segoe UI" panose="020B0502040204020203" pitchFamily="34" charset="0"/>
                  <a:ea typeface="微软雅黑" panose="020B0503020204020204" charset="-122"/>
                  <a:sym typeface="Segoe UI" panose="020B0502040204020203" pitchFamily="34" charset="0"/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6331483" y="2120504"/>
                <a:ext cx="220115" cy="295401"/>
                <a:chOff x="1846092" y="6026709"/>
                <a:chExt cx="420361" cy="564137"/>
              </a:xfrm>
              <a:solidFill>
                <a:schemeClr val="accent1"/>
              </a:solidFill>
            </p:grpSpPr>
            <p:sp>
              <p:nvSpPr>
                <p:cNvPr id="37" name="Freeform 164"/>
                <p:cNvSpPr/>
                <p:nvPr/>
              </p:nvSpPr>
              <p:spPr bwMode="auto">
                <a:xfrm>
                  <a:off x="1964280" y="6271615"/>
                  <a:ext cx="196169" cy="173018"/>
                </a:xfrm>
                <a:custGeom>
                  <a:avLst/>
                  <a:gdLst>
                    <a:gd name="T0" fmla="*/ 65 w 68"/>
                    <a:gd name="T1" fmla="*/ 2 h 60"/>
                    <a:gd name="T2" fmla="*/ 55 w 68"/>
                    <a:gd name="T3" fmla="*/ 4 h 60"/>
                    <a:gd name="T4" fmla="*/ 23 w 68"/>
                    <a:gd name="T5" fmla="*/ 44 h 60"/>
                    <a:gd name="T6" fmla="*/ 12 w 68"/>
                    <a:gd name="T7" fmla="*/ 32 h 60"/>
                    <a:gd name="T8" fmla="*/ 3 w 68"/>
                    <a:gd name="T9" fmla="*/ 31 h 60"/>
                    <a:gd name="T10" fmla="*/ 1 w 68"/>
                    <a:gd name="T11" fmla="*/ 35 h 60"/>
                    <a:gd name="T12" fmla="*/ 2 w 68"/>
                    <a:gd name="T13" fmla="*/ 40 h 60"/>
                    <a:gd name="T14" fmla="*/ 18 w 68"/>
                    <a:gd name="T15" fmla="*/ 58 h 60"/>
                    <a:gd name="T16" fmla="*/ 23 w 68"/>
                    <a:gd name="T17" fmla="*/ 60 h 60"/>
                    <a:gd name="T18" fmla="*/ 23 w 68"/>
                    <a:gd name="T19" fmla="*/ 60 h 60"/>
                    <a:gd name="T20" fmla="*/ 29 w 68"/>
                    <a:gd name="T21" fmla="*/ 58 h 60"/>
                    <a:gd name="T22" fmla="*/ 66 w 68"/>
                    <a:gd name="T23" fmla="*/ 12 h 60"/>
                    <a:gd name="T24" fmla="*/ 67 w 68"/>
                    <a:gd name="T25" fmla="*/ 7 h 60"/>
                    <a:gd name="T26" fmla="*/ 65 w 68"/>
                    <a:gd name="T27" fmla="*/ 2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8" h="60">
                      <a:moveTo>
                        <a:pt x="65" y="2"/>
                      </a:moveTo>
                      <a:cubicBezTo>
                        <a:pt x="62" y="0"/>
                        <a:pt x="57" y="1"/>
                        <a:pt x="55" y="4"/>
                      </a:cubicBezTo>
                      <a:cubicBezTo>
                        <a:pt x="23" y="44"/>
                        <a:pt x="23" y="44"/>
                        <a:pt x="23" y="44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0" y="29"/>
                        <a:pt x="6" y="29"/>
                        <a:pt x="3" y="31"/>
                      </a:cubicBezTo>
                      <a:cubicBezTo>
                        <a:pt x="2" y="32"/>
                        <a:pt x="1" y="34"/>
                        <a:pt x="1" y="35"/>
                      </a:cubicBezTo>
                      <a:cubicBezTo>
                        <a:pt x="0" y="37"/>
                        <a:pt x="1" y="39"/>
                        <a:pt x="2" y="40"/>
                      </a:cubicBezTo>
                      <a:cubicBezTo>
                        <a:pt x="18" y="58"/>
                        <a:pt x="18" y="58"/>
                        <a:pt x="18" y="58"/>
                      </a:cubicBezTo>
                      <a:cubicBezTo>
                        <a:pt x="19" y="60"/>
                        <a:pt x="21" y="60"/>
                        <a:pt x="23" y="60"/>
                      </a:cubicBezTo>
                      <a:cubicBezTo>
                        <a:pt x="23" y="60"/>
                        <a:pt x="23" y="60"/>
                        <a:pt x="23" y="60"/>
                      </a:cubicBezTo>
                      <a:cubicBezTo>
                        <a:pt x="25" y="60"/>
                        <a:pt x="27" y="59"/>
                        <a:pt x="29" y="58"/>
                      </a:cubicBezTo>
                      <a:cubicBezTo>
                        <a:pt x="66" y="12"/>
                        <a:pt x="66" y="12"/>
                        <a:pt x="66" y="12"/>
                      </a:cubicBezTo>
                      <a:cubicBezTo>
                        <a:pt x="67" y="10"/>
                        <a:pt x="68" y="8"/>
                        <a:pt x="67" y="7"/>
                      </a:cubicBezTo>
                      <a:cubicBezTo>
                        <a:pt x="67" y="5"/>
                        <a:pt x="66" y="3"/>
                        <a:pt x="65" y="2"/>
                      </a:cubicBezTo>
                      <a:close/>
                    </a:path>
                  </a:pathLst>
                </a:custGeom>
                <a:solidFill>
                  <a:srgbClr val="3E6C3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  <a:latin typeface="Segoe UI" panose="020B0502040204020203" pitchFamily="34" charset="0"/>
                    <a:ea typeface="微软雅黑" panose="020B0503020204020204" charset="-122"/>
                    <a:sym typeface="Segoe UI" panose="020B0502040204020203" pitchFamily="34" charset="0"/>
                  </a:endParaRPr>
                </a:p>
              </p:txBody>
            </p:sp>
            <p:sp>
              <p:nvSpPr>
                <p:cNvPr id="38" name="Freeform 165"/>
                <p:cNvSpPr/>
                <p:nvPr/>
              </p:nvSpPr>
              <p:spPr bwMode="auto">
                <a:xfrm>
                  <a:off x="1846092" y="6075447"/>
                  <a:ext cx="420361" cy="515399"/>
                </a:xfrm>
                <a:custGeom>
                  <a:avLst/>
                  <a:gdLst>
                    <a:gd name="T0" fmla="*/ 139 w 146"/>
                    <a:gd name="T1" fmla="*/ 0 h 179"/>
                    <a:gd name="T2" fmla="*/ 116 w 146"/>
                    <a:gd name="T3" fmla="*/ 0 h 179"/>
                    <a:gd name="T4" fmla="*/ 122 w 146"/>
                    <a:gd name="T5" fmla="*/ 14 h 179"/>
                    <a:gd name="T6" fmla="*/ 132 w 146"/>
                    <a:gd name="T7" fmla="*/ 14 h 179"/>
                    <a:gd name="T8" fmla="*/ 132 w 146"/>
                    <a:gd name="T9" fmla="*/ 166 h 179"/>
                    <a:gd name="T10" fmla="*/ 14 w 146"/>
                    <a:gd name="T11" fmla="*/ 166 h 179"/>
                    <a:gd name="T12" fmla="*/ 14 w 146"/>
                    <a:gd name="T13" fmla="*/ 14 h 179"/>
                    <a:gd name="T14" fmla="*/ 24 w 146"/>
                    <a:gd name="T15" fmla="*/ 14 h 179"/>
                    <a:gd name="T16" fmla="*/ 30 w 146"/>
                    <a:gd name="T17" fmla="*/ 0 h 179"/>
                    <a:gd name="T18" fmla="*/ 7 w 146"/>
                    <a:gd name="T19" fmla="*/ 0 h 179"/>
                    <a:gd name="T20" fmla="*/ 0 w 146"/>
                    <a:gd name="T21" fmla="*/ 7 h 179"/>
                    <a:gd name="T22" fmla="*/ 0 w 146"/>
                    <a:gd name="T23" fmla="*/ 172 h 179"/>
                    <a:gd name="T24" fmla="*/ 7 w 146"/>
                    <a:gd name="T25" fmla="*/ 179 h 179"/>
                    <a:gd name="T26" fmla="*/ 139 w 146"/>
                    <a:gd name="T27" fmla="*/ 179 h 179"/>
                    <a:gd name="T28" fmla="*/ 146 w 146"/>
                    <a:gd name="T29" fmla="*/ 172 h 179"/>
                    <a:gd name="T30" fmla="*/ 146 w 146"/>
                    <a:gd name="T31" fmla="*/ 7 h 179"/>
                    <a:gd name="T32" fmla="*/ 139 w 146"/>
                    <a:gd name="T33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6" h="179">
                      <a:moveTo>
                        <a:pt x="139" y="0"/>
                      </a:moveTo>
                      <a:cubicBezTo>
                        <a:pt x="116" y="0"/>
                        <a:pt x="116" y="0"/>
                        <a:pt x="116" y="0"/>
                      </a:cubicBezTo>
                      <a:cubicBezTo>
                        <a:pt x="120" y="4"/>
                        <a:pt x="122" y="9"/>
                        <a:pt x="122" y="14"/>
                      </a:cubicBezTo>
                      <a:cubicBezTo>
                        <a:pt x="132" y="14"/>
                        <a:pt x="132" y="14"/>
                        <a:pt x="132" y="14"/>
                      </a:cubicBezTo>
                      <a:cubicBezTo>
                        <a:pt x="132" y="166"/>
                        <a:pt x="132" y="166"/>
                        <a:pt x="132" y="166"/>
                      </a:cubicBezTo>
                      <a:cubicBezTo>
                        <a:pt x="14" y="166"/>
                        <a:pt x="14" y="166"/>
                        <a:pt x="14" y="166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5" y="9"/>
                        <a:pt x="27" y="4"/>
                        <a:pt x="30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0" y="176"/>
                        <a:pt x="3" y="179"/>
                        <a:pt x="7" y="179"/>
                      </a:cubicBezTo>
                      <a:cubicBezTo>
                        <a:pt x="139" y="179"/>
                        <a:pt x="139" y="179"/>
                        <a:pt x="139" y="179"/>
                      </a:cubicBezTo>
                      <a:cubicBezTo>
                        <a:pt x="143" y="179"/>
                        <a:pt x="146" y="176"/>
                        <a:pt x="146" y="172"/>
                      </a:cubicBezTo>
                      <a:cubicBezTo>
                        <a:pt x="146" y="7"/>
                        <a:pt x="146" y="7"/>
                        <a:pt x="146" y="7"/>
                      </a:cubicBezTo>
                      <a:cubicBezTo>
                        <a:pt x="146" y="3"/>
                        <a:pt x="143" y="0"/>
                        <a:pt x="139" y="0"/>
                      </a:cubicBezTo>
                      <a:close/>
                    </a:path>
                  </a:pathLst>
                </a:custGeom>
                <a:solidFill>
                  <a:srgbClr val="3E6C3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  <a:latin typeface="Segoe UI" panose="020B0502040204020203" pitchFamily="34" charset="0"/>
                    <a:ea typeface="微软雅黑" panose="020B0503020204020204" charset="-122"/>
                    <a:sym typeface="Segoe UI" panose="020B0502040204020203" pitchFamily="34" charset="0"/>
                  </a:endParaRPr>
                </a:p>
              </p:txBody>
            </p:sp>
            <p:sp>
              <p:nvSpPr>
                <p:cNvPr id="39" name="Freeform 166"/>
                <p:cNvSpPr>
                  <a:spLocks noEditPoints="1"/>
                </p:cNvSpPr>
                <p:nvPr/>
              </p:nvSpPr>
              <p:spPr bwMode="auto">
                <a:xfrm>
                  <a:off x="1941130" y="6026709"/>
                  <a:ext cx="232722" cy="140121"/>
                </a:xfrm>
                <a:custGeom>
                  <a:avLst/>
                  <a:gdLst>
                    <a:gd name="T0" fmla="*/ 15 w 81"/>
                    <a:gd name="T1" fmla="*/ 49 h 49"/>
                    <a:gd name="T2" fmla="*/ 65 w 81"/>
                    <a:gd name="T3" fmla="*/ 49 h 49"/>
                    <a:gd name="T4" fmla="*/ 81 w 81"/>
                    <a:gd name="T5" fmla="*/ 33 h 49"/>
                    <a:gd name="T6" fmla="*/ 81 w 81"/>
                    <a:gd name="T7" fmla="*/ 32 h 49"/>
                    <a:gd name="T8" fmla="*/ 81 w 81"/>
                    <a:gd name="T9" fmla="*/ 31 h 49"/>
                    <a:gd name="T10" fmla="*/ 67 w 81"/>
                    <a:gd name="T11" fmla="*/ 17 h 49"/>
                    <a:gd name="T12" fmla="*/ 65 w 81"/>
                    <a:gd name="T13" fmla="*/ 17 h 49"/>
                    <a:gd name="T14" fmla="*/ 59 w 81"/>
                    <a:gd name="T15" fmla="*/ 17 h 49"/>
                    <a:gd name="T16" fmla="*/ 59 w 81"/>
                    <a:gd name="T17" fmla="*/ 16 h 49"/>
                    <a:gd name="T18" fmla="*/ 43 w 81"/>
                    <a:gd name="T19" fmla="*/ 0 h 49"/>
                    <a:gd name="T20" fmla="*/ 37 w 81"/>
                    <a:gd name="T21" fmla="*/ 0 h 49"/>
                    <a:gd name="T22" fmla="*/ 22 w 81"/>
                    <a:gd name="T23" fmla="*/ 16 h 49"/>
                    <a:gd name="T24" fmla="*/ 22 w 81"/>
                    <a:gd name="T25" fmla="*/ 17 h 49"/>
                    <a:gd name="T26" fmla="*/ 15 w 81"/>
                    <a:gd name="T27" fmla="*/ 17 h 49"/>
                    <a:gd name="T28" fmla="*/ 13 w 81"/>
                    <a:gd name="T29" fmla="*/ 17 h 49"/>
                    <a:gd name="T30" fmla="*/ 0 w 81"/>
                    <a:gd name="T31" fmla="*/ 31 h 49"/>
                    <a:gd name="T32" fmla="*/ 0 w 81"/>
                    <a:gd name="T33" fmla="*/ 32 h 49"/>
                    <a:gd name="T34" fmla="*/ 0 w 81"/>
                    <a:gd name="T35" fmla="*/ 33 h 49"/>
                    <a:gd name="T36" fmla="*/ 15 w 81"/>
                    <a:gd name="T37" fmla="*/ 49 h 49"/>
                    <a:gd name="T38" fmla="*/ 8 w 81"/>
                    <a:gd name="T39" fmla="*/ 32 h 49"/>
                    <a:gd name="T40" fmla="*/ 8 w 81"/>
                    <a:gd name="T41" fmla="*/ 31 h 49"/>
                    <a:gd name="T42" fmla="*/ 15 w 81"/>
                    <a:gd name="T43" fmla="*/ 25 h 49"/>
                    <a:gd name="T44" fmla="*/ 26 w 81"/>
                    <a:gd name="T45" fmla="*/ 25 h 49"/>
                    <a:gd name="T46" fmla="*/ 30 w 81"/>
                    <a:gd name="T47" fmla="*/ 21 h 49"/>
                    <a:gd name="T48" fmla="*/ 30 w 81"/>
                    <a:gd name="T49" fmla="*/ 17 h 49"/>
                    <a:gd name="T50" fmla="*/ 30 w 81"/>
                    <a:gd name="T51" fmla="*/ 16 h 49"/>
                    <a:gd name="T52" fmla="*/ 37 w 81"/>
                    <a:gd name="T53" fmla="*/ 8 h 49"/>
                    <a:gd name="T54" fmla="*/ 43 w 81"/>
                    <a:gd name="T55" fmla="*/ 8 h 49"/>
                    <a:gd name="T56" fmla="*/ 50 w 81"/>
                    <a:gd name="T57" fmla="*/ 16 h 49"/>
                    <a:gd name="T58" fmla="*/ 50 w 81"/>
                    <a:gd name="T59" fmla="*/ 17 h 49"/>
                    <a:gd name="T60" fmla="*/ 50 w 81"/>
                    <a:gd name="T61" fmla="*/ 21 h 49"/>
                    <a:gd name="T62" fmla="*/ 54 w 81"/>
                    <a:gd name="T63" fmla="*/ 25 h 49"/>
                    <a:gd name="T64" fmla="*/ 65 w 81"/>
                    <a:gd name="T65" fmla="*/ 25 h 49"/>
                    <a:gd name="T66" fmla="*/ 72 w 81"/>
                    <a:gd name="T67" fmla="*/ 31 h 49"/>
                    <a:gd name="T68" fmla="*/ 73 w 81"/>
                    <a:gd name="T69" fmla="*/ 32 h 49"/>
                    <a:gd name="T70" fmla="*/ 73 w 81"/>
                    <a:gd name="T71" fmla="*/ 33 h 49"/>
                    <a:gd name="T72" fmla="*/ 65 w 81"/>
                    <a:gd name="T73" fmla="*/ 40 h 49"/>
                    <a:gd name="T74" fmla="*/ 15 w 81"/>
                    <a:gd name="T75" fmla="*/ 40 h 49"/>
                    <a:gd name="T76" fmla="*/ 8 w 81"/>
                    <a:gd name="T77" fmla="*/ 33 h 49"/>
                    <a:gd name="T78" fmla="*/ 8 w 81"/>
                    <a:gd name="T79" fmla="*/ 3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81" h="49">
                      <a:moveTo>
                        <a:pt x="15" y="49"/>
                      </a:move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74" y="49"/>
                        <a:pt x="81" y="42"/>
                        <a:pt x="81" y="33"/>
                      </a:cubicBezTo>
                      <a:cubicBezTo>
                        <a:pt x="81" y="32"/>
                        <a:pt x="81" y="32"/>
                        <a:pt x="81" y="32"/>
                      </a:cubicBezTo>
                      <a:cubicBezTo>
                        <a:pt x="81" y="32"/>
                        <a:pt x="81" y="31"/>
                        <a:pt x="81" y="31"/>
                      </a:cubicBezTo>
                      <a:cubicBezTo>
                        <a:pt x="80" y="24"/>
                        <a:pt x="74" y="18"/>
                        <a:pt x="67" y="17"/>
                      </a:cubicBezTo>
                      <a:cubicBezTo>
                        <a:pt x="67" y="17"/>
                        <a:pt x="66" y="17"/>
                        <a:pt x="65" y="17"/>
                      </a:cubicBezTo>
                      <a:cubicBezTo>
                        <a:pt x="59" y="17"/>
                        <a:pt x="59" y="17"/>
                        <a:pt x="59" y="17"/>
                      </a:cubicBezTo>
                      <a:cubicBezTo>
                        <a:pt x="59" y="16"/>
                        <a:pt x="59" y="16"/>
                        <a:pt x="59" y="16"/>
                      </a:cubicBezTo>
                      <a:cubicBezTo>
                        <a:pt x="59" y="7"/>
                        <a:pt x="52" y="0"/>
                        <a:pt x="43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29" y="0"/>
                        <a:pt x="22" y="7"/>
                        <a:pt x="22" y="16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4" y="17"/>
                        <a:pt x="14" y="17"/>
                        <a:pt x="13" y="17"/>
                      </a:cubicBezTo>
                      <a:cubicBezTo>
                        <a:pt x="6" y="18"/>
                        <a:pt x="0" y="24"/>
                        <a:pt x="0" y="31"/>
                      </a:cubicBezTo>
                      <a:cubicBezTo>
                        <a:pt x="0" y="31"/>
                        <a:pt x="0" y="32"/>
                        <a:pt x="0" y="32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42"/>
                        <a:pt x="7" y="49"/>
                        <a:pt x="15" y="49"/>
                      </a:cubicBezTo>
                      <a:close/>
                      <a:moveTo>
                        <a:pt x="8" y="32"/>
                      </a:moveTo>
                      <a:cubicBezTo>
                        <a:pt x="8" y="32"/>
                        <a:pt x="8" y="31"/>
                        <a:pt x="8" y="31"/>
                      </a:cubicBezTo>
                      <a:cubicBezTo>
                        <a:pt x="9" y="28"/>
                        <a:pt x="12" y="25"/>
                        <a:pt x="15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8" y="25"/>
                        <a:pt x="30" y="23"/>
                        <a:pt x="30" y="21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ubicBezTo>
                        <a:pt x="30" y="16"/>
                        <a:pt x="30" y="16"/>
                        <a:pt x="30" y="16"/>
                      </a:cubicBezTo>
                      <a:cubicBezTo>
                        <a:pt x="30" y="12"/>
                        <a:pt x="33" y="8"/>
                        <a:pt x="37" y="8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7" y="8"/>
                        <a:pt x="50" y="12"/>
                        <a:pt x="50" y="16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21"/>
                        <a:pt x="50" y="21"/>
                        <a:pt x="50" y="21"/>
                      </a:cubicBezTo>
                      <a:cubicBezTo>
                        <a:pt x="50" y="23"/>
                        <a:pt x="52" y="25"/>
                        <a:pt x="54" y="25"/>
                      </a:cubicBezTo>
                      <a:cubicBezTo>
                        <a:pt x="65" y="25"/>
                        <a:pt x="65" y="25"/>
                        <a:pt x="65" y="25"/>
                      </a:cubicBezTo>
                      <a:cubicBezTo>
                        <a:pt x="69" y="25"/>
                        <a:pt x="72" y="28"/>
                        <a:pt x="72" y="31"/>
                      </a:cubicBezTo>
                      <a:cubicBezTo>
                        <a:pt x="73" y="31"/>
                        <a:pt x="73" y="32"/>
                        <a:pt x="73" y="32"/>
                      </a:cubicBezTo>
                      <a:cubicBezTo>
                        <a:pt x="73" y="33"/>
                        <a:pt x="73" y="33"/>
                        <a:pt x="73" y="33"/>
                      </a:cubicBezTo>
                      <a:cubicBezTo>
                        <a:pt x="73" y="37"/>
                        <a:pt x="69" y="40"/>
                        <a:pt x="65" y="40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11" y="40"/>
                        <a:pt x="8" y="37"/>
                        <a:pt x="8" y="33"/>
                      </a:cubicBezTo>
                      <a:lnTo>
                        <a:pt x="8" y="32"/>
                      </a:lnTo>
                      <a:close/>
                    </a:path>
                  </a:pathLst>
                </a:custGeom>
                <a:solidFill>
                  <a:srgbClr val="3E6C3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  <a:latin typeface="Segoe UI" panose="020B0502040204020203" pitchFamily="34" charset="0"/>
                    <a:ea typeface="微软雅黑" panose="020B0503020204020204" charset="-122"/>
                    <a:sym typeface="Segoe UI" panose="020B0502040204020203" pitchFamily="34" charset="0"/>
                  </a:endParaRPr>
                </a:p>
              </p:txBody>
            </p:sp>
            <p:sp>
              <p:nvSpPr>
                <p:cNvPr id="40" name="Freeform 167"/>
                <p:cNvSpPr/>
                <p:nvPr/>
              </p:nvSpPr>
              <p:spPr bwMode="auto">
                <a:xfrm>
                  <a:off x="2047133" y="6069354"/>
                  <a:ext cx="18277" cy="17058"/>
                </a:xfrm>
                <a:custGeom>
                  <a:avLst/>
                  <a:gdLst>
                    <a:gd name="T0" fmla="*/ 1 w 6"/>
                    <a:gd name="T1" fmla="*/ 6 h 6"/>
                    <a:gd name="T2" fmla="*/ 3 w 6"/>
                    <a:gd name="T3" fmla="*/ 6 h 6"/>
                    <a:gd name="T4" fmla="*/ 5 w 6"/>
                    <a:gd name="T5" fmla="*/ 6 h 6"/>
                    <a:gd name="T6" fmla="*/ 6 w 6"/>
                    <a:gd name="T7" fmla="*/ 3 h 6"/>
                    <a:gd name="T8" fmla="*/ 6 w 6"/>
                    <a:gd name="T9" fmla="*/ 2 h 6"/>
                    <a:gd name="T10" fmla="*/ 3 w 6"/>
                    <a:gd name="T11" fmla="*/ 0 h 6"/>
                    <a:gd name="T12" fmla="*/ 0 w 6"/>
                    <a:gd name="T13" fmla="*/ 2 h 6"/>
                    <a:gd name="T14" fmla="*/ 0 w 6"/>
                    <a:gd name="T15" fmla="*/ 3 h 6"/>
                    <a:gd name="T16" fmla="*/ 1 w 6"/>
                    <a:gd name="T1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6">
                      <a:moveTo>
                        <a:pt x="1" y="6"/>
                      </a:move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6" y="5"/>
                        <a:pt x="6" y="4"/>
                        <a:pt x="6" y="3"/>
                      </a:cubicBezTo>
                      <a:cubicBezTo>
                        <a:pt x="6" y="3"/>
                        <a:pt x="6" y="2"/>
                        <a:pt x="6" y="2"/>
                      </a:cubicBezTo>
                      <a:cubicBezTo>
                        <a:pt x="6" y="1"/>
                        <a:pt x="5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4"/>
                        <a:pt x="1" y="5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  <a:latin typeface="Segoe UI" panose="020B0502040204020203" pitchFamily="34" charset="0"/>
                    <a:ea typeface="微软雅黑" panose="020B0503020204020204" charset="-122"/>
                    <a:sym typeface="Segoe UI" panose="020B0502040204020203" pitchFamily="34" charset="0"/>
                  </a:endParaRPr>
                </a:p>
              </p:txBody>
            </p:sp>
          </p:grpSp>
        </p:grpSp>
      </p:grpSp>
      <p:sp>
        <p:nvSpPr>
          <p:cNvPr id="8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95467" y="481368"/>
            <a:ext cx="4292600" cy="39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</a:t>
            </a:r>
            <a:r>
              <a:rPr lang="en-US" sz="2000" dirty="0">
                <a:solidFill>
                  <a:srgbClr val="305D4A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ADD</a:t>
            </a:r>
            <a:r>
              <a:rPr lang="en-US" sz="2000" dirty="0">
                <a:solidFill>
                  <a:srgbClr val="5E9134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sz="2000" b="1" dirty="0">
                <a:solidFill>
                  <a:srgbClr val="305D4A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9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36695" y="800735"/>
            <a:ext cx="3751580" cy="566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8" grpId="0" bldLvl="0" animBg="1" autoUpdateAnimBg="0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780625" y="1715834"/>
            <a:ext cx="2981325" cy="2300696"/>
            <a:chOff x="346759" y="1963484"/>
            <a:chExt cx="2981325" cy="2300696"/>
          </a:xfrm>
          <a:solidFill>
            <a:srgbClr val="305D4A"/>
          </a:solidFill>
        </p:grpSpPr>
        <p:pic>
          <p:nvPicPr>
            <p:cNvPr id="39" name="图片 38"/>
            <p:cNvPicPr preferRelativeResize="0"/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39193" y="2059760"/>
              <a:ext cx="2796456" cy="1864304"/>
            </a:xfrm>
            <a:prstGeom prst="rect">
              <a:avLst/>
            </a:prstGeom>
            <a:solidFill>
              <a:srgbClr val="305D4A"/>
            </a:solidFill>
          </p:spPr>
        </p:pic>
        <p:sp>
          <p:nvSpPr>
            <p:cNvPr id="40" name="图文框 39"/>
            <p:cNvSpPr/>
            <p:nvPr/>
          </p:nvSpPr>
          <p:spPr>
            <a:xfrm>
              <a:off x="346759" y="1963484"/>
              <a:ext cx="2981325" cy="2056857"/>
            </a:xfrm>
            <a:prstGeom prst="frame">
              <a:avLst>
                <a:gd name="adj1" fmla="val 1359"/>
              </a:avLst>
            </a:prstGeom>
            <a:grpFill/>
            <a:ln>
              <a:solidFill>
                <a:srgbClr val="5D8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10800000">
              <a:off x="1695994" y="4020340"/>
              <a:ext cx="282854" cy="243840"/>
            </a:xfrm>
            <a:prstGeom prst="triangle">
              <a:avLst/>
            </a:prstGeom>
            <a:solidFill>
              <a:srgbClr val="5D8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05973" y="1715834"/>
            <a:ext cx="2981325" cy="2300696"/>
            <a:chOff x="4605337" y="1963484"/>
            <a:chExt cx="2981325" cy="2300696"/>
          </a:xfrm>
        </p:grpSpPr>
        <p:pic>
          <p:nvPicPr>
            <p:cNvPr id="43" name="图片 42"/>
            <p:cNvPicPr/>
            <p:nvPr/>
          </p:nvPicPr>
          <p:blipFill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7771" y="2059760"/>
              <a:ext cx="2796456" cy="1864304"/>
            </a:xfrm>
            <a:prstGeom prst="rect">
              <a:avLst/>
            </a:prstGeom>
          </p:spPr>
        </p:pic>
        <p:sp>
          <p:nvSpPr>
            <p:cNvPr id="44" name="图文框 43"/>
            <p:cNvSpPr/>
            <p:nvPr/>
          </p:nvSpPr>
          <p:spPr>
            <a:xfrm>
              <a:off x="4605337" y="1963484"/>
              <a:ext cx="2981325" cy="2056857"/>
            </a:xfrm>
            <a:prstGeom prst="frame">
              <a:avLst>
                <a:gd name="adj1" fmla="val 1359"/>
              </a:avLst>
            </a:prstGeom>
            <a:solidFill>
              <a:srgbClr val="305D4A"/>
            </a:solidFill>
            <a:ln>
              <a:solidFill>
                <a:srgbClr val="5D8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10800000">
              <a:off x="5954573" y="4020340"/>
              <a:ext cx="282854" cy="243840"/>
            </a:xfrm>
            <a:prstGeom prst="triangle">
              <a:avLst/>
            </a:prstGeom>
            <a:solidFill>
              <a:srgbClr val="5D8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430051" y="1715834"/>
            <a:ext cx="2981325" cy="2300696"/>
            <a:chOff x="8382277" y="1963484"/>
            <a:chExt cx="2981325" cy="2300696"/>
          </a:xfrm>
        </p:grpSpPr>
        <p:pic>
          <p:nvPicPr>
            <p:cNvPr id="47" name="图片 46"/>
            <p:cNvPicPr/>
            <p:nvPr/>
          </p:nvPicPr>
          <p:blipFill rotWithShape="1">
            <a:blip r:embed="rId6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8474711" y="2059760"/>
              <a:ext cx="2796456" cy="1864304"/>
            </a:xfrm>
            <a:prstGeom prst="rect">
              <a:avLst/>
            </a:prstGeom>
          </p:spPr>
        </p:pic>
        <p:sp>
          <p:nvSpPr>
            <p:cNvPr id="48" name="图文框 47"/>
            <p:cNvSpPr/>
            <p:nvPr/>
          </p:nvSpPr>
          <p:spPr>
            <a:xfrm>
              <a:off x="8382277" y="1963484"/>
              <a:ext cx="2981325" cy="2056857"/>
            </a:xfrm>
            <a:prstGeom prst="frame">
              <a:avLst>
                <a:gd name="adj1" fmla="val 1359"/>
              </a:avLst>
            </a:prstGeom>
            <a:solidFill>
              <a:srgbClr val="305D4A"/>
            </a:solidFill>
            <a:ln>
              <a:solidFill>
                <a:srgbClr val="5D8D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0800000">
              <a:off x="9731512" y="4020340"/>
              <a:ext cx="282854" cy="243840"/>
            </a:xfrm>
            <a:prstGeom prst="triangle">
              <a:avLst/>
            </a:prstGeom>
            <a:solidFill>
              <a:srgbClr val="5D8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73651" y="4254023"/>
            <a:ext cx="2395272" cy="1491220"/>
            <a:chOff x="1073651" y="4254023"/>
            <a:chExt cx="2395272" cy="1491220"/>
          </a:xfrm>
        </p:grpSpPr>
        <p:sp>
          <p:nvSpPr>
            <p:cNvPr id="51" name="圆角矩形 50"/>
            <p:cNvSpPr/>
            <p:nvPr/>
          </p:nvSpPr>
          <p:spPr>
            <a:xfrm>
              <a:off x="1442612" y="4254023"/>
              <a:ext cx="1657350" cy="457200"/>
            </a:xfrm>
            <a:prstGeom prst="roundRect">
              <a:avLst>
                <a:gd name="adj" fmla="val 50000"/>
              </a:avLst>
            </a:prstGeom>
            <a:solidFill>
              <a:srgbClr val="5D8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1073651" y="4823223"/>
              <a:ext cx="2395272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>
                  <a:sym typeface="+mn-ea"/>
                </a:rPr>
                <a:t>Here to add your text, mainly to avoid large sections of text</a:t>
              </a:r>
              <a:r>
                <a:rPr lang="en-US" altLang="zh-CN" sz="1400">
                  <a:sym typeface="+mn-ea"/>
                </a:rPr>
                <a:t>.</a:t>
              </a:r>
              <a:r>
                <a:rPr lang="zh-CN" altLang="en-US" sz="1400">
                  <a:sym typeface="+mn-ea"/>
                </a:rPr>
                <a:t>Here to add your text</a:t>
              </a:r>
              <a:r>
                <a:rPr lang="en-US" altLang="zh-CN" sz="1400">
                  <a:sym typeface="+mn-ea"/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538497" y="4303791"/>
              <a:ext cx="1465580" cy="3657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TEXT HERE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898364" y="4254023"/>
            <a:ext cx="2395272" cy="1491220"/>
            <a:chOff x="4898364" y="4254023"/>
            <a:chExt cx="2395272" cy="1491220"/>
          </a:xfrm>
        </p:grpSpPr>
        <p:sp>
          <p:nvSpPr>
            <p:cNvPr id="70" name="圆角矩形 69"/>
            <p:cNvSpPr/>
            <p:nvPr/>
          </p:nvSpPr>
          <p:spPr>
            <a:xfrm>
              <a:off x="5267325" y="4254023"/>
              <a:ext cx="1657350" cy="457200"/>
            </a:xfrm>
            <a:prstGeom prst="roundRect">
              <a:avLst>
                <a:gd name="adj" fmla="val 50000"/>
              </a:avLst>
            </a:prstGeom>
            <a:solidFill>
              <a:srgbClr val="5D8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4898364" y="4823223"/>
              <a:ext cx="2395272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>
                  <a:sym typeface="+mn-ea"/>
                </a:rPr>
                <a:t>Here to add your text, mainly to avoid large sections of text</a:t>
              </a:r>
              <a:r>
                <a:rPr lang="en-US" altLang="zh-CN" sz="1400">
                  <a:sym typeface="+mn-ea"/>
                </a:rPr>
                <a:t>.</a:t>
              </a:r>
              <a:r>
                <a:rPr lang="zh-CN" altLang="en-US" sz="1400">
                  <a:sym typeface="+mn-ea"/>
                </a:rPr>
                <a:t>Here to add your text</a:t>
              </a:r>
              <a:r>
                <a:rPr lang="en-US" altLang="zh-CN" sz="1400">
                  <a:sym typeface="+mn-ea"/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363210" y="4303791"/>
              <a:ext cx="1465580" cy="3657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TEXT HERE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723077" y="4254023"/>
            <a:ext cx="2395272" cy="1491220"/>
            <a:chOff x="8723077" y="4254023"/>
            <a:chExt cx="2395272" cy="1491220"/>
          </a:xfrm>
        </p:grpSpPr>
        <p:sp>
          <p:nvSpPr>
            <p:cNvPr id="74" name="圆角矩形 73"/>
            <p:cNvSpPr/>
            <p:nvPr/>
          </p:nvSpPr>
          <p:spPr>
            <a:xfrm>
              <a:off x="9092038" y="4254023"/>
              <a:ext cx="1657350" cy="457200"/>
            </a:xfrm>
            <a:prstGeom prst="roundRect">
              <a:avLst>
                <a:gd name="adj" fmla="val 50000"/>
              </a:avLst>
            </a:prstGeom>
            <a:solidFill>
              <a:srgbClr val="5D8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8723077" y="4823223"/>
              <a:ext cx="2395272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>
                  <a:sym typeface="+mn-ea"/>
                </a:rPr>
                <a:t>Here to add your text, mainly to avoid large sections of text</a:t>
              </a:r>
              <a:r>
                <a:rPr lang="en-US" altLang="zh-CN" sz="1400">
                  <a:sym typeface="+mn-ea"/>
                </a:rPr>
                <a:t>.</a:t>
              </a:r>
              <a:r>
                <a:rPr lang="zh-CN" altLang="en-US" sz="1400">
                  <a:sym typeface="+mn-ea"/>
                </a:rPr>
                <a:t>Here to add your text</a:t>
              </a:r>
              <a:r>
                <a:rPr lang="en-US" altLang="zh-CN" sz="1400">
                  <a:sym typeface="+mn-ea"/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187923" y="4303791"/>
              <a:ext cx="1465580" cy="3657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TEXT HERE</a:t>
              </a:r>
            </a:p>
          </p:txBody>
        </p:sp>
      </p:grpSp>
      <p:sp>
        <p:nvSpPr>
          <p:cNvPr id="2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95467" y="481368"/>
            <a:ext cx="4292600" cy="39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</a:t>
            </a:r>
            <a:r>
              <a:rPr lang="en-US" sz="2000" dirty="0">
                <a:solidFill>
                  <a:srgbClr val="305D4A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ADD</a:t>
            </a:r>
            <a:r>
              <a:rPr lang="en-US" sz="2000" dirty="0">
                <a:solidFill>
                  <a:srgbClr val="5E9134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sz="2000" b="1" dirty="0">
                <a:solidFill>
                  <a:srgbClr val="305D4A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5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36695" y="800735"/>
            <a:ext cx="3751580" cy="566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advClick="0" advTm="5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20851"/>
          <p:cNvPicPr>
            <a:picLocks noChangeAspect="1"/>
          </p:cNvPicPr>
          <p:nvPr/>
        </p:nvPicPr>
        <p:blipFill>
          <a:blip r:embed="rId3">
            <a:lum bright="-6000"/>
          </a:blip>
          <a:stretch>
            <a:fillRect/>
          </a:stretch>
        </p:blipFill>
        <p:spPr>
          <a:xfrm rot="5400000" flipH="1" flipV="1">
            <a:off x="2667635" y="-2674620"/>
            <a:ext cx="6856730" cy="12207240"/>
          </a:xfrm>
          <a:prstGeom prst="rect">
            <a:avLst/>
          </a:prstGeom>
        </p:spPr>
      </p:pic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851150" y="1920875"/>
            <a:ext cx="6939915" cy="122936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18582B">
                <a:alpha val="10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indent="0" algn="ctr">
              <a:buNone/>
            </a:pPr>
            <a:r>
              <a:rPr lang="en-US" altLang="zh-CN" sz="8000" cap="all" dirty="0">
                <a:solidFill>
                  <a:srgbClr val="FFFFFF"/>
                </a:solidFill>
                <a:latin typeface="Impact" panose="020B0806030902050204" charset="0"/>
                <a:ea typeface="Microsoft YaHei UI" panose="020B0503020204020204" charset="-122"/>
                <a:cs typeface="Segoe UI" panose="020B0502040204020203" pitchFamily="34" charset="0"/>
                <a:sym typeface="Segoe UI" panose="020B0502040204020203" pitchFamily="34" charset="0"/>
              </a:rPr>
              <a:t>p a r t    two</a:t>
            </a: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2522220" y="3140075"/>
            <a:ext cx="7597775" cy="42672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18582B">
                <a:alpha val="10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en-US" altLang="zh-CN" sz="28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charset="-122"/>
                <a:cs typeface="Arial" panose="020B0604020202020204" pitchFamily="34" charset="0"/>
              </a:rPr>
              <a:t>Click to add your title</a:t>
            </a:r>
          </a:p>
        </p:txBody>
      </p:sp>
      <p:sp>
        <p:nvSpPr>
          <p:cNvPr id="219" name=" 219"/>
          <p:cNvSpPr/>
          <p:nvPr/>
        </p:nvSpPr>
        <p:spPr>
          <a:xfrm>
            <a:off x="5297805" y="4061460"/>
            <a:ext cx="2346325" cy="6934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5054283" y="4131310"/>
            <a:ext cx="3336290" cy="55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mpact" panose="020B0806030902050204" charset="0"/>
                <a:ea typeface="Microsoft YaHei UI" panose="020B0503020204020204" charset="-122"/>
                <a:cs typeface="Arial" panose="020B0604020202020204" pitchFamily="34" charset="0"/>
              </a:rPr>
              <a:t>START</a:t>
            </a:r>
            <a:endParaRPr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Impact" panose="020B0806030902050204" charset="0"/>
              <a:ea typeface="Microsoft YaHei UI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297805" y="4072890"/>
            <a:ext cx="701040" cy="697230"/>
            <a:chOff x="11160" y="6408"/>
            <a:chExt cx="1056" cy="1056"/>
          </a:xfrm>
        </p:grpSpPr>
        <p:sp>
          <p:nvSpPr>
            <p:cNvPr id="5" name="椭圆 4"/>
            <p:cNvSpPr/>
            <p:nvPr/>
          </p:nvSpPr>
          <p:spPr>
            <a:xfrm>
              <a:off x="11160" y="6408"/>
              <a:ext cx="1056" cy="10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 221"/>
            <p:cNvSpPr/>
            <p:nvPr/>
          </p:nvSpPr>
          <p:spPr>
            <a:xfrm rot="5400000">
              <a:off x="11352" y="6758"/>
              <a:ext cx="864" cy="356"/>
            </a:xfrm>
            <a:custGeom>
              <a:avLst/>
              <a:gdLst/>
              <a:ahLst/>
              <a:cxnLst/>
              <a:rect l="l" t="t" r="r" b="b"/>
              <a:pathLst>
                <a:path w="751403" h="647761">
                  <a:moveTo>
                    <a:pt x="375702" y="0"/>
                  </a:moveTo>
                  <a:lnTo>
                    <a:pt x="751403" y="647761"/>
                  </a:lnTo>
                  <a:lnTo>
                    <a:pt x="745416" y="647761"/>
                  </a:lnTo>
                  <a:lnTo>
                    <a:pt x="375702" y="432047"/>
                  </a:lnTo>
                  <a:lnTo>
                    <a:pt x="5987" y="647761"/>
                  </a:lnTo>
                  <a:lnTo>
                    <a:pt x="0" y="6477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2222 L 0.134844 -0.000278 " pathEditMode="relative" rAng="0" ptsTypes="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219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1466850"/>
            <a:ext cx="12192000" cy="3924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Segoe UI" panose="020B0502040204020203" pitchFamily="34" charset="0"/>
              <a:ea typeface="微软雅黑" panose="020B050302020402020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90739" y="1952625"/>
            <a:ext cx="2528510" cy="2952750"/>
          </a:xfrm>
          <a:prstGeom prst="rect">
            <a:avLst/>
          </a:prstGeom>
          <a:solidFill>
            <a:srgbClr val="5D8D6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Segoe UI" panose="020B0502040204020203" pitchFamily="34" charset="0"/>
              <a:ea typeface="微软雅黑" panose="020B0503020204020204" charset="-122"/>
              <a:sym typeface="Segoe UI" panose="020B0502040204020203" pitchFamily="34" charset="0"/>
            </a:endParaRPr>
          </a:p>
        </p:txBody>
      </p:sp>
      <p:pic>
        <p:nvPicPr>
          <p:cNvPr id="18" name="图片 17" descr="I:\ＰＰＴ资料\PPt图片\摄图下载\摄图网-清新文艺绿色指示牌.jpg摄图网-清新文艺绿色指示牌"/>
          <p:cNvPicPr preferRelativeResize="0"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62280" y="1952625"/>
            <a:ext cx="5724525" cy="295275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矩形 20"/>
          <p:cNvSpPr/>
          <p:nvPr/>
        </p:nvSpPr>
        <p:spPr>
          <a:xfrm>
            <a:off x="9342587" y="1952625"/>
            <a:ext cx="2528510" cy="2952750"/>
          </a:xfrm>
          <a:prstGeom prst="rect">
            <a:avLst/>
          </a:prstGeom>
          <a:solidFill>
            <a:srgbClr val="3E6C3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charset="-122"/>
              <a:sym typeface="Segoe UI" panose="020B05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90665" y="2182495"/>
            <a:ext cx="2320290" cy="2103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charset="-122"/>
                <a:sym typeface="Segoe UI" panose="020B0502040204020203" pitchFamily="34" charset="0"/>
              </a:rPr>
              <a:t>Text Title Here  </a:t>
            </a:r>
          </a:p>
          <a:p>
            <a:pPr algn="ctr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charset="-122"/>
              <a:sym typeface="Segoe UI" panose="020B0502040204020203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Here to add your text, mainly to Here to add your text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.</a:t>
            </a:r>
            <a:endParaRPr lang="en-US" altLang="zh-CN" sz="120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42755" y="2182495"/>
            <a:ext cx="2283460" cy="2103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charset="-122"/>
                <a:sym typeface="Segoe UI" panose="020B0502040204020203" pitchFamily="34" charset="0"/>
              </a:rPr>
              <a:t>Text Title Here</a:t>
            </a:r>
          </a:p>
          <a:p>
            <a:pPr algn="ctr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charset="-122"/>
              <a:sym typeface="Segoe UI" panose="020B0502040204020203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Here to add your text, mainly to Here to add your text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.</a:t>
            </a:r>
            <a:endParaRPr lang="en-US" altLang="zh-CN" sz="120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3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95467" y="481368"/>
            <a:ext cx="4292600" cy="39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</a:t>
            </a:r>
            <a:r>
              <a:rPr lang="en-US" sz="2000" dirty="0">
                <a:solidFill>
                  <a:srgbClr val="305D4A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ADD</a:t>
            </a:r>
            <a:r>
              <a:rPr lang="en-US" sz="2000" dirty="0">
                <a:solidFill>
                  <a:srgbClr val="5E9134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sz="2000" b="1" dirty="0">
                <a:solidFill>
                  <a:srgbClr val="305D4A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5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36695" y="800735"/>
            <a:ext cx="3751580" cy="566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5" grpId="0" bldLvl="0" animBg="1"/>
      <p:bldP spid="21" grpId="0" bldLvl="0" animBg="1"/>
      <p:bldP spid="23" grpId="0"/>
      <p:bldP spid="12" grpId="0"/>
      <p:bldP spid="3" grpId="0" bldLvl="0" animBg="1" autoUpdateAnimBg="0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6510" y="1753870"/>
            <a:ext cx="11176000" cy="4239260"/>
          </a:xfrm>
          <a:prstGeom prst="rect">
            <a:avLst/>
          </a:prstGeom>
          <a:solidFill>
            <a:srgbClr val="3E6C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58990" y="-7620"/>
            <a:ext cx="3175000" cy="6873240"/>
          </a:xfrm>
          <a:prstGeom prst="rect">
            <a:avLst/>
          </a:prstGeom>
          <a:blipFill rotWithShape="1">
            <a:blip r:embed="rId2"/>
            <a:stretch>
              <a:fillRect b="-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 Placeholder 32"/>
          <p:cNvSpPr txBox="1"/>
          <p:nvPr/>
        </p:nvSpPr>
        <p:spPr>
          <a:xfrm flipH="1">
            <a:off x="947420" y="2868295"/>
            <a:ext cx="2092960" cy="3009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sz="1600">
                <a:solidFill>
                  <a:schemeClr val="bg1"/>
                </a:solidFill>
                <a:latin typeface="+mj-lt"/>
                <a:sym typeface="+mn-ea"/>
              </a:rPr>
              <a:t>Here to add your text, mainly to avoid large sections of text</a:t>
            </a:r>
            <a:r>
              <a:rPr lang="en-US" altLang="zh-CN" sz="1600">
                <a:solidFill>
                  <a:schemeClr val="bg1"/>
                </a:solidFill>
                <a:latin typeface="+mj-lt"/>
                <a:sym typeface="+mn-ea"/>
              </a:rPr>
              <a:t>.</a:t>
            </a:r>
            <a:r>
              <a:rPr lang="zh-CN" altLang="en-US" sz="1600">
                <a:solidFill>
                  <a:schemeClr val="bg1"/>
                </a:solidFill>
                <a:latin typeface="+mj-lt"/>
                <a:sym typeface="+mn-ea"/>
              </a:rPr>
              <a:t>Here to add your text</a:t>
            </a:r>
            <a:r>
              <a:rPr lang="en-US" altLang="zh-CN" sz="1600">
                <a:solidFill>
                  <a:schemeClr val="bg1"/>
                </a:solidFill>
                <a:latin typeface="+mj-lt"/>
                <a:sym typeface="+mn-ea"/>
              </a:rPr>
              <a:t>.</a:t>
            </a:r>
            <a:r>
              <a:rPr lang="zh-CN" altLang="en-US" sz="1600">
                <a:solidFill>
                  <a:schemeClr val="bg1"/>
                </a:solidFill>
                <a:latin typeface="+mj-lt"/>
                <a:sym typeface="+mn-ea"/>
              </a:rPr>
              <a:t>Here to add your text, mainly to Here to add your text</a:t>
            </a:r>
            <a:r>
              <a:rPr lang="en-US" altLang="zh-CN" sz="1600">
                <a:solidFill>
                  <a:schemeClr val="bg1"/>
                </a:solidFill>
                <a:latin typeface="+mj-lt"/>
                <a:sym typeface="+mn-ea"/>
              </a:rPr>
              <a:t>.</a:t>
            </a:r>
            <a:r>
              <a:rPr lang="zh-CN" altLang="en-US" sz="1600">
                <a:solidFill>
                  <a:schemeClr val="bg1"/>
                </a:solidFill>
                <a:latin typeface="+mj-lt"/>
                <a:sym typeface="+mn-ea"/>
              </a:rPr>
              <a:t>Here to add your text, mainly to Here to add your text</a:t>
            </a:r>
            <a:endParaRPr lang="zh-CN" altLang="en-US" sz="1600">
              <a:solidFill>
                <a:schemeClr val="bg1"/>
              </a:solidFill>
              <a:latin typeface="+mj-lt"/>
              <a:ea typeface="微软雅黑" panose="020B0503020204020204" charset="-122"/>
              <a:sym typeface="+mn-ea"/>
            </a:endParaRPr>
          </a:p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5540" y="2329806"/>
            <a:ext cx="2721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chemeClr val="bg1"/>
                </a:solidFill>
                <a:ea typeface="腾祥睿黑简-W2" panose="01010104010101010101" charset="-122"/>
              </a:rPr>
              <a:t> ADD YOUR TILTLE</a:t>
            </a:r>
          </a:p>
        </p:txBody>
      </p:sp>
      <p:sp>
        <p:nvSpPr>
          <p:cNvPr id="4" name="Text Placeholder 32"/>
          <p:cNvSpPr txBox="1"/>
          <p:nvPr/>
        </p:nvSpPr>
        <p:spPr>
          <a:xfrm flipH="1">
            <a:off x="4170045" y="2868295"/>
            <a:ext cx="2092960" cy="3009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sz="1600">
                <a:solidFill>
                  <a:schemeClr val="bg1"/>
                </a:solidFill>
                <a:latin typeface="+mj-lt"/>
                <a:sym typeface="+mn-ea"/>
              </a:rPr>
              <a:t>Here to add your text, mainly to avoid large sections of text</a:t>
            </a:r>
            <a:r>
              <a:rPr lang="en-US" altLang="zh-CN" sz="1600">
                <a:solidFill>
                  <a:schemeClr val="bg1"/>
                </a:solidFill>
                <a:latin typeface="+mj-lt"/>
                <a:sym typeface="+mn-ea"/>
              </a:rPr>
              <a:t>.</a:t>
            </a:r>
            <a:r>
              <a:rPr lang="zh-CN" altLang="en-US" sz="1600">
                <a:solidFill>
                  <a:schemeClr val="bg1"/>
                </a:solidFill>
                <a:latin typeface="+mj-lt"/>
                <a:sym typeface="+mn-ea"/>
              </a:rPr>
              <a:t>Here to add your text</a:t>
            </a:r>
            <a:r>
              <a:rPr lang="en-US" altLang="zh-CN" sz="1600">
                <a:solidFill>
                  <a:schemeClr val="bg1"/>
                </a:solidFill>
                <a:latin typeface="+mj-lt"/>
                <a:sym typeface="+mn-ea"/>
              </a:rPr>
              <a:t>.</a:t>
            </a:r>
            <a:r>
              <a:rPr lang="zh-CN" altLang="en-US" sz="1600">
                <a:solidFill>
                  <a:schemeClr val="bg1"/>
                </a:solidFill>
                <a:latin typeface="+mj-lt"/>
                <a:sym typeface="+mn-ea"/>
              </a:rPr>
              <a:t>Here to add your text, mainly to Here to add your text</a:t>
            </a:r>
            <a:r>
              <a:rPr lang="en-US" altLang="zh-CN" sz="1600">
                <a:solidFill>
                  <a:schemeClr val="bg1"/>
                </a:solidFill>
                <a:latin typeface="+mj-lt"/>
                <a:sym typeface="+mn-ea"/>
              </a:rPr>
              <a:t>.</a:t>
            </a:r>
            <a:r>
              <a:rPr lang="zh-CN" altLang="en-US" sz="1600">
                <a:solidFill>
                  <a:schemeClr val="bg1"/>
                </a:solidFill>
                <a:latin typeface="+mj-lt"/>
                <a:sym typeface="+mn-ea"/>
              </a:rPr>
              <a:t>Here to add your text, mainly to Here to add your text</a:t>
            </a:r>
            <a:endParaRPr lang="zh-CN" altLang="en-US" sz="1600">
              <a:solidFill>
                <a:schemeClr val="bg1"/>
              </a:solidFill>
              <a:latin typeface="+mj-lt"/>
              <a:ea typeface="微软雅黑" panose="020B0503020204020204" charset="-122"/>
              <a:sym typeface="+mn-ea"/>
            </a:endParaRPr>
          </a:p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48165" y="2329806"/>
            <a:ext cx="2721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chemeClr val="bg1"/>
                </a:solidFill>
                <a:ea typeface="腾祥睿黑简-W2" panose="01010104010101010101" charset="-122"/>
              </a:rPr>
              <a:t> ADD YOUR TILTLE</a:t>
            </a:r>
          </a:p>
        </p:txBody>
      </p:sp>
    </p:spTree>
  </p:cSld>
  <p:clrMapOvr>
    <a:masterClrMapping/>
  </p:clrMapOvr>
  <p:transition advClick="0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7" grpId="1"/>
      <p:bldP spid="8" grpId="0"/>
      <p:bldP spid="4" grpId="1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蓝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045C9"/>
      </a:accent1>
      <a:accent2>
        <a:srgbClr val="002A51"/>
      </a:accent2>
      <a:accent3>
        <a:srgbClr val="ED7D31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自定义 1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1D69A3"/>
      </a:accent1>
      <a:accent2>
        <a:srgbClr val="84CBC3"/>
      </a:accent2>
      <a:accent3>
        <a:srgbClr val="F8D158"/>
      </a:accent3>
      <a:accent4>
        <a:srgbClr val="F57365"/>
      </a:accent4>
      <a:accent5>
        <a:srgbClr val="7FC9EC"/>
      </a:accent5>
      <a:accent6>
        <a:srgbClr val="8689D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微软雅黑">
  <a:themeElements>
    <a:clrScheme name="自定义 1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D9600"/>
      </a:accent1>
      <a:accent2>
        <a:srgbClr val="7FC44C"/>
      </a:accent2>
      <a:accent3>
        <a:srgbClr val="3D9600"/>
      </a:accent3>
      <a:accent4>
        <a:srgbClr val="7FC44C"/>
      </a:accent4>
      <a:accent5>
        <a:srgbClr val="3D9600"/>
      </a:accent5>
      <a:accent6>
        <a:srgbClr val="7FC44C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微软雅黑 Light" panose="020B0502040204020203" pitchFamily="34" charset="-122"/>
            <a:ea typeface="微软雅黑 Light" panose="020B0502040204020203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1728</Words>
  <Application>Microsoft Office PowerPoint</Application>
  <PresentationFormat>宽屏</PresentationFormat>
  <Paragraphs>139</Paragraphs>
  <Slides>20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20</vt:i4>
      </vt:variant>
    </vt:vector>
  </HeadingPairs>
  <TitlesOfParts>
    <vt:vector size="42" baseType="lpstr">
      <vt:lpstr>AR ESSENCE</vt:lpstr>
      <vt:lpstr>Arial Unicode MS</vt:lpstr>
      <vt:lpstr>Microsoft YaHei UI</vt:lpstr>
      <vt:lpstr>锐字云字库姚体1.0</vt:lpstr>
      <vt:lpstr>宋体</vt:lpstr>
      <vt:lpstr>腾祥睿黑简-W2</vt:lpstr>
      <vt:lpstr>腾祥睿黑简-W4</vt:lpstr>
      <vt:lpstr>微软雅黑</vt:lpstr>
      <vt:lpstr>微软雅黑 Light</vt:lpstr>
      <vt:lpstr>Arial</vt:lpstr>
      <vt:lpstr>Calibri</vt:lpstr>
      <vt:lpstr>Calibri Light</vt:lpstr>
      <vt:lpstr>Franklin Gothic Book</vt:lpstr>
      <vt:lpstr>Impact</vt:lpstr>
      <vt:lpstr>Segoe UI</vt:lpstr>
      <vt:lpstr>Wingdings</vt:lpstr>
      <vt:lpstr>Office 主题</vt:lpstr>
      <vt:lpstr>1_Office 主题</vt:lpstr>
      <vt:lpstr>2_Office 主题</vt:lpstr>
      <vt:lpstr>2_Office 主题​​</vt:lpstr>
      <vt:lpstr>微软雅黑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阳亮</cp:lastModifiedBy>
  <cp:revision>10</cp:revision>
  <dcterms:created xsi:type="dcterms:W3CDTF">2017-05-08T15:45:00Z</dcterms:created>
  <dcterms:modified xsi:type="dcterms:W3CDTF">2017-08-07T13:17:57Z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